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64" r:id="rId2"/>
    <p:sldId id="259" r:id="rId3"/>
    <p:sldId id="257" r:id="rId4"/>
    <p:sldId id="261" r:id="rId5"/>
    <p:sldId id="262" r:id="rId6"/>
    <p:sldId id="263" r:id="rId7"/>
  </p:sldIdLst>
  <p:sldSz cx="10396538" cy="10396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FF6699"/>
    <a:srgbClr val="FF9900"/>
    <a:srgbClr val="DE2910"/>
    <a:srgbClr val="FF9999"/>
    <a:srgbClr val="FFFF66"/>
    <a:srgbClr val="FFCCCC"/>
    <a:srgbClr val="FFFF99"/>
    <a:srgbClr val="433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7" autoAdjust="0"/>
    <p:restoredTop sz="94249" autoAdjust="0"/>
  </p:normalViewPr>
  <p:slideViewPr>
    <p:cSldViewPr snapToGrid="0">
      <p:cViewPr varScale="1">
        <p:scale>
          <a:sx n="43" d="100"/>
          <a:sy n="43" d="100"/>
        </p:scale>
        <p:origin x="17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Ex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920294\.spyder-py3\Badminton%20Mar\champ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  <cx:legend pos="r" align="min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Sheet2!$C$9:$C$31</cx:f>
        <cx:nf>Sheet2!$C$8</cx:nf>
        <cx:lvl ptCount="23" name="country">
          <cx:pt idx="0">Indonesia</cx:pt>
          <cx:pt idx="1">China</cx:pt>
          <cx:pt idx="2">Taiwan</cx:pt>
          <cx:pt idx="3">South Korea</cx:pt>
          <cx:pt idx="4">Malaysia</cx:pt>
          <cx:pt idx="5">India</cx:pt>
          <cx:pt idx="6">Japan</cx:pt>
          <cx:pt idx="7">Denmark</cx:pt>
          <cx:pt idx="8">Thailand</cx:pt>
          <cx:pt idx="9">Russia</cx:pt>
          <cx:pt idx="10">Germany</cx:pt>
          <cx:pt idx="11">Australia</cx:pt>
          <cx:pt idx="12">Netherlands</cx:pt>
          <cx:pt idx="13">Macau</cx:pt>
          <cx:pt idx="14">Hong Kong</cx:pt>
          <cx:pt idx="15">Singapore</cx:pt>
          <cx:pt idx="16">UK</cx:pt>
          <cx:pt idx="17">Poland</cx:pt>
          <cx:pt idx="18">0</cx:pt>
          <cx:pt idx="19">USA</cx:pt>
          <cx:pt idx="20">Vietnam</cx:pt>
          <cx:pt idx="21">Spain</cx:pt>
          <cx:pt idx="22">Canada</cx:pt>
        </cx:lvl>
      </cx:strDim>
      <cx:numDim type="colorVal">
        <cx:f>Sheet2!$D$9:$D$31</cx:f>
        <cx:nf>Sheet2!$D$8</cx:nf>
        <cx:lvl ptCount="23" formatCode="General" name="Total Titles Won">
          <cx:pt idx="0">154</cx:pt>
          <cx:pt idx="1">416</cx:pt>
          <cx:pt idx="2">64</cx:pt>
          <cx:pt idx="3">168</cx:pt>
          <cx:pt idx="4">73</cx:pt>
          <cx:pt idx="5">49</cx:pt>
          <cx:pt idx="6">135</cx:pt>
          <cx:pt idx="7">80</cx:pt>
          <cx:pt idx="8">48</cx:pt>
          <cx:pt idx="9">3</cx:pt>
          <cx:pt idx="10">7</cx:pt>
          <cx:pt idx="11">1</cx:pt>
          <cx:pt idx="12">1</cx:pt>
          <cx:pt idx="13">1</cx:pt>
          <cx:pt idx="14">14</cx:pt>
          <cx:pt idx="15">4</cx:pt>
          <cx:pt idx="16">7</cx:pt>
          <cx:pt idx="17">2</cx:pt>
          <cx:pt idx="18">0</cx:pt>
          <cx:pt idx="19">3</cx:pt>
          <cx:pt idx="20">4</cx:pt>
          <cx:pt idx="21">11</cx:pt>
          <cx:pt idx="22">2</cx:pt>
        </cx:lvl>
      </cx:numDim>
    </cx:data>
  </cx:chartData>
  <cx:chart>
    <cx:plotArea>
      <cx:plotAreaRegion>
        <cx:series layoutId="regionMap" uniqueId="{6E4667FC-2743-460A-B79A-3853DF0A7BD1}">
          <cx:tx>
            <cx:txData>
              <cx:f>Sheet2!$D$8</cx:f>
              <cx:v>Total Titles Won</cx:v>
            </cx:txData>
          </cx:tx>
          <cx:dataId val="0"/>
          <cx:layoutPr>
            <cx:geography cultureLanguage="en-US" cultureRegion="ID" attribution="Powered by Bing">
              <cx:geoCache provider="{E9337A44-BEBE-4D9F-B70C-5C5E7DAFC167}">
                <cx:binary>7HxZc9xGsu5fUej5gq4dqInxiZgCemOzue8viCbZAqoAFPb1199sS9SIPbSlidENTcQ9L7SNQjUS
uX75ZcF/fx7+9pzuttWHIUtt/bfn4fePcdMUf/vtt/o53mXb+ijTz1Ve55+ao+c8+y3/9Ek/7357
qba9ttFvBGH223O8rZrd8PF//g6/Fu3yk/x52+jcXrS7arzc1W3a1H+x9u7Sh+e8tc1+ewS/9PvH
lX3R248fdrbRzXg9FrvfP7654+OH3w5/51+e+SEFsZr2BfYScsQkxdgjnsCUeJh+/JDmNvqy7Moj
l7gIE0EZcV3K2OujT7cZbP+uNH/Isn15qXZ1/eHLP79ueyP416u6zv3P7+znexFXp3+8029vdfo/
fz+4AG95cOUbtR+q5HtLh1r/R1s31Tb9mZp3CD/iriepyyni2IV/f6N6TNkR5dLFSEgK/0Jh+bPV
P6v+h0R6X/3fbD0wwTcrh2b4x82vNwO4W2539U81AzoiGBycIkQ4kZgxIt/aAdMjKV24AZZdj2Px
1g4/JNP7dvhm64Edvlk5tMMq+PV28GNtf2ISouKIC0hCDAtBwOUFqPibJIQRPXIp95CkRGAXeweR
8F1p3tf+l20Hmv9y9VDr/n9BErpZv3ref573OTg1ox4VBBPMPYLe5n2HHHGOuGCII+EyuJO/Pvtz
9rmxutm9fFhD7XvJs9e19+R6X/mH+w+scLh8aI6F+vVBsNmm2/Gn5iJ6JBBnwkOUgc6JIO7bOMDs
CMoBpCLPFZLTfa3+tiL8iEDvW+OfOw/s8M+FQwtsHn69Ba63ut/aVyW853z/JhiCPMM8KaEMwB/s
ueD03+Yhgo6gHhOPSO5JD4Li9dGfY+L74ryv/dd9B7p/vXyo+eu7X6/5q7xt4g/rvNr93DLAOMZc
CAxpCbL9ASAi7hGAVMw4wnvvJwcp6Qdlet8GbzYfGOLN2qE11pe/3hqb7fO2ffXFnxAG5AiUjKkU
khFMPXGYhugR9zzu7UNFIkIPeoK9NPmHq3+AYv68S3nfCt9sPbDBNyuHFtic/XoLBDubbavkr974
30tFXBxB/icuh0TvIeR6+E0qkkeUCsohUCgibG+E10d/TkU/IM/7Fvi68UD/X68faj8AUAId50Hr
9S8X/p92Z+d5urUvrxr4zwOAQwAQiSggUcYQNAQHAQDah7YNYc4pdMTQIL8++rPyvy/O+7p/3Xeg
+tfLh5o/P/n1mj/eFj+zAEMjIECnlPN9mZVIvEWlmLpH0sPCk+yd/P9dWd7X+pdtB0r/cvVQ58fn
v17n1/FW/1x/x/wIU8D5lCGPI4+it8kG2uMjhF3XY8ATCf4vCf9HBHpf9//ceaD+fy4cWuB6+est
cNnWPxX3C3zkCgA1xAN4vyeE3uZ6eQR432PQIUNfIKBTfptuvi/N+8p/3Xeg+tfLh4q/vPn1il8C
MwmoE/58B178e8UWSFBIOshDAPyhAUDsIN9D34UlJoQCO/RO4vlhqd63w8H2A3McrB5aZflfUH4X
uyrb2vHVK39C/cVQf7GHXCQ96gH+JG8CAqMjhoAVZR77zI4eANAfkOd9S3zdeGCDr9cPtR/Mfn1M
nO6aeFftC0L9Ey0AEcEIAYwP5VgAK/q2IgBzDaMCDkwEg8DYl+PXR39GQD8o0/tWeLP5wBJv1g6t
cfpfAIi+huurQv7zaPjf7PRnw7Q//OdwznY4urkCinJbAFPx8yyCYTAD8xoEEwHMIDr2I4FveSLg
qz2MCPnSPQgYKHzL0/2QRO/HxjdbDyLjm5XDuLha/PoshV5V8GfxcNBAfm9A93ma+kMOcMgl/zkp
8e+hhv+l0Jt39f/vmObqH9/zi7dT378aZVMJo2y+n+BxScjnQd03UelID5pHKT0iEJMA8g7D8ouf
XDXbZveXpfT90DzYfhCeB6uHIXpz9etD9EDEnxUm/2uWty78vcx2WL9u9a6x278csf17eQuLIyxg
gAQImzHmEXaIroFmpxIGfwQGIeKPIci31esH5Hk/QL5uPAiNr9cPg+L2v2DmelVs9U+cMDF09Dq8
248vvk1PQKpzF/QOLACBbh9G3a+p8TOm/q4k72v9y7YDnX+5eqjx2X9BGvK3dvuyfX33P4MLb2Pq
r8qCgFE2hZQP8yLgczkcMHirdynAJB7lUDf2VK/4l9MF35XnfcW/vseB5l8vH6reh0r4q3n0b4Ys
Pyv7Q/Py/98s6c+x7FdHDbbNdvbHGb5v6sFfr/7hZtDtHGz9iyHbl6XVy+8fIZl8PRe4/4E3Dck/
0qet/eehqi/377Z1AwcEgfuFdMS9r5z8xw/9br+CJYyoKNQIKlwkOKMfP9i8auLfPzJyJCDS4KCO
FEDS/EFo1vuJ8e8fAQ3AJWifqMTwFziGr6clYc4xRrn9qoQv//3Bttl5rm1TgzAQu8Xn2/ZCulDC
BAYqaD8Fwy4FJgLWn7eX0PLB3fj/jGk79IKHkU/TeE2Y3iHbnKSjt5nGbEkS94TS7NxBvc95ppIm
ZKpN9C4s65NOi6eG1VJV44kR0QVDifXlEHq+m4sTqW97Ku5tmhIf5nCl3wzT4zcqfkd2DGfIDqWX
yAMgymDQB6/BKBjpW+mnZBhkFaaxb+PsgUX0pJBTpNxGMTMue0s3UY/DoI+6Vtkui1WlRxw4aRQ4
4c4Z0+S47JJYCW6DYXLOyja6cK2ZWdTvwkIuw9H1TTIVCkU29JucFwrMhf2kTm69MmTHjRsq7kaN
XzUmKJEX2NzeSNMlyvWsG9AOPceOKBd16eZqxO7piMSGSfnEsJv7lCWhKhJWqr4rtWrS5jEWmfYd
ORaqchytpqsqdVRfUhxMjtf4Mk0uxVDnM5lwTxWhXeRR5/lNKQY/Hs9bzy1UGQ9eUBvzUmIyqLYf
yKzg1WzKvNLPQmN8hPOVQXmkxqLXJ0IWjyg/ycYqnjeRFUHrogKkSmPFOnE6RqCbMpFTEJp8001Z
PEuKqJmFbkN854kktvK71tagVCdIOnjNuGu9mROFVyzNT9OxKi5zm28mVl0OIw0KFBuFO1IrdzRB
RBKk3CJjgYnLzB95SYMkra56puOlw/FJlFF93JEwnSVeYRRq8SK34Satca1i6ymdVwtTNyXYpc5U
lbTwZ2Uj28GFViozlHNBHoowT32nN9avnTxX01gpJ5lLPl02ZSTVVNpc0dFdh+VglU4qq/ZrBamW
zCkXlait6pxpmVT1OozoJrRol/D6wrQ8AOdcNnX9hJJMwPuzRV2LeaMJ8gtBQ9Va7xax9qWpB6Jk
RJGK8CJK2tIfpXPt5caorr8L02DSzoqE4EV5mNIlkVno65Z4s1DUei0mqxr3ydIm8qOOJ4rneeIL
L7t3kmExUHJRlChV0TQeC5Zkqt86yH3BFfV7HT5b2m+1lJd9pJV15V224dnetyrniUXyLK3ru6gd
b0x33CS9p/Ck70aazIcwvnWdzlXNEIJPNmidM3Nc5rFKTTiCCN2JqItcuX3VqtJk6zx0Fl6Ez0iG
L+mAEzBOnigHn7cDX5u+vCWFN8BjaaucaTwdmu6k0cVjSOvOp4J9KsZyo8mo/bGi1/F0J2TbqroY
a0VjN1XIrgcn2/IqPhlZpxwu1h1Oc5816ZIU/Uko5EmC00COt10dfop7DJuLOPjjZ2x1Mbp9pgyf
9YXzWLb9o1OEjeryKlGj0ykdedrXor4dvGzdFeaiwKe2cVyfjOiKp3GlRHXeR2dObyHhZfwkq/Jn
Jxrq2ejyUXXlxkuYTwdE/E70hT/gpp2lTqI62iNQVrjmRbKWvb3Mw+guzcN81mbCj0l3QeE4vU91
cz/mdaMKITqVDWmmsDgBfj9RTEapEh3vwFVq3yXtxpn6Gy8BPxCNF1AxfhJxrVVL5Sr2yLapih4C
GDykL25RLBelNZ2y8Szmw8wb8bov6wvUE3CB3M6iTM9NZzceSXs1Nb0idpSqbMEzSVJTvxikYnm4
YZYcd2MWqqimmcplMqp2POvc8M4Zm3XrlouUJ5FKmylTccs+2XHe59HNyHLrm95cxFm5kAVklWYc
z6u2Ou509lQ72XHYxdc8LbmvwwoCWm9s5dyVljxMCQXxWKGGxEyBcbNcFTE7zhqdzeLeqyCbuetY
iDIYY0hCwpglx91dQd1yNTqrevI6FY2snHESL2wltl4S3SdMU6VjclMW0ioToyAmYFgna/1WWKMq
z/XbadwWFJ2GGZ/zvFj2o1Uiieaikc+gHfB4uq46MqqyzhpFs8aoGNeLMI6PJ4LSJRpYsnbcsJ45
lBazjooXT1fBxCu+SOUwqS6NxuPYIVOQmmSV1mVxqZ1LQw1bObT1CdKNPzhQs9zWfXRsd91lNZ0N
HF9Q2qmxsZeNwUa15SCUiHCkcud4qNhz45yHvJnpLBkDXviJTo87ll/k06BsG7ZBPEatAlXnAerC
3PcSoRUJJxb0hMwRcc9jUX2yotxak3aqsYIGUCOVmdBdGslr2XbVMc7srE+caV0244vbewAc8oxB
yWQnjkn5McTl1s1dtip0NCpbC7+KNZl7LO58W6eQbXMjfV3gSWUODfip7mZgqhfaQzoxaO6E7k1h
snLJh6YOskHnAWmN75UTuI7RU1B77rpq+9SHkyVQSkpyxXh3ZUQ9H704V7YJzXFTQXqMY3eZJEGM
HGc2Kdkn7rzII0AjtnuMujPD5pyTSjFaUCV0Xqq8y3PfskbVrjOqnHhPMrLTrDcxVkTWQTx1M2PS
BzZCBMQlqf0iKRSb7EtYFidZWV6PoWYKTkWqoiMXidVnlMwGnNbLZux3jhR2VSatT3vYZlHZ+5a7
mT/JRSOiZUm3hvZS1WFx44QrattP8aBTNbbNQ5G7zy3pTznKH906eim8bvJrvGKdeZooq+ZRBZE7
5dVDDy7p93xe5vxYxIPqkHvG0Ljp3eq0pd1c54mdVVGazuDZoSLurGFurHLMjYpEXgdwqOcTHYfM
zy9k0tPjfjLbmJbWT3OQFQ/knhlPKz20GlIB3yRhTn1cpfO6rbife7lVSSqWZWOQn5e6UhNzLytA
pDNkWT1jvfeAm+qcoSb1KyqTWTHhwHMzPsvGzAa5RBdtSWd54zTzqdSQVaSzyEezcL1RIU/kPk+c
ZVGyuYjITYzzK0qHdm5ZO+9C2V2Mpr5oKd+0kzzJGn4Zh8lLR6uXvowuQh1DHixbVbHs0hnpvWbu
DW5NYJv+UrZZ5BukkSqju45YBJEduX6xv58n/oBQOYtaVypCJlWwrg/yoW38bppKJfr22mX6E3wc
NC9pSH0hpz5IsvS6uneTDGIpjpFKeCugAvEIsnmyaXq0GVHtIwMZNsuLJqi6eJ12PVVGFGUgtuDl
nnIkuhEO/pTZtPHHogoK7sxJ3whF2vwli2ipGq5bn5fFonVb65N6fCnK8rTCBur9eFUWgF1Ht/ag
roaByXTvy75y/abXN3UZTor3o9/maQ0wuC58cuPWaal4CMA+9fpFFA83aV5tAeDMEpa0MxQXk297
oWpJimDoo6UVw6eqrR1lvW7VRxP2rTN2ilW9VqFT+oOpSjUNVTY3UR35U1gxRctk0SQ6U9wWKaQJ
8iypmU15OyrQ3ahSVlwlOLsfAA751SAwIPrUT7gJWjiGsNZ4MP5EHC+InSogZUl9zdm6kq71+eA5
c17O4obyGS/rUOVJ6/qDBDta2ZyhagwcTdHMet48dp1kWRtXlThz5kniIH9o+NUgw40UZbYRzYNB
vJ4VXXIHWfjeydAdH51BNUkx86ZEKG0c64tznqb1GpS1itP7rDafNKMvQxv7UR4mQTpNDiRpbwnn
s1o1FE7mJy0/rbzpNLGE+YUHuYQPq0jLTYFncW2W2sgrmutH0wHsReTJkhb5kVe+MDdCPh5zLygZ
WqZZT1TrgTbYrNOhDpKw/xQW49kYutcVVGQ/QbYPAPYGAnDnTDj1wqk5DRyZ1H4Tzrsiguc4V6Iw
5bL35AUaAFMBig3IFJczEcpdwvJryHSz0kLTgTnLFE1MqkKvRqDaNU6g3zGyQaojxcYMw6yN6Z2w
vFFZy1TC2jU10G50WfmUtqj+3EUmSXes3ZPMFcOmyPRj1A/4BNfdXcSl56c4W2Q6GWZxnu4cW56P
3PnUD+5dWJ+JNMe+zvBxKpt9em9jJVPptwW/jqYSIFWJfRS5SVDxaUv6aZoXONkOSM8KyZ4YaVYs
0cgfmwz7D+aOp2HiF21zzBvbAALqrkiHn/HQbhHrwUzNFbQTp6aprxpmSz8dn5tEvHQFgNPB081s
EuxckAQHjVc2QY9k4NTFyiTtjeRmUdIK8irkypo4n9LwgSVNq8aM3IW8UqSM50M5XLBQNaheFw1f
ZzTFkFPEicXXXjj5btfuEltESu9/BLfePHLdlyKcNUW3plUySxpPwVcodyGlzawtvCfDCrqskzZX
OCbnk3jMrTv4U1HG4P4eQLvYHPfpdFXXdomdScW1yyAAGeQf2aU+FxubZ1tJNFdlmd47sbvujd6U
fT/vrdPO4Pkl9LL2oZ9yRXr2bOg0+qTTZzhrVlrzNYrZqrNO4u9Nn4CTMpMbFRpcHrus2EzldMNS
ehqn8VM0Tpu4KpZ7YdKhvPOEPC2SxNfDNaoBoVbU3vdpEQWjzgH5OJmqvfLGJh6AW5FVAJD4S+QC
OdFCdwhfaZ55pnqRcVT5FXZvNYSeo9NNm7vbPnbqeVPiGXAtPhoiu5TM9Y7T/FMeec6yqkm+arte
leyWjUXqe8IeUzrd4ziZVRloM4uHeV83G8DAd07aZ7Mh39kQocCEpway5SosQ6q8bIJC5NIFqntg
AVxvPcBnpF0ImdUkRRbE5XkjvcnH6d1QmOeh70RgoMXm4AfzSvIQ8ISZNw44dR1XG9GbQEZ827be
ZYyp4zvhDDLNqEbau4rQpFUsHOHFOGBnt7yN6QXwHF5QZAg0BEVFQeT7toxoQPuwD9zqqYO7eDco
Q8Tl0MhiHjr8ocXTpBqvMn6UDeCgOIxnWSZKVbcEkFwXTCw2Z7hxjRJeilVUoptETxec1RDYXEI1
mkLoDcarsQ0XcNGqjHaAOGUkfJZlDyKHuurpG62TR+lclbUJZyRNr3iBiiUA73rDbcnnTWuGM+Ty
zndqG95CgbiroPtaa7FvJYtOnwzlGEQRBI+bme4hCU0U9ECfrEcDRTAXgJUn8+DJxVilV15c3Oes
XJO6hqPn3oOjodNzO++YoAxKUNob1UT6sgrvyyZ7kMCJQYtVxn5dp8fxSFUc6UTFIofPWvOFmfIQ
4JQ8iTiEiRm8SU3I7ETWXUBLfh4NU1BO0DBGmbm3sUtUCuorUrrKw+yGV90aqJhWxbJv/QZ3FgyD
rrrUCgBI6WnXxAXoGvgmx5obaIQaJeNuFqPoTlegzDpkfFbHN5GUoXJ0DpErrIKgXhhkb8pw8HWJ
wNC95j4n6KygulatKDZ64HBfNC8q5texvchYuxwLeYscd9lqvjEeUzK784o2aEK9rmh20pXmZZpQ
pKZ02Hlx1a+Mky/bXjzSKDxuHVsdk16a+RifpTmzJxlmS+2V5kT3Vp8n0MWogbvjnJF+YbyYrwpg
aEA0p9vEwHVhlmdqyMbCB0bysWH9bRxGUumM7ChkQWCCVmlVsUC6Zahk9VIld3D3rU7G+2Ialh6f
Hl3I8WoiyXzSbDkZgEBDgYyvGVtVbbdMSTnN6w5amDwcuMI2KmZogEYrYqXvNrL2p65RaFwz3lYz
mwN0rmJ2ikNnx1JvWlBUrTICooZOVQH90VpV8AJKq1MDDnRuSt6B7bMRKS/nd1iWDLi/+kzm2X0s
lDVWB0OcuTOcAg0on71GAA+HdTR3prpXXkEBx0RXQ0PKvQpOjeEXVTspKJKtP5nGge6oDMKoYEFV
uRs4cKlo1YMBGmiFObxslYJsbdivxnacZa6NgHDVwncQtD/RZIRfLGzhAbxGzVnY12dcJxd1F5YK
krSKU/oUha4PhFO0QuICx6IGjJDroCpypkIU3zXAx8ke/FRg0/sTdCv+5IrLZAR+t2SJj/owX9fY
CX0UOgVEyX02eoC4Mcn9NnVWWWMzBTF8P+VgJwAjVRDCK5hcsVLroCz0hRX6ogY6tQStsM45q5Lm
3KQtUW4CCcXNKDjtQG/TCLr7qgOIE4X5SevyVTS1s0T0t11cz3FJV51pzpJ2uK+naNsQSCWpvBau
nVPS35Z6uE/afqnhiUGamR18CDIvGLnpSbSOPb2Tnan9nAYWGEFAilGk2iG5GspqQ6GFaet+OdSg
Uz2RldM3Z0POLysZAeXF7lpzNtY4DghqZ42HsMKofxZ1s5CuvpA0QMQA+wcc10wO5ESyQOfMWxZ1
1i60roDJwG1Qwjdcqz+e7bhD5YdllfmpC8QLzaCw5/jcKaDMOIKWAXzcvuhy9yZh42M7zXncL1mL
roGKzVUpHaui1p66FmoSL4Oio6UfVdVxjJYNNZWS8CqAw9w9/zddJTQLimq85hqdynS4ZbiF3rFo
rk3/gKq70ZmuxyneSYM5EKh55OsosN6gTzyJ54mEsYClDrgx8BuJsCwgQMxQotcFHoCGn64ZnB1R
I2+wMpZAPIRuPHMKYCXdhAWp265HmBz4g47KwMA4RKF6uE+TZgGzhTJIBtAV/2QsP2ZhSWZIOkDo
OuelwyFsKnQDGMUu2oyvYpTpYOwEQII0DTSDUI7LKg2KpH2uqljB6bLQF9xcazsAGxDCuilC6FqA
Ye/FPhoHDnReYVXeVidO+9R74qqYwN6MYQM9dGUUS6g/pl0FHE4PHHMToSCSIfHHEgjmuk/niEF4
5X0/kxMQ+oke7pAYkqAfgGobiTlNyyI68dxpXrUsmtnQO68c4SlixOmAIPqP92FG0C0J2apm1cmU
NeD+QJb4sQP9lxNtSqBMEGsWnnY3naxPSDrce0LTk+hMQ+tbiwthGNhf9ovaa+uAsJjMp2iVMYNO
vZjdtFHcA0Wf74AQPw4RWG/PuISLDo/BPkNkeXsOMw2OgIWsarraZwwky0J1ibMwBh7txt2GUAqA
UpuLrPI8VRZUqHRyr0hzGgqILi+SFw6QCBC/Uez3drqs8biC4rymZWb9ge2TmbVBRiPmO3joFXA/
wgAmddKnwVpgksZG4R5SsWuKdSG7TZjedC2kd1EB9zvWZ308qTLzNlUbX8DoRrUVDC5K8OmkRq3P
4HGGn042vhATNX48AUolFKzTjGcFsKPE6VgQ8uG+kzpXuets8jSfd6S7H13hh31+1gC/0cf1BLSx
LOcJBfDs6c6fMuEGGlgjvWtZfRKjet4C8IegalJV9eAqwxCvJ4iaXNIVJuN9ZaO1LlygkqJ1Gu1h
u1jAp+TouJDpMp6mh7QKm1nSJ8DxW/5orNr/cKvB9ZRA7T2yA1DY/bJ04I7RnNqkbxbRkM2j2Lk2
OL6wVTHHWK972d+KwnZBjjoEJQZaPB3C4CECUtgspBWbooH+voRkAQ+MbHmVddd2Yk/90C9paoNi
7MAJ+VOI+BNO0WOnC09V9Vlkz7Le3Lvdg3D4+dDVS4bcR5hpRX5hoFTJPQUk3PgiToOKyRk2iZIe
IKCwreeugIfuPSmC9NY36S6sIIFbaOGtZ29biAioKZCQcLw3eRrNokTOe9Lfh260Q26/rAHw+zaJ
L+qiXuAhukid/paS+gSGKCuMq7nTqyx0gEV0IP2FZnpsavRFujFfoTieDd4sAjA2L9x69J0RJloy
5lQl8y7hzM9rWHKsfgAW9ZMjRK7gg1muROaJWecN0HtzrXi0xJGIF9qAnbUVxzmHEYuF0mv2mRS6
TKQyTG9YCHSkMYu4QI+ihz5/4NnzmEC0WjCoC3BlSGBclt7k4awi5cXo7WutARQgxhT6dx4vcoOe
Q6mXyMCv48gcdyZ3lJtO90KLWd/S1LdQCiDJ2QbmsOcWwzxiAPJTwv93Bw75+zEnc0d0re/tnbJz
EVfDGF15hGxSOKcEoUx14DQbmXNf1uNOhtNj1oLyuokBhYzHY6sp1Dh4TskvJzEFTTPAELV2hOri
XRONc/iOEgY5dEXD8rYBd6z9cEqeoG5tqKhO95bpehd+vDyzZriE8sjpg6u7VTlVJziPT7K88hPZ
zooWYsjplzCTnXXgv7mAKYwdn5NxCgqsd7iYrqWtb3Mv3BSteApDcLWoFpfN0P9fzs6sSW4cy9K/
iG3gAoJ4mQduvsemUCikF5oUJYE7SAAkQfz6Oa6s7s7K6q6ymZcweUrhTucC3HvOd26qYhvjH8pE
7ysED9y0n9qmvulKPXruqzGyAG3/olrzJVbiuGGx9Oh2ZBWulmnscVn2t81vPswa3egCPZ/F4tbE
YXfyWsgdaJSexqq+kGrZrmMnLJ6MsVzIfI4nnFRme9Q72F6zdSpnFgZpFyavfdhfiX8/58GqUjmO
xX37jILWHKG4PddU/+ji3Ye+Wv9sffumCH0RkSkG3NFRRW4d7GiybifIFOvpfmpioa/JjBtndusb
wTVKo2l4alfx0tfwlkIqX9U6Zb5HXsemussR5JXJpVhG/1vMmnL1gsMilkLuOCjLcO7uq1DbNV+h
wq+pq+rMr5M+rff41lM8qM3uXq2f3NA6/GyW8MQVfYGZmNVD+xxjrYS/jUPlIRwY9TlM+ItjPgyU
XqZJv71xuFwCLeIaiHL0oAcQWAr3RWDvgxOnr5LSnFcx5IHgpNtpzwwZ5syjQZ4M5lGN2/t9oWgp
ir423F/HWLxW89HX9fOMjXAyy68G76wrNxRLG73cv1nvyDdn6Q/dBwdlujIe9CO+CdoVPHOcrkcb
YoW6vz2FmZ7vwn1TNLhaCot9cAFNRzqXbZg674jC4IXCOKjpdw+yP7XNM9XtM5rhV0a9855A/xHb
G8SufJ9/aGM1PILoJRT0h1GDzEMfDR1xt2pd34Id8nEzU55vcsnvpek846adzAHy+7fQ2rf7GV40
zijsBWxUWYcGvLN44lFvw5WvxaWqZJV3SdY5KU+zGG6rSFxOqDSlaigv2ijXDYrOdeDv9Szmh96e
N7N0+dgkIiftcjB7sJQafn3qdKxvfotdgwqG4mvUXomK6pGN6W8K4+8Ezj8gJR8StXoj6r/P4Pqv
l//nWLwUvwPM//2f7gO8/vvV4ae8M3j6X/6j26fy9a//4H4Y//U2AFv+flh3AOcfXvwTCfS/sD7/
iFb/f4FAPvuXKNA/BGz+gMDupM3v3/oDCGL/gVg6x3AA8p8h3f8EgsL/CEHXUei5aPzQG1LQOn8n
gsDK0/vf4BcjBCfC++iSvxNBlPwHJmDdZ26EiQ8yiEf/L0QQRVTvz0QQIRw8TcJ+Y954O/IXIshP
nLZ7p3i6rKEtfQLMArXBi7d0bTHz/jb6Cz+Oe5TgiQOYEMvWFDJ29WkjLYX88XMdFglOQSdXnXRQ
1huo8zFZD2LU/CD6pS6lgIK5My/JZlW2nV4f+6k6+O2qTpua+QFqJM216p9g72HHr24dCtjLWFv0
vXRNyrue6Pm+d/Ba7yck7QZ+km9vAhVdJdmcdVWznyHRmKsKZw7rnlxcX8kDg6CTOxOo15humRdz
BT+mZ2fb2iiFdlIfpYAeMpE1aymeoR6O379hlv6Hs0txjUBSJnEYBgFiHX8mlki0J3OYQK3bxfTU
D74HAYLuuZWz/zItqJQ5/Ol5RlPpObAN7XtAlyXftalSAh8GXkX4nfv9LZDbm2Wj/TfHF/+FB7tf
fYymIEEM8zMMCEEy8M/HB79cDmrbk3TjX+is6nNNxWOl/OiyWHE2AmJUwhvvSFsTpQY2X9p1U3Rw
sfi0JNOVJ5vOtVirM2u1vNB3r1HPUySCa5/0Fm0quXZ8ft8b0eeG3a93s/DDNHXf4kmvRdXFj7/v
gGF1VwjF2ICNXQ8umL6Smpwsm5ZiN/NwdsuTEE0ppt4dLVqD0mPzflmVj44XaIIegvUhaMMwlcNa
ijWG0hjXflZPDbSc3Ty7yJGUTM2vaDXeg6Rqy+oWaA9jAUpfolL4YVTw9ehXAUwGx3DBWIfOezPV
+fcNMg5uzf71zfFXnO1+8kGVJwE06Ajpweh+cf4E442CkZV10L2atoPRV32auqQ/weJ/kvtgwbtw
nqLl40efuJJVtVeKeX8dWvYW0iEq+TRMhW6H4U5DNAcaqTHzB8tOYTt+4czFuZaNX+7uVIMJeIDb
08ZpmIi1HDG5sAjvKoHyVKHWbi2I56NFcwb6uu8OcoGtJxNANV7TQD1i3WEwVVaTenwiNDnFza5O
UFDlg4k4Or8Klcu+dC7de6kPTTR0+b4tKx7qWd6UCACDqOVnbZv2JkEd3jonvkbLHB88aT4ECsDD
VDlxG+8/UBOhFZ8tzGCwTPhtP04ntLh8CQII9z4KhGHwi75nn+vY8WMMyeVQUSA0iy9MClyr+TcX
ChfknxbJGF6Ef58tEmAVp38BD7cwWnvfjGGqZb2hMYsypmVbUtM+wf1SqeLhU7SuXyAXPRCQf2m4
AYxhbQLQhrNiH9DNLlrpkmw7pFLzI+DzYZLx9FBZlBkTyslCOgVVr53qQnihueAyt+kOsQPrkh5O
E1anTN3lkTUMIMz4EpwhJ957T2Y4Nja8ADuFTE6r6ZQ07XZoUH5fqg7YWaRH/EGf40312TwruAS8
V8fGNwW6O5uFbgT/BUSo6Dqr8kS+NiQ4RuBHT3VV6EnsF0e3Yhw6dQx2rMxLW8Q+Hw+D7B4k6947
bhegcYs6OmqOJkp+eRNEpkn4/slvrE2rIW5KOfofO1FJHrH1h6Rg0lTlNpj8kkE1etDD1ObTFH2E
FNYnUdua0VaLgu9w8kFnXFtIuAMghq2nNl94Aj1KU1UIaUGBrYtf+BR6Qr3tvGiEBzcy7i2cJjBT
k6e9TAeaF+vSDhnrjX1y3Q03uS0peocEYsGLM+GLlFBL0XV3Nf5GxN4XFsWsxCfU6b4P/bHTdZuD
ip8L3o7taSXQTWrbfW10WIP4ikuuI3h0XjNnSvoxpDR85hgofaZV8LULqiqDSvlzVprnzOvx4FYF
NCtQLvfD5LOXXLvhqwuq7bCb5CeZuvW4KHZYpmo+Q+aOYGf0cC38d58JP0V/WWdDnW8AboEF3AmD
WrFzuNDMwbrr7fYp1t5jHTbHZU3GTyIWZQ+hYFy+qqaZAJ14ad+3d/Shv2zTIrBg8OkwQFMmZhoz
ww3P6siIy0y8V2loeJBb3Jf9ClRINCt52LF+ZaIip43559mnexHNHVrmvm5y6FpQXprqb/3SX+F4
kEMyy2NnwmtszAzSonvnxH+IoK5XDYfXInXWricUPcGnhc5LpjmrM5qM39s9fEr6XsFVlZnZPZXV
cbBcxuoYRJo9Tuurv9Sm1HX17uL1I6qCpjRhasc1PlhLBSTSU2/8uDAz0D2UxFOYLGBlwzGHp3+p
uKyPe2WeFmgoqYj8YoGGcJqmebw0vwbpT6eV87eI0RKGQXe0Y/+xRPxLt1eF4KCSaHge9+9tA02w
4smrp9VDH+71H5X3H8GM/4F//r0d/IndJkjIhgxzZZFCSnxsHX+pJSD0NBB8d5HVc99cYAFmKxq1
88TqIUOnwU+j4a+Lm4eL6eC/qX3DI8L4zRtZd1qmGPvqDIWxavwzoh3P/TjpS40uCdbTdTdNhtX3
gPpovXTLArWhmoLSrl1y6UPxjXJtH1rUXjlqSP8WtgNYScGBV4mInk2/0vM0i1OjhuCFDQU3rC9l
RLbCucUU673KM3Y+cqzaaZ1c7WJ+LnRbyn+9o/r3YvUvpygOY8ziihHYisjvdfzPO2qyhozJtc5A
50G3wvUOJ6NS38daVxuQ2xSOUb60gT1ydEl1tB6hZ7tS4HEudXNt7fLDBPS7a+QDcBModhH1cjYE
t39zoBgH8E8HilEBCF1yjqFUf627bOhJVBlBnZHnSrG56ILRe/UD7DC9dCJbxna7RhyusAfYehs2
WcAQ/9fHcO8u/nIMqEoZBicSjCtgQXA/xj+dLOIDqfKWzUtrNZ+M7dbLVEUHyXd9GXxaPzD5XHXd
53FV4+HyR/UwY4EBayi6xzEB7ycbj4IZofTiBVCWDHT8fFXRkv4u6vZ4dEBgxONYCZ2KYauyrpMc
SDdczamuvfN4//H7T7jj9YFW3Y0MlJz3+48VyNR5sg4txUoa6CbA0uBQPK6N885B3cKcYvoxREWZ
BmAxil3kHeDZWzyxxx4n8Ex1UyDkGqfENvwABeoxnm1Ow6X+5MyULbuX/BEE/18fUYzc+KeTipTG
vdzH2B+CYW/35vHPJ1VtkE0bT+FkuPjHYOC8O5BQDhJsyuT4Eo4wy1Z0Iyb0YH+vJu8BNuSz330B
hGtx3zKSAURi29k5eL7zgPLBs93V76bkkNj6GYjU0bbrG8OUs4xN9XdQ7HXqkteKZsxv+OeoBrfD
BshQtk/qzLAXl3DoD/u2pjAxtoLmdd9tWeJN7KS67bFzkZ/GC/0eqwBFF1QICGjBx8T8JZsZGiO5
tud9g5QR9kKV2JqzSlM/NTE/SwAXRXxo7RqmAvhlrGcH4CyGq6m7o4FhkscD9pVlbUuvrd8iET/a
AZD/EL6HU5tNQV8EniznqP0+dWN0AdNWJhXs7Cq2LBWe+kDCIDxE3dynnvIzDJkEnB1YtHIgeh2u
QAEhDMfIsW6HGnhoEB52Qc+i2+D1bNgmk4jgnE/heh68g2LEuyRc/9Lxsqbt0iw4Zn0d+ExTTWue
A6TrsqrfcHkobXIdQVIO5rU+LKR+txtHCzGm4wSnmSYLgQTmtTnhrM/jDr0dvD4dhGvhuHboS9el
gA8CwbZNh2EaHiSI6jqu/GNHnSqW7t2Ahe19/RFRSI12ZtEZ/vTFVm9xC+oM3GGQi+opiEg2BHt8
UD1fDxCsQBDKrzhIltEo8B75h6YjuApKnhjKrboTFEeAy1c1tiniGfs/Y905vg26aaHaUlowGqSr
Zs9eTPu8bsLnni8+OJWWn8Ma4YROx0/NG6jJb4voo6MX2Vsd2m8bBYfaG/hAjf+Cy/ADu1KfIeNS
uCpqn5gCHNT3I3CZETaLaNrUrgC04ipCIALY43OU9D8kGatysjiPbgCl4lf8e8XGA3aSg4jB22uu
YZTigshomG58N7feA6AQDJOHXY1cQIO54zqIR7fQE/hFjfZZ9lfr4k8kmV5lH6kvi3JfugpWNqVx
muyJeJ1bfZL9uACYXmHFezCausC1WQ+XyVv4jmVQ0wJFWcKdPMvlZWj7uOwwox4xJ8D74RVZm+o2
9A+zV2yc/lw5EyhXGl5Ea/LNQH+4IxomhaXrwmE/9ZahK8KI+1xMb4jg47Hq2y+Q2sOCUjyZIx6P
DLkMBgw2uoQclAHd9U14dYkdXkFYhUrZbn54GbcV2GP8NDmSvESw4LKABVDHveRFJMGDQyuXB83f
wrnqL6MeQa4GQmQoEKGOp8GO3hcC8JqPoj+EItF5sgI/Is12paPLYx8GC4ZNP8GmVFvKux4K0DqT
ctnYmk0Ne9w26QPRbF/HKdzScayBU0A86fAUZnEEjXXyEUHyg7xrASwNiO9sw/SLeFALuHMBbkUz
Pcc9K/qOTqdZg4Pjwfo6oUTqB/Zu9+3VSsIvOgEjMQToS+fg7GZvLqknhjxKmjMspE91i0q4ny7e
5qYy5NsPYA8yXyIsk8r9WF3ipQT1KxJrPfIH3+rdHhalRKbcEGatAEBl+zifxkiCoMBWIvT3ue/F
YUKvPYjt3ff2+ZqoqTvXi8zt7KekC2kKLBrYOLagjPZmLtRGwDzrUOSLnMGJzZO9BENjcn8Mxgww
ky29botyoeTDHsCK7K0XZxsaxDpY3kISFAPZSrf31W0x9FbtwqD2Bt8PpQ/45oCAWhU3Oh8REwRR
BmlCteMxerAlNq45g3bcBXCIvGBuj7sClBcveOT1WnaD5vDMvQbVV/LosRWYIRr2kif7lHsroBtc
1Qw65TOWpC7X1n3HeIgLNgr8mqzRRihQ0LjmPTJjiKrRQTUFETUeGuHOK7+b+GirRg9sPJGdyzyF
ziGODNoifknIdKN8+WaTDd9W80+xs8DmBX/z9xrctFDXV3Rl+wN2KqbrxxV7EJjmgBaNBAbXwPdD
HAXn2KKhYXDjuPVusZto2QXkSqEKCZy/wpcKskaboAdJkILQ9HVo2g/RWyzzdA9LJbwiYQ1aEJOE
p8TKwmiRIEknZD4gjXZuXPcr3pi7zd7QpWKVw2E7b3wWL4kf7cdw9tAZDE2Kljo4uAE2zwBy9LDo
AbEfJU/JOhxCs1yEJu/Y7HM4CL8t7k/+HH9afZ/lxE3onzxxoHSxUEC2uaiSGh1BbdDFg3MO1gh9
A/ZVxCiHYxfLNwKbqZpQn/tfqKtGhDbQaav1u1nPiNBwBeFnRMHTzNJHLe0/EAGPsfWGMkCD2GzQ
QRdvEkVlVg8FL/nwxoCXwxK/+iGBJhYkyYO3lGE1ylz2dMlVB9FsG3dA1c381QdUdOBb8Bxa/nkr
7rmYAevhqa73K5vw3EiFsNAmQEFsSsJDskGb6wNrEaEbEeBSkWMnt/ZnVnuPscc0WgGnz6uKk+NM
dbYnbL8YZABj5k3PrLZ/8xt8zLxVp9quNuNj5LK23otF12DN6+nbQOIIMVKNpE7fHpYk+KogpYiu
f6imaIeTCn2uE6ACauc3eaiS25rE89HImqU7qd75h12Tn1gAwICv+0+W/ApckBwXDqHXcJUFCTxo
1wDUQqIRspbjl6AaPliPTbhvSlu3Qb7tmzrYVamiD4EOGwVzcrVNhhsgyQ0SwGnlwvHYKiSvRNV9
H5rlA9SVuSUx0Ginnngs+4LMI7bxYTxB0g2vDCVDhlgQxIGfsloJaB8zHL3arDkGOOOeawRugj0q
sOJeQK5AvfST7bxWS5f6Sj3Wkl4YnL4d5RKabN97TtR+nS1gcG/93Yu5LKzat4S82aUPb0RhrQtV
bwCC11nrZh+pvj25xK3FubPXvelKNRpzDLWVfSp1hNNCtk8W8h62jAYstWygymOBRmYiqxOhS8mI
S0eo6PDQEYOJgL9RPfbZmoQTRFOyfQbLuR7nfdfHeN0rJD8/zaoClmTmk0NxXi4x1NYE0gHgbXvz
9XBrIQI8I3byZfFa/jhqGNv6ybnhh1/rY+C0Lhrt1dA9BszXl09LOCeIGUwST+I58bco46DEMzWT
t3ovUZlyAfNUz4yBTQHfOdQRcl8+hxcYl42vbB4IeAsJA1Ae9y7OkmDP5dD7UObEWwh5KGVj7FJv
l7/aoFXnKDxgXQcAyNwXB69+il2ABy15nFmNHlsmATJ8ElqQg87VJ498C91lmfHk+LWXSwzHzFol
nuptm86goY5tv9McSAG414S/IeN49BtXAQdau4udASzeXxGWVFfr1chh2x71lZXrRUe2yUdvCrKS
ABstpB1wTnf4MNRuL9hKfvix8lMpHEeRPzVHOYU7JDz1zW6svchldadN6/0cwhpB8T5dW40EK8gK
cqYDwY2F/HQA6+mVh9o7LoNykIHzjgieVXEroESxCJRpMTGG+CeFMWl6pILmEhgEP7V7D5jZfluD
en2NhXju7LNg4Sdfe0DFJ0QPvQSI7azpU8S6EpxjimAEy1ZvsIfAJDSFWfU17vYTQ06rbBrdZ74f
vSJq/jfiaofFr/8exrU5irulAikEuMb+IEWTLSwEhzBaeOKdpM9INWa0QUW2bYhNw2xAY2NnLyOU
mtNW4BeCTz4ar6aGNmLHh3lK9syHR3Li3YQcAhPFOvI2WyjEvkav7akiRoKi3vSjtFA5sY/+jFpk
Orz4JggqKNNbfRuATjhDvxDeBueGJM+TiMenhC1VFvTT+fch0J2+mbGOTxFkKngySd5PReRv9WM3
4paxYSMvZo+OIFcR+otklPnLGyK7cEIkIKA9Kq3v//K4/MxHpET9EahWbFpxpQiqi3QI+h8Dq7tr
p0HMN1UUl8iiptZX+oZ9WRQtDdu8NTZ+9GqIyHtzd3b0SzTFwcO4VS9xtGIUANJvxz/ekDsrUqtB
8gGXXC8jG8plmTkgo0Bd4pUESD3MzyYJ1EnG6rVzgJMGMbOLGLFuMpz1w2/fYF9uU9/3Dy24eF3X
60n0+3SYey887a1EKprQbCLLR0Pq77T/Oev921jp5ch5hyx2Jc7VyMnVeFh4Bfb23RePGjfadSdd
nEmZkGwcvPjy+0cXINS0k2Yud9iIN2q8z/0EsKse+9e53r3byEbvNqC7Tv2WdOWcjDsSCncpUkNL
tRZIEhX++FIv05cKSbWLb+Ft4mt7h97bfwACHM+atv4Tqb0C+1GYV9OMRpHHy1NlNOTYqvIP1Rgh
h0fW6LDVewtWGGsNQ6l1gF4JdywkCCP1XZ1H1pxQxs2vgdkzlOKPEVjVMwHS7Ksx/GynqZQeAvRR
JJH3BP6T+t7gX2qJ6lJ4FPgDHDPwBaCoXjtKkM9ssEkpCr1/hwG28CLcdmi9DnEgrJS/iNuvJgCT
ugTGPm4MFSgCsTrALq9j1JauAV7YySuiL8urEsgD3HPp3jwtFw3NSkjV5H5TN8eqjdRFiXhPQzOF
xSi87jAPkf8mK3SfLpT23LUIpnWNXh6CXr3xcOufEIHVb9Yd3RoOX+5fYgw8+7T6JDerYq9udc1p
n+wL4mpb2oPFzkLqsC0zukN0SIKrqs11XiGetOhzUkTyhnRo66XQAouWIMNPEr5tNbNXkeES7DlE
UV781tgDbWAPyI2nGJQx5VuNl84MmAdhHloEVwB11pDxDSLGITK9B7eP6F/6RReIeqBLqvoDWx3L
nV8dMcsBfHdEJ+jFrGDJlOTNEpNCB7nalhc8Zxvs8toDRwYGH9EdNP/b6N80FMG8czMe/PCmwsSe
JUKFZiLxVcntjGZvBK14nZoIyyoPkJk0o33dNaaaxoRfo14jNzAgfCfCrkunkW8nBLJvjHr8aYyQ
MeQJ1eUd9Td8J2D+e4IdMVlKw+blVvMA/fSCuPFiDKrEDfHriLentuphzkE13U07PGKMe/9YYfGC
WFWV6IOQxEZyJl2jdSu1RAbFwXkI1wzA44No3a+trvssNkuSb1X9qw7q+LhWwYPfcyzhovIzwQxi
i+OMJk2tFlBLNF23cBOIKbcn10zh59CYa7jPczk7vL8EyvbO0R+0FNxNtDbyhTOJnTkMIKMF/lAi
q3SMoqY6TGoQn/b2nkenEvhstH83o48eUNxj3mR4CGtoQZ2pxzeI0AtmWyTvClbV6Z72PPn43zoc
+nYmSNhF6kgQyAFHab/0CpiSATuce/sEjnbquye+IgS3rYgGCbl/01NyQ1DBvoYrehG6RMU8t8lp
qu7wYhBM2IrOkQq8VzKDUe128pXsUVg0qjuTEQ7cOhF03mJ7BjPxBgfLLzacXizm7IfXbOc5ls2h
mqDrDQzFx6RMc+Cr+SpEtWVTeM/9kAHvwmbshXzT5YpFHvlrCS97Hz+zqDUnQvARTMCNI4ECFKr5
tULw+eLI5wmoqkAaFM2c/2UQ5KXDF+C1H0IURHC8oezUtNID78p5xlgv88iPSk+O02mwCjTCIAvX
wTlU8B8aKGOFRCl9348Vt4fR1nFm6vlMzHL+fccbXoEzi5EEGQPkNdEGfYmqcb1284DwCl0hmXoJ
5iAwOKxqYG2pLHSuZl/Sah/R3q0bLQwkAEPX5rCBByk3IqfSyCmCaD6vD6afH7c52S5zNH8kmAdR
d/wUOOyChCl1/P0Q2j3eUlyT+uA5HJZ1JQiMOAXA+b7dv0dMRnJyZ+LUi47xGkvb+oTpLT+WnX8W
GCKAlTzo7+9wrf3egwB7Fz/n7UjCJvVGGFXoGB2pkmu95ZjnEEFACklqF/mxMnRRy9jUFyRFtm5r
DvKu2yQtzaPBu06dQ6VPfZJhpelTupjnQG5YvnecNg9ZPjwyRhQS9lm8OvjlPLkmfdcVNBTLg0Cc
5w+70SawaYUKDlC/5CW0mOBRj3Yvq8Gex6CH3zPp6RhpqLKQqPvDMNzPWLVdghA4QbUq/NMqmcG1
4WonHrBYCEUQHhdz2ONfo0Taj47+kFZBra4R8q3VNL5PC/EfNa+fVxnV5R7rkyeVOwnrJfmyQCuZ
LSLCA715/sRufuh/hRJXYWsH0JHNE9JrcqnFbds6ncKInLN4Rujqfvc59o7BBAq4tpiLcPw8Bpjo
MMrqATitQsenixGi0wWAsz/s+QbSM93v/umGkR/3G11540MzjKp0IabmzIw/iTCwuQ1huAKysy+o
Lbty9Kv9OogbdmT0ty6AyTEG9jSA9mudxRyApV+PZF6jUiIJPajo2Qu7K9x+dUzCpTks1l8KmuwO
+B9MS8ylqRV/aQkOoAldRmLpn7u582EGrCJbg6Y9J0uDUHgUgLcP/waJgZ0qY86Yy7MXrhkhyfRI
9lTYJMbIfkIW8AbhCZMcJMY5NDVmmtw9bRuNb01dLZiLgDT+ZKuuXKae5qajVe70OJby7okaws/L
pjhuL4QDKo4OqR72vy0SINagBLIimE2BBh6TWiosHlVvwANN/CMyi7uE080kE2KBq/eBGRGgCMzn
XYr4JSbVPSo+P/CWAIMmpkn3NkJzpADOBEj31WiykKdoIbrQdnw2M9CyFrF+rbDgelVcrrUNwKLU
n3WDXIZegUYsu/8ede7Ak7k7VWBuL5PELJ2az59RbsRihygMKaag9muod4wowufojkLzI/IgSfI0
TKixtk2FWAOjrQy9rrv9/iEIGXJoiz489BY3ThtfQAi8Y0RQfVMnSG6XtuoefY5ApwrADW179e5v
mN+AAXgashv9cJAvUomxMmYJUETAskt3wAhH7nkzPCrUh2AdUMwkAZrM4Fu0bOd90e7m1eGnpoqD
495gHW7wTdl2GNGvugzDxHXBPRlDB0b/z3Cv4MEAehPIvSSW3bBDfuqwTuCeWZKTv4U7pkLM3yPd
7rlb/ARahX8ZKrtlrdRHxLl0QafAYOxKPVyqldkDNcEDEzE+AfG5rK8NBl45MmRYBTJaKfdedcGz
qthtGgd1ISY2T6xSPyOl66/gl/8ve+exZDeWpOkXaozhQB5sL4ArQzE0uYExgiS01nj6/oComs4K
Zidt9rMpK2NSICD8uP/+i8bX9cY5wgx6N0N9Zs5N3jQVSyn4En60dM5NCk0i0yUwVf01VbJnZlK5
C1LHYCZzHZEX50o6lzi1GmRmaJ8nC6JInTjtfswjZO2cs6862v3O0JWX3ESOlKXYapjTfCUGAJGC
fw0WnXh8GKuw8oKpPelNmKDJVAq0XGtDHA/nBvT0Ou+YJ/vsmJfYZDWD1R6m4FfQJPnToi0/sjI2
QLuBKaRkxxrKPQK9cIfh5xFRO+8lrFMoNLA1dX8eo+FcFPVwHvoZPxViST3h/JgdCdGDTsjrqim5
Dg00aKOoH+ulo0M0LN4dc3wRZW7vc2M6ZUsCfTfO8ctSgocZKuK1LgDVy6kx8TFRxj1+YY5X15Sr
1HpYovi1C/VwH8oCEQL33cNDyMCtbKr6vUanG8hTOkfpUaacgc3UHhtdnc5T1D41RTAcolIul0V/
aCz6BUs2/aGeq/AyrqJgmG37QmNpu67L/DqG0o7PSH1Xd3Jm1pxeelO7zYb5OWwnX0ha36h77rX4
pltM4EF78u0xvY9jNOSNgXhoAY7byWNiGykUwWh2B6LnKlqFWnCOWCO0TJxrKpAsbxidjJWik7vG
5ADDp8W3LhZs2VqGNkMHjrGnwC9l/Q7w54rCvA0quhnbvsyB+VbwcrjrxSQ0d05mcPrqOVeJdkXX
nYdcDx6aDjcuICt9QnUoe326rvviJc/s22kxpgP00sntI6c6av2Su1qMoVVdqk+zETcPmt7f9HAO
zbXLba/7ssdKx6oaCKJ2egyUNPQNqiPUKohTSV//yuoh2yMPV/ZN0J/6KbpihgtuwqZTkGiEFJ8w
PYtuea/ykTenA2Bso/BmiIF7IlXcNWH7rRwBCivroqY2ycMmCuJTPabyEE0wL7p6mK9rS71Jm57F
hWYvp3Z+RxsJ/pCXT7jAxLu6GL44YxieMjngXMV2iJ5jHxc6NKIoQv8/e522jifD86rE7E1avhFS
TjPZDzkKaKvVJJflsFcf43elCx+QFQy7OpUFfmY4CNnLXakaLGeRo+z0UqfHAjaaWmw5sKVR2OTP
0b5tMZqg75W7cKQulkFhfwG/dRup3yk1ZwHdpE2Hwbe1yMpFvihddrT0IAy9M9YMiF1cFB9ur8jH
FqGZ3btxiVoT1tt/8X/KkSnGxECh+ApJ8M5A0oy9AivMUhxGDDQGPl2nvWnz+Lq9P0h9hOs03xXF
dI7CKNhl5+kKUR3WVozUyzB/x7fhBWXms5FFXiX7qy7XTuryy4jaQ6okj/qSPtYh5of/pRogpHVu
MVqHNos8MOOqsh4cvcRMIXlMWBRqmXnTBxD7N1bG/+fXfyRUf6Ry/9usdjPOhHbyvztt/t8Ytf+h
1lv8gQ9mvSCGyWRRTegJKUAaUbf/ZtbL/6Pa8C8gtkhGRFuu9Pl/M+tt6POQLh2NbGICB0z+07+Z
9QakewkQjKkwBCLmvv8XZr3xya1SVaFW64alqwRz2VKzV1LpX/g10MDmZl7wBsSn4xI2cXTqmXQ6
w4YVb0WuFEly05Up1nC0IpHRnCy2brOThkdTrbAEK+0Oi7n6IuY68ccB3VoYSP0Ys5NPCkwMMCwC
uyjQe2Xa7BdtcN9X4EOJ7L6IhWLh5FPnd2lyxVDzSw6dceVghtex3MRFwryz0Iy4tOoWCIGkHXD2
ATh1Wdo3sZ29gKg3f6DRbuai/8POsrCSNwVyBdMiIAtVsMOd/+sNWQ0wDcNACasseBfWZfc8Jtgf
tpBWWQIN4lgry/ehyBYmEHFOxix0NfGIdal9pLh6XWYF504tb9uuw94I8kMx5j1DUDDsgZMvPXY/
btbky37q62szhklr4VQINu8gptTL+dgzHSLlOxTDW+RwqlDuWGwWo9+Vau7j1KdDWcLaKgE8XGJ/
QB9zGOb4XS+e2e1ac9HuN6qR5kC1HpzykubQeUDQNc8AUfcAEINz2uStGzfgyQal24P/dVCnOjib
omhO2mQjjNTbczMFM8KyfvjZB3qyq4BomddfU9nLizHfOLGOP06i3DgCW888oyJ/MOkS433ui/Eu
Xe4K51lLY0Rpgcp6ApG2HqM/mpe03ClJ8FMb9VOsw9jTMqBZc2oRVQWuaXfBnap24F+psms77SPA
7X+lQNkrC/F/HjIhf4QFIFsxYcbaOljjJ0VBV85CydQM64WCyhulWeeZCmczjJo3+i6uTR9+ygB6
rxPlpjvP9KJzjDKV5sarZYebQmp2HniixkNQNBcaBosXeGMj5781YHDaZT2yjmjeOQX9TM5CkxUh
p5SAj6P0Zgo7OLvCuKj25SO9D431+j8GPk270Uh5H3DuBBN4WcbS8WEhhu4MYcLTjDm/MqvJG9dX
cKO4j1ZNh4K4GHMbOGjSPqR0wj5rlPagR3y5SX632JEN4zgBSgB01pZs3Bu1cVU6anpoJz3w5rL+
0ad68wDBJKWtQKI6NtNVrXSYtqjNYQymL21oN4zLWAZZQxMx/jb1H7hpa8Llbw8GLIt0Ity70Rp9
YqYZSsj1RXBHYPMv+9GOFfiwj1E7LscKh1Cvy1uIoRP2K5XenjjV3cRucaCEFMXuXfXtwnHQw4/9
AULA9ajq5xpTiDujRAFPusTAPpT6heK7oXSBNf2l7N99vEB/dS7+G2qnQUoFjEmbfG0LadR/Fg/N
qgKxjDCrtwKhhVq5G1sj8Sb6w51QndYHLm5O26tkKaveQSAc0p0jXit8zkF+BziHImFIWTfgRpYY
WKSEHcC7Opz++Vp/01QJwgBMDTBWsNG1P3yM/1L5k1bvJ9kj3ISiRYnHL0L2AgvDElqumtnPo0kv
GOI742uWt+i2PNpa/TWo7OlOJOVjAGzGFmXZO3GFddiCeF6JKUwKKhpWlbmnm1FLCygT1zTZNZgR
7dQiktyrc6/ES2KuM39aqq9ZUA2H2ErhwkvjVOaVvlNARQ5SOagztNdRpRqNxUCrnjqHYXjr5vxb
WFvWnmb5Xqx1Q+jFA2tvFvRpH/qY6FxD/emuFGk/WxaeCXg+dEdAwR9KGF0rg9ofhEzxEK4w6P3n
uypIM/70ApuwdyFW6qpKtOLnN0Au5tKHAWaZ88SFBZtsC3bRbOIgtTBUntvoHERyl8EqqgcfYZDt
pvryLaNd3a5V6nyk7HAvi6P4GlzVP1zgeqD/Z+mD0atCqKX0afANP51vsWFNoYH3nrtdWx1EJTXL
YF+ljL4i7J1iaL03QOrbB9bsRlEPSGHq2pnUYEpckCMvaZxHCKQ/szz+ipnQHz+i9Rv/dIXg4yi+
dGJBGWw/KY6GsQUfijPopyu4Obfpr5GFx+pkAdvsS6pnum/BdNhZBSQniRfMHk4ujXsWhAdd+Qm+
MPv2ZGKEAjL5z3cPI/Pfr80ijoZUTUN3HOPTB27JOGjhCPcu0hY2hTGeSAUiD3Wo/YzvjOZg9DHe
GXelrmLlCF6Ch+Ds60Gnu5ki6mM1AltreXKjarzgc8ZSro0sZ28lT2HUXwba+51mLs//fN3idyr3
KgqCnYVAiNfzM5WbHUuHJt3oXduqFDdqndE1bO16dJyahiODHVdpg1fhnXPUnf4XmA87p3++Bu1v
3jxp8MYJ0kjRGW4yv78UnDpbymroG87U8nEynfwAjRbyRi9gBUNmsnrt3PU3yiCaq7rUD5U09yPX
DYYCt03TpoGRrco8dBuvmzrGtsfgvL6MpYPzXm23F4Fci5bskq3nX6e3OcIQ3cUt7Q8/ye9vgWWp
BKmsYlkc3j8b1OtVaJpJbnRuMHAJSRZcJnv+ZWTGF5RTqMHBFbZGaKvzWE5MbBGf2T02MJCCfKd1
yq9eQkcKlFNo9M8d0/CuWCZ5ruf83IxWcm8v/es/X7Tz+ytAS0u8NynHK4/zs+xgEfbYYX0PpzoR
p6hwIJat4lejt29GkH86wpOFZ9yh7mx676I7YH/ALTc1iDnrrw8pbmpGaN6NfQQChJlvwe4CFZ75
Q6GOYwFF56tV46rKoKeXK6c0qSY4mQ0O6HWuuWJwJurLQZmq946hZ4dSz4J2a783JTSetqSSZ9K4
UhW8JCxsYDBloZ2hq8rC+t3ANcbFqXdvT7j1DmruHOZ6ecRqLvwSBSL10cLj6FJWP2Fb7oq4bb04
TTsP21RsC6lbVsB2GQu8ky0Z0dW55vpmTps4A2aCvs6+SqsWlo3LM3uLfaOmmBsY4bKf114EA5A9
NqEQ7BTsixWaL9vsWO+hMVEUjR1AYH4rBl3cx2IJvrZhcCiNGvQtpjPJTF7FJID41iMaOuB6sb2h
zcRzx94H2pGOInV2TP69RvtDzTL+5sFrHPa6plNTmTI/VXxufZJooG2unmJip+ZKeSVq54IrsrjK
f4b4ONR2bdzkhXwzRyM6a9is73rQch1zXnhBnW+y0gwGazkV6vKo47y/T22wtI77FmvBF/Qjr8n6
suQqjzHlJ6CPG716Vn+IIQVsTpzr2Wg4Ds0URUS/tLtBW/CqtBAnBWOA+z3n/FBhj8NaaV/Cu4Vq
KAVeMKBD//wZiL/9dg1Ovk3rzgKdCv+XKtSnZTfXkDwhCLC4z63R1yRWW3oaVQdFjIg0LXkFnPuD
uxD6mcl96xlY0zBX3D9cyu9CIFIz1kxszdTgCtmfHozTdWHplCVRDexnb/oWTRJeajfgNbvt29tE
xM0Yftcka49Mr3E6nOzYtef8TeZm4kPwfzUzvOqttf+Nc/ug4N2glLH9h67B/Jtu0aKpFcAOtkk0
ovx0KGf8AEYwsWlYuh5peDtDQlyr7CauJkfke2RAdVeCo5BNirV+BfucvVtRYSU9J/1tFhbfP7oh
A91EpuQ/Wjzy1+ZN13sk18u1NaTNoUjJPeiUMvUMe36fFNR5KzrqL2qPpNawfdiLtifSpxKjEPgm
KrLbKXzYqsGSV9FhVJcfISrjU+m0tNzIQZrCuFXiroLEalaoh32r7TBRm8G7nem7JbvqMM+WvUsg
3hqFcggZuDCZCm0+FdaMmVL6kHCBZFUbtygrg6zexilNrRJh/D1+UfV1pcdJL4piPEGaqf3tY1DD
CnL7yuMJU+PN7is2V5oGTx1T2bnc6+HsTnYWXzHtNAdllD5I5qkTUlxZuXNs5ny8YeHkkEDi1U3x
lmhZf2ZB4Q0ywCHOmgYPFTFe35x+bjkE5jlry4dUqU2IMBnUGGzF41rO+xTngFLASBZa+hYltMNi
VZMNGbZ5fa58y4vEuChErbjKQGvFomr2UyfD2bf4JVpkrHDNZm/W2/uopTUdk+S7kqXvGtMBJAkL
clQMnyxzkl08jKRwRN0LQ8wTW1LEIpoAU4jhp86jeBq0ufP1krWBIYve020ocmYbYDs/7utYGNgB
NeHF6mAhIdd8VA1AghATWLxW4GKuJRwOznAo5gN0n+C8zefTguueDTRjQsBRhuk5jmHFaTAZoqqk
Q1ud6yj0yoACBmvI103lpzmcTVu3XaZS9buO3T5UAXbQIvfmGZSC/pLVPnUoxS7FDwl8cNC47rdX
fqtySqGwRQTvXdZzxA4M3GE4NJYWJ68+QgIK5bve90lwESMddp1p3iaTGxSkhs56Ns7r/JmZGtab
jXHYvuBGQ40gCKuZcbaeKBtYvr6VEVegr1fMZO53VvwjXAAmRApGBaH9WK+X2RrWPVQsL86nGhE0
p1rawAfIjHbXFDlXY1FWnenOaennYeTx46sY8dAI8g8iN3TZPLZe2nT7pC6uIHapJ5aF3IM+Wg3Q
+ZTkoj/Re6fkYozVbTW1771lfxMVW/ZYSZTT3Ay+EfEZEBGSeQp7g7nokTaanf6k4TeYoMPzmpyL
jnmc9wW4xm2d64d6lLcpHPN7Nk31XTK9kyd0xQzN0G6omO+ZS+snTjmSxML6wxq+4M+rI+SuMt/Q
01e4vc5BLvVNCjflOBmsQdluIbxa4GQXUbiPYih1WyWdRLvsdWG6ndYNFyXCFgpXEWCoirfb2rFd
Y3acbzccDGsl9kkBKH4QjuIqaALLk614w/OX8ZT1sp9LHJCTGP3A9lwVxMOkDUj2ditsZAd16BlJ
jAlt2gInofBz61LRr7swerRjDRs7+HJiYvCauhA/2rjl34OBRWMTwgWDqerpAFHgT5ieb+9LHq2f
ShWfzCCa/CxA8xlWPGzVfIfbaXz8jH2VOIcleIlbR/p9HOKFr91BZRFXTl+1eKHx+cML1BBvLl/s
ZfnRz3h9b78B2Fbx4acikXUOQRAO1DmVBxjxoSer2LbRl/7gGFh+xh4U22m/eWqMAoe/QVePmFn8
MLBWOMCL5xUe2jf6Ud7Mkt9pKBc7RU4lmuCsyObcL5WNZUUN6rXCWENOyM1GW81txUuMPPxis9wy
FfTdSWqjLHAifAza5YjrHjYrAxUa/ZqK5NytW5njo8VjGTD784ayvZp7x/AnBz0lSmXqfabi9zXp
D3ovzvxGFyLCw4ac0d3DbqYXaPK586rBaW50CaKp9jD3qXU5VVBRY8ESUuNua/O3JUeP2eHSfuji
4N6ZygvGxfYxrBbMQKKFlIcJIZkaTgjlUXsLpf1J6tJ9PHIZYuSMllgCJ1Yn9kGfv8RW/K3NDH8r
Z2Urrw2NyKLt9IgXsZrV7WfDgkG9ftBbCfhAjozbYonkBbpJ5Q4RqUfbF11QBxRc7NCY831jiQM9
Xs1hBNC9Fg05CpNNJZOxhw+f4GBQtEy8taivDtMC1Ms3vhW7rThWg/WImBNuejrghEp7ouUm9ORM
f80imH84w5RYvHubVlYQw1Vmwc1kGqm3AVxbxVj5oVSfsTnh4vABG4SF4mbMx/tWJJBXS/merN2y
CiUUd5WUsus8qh0v3FZJ6pgGw4Y3gGNKYPhGjfK4zsEj4XgiLbEPfO69lzcKDuG83JnOz9jbw/Nk
DeVHtf14wOvnutXMQUMZWgnb3W5op5Jcok7GHnr4bjsNtuIcWbzrobgPGgeLRbvr/JoB9JRadAA5
2+tmOCcOiVFokwpvVtrLJNnUFWr6bbvJ21yhrhPQlKBvK8X0resR0PKjbMMRiVO3rTriVTJmOf/0
VDHbqtg7gGioScJXF9WsPDBeY3riCFUshpWqpcqRQemhMIzbpDgrFGe4uUm/tzPb2ugKLmdH0GYl
9nowijOZY29TXlGb7TutE0d9APA3jWM2cs+2WwlCNVPU5pxFuH0ctTxzQyXe2w39mKThinY1Lkbb
BmboCLeQPdKcP7TAK9D+n1gPbSUoj0CObAj2YP/ZjadZ0OE5NXSYiGfaY2WJV4BKcGze996KFDes
cfUbQ0clFKhD5ZIkX1HoojKSSNBG0xl9O1T+BJb8vh2wWIqxW0MJRScsP40IUasHqHAEgjCgc3cj
3OvMbfswhpLbgul7ziKex5XD1tqxn3Do7v9wX36HES0pAMGFDYYInPhpNGjxeZuNGcKzOmC9QpFW
j3064NMhkb9ZGDS6bYUgy5LFXaAE+ZE3t7lqVLQuMLZiu0+vyQGQfo4uOMwgw2NMDhNBne7/+Trt
v5mmcHoQGma/4CC29mksKOHlx30cgYfZeOEsDUdoUxKbht71Y8bVgvYClPLAhhskx4IdNg4DB6IS
4DPTVP1htBHMIskRLCMoQVME3mCvOTtErqCBgunUYqW3t2BMbV9tW0OhC8zxvluNnjBxfa+tC97B
tJ+h7PytetTSRFSRig8QorJiX9cyHDgDDo+CAAyjn9W9U/IZpSUamUI+VjmWSssg4T21QX/QY/OM
WtomgQcWzuuidBYEz2iNntEvxipxbLG62TtDjrcR3Pq0ed5OphinXy+KGJclqk+lCc+jKKLjYKLQ
XCvAarEsqgCh1JQdhnUS2H65IO2AsfkPyxRm/N++LgA3lVUKThzgbcb6lv1l1q3bspqkitN5jvPz
qGKoPq+DihS4nNQEzpX664YBMc3hLqwb3/HuAPjIkvtxszyzDJjHRfdt1NMOZ1PMWatsRg0KISlf
WU+Izg4xop7dRPDCS6rTOPMPfM0QDXjsbOHWLpgFFgm5W2lpvTRxif2w0XhiLfEygXK0mM2vHiDC
/Zi6wuY+z+aXLKFL3aolvCTLQ+hF5AA+DSwK73NFO1dFisAOGxs3r68RGHMaY1fjlfVTmef5wZyp
vltXpuGoejCMF2HqTzVLv6tCw7TfUMtHPGh+LiLUYeuO0EOxhWED2A3u5rRhxPXgzvlyJXVkiyC4
LHvT9soQU7kvZYsVOy3Eain8lP3cpoEJoeNBF6Er9fiuLokwMqxRXtn2dCz1hsGKhoV1p74PRfU1
hje0HRXCQK2D7CPBxl2RZ5rH12ZO72U75bfkBMQe/rDfa/DYPauPH3VA61FHNovhRe67FHJhgY/x
P3/Q4m8KsjQNWAkA8KZAIPSfrwxGo3EROXzQ27K/XA3FtgehjwkzA/34EraIMU5T/taZ/UX0lOax
Zq5L0/ablsR3f7ie319hEGshgBc0Q1ONz7gD+9k8BYhn8zot+HaWk+IxuJ4WhjMy4ojLa7SCdXzf
HftY7iyz+dmS1Xfd2T05LQDcaJZ2dSSrPxxcf7Oo5Lp0QDUcE6FOfIaRatuqp6XPR3gTreErMzT1
sDR2Za9Oe4BGfKtL3dvmb9UgEiF00u+yNMmyaLP8EIQG+YKh/lSSqrD+DcNevrD0ZjJsgDzjGTlG
66Sok4blklc0T3+4q/bKOvl08No6ui0c3QSZ4Zpc34O/lAaidejFVil7UarPAuDCoUXxwnEVn0tY
R8xoE3JJpESq073Fapt65px0N8/qIPobO/6mBmnsp4NZslbujpCXktuutb2tE9VVAxpz7jkWzTqk
W3/bDCZq8k1dMBtR5/DUjxa4Yk06S8oabCNEUFXMrqr87TBommuxIM2yysuG1aDej60l8wqNQKE+
OWLFBpq+tbbKonhOxRJmncSTHtwXrA7r8lwexi49J+RwQegiRGkMC7wcxa8SxjLmFKgcLHP4uY0h
+pAPXtgTO4YI/a4IASO2lq0a+5SIqPF+cJbbDdIuDO2ySDzcon66Yl1Nz70OVTFfPszd8L7Tnra1
JR4eN8gJE4AArmi7LYasDCZ6YikmLT2NST/6fdhhRIDsqam0G40QjY5B08Gbbp904qtTal/RPWPB
BbH8XydIwijViszv+3bHoa760i5mV2Xm97YbsK0kFjbJE93jbhmBfBsFnVPhNC8tXoRj3F1bJDrs
kQ9e28wLV6O9Q8fufEki0x9wWekqpjR1WfyqymFor3c1s6ABYP22U/Xolo5TXKkQHvKqDvZA72vo
HC00viLYADkx8nXtiukjBzNXwJ/mfTzNmBDoMwoEw2xftus0zOoyrXR35DzVXlk/F8JII9+JW8MN
pzGGvAY6qNWY//Uj8onFQf1rm1XlmVX3zayxzBJmNrnCmEgmmxoMkpoFi7cC+QAE1m+DAeBQIpDw
kF76qunMsDVD1A1wTMeqTr0Y1eUljUMOfphEVXsTfwnNpDmhRnhS7Sa4ZOC+eDXi0kIv2LSQHwp8
w0IdGwCNYQlfUUgt2sL0I4ck/KAySWUC0ph1vxaTuu9Y21tqiiFBJG4IYNFOsRwKOLSVXxGpOhrq
vaaH7cOIRKWGw7pfBNjk6h0poqHa7XpnyfYNYt9djODxECs9MWSNvJjGTOiLgzpNSyqXOK8rwCTC
BlAvaTbHqmnNvcfMAI+WomIOCpytIiqQLpJCmLJRd7cJQOnzyetJ4MgHKs7kYJtiYQXgxgvrkF1D
VMQezxKk3Gt7huslFCCNDVxa1xAC6GKkYj4QOUKVIuwy54NkloYhUkWnvDI7QjnG9Li9A9s4s67q
CqdKXTZhZL3VqwkPWk9SjAA2lBnp10yiV5zXqYvjLOoz0Dt/uxnhRPOIc8/8LxKOxIOB9z1r4q/b
66nK4jW1sUTWVwDKbs09EXgkCHL8pkbC+Lh2lhr6imxQkRlqd2NGJlan4XMRN/oh1UmU6Cpjj2XB
bsghD7Ooglu7rphImp33QNpH0Tjzwei48tFQTqXWjze2g6q8atGTnLltiEJCGwP4nqSXJQm+APkI
eG7YMqBPd3sRHU2Y1ruyQlmzIUialQfnesB5pyazCyE1uM9Aa5koJrYLqsP4nmC9ZCzKCaR3v43+
wR19Ik4Z60hblhijhCbhK2rkcZQXrrTjy4Z7lCiFL3Hz1s52h3+KhNNMR22i0nCdhpUqWI9xIFbx
rJPoYBTF3QYJbzAT7F0CyyYk/wvLO43sNG8YmLXWTTFYDWshK8n29N1kQBBF1Oe/+gkjhN5WQTiL
OTgmAPRpjY8Ti3HhtnGU+9v9R/0AtSnXHh1TwQY9rhaySI0MFFu+WFUKrNaKArlFTwSkpYLULERi
r4fHVojrdUM4LhiNFUX7VOoD8tKmtA9qXKS7dl2tRqgOZqM4h5P9mNThu7nAk2+6FerUuhKkYpfo
bJc4FG1IUKvXF3vJapqYneRjqtrM5xbgjUNjPO3KtnTOVaq+ZbnS7LBUtM9Lz2QahHnubc1xFfT3
aeZYawKZ4kW4QLpmzkpTh3HOrsybGTu8qEKLosUVGws0JU6RClfrbkUuYGmXweIXUXNkGGlOBqEE
D2UOzL1Cw5XQLLfQg1tSLztaScPwrTi6CSSCDr7nFK+JFsD448TDgTg+YXLXVrhOTKlScopjKWya
uOYsQXlHHnJg383pjy4mgiSfremut9t79HlPaT+hkNTYtCWThS/rilqkU4DxlahQm38NLXVAEALv
bQjARsvhR5FN0THSBv1iOS0istU4r6KSa2NfeN2KOyUYgLCw2KkqLhU3vYYecDJsVKVbG+lsBBIx
Po+6hs/H+l1upbtjQ+M6JMO6Djvxdc+AfcHoI7o6DQarmsps1+xkwotrnCoJZIq/B8X6pAiX2B6H
gn9Nq+r6yY7Tu2Z+TUiH5YGGuD5by5We6Ge76qiHc/FjW2mPyvwY1tVTkvOGbaezGZEs1BLZuyvq
co23acOjZadPlsIvlX0AVgT/4NqQ0fVIprpbDOrZGHOCfZ2sOgEa2r6OUxhjL4emjj+dg3nT9qFa
Q/FrtrBW2tBDAc/dzyPYNFqgzzBWvGrEKyfMguZL7/waCpV3IlzlkpPzWiNPbWcqa+IkZBxqqNxJ
OiK7RSKKQmMAVMNa6ouROa94jcRnrXza9gHbGb79WNVkM0ebKCxNrED8vATTzJXW9JI1c37roIZp
qvBlZAqtseLcixYeKWz7uwD6xUFHl0PqvMTraUBJtYsMFUWhw/yl2KzTtOwbz3i4LPZB6OXoywnt
bczovSSQRBPSOSxGqhucaV8URw/OGZ3iPqGD2G2PLYrH/NiFAAZ4UsUr8haYJK3KDluhxqpW4wCv
JYinWaHAsZy9Oh6C4/be2A5Pbqt2jKfEoaySggZJVEC/srUO28C31TQEULEf6GGFm43AoOy4fWXO
bQMlkKQL4skTkX217Sdlaq33aZz22ewgHolofFaL0RVp2EahbRlQFatF50jRbCw8+0P1p6kRoDNB
94M4qYzuxwZhfpttIqSRfuIPbfAQpkYfDioXu0NyicujYBLW8+CUFJxDC0ZxjQWKvS1J1YpVhanD
g+xL56Kaop1p9oLHqIBbWOAjQMcxvA79kPq2DUZlYL54u/3QqzGOTArrNM3BVwg3kW9s0/C6MFvT
QkhmZ3PfKM/R9uITJW3a2veID2vFXqUkSZP29ZhJtsrbdwjp9Dv68Pe4qKtTmwPbVutuAPshbH5G
DLZ0FFTB3O216ba2IElv37nS8AmDr+YkZTf3tdqPH+vick5rf3k1rPKtzGvHNQrKzVbgI2KL6ti2
vHDV2DO7HLTnkLX21cr+SWLydCIvWLkgMo++sLOs0NMSb1AO2R3j4eTmROFtf9u2EYpL504nbWm3
fQ15q6CI1wWeJYbAq6742YG6d6UUxwLk31dH63GcxVnD+wu4oHy0lPIcA796i8Y9i1awERXMyaKU
RAjz9zKPj0MdYH0BgW+/vRpOU/4gXCQ6/OspstvAZiZZiHbarErhrK+gRPWYlr/adCSHb+WQTGL+
1UezdppMDnKMaX7gj0eQDyfLoWK9iP9a9UCw7E3axRReRXIhC7eMUPsT2cjqHgPDou54r9Y2Pc36
26mYpyNKT/yvVpTlY4qxFVJtx/qGdCO/XTuaUZhvZUe2mYDnt5IUt84pXSkGayXF47vbb38eqeGF
FFHygVeifogrcm2J7xu4YrdwY2wTI6FkUF229KS3Y78MYTxCib7uGJPU+WHm7ddEUxEO2ASSNlr/
c/skdaV6s60Rid+4hLumt3S3GtpDCw90c9lelcCM2Jw8VI1DJ0d/EOk+76r2RXfo8M1eQxqFQY4y
yPcNHodaSvo8+SgGe1XFpAvbEJOtQui9vCIJsTtTkwdvXpLTdn1phC0JxsqkLZdBCTcXa92t0Zg7
fBLbpTtEdvC4tZjx2jtszWjFRvICAQjuyLcERE0q6bFc24w2hnpche153pkCj4za1nezNb+oVVnu
jTh9HntbnoZm/LGNhJZd3eIpzJqrlfi3R2RBNdjc6NjZe+RLegHYgF/GDsrcYV3L88rIlfHWjMl9
ljPSJMSEsEZtTn1Qv5K5iOFeHdGFWNhx4WX4ZSM4x2RvV0R+VwIt8bYwiis/Q1nstyNAFmqlfbz0
vKPQvT/It82KM2XLKrntuktIqv1pLLrJTbry1NjavpcyPshA77yoJd4HHXIFia/3kkFrb+OsfG8l
sK4+Kt6EN86pX+NYFIu4s4Yk6qAeH2ycVhn74YVMFtGlkCraZuCRqcGDJqrhNDXOU9wDxZpGdeCT
Gy9l8Usx+APKOB0siPeXWDskGqKUCjS85rg6GlxzH0EJMUVc7mEGwvxDybv9xSJnIsKWWHoC0qWn
D+zDth6gj4mZ1oi4JuYyfJIzJLdAEmVXJMTzxP9N2Hn11nGkW/QXNdChOr2enHmYRFEvDYmUO+fc
v/6uKg4uxgFjYGSMYVsiebor7G/vta0RcWfQKUm1ku/qHVnS2MQna7yqg1KlgYFJrAHa2sGcEdq1
Tt5JiiQ51Gn+rI5Niw1hs9E6YnCsI4E8tdtzDsFmeBh77odmBEyO6cgTrQprZ/Fkq2exhzBgXMK9
X2LFJekJtbQkiKjXmsjxTsK2JnNOOjXQLmWI092ywc0kbude9YpXbHbKoNkuPELb0mIDMpALN4Mz
0Ti/ZAzQeo4Ps1ZxkfSqx3awISfZDa3ZmZmcbcCPuJFeSAJznKpxw4HfAVc/MSfv0LhMj6oBr89h
rs4Yu5IGCIBab2mt0mQL6SHtm+mYsviV2HDv6sc8mB2n2cb5mEHv8Iwxr2ybhRMq3952sYYXdW4s
q/wZ2wFFXEuLOway6m4ATZGN4gV+RvVWen63ybN8C3hj2M3DNJw0jd7ymlr5nbq+VObMx8myDTrO
K4h2ZJR15pPBH4QDggwUdmtmLXvYsdrGKfOj19eYqcqJ+bWX0k3QkN4pGrYMTqWj9GlQTZRsjDyq
KJYuDKq8E2vbi4m2LmhsKw/NBy4W3MdsjCCpNJcMNNDVmQUOW1ambIjpQi1rj1pG+6ctE5EIUxQ9
ufxzUDB3dzHalRuzm6YjNI6M40PoeceyXD7bLtkXXiDAOfI862lNJxM+sq3mJs45qqYTxA7cp9lw
WnLzUqKoHbp5Mbjyxr+dGt55omfMYpdy3kdLAZaee3l3nGfqDE1q4/ZaSqjWIrM8uyAqAmqYLC9g
EqlN/jYc5gevgM4ywkQos/TXKK3oRtKJo88scp7nl9SgV9rG43zKJyzFI4nhJt2N3mgfisDnJpDz
PIuWGriwKMcHrR22JMEWkBQw4/iAh01HTIkInL21Fi2D7wh+wvJJ/jg6NOClfObGP24Gg/3KiHiI
NQ/wflt0j6NoUPuaZuTTAIdqpEW/y4Hk4egaj+7sN9+qBmgFw8OtGSzeAd4B8kVmvzF0ytO3zE+7
74B2gHqqiWyg7+qZbk7fjFai03Q8G/207ywsZ4bGLAfJ80ByPt25VfFDxapwWGx7GVw3yINy1EOG
EmQP9noCiqiMvtMpvTzmUvj08ubVNR7tjJpFc4HVGwbd8qyDMSANAPlK9kwHXf7a1RjFAOOcMxBm
h7xfxMtSnGlN5ULfNPExg172zO4bbeJsgl8zuD8nrQNj4bEU4EzwADJ38X00NqLFkJ7pS3igcbF9
SFMW9gSRh5ncEJwL3/oozCWle6RIzoPOGC0aqEAbp1sIV/ecujJswqA5SVAHnSnaew09A3RK4EOy
+OOXLrvPZREczaK8hEPbUH4RUP1g5cO+QrldTaHNe2fONfA4nzPyknhrL80pjYk6bG3RU2ky6R3S
8ZoAKl71etY9jVik3ORo6VFMba+fbHQHQwCr/oWLVLGdS+1gFl30kAUQYmXWZGMMQtuNbQwjJU2m
g152+XFK871wx5YoyKgznIC2Rx7zwDzLuVQWzT7pbM7Psz3REZn3Lg627oBaQUu1UXkn2qze3Tbz
XvLW1fdVbc8HL5cMKXeZz4PjENB1rIcZ0ehhqYILBEuZVumNK9eS4ds4RJcwzrw7GL8oRpibq9K/
DGOirfOAVncHIWhfppzjpEiO+T+lrjHyO6yJKUUI8i9OWe/MJqEnODXdUy3MaGOnzEXjKQFppS/p
mlrYbMPPIDgvCZQS3MrZnlkWi0kbXniCrIP6sBbLo8AvjNm8awo5wENRHFdFT+1CkgRQRLwryix/
TjPSYtrkDod84bgZzuZydGRnEUM5uQEAgeHC+hgssklQPjuDqH805oRPL7SNXdPpn62vYZ3W8QUw
k3Z2uWvQwwKq5+Z1yXSjUWnYKI+NE/bDbuIZ6IFA3z1QFutF9xcqhiOCEEHwnCee/r1iXuOnOG2S
IDduSxPdx9oJjwOhVOa90i/Clx4JCu49gLQHL14c+Wgc2zhp74hHLzQuYGgPE/PJGrHwmT8X3BEP
ysLXNzAG66YiaB64FHgThFgn+XNC7OK5FSSpMxozaQvqWBsXjkpFlucXLLDROeOGgkpnrGvdM1/J
7dvbsJ4O4eDPeG8bGpICoGchGJgU3+cDqvNaJupO6OLbMeZQ3pvBzovzahV2WnCdXP0oAUMSeqbd
gfXu+qr5QCO2SEAYa31246tTas9Z6fyOAMtc56FwHpkSIiH2V1i5yzUvhhilpx63do9rYvF4H2qh
n90iNU/IAfYOduZ0D4uC4FmQXUDI5Rf1/8qCi2eTRem+cKTLQxk8Rh2bq1e3xtWmhedq5i89Rphz
Qk3dZWgsfJPFxL9gyVaPKArpYJwN1m7uAxeu1DscAQzanUqHzGplsNcaLgM4Wg5Dw1mcIsRVmI3T
nSbOthMhuLSOKpHlw2ZydutTrTsWoflK1a24GDb7UETw1Q/7nxV4KygP0KODMYdHYBvuzfBppBdN
7a7hFAYbS7cFr6A7XZhQj177xDGge1qqlMqSrQ4L7Xma8PBo4XzETMIIucYA3IK8uBI7iiC8UJEh
qmrcingsdyNoSfxrYMgbG0IFFwzZHVAQkRFSUABbnqMD3zBSBDdrKGoSo+VEjWQHY7WmEWyitHAs
nfQsNCanQ2nDdHEjrL5Mxas0/pXbHtInBn+mlQCt/ID0tAzxjhOJ0JhW1UY3rvVELAwQYHrrTLQW
gJ2rZihpguHKDB0L+7w6TY1hNQB3OZNv8rkSACrsNqWB/pkbKKGxU2yyCWasKg4g1zWsY4wBlHui
/l4KaeZ3Bo7D6nSqxvAMAl/qMbGvYu5ui49qhuFKw6Wv/4Jear2NhLm1dEuXu/kUOS51nLHXbzUk
+S2a36WEH3zz6/TucpNpeyP5ZGdGk9jqDeacWvo9lWJXVfNP4Q3eJasX72u007PArxv/gdJJAskF
yoP0jjHrpkY1aKp3IUDtJzmd2PKCWs7BsTPz4idjyshBfW7a3DuRsl7nnY95ZJxk3BYY5tAW0G70
I9tBzf0N9UDdbWddpkbQTog61d8ZU5FoSfIjRQ3pSlswvxq5XVL4cugnLHpFOIVHpN+N8mcsmvPS
TtKT4OvtIa3me0lYel14d+sx6AztoTd/296zVb4mpdc/JN0kuV/+ahZB8DJ47takT7O3rfwUgZ1f
c6ljNlwhbYHQpBUW7Pm6HbQ3LKQ1oPkQIcOOnxioRA8hsDGVCKw0vjfIcT7LBI8tCWCDq0FnECYE
5NQ5lMUFLMHHPH3BfrL3CHBak1lcXW/acu+AXKqP18kr9hCo9Mda12cWgwygyaBDxSnD8KIJCsdN
98HyW1p32vShbuZ2r+vD73QxFs4YAhc+cximfuss0I3zhBMN1H0EUK0aEgjK2ffcS7tdTCsfHuh4
2htacS6A713UX2yNfRBEZczDzZgNh+Ou1/DPUuSW39KAqGyT6efQsfQz6TvOoZX9m7FWd+qRX7SG
vOlEYmzrdjivIWBWp643vnm09d5Nqg641OK87ydAV3kxL9tYmwXVDKN21zg6Z6+QDdOt6dfF4V9m
6c7fR+ksc7rQ5Sj9H9JgiYnUpuPpXCtFBxwTSe283xYDXs7Z1ikeK28N/9a9Ta2rW5bVmsfiSYtF
jPAMlToE9bcSGb3q7RDhYhkGTGecNdnbixejIQ1igeh8sqKYyFhG4b26RwYNoK9lqp7VSuIk+k8o
K+/FxG4VC907GEaLFzkCZUh/IFizBnagl2Z/NIHBfFX03amg03Q1hAF6YFqiFBlYxOIBXiYkyQet
/85xBe/jwgnP8SBqU1uj7dMSlHIWGe8wzIcTosEFKGG4CisE26phspUbRnZUopuy9nOINwfHfMVX
PbTGD0NEITA5uQC5fHlTYd/L1j4SE8Bp71bW43sWXYlpBCfaj6B62RkLj2jBmRKPRnT7FnkZM3wy
InPTSNGU/rx44dCIXasHRgAGH5Kciy1rMBERDYtqe3N4bwg2ALTSAXoTDSONvGCYD9n8J7ERTiZo
IIWBnzfZCY8vYHGJZwg4Be60at3NWzFF/lkZRFvP/B1n83f1Nz5cKqsUv5WQXSTBSy/zDT3BPlKA
uKu0KdioA0ggv2E8xXhlmq8hS5givTg9vJpESgJO+W7X/h06UHQYK+1gTO4r+zHlKEtFmaE1M2CK
Gobz3AsclPyiAknTsq3m0vIap8W7bcxo9lJf8PgsT2lpbKhAmrYIgVQSIGTWQVjSeBC9DYnxNM7Q
5dzA/Ahlu7OyUgxu9Z1hyg6Z5aTWPE0jnBYWmKW4H6R28TJa3dfU2CyEdnBF+2lrk/iXt8n6m/fS
cSyP5nbpfdRdy5cv23/7UiKniyIBYt0CaW1Y8bTL08BhDuAuq8oldeQlyxuI04IjcPhsutCY5UgJ
qTk40BLWwCsUO/Xx8Klt86H5jAaSWzan47Xn41/Xw+OonQwcQ1go0NuVL55zCBpgbm4GW/CbieVF
jbP/90ph/c0s6TAEtTy0a5/eJwV1+e/vrY4YwMSgNNexO1yrKpq5ME3xY5wmnwElRwfd+qE0fDXe
ULKQ2qZj5CLa4IcLLYcjWQeH+IPxYWFGTtzmjykIfk2u69HUh+Ib2g8mZK9VLwXgqvqZFQPgVqNB
58bJlTWcNxqf0gUmjNW/2A3Nv+UM+fYsl88OK6/leMqN+F8fXckABhQ6CPa2mr+lgEE3ZjPGm3Ra
wr2ohoEXL53Wnb1XwpKSkJVTz83hZMdhEx5TKZ6lYfosGHORY92r7E7nEjkgcL/Olujjf38kf7e7
8TULlwwVjneyyX9tQqKk0Wcvw8YVafYhDZZjv5Qv5A6oS5D1g9USkD1g9DhLFKMWAykexVyeM61n
94nQJQao2v/yNUlv75880Q5MEiAYEsqANfqvnujazKaESkpMPXoOb1S/eRXzRc+Y7qqqL8Mbf2gC
k0TpvFSHSpfXTit40UKcncnSnP/lywGn8A9fkGOaMC0MCEb878/vpOF2bZswdpBONZN8SEcDDavB
STOdE69PyMyui8/4Top1bdOwgtFF/6UIGMq6FWF5Igw7+LvQxk0wRjjLm2L4ph4D7tnXzGDS3brf
S4MegoWw1cbGWgFdJtomI/AJo6ZjpuWWd2wm7TGVDi8r+BXqHH/7uDqnzYTiVCw4O7xFf9Dr8mga
xW9g9uhccknkV3BSEqGbMwMc4KIo22tSUjEig/rUtz5UFNM8TDnVSNTz7guNc3rAcXZlRLlYzcPo
bZh9AU0hOduW6c/UjvQzNDSSIiataLPvvjKuIfS0BPQKJGP7VkTje5mP3Ulpx72Z61sD3RNeDEtP
YlfU2D1B0+lfpzr8tJuuQONPyjPsPyzPhgvGjB8EIf1i1Q9GxRi7Eqf2tx9m1tqyxuG72bff0DXZ
q7Ln2mtABkX0p4/THxMHq0bAyy59i7Jajeun7qf1uWGymmfWcpnyobjU/nIkUqXt3DmJ1sPihnfB
jamsMXSWPVMleaoG5rGyC7qAiqbhmFCG9n4uMTdw0vkQ7Ufj0b0M5pBtXw8TGqvId8Ouz1eLqeFJ
7wSyvY5GMZp7O5aQEJiaWJcwWWPXfYDqubWMIbo1znyPcLCv+BtsOWHoUfYkJHLQjE9qsLUUjba1
obbWHdcNssVw+OevuaHeWIQbvKPdkPQHJjiZnk9MneOxmSTjVlrN0T4VJsBE2xiZE4IH9Ve5HFDx
J3O/XKAWOjaFr1h3VsrMOsmYV58Mw1eyhsTBEZsXe02uvcADf49aTM9qdq5ssmNLkiSE9Dl24pdR
xmhRTE0mzsaoR9pFmAPLYMds0DcvsDSHIVwxQ4aZL6EGBaOw1SC+bAnSzqN8Pb1OQWDKpk26zgJO
6LRvMOGJKVbtGoZ2dza/pXltfFmb4oC8hHrU1VVHOaIRgvx9A0A+bYoP+sL8vcOvxscW0nalQfGA
+Tgs0bCttNpfuaBgqH/Gl4F3hPLR+qY2IW3xxaaMxxPr0S6BKnzxzGGf+uC21VCcuC7fjdVT4rQs
d/oZfJM4EXOud7t0HKKJPdBRj2T+oH/UI+HCzLyT1UludlXfw77XT0ZEJIiGvp3OYGddawaC7LJc
l5RTXzE59hY370ttlvsUGfVuNeWlaXFnVF1q7ogNil3f1IfRrqe1QwiXEmH8PD0smzC0CuDeJCZx
EShDZkyn77oOsVdmprPLevGegBRf27ga9rUGLXPp+28RRZUPlgg+cuvW16Bym6Gl4SlFcqt8UMp9
w+3fbeZjK4Uik1wd4zCNm+K0s5PoyXJL1N1g2jM/gdWqha8SydWI8ShKDGnN2H8EcZ6f+6W4ij4+
lqMWH5PsytF+L2ox3fNU9Nt8CZ8ZYI5H+enPrbg4Vm0dDVIQdr5XajBZ/zdriaKHklkDhdNcNIiX
M0yJlufa4BxsERTy2kLsTIDxK9vFceuJ4K3Bycb19OI0sEbiMmBAGYCdcPFDrAa6y8GcppeQStHM
pBhjsKz6lBO/ExAL8sgg1GvM44W+kG/0B9VbI9gihQLRqhjqi9xAK+1/qfOUylAN0qhikUN+4hiG
qiyTXmrx7qrx19BbXIsZin65u6r697JUP6wciHZfFOExqWIY0hhr68D+0LXWwVBte/sDlWup1JR/
qkNqjWqEsmRv5lRAPSTxEsu2hHI5zYZefWXAglg6LvK03ij+1eTxrsSG9wIFDtWgYkRAv6ie9xrp
Xr3ZUtGb19Nep4WxB0B/FGF3jKTrKpdl4U49XAJvIA43MbMfwte+I6/SWz08Xz4H0OLLNqVAaa98
yP9vk1FbgDe6j8nIFGoQzFV63gYf+I+6IfzHXGAcGg27WStXJYbA1ghdzMEdps5K6lLVd0wm9IAJ
L0XZtyzBlqvUEXVQRDekDapItlHR8nnWv2ksaQ+DTCvm8p6RmA4UMlbAI3UcP4JanzaGU996PzFO
XDQ2tseblTgmgoictvbVdJEG6TpJu0OVfPZ1swmCKQKVD8V29tpTB+Ci6yjSiXAiqNZ0zfSadVtn
50AiXUIf2y7sNBj/zSbpMGgqCUsx/+KI4WsaBswxwaklQ/+ujCO1P18dMjcbFRYPp54qKo5/UchV
rJXxaBX1T8wofxh8zsW6BcUhW0BSJDFtzbr8cSndWcMQjE8UMd5bjmptNGEwnRxRulfThG+X9fGD
gcGpkJERyWVkn5VnCJBnX5lxaidWCxdrzq3Fey6w/2YaFlSIhkwOJekqKcU6LtGVFy/+XHpBd+9S
0ShYeeLQFMmvWU+pJjYxR8XT8pR6yUHjLWfJh9PB5MZn3jJ2LcDn3DoTmvb3ejHcdc2Kz1nS+Eyg
8ZbpA5SgIDPWQCpWSzIFQAPcbK+cCCILsNmL5NiNBmH0jhFNL4b6IA1TFpEH5PI/pGuIrMiy61vg
2yIMNmPvM6jEmK2eGXuuMMks4e/OQQxzX9KgqEC9lJ85fH1+GAwhavI8WFMUtbl/BfWgT4O77ZcI
CzVuD3nWyXMCUv401+fC+mjqKb+LR/950TXjUsvoImOnFyMJ/L36jNXGmUnSuJVoxnmOk33V6g32
iuVcSXtfiVd5k3v5m1WbOTmp6pR7DzTl9Ffbmx44lIwnwxAmlCIn3xtzEwINBmJsdxi38KytjCrJ
TpVp3ArSRJsqag/ywLFReeXAy97ayii2E3YzzDTdoS7iflWR+Cl1OmL0sfzQkuIof0mZjEuz5Z1y
q/0FefdXrafTXQ+KW8a21iwhFG25NhCjf9dgzO+USyZBvgCjcchHEBHTeMRh6++nGfNAwvCLRvEi
OCmjgZ3oD2PhLfwwt7HLGsn4/XdRQXmXIJWuRBeMOtDDriiT4xgmL+MU9kfMfC9Dy1EKCP0Nleuz
zw1zj3KRr2vDk8LhFvPidJsrDCwAq86OqaPhkKI6wq8C1o/ZXiWqVbAJs4ODkuvulC2nHbViRW1H
dAvt+DTMy4v673qevBNOF+sI6O0aB555iEDjq2NlFNbRqnPxJiwZGm4WkaVHWgTApGtkD3LeKQbl
0a6piB7T8NkcSpE8Bl7CyaFuKBVa6l1SRfHV51K5D3ztZwiPHQG6g7VjZ94utemcdVzcdcq04+BX
R8zEChFozsHbGnEi7nm+HL5c68r5qK7RInewP2HMsGNQc7pmP0ZzVN4sGP35NFOg4bns5WXCsayL
9srCM0nmXc8zC6KYRQgZXtoAwgl7Lbn7UvsPBTIdqi09FtqXD9uvYGYuQb0H2Ywuz3ZuDH20Va+X
Ce7rx9SVB7WXEVDY50aLmwdzBgg7ul0FirxiUsweMxar1VZeSkwzP9LbCEi0Dq2NPeA9VZ9Ogb0u
jqb269XtelYRimuu6m1mSWPyVjLQWNiGGNtJG0/ZpIRHOG6O8DG2Q4axwW2d40Kfw1rY2k4lKpuo
sNd6b+TryflBvCtc8/B2ewI016/EZcetZanwjS6CBA4DExnuC/d4uYvNMPPuwIY79axmXUX7unI/
xqJ4VIVKuPo62+/IzBc07NjiRxuZzQnwFScB7oEZxYRuzHFTnaWwmtQj6Y10iJ6Rx1YdX/qVQvjt
1DPuELNlg1Z2J3M9AurpSw+UReumFyI7wcoRGb0cAX0ftih3uJijbwkVH97QcdiOsmAfCHpR5Xul
9MdBbxbZd5WvCleEV4iG4cGUh2x5LFPbhUpITNjvuba1B4h/ErXR4A3QYC33/kEPzK9YzzQTlhhy
f7q4jb6260rcnJFK0LFmApKL+ifMh/ikRUzEmAc+puA4pz5kXY2NT7Hk9t20scuUbvtmpCQ/XJ95
u/Czzy5lYB2Is9r9Q0EJStHXT/Hg9Jdm0RjDSV+weiVqtou9UbIPuSVXNTRBx/PvVE9fFHbJyLNw
JfyAIoLwSdm+vNl+azKbOlnpzMMdB2wXpJ1lnRTrakK6PIHjAGY/Tce4mm4aA30m8xEF8t0h0ed9
006wv11ZFoSNcSmcboVdNDskPuNX6RhXmpRAMGnb9BYxFeWzTp7BuGXn1KAnlGnI2umtRwZ5by09
HZxP8f6F/kwTpZFxRYyLJxUbcWSEJbZnMDi6zRUh4DOzliHaWCkgEB20ANhrmgpCx6tPKBIFSNWC
XXE3EHPaNag1nVlPNyb1L5MTh+fe5kI/lcPR0ADWa6k9HRVtIKUrbBWn0asypE/CqPZB57prRzQ+
lpTRp/UAg1cwltYO4XlcRQ0VxV/e1T4qD4tvPeL3KrkMRCNfgU0jSoXA3AbztqMyCJtk6UJ3kbOf
PqY1hq1HVDAEfKgoX0bsyAwxAI4I6oWGoYGUyq8BFuahGfT9wBX+UnOFSbENw1AgGmWB/zXcAsGl
l9zlaPgcKBNKUkyyal3RQ3EtdHEGgq9xG+UFb0VvbdAGYNYDqwBA8EazhLcu5vmq2BzqjFlQZavH
NrVdct8agKxnEjRECzX12YH3Mosh4+wfnBWoIm2IWUzlt1qyPfq5f477Ydp6VCFtcq1CzoutT658
rzmdP4fOYCm3IUFvRlOkV+53BkCC+qkKWi6qI91u8krlTD65WI6etzwgg5ImbLOplzt7o+JFf5Tn
vn0UmiOTv6w89zGjAYeXmwkxy0CCMWJyx4cMK+G61Q06JYhbHpxAqsgypWDglqFX854O7EdxykXd
ZG4RV6Q7oA0zU2mnF5rxrH3BPQheG02cEmrXwZjfRfItL3qu4ONJvTpKWy+SGhdM/FEGXB7nMjmT
HitvXK/+Bdn6TwKyBbLEYdJk6o5u/oU+mWVN70+dzm5YtFtC/hxLog9DjmlS8I6ncj1JLIva/BWh
jlGe3Pjx70tqqxX777mkIOUAhYvkm+ZSnEN0/YDXSl8F0IBIvJjvcc7eqIeDs43goyL5UznZLam5
ak2qqju7uWdznl6E/q+pVEWi+6vyCZ0QsI9nmIK875+FRtFlQFJsc4Ib5X4nVUbYIFuO+ui9JAa3
NmCm5s7QkWO9BXaz6sHJdHFV4+/EZ8gCbeCkFU7D8C0VJ83j3OM2GnnlhAJF0e4mjGmPVDuHZD1B
0DZRttMYxXc4cAaccnNnH+cIZGAdh0d1hvCc6TFng5J/BhSY3LvozTm2TRwIaEQbedkJuRiYdf6E
9mgcO1r42DTLbeRJlZQbj840fNOnjgZB3bktosfwQEbYllNmfcg5zt0zN0BtmJNiq2k6nSGAr7O8
pRdjEJyswr4+p4V1gFVE2KNkcaeYgS0+HShPabF4TIzOEfDYg5w+fZyo3CmpeVGhxQE836lunRdt
9g8mdvqDH9blurV6f6Xu6B5mRjvAd0orsiXxgGnEj180s7HSh5ZqT2Cg8QMZ0dwfn0aCkZgSm03l
YyEP6d4zozHdWvK0Y3HsqUwzX82QXSghxqzFlGYgjhkPq9abr9EYO9j7SvtG+g+fDB6aQ+/Zv8jc
4uaW59UsqUghg0YysJ6sC7dLNrPRQ6RNJnY9sTetqsTYRi37AGZ1n7BWulXubvWBA3coAqYGtKyX
o/UlDMaSvNjNEBhSsanL6TuWjPRf4vLmP4x0XMIdzDyExePn/fWJzVmGYnTTL2AN0nOOxLZE20mj
46kRQbQzGnoqJJ4vldz1SNqp1XdrYIhppXRa4s1c6S5lcpjwLgkl0pk+k3ZudLqxE/8z46qwATZT
b/+3sG8ZMsv/59fNY8rAdUEG2OEh/iUDzv5fcNsH/qXQYJHbO9tgHjhT+/OtJRyUtV79TEUMKT+N
eyAbyLTmNr1bStx88MV49kmV8KBp56bpwnU2hZ/aQiWUsAmNekzaiKSRNssAE9ER4O5Cs34KksQ9
RO5RzQe8FiR378UObnQQSZagi8RoeZWWU1wx069jeF56RZDqy4fuZD+0hdsttwdsoo7+0EneFSYu
eewio5slE3utdpjruLwI8cPUqrsX5t/NkS5psw5fE9P74bXYyBRgse9YCTIOQxue9X1a+ca6akHA
daBy/nA4qJICM54JQ14lm6z2CUYWfFBL/nUcrwpHANAJ7yEnfFJ3IHnE7GRI5N9Kh+HtTHNa0Di/
GbCi4M4/CU8W6GXAqdO3pB659hxViEmJIiFsxTLFAyxV6F1X+RFm30fHnw5qyJtIHpVVvVHsyerd
FC6p5pPpcwqSZDjUUnKCPrylpSDRg2Xx64ow1RToBhbZGTl6SzqcwCNud40YZRgbmLGTJl+NncVp
RJJQlQRJFefEJWletz7LT5GMaAdVUa2WTvu0Rss9l1bkbsLodxm670kYHIcMvwcHxOlGXeHeIAT7
Ja6nJqzWGS+lsJu3KIVuqc7VtrT7uDVSVZqiocp0/Ij3ciWq+ElN0BMqPmsUpbUxui4NWQnGiBF9
lhEoVxOFziteEafiU+Z52AvieMv0IsLlYc3nbmGgjTi1syLnsQd/f1AX2NbamSYNQ1/XqCoodjh/
m2iY7hEboA79NNCZXcioVJonsk1TzonMH14yNnu8HWy3ZXRS/3Xt1ihOzfASVaei43cAV7uaO905
+gWeH1IDC47xPSMohJUoyGmsEFxl4tjgfgDx3x4u0DegIrrjEacnO68MuVYN0RvGt48WQxUwENlT
uCBvqbIGAAPW2rFy4ukVOYn2YrhUg/MCXVVBQ4LWw/FjAUfZgFVhuf8qAEikOcA18OJ/vYYYE8IO
59lSeZyu8ASkCR5xnf732gcxodJeTWdFwBKD93Bhqo6HFIeW7pJ+CxpSXo0R3eqlp9XDf4H88B+Q
fSBhYlNna2sREhBUp39HRGc6oIadVgy4ahEDsFl8XVTVQ6AkTh2u2KbKetncy6xLR+AuRSzNevI3
DFBt7JBmA6mYCT2AUBN0t6BjKQ2cghItzb9PYUwC3x2HQ2vlT/WC03Upglc95GrYZkQIWie4hh1e
IWY5ZKqpuivK9pc2zZjoPJcQWTIj6HtEidcDqtB9idD7rFrXXtyh/YyaKT235ALUWcDXSUj2kEVu
Udi+x/4cf53aq9g56pNhPhV28QqrMgJUVPsbR/r2Gov0pN3x9EZZg21rQOsMdUJiLT6xJXfKfZSU
3catQQnnQ3cNKVlSxVvAanZVIsXHSuAhZXr4b2Nmhfj48/LvW7rlC9u2hE0ZwF8wV0tljjBleV47
wBgkF3v2qFkYN0PP681A3J97BQVouTySV8nyI8LC/+IgtMEpG09jzaUqjBGubHb9kGjRiwFtUmuB
Ey55bnC/SfRzaokPV5u23N/LU4tLlrcUy2chDpCj4AVQuLbyqUfd2AQlNt6IK1yjS+OgOT1utMJ+
1bQfYRzbG8QEFyRPlOwKZJZ95Yb4mvPbQAfDQ2dyXEkX99SV3Frc2TMOcQrcQypeaSToA21cupHC
XmyTnCmMVEbUPxTSyxkOaXOq+vxpHDFgRvK5t6zXatSyrzQQCcBTpqF+tpGWSB5jth+T8k0sXNOU
RuDm5FK0jC/X0tZG7PxQIAxsBcUmEPCk7CemzctW+VQoPgy2DcFltwznvVpPRglOUCJ+b6brwvQf
Wq7C6ySW7S0TUwKadJWXqgarSLChXVtz2myUzDLObsDFM9tQJrcOlvhm2miZan23ijY/24G/rMyy
f/WTaji7wUdvvNYpm0dsDxZEopUsucXDBCn2oZCHOiEdo8orUgLaq0xklw6lrmmXtykc6rXRVARf
tHBHn4k6QCo2IJT1/jyL6FGNH9UEVauGcWtq6dEX/q+K3OG6qEMsu5nOpCvIrvaMqt8zLf8y4Mx9
2q7NVgVUOzygzCdDm2A2lpwizft9KBrePenXURJdOJK99PrxaLLU3wKnWlaUSGb7Ri93S2Tfmf8i
PcYIvwj7mEvikUYRmZDEAYcUa1mXWrfonJV50nYaPqcmxssRGl9xwsWcnLW1UExNESpfTIwcEaT1
J6cdJhEBRprR6ksAN7tlnKxDYLohIKoCaG/lpJf/fUpj9PDXU5pLKgkcnen6wqRG6i9HzHEwoHVn
FQW7WgxYNLKbg0GAEw7azZ99DY00uE/2tB1B/8UdtNbarDhF4f0ql289Z392dfqMPa7JE7XBveuU
awA4oIj8hfeubNfRaD22gb/qmemFPP6Zfu/T0diBFq52Tt2eosB9YoHf9zCjVp1p52uttl+WFAtw
dnOphHUG57X6P+bOZEluJMuyv1JSe6QoAMUkUpkLmwe3yUcyNhDS6cQ8z/j6OgCzu0lnFL171ykp
lAgySMJggOrT9+49N8KOawiCMO0UjkbOoNoTiKMNDt6WQo+4cMov80SmNZaZHGtmqOdMJQ93bHNC
6felDbBN97J9/NXB1rv0xuYvsL0KZFbjRIbnti/yDo8jo4Ca9q+nE+nmKjoIUBRpi1qqxSnBRgp/
NSA3sfpaI0KggAOOkQrlSHjqN8sYBhqIY4uVPYWJa7eLzPQmvmqpMtv3dki3oDQj/97mamSsNA2v
WimKt7aNn6FXkL0skLWbcJ7okThOsC7UUVsI0F5LdoHbGESEb6YSR7G/C9XAIBq47BaK2n+XHdJZ
Zap/NU4hdhbtaP6/ppG8C6UKSTU/CYlZPi/JXK/zb56vNEu7SZ56UUxyioiJOLWOI869E7NsJjWf
mt4pRqTPyBk5pvcAXzuj05eNHW0btz4Oer+FZDhuqQNekyhFfxUk95gc2zUJKkyy29fGLs5jYH+v
Ko9tLvjLiUpQccSXJp7y2eepw+BRES8e3oGWf+1UxPhp1l/T0ToPQxIuehVEh4+griy+qnXzTceD
nYd0bKhDtKz+ZGspBwmfD8DvkuhAMcqSf0BvjGCR8KC21StU/y8d2tfFqIzAcWgBqpkhoXSwOOHV
v4TasXAwioztmx+xHSoWcd+y6dd5IQGLqOjdh8Y7kKCNgTLBuuwbjOjGejh78SfVW9cpcXu4rSyF
g0Ylt5liVIskzMZL1lTYZDV6fhjSdppF/VVZQ7wQNVMMeqivJJCivTEIb3cM7SsTfcbIgVrd1BKO
hmgCfJ6Ge5IR/5CFdAnEw5jhF7Qc5XXoWsKHaNS5Kq0jzcGv2md9TXSt/+ME+v9JFB+JWq9ZPpSB
59f/Oj1sHv9rurD/81O//mv1r/nfvbds9aX+8su/kEoa1MOteSuH+7eqiet//Rd/0L//y//bX/yP
t/lPeRzyt3/+5+v/lNWn6pxj/+ewvgcm6/5/HLPy7cvPCX/z7/p3Yp8u/kG2hwXtXpCWYU/pYN1b
Vf/zP2lK/QPem7Ql4T5wSQUn6mky7P/zP3X7Hya/jHZVTCpwsvv+d2Kfrv9DE4L0P/LNpPr/mtin
v0OD2hOghvAyE2SEY3J4f7cfGJFqeqOieNeeKJ+FUYYhxnVrZLlHUe2RJeVl1UlLNbGuJvtK3qN/
MQmpYySHwKoOll0IRaQ36nPU9QFZcViBg/oydPi6F85wIYcwOJS1Aks/5tfr3vuu5HWDRoXDZslo
ys1NCBxBtPZBqmwnYlqOIjXHrCvaq+tY/ramw79TnDE5+fr5py/r+qM8/SVi628+vi1oDlpUrIg3
1XdixDLHhOLUpXcVRLTuG5VEDt0TNbMEwpqHU9aWjARHBb8SdrJDpZYsyDh8h6EuPzPoOOisKL0m
Ll5nsSvmDJA1hWShD67yXWuFLwlNqcY3xP95XN53Musi82tpxfE1ymCIW4mhk+FOV65kPTikRfBk
ZETHxR7KbhLD0Ocl4SZqh++j8JW1341fTCcpd36Zaug4zPDw58uT76iKXB4Pjuao3MPpH6Yn/Gcl
Mt6MqvC0Krv2KCDOsdFmMFe7ryqcQ0QzmXdnK64HDt69y7g5FxPAi4Nv4MC4gnBIpIBWU3gnIzG1
86BlcKGDDdON6m7Mc+8x7+tV0aVvsprEdUn/3YwZcPBI44EK+2TrtPahDJ3iqLhrQ9RfZQ35WrjC
4GwW5felAfE2CPAx2DagMpxh/a1sPJreg1VshWwpsuliktZqGCgwvXTtjF6+83T7+5/v0vs0t+ku
kc5JKObUHTNIdvv1LiUu6d20PuJrWrbq2XL9L1bVZhsNc8yuZaKzRPrpkaIYJzsjDxnrZFb27JhZ
vQEClW56x2OwXqdA2Ije7YJCWTIA7He2qdxjnwo/kM6/70XOl2tbtCNBBtuWfJ9ciYIi1C2nSq8Z
HaM9b86qU8w7ZMrtZhwGbDEuGkoR52sMlfoxoJ523EfU9d/VWM3oxT5hPbBf+joG5sPqEnrx2jQ7
8E3TPTZb50XqavhBE1K+M8/QORWWFECgLcvU4EJOT+pPovExtBxQcVlwtfT0RUH+tQza0L5Vunwr
zcJ7TBSFQCXFPgLkUO9FY4aPTPgf9TJOz63ufDaUhOng9FtsfmpteBBtClfNYUsVGniZ8pkT3fil
q7uFPliPcZ4HW9DKd8rQrVQa4sdk+m71hsHymGWnkLhS0JfWHedZjLDjMHIydVep3rkgGsPkkbHk
WmmqO1GYw62wym1DTsPCLAHSVaO+t/twXLZmVH5wn+Zl7afDOvdJlSaSd0G32bbM97xOQwmNoG9q
+1LkRI33aq+e6zZcV84If3XwrI1KDjnOp475Y6i1Zy83X8ACGEcNFe0HXe85I+7Xi+E6iJBCIjcl
eb3fghINgBSj6eqCFxEzUdfBPSnRzotK7IOOjoCLAma6ziHUVOwW3nNgomuz1RZeuWK9fvCe6r+e
kLg3+nRX2BCZlEv25V+fodpSkyZWjO4yIEiA/KOcXBKkWMhiwYJLlKWZoxmgdNPgmPGQpB5fF+0W
H7cpsIBaaT66Q9q0gL67Q6weEl6titidveDXS3KL3kaxhlhJ64b7vBHZ2SvGA7HiMSpgRfrFFic0
tDcM+nrZWndOVuefw+kxDlED11HBPgtiQh0M70ikOYiULFqikq1REsc5UovJZb2oMS7uEKgbH21f
08r27vKlauLjmAoXvutpE/7prUx4onL2MHGB7QBA2VaYTDULC9P5jsCWZB3GkDOgoDDziXp9o+Po
FPRI3aB9/PN3q/22U+k6QZokanIRDAXfP/eq0Xh2Jmt5Yc4c0j2F9OSZU2i42gJFyiNrF1RiXOWa
BylXpluJ3WeTEWS3zU2OmYnsLlFDEyPszgSHtLtZtGf3drT3kYoEud+j9BrPuJ3ylRYY+k6f5ESI
mD66pb8vdDyauonnbMqOgyz/6y0tRIVmoNDwmtUmAQyBE5OLHH2DtMn65fSE/0aw9giFedD1x6Iw
y7PnJntrQrOMQ5o8pTrsjc6DJI49Tt1rtt+tPrjXvxUtjLG4zbqlSi6UGvfXSxRmHJmDGkhm2OWq
BHW4wFpb79rCONOEkYfS/WqpZranIob17ucwdPP0hFrrUpJ/UZZyuPV4qAdGcHSM8DO2BgICICT5
ne9RXCaTFHx62SCzgm4HHkE6ioYSqqs++Ch/8/r98knetTY51yZQJnx5SRLz06S+ASzxQXWg/+3d
Yu2hEiVS8bcnk8UsLG3P1i6a08XXzPfMtexUirpQJqtIdctNKznsjn7xtUs9QpPDt/lnHaUAtJKS
Ue/5MP3aDsdqD4d3J7zyHLiMgaoOr4yaICImR4SGDFpexzVQLxjZPrfyL9OLu2sDcUblkhxlWJbw
jCCgeM6nWtevqsiUu8JixqEm5Osliv7BS/neNTUtuPh4bMGWxLYtzHfLQxXqo4O6Rr9ITa+fQJU+
qIGK9b+k+dgyiVgIUTNeobHFiLD86uWuda7NLlxnziAXBE4T+ZaW8vLn51f/m7WC3AZH4yBmUra9
ryUU9J9aareko1jgvrpcfyK5HGtHqBnH3L5B5NSOAPdSYM1mdC2iMlxy1mIAlupbqTD/yhupHGgT
i3ud3zYtfWiMvsZmE17dqsTDkdsl3rs0Rt9CKMz0GnQBu4pQXeOIiq/7UZSGVlfCKtCTnW0P1B0m
07PM8pzn0KY4qZPrB5/7b552zqqMnx2oFL/XBqPhGKgmKhUCYF9uAhTPm0x0UEEEH6AFCYNAdGtW
CKVH6dsbZmWCQSVpErRazoGSOavGdLSF3xkgLOHGOG4OdCzQhgVok3WDGIVkzREURuCmO1pLKEHi
8cd+GhYEsDH5vFPT/HW+Y2GpHfEMpGezCG8mVrqN9Imw+fNH/r3WxUaJw1DCAyLW0Jj33582qFzq
CX43y774ghaoMyjtI63Oe1ASiNv95KWz/YuPxugiB21rjdRH0GfTdXbKOlU9krv3v0qBrN1hnJWN
vdLNqD93Ryurrl0fufd/vuL3w3beGRthi0VBQEkA2up9kdJn0iEow7iM00mnNSCfS9LcOCQFAOMx
xYM0eZ1ZK0aeXObqadJvkbqDk0PH7+uIITyDkdtb3vhRoukc/vnrhs/JYQ5h0Qi918W7N7qBUWyO
oQyu89qeuUJfjXatr5WYv97BTIH3XsBwIxFjVQbdQ0GqxVxQudbwrAUQoJpC9x9yU33RXHB2pXnL
COlYObJR7qrc6NG6LDzh0gytOVDyVy3no1vFIaMice6GGAlOs4E81rFukVO/OiBrFtOImIDQCJqK
tQ3UxgbvSsDdB1/N79XO1MyRHJxs1HeMOH7d92IDonOf1+G16mzjKGzvMTVhh3EglCuclfHWF82T
XXr+0R41d29NL3UcSefqhR8sYeq8x777IhBlAIO1p4Mc69iv1+KDvZJjpflXaXFS8QoEQnlyCkJm
1w0qoA2h3btSx/HJvOtSpSqMFWIPVdTGpz63UUCFw6E1VY6gQmIND+sFbCM3dcSdbG45wLNtRaRf
U4jnOCf7kgCZcDP/AIgt36p14q/9SoO7XQf3qZwU22073qlQFmFvwxVr/ek1GnCLNVlQoZnQH3WK
hnMFnL0YzYG6vxpXTdBCp3V7AqgAUIe0aHqhrqwejI0S0X+pxWoKOU58nfhBjiypGYG+Ay0QlOqJ
HENg6Qho9aJRlk5a6UuviSswmkdLzb7AvVHPDQCzRQ9Wfk9qIpzs4pNjDt6mDXpvO5YqLWg/MW99
Zz2npr0M7PDi1X3yLZUx9gGgqb5bXZssvYuof29eam/6QahnmPtU4TDSDBROx7Fs1EUGnvIusex7
r20n/ZIJlEabqXcN30yIUKdp8+AwFvK7IUraEG7trRz/G6Zt44NR0N+cAWk50j8krx0Ihnwf4pxM
50pA3uHVyTvjqCbOOYENvYx97Zsteptiaog2pToMeycs1PO8htgNlMcW9dkH78zv5aztGKBhObVr
JivwVB39tAB7TjzqErMgI3j6+2o6mOtmKu3yThzoTrS7+RKwC2X7NwJlxZYEuQKylLp3kvGxn/jr
ZVUTq9JnnNGicfvB9U0L1rv3yLE1TN3mVGvzWv96fa1R6WlXGmzzdUbnSAPWX2mfy2kwzZirfMaM
tvZ7ipaEpsdOH+PdSCACDhlS5EVL1ldu61/h6fMIZ7m6bEJ/b4En3HxwmfLddI9twRGC3ZWCm4JK
t98tvEPrOm3WefHVxyjqFEl2p0w/WOpwrYR5N79uhZFxsYDvjr7droqB1A5Ntlh/8Y+d0PaiIFGH
NTA1ENoN/YkfLYLpgZ6Pb4o7IqdtCfkWmQ0jvVIJDWu0FwZ38qT3NQG+9AsiR6wyLTfXnjkA5R4Y
Fzpp8Jw4iU3gRPnNSfU3tSrUrYBYts6vZvuga7Vcz7TW2NQee53Io44z70oqVf4oWrDKVsXDAXkN
WmoZKGSXldLe61bgLNW49vYTSyRo8r3Z1M9ztYLW4VQqhbdR7GlISIwoMAPywNzWXbVpmZ9KI9vS
ciWuxCvVZRbG7c7MAYLVee4ebVO86Wnhb8uQoB4cl8ax9M3y5BfdWcngoBvotO4zpuz0RuE96Hm9
7wsDu4zd66cOKwG7U2VfGw+nIUKrfDOyRON/zQ89vLg0v5bC7A+2mXSrKSYTUVKwjMOMOBqH6VHT
DeNZJtGxrOtm1/ptuJH8FYuwt9SXuc1Ej1yecuPaBqmyCayqwtQ5/BVXAbbl2MJFnePbA52Vb5MA
kp7akzhll85tEOmBEN1oPcTFrZz6nn2nfxYa9p8o9h6H8WUU6Hf7yDnWLlN6So1l77baHtnHtkjt
7gS/3F8VjP46DUi3Z4wDjVWGmabt5efIB+oZeOY3Lbj36vGjZvj7Cfb8jAMy0Cybk7nEwP7ru0i0
k4yljLMrU810LfVIEgk2uJie73rTCw9gj4yFPchjrXraBZ6aWELQg2ElTW8TZGZAtEikYQfGyJEo
D4ytmSxb4zagMbmiGl9YHcELH7yZvx8mqKaFTW3JAcfRjKlo+GmBM2tAVbESFte+bOoVqPi7wjSd
46CSFAmaBWxvE6IBQN4KCIzNLgddNO1SSUOr3CifNIPg0yHwn/58Xfq70GiCGaQBHgXkEPUHlcK7
BcOPNEwrdhPeOMmvVGlXQPSccmNWysEixOxcOs2VWLPF/D4hbTn3mPExvHJM8acfrDjfmRIhIevI
RoiJJqPpBBULrzrO/1WmgWTnoODj6nCSdQQzb90Qo4EmeZ1XntzM554B7u8d0+17s0UxkpsIF924
2NSJBTgqxquoWaV6NkeDetF1seT14sMu1Uzn+HmRl4a0LMYr2AQol34rlizNtVArDs1lbtDPxX8+
wPFAzdUbXbu2i8HZKHX2qcGtXpD4Xdp3HlKfpZyaWETmPESVFdwamK/qrWbVdQLz2ffj4/znjfAh
Dr7jXeZSTMhP9KFwC059Td/lXKkWrANuSOh8l5qwciyjx7CFfq6CGXjKvnSucpzL2dbwwzWslnRr
2AplC5C3k+0h1sTUkh2YiJ84JW8bxQkfKOVQBIc0WYYaDS16DusSk5Qg03pnd615hgTgrdLRe+20
oX8YNOt57vYP4q+urcmVFs4yMZr2yOv2WUN8pRsutJtABQ4TjWst8wgTozI/wguONqaOm1e01GpJ
A14PNtXKsaaPp9uPpUdqMw4TLG9kiXShrW+rtMNtfFAVAke7TDzNz0cCUgu6dQj6jKCM1lH3QSAL
5q8cjuehjklcipZWBuxCKr2hL9dzWKFVZzilh/qu860bM6R4xwcINkUTvDQtGlkLB3tVEqSTxcGb
Yj16mJOqMhUnsNrWrRRgIrMqmdLdGC/TjTRTC6RwEfloTvWTWWs4nwsHj7kOqkHzc/zZnX5B6bD1
QhMaZdRGG7tFDjb/KWhmkA+PJWKU6aEfXKpGL4XZmjIaS1Ke/hYX0UOgbOYjmmr4Uz065ovI7r8M
wZivvZqeolZiP2fescwUM9hbkjmMtD1qdDu2BddbTNbMvFvZ6NTCfojvJBObnQj8h97y1T0DHCDh
2lVTG7m1yvq+aUogBrSsfcN81BiePbbBG50PAYHelHuMGB0PH++z18Bvy+4V2aeXlEnGRpE4A7wh
Oqbah0CYd6WVNGi1w1ukSWgRCC/ftQkJ3UyHUC3FxW3g/1cWnb0xyj3UmihbeiNlnOJX51LNmK8S
k7OzY3QXf14F/64tzOzbRrfI4uzQ+/h1dSZWULWI5FMvSf4ctsWwdBzR7AbLV85UO6x3ikGWjItV
S8n6v6CJv46KaO4YaCOG9XUOVNZroFjorzP/iJ/4KaYyWbcj5ggxDVJa1kVAE+oa/MiXQPU2TQ6K
9M8f4j3rin0RKw+3UQiDrVGdWwY/bTFx7oxSKVTtMo8y6dYAmimU5NiHnbf2PJjI8yujlhbMNzcE
ACnu54ra4IuOhmtdIpsWAN12VmBaewR/CdrdrNqounrfYl3ita7CdY1CBUxF8cWEzcT6pNCi1Ord
4BE2O7TMIWM/tGCKmbs/f77f56d8vlkuQcocz/r7poLRC10r0li9OGzW6Ne7oxnDblES7VVtbdDA
JHMH+ZD86FQZCfG2dfzXMHK87tu2OmQ2QTxu+zLUxB70SEghBdEdILbS+OCr+JujFQ+zzsUKqTO4
eT/qbVEQ+lgXudT5aFXL+KpFxAxgGoqPjRs5q8xNuXGJ8zAoulhAag7Osb8risD86Fp+P7pwLbac
6i8qit/aEbhAmrhUUo3hC8uN2jd79s6YwHdj7ybOyeolqebTVu7JaNxFcIPB5ZhyPVQYE8RYoUOM
wN8QT+yCHydIBQvHVm1E/NGF/l3f0dYNE2O2BZDRnEqon55fB/2Ip/ShevHMT34OoFdoQb4Bebio
x9K+zddI/1w9iqZ7GdPouQwb59ZU6PuzpLn5xceDq9+rNhQ2KmKeSaXjqO+PpVZTNpbea+OFqFAE
37EebQs3h3vDcWSBwKUgWM106D5PlU2A2LmeNpK5FaUqnJACajmEh+i1NEgdH5z27N9HBlwdIk6T
STl1nPmuB2h1KpzEVIpLErtgXroClDnWys/YnK1F3MT6iqY6uBkHnIhbZK81ahrU2cykgSFYh7hy
j70HUrhuarjDeuqsKbc2nZ4S3IcSFae4Um1CVyKdiF50hWbG3NYIqrsgK/uT0PtLoSvo9EvDx2ve
dTsPr8gmG7B3ZpWdf57/CXYSYwldC/Z6iEEfViHOnejVR3qBATLNjsyWd1aimsACSWk0IZrOrYbB
165Kl+GK538L7FkKRE8kSjJq2LRtfVMbBwS/j0H1CFmr3YmxERs4W0tPpSU1L3UF9Mxr4Ic3p0V/
irsr/4zVz79rU/0xUxE3tjl5iVQBI7F/EUIQHF8LBXvmTimqxaAE495rDWg4mfpFDQIsw/g4B6GQ
0jWJGGwfaV+oaBL7qkNSlQVTxIAe8ed1T/vR/fi5MOWp5kvmvVB5h5Huvtsioe4V4DO6f6/sY97j
mxC7uY40ir8qAzd0Y0F1s1KT/nk9YMpVQGS3Uf7J7snjDuP8vi+wY4WedfZ045MEKgLKiwbLXLKT
7I1NQQeUpfd9BbEG+M+Q5kARO6TjxQD9fjiAAfUfwMthDsz9yxg4b5puFWvmTw1EUUjKkT0AxGrU
bA9R+osi6+yIYWpBbCpulO7aKMZlrqkTN0n2ICPbI2mVOy8qznU4tjcl8NYwdnPkOIAIcB95bCyt
unWVpNsoTsWQNvKcle+GzSkainwvwxgN7VQ/x5YiFn7gKqukz6w12ec1j0NEMGaZrynf3ZVo84Gh
TfEVTm687KqeVAcr/uZPx2QSqfTlmMbatovalOgLIAd16b7N26gmhu5V+p7Hf2+ITRAU+Oadr4aT
XqG4L4MY9CUHZWzyiXlO0QCUBO6cWJLIyEy8pDjDVlohPo+2SmUDFmnSq4dIeg1twP/RWYmTlhes
xxBnDN/xCYw7WwavYHAA7Br2m2Irm8FN06e4Fofa5E+uwiFjFE0xGAO2SHMDVgpNvqXW42Ij6vJk
WgqvqoblH+roVRbeiyWAseKTVK+zdkFzYCU0wmmvGlCXReeLx6Q913Y/fNLchpoRh1zUNm9kZATb
VI4of4ZXDBje3uzgg1goeTPEZGuMA9m+LqxsgWF62HqBkq/DSgkh+5b9xhbjPu+rvS9HznbRuJhP
CnYU4gmpEFSwbU4iW9oqfHr6nhTPzVjmVyNZpUVfP3WCFI15aW1HerRw2DRvSF6xOmzarF31Mm35
xngP53ddxMG4hSK/1Iw82nbSFktGMM46VhkWTk86LRvS/oq4XCtesDAZoJ6LWAO7lPZfkG5PaOG8
ZwzF+lkTwEDL/jaUfb9t49KAF0zkaBZVcAE43K+LdoP/xtpZjcV9hTC3lYCuRoZ5eXVrUB0JBOF2
rYrTfGLrixbPfwx/BcG6XGMKWqa9ahz1C/oiwhEET6FPeqMmoM7nNQKORmBXxiH5XBjjSPiMm+2B
FODJc4gvjTsCWRCinC2Bltnsm0VsWBW0Ch9oSo09VQsVsa2doltOZag+uiRhxC0Jb7Xav+hX20l8
BF01IV2R/1VPIAf2deXvFcI51wlxl0kjjaORixO9UCZbggqB4I5o42MMpFuRe2vwAERXJpP8yRFo
lCB87Er2EQw7tXEMYrHnKZ3SD7EZMg6L1qohXtJQljTr7XY9P4U5ifT45vxXzeVSojTi4O9gxOAw
Le7HOgRRjHMQgch2NFWHdAnKSo/W3Y4ko2LHaGM4511M9CPipda58Fe1j5oqv/WVHS06c3zkvJav
nX074uNVHJ7x6WOBFFVwxnEE66G8qcYZU0vzEiGAWOqTtskJQu8AoUonMXvj9eYnqwyHZTfm+oZX
6uJ6ymmuGCV/3cIcdVI2R+eY0vnfeSOO7elRC1XpbrNKHAMXZk7III/RCQ0LXS0wzSV/Zc0nh0a1
Z3sxJBfmwmAzBKRyzFrTg2/E0ZSfOj3algqvx47b73ZRrGvVDO6KLDxUYcFAbRr8zfXl3NVNktLd
4jnrKS21Z5+lyVYA0PHeA01EEuLQnDQ4+sese0gFGncTymgralbdbrKtTG3AuckDe3GbiyA5KFVy
LpP01JXWExmt+anvzILmsAWh2wtahIu3iBjkONZ4VoYf3+n8KoJeOyd6oGzns3UhpLxVTfoy/xoj
MfwuVZswxvGJdYfHXmjRSIKHd+xz8bU38psg4fShdbgHaRSVD2nix8u20+VFhyywmq80bRQokjYH
tbFNVm5bjad5JxBVsGzrODnM/5UbAaac+pWWa4zLaGiMo9TyF6GHxi0iTKzoXPQ8YfaGFG+DRmlc
gJURy1Yrg3t8P+v5K4iF9xVnXQ6XJsnPDsOHxdzvmZvhNK/Kte0BGLZoNdti4NFRdxpPEqBhrLqF
kZ5EpsVLQ+ZrOA7/Lg5B2568LIqucIMJvMB6MF+vQ3bxtmYoA+dIfZ4f1475cc6UQc3q4hN47+oU
VAQlaqOGMm8YnkRq5us+aU54q8alHUjzocEic2jp+dmcK15iXzxjwsiPY4s5QcDe27q9xoxeU4w9
qi266OIKLQa0mMIs2y78mjcjVonAS7XhIFmRxlEMOyj0r1nWoD8IwVn7QfIV7RNv/3TAkQVwpTzG
WTg/imP0RQUhepf68ji09T0T5uGAex0ceBQcLK8qlwPj4AW66nRbNQCeeFOHhdkQqdunAjlwpDyU
GGhWnsTOqyXdaZSVfQOBfaSsKHfcIjbPHom40ar0p1X/xSRUcIrWk8kV798ptYzvVWKoh7lIwupr
rZQhAVsfZ+mlV54lVLp5aeblzqByVuUNIxO5tKalgQy9RbFvHodMyhOgD3ORdBDAtKDkvrbD2pNG
sTEzgub6CadSMTMhtTRq1k3l0FvjjybaA0JVp0SbvB0iDDL9S0pg5H1UJnu1spcReql9khb3MWDJ
XVDwWBb2MmH3QBVXfnXL0jnJ1LoLDPr2rTFSsQfNZo6VGkUV7rXvPFMWoHQAbtM8oS2jFZMXHDqR
bSw7jkO7LDf2uTpmKyhH+Y/vxQqzZuNlDzpsi3WN1oYdbV+og0eXN3eXIZNWUyfbOS+C7hqEZfda
D9a2BIxxl+jdbcwSf4lsDlJqxuvUqO5KEfZONifV6YOjn8AX9KKgXKATutLXWhYxsPcfi5PW3NK8
jO4I0NnOJzYcD024HJ0muckk+DJv86LIz4PTSzJfXlkLiMdFAn2b32tOP3vPFBjMJsne/OqZSGWv
ynj2JEncPdmPbozW5McyxKY3/VvDT+eACU8G/FA0ZBmVuggIkEphn5Zd/zYfNOZXb7T8ZuFXebkO
qjjYEXXfrLruL9PntGPPPxihvlBzYIg4+sdABLt5tfSD1qJPJ25OwSFLL8yzmkf7SLQxPdlqITCB
Mm7OhkNHyc1ejTVCFirJYba1G+1IPQ+F+i12AKwrHUDalC8zaMyBR6lkJddLEk4AOG0oWVZt/mVQ
2F1tPyvXjPOf3BRlfeOkm3njAu/hbXuCUppcj5ZJ7YWrIqYq5ASIu2LRtihG50a0IAMBYiVNbWzG
mD26ELOlvm2CSUE6vc5xOFk2mEIAzlH34LBwidMDI25+N98rVXZsIW1eHGNHFjsMTk81wv8FsWEk
7HmA0rPcS45J1YKaTQhRxw8XkRYSrj2160+B99nQFVTOA3Anlie5EEbzmXryVfbsdu4konUDdze4
CZM45eJW/mNkEyCKV6W/RjkmwACwspvnyskDzJeUzU6LvLfR6IkUlUmy7g1TI2qDlyK3/XoZJRV2
f2cYUHE36WF+oEafVSgeW2LXQ8LHhmFXd5169uoc5JpbrFBp7YbYb+87ZkO7set4K4iEcexdjZSj
zKOXICS7xi5yF9ZAhwhR5oBJ6dSn0iUWyS2pVcboa6G8jBjdFi5a9HMHwa4IFJsDqL3zG9h4keP5
B6+TN6GbAfOQlrvoUUDPBRL6P2VTmdZmnPTZ1CIaAY7ge+dfFF5Ts2RzmNdt9ZuRKvrOawq5yDXo
jNp4MIWe3tr6oWiFsuqS7s3lGdr6BWwhbM3JwUmcbxlyah/hCEwcIETz0Q2VsBmhgK1Rva8ljpJV
a2gPVFSQQTPHJB20b7azTq9TeQwrdXQ2FXEIOKdJhUwbd0vJIXa5gCWtZJ296GqjPxpOBGm2y9Zh
iCgsiAThOhaeVwhwBV1FqExYOfxtVAIYymGGX0LbeZp7/ipp9VPEQ3eYew8mjKqqKuVVxB1Jigm/
eyBtriqYrLNiPIzx+FdSBxTgRoZxvjLvutN84hiD+6AJu23keyFXB+DQiwiECoc3ZfDf6Hw7+6hP
OEuoUBw9G+G34mbbVoG/C4X/h0bVDp0ptThspyZGscqSFlrJsaoQJXCXP5MW9RB68oVJWHtuZP9m
SesxQDt8qCljNoArz3DYYAToQhzdxHwBbGlv6c9hytFlzo3O9HWhD1fIhsM6bPwA6FNEXKL7JiRs
MV3kAkRc9qwan0pnM0aGuVMIzlgGunZPCma7gTifPynBk99uU+ItXny9Sledm8YPNfLa0TGK+7lq
rJDOLjrp3KlTOeBFSUruJu7W+Y4bk/4mwh5KBlL048Tu6+HVIND5LPxb4LThUaG3uc5lZCzQAU7o
z8Yg7ND/6th2uE0jHD1lB8s791RtiWI132C19dexVCEXTxpPywXrgpHcWBqlJknikvRi3MLb4qN+
dZW4he1Ovl/mRbcxzv6buTNZrhtJs/SrlNUeaZgd2N554iRKosgNjCIlzHAADsABPH19uMyu7FCo
U5a73oRFhikp3ovB/+Gc7zjHVPIkdJX9jbq1p4xA2D4G4t2bkq1fAEOFrXgrXEvep9wfrTvM9OSL
y8TLX9MRJAGhqvnxOnwQmvVrDWWToQ53QgmNaU3Me3VxyAK55UtbJ2ZwC2ktf0DNkQSGec8LPcaq
ZuyotxwaOuVucaBQNSR5sUEywpwrYR2oG76zLq2Hk13W322PKCLpRe+5iyLg2vnq0nyUGSonr3Hj
W1pzh+ConsEl0TPjKHYFrJpDGQViH2XpY23Er57nTbc9fRV8GVXxBTC4vl7AXnsvFoXrQ/xJT0G0
A0qOAJCZwe31EsbAWbupmi5iuEftH6GbE6Ra9vnzEHhqy0SsW2sXpgZhOvbWFssgrhZcH5RItJmA
1WZ4N32FGhhG4V2a3zZG8F5kQf5o96SDmEQrku9EkErm3jRTat2aafiKmw/4jiVfEg/5ix+/snPI
Pwc6HNhtbj0/7ZagoJXJF3hrdP5Ht5HMGRxDK9kkQKIes3bErlCEJ/IcbQYl1lfpqu8yn+MHm1EG
xrHodihLMlQ8zbuoUAw8cit9BbZ3UqW9BNYP9YNCkuUPpv9du5oaCVyQF3XDF0byXK9Bzw8Bsi4Q
K+0mBNZ80/iFODZFwfA7bqYjH/sxtrtmawAIeQxLtiU7nYwRe2jwMZjHz/6s3tNgK1jMvnuiePU5
L1w3L15M85uaCS+Ujv/ezf5rG4XBg0QtFYioOZgZQWklD9UWsMjA4Kv4xugzPErccbxRim84LvMD
7/p+1w/cZKm9ky7EEE1M6a7Lun5TGqWzzS232IWIRs7O5H48TkoZhOLhul6EoruEBeIGL1FJClYS
ruT4UBMv8C6t0QE3sFNWkh87lBV3oP1Q0ZvaOZpeQ1dDf/PZNKv3OfMOM2/ESxeCMi75Rt2kB5fR
jNMKNnHLpKP7MaUxnyuaTKZT3WuzjKO6QCFdGZpLlGKHanSHsyMJxSlvmTENY3E7287PaBrrA2od
gqgKSBNJEd8JnVnbtO+LC1IehAGTr8j+msZ3E0yUPwp/ZQ9teNBw/yMK+QK3Axud0uYu+QlZ537K
vC+LjhOYV76Oyi4i9PVVN3C6WZuS8Gob3/liOCUYaazqimp5+i4AExhUCUYsDxPqYPAeMCqjiIAz
NIyogyC+aPdTh7/hrsv6XVLob70snD1icY2JsnuuugyOgyjNG46neW1PuyX0bkW+HxS3vGNSCbyb
Qzje9pECCpPRPJdjdjNZ7SdXxeOWffKSD12cADZ9zcqQoKXI30SlvgMEjE6oTb80dvmlLV3mD30+
kVKB/IxhVO/QrRQM+8z0djBzqgifEIS+FUTotYSYBUDfMYTimmCdyzx5nVVs6WaH+PekYHSYh4ph
oPs0eQWsEYtw6Bb9gYcFa20wCt5MBX2TayRr+PoBGK4XNfNo6w4C4jynN0bi/Awlu0J/AzUEakkE
PWiAdlnz8O0Jy/pcjeG9kMaPFjbe2raUXDVxuStbKyIyzZMbqF7pqkVFeyxNVP/caeHgPY5Mi0mR
tK01k3fuXdRQJdPWNCZKfbDDp8Je0tqBR+N7MJGg0LpO0PSDDD7/kAQm9iYThgXtq+P/cPUwsHe3
NqOTRGhJ2GoF4bjzE86s2rbw6lCUZYF1WtT0BU3XojChscnBfybJEybSg9myNzF49YR9W6+ZnVQb
E8hSZHjhEQvqTwJ4inUNTXdjdGJdk317Rrf5mNeaIZ6oqnUh2EiaRnkTSSZSmPqAT3vjMRlLgtiO
bZLgUhSrsAO/Qng8ls543lY6dLcjYBgnghks9ecyCH8yJWRkpb6BYeV65NJHJ+Ad1QizstEQK4oy
O8smwoBmNVS6QfTE5QFdMkyfvTR/ncUIQyvkGvfGcBdT2NOtIkVAgR0aUU73PaJhM8G8evmjUu7P
XLSvSWw9xgM0j85vwOWk37KJgUIW3tv8SYAVsb1NHevzgKMVwjxxoBA5d+RSf/NhOm4ndPbYodvg
ECR5vkqMlF/c5Rv8FIsEFYWo7psoRbUA/EPnZrGHrhFtpm9UEsOutkCSq5Gogyh/jJdE0SmZvvUu
lWBdUZU5M6mMdmetktuUwhS9XaRB0Lhf5GhWjHlIRtat+lFk6tiN6GJM1f30h6E6jAQlGWHk4FmX
p9GXX0jEmTdzyYcSXb/WdpDviKR8CMr8TjhpfRxHqHSEX4Y59fxoYw4P3PwYgYbnHm6mLacXIGB+
QYsB8QmVxpuVZMOJW+HV7Ulca1dFTRioYFG07zWCnZBoeznIk9nZUGkITIsJVuL5tzfYxvv9Gle3
uQE0fLRpYLex7S+ZkJJYdB9waBjE4pzxqer6tstt9xhxOh7YeK+Yse18A4lLbcJfT0dQJqWXPI88
WkCD/LNRwZouo74CqPtojJrWB0baumnFBusvtYI6GnZ6NxAFQKopCCcB6n5IvDs/xntSVNPZR4g2
hcdZZN+bxH4LiwVXjQ5XKf8ttpIfFdsaH4rwWMbh56YgbRLQUbgO/dhbAZUuHiCck6IwPOcOqjIt
QS9jcrZOUmpWyrVkAdeHwHTlKWNCEfZ2u0/9Lrq3007fG+xcJJM9JVP70CmAcjP5p5mRJ/uiQGUE
dD5f8V3o3QDDdRU1kDqk66C/jaGN6sR5T8YhOpLTTIVQZxf6LHVStvHo6c78LG3enhIh3M08xCff
aYKD4ab4yKYiuESV/j4asgRj9dxE/ltHevONmnYWm5+TsIZiF5V1swmZZx0KvuVzTecPyBh4h1kc
p95NUMgDytQuoPJQEhoL6XMvBkmsfEycVVZ64j4JEvw/o8mgu322nHnOEKtiFICYALCMwIWH6z/q
EfBXnyDXCUUVfvw3q3J/+LPpna7/CRY8csJhnjaxXXuX6z8EPfulq6N0HRBYu9Nh05wKN3zJlEwu
jGOndc1QZOOPbPYq19UMjDqDLq7BQyIA4wzTlDHyBpVbtzaLubFYaSGxyS+jgnSOGHDTJ7PZGL4n
bj98ZtsW6vxTXEjjfBUb5aR8QLAMEYNOj7grjwsrgKRAn3xS/DXaKH/GvmKAFPNOC6d7b+7sL4Ec
X9sWT1od12wlacgmR+sbw360yHjZoySHh7xM/q9KWGV24QHIemMgxENIVdBHpU8tRbVTre3GCQ5V
6tXrBuxsEqjuu5USN9LKmkjqmrCnTIw3Lqc5M2aL8Sk5lGw8y5BQqWDC1g2zW+qpfUCh+fE3MGp8
DGssnoFnLJBgbybUgdtY5dNOZgq5aYDtm3QJ2IPqzm7V995rhxNJqatiQQDNHoDWSh/LmtGK68nP
Vw1kHYUHhI9smZdPMWrjhwiMdmsOYbLKI94eCbTkq6YSf5hzY5opBmBmFGfSxpka+68l8WFM9adT
ZNr32CXAF+qKCKKlFapgSt8EeD4/fGisUrrEqx8nXOgrflL6Me+Df0dUcz6+VGysNiGjn1NVdORm
KQnZLHSYuhALefFDfmzOWHet6FA3wC/Hg2fYgHQN9ZjlszzyL8W+sRzyoPSylmdB1s/iDAuypw+F
vLVqO1msMW7im3fJhdGhZpMvwfOys3MWs4pf19umap9QsTMPsPL7XvTz2m/wkflBx32zfKyy8+pj
3Fv+xQvCWx3iGEwJl6I3ldTpAGzhjfGhncEE9c09gTsXL5Ih3Qeq6mJ33dbUQf5NYf9bARH3Hg1p
cIarsxtE1J2da54qEo4ZyAQAqxBEsi2FuVGCzIp8ecfQ6OR3cXAuiBFA3UglU4UfM894RF0fFTmw
UXJMb9umhxma+tFO9/XasfrhCDeBfYyvH0lIoOIisxUf3TKoXFYWMS28rc7RlbTm3ASI8BxLNCcL
QS0kPVCwKDnkTSKaz4iuGdz2yaM1VjtDC/ciCMjkGyX0Q4SkfxJJtR6d/Ae56e3u6la7fnmxsLvV
3Jfefkzc+OHj20vy4K4q1b0504rVaeZ88cb8oBefDiaS22RnsHvgoPGaS1qJ+pnde3I2Gveovb4+
jznTjM7Vel+6yj1EHQIA14FCX5XjNo18+ufiY6JbN+iyzOhLU+iv2uhDdnn0w8u9A3H+zqnHH9Ng
jhe7wZeeRS/Xt808V8E5hX1uAuEG3Z5JBgsQRHHWAJyIBia1qtyFo1oS1ssbs62pruLuwUNOaMak
vgdjsb06SfJxU5GfHCbl/BLI6UuWc9kqYohP9YQe6zoqsKnHHzpSiah9lxdePKNKloyybieXhpZH
jyF4KjUhwQUxOmhwcGma4iFamCuDz2BFGZvCvEyMc3bXVRj6XOdsZcXTuFBOrsp7xVdEvoWq14EJ
D/dqyl1g6Yk2STxfdoNW1njn2Wt3SYRYpVH2TgdpcEzowSOBVHFEp/eYAPmXlc5vcMPGa4iqXFjP
R0FQRhzMqPi2qhMBD/Ps7K8TeUYJ5YGJ1+q6lGoa84mVhdpdtXtXfuosK4uId54xhj3BJmLwsjd4
M7N/G7N9ao5vmSG/+qXzzbdayGWdT/8k6pPNmHe0gvFjE7rk0yKcxDUD8N3axiCsn2iyV9ytW2qI
+dUpiDnKkd2EPgxXW0zt/vqps1Lhhl3++qKq9EHE0YthIEBbbpDeImY0n8P6QuOIujYc62dRoP6I
53DfU7IQdIAyc+o/OXSbhzzT1XpMWrEFW/K941s81/bMZRtN5TOgHobP5BatrmJAiFztpjfbO1lF
yfa6A+E+9RF3OfT/GTsaF5yMUcul1PXvBYGg14EWwQvTOo7kuIoxiqzs2ozWZmD2a2/RYqAWx1nm
lA7d1r1gjrWO4jnZ2V3MXmD5jFPmLGPUz5VqwcS1ODtXAdEV+7lpd1d/YOJM5c4ry3jHV8lSm9sD
nUyscA6P45ms8GyFQaNG11lgArVY9lrMopkWjvJgDJpNapScPWUdWBprNgkl0yLP3PBKDSj4rJBB
7obPEwXoscJY25+J+btEHmaE5VePU8bDckimPRQUuR3KFJ1AC+jE9lJ8eM0Xzi/r0YvZmCdefCSe
PKSEmghzM/S2XhQ6MRFM+WBbh8wOIwh2H85m5AhvfjvyGmWwel3qpJb9YjBe2FR+I5bHrjimljGu
mqmizEuDj+M+DLKnmWBLrP7ZiE6LVFJgMxcbpcIa9MISnkfSJkPtaVWxFj9WDBqhdKz6Col+HAC6
BUbCvKPpvhDpdqeYGp1DRaCSMOR9n5jjPQaT+0CSFRDIp76ef1qOYr5R+vptqMa3rvfyCyui1fUR
nlvSYoK8eRv93N2HrCHuM4S6F69mRbtkAVgR3gfk3KGfviYNug+jBhTKeIE9R44f6WPDVWe8v+Ib
tF4rp259zNVgABvRT6dGB/5dqlIKr+VmGRBsPygeD5hOzee2x2fK5qKozozJ1B1qtnTX4irseBNH
QpqXgmMzCqNmNWP/3Lde7+/6vMMFU7OF8A2l1r09cPk5Ffc9YuE3rhGdWTATgRubeIKaFz9XeFKU
2kMwOsiRSKlAtawWIfdhmujWMumHfTq5OxEBrJaFBphsqHmHzVytIs3ms7GtNwwlasPPjY/w4ct1
ilviUCaM44LpZxaH5b3ZMn/1bJ81Vjrd69r+roMivdgKYUnVRObFz/GrfkhZZFl8QqhGALvMPEQm
2pkPc6jNW2v5h9N1/ir5FJuM4oM8wXDAgRHHOJb6xWE/Rk39PM2sD+x2Dj7PdLYWJpgnlhjOth8R
h1jc9+Qotc0j1N6WrF/aPsXTmyXf4NxCUPfJB7i+qcYGsucUpcVGGHxBXakQ9zTTHgJafZCNt3fq
3ofN5asjUvstymZ5RDZyGDv+rhLdzlUXkam3Uvfy0PRsSQpWFkdRnBo0YwcvzrzNGChrKxx0MrHs
8GjKutzEHCybMgqrVZC43t6e2bhAUV6NNfalaKQWRQl4JmHx0Uog9zh25qzNOmD0OePCNtz21hjU
1+tRZEcAMue48I9WNhGKNwY3eb0VBN7kyAdSt2bNEamjrnGjxktNa3UwNDMrXhEvnq0TOUBflfYr
uS02bHZTnvp2wiqEcUQW7sc7DmEYS04nfYc7Gjz4VT8T7mSoW5+8AE9XdwM2OZa46dOUOOM9KlSQ
k+45k9E9HzRHEQUUs1fWLcNFdyUo+di0s0qg2d1mtOG1YFfc8fnXc25RKnn+sTLQOcC2hMm46JsV
9+Bt2NTY+BoFNDNmIBLDt+qlxbDVIyHXr/Ij6z5kU4b4ws2a71lIEj8g66WSo4SEU8OWuFTjxkwI
DvQb5xE+vHm0yUGRfnZbVoax9zsGJENuQRj17LeZqOxdL09NKWr2GM3X6w42cdxkXQtiZcISWFRW
KSJVUo7CBtHmyafcXTM1pa+8yitAAZ4bBAvNmDy6iRcCl9pXSob0sPMpsMInxxzM8/UAGyqT2hqW
tj8FH3/VtZgOZXZBNNTs6zKJV1e7y3Jl2dmjrDG6gzXDBzXsYxX57hk3LQqfpL8VL9cGTtYboyjd
PWu7bGleeIFVRraU/evYIIVg8FvaZt7y7mB/HSRgMigRNGNRirFcTOWhkGQdiorMT5gujRzIEIuN
FyskiMqxquGLZ8fWquld0vu0RbdRm/66L3lYUs8nnWfpBkqZjRcaoA9tcIQ3cz8KnKsF6q2DIYWz
17i7YOBgoiOsZOeXRbuBrEbwVEdHWniqX/uWDO+4epsJC9j5ujTPAhIzMQ3Oi0rK2MXm8KSW7uta
JDdiNg+Od+MAqkCs1dkIOUhm7UMX/1XBRI6iKxQi3RZeo9ZZXB+lQ7ImYuRPLRDZY9Zr9CwD+0bJ
xEx/xY/oH1SQTFvB60/LDrdSTydXNB1p5AvbnSSO+IZbyCVlCtWYd4nG6MiGTF/mEanSEPBy4gWt
4goMKEFYGyWSdYHTi4Q4G14VVaVrjYSLRgil9QIYn1M3e0hNZ80LsNtzefcgD6HFN/E5ybL3PFPj
SrndeIdEJc5ZCUk/eYvroAD8S1BdMiYoUhzzlDWKIW/d3sSjTULWtHwN0XNkWUxGxgm8yVC9+sn4
PttDycmqTwVhlEEcMaP31G0kTHIozUbtpyZ+9sWcX5Sfb+JQlIeSqJGSxKGDy6P2gU+LkVnTnzGv
bpAOks6BdioOUHogJDVxswJXuWWwiSrCva9KGXy69nGhgi7is8N1vUVik9Rf4yIR56ut3w80Szbr
UwSobe0M2kP5llhUGbCo8BNXh9Rmv4I65XJVQESjUW6vh62FmOwQalJK4sab+K0yn6oYhacjybGp
HGY5Of5jv+8fOXOQKJusPI20cImPP2bE4zlj9FI5PSwCm3bFrglhddS8ntutxkB48meY3L5dZLvW
ru/oXUOmHRa+e5ns8aicgaARrZlEf4BU/MbxhINGBIEXWASs/01S3nRUNhPBG3dXxSGZSNGdaWVg
lE5Dgdi0G2jcApOBRAOsoyK+FWM01DOrzcU+KBg866i00EST56y8Mxd05Yq4fsIaj98uMT51ZmrB
jsE97rAxyyjSc+cPhpHffQaQaKZwvMUFLH41jPRjy6Snzuc7054F4nZBYGIq65u4ofuZuxXz5piV
B2rZqB7kjcqynnC8RNKsjO7BiciBmjpnfFawu4+HYGL1JIzoZy+yuwgO56th+CTFG2PyNA3kRxAA
/Qdpv/V3uz7sVYiwwLjFb7ACaRvqoYcf/2HZqpxIkvAR0ZsSycChEIZ0yKg88SzMaARAMEZt565y
t/4jYe7v0DsRBpYPodLB22aLX3hig1JDVsNpvrt2h0bltl8rFkOTU4EIqKoGCcdUrc0RzLqRUwWU
1shEhXb1HIiRrcWI4NRajtAYqXbbvhQp07HcHxdlULceFpMOzMFg1Qj3gI1cPf57k8SvWU+Y3/j9
PZKefMuybMf+BbpCr86cp5uNu9qptxPvz7uoJqoisEfvcC04mO1sEuTDTCF4eYaJQYLSgvexAECt
GISfDM97j2tzO1bKfTJbShiS0MKqfqpgTewq8RS2Q7ubNO5jeB/pFqJMvolq3lIVzl7UhISAapS7
xCxnMRpSMWzajCCXqQr+AK39Ha7IZNiCEcIP4AA5v5jJo8KrfC0a944NED0fKuNbnc2neWmEr7Xe
9SJGUHUZHFjHvAnUNiR3b4da6Kq0q9gfb3s9Hx0Q0+cqxHSRoxzVVfLD996v/YjZBfL4h4v0GzIO
v7UpSDZiQPs3qyeTTLvoAtu5a6EEksYDDkaCzUNn+uiwu1lFHWpqzwn3sd30u6zM1FYbbMyKFOnY
5H+9Cj8m/uixstlTem6ekOJlFMd4f23mWg+Fj1q0JaTCrD88I9e2khQerlpqs/2xogsFD3DYpX/1
BEHw9Jx/ZN/99pOCazRDXKVh+CtDUrqs3pOSBYriJU9iKGIq8lPf7YyshmCYHTojbKGZjrZB2J5M
w9W72BqLjfJkubJ9oBPmqBmz8NJDFytIJ1uKoKuYlSmvuwlzRFsFe8qeHcgfrtLfX0oB4FTwiBha
fD7BL3cXLOLar4zWvYPZdjFlypCxTYt1MYFB7YtlVEPoM5ngtKJdiu06zsQ6dBWN+mIijGW/ycw2
3SGd8S6ZKtZBSV0bsXdDmVjQuxTOp7l0n+u6+Ym0ymNXh6uwwo6/A/LnrK53H0k26VHivFE6PF2L
0H//IX9jJoX3ZeOI9ExwM3AG/2o2XAifOjZSG/l3x7Rlbvpnq8jjLQ4qwPqzG53dYWPHJ+hFwX28
APcIDJGs7/ZyrpFX9qR8tJ3nbbSZfomzKd9UJQrnqgdY8odf9XfXAyQBLzUeHkdcGU//ly/SMAeL
TQjur7TgEc57vjLMcAPaigDoRVbXJ8PltLObqed9xzKc5MKC/ChT/ucQiwA6n0dKleDAQlf41y9N
241NUmiBD81CPJeM6c8uVM6Ns6uVY268wgrwoc3q6JDA1S7wK5gAaUMQ9PL691VgrPja5B98wfbf
j66AyLHlbrXNMHT9X9xxOLJweECduBsEA99ykRkjVLbGdD4gvSemcXnULFJKSppvKk9N0oYkQGHv
sfOdkvZd9lgc8fflG2n0oBcbsYfkPt7YLYpJaQY/QdZhF6EO+UMFY/3dXxrA7PK4qguW1Dd/ObUo
8qRnauXfLXp/ZLunwUR+H9b43K5PUzDQGTQ4rtk7hz8k22CrTt2P0Wqh+ke5sPIK0tL/81uO17TA
gbUUJs6vBwxebsMtx9y7uz6Mtqixswjr5zhDgnE6fBsQGtz72mhYjS9y3euMz6po/v/9L/K7k47z
3DMpVM3QgdH31zvOaC0zXFYvd8WcTXvH4MTNnGNGUcbKHRwmHdq0q1lfj3Muj9cSVVLNhWzOCeo0
xTYo7YjzGlIYme/DPos8GxN+fXOdVHiN5hAhwd1VwJr+8Kv/7tpCNBYeuRKhbfm/XFuHOABqEd+/
893GPotGPxWVDMkYMVtMQNQYAJpZRSXlWzWayZkQbLlRZJZex0EGmoaHSicWLgwwF/PkuhDwC71H
NOke8v5baUsXU1akt6qxHgGyGQTI9+Zp8bZdP8h/FAnxOUmrXL+2P/4LUlv7+tb9Nanhmr7wrxiH
3yU7EM/wrz9w2H7a/voT/pIE8f9J9IPLqfD/jn64/FCyS+RfYh+W/8dH7IMd/oNHWng8QjzcjuD2
+Eh9sMU/ONWo3yzHh6xOIsT/pj4YdvAPDwbqwmUTwlswgv8b+2AQIwGeh3rC92k+AAv89/8Jvfhn
zgFfGt8yIRj//N9/yT2wxPLo/MtUHCBMtXwzhNkPpCDk2frlmE/bbgLcROSyl6LBjMva3oyzgTPS
x2kdmPg4WDUMDBg9tovdiBoze8662D/WXsLmaWMnlrmbG/GKFZFY2LIx2B4lj5wRCKp4qHZIrQ8g
XLGYKPMWpBXjT5YHVUQtJJuwxFxMVJvRuRfUiylQuYysiJDA4jplhucuoi68o0lpbQdTP5k54XyI
5UeWOP6NzaBleWMHuxSaxS4eEnczIQlHXMqAcujV/WRnRDWE9khRGY5rxL3uyc4HqGvV3m6ZNATP
2sRzE2dpvsb6fjJt0swLq3CQU4efwsp67KqoOKQVjva0582WN1+sJEBTUlgoxzpKt0WbUZrrSGEu
17497uzsoKfuU5OA3kggk+UVCbeSBV8O5H9jIjteRUgsCMcF5jXhFtiU5stUd/59GrRsE/KyXgms
EexY7YoCqjyxOR4uKSCUcBDYEo3u+2xIpijWA2maDLOznNys+ZNfyfKYZXsXneBDaxvPuiVvKDKD
+6C2v3DOlZdWGg82FltgtRujpdi254RpqPUkuG5LhYYnAXmCsvA9zPWTFkTp8d03/JY0bZrFFhOV
PXJ0CSGfQ6sEH4L4D0UTf3PafjH6GGN1QilNduPikJAHpyPZBsYFUZ5DXzL7eEN4g6HFLdFcbPzg
MciYprC1iTh42TFLf4EV25h36pVlQsdTCeKykOhgg8nMpmHKs/HNeGPXhMZFXqT3onLac0mMd4Qx
4qSH4nbsUd+Z6x4o0IZARsVk3n21Y9tAEZ6yTxmy72FBk+dN+VdKa0smN3W6MqDdrFKnNj4rpten
WrSHrBxJpAbwVM76vs5Y55iyuAwtOUUyHjYZwpcbLcgB9XvkOrmo3fuExoUru4I/DnzNRWBV292Z
zfzWVJ6xI90NytNkzdvBVz8SRFcbxVpo3aPjl+MST5yqJwdDUzh3u7CA1aBGF9yBgWVl8H8SNRYd
GdrsTGX+nES4GdqIKXGtUaIX/pZdPlQ8CypeUdAOaRQznhW/GY7OWUI24TavDCAFPpA3c+r3vjHx
lA+xvZflPeu9kzMVrHhQ/e3did1iFXRry/rouxI+o3Hqo5B5o8EAVHSkuaIpfqY7wVSrd1lPwTWl
NlPSut7VMMgXOSSCiqQPblRIYozFiibvymMEYELm2bOiajvnZXrwwXFhp+rupBqODoO+sdXvAHrV
OsDLQAOMmdzW3rrHcwT/JyCtKRifW37Oasa1sY7ymaFCmbxUGhuAi4Sgm79mhFITXDUkRGRhLCyV
hdpsDo7Z6L5UdpScjKk/ef0JZ/xsFfG2xfO7sh3t7/HlPUpn+hzX6tzK8NbPSJTVYpx2gfetTF3y
xTFEysT3N+S8tmuwHF+6phhwV5JY24nhzY4HBvDNEe0dn0F49b6lBh0SqpIuKQionDG78wSMW+XW
T5ZcJU4nDhj+cEgGWMIE1JBJPne+q/dMkR998ybJy6+T92jPlbfjwXW6yGFDNiPi7YgKDRJ/4xEU
NlQshpnOLlLR9EL3ziK5eyqQkogxYGWcokZsA+LMTdO+xO3QHLIAAZEbJ0yYc5x9SfbNwqNwQqn/
whK7xg8+vPuW2JnwCoysg3NsvIk6v/jkXpqze66m5gR5AWlrEP4g1sIE09m6t/XkorRCzWalaIgD
9gWMSRCXmXP80tdut5+UDTdJiIvJfQTiHccl5sjdGIwPpdJPunOrjS/Lg7SBKGQN1g0WKQyTg++h
i8mTyet4CbP+gVR5ZxW5lb3zZoxj1MqbBK7O2oiC3WQ777B5UiT+Rb7unPC+K1x9HyGJzpo42qik
wZQdT4c2pi0JanBInDX3vco1xo4h3macViS0kRDupR3vNLEXI0ME3qVfczy3O2V3uyKFfyvHFHXi
9MPug4dJdXdRFTw4Q1Z+wzuBQGoMk0Nc620vWDelMXhKwVUbVXorXcIXfSnjtWiYRqFX0c47E8Fs
Y5EPuQMc8ckIkIxVypc7PeU37dyxv+1EuS/YqPcTz2DbPJtTsQFZpQmH2QyM6+46L/8ecVPkiG6+
j2o9B9Y+bavvhp4weUKg47DuNNaltzpxsHBNjOq4QM8ApJyNanAQ2ip8NUIvBpA4wsKIzrVc4ght
2vTO+AZkgETa21LwDHl1uybPAbtUtkfX6mwaHx5oWBo3/Re2L8bKaJp2T45hfJv6c7LSqOZ2afHm
tWTFWqV/sq3gzhiNZhukHkDxeWS/nJTbwCBlOJsbJPPW+IgAiC2vrXezAUocqR2qZK/eqvERvdQ3
USrSOdwweuRJXLvIo7d9339zLP1Iw870Pv1MJe5i067ug2LmtQS2baUXTXZnnToL8FH2ZPnTkZdn
vlJWai9CQL0r8OFalEeobLa033s02wbpLBfP67eiHDwizwsYCBNrNLP4lMyutSrzEYHMyEXuAu+H
VDlQugwnXD1zgLpZWi7CaYKR26MYydhynKzd6Log1bJEUlX4clMJigRydQk+XlwQmTxLlVwa1cPr
G/l06HA2QyDRtwvSusa8wuvXDMhbpmXpdrZMGMwTCYlRUa5H+ZV5xJkMXKxU+JNxdGUvXTchGAu+
d1L/oAx7l2FmrkJDHj29CJHwGwt+PtN87LlNr17rvGElbovXxHyuQ3kMk8HdOlP2LAiE3LsOmYhk
kDs4F1Jhb/WM1KbI3o3Zp3UG+LAGxLBrYtAXWbgWnZUfa5x7Zli4ZO/p9qytYusoZ6soQzCvWNvK
tH5CPd/wVsSS0lrv1rwv+5k8TUEx5wc435yqu2BVkmuS5mZ4kLxNiKzH+37n2YD0htQZ1t1cvJpm
fTCc2F6JVtwCjfgUdUg7GcouWM3m0VPk/WTNg0qc4mCrSaxmzVlF50UwSIv1zXuze7bb5JTwlhbl
JRyDnuOnzfh6R6wSugFfEr7EA8slKK4raX5ySpRXZl2vzbK6TVojPUzd9FPORQMyV1qXVFtfon4Y
dy1a0ryu72TUuWcBsFZZZDCWzv8wdx5LciNbtv0itLlDYxpaR6QiM3MCSypo4dDA1/dC5H3dRVb3
LevZm4RlJFmsEID78XP2XpuxEU4K1T+HVd/t7Dz+iDtrXLsWo4iOqPFVKcSNAJNHDoNng9CLpUmQ
1cquzC8BGnvkgLSEzD05GSqCiZxJZ5FWvwxgO6Hme8sk6i6pSl7GuOwX/ZzC0mqFi2nG2RSbcGbv
FXX0EJfmUjqIDWpR2gz6kr2oqkPkVRklGWLXsdX2XmQ8l8o/oduwl9BNvPjEhPG5HGW4aGws6XW5
wdBh0YMRjzmponRmHtI2fI3cA9+iXBSpOg+Rd2O3e/UrrgcnooIpQqy0oBsX5qR/qDH5bqrm3Mzo
7HKMV0MowBMRaroae3Fu/HLHnGnTikvc12fPgyY6DvpPcguWRkv5xWZwmmqfTEzzqLs4Q3Spvmp5
8VAa2btl+fpWw15BZ7ZC9dMugqr4ZQ9fAYwOq8lLmo0qEEBUMZ8DktIkmT2ygmeOzBN2IVbmRWYQ
4mtFnNPT3P0ikuE7MRf1QfrJr64xFk3Wsc4LGa04DnLtKMDHqEGPvWcfMxcEyIC8cxGg6Es/MFqQ
iWCV37Ft/EiLb+i/9OUIcuxiB2IbzYim1vHFru2adwd7yWrq3KPRmfAP2LW2psp++vWhdbq13zjf
mg5iUz+8jwRNkB9Wvw3u0S/FrsmsD72GwREh7WSdROxoI1wQsgcPaEbWOszigGndY4AGfs2ovloV
kDDolj4U9cgUqhh/xPQYCO1YVZC4V1GeYTYotbcqFhenvLkCTSKHqlUShuY2dJVcompb1iKPl74e
u5v5SLPKB8oovQUKbZbUTYXxFghCq5UJucXNmSo6OVwN0Z51Md0qhfA4KjBRFQi4LKCwS+rf504x
t8DXFW3MZrzhL7PWhZ6TuCB3dn0gRgK9Ys2RJg7hGiDpCQMK4zEOHbKkn4xaPAVtpi3Clga9Z8hy
4ccUGOkZADicRp0B0oAkWfffegs/ItP/BZacr6MOgprOKETcTHzzp4qNLV6nrT8t8R9SnY5Zvuga
lkaDzWeZfiG99rtftBRCLnt1l+L3c+J3B/ogiPxfQiRbAqSr9VvtsZ0OMUnBrThzO4MZx9YW+HDI
uoBt0Ou6jcj1S0t3cFEWJBpk0Xss63GVXlsda59L2YJwpcdcUT6ZPvPb2Dm64lF2wWuG2XVvzXMs
HVXgyJEOiNBCE/m3OE7Nm2ZTIlgpJLjJ4euCIOQFAYZqz2L10LyfecgW00iH0Xr4JkngWaNEvBYZ
tAvfw4ZnwviK3MVE8bmOTMRFOGOnM+ixfo07i3WA1AabFX47OkMOuhtgVGaH2SokqhW8mJY8owYi
zj5vj4GmTlmtvo1I184mY5vnokE6QBbmWqARY2Ak9lPW5Th97U3Z10e75zYCrjdu3YauBKEmX3C7
aXBof5ZcdFywE8D9tkGtPAx7UqXHfecj3Qc/A66NjYxz5y7ro2Jd1X50xSQg2u5mVT55fPQltt3Z
0tJrGYxHTXPNvd1EqHK80F7EFUJXPXbOI0tIkzUffVrTkETERJbWi5Zoh0mz4kMEFXNUgH3yZwxb
u1oLAKckasmkH7hctstjnAMyQKtaxD96b0Jj0JF2EmLJMnSnxZKRbhNe/8qxiJBLmuQkmIYvMMMh
maE6x6rgvMJic+JbbtgRXy6pF3D2YsP5GoCJXTDEPFHvfURGgA2GIoXQvgZim7klefMBM0+7tu1o
abZoTgxZoy8MbVqV0PFKelebTqZkQZi5tg7aKVq0ARvRGKUEoKchaWOtfHSNHVCSH0JxLOlF425i
p8Kf1O38AJNvCAwQKsVE5HV4SEP11IomWdY+JZ3e1qiC05+YzdP1aDjaserPsgBwkT8EhvuSzz76
WJnHLOgWTd6Cxx2t7400ZxaP9l2RRb9AmMRsMHRPmdUQtx55dIKbqzQlx3DfWXeEkTdx+dyTUt0z
YDk4fY64KaogNNQtN7LpHeOy8p+omfOWdKQanZQ26au0GL8OQfBOhfUdYpV94MS6GrFBYEIqsIdy
eUBnGJZ6UzxVdhCuwWigXoEXxkyWWaMYnVM/FmC7aDxlkMw3HOu/V/rEvz/2LyAs5YIgrjXEMn91
Bv+ZrIzAeqwqu6W/oK0iI48WauhBm5f1KUPrRVtrW+b2fmrIRx2MS+fUckt3hnIx5oZOW7T9o8Dy
ZrScFKp6a2AN5MoarZXW4rmsia/3y60v6Ax1Rjys7Fbpq8Avq0XoZR9lme16ScKrMsofehYcXZIU
ObdKc1UYgfnZHf8/NZX/py7wb23i7c/i8pH9rP9sFf/2l/6nZvP/j73kebTxv/eSDx/lR/5bJ3n+
+/8KEDat/6DidTkKMd6aEZD/r5UsdZ1oYeQjzGRpGNNs+K9WMv8NExOid0yI5mgb5gEnUbtztrAu
/sNgMEELGqIkFlTL/T91kv8gyIO5hdzsAf+ex4KmKf5QjhSd1St4t8azhuUP6IHl5y2yN1chCAn9
6/139wczJVTAqnttm1nYlhCfe2+dOUDRI13YWWijk7F3EahRDN717voRn6OM/7Xr/adKZH6tpsHY
19IJ6JGwNH8fJ41hjYCa++K5KQiYwXQmKICjSJ7uDwPuuqbfdgiYeBVB36/nHWBvTnRlZ69/lIE2
bzvVPmXR8CVTTrRzeuv73Xrjm3px8RNcQAO41aPeT96tFJwXSumG35IoexNe7OENAY1BKwuEuU9u
EWK7lZMGqDZy75xaY/cPAUDe34dQ4KxtLpD5/fIw//lfZscxiARJ7gZ5IGBhUC1HOT7r2rvgTc++
dxWZSO0w+Efk3e80IehNWPROhiAVX4pC+8vfkoilHymm7nimLolD9KjN4c4E6T2ITaAhQspd/C14
kOO1yCWOG1/kr/TnDpPjFE9ZGFNlE8xz/7WhBfG2Ssc1MdIQru6fuCptdaha/GxNGJ61wCtOrn6u
Sww46UMQRJLed/AlGIrmgmgK8UHse0eDVNKVRPv7ctd0c7omhNgJN3VbGDc1Kofy1Y6eFNmldLjp
bRaACoe2viZ2XF+b+afQjd9yPJObvg6P9z+7/5q0jBcvB4CO+MtZC2gne4B94qmkGjO01LmIvncu
95/SsET2q0q6voVzNOAgHNrGFCe8RPoGKHPPGSrXHtLKOHV+CzefM/C+wZ54JtK4NtzujDUE7mtz
7uZfIhFn7EuIFOyzivvoLwvL/zD6+fu83EL0Jy3E5jbDH49B0m/XRD+2CqKJNuGtJUNZaUZ0w0KE
J6UmpMHzo/h2/53QUcs6T2EHWtRqanxuDGbOzCg0jGuCWSvPtGHkeqZ4RhpuOufYodvk2dzMilgw
9AoctxV6e23z79/C30PL58EaqUU64RVEGN11dX+5rG19lHVla/lDldfEAzal9qXRjPfW94NvsS05
zxrngJr8PDhZ/yixHJwy139VqQDMqnpAo4A3rrrWUvpbsn5PR3OV+tL8gBEYLRvV+BeFcPuMHZYa
fv4DxtCAu/3oS0mDelfwuW5klarXVB7NscewJmX5CBsNr7UWvnEyKR+1xAehT57ROq+ddm3Q1PmH
j4E1/C8jPBjHlkMEimAkyNfoyD+/yXHkEK4bpXrIiigCBKe4d3od/6GXbowAVurgaQ6FqpEdWkmP
fhUzyV+2LH6PJvr0he724YupOSBJ6FmEBPhlyaub4gd3hle8QwH9c2yxBGUnT2ZXvSCnyNZagRVJ
QyGIp8jovt5/GrFbtV6lPtrp++gVDsa/aNrYI1FW+AmRPMFdf2QQNP6Douzv6xvvX0ccQ3aJlDZR
7b9fyyTm+Glra9lDE0cvqWHmR71xv+rwophRmiEEYp7GGJB3sQe4a0C1yNkIj/wd8C8QM0UmWOOC
bsHRHrzvA4K4J+Gq14mkPIIJXUhrOhjBvq6bx4SAZzpQ+joL2xqnBjlDmDeijV/Y2cnvZLkD7Z7h
D7Dqnen3/jIJhLbDE9jjbXa1XSybbkGcgoKboWUXhjJwYzDvgD7y8/2k2fmxa7SvjOJ/wgazrmGB
e2joEuvM0KJlfmQON3SOzg5cECEYdhJxaBOnhpHrxk0s8wkOZArXwXqt2ZO3ENaBt6LJf1HZ+9iZ
tMHn7xVBOD2+aoN+pH1ph+YXRsbmu0lzrS/fvFGNH4z79BW7VHsa49bcG6b/Og7TsNCzxPjqokLZ
cKJHAR33jIuTrKevEgL0FJnPCFT33mLkxEfDN71P/+j9qZyftmGwdEPP48icmmvTCHE0ocwl9B0a
5L+/N/4mrYEgDxWdDZ8ZNyvFn0sESbyNglLCGpWCTjV8QuFBTFzuX3eTVt+Ubr+Vs6u7GfpDXEDy
bkFsJ4u5EFv38zkgMl76IpoO//6F3eP//nvuDokfmQ88b4RcEkGX5/1xyerJ4AJZHIJbHNMIMdMe
qxS7hg4r4EKqVIsvagIWZOhsM3HXPpdum2wGCJnHqFbNCfWIiSUzKjZBPzhbowai4qbNreCM/JxW
OeErdWfTNeapJiZMNlOEfyivFGFOdngpwJEBrFnU8wZ136XqgIMhyQEYk+fCB8rFuK7Meg08yJ0x
yHhNpgjbJlE4XsN4s1GcKC0WhufgzbMn/ynvm3/IprP+KCrnDwlJArUuVYskoOiPumUohr5uJuFe
/SxZMUEq3hhPPcy18C/P0hc1cNAFiDmAAfMObhaROBSeN9xMgZ+dUizB/A93pO+r8bss9Y0zJNA9
YeMt7OZb7ewTjo0c10J/azGpvNBGK3DLca8wXDbHU40Z9mqXLA9G2gK5mJ/eH1I7UZvCr5hOZJVj
bHqrtZ4ZahzDPoPmOn/oQQ1YE0ce803NyeimN+mBT7dGkzoFhB6XcEtCTrnCH0sAnrw1J2Vod//J
u/9kYHEvcsbsWRWpcxb6+SqNR+cbVl6jgN/nDZb/T4nw99L3j8uSUtFiKUVTjPDkj0+8M1IZRgxt
rxi6yq0zWzTsNF0OJkAzHHA08qfxiBmiOlVJ/GVI+/HVd6tfESk+Cx+BIiQlj/aGKD9xmUllw+jJ
kmrvloTbJlM/vkvpEoOSq+mqKlKePX+EGBADiXKCAO29WYibnNRP04vlA2w/2lzV2DwwbX+413bC
BxvhtIV7bkwm36L3o4uMgVYyhq4fe6No1r6XMRZqGLH0ubI3bo+hEhMKuXCIMCznKD0o/5NDEZzF
vrgEgjgTWlBBIqynenLMJyObDjWGT4nObPa4BPDwF03T6HsK0Ifcd5wtG5570npcW/9+YdDng9Jv
34Bj6Wi5Oa4hjp4zcX7fyyK7cku8bemtn93ckQOms0Inkow5SSWmF5wNjdQJL/RUQqMTuEAYJHi9
I1Ht0KEMM72EoL/M2GsRjpRwsD5k79aPXTledT3Nz/D8msd0LPxTUVa8F20L7v5AxtL47hqqXKiO
qfm/f09/259NB/sZk1JOhpxF7T+1q14Z0dnoW/+aBxpJCyDqSNfk6JEm4VU4xvQlHGsP3VBHBZl7
03KIG3oifqHgiLrGwek87xQ4fBwpwbsxmVPvQf9S1Eb6Fll1smMWWqPpsP1tlk7+cewfg5rEvMQw
py3NUpykfmrYsDDBMC6jkPrj81rTmGCCBpgULemW+ZyXdScEERjUx+wlGHyo7vhEl2YqKTGHijOT
V+bLQDnBTmGNeKAL2CwcjdGU0vL0tMZxtMHOQ/ieoaCbDyZNysmLn8apz/yFO4QFU5nuEf9e+67Z
3vmeckjka3AOw2SF07a/GFicb2H3cv/3c8Bd1Cq3RPSE1RLodIuCCyG5/amtgAbpftE9e3FfPDXm
c9qHUF0QUC45SHDl+yO6+sTuxicXfZUe5uKl0SdxK0vjKZPL2QeXCpgPnYuYJ4+J9WlaoyVNAWos
vDTUhUkRnEUintPZb2gEQ/UPdav+56mUq8IhZwmlG2WrSYX9+5Xu+Q2hmWVhXe9JBfjHWKABxb4a
eDfMwEteLJcFIakCfeVmItrzrTRHTKjxnr2w2lS11I5JSMqHnQuiKZI8v1EMtBdZ9NtB0vor2nJ8
VyOqJqsIFiq0++39TGcXffdP8myiYP5243KIQuMgDI7aDgX5728nyLuUGrp2GD8yB1JefdSsvt02
rvKv5gRMdWpD9TJIlnV0s4pBb6iuGfbOZRb52RHSFXqrHPx6Z1JQrZIgDB6EEU5PsUeGS5J5cmY/
TE+49kb84fbT/Q+DnDfqagClvMipHvRu8NZeo//ACQEQqi+Nl6nFI4fK5AjEkfXNIZnAlY+Tqs51
0HQ7JCsW+eEEhXn+hCI2R9LGTThsp4R2+WDR9Ktt+RZ3Ts4bSoZzF37T46m+aLHWPyWNu5WJbm8G
ByLgxDIJyTT8LkiuhA1GV7LWPO3cuMFb2tnVtvFEuFFOZ3wty3z7+U6xG4bPFke0qyi7Z0zxwNXg
pO/u1BFz1Ge8htHxeXjZ6S5nlx325naIusM0yW/eFBgHJPxPkZbarP/l44xpfPYnw9p0IO5YIrkd
vLq2mNd2w0p3AvwuVo3fn5oBvy94YFGRYBK1JCNkab8zCDzf646hwSfn9o8Cv/owC3fjZgSXd3qC
5M81ivNEBuDnQ+7hgk9QEHbTALPZ7cV7k7wo02XCmk5PWTXF50Jaaq3IRngZK+dU6bmE5FmZHiow
TJq1rMwbq3MGH7k9t/OztA3+9ZD5BIWMun/+71/NodWqlQ9DHEH8xJH7mOta82CLa5c58OhgqkP8
J/9hwTEc4cG85nP6DG+qkmu9bk6+bQevNgjENb6I6ejlwXDR+urb58IYIT6F36IVZ5wb0dHpECOW
k76lLYAPmmKNWbqEhNQwwehxAawNzXDOXsWgwKostYhabd5Ax514QGeSzntLmk3lptFd4MPNnHVB
TFrijcxegn46ODaQHQfAoSTe8BB4brcbuvBDWuJMgG58ZLj8tQD58y5Sz14ySwcU5kJc1WijLPtx
rVe58ZLGMn6ZTMz0RvAgfefDDdVAajJsF45ic9gIA0UFNZQT23BuBw0JW2dSwlmTP15kAIM39H+i
1GW5FEOy/fwoZOFwNzqDrR1QDD5roZmfs8ao15zxXLaaKb/IBhDcEE6EGvr9Rzkbm6v/egiM8Jcy
MncPxLO6KU9bdTFpUJVrRwclkM8DP/qWSBuAVFw64S63Gsnwk1wThz0jGnJzH3H9urz6NYzT8Oxx
Pa6g3IBFtEeOnnqEI90VMfMoeGqrzvNnTqJw9z4DC3/D+pACLKTWMVodCWYw1RvocD+aWjcPMnAh
WUf1ox6q6ZzFKBPvSwafMlT3jq18G47SvUk1gPwS2bSqC0GO530/S9182tGo9g9hY5zAWKAlDaJn
Dc3pJTKwG+exd2UR8a5yfmDMA4KI5ACrHFr8xSUI8Onh80MO0idbTdpulPAH9Lg8O9ihOiOwzwSl
7HwF5FP40A+TsWSbpjDAts0p2GD4SnVm5dlNM4gpns8FmRYxCI36TZjBzmGlta/3VcuPqgxoXJov
NI7N71hxgaxGM7ILG9gTUQf0rAZD7Qx2S+WkLg0t1+i2ieq2n59zmQ8xfI+SvI908KYTOJxuF5pF
vSdPabgMgmRGYJsxHYaT38TZsRggfsBdF9wijdgoA4D+nX7vh8hlYF9iogAVZ6/GuNBOQYr5vEuA
UnXpIfYpYzhykT7cKXNdiWhaIPWnt+rIoFhL68DWNiObh+JckNm5LQrRHNuE1At4a7uuQ0MY13mK
nJIagtJFYn7ojcOQgIgkhfnN6PQHS9fk2ZnfvVLdu1+NGLCbvHhUeb1uTVz6ljqOFbINs9GGNeFr
I7HE6VUkBppOFCvz6YfzaLyV890nCxLQ0lxohwpJKQEU0Rn2fgDWFimxcgNCQHHAcNhKMZH0Bile
BMw+0Oj06VH5zTpKFbA0NT1/XnZZlf1Mm9RiIofKVzPY6mH+k+dLIi399P4lmZEfzqi3iMACWKDc
GbljYpt3w2dIdsOyFq7+EpftN8tAJZFwWxjgeYv3OyeobOl6FDgyFk0EpmIY0DK4Ef6LNrQB7s91
Q6DyS2fMHZb7VZa7NI41G2trJKg4D7VdlskK4+CLBejkEiL8WsBUKfefxR6Qq1scxNn3qrcfiTaw
ecEqAeaF7TwXGxyofYl3f75+dbPqYUnRJAUYDMC4TlmiNRfmXUMnfgpa6DWBfLRC56SDLf/i5crd
NHQzuRCDUL+AyS5hNTyYxMesW6IYn2L0D5nbwwyeP2PM2HNj3lg6EdWzS2KyU4JaS5mAnGn0L/sM
Rkdo+690KhHLCwbtduCbp1Yx3C9Ld0dHnjSkQBh7ZsLxIo+gQtIj8TkBd+aNoKwcLnZUfKkimon9
OKy9zvtawRfsexeFUFWpbX2vafqpmY/SZX29PyCqzQjNK1k8/XG6FWAXCJHO+al3OZHd32HMQuRD
C1jcv9w49asD/CJia6Q9UeSWFe/Wh2dZ9K+f/49AUeVpkxGcQY93MB5Ar0BOATEQ/yoC71eOjfz8
WXgEzfCKXyghCzd+Cc10j9N6uE0NkmCOXc5ZQp2BCm5PxLDm09ZLvK+BTQEEGVhtP9teVCYFMhdI
GeU0pee0bhgkoCldRLCwfIH0OEwQ53txIFadnq7iIJQnC5F6jpcS+4+jEfYMRF2/p7DSf4B1mzTI
mXIEHUmsDk2XnFOvSj8oPU2kOUn1TEsgWxsYREf3HhebI05i+kuq3wqUiDqZUvrHnmHzWjd3UxsT
ADLz24Q9oP8zx+FW6mW7bD1b0xdkgmLs7kiQxcfxjHS44rj94RUFeBAX6XsqyDVgNjTCmae8rlVN
iiZXzinX4ZDMG3JVZluSeqYtDth2QeICy2+N8Z58qK/c0+Ex7x0C1kpsvZZeHgpqlVeTFBVtgJgc
2c4yMND7g/GiEaDUQ8plvky8BGwGgJ9jVCD1rnjl53oejROFgBTFtOiuWoa/4aoRJ19T8SEI/Fs0
U6ACq1avuY3iI5Ss5QnGgqTy1vcj8Jg0iEVGwFx9ySZLeoz9tZ7E4fPCGeJcvkVNW9w8XV1kZ+sv
PYIL4K40/x3hfODHNb/2WjnnPbnTGarCOtQaF8y0pWUL7Ptf72VWkGfehncfUrHqxvJecdx3oDKI
oSoGvdqVVZE8amiqGB0MV4Pm59VAtdnqlKsejb6P8r64TqO/8WSNqKcmxaTOUn2VWT5BrP3orUCf
Rshq3NrDPBNuXBr9j2kH0O7+Uzz/BNkBPmPPd1C46Aw8CLcIwrSVGLV6R/BexJnSr6/cIiVtrCzb
dLTLhzgxOIDC57RDpHIYNY9jHaKUxXy5IBVb/JAhdO4uSU4J7NN6hJx1P471etcdpdJhf3tqc/99
X5M6cv9Jzr/rNPMl58sDxZT+rPFffpdN/aLRCoV6qLGSU2GUG1N2IEgs/6c1opxH0rMaqlgesTBV
K7umCdbfKyMjd7x9ywH8kbRKRJEEMW9L0pdjlhE0fDWsQ1DyzJetyZousSnLI0LyW+9lyUuH7GTp
TBowh6adzh1QxANnTXvbu3h/SyOYZySibLd5RHQvdM7wTSNtIYWl9dMoyeZgtTwgPQzXeWpk26Zu
8QHI1H7mojQP1IoQ1mPLeu44cKwYTWjUzDQvhN5O18Bv3yI9yW/J/CDpHxXIYytUSPk0FbcOVc6j
xCm6FkRIaimc8jSjIzHUWvYB125mY7FG69W+mTu3UcHCFFekThREcd4zwFlPdHT6OSwrQTJpKLmD
SJCxeZm9fs0TKLp+5TANMNqa22ig02xTrTQ+QGQVaJyhaxI9iH8AdDl/vKNRE4YSdq9duldOjmg2
GIH+0rg6aom37VVHipZDaOTApIEYXYdlKEdGWYqInDQxJ0IMDlS4PH4ijGOrNX10QREMVjYws2s6
ts9q3qkrGeXXmGcAsjIWqGZh9e9lZTX4C2zOmdZw9vnGvkgYKlLxJmiPtRfFtJIyWgOYfq9269QX
a4IVTZirfLy6IzEc4Dpaa7bhHzE+aUfJmPBA6QoOlJHaF8sAAJk4cbq7D1ZGt4pWPW+ri8R7rkWK
UhaCKh31fFmRl0QrM9okHKDXVk/QJ2ta+yaihriUgmoqL7QvfChIeGd2p5fhYCg6tOBgSGtCpR32
MmXkKwWEojcE7mSKCDw4cwE6a+A+FyKa4clOz1R+I5y02ORupC1GJFyngEFJBKjtCPLy8lk7ZBCz
ICblNzNQX4wZvWLhFtozLXpMWpZDurlktor4lxeK5idab4PsyLXnRsGumBchCWlNK2V0s+3MvzoK
pZDTYafIUCmgOfI2tpP4cHtC/ucGF8l8ZFak5+wFjkEgVd26T0CM22jxnpu+1/baxHAHZW62UeEw
EIRha0fh+sfMjgcW2ho9OgO5jHOIbpN+GfarQMtSMggCb0fnV8f4A+mNheClb2M+dtN4dHREiHdY
UO8av6pq6ja2TKb9SA1F8TgA2HXsGC1jwB2ju/bslbZmj9Xkch+L2c5vxWGE04EPxIyGC+W7v2/n
iZOnJcWlIV1lCe7VM/f4BvliO8/Y92bcrHNJdzSrWMXdvArPiCfEbqqaZqUaLQZCCSKMwrs8ZrWj
FipFJGAmhv8gi+DYZYzy7AnhAivOMzYquRqnXNuU15ETL8tsN1u0Eoth4X0kqzojW6Jjdw8yz7sz
qKxk7eSMJDw9OcsKZSt36bYnWhNV6EQ8SR1Ue5UQjRT5LRFPc6PHyn1zB+CsBBxOkFC/NvMqJmKQ
1XGuA2vdQIxee2sBlPw4xcnNn8L8Zkhxpd8aPyR2+QM8er8nKZqjJ0FpyAsH42vVsEuzx7QH4L05
Zom58vw8XQVMLJMNPnBFGkg3NwTq/pIL55BDzWdy5iImy6BqcdLnv/lcWBnjrsNi1C6RRBqN43F4
Lpv8R57OTg/GAylJIhuwYzTvNQG6NunLr+0gmcn73bUAMLpPVU3c5r2tI3WXYFslcyxY8fbe0q9N
2zl/3kl40b7juXgv4TOfvDD0MAQaza7g00US2BCyJ6oBjxre0fvwwCS6p9JQinaMfLRwKJJ/UCzM
6q3fm/tw1NFlolcwMPwbdx7FXxQLhUUTsh375pplyjt2ZemfQ0x2S8dBiA96ILxiLo3OEazB+zM1
yG3nc1RwdXsC4GW2O88qQ8wvwngSvNS1Z6Lsr/Jzg0HwfP9JAKwe4mL4hw6n/rd2La8dqYiDjkhI
mrZ/jIZq7vTYtE2iA2Kn25lmCpxSwnUdR7J7y4o2TExzr/NrYpqTKVvYKEIu07eMQdgPSYJY2uC6
UmVlo2x0uCjRrFVEO/avZSc8EOQaXv1A9E+1SsivKhH6yLJed7U7/cOIxXJ/Nz0zVWEc4TCDtmb1
FzvVH53nBBKANYVyun3efEY7sFJ8nmg/jwaV9DbZkNUPmTMIwjanpzBNxldNzqVGXEEzJjPqFpgh
wCtWlUjSX8mNWhwDv39oylCs64nw9G4WGgQq2gHZ8XZdMDE9nw/LiU26NQIlUIacNJHCkwIQVSAt
ifirXTsFFedUYHCr+ote3sDa7++9jbCF9jk14bdext9S0qHySuu+e1TNRZYdmtKrVqOdytM07xZV
0i4qjHYspAXEVsN66j3rdXDUsZr3W9/FfsSgce+bzC0dlziI+6uFcHr97Ku4TVhv+5wa0jRq73AP
Vh2A9a6bhFE0vbpi7N5Df3iKpqJ7KqJZ71ZEPr4qtUrmo/tgjtrZbNPHuojfGs8cTvexe4y3B950
Zewb6kyCqUgnKEPwpKimjRqfjYMORfyrOdz3P3Gk7nrR6t86PCVoJ3CF6GYz7Qe3gHdnxY+tCg+t
GwYXe0qTR4fvcZW2PSDuHptIgwbkhTMI4HJjYswPoXNJLCoo+f4j8OQABkKj+tM3XexhkCvi6ZgE
Sb2SPUkxUpKuOHk0pih8vlVt0SHESON17tjkT9RDam7TtkbiKBIcYkRTUJ9J9WLDZdpXnlZu40y+
ZY497oLA+lbFwXTRpRw/H/oUm1EVlOkmldbz7Hp6bktZPGPlyNNBPidOM20I8KCnRym+UHE77O8n
DCdwDhEBBOuczW/fmqV21lPO/q4Q6pGVF3S7Dd53KkZnH5ucdMx5bb62WdKjfPMymkocBzq7pz8r
4/qhy9uDZviA4effm5M57jjq4FXQwNh9Ph++E4yEQ5h8ayKrADp2+Ry3FFZXqsVZEZ1LtrxuOc7/
XqOojGOvSzjWzgqcQoB5vj8vgNsfGojkh0Bm7RVLxQI/MVuT5x8x1xOcBorcGv21U4Y/207kl6iC
/vm52ZBA52LY048Uylji7cmigY6pQ+vpIXmW0g9mmZK6i13oLNp3W7POZhLAUWHHWd5viaBmRFiF
DdjoOiqvkz2cK4QT982zqen+CIMEiWxuTYYQBDdSgPjMjFqD86hmjPncUMVDsbx3pu4Po6Wd7Yl0
dI6ttLmneUjOLc9St0bfec2sDt6RtGkERC192jpqnnOGr6vRqbtnvC7pue3rb4NfBM/3jrZPjLa1
yN1OZ1k3FmNpsZQALYdQkJgXmVjp8V8tes+5RaJrzrZn3FxnJB2D2GqVGzefdW9lR220Yf1Mdr7r
IvSZZ+NjS3Z2mqqjDyjkNORJuPlc+ZwUsEOloftr6zmRgw8AYwXOY14WbmFkGItPzZBunlXhRyQP
45osvMrYOA2WLtGm0cUVHOc3gRp2nxVCJbHc1UxV1n0TkgbKmnx0+0keKeOLXUL/aJGDZbsJcGxL
0xfeV9cJPsI6jjD/TcHn1D6fAmyG98Nh+5+EndeS20jTbZ8IESh43NKTTd9eNwhZeG8LT38WwIn/
m9GcGOmigyBbUjcJFLIy9147LZwlc6X2SXEkfvtMfsQE8r4zrOn3dmFnK8XiN6jVxqeUF8YCCIJz
VtNQXXuheW8FqRqLubFqh0O54PoumYEOsbKSHpiwiIvkZCKcD7rGwa4ZYOftTQbriuJuEADSePCF
zXpY43iGwtrbstCXI8judhKuyqfQxz0TDXBoExqFO9mM3joy7J3SqOILU1BJK8gNlyFzh41Xj3C1
O5LI9dgr2dyMH53igNFQ5AvOIYDA0/oVKL6+LYw0PxBi2Z3KxGi4rSSkdpGFjFDRMFfU4vGmJPz9
VaDFzEMwR61O+aXlKezuX07TsRVN++oYaKH/TtbBgUs8u6uiK7ePHURs4TzsNGpIDNHtCvcM4aaT
GA7RA7K5qUHZqzQoBRSbfZfiAuXkxGozb8LrMnxjpGM8m9wEq6kGdXOfStdBbyj8otlXBOFsbNuI
vnrJEpSo9oVEszbPKUSpHNKs48KgLNRPCn736fZpZt23UnCi2mVuX3JXpXBzMOK1VazRDNEQ2LbD
1nVyOhIwDdYVDZLvAtxHSozVsjOAaQdto0IaS6MVa5ZzmU/9AP4qoeROsMLO1UHmZHeOAqY4OXb5
Pe9r1Duqldwzujmp7TJXTNM7Ppcaywukg84J6UlEMtxKS00I4OWwpSWNDueKMXFh6ySohRXxgmsV
1SgIrF5ZpQTtsNPKWB2nRVEpbGcX05xczGvuGBTFKjEbc9vk1bcU3tOlVuro3T8TFUSskGE0mwZq
P5GaHbVUyN5xUxrdrygl1p64MXf1+GwYQKFfTrtfuh+geGD12BPX0q31sPrwY49kOshwotvnucCg
GBvvJAMC4hzrFJtp9w36pbc1YkM8jXWggVke5SEQP3N1tBdqDBIcjvVqljTgZL1aGr+XPpT2ptYN
DD1EpyiPXqtP5wTOoXvVDc4kP9QDSFFTc35uOLZq982uzO6K+2+T5Zb5XEXJX7tdRY7RlDjEvtK7
mRWXu6TUxTE4hJue8PhnHI00etVm2EDYoC+D2vDJMOSvduqU+DgBMUoSilb5Kwv6+znQNdj5jm+s
LC3Nz+YgwGtEP3yE4K+OpZLgFQSfj7lfj555NZhk7YTM4Xpb1x9f2KtbZDutq1jRnpwQ/XWRa/Z9
fkQX9Fw1inzyJWWdIcJ+UdtFg6axK454iuVh7HT70ZksKVb2ZXSr8P2baFHaheYSxVv7ZKdQve2U
tI2IQOiLw9wugG21ojtjvSius8bOS9KG6xi7uRMZ5tgTtblMxdFFU0d1ntxO1sfeKk32eUoNWi/3
lr7Kji7wDfknRNm/lHiOraKx1idBHjeif9k7rBbYhpKKS1969jYYJMgTKfuMRRL/c+1Vn8zV0S8g
bt3nyNdWMwdWmpq1ymJnhJ2bKsvINo1NG+Oox+p1JqlRe3X17FvpF/IPGy3z/7PREvD8bJBGKjo2
/bcKP2UwEwaVIQh5bo16M+qZ9p6YVrbFz4EbO3WTd1I30SMQ7lY3Qr9NrlaVCLRlIMd2LyfyfB54
PQ0Qtoix4Yb4adGujqVF6Df74l2iBUj7ySAjfk7ftbQqLmGUuzdMHu47Ljrt5jvEoc0z2kh+s/qJ
NpwUOwLFbqNNjmCtyHJVGxRp2NURw7Iacr3R1GuMj8fyOmFpiPNYzP3CgsHRVQ4W+coOUz+vKva3
RtOjTddmHSPBPn4RAv73f0u3ZrnZP+RoECDRuuI6EsjSxCxX+9uONSlojHiNZVzgKjmrGEoUM11G
AQ63kMVjs+TElQ4zxWSG1iOQwQcMx5rs9kbV0hfo8c3e9Al/1UBycvWp47Hogo3pobF7zMqiMGuJ
SaBwhWFa/TScpaMl985NmYnDR0CAbclTGFvtU+wFmr1gHagXAiO/T477Mki6illZZxKCKGmMjClx
Ik73V1cfb88WfXrzw22oLI3c+NW07g0d6NrLTaI64+rqhmmzKAwa8F0YArjv9Ncsjv76+15ACOvc
oHRJd0f+/w4pn9uAEQL1Z7LpK/5lXh8Hm5RKzjJSGHGUlGP2lbsoQRtORxTjPP0acv17ZyNdAZzi
/Yl++K/zHdkRIn9YcaY2FbS/yYmLoDdzIbvsImQbnX39ZpE1+jMece9XTe+82rWHn7vSkjNhwO8j
3DsiMFExGEUhP8KyZkcbxdY5D6r4JWnK3VzvJVrOhF+mb1Xcm5CSpylEG4k/qAPFLOP9+zlm4sQy
6GC4Oi40Fy/aP5VTeNMyExFQdBnLwV5QIyMLgXu+yilaVhFZIEFUDuuxjvqrP2TfHtIIQkfJo0Gk
tqkmLV7SUljA18LDzt020EF2xC5Rleh4roQ/WhfN9fXX6Ujo/XZM0oZIvG5EAoE1RGkQAka0P5aP
MzqoXPXcD8Z3REvO3bahW2gJ+dlOQOQGiacrm4HGEW/8NRM4ZOtEM742qL70BoP5Y/dcaPjeXXUw
L2FIy94VWX7sfefXXOVLOXLjNFJ5shpycXXVNY5Epn4zDBsvE3EqG0Du8IEyC+mt33hfCGr9lict
DTBcs4SIoQTAYfNiVJnYzH3rFlLB2e9t7uGFdZ99N6bAuROZDVFTnfCXYNaSpUYddI7LOlwbbdps
k66vzo9Jpjvgp4/gEbSj8aJN0y8OrNz/rjUh/QhEyyeyN/yVIhlfs2Iam4YFbKMlqXY2nPSrQbW8
6fQRVKGmjfsOsn8jzSxYYXVKkfOBsTDwmI5V1N7pnKYvWjtprWl3kAFrT7dqzSEwAZgp3ZIpe0VI
PBU+fMqlbjc41htUD2wPSZKWnryUDkGNlVkR7ULgpUkBcZR9wjjZKtSLUmpiMWRZeDHq8pq1xJyl
Hf3tMR1oHCoxAmDOBYUYic1oKb+8qKVgwgVwQiajrP97ATV+v3NycuPIhLhK15pO0+9tM2yMLXmF
IVaivpBPc62FE6XZWgTtrvK0OKPZvMxb0Iity9UHRjsfMXkTOz9oxMYnMmefx6l+CDpd20eorCgk
4kuKOhLt0RqaEVqINiExjbKixpsSbVPV+NL59HlVN0byPz0y26w4FEWjMllBRKO24pA2Ha5iToDl
QAeBeCPQBXRXx71i+vWtD8d+6dGK4P0K9WWDD+kMXcndeKjhTloId9YKB/k16fUdEeLOr/7bH967
31c13jtsEiZMb0uzIc3+5lGL4ceQKeOYZxQF4TExdeWoAPWeMiytD8dplKVtZN4hzX45uVa+BeUL
IuPy0x0rb0c0zkrN3H5Dri87eztUUZCQvTpoKGrTkF22ZfifBdaXO77q5s7v/kvvBEX0dJTQYL/E
iJLnb2CFD/6a+BumQSwjhvGDSEnQgQa1FNIARURxtsoiH46NS9upbgx/79BFWQ3l1zxxxR+sEdpU
wPxzzbSwpTso9OkYTX/+uWYW0sxbGdcl/sPgg7SC9Ktvu9/NsRB7Px71dd7qz74P3Wl6EMD0uEeF
sBZycjaFmWKipgUlYud8sCHrw7oDurEjyLSifMuqC0bSmC0Gu/L//khRfP/7BydugAQdygqDX+G3
xb7guuYi95Hpzhud0tXfIxqFS2Fozkr6zWeO4cNZ4NQgjEP/wv4un0ZN9lvRMouOSdtdDdPspjb0
3WwIIGXBYKXq8biUREtYUUbqQonEfNZFlhOducsRbbaBzTgByd1TTB7QOin7dKvACUOO7zAlDtAW
Y7S5uVVQLlQsQwtppaCUA9NYN+z2kYEjXJESNgnz4maXto69FiTM0QjRMmYXoX4lISJdh1ZPo1OX
X2qC7+8eakzCANUpEZCmS2EnKw3MxJbNSs6IytQAr9BuCXp+th6hD5IM4IiYoHsoDzRRayOlPTJ1
mx+3PazFGNNGIneoYR6Pgut8U3m8noDY3JCGsi9HS31VYGlvzSbdoSCzoDB72i2zIbPU2eB/Bo77
YhfaHmhPfxH8UFCwtV+OJHfi0QtX6GXtXcZtOEJWTV/WtxY+TKfW8RvNww8xjNa0eRzfa3KdM2aq
XxU4hKtYpWtUeFFwcHXAhrMMih0r9E2UgWXLNBscg2VJEgJyJueJRuvCErxPxqRXu80aG9QYU9YE
viOIk96GQD/nNupAK0mTd25+QY53OVKW7mSQ3V3LolEI9IHrpVr6WKnXs+cjlAn8UfrESySCw0lD
Hk8WVriLFKvazN4V9ue3WfXjecpx7hQ0tswPjQ7ZxbbGgfSaqmEF4aJpZF8tzEilshSDvW+ZKANh
gNrBAIB5c0k0GySqODz3o3Gi9sNOqIfyUpj+NWtqJHOD1vZTs4PeTc9L6zxViaVBNn7yezdambbz
/DjKyBHXkxoe5UB8UaqM9gXgEY3o2cpgNRX9y+cciNXnf1+bc531zzWFDSWFpAOpVrc1ByTt323i
caFPwmveqcD4EeG+eOuLqryi3b/mjl28VSw6S4wUt9YHaPlXU5b09mvnkjnea0wwsiAUn0Z7l6FR
saFPMC5mPnFvudNRHFRgrK5OPTpfEo92jmMVxjYdO8BjrTucS4d5Z6SSWpvbRbQCVKGtLcXPkKrg
X4vHIjmldaJ895ThuUb0xobD+0lw2JWM8PEYWCXgjkq9N6jInzNJLTDAUKCF4bvZfm4WVH1YbCph
EMldAceacxLIRAe/qhdszrPgMGGltCmThaTQ3QgkaQ+MRlmG0Xj1cPWvRKbIhdJ2xr0qi4vwO3mC
qREVcAVbIZLrf38e5u/G3gnd4DAttGhMOAKv3z8/DySXVq4HfncKgH6+uHEO7ywcLr4QBNUMHlGP
9TDx59Z8RNHJ1ppfRM7UL2PzLGIivmXQ/HTaPcvNeBJ2lZ9D2BHYyrcAEJpbS87kw9QCFXBRYTTc
DQYzuLgVxquWmF9kaD8Vw2s9BvUXfK/+llEcnJlEQl2ddHciMtVlmppIPSQpaWRzxGdY6T/crsTB
Q+AKyo24XD82P35AhvG8g9BjfLRS75/onBHQNjUYozCQG5MwyGetN5aR3jBkY8PA5JPZQCX+0Bsw
/nXrnJAP01YWhxXtgdkD97ctbVUFWUxgO73sgVyC1NK0g6Q9dLCguh7i8eGymq1WdiTeHz6wPOwP
gfTAeTXRJdZddNh9CgxRwkjriwmAte0I9bnNiksduOiqCJFJwV1pd01KLRD3tXEhhmBtDF33MML5
ifbZDXl37yJH0qFtuRWPbnAk0FTFedbK8rNs9J9/9Wnh1G30OqFvXLQKXjsWj/8+3bTfTjdXcwS2
ZQchoaaqkOh/q7YCz4p0PcAf1BexRvwsuyrfLXt+yYHsNDslTWzIzK0Z9CiSGSHizunu6Ir/duQp
ZOsgNHi14ky/FJrnHEeZGOOKbqnFkJMp40CDCTfekzndp+fNcl9o1VI0I+6p//6NHt2Jv61o/FPT
ppKYRca9FErqb79SE/pM5soRJuyFYGKEYVj3wrXChHhVdS7lBCD1ZQ989P44E3XSxFYNIF2otJq+
M+C60+lLqi15avCS62KXEWjwxs5hN+eWRpXCZahpyHoJRzy0Wbqdi/ea+/ltOrIHUuV0L6AVPNlz
GnVIt1E3IlafDmF6VcveKEriTVHjNmUM+Lrn3kONNJyUXmMRmzIK5/t/Ay3+TnAxg9xS/aqKcAMv
RT8nrZAH0G8u+4DReX8sy3p0pwRRnuZ5oUKmPGF3xS4I1WkveNOxoSJFEAcMYOrBVQJxwCXwpQy6
7dzqQK35NUvSrQ6W45paNHAGRMLLKm5guNIP49bIOMnOouik1h0zORiVRscdGGB4taB+GbcJIuUD
JRqwaiCRIRpXZHyBPJk+8zx8YetoMAnYQ6ryUVYQpysAemXua7jjJysEFIx8bSa7oL8wvSCnfjSp
+ILyVAjsnpRZ4cZNAYkaIOMePiOm3N+bXLJRz1Hy1xLEuKVhaYkYhPjaJya45j2t/GwhrDY9WMZg
bhCmGHADnmWliIPdsLgNefEquRBvJbu5pU2KxbRzP7gVXdkOcPQUu9iCGI9XPdYjf/Gn09X6bcPD
JUgHwkJ4RliMzsn1W1XfIjbuWwDDz1N1N2GhXyFo9ssEQdfj0fycmJ6rokJ7IVa6z0vziJr4ECdS
byit9G1VpeVJhNA94OX9pXEoMgmaEdfRVUzSMivpmzWoA06EvC7idTFAha4acCyale3qjNndA8ci
BqS7j+8xki6tEK1PF2qujN9rzbX3KMye9Km6qnmzTlm0nddxF4jptoom/ZWH3bI1FUT8U5xKORlj
NAUd3nzYUR4RVBuCrHP1YZ1yp6dWU/VXIl2DtdYxWcXEc2KptdpNUtCScIMcNURVuivsDvZrQWqh
IUuUm4P88C1injwzA0wnEdbhM3NX6OHsTSqjYT03gPzcsDclQq6FRnp7YEYMoISSQ/stSPmYh9ES
5MsOT22wjLp8F5Rq/mt6kMdx8SvgQTQ9Mz2Yn5le8nugvd34kx7chhFZ9c0zHXNh+Fb9HKGWRg3s
xZukT5sfQx0j8App5LLJVJ5rcjaf9Y7A1ekBrbviFsj0DhrUvpfhsGfsEz6pU9fi8cP/36FaxSdT
H5PnJNRH3gkzOThkmH6o+cbsi/LTF2axUWFfR8sxDNWlUzsdimo3W6at6F4yNWrxv1FQTUeM/plF
ewXdobZlpq4Ua6sqxnPl5w5BxuxkwK1Sc6Zeev3fC4oRdJuU1CSLgFwt0/d10F7bKvLuZGRW56IE
KNtJm8VLEdYSHYO+yrxIXTKEx9LkauTJAZrcYxdXD+H0nD+SmiXrZ09J8m2hDvb7MKgbzY/Db12Y
GkunlUhcp/0U6laJUaYOtpkWBOew5j3oVV+egkhzD0oNw2RenaUD/bCt5WfEf7ABAzTsCDuPLkPD
+LoOmSNDZ7Yw0lqpeWH/oiItM6N10fnic2zcV7vri7sw6NHgcITX27fi0/aCr54ldaISQHv4fRk5
WzN/mcQ4amG/l5Wm7QbVJltmksfnCOl8ESQscjwfZkKsUgJ5VGs0zrpvL+LY9E+N7iHFz8zR2htV
ele6CP4mDsFlwDzprM0eoX4ofhSt2exkr2NWazKQlTx38GcadR8PZ7+qdTIH5M2YTgCHgdhm/gxC
whoWZuAob0kOgwWlfYUHvPDfEcevx8HqSDgIu+eqdddRFdiHx/Vt+rIBEZV/bc0w/GYqYc2/AWDF
LSrcgkZpQmtXg2+6/mwnifiSBpm7VvzC3cddi5wm5srv8JYCgHqZv+CQrGD4u9nTfIh7w9y4vW+t
Won7026K6myYwW1+cdDxM6iBDKG1IvmZH2GeEfdiKrjFqJ27GoHZMre0bqXLot2EIM/QbYzqPjYa
+4ZT631AnUAOfWjf5qdG560ZCgHR0bRvrZXoJ4RYh/klq4HzjWooJlUz0I9IwEnaG6ix8Cbb10Qz
mQulARk4HJnDaF+BOAI80dBOBZ127EYlestGuR7CuPnijyFw3g4SZlKJ6FgHIGMTV4lgsdjHojSr
H3aUfaa+LV5HzBRIiZWRMNXJh26gB7MGXdn2tU8ImxTWIZYIqc3pXmVoUm4UM7XWsLu0Q9H04hIU
cu1n/amdaFFBb9unvPIJEJiPS92rFuSQYjYmgThepznXtjXjOnyj3Bq5gDoyHSokG56tJngJUTDU
S62rVqFjdLcA1+JLNnkGkTGbe/xJ352KcOou9gr0XXXJdH4M9oOmqGiJPfsCYz9Ywc0wPowKxJlW
1r+ySl92RZ99R8itcSEgHHAzBl5GXzl72jlYDkTlfVQqwFA11b4ZecWGzTaZ5di9d6wktjHGsoI5
9YkIjv7r2IFZzfzwK1oDZ22Own5VJrL0ONqgAJyeR4QURX1if0blC0aJ/iM1i3YfYzdAO8F3BdK+
NKtQ6tV1luLZqnHy9Ka+znPWuLVO/3wNUGzIAm4Zy//79v99w/Ttrhr+/pezQh4loYH5xZUptmZs
J5bpJLc0cl7nYPD/ffGMWF5Z47AdIEGm6HfeyrlF0ES9uZ43QBq92aM0zCl6hbsVQS7mIsaGufkb
uE6FFrSJNLMhnyS0DyMAtHVuju3bQ+BIG914G1hmNr1dmNSANcMCQgYIOSl8osxi+05flUCx2mq/
+6mAcesD5EtTpdmXMjrMM5UBTDmiAaAMD1nXfMw1jNZiqOirz6QpL8k+aLzjmJ0MwuwEkc0jhtqK
Lk5vAqfY3AZ7TMPnh2mcvJV2Klhii3uKfxBfospcJSCqiRZgYOG63SI1TNZmYAxLy41QtLAVBnIp
PiySKHeZEVnNtiNlBc8PluzZ3G3TDjhovbg9XN5K0CxV3DJUEqt8AA5BE235eMAzk77FsfrpZinc
lwxVNGEa0bFjnbjPKKi+CpU1eZnhWobFT7dw0y0KspBoBMXZS7UYjol0k3YxP5RR+ewTerBFTTEc
56cqW/0aJWr+1BFOnICouWqumr5UCnkIJtGpe7oy00SkPGH8Ilo6Cf1bF1ACx+RJ3PqUMPD5kerY
OSkiztItvf2I7BlCjxU8W9PWuSYHppfdfT5gWTBJNBx6umd6jStq7O55Syjd/x7lbQUnw0SkPz96
vBorb7xpjAWnXmfkTtqSrBTHGvb4/NT8JUs1+zQoSO1qFfGX0xfXvk+DJ0W1JHYpr/40q2atyyr9
Pn8H4yyLtI8PEeCkblu3v1SVE52SkfC66b9Qk2tMXXgOpoP5f/Br/wtAIJs5HUrWWdM6f0nDUF/Z
4AunC+WgYm77gaDtl6eH7QtctHqLdjbbO5E73AylIH3HrwlK0SBGqFFym5QNzy4f9hOTo2IVkslw
SksTBL2AC0B657iZ7ZMduw1EATo4gMkkHfqglsw6Uz64427CydSZk5y5yPpWveLlPlKWTprmGAlP
o9QHBsxcNoqBlxn9kkFjpBPUB9gqw5HGWq2/YTCrf+Vu8sn/VL97ZSxX/mAZ57iQ9G0hZ+4EO8y1
I1N/lYFZRIEzdO+eLr73NGV+msnzQwCleuPFVjV51EqUX+iZnG3qocO2qlB/z0u8HVrD3ERmGZIR
WLBrTZZUG3ZDpSqOGCPizzELq5WJUexcqUZ5YIQcbLU6qp6hmoCGbiexFQ3VjZGO4wZlZr+Kh4Gp
+2jQSnXC4BY6unO24CdTp9THmISCB/rPnqaPMjYr1iHgTREDpacoCkX6NKriOlqsavsm8S61aUX3
xoxjpOGpeQwUHcM24Q2LQFrmV5fEqOIb0oPknKWe8+0hNeAc4h2u8UcuC4emvjMS9mBNCW6DqdJs
oDhQV3rn/+qT6HXoe5pkbPTqi50l/mF6bj4KtL6+9O1JCXL7rKkBtT6nMokkeBpIVTSgjuj8O/VQ
aBeXoBMQBSpCRtPqGJTIGD9DE6QHZJnRra/JwJK5eJm/NDEBDlHl3cJYoOnVTWBZnlUfQ8ieSzPK
k32OZmOV477bPv5C4TXblrd45U9/o2Da9kRdygkzHSqUnJiocnejdD9i1ZpiWpmKLOsykTusOd3z
CJP1ids4zjC/1C6R6A+l6Sj8hzk+6KSTX6pA+Sbpi99d+DbHqmj+et6oncfzws2ZvjDDQHlPDMcU
Rf2Wt+FPKXLvpxa9Afeuf2CyZ97KMvxc0zGF62+mT7T4Z7gFAQldeahRTnwM0HcWaVka5zFrutcG
fHXH2vlhRsI76CZO5PlQtUk6xfIbkCh0RnKd8RY6xSUQ7Jj8Iiv5PXgUtBkoaD8/EalQrntLKV6y
jHTENr9X+FG+2qF1SIZR9bnjoFVts/JnWYn7ZH0sS1W82zY9zSZSK0JlUB+hkwjhejFL7dXO2iax
xvuloCIGdSHr9NkvyDwPHFE9j5lOfKYf1s95SrbK/GiYnoumV+fv80292eJVapdNxX3Uy0dzz3Xe
XpmboK+zvOxHsLGVovoR2aCq7BGXsz80Yl8xRNwObNhfZGD9MoHMLsED+E+DFDZYwSFmAGvV7wGC
/lwWLksQ2lLutE8jKS53oo/iO1Z7VlBNf6elUC9wOYSTGT/c9WZS3Q1OkEUcJYDde21hOEcEnv2n
B5pvG5SSmchktBlSHPPK18qB5rVAi54t6oziYYMTLd3mJje7wezq7awFoOsVsqlGQfuw54ea/Moe
1FowFUq/M72FfliXJ0CnHrGpmK8jrc8WKp3DzXwYq/CK2PiK/QNGpTafWuLZTzOMKiPyZJv4Ec5p
G+xIGKff07be5mUYXwThKKso6LNlPhIDBIi1eGmpmddFYje7vvTNjyr1NsNgGy+1H9in1B/hZ0zP
AzFqV1rSRIf5sExedJFU69ARpANrxXBh2/hp6D23PCtMDwXJrcv5sEcKvSH+ydvUcayv8CIq61mh
2AcuAVeRM2xm/zoo7/oSTl/mF+pgDNaq3ay4d9onlAr2yZi+zI8S3eP6HXJGizbhSpRypyJC9Iq6
PH+am25e/GrNBZeo+y8uZl8oPLH3Ovb599itm58koS31NqK5QLj50qrj4IYaFQQFrK9dQ9jY2mnN
Ir+ofUvXw/Tak7mcR2mjafWnUh0iuSCh2D/WRbTU2cKsiLURm9bUcFBMX6J6QNwSasf5SABUPFfU
RiikQnaUbxh9w+2AiW7vqYN7b0aiG+bR3vQdHcyVRQiQ8mCOjfYadF/NaMxfyiTWEZnoJZz9idxR
GhnFiFI+zX3fGbIbN427Gyz15/yUTi2QCt4gxQgh8U7vd2uDm1FnLx+db7LPG0N/r5MXM1Vb7qQ+
ewXaGYsK4xEBTFMvKxdR+dQNtFalrY4M+pSUeqvJLoX6xbIbdyXoLu7n3mMxxmsHP9s+jfN6F9oD
WfYd905Z9k8yKMvlfAgkntVjFBaevxYx4YQz6ZjSorv22ZeAOZkJJxY5dvshG76Q80AMArZOtASe
+ZQb48aeDRWdQ+Rgxs9zwFN87DMAHrc2xgMcGUASClJol0StmOztTRR+BRgsgcBvntK09Vid6BC9
BS2WSsUib8uwbfnchqR3TXKWIMSlpNfcpaajIiELxAGjgB5Cf6czeA+HIr1pXiqeqxqEPDOJ1dhj
3q8zjx50HXvfRParTDz/ezpzuU0PgOhoG88NyOZdWlS0biZAXholctuGeR8tKYTHa8qSu7ZT3NNz
kwFI7UTNbvvjfDgk7T63dDzNTngoQocwmskQKUiX2wgR0OObyAeGE4Yn1x+/Fqk6WW+iDpCJQzS7
YQ5HxuAhQGY32KLpdm9MVjHI4AbYSxNxcotImg68iO5w89qtopfxIbf78lyberSki/hkQqk4J8gL
DvT+GEPSqX5F/f9UK/oFqkVymoXrSPVBWxDyGFXJpnYHf6ObDXMMZtkbIWmmpBndE7ae+bbRCXpx
raz9MjjDvhh6xpB5DlJJw1tptjZCu5bQ61xAJyzx9QUkdn3Az0LTnh7FCFNtq4iyZjtPG0ko7ldX
WvRM5jOkbJtorZTleGTI+q1XUHArabBtmW+8+ngVrGlbZcpInJPYWw2zl1SJkH77UftlXk3nBVYB
3rH0hJS7VO/re1EbuwbO9saN6d3qshzfPcc6ZBR+y8dUecgqylVfyz7b6rmaSobU1/VNWxHI1JN5
EJqJejA9vySuo2JkSnjGdxjqGGWdBEMWjkr3yVLXKTiPI2Sn6cbkpIm9zcEvr+fDxFZoJbh5sxnb
RN3EBeFgTdjc5y9F2YwA/8jSMAqz2z6uY8exSelUxgLaBSDS+Rebf0XmkJfAIu94EAF5iUabvxeJ
edX9Kr6xWgSvkjCa+WkGZmA9OvMmbS1ezOusmyTRaXRMDhvSMpQU64aZSXackb8zc09gyLeCep0c
cpX9Smxa9BUJq7x6cfnDRFnxHtT8m3YFASBHBa13bnUclO+PoxCy1fxiBzPwD+OBafz+j2EW/XSh
cus2hTX5MH9TztCd0c0eduK9ak1/P7CllkA1dMDBdnsvYHE90zlb6oGqvWp9zyZUIRRIIFudGwpq
O6xnAlzT2fF5MJXrfMQlVvyBbSt+s1e6mFtBtiKbQeTDbeJ3zTCFFb6TiBnUY1OtZwEnOirw51mn
8lheoBTgJZ7u9cLMVqJL1D8pjX6fpfBTmAJhqQr4l3fN/W2WUqfEObLnj+7dvFj5QfnRjlb63SVU
Z0YwindUxjqkOyUXRAFOI03ViO7//alpcC5/+9wMA8kXcj5MPvQIUAHy+t/mzYYrdXe0rPzmOnF4
d4fu9WHhckLF22N8ZCvh1N5H4BWZsRp9ho+YKPbwAdQv2GFoD9Jcnt+5OGNeoxayOKsamQIpNogP
HZ/8Wo8iOhLBsGJYTZpkn70nBec2Ke7ZrS20JwS+EeyCnBJbjc66aSXPY0jGDPO/eo92rL3CTWXK
Ftr0p0UsN8QDVgeMme6ylC3iGhVhUqgJfT2mrbrRA+nT8Zj6gMxVYrcPUUwTzqIj5Fp08MkWBLPE
+/nRCJVg31nVfZR9dGSik0PXDMND23K/Djrrh18E2tUvvC9jMCCedex+k4LgWY1jKwkdVGl4aNY9
jAdxzYr6Z5zE5aeOnovdyrjw1cw/NpNovigc3qXSe9Ft1MqLMfiWpe0qoedHvosnvOUw5BFUpIRR
tByPIZ3hK+iAYf+QTXX0zjY+qVgoQ4xf5VtqieL6EAPzc9PNDj0w4qORaGdbDY4photG8f3vEdIV
8mZyqKMY7T8fHJOkGhUAIhWbV27F4Evy63RU+bsxhv1dsVFPViIwQ1D5E/O28Y2L4n6jKVo/Brw+
VLFAJ001oNcB9m0aicZ8yMuHtQ7zKnsizSf6h2jIiwm1e9kiyF8IXanvGS1+DGT01sOqROzpqd7B
aUKNPCYl7Q7lZJkF0kYlmtJFqmzbOOZqGRLaqkn8OobzkmvDi1vq8SZr1B86VDd90bI9SJh/f5Je
aky2nmmXEwfe6jFvjihYt/+PqvNYchuJsugXIQLebOldkcXy0gYhC+8TCfP1c5BUTM9s0CRLJbFh
0rx377lYAZu96hdRU8q5EXUkM56f9PsxFu3jJwR42przmubtXf2kD2iuz6Kx7h5QCzeT2UW0/YbK
VXIK0NpdcqAXLDO1n86X8kCTJPVDaPlvXe+Ho6og1unc7ydkKFPY4V+dkwEsqLsanHoi3zORLz7G
gMcr9RkdJwKfs1KuFC+A4M69wLR+CwY8YHt1Gbt64xd8k6WpaAWusWsD5HlmLXYhsnPytkhX9fAB
e346AHCMSeLpASkpzEdQfKJQhmZOlPeqIZv9NnfUtihZvAI23Li5Ez4N3Xgh8lp/UW0Nuyf7dEqJ
1SMc5PJvbOjq24jqfuPTTj+ky3za2NH1cfb9bNxqPk7NJFsC+Rb8Y2FKoj/DMd0g4BZbMK7eKgmq
+OCGM5DqzuxPeuLyL5slmd16cs2HWpzSBZuWOsAzHvKHSA8IsyOwCackNc+D7Q/Xqp/fwhghcIIz
PE+69BgJ720k0GCVNQZP5+JpUhcCYDJIIYNIJ4HjCQf+/J4kBukoc4RdJL3Oi4i9X9Bq0TCuSfXC
kka/7eI16dH1xvbk69WXBbyThU3RuFAr0wDVJlpwf6zD26TtvDJGYzanpDhVPxpSQn/6dLBIBAb/
s0HZYG9d10udtdHgU0z4Ak+Tg4AFTwjNJzw568fz6WnZdGzC0kNclDjk4nn+Wr3VaO/cHbAfkHCg
UdKkvU2lrz2hXPi/hzBH1qhXzbQt/g7z4F6UWEgdFKaZjDdrowdOv55TYrPCcavwPMnC6Em8aF5L
OfaPSnjoF8aF0juKiXH8VKdR00MM0B73p0cj6Sns8n+HeuSSPXjGvgNo5v/301vNwJPbW8UuV54j
L64+BY5wzGvp3xyY5PW/Q9H4yYYaNTFzjb9/9BUsyrdPtk54tWozENIHrc8hiV2vPHetLfd9l+vP
81iFR2+JZhnJWydxNGAZRkbJvdaImG51U3vXNAnoquzji5kb1YHWqb2J+/R51s2evwOcjV339muZ
jnJrszn9BxNxGnjDC6gyzQ2sPjrZ8JpnnTNAPzctt+w7eQT7lhT0p8gx31p34e8NRGzqeFnUrBAn
o7XWen4n8SiaJj17D1v05tEVG2kN8ZUNQnKma9WyTiVWm4b1qbC97n2MQ1qyRNyaJHuUJbaeh0EQ
Hst98Kl5pgtyek7BsaQ0Ekzlw2tCUT3TkdQOucfQ27pD9KylyRqpi4HybbB23ThubdlrTwNZZ9ss
7uf3bAmHG8gbQC/a3//jP08GuYKG15+HjLMwDV5HrvVqDnPxMVnezTB6sW4VkLzXmqsZtdMXcadF
QBhuHmBcOWj60KweTDfPk8Q/QADYlZGoFsE8z4xe8c1Yq21KNoQHDR80FcanGkPTrhVG/+aBCyK1
0AawT+/altNBgK6+kYzOVhd69bmaB42S72IoUsLJ5bnc6iHnnigKixY4rkkrf+9aLzulNgHIurGv
vGIJbF4wwENIZ2dMfyioBlaUiYwn9iQ5A7/r0D2Ssz4c2eWku5DZvg46/24zNT33g/hmOHZ/iz1o
MamJ2xHGRPwcDRmvbHRAYSj+BFlOZAFcnewsZ7BsCv2ZZss2z7nbXePs2Oo4Zyxl7Tlj5blWyyns
gelOCapaaf4ugqHe+WFdbYMmhqa8CNP7AX1yMqV7r8VTq+gVOr/OaE6E3Bhm54Za18PQG5PkBzaB
orlR5/1Bj4iSeDyICIeSrcK7uDZycowXK5IIb7nT6JcisRBhpCG5iEsIFcCYeO1pWrOJm9RCLwfH
09ea6L10OzzB0GH1vvul2ddRsY8is7KfJFFIBJ9a3925Hg9xMf7x6X8fuzw9UaTtnnp9uKqrM/lc
VOVEM10um94GIQqBSrykul0At9XwBS8l8UkfzYOk1r/DgI4JGZdmocPRUudM6r99uuGoH2Hqe+dw
mF9V4gJLcdrVCzEF+8QzwpFd1Hvxz0R3tt7cFF9aGf5tLDYkBYaKPS3p6vvwNwqrO9GX2mec0XMU
pv4B/qCGKuPB81nqAmjVPaTx+a4SxBLP4/inkq5xK6ukoNGZPz1apYiWAWyEAQgWoB/eLA/KG+Yk
mN/Tgd3sVD8Vs/gt86JgoiaJp1tEDez39XaxplZDuU9ni1YzYV5PbBbKC0jPfJuTKkhSKIOK40Qu
KY/WvDfSiKKtlu+CdLrBWvG/4PcWm5Rzf6pTJP3OhFJEEVErpx82CbCUlQCFs1aOusj6W9FGvc5T
MNNAmg2AWVRLg7rPWZKY9s4SsEBN8hdgzoBxzv1kz1mddzBv9RVQu/ATRTCCLFyP21BzNPIuem81
pUF9qfOr3QTxa+ingp5e8xym9fc6cm+qAMbeY7qgmH6QxXqXxXNaiWDfhc25nuvhSBKQcZF4iKBV
g0mff+GRO49d65/y0Leug+5ke0Dl9R4CymbIyKVQwnkYizmpt9bwJDugz0WBSX4RLxZ5HxCp3ZYQ
oEBR6rVfX+BKWvvIJSZ58KqnKasApaEreM0L/aOr9IqE3+bfwZlM+hTthqS0xf1hdziPpGDLKj5k
Eb9Ssy6OtQJsglQm+wHK3hFKXzfFT6qRX47V1wD4PYsaeXwYVkO33FDQbvdNb+3ixRtf2Nq+camq
h3H8PFSdf3k8H6MgqJIiDIy5RF40bPNXLySUuhU2/vGpWuJRpJ+fBKVPHINuuzXwPezmsp12rY3G
d+pmizIhsWNyitJNr6XUSGIt9lZ+neTUDZMPL9esT6dDHF9CKNXaefefMLjw6cNogy3+ra4dIsui
vrM2CLTyvdJsDYEeHFKCItbtyL8/1x4pJJ4zUoTpwW4gj3iXKROX31Q4N7L+tU8thCxd1P1E16/n
RlMh7SrjP2Okr43kva89UrvCtvo9NEF66Hrte+W4/Zuok3cPTcFP13RZ+FW/2bwQ1654271BjIoR
8hZij7KwJxENtodxF9mtTiEEIq+PXIA5s5gOpjnSYk8172oEFqQDwDDrIhfOjwmiLDqa+KOetQHe
bGXuaHCRwuG9tQXI5p74tz8IW2Tj/2nbsFz5bWve5jk7DWMpjzEK4A3d7elLLNV/q1nAxo28GWHY
Yr6Yd2XuJC9qJFve9awOXib2PScRj+iLpGWc1aECjMdv9+HWaTT3uLgyor5Ph1UQpdchcaLzEI/4
ggJwpz6SEoyK3mUmc/VzAj5Oy0DORyGIl/OEeKnNn/mUVG+d9vE4I5HLFTDpdF/rXsfuiELSNMli
jsDsK99EbzAk2UNUP8vFVRHYlKx6p0p27OqjS9WSzwnEiGYsVF4sOkvDWReaebHhw6P07JzsTYl2
5GB96cZYngUB6u3YkK+e+YDtFEwcAD+kGrzLL87wWmpyvNOUMF7i3okPada+m0L7rpY7DkiHldfm
/rOZUKuT9m+3GbQLkil70xXltFZQ06LL8NURSRvMoTtsrHJmrVeNv00br+DYFvoem46xzexiOwnO
3aNNvmAElTDDjUuxQ2aRrzkDgsdvkiaQtz482zxXF89MSvhso7NJMe9fijJikgGjW86Sf8zz3OKo
hWTK1vnZpNTzosCqQdZj7AfbuLZHHDfSLZILhFZnDTKVOw/50rlv7EWVbQFw6cW81/LEvgamgz21
53fpmH4FivVTpMWLihThZAB1txjnTeJv0BCs3Do1j+1SM4qLhKteibthZ8NBYO1dR4X9aTk02DKZ
ituSoUhrylqNuHSfO4NdUDSxdBaG9mEE7Z84wnkdLYAWnejzoZ2zlYyyeN3IWPttLaDzbGIJ2AT+
ioYSuOHgqnapjz2bj1Rmh4S8f+rIcNDAQEBYzOOrijbrUMytazMzNjRAUgo3WJwfOwi9iOXZ4WTS
r6dwof7CYdTcpz5P+50558GF/QGiTOKSg9BJD2gZLl7vZB8h/OEDmX76qhbtb/K+K3slaPTZs8Vc
ao7jihi67WMb22jdXi6Tram75IqwMb42wfRnwlQHPKA/eWAMvj+Wa35oWEd0dNB0OpzI8XyrMty4
sWZwR6CiAerIZfFjgsIff3faRdZep45Z0259BbsQ0n2bA0Yz8rw7NoMfWvNUglCFNIpmw467YzmU
8ZeRgzuuxzyDcIzUWUNo6k/heqrH+D2gd3yDHfHLi9EwJcwqK8txxLwhHBixZTr8da22urXISchw
MtCI31xW2u8FKcgHzdN/9oWUb+B7N06WW3doBbzzhn4F7vEfkf4xxdRW9anzcG8VBcNoh2gd6815
THQsbkx3R0wHyR4FT7u2CSI+TpjF17ns7UOMKGOTePCp7dH0mYR7SK9L/AJEnZWeSG9thh0rX6bL
lQet+rGVqRBBPLPCIBZw9PkJkEl2bxML5BUVKDDtY63tWi3z9iFFn5O7SIecJBBQgM366Ad9ew7A
PK1iSfL4Gun9VUg0oCSL0oaK6s+ulu6um4sGdGPmnNVda2VIPMIehKn6x/qsSKhOGBUamumjsoZ3
X9YUtryMrU4RR8WR1M9VWqTrMimcL9xiiC/76jsG4Z3sxj/SKd1LMGnyre0k9UGrGOnjumKr51G2
Vap2OS5upLaMNl097hpjcM42bD5E64vjWq0K7WhO72FZVIdczvU+N2fn83+Xq/mMmz/1RnOHVao9
qRnDRjKx8rOyOCQipxJme85LHmkAWEHsUge0j8NC+dNT/+iNhPNsKCkQrp5NLYbHZUiU0rgk1PIe
s8CIHGbVpHF3ie2I+3w5jA2dY0oCaIiTSr/Xenh7FHpQwv2BHhD8CGEhc/rISKprGiyRtxlyuvtR
EGfrxnNo14chCB8ffmRnmVgwgmL9bxc0DOk3H3wG5bEPNY9GafDbzpgCKx0lSpNWm6gW0dXUrZ06
iSl6sJtLAy3srkVo7vqYKG1btX6SYtp32fQJZL65lqauveQYBCPfHi4lyOlN4zf4IU1pvZLxZG0b
I2qfRtgia196ILeWAtS4FKA4xRFluX4befQBC4+QAmPoil3ayh5I2DpuB+Mn2LNmgxjavZg+WR9O
7dUbuEVk+4SzuVV3HdyyaT1q4c+K5LYrsOGXOmubb66nIw51DfzNg+hWlLq41/Ng/F6CuD+5mYj3
CUuJFYGt1VPugVNRr+Yy36I9lfvWLi9ZOP37uB8wr1EAzVdYG4wTmcIOwmQOrSncUzh9wz7kwlRz
nMchH133gGMUnmzXtc2uD5CCrwoEc5cowns4ePQ06SBOngPGwRGlfaX0oa2hsoagh4nR7Qf+LK03
yoq1Nj7VgGgBC9eJflENd611v3tkBdCUXVpPqgEX2wjROhZQdT/jMm5GkMHD9FW7ghDxnqRh9TaQ
4xZjTvy+zERbbZ5DcRRV8A24WbYwGYTVc7CHdBX5cXpRn3npRFRtXLwWNaDfjMJ7C3/ikoOeudmS
cgjuyOJXSLlKA8/93XBxmS9cMPCu+l61Vtmz+ixdfX0vbWm+M0/gt67GZ90KprW5uFHUDgWiC2jC
SnuOHdYDDy0EV/KZ5krx5gxsqqcORvXjLcWUG7THs8CRdrJzMlvol8QU/EVHm154zX1O3kWWzi/j
8nR2rhzWRh/TD/WG9iC0TpBBI46Qu4x3BvPPMnP/0sPAK5Qlv5ImebyINlqb1KcpH3eBWBaCs6zG
A1TpT1/Zt1JIM27ynC/73nT6YcTTePknt3iNRxIEMR/E3GYieApKhjErKyKmCa/9lus3VQpVHyOX
x+ycDB+J4wH8KFF3EeaBvSntk+mrnGDKaQQuHATN9Z1JxMcun8gBWSyC1Q6CHTEn4UAyo5bemTDm
e9F0b0OV+2A0E3uvdVF6aG2J32fZc8ySs2sJ3TsDV0YiHg79Gj0mAnpJEC4UDZtsP3Py6Xx2oE/h
JuyLKUk31cLt0js/uwsks0z1ZTNdYBTqFzYTjHBLskFmsH1/jIIJXt21lsetQ9FIizA6DyFPohUe
JvyyVDqrVwp76Z24ZAMBGxxoyoTDJrCnE97h6tJkbX0tg3ozIgB/VgdzwXRVibjFpeWd1Ueu9F6B
rjQ7G3GXt2lfHB28ZpeOP6spqt/E/P2f1bq396VWNrsp6yH+LiglBVWKre7w0DKIMnhWHeZUD+Jz
YoZ/LWeCIzcV+s0WExJYP3mvnBZK9/Kqs3UCAwl9uNqSIK8NZdB1pDFB6lXhfdOiCedzbrvfJAoP
dpHrKcujlU2L7qz0uYLn/OCwgV5Txpy+utgaVvWQptciGqj2pOibYotLn+vZsQg9jY2rh6stoyAG
yWRXmcIGVjkPrMhGc4v22TkaWUumrW2d6SMSpMYybguMqSUXLQ/eJrcUK1y69i8rNdfBYLRfjx77
bKJqKMr2h+p1iHYQOzctun1geGhah8y9OFTt/Bp6Cuy/5N215rVS4MQTl8zu5aXwNCKQlm2NJF5n
hWBmZIfNBgfYd7oBQDDsABaahxh8+UYNAOptGBX5RjXkexL0DuQi0CI2m90jNaN2tWEj4WwxzrcX
B1PcK3rWJQ/Jal86kdd7NHPNaUr86IAjEthbqnH9o9IWK6RRzV73DGQoqvEb62hKMNZhI6tdoKl2
Va1Ns9H3tQmIMp9o9IzlUJ9YJbNyNgGoWEhLt0mIt9+Lkb3EtuFcOlS0KKYCbeXzhDxpTd+slE7C
b8uLqwWgFBrLOkknJMPbg30tgmciGqpDacwGwUNef7fLksqNc8Ctg9tu7ioM5UMgKaYs72OCONAd
XS0FtrZmM90HLB1XOrT+cy79XeFHwQ2EYnCzerZUKdkTa/WZOvTU78/sG5/Bza50x5pe1bnO5Noy
73mCcIDQzHz1eFVFBV9E/9YSTfaQe2VZQqVOwMr4TxCGcrZZjTS8j4tNNCLEUWyGxO239CubtbVc
csjnWJ9NEtwjGWGeTnx/LZYetB5V9TaoGdey1Eee0ZjVSjTtlzlDAqM5aT/HpWE9O2PurSrgXXvJ
vilknZbB+QtpesskQzXWaNDPY9I/28CNVuvHf5YPZCSz77S28UNE+P1ZZ7+HovXWSEtoRE4EHNtO
9JoB++fK4RWiNVk8AhNjFypHzRK41wSk/mlEgK6n0a2OQmIRpVaf8s45UaIZXoMMikFhkiCrKu4F
asCtiL38INElkVbXvWRTwxOS5T+srhf7Zsit8mTHhnVqUE5S6z4MaZi/RcKzry2aQ7BofXBMU7w3
SUGaAJGO+qFdTLDLn82t8d+fLT2ca+rzJnz3AhbpijGG8pBFSBI5z9lAO6MzTYr6i81M/SChTL4t
FmJGNkfdrW3a7iYBp2x6Igg3Wty316n8JpmpX5F/jlu3DsG+LG8tvfRunqz2kVrdxzbFSXb42al3
vB6+IjIFf1nDPH7cJXKXCJE8p/as3bu22hWzzh3aA1uIxvkYldyiyeIeoiY+r2l50w0KMVf4Ge3d
deSbKy1p8aUuosO299KLJaZ3Kxur/YA3doccD6J8NtYv/73qpmzeAA2nQZsT26FubbiYWLlnIR7L
Cg9ZwVZRrWRNUtQYOdNhrgb5lORzs3rwT5mgD1oX25tp2XtHPakVgS27A2JPjZuL5DTRFMfHXVZh
anYaV/7JRPuTZU/yZYrWJB8FhkrsNcFKlMPfIMrsc61FHqNuKXeVhzKyJLOIQKrS/lEPYPFoEAhv
sDPwI4O/y0NCCrMu+qU4dciJ8CDHffLc5Eb2NPUANvpkNr80qKN1l7Kzg+S6VzivfunHqFeFv890
o7qFqUNzEUfeJ3yI9WjP4bO6nCROJ7hlKBSpt9QaoltIeZ6ZPlhjlo27Xe8zAuRpAhDa8KxjYhX3
2snRyZcjxiJncKu1un/UncRz293UDzonrMjq4e4SaY7IXcktIzMdjgXjbX54KBrJ2woOKlRb0RCc
of8YtVo80qgCf7xHY1Nvo6gajlXoBqdqsHnVoM2tqLyuuqKOqfXL4bt6NVTxv1fG8lnq13uSlovx
7s/4myMXUFUEYmtlqwD7APL7Tk2xuBgIibZ1zB7tedbIU0ClsVX1J1taGipdlH3Rwss09OmPmw3U
OSazeK6L7K0VWXsdDISYYuqxRC7lTjX2S9k82QZSlLktzI0kC2LXOCylYoOkkTOxFCRqL23FNnHz
jdLndImfrp2g+k6QoI0EenxN1XbErhP7qDIJVULh7Hi/J7f+fDitWZ8Wi7sfya4xeNP2IboOY6oj
7WKgptxDi169VIcMt+bSvdxNM6CqQBfJGyK/YkXf0P2d6IQ0auZzN7nVq7cAefN5JO1TD51Xa3Zw
Jqbt98fZi9NSaq+Py6r3cn5l9XeVUZ5+c2Y73Ywkndwmdw7+CfRU5WjsTYcoeip6Wg0QRDoQy5Sm
b5ShBKPg/szLHoFCoidkryze8aEa4hfaedqeopb+WASotxk5ZpQ2RmsjmHJZKJLFZuqR+9DqAs9c
T5zdj9Y0K7jyjbsKo2i+i5hiW4raV88LXLVeXz4hTYcUCzHyp9NMC8C6+E6bxN6aI4sGzTXLl2Bv
tg43Tdr1f2Jz35jNSGmbLmwkPfOli4Hj2ZIQxYDVxE1abrLxqiF/oTx4regirqJZr++jNg9nMD7u
RhNLsyu8OaaWXWShZ+vCaKPnSS+PJDVSWReOdrZaOtn4eaYd3O96z5pXIWwMorZXvus275PDiOxI
pNyexrM/ephxIMNQgYXVvRGonj6R3MXUs8butyAIZ3CXaRGe8o5t4yuqxektp4fK5snw7jz3895M
7JDYHroeXTRZG2m4rDn87kXpKLNUBIA4oSf3fW2d+7R8yVV8Ems14xKhqV95ft9skzbFkdFYvyb3
Oy3uMFmVHS8MsbYLf3r2w6BaWSYiRAuwF4DfRYSd1X67GS2C0+kXh2wOR7tcudlcoe+dJh1hYg/Y
s7RhYhCm2ISue5F0Wu+P345dSs9Wfh8kJqaynKLf5oTMIJ1vYZhm7CPI5Qa47/wpUdPvHLeDHt74
3tktKuKZpGu+O7iS54XnmvmGeYa17xzUK13rXMZ7SeXPbjah49TFhvQimqVOuJnj2ds/9Im+wKsb
GSYor3nCNUpydK53zk20Do/T0JM5BzLAWlWTn1xmbwAyvrSJnOlUzUl6kkiNjl3hXu2FjdAI1jal
tLlxiioShyDOL0jD4CR1Wfcix+lSLEkroUNsfVTXzkdFEzutIxT25rYKI+NvFhJ58yGmet4oSXrV
DtnKYSdKQkw8ffjzs9bpciMg7O/ThRvWV9rdCtGuKEy91XtvFYEFRb7qasYDf4GRgYFCHJeNc3rq
zWz/34Dv2yLb1TADH2O9+oGaBLwxWTRo1nFqWm/rLqk/S1bM0SjPuW+x+YltwtH4FLmZ84yeb6/e
udQJ16HbuHsgC86m9g1to3Q9otAQ97AWPyfCu1Fcd45hHLxHZAifrQwqtXr130F95k2hwQ5/mVID
MWW0aJ1k3EUuYbd9mQ4X1xzITFQvpe7If+8nOf3xRU9QcU3lxPXlrY8cXH+EfG/UrKoOyrU2SwK2
db6UzEvMI970V3lgsGGR5au08WlTuwf6LR3yObKPK4MCGHCpliwlwEhTEOnHLswo+GcTaROVl3ff
ILSuNZ1EDbOk9qB2fd5c/8gJhd5RJYnWpdO196yOgzOP4EtnzsWVrgNPkl2RGK1+2rF23UcIFdYP
cnpcxPlOiEtjozwX/jR/9TCNfUQ8t9bBaaBuydlb+p5trW/a2bGu6hDH+FmdwQ7hYqbTvYgA2VZD
9TxG5UkN5cNoUM7Mo49OHKe+635giEdM3E3ymVSG9jjntrFiWP/1+CJZ2r5Xdj+e1ddMfWHu+xYM
B1EEDY5y0KcaoUgXS3Om1WzW2jsJVsGpxLK2Lqfv1IK0n0MSYm+ZEWCG/oxoRPNvxISS8kTfdz9Z
cfIamN1Ad46eZdEdakukv0sKiisNLfJ9tCM28qRDHzzTK+8ZFw4wcD3/MvJX9SvwDDqKzIZ8LcaF
YuZo760+V6fO8qA7hM68MayK5roJO4tT9CfpzK0nQ+MH0QrNWneS4q43ZnqgmgkGv0rHW1kzblbm
MH4LaL4b+bD36duufMsc72QtOvuwGawjeoHkandyXKtRKYOJDGXVvAxDpO0QDda7RLby03V9IsSK
sSR1k/ycuR/sa9NGa2chFjdop0Ar9N/6VNfX7pdEjUiRRETnaDmoVy28dP60J49dFF2tzmy+B3VV
knuRY/6p3fqb6tY/8msxSRw8bNPUHMzkUMAMm1b94L5WRFfebISijpGnb8sn+Lff2jqMobUgU4i0
GfZP2frbBrQTy1qwt0Xl7EHuWE8zJeVNNEPXZwMI03oZhFH8/R6z7MPB2I0Ehxs8deer27naIaFS
yV49mNf20uHyLc27waRjSjdYPIYtsQqqJ9XkqXho2rFFGltdBBenzXGGq7fWPG/HZN46lKDWQQeF
HQKsa66LZVdfIxK6TE7P3JeE6HI4oRs9qQncrf2UrDZ0USMTwbYMS5g5QZLtxzYX5PCRY4bCJ/5q
QA7fq2lqjrHbkUrel8+qYgEeh2TjIX9W5U0/bA8M8MVT6BZIJGhznvwUnyAKmj8qYGxIOgQDQmv2
qs4ZZegPGsxKA4Of3k3rAffroVPKnLyokhvmLXtZBXuHXmYPXYaakGvDbtcOfsJvaV/DmKSiEZXd
jySwO/rUCDJiiLvrOqGWJJbElYWCYMvIQ8FHw1q97dhXIpbPXm1z/p0aaDhVC9MfEgYS9Q3cyf9I
dJ2pbDQ/QZyb78Y4zqBbmCrKUIqdBqyT7PdA7ErYEH7g1qesn8PrnF0RiwTXCgvcynAS42B3dXen
epetwqoiqGYZ7IMCD7WBZHydZHO6nXXPPBoVT2tK8/kjdodPEiguHaEeH/Pycb58HNnRqfakdhdz
apy5yse6wr9vS6IxcCcxhY0GIahueiFWugeCz71qNkV+dFFIXYbCa46kZIM0U1ZYLd0CIvjtLiey
GRHBSYayRHY/uwzU+wICxwfk+mul5wRC3h1KJ/xUGhJrqgTSTINKkMfSvOhQlKfo0tysLrdmHdOD
Sc8KjNLGw3Opifq9bCVwSKMlpivUuLPN3r8ReOyvTbeBTkMH9kIlCFVN6hak1OLmBQ7ivVBrRwK6
96be/PRy4W1yZy4uUJX8K/IzNPVoyNBWJGLuEaicaYGKF4r6I9LHmv+RzN6p5IXEHysKyuhxIjIV
N2lSm3jL8v40zLFPqBtWurd/GvR42uoTDB2TAOD7MFJRVwQbPUxey9Y5pl2b/CT/8RDKsPkUTfkj
6ZLi4i1+pBRNB0QshxRZTFvYg4LfLKzGQzhZVxJx47My7/tttpEz5kTfzV6Grnv2cMi9NhTu7kFu
r3qaSthqJXimtm6QfvbGwWschPLLSGLTRToYIPU23Y80Q27aDc7wpOuLGbqH6NJ6JAugNr6krkZq
7rQkfz5u6MJ2naX4iOHd6NJD4CJ1n1rtJwLf5haJvPis2bSA3Rs0l5KVorR6gY7Vz3hvf9lp+JXm
GSmNcdJdRBAOp66LsIMSPhGUnQZiZvpqtH7eJjIl2ZX6HGIgCrNTToZVkht39Jb+dmFlsKjDiTf2
B1Pl6zk9PjZnqf6K8XNsBxJTlMmxGU16KotUWFJZ3RC2hLZleXTaenhjlUi2IDWeo2UmXbOaaHo/
/jfhN9OWa5C2BmmLpUA9zHXrhx9MCBcjHpvPIbLHHRTT9F/0BlkdwUGxu+x+OE2hJU+lGUbHh64A
ukH5FWFFXxcSAWWcTH+UZEPhNVKzIy7hx2gvIfU8mkD5l5MvFieGlmk3q3bKU+QXWNLjccSikVEu
rwur3UmnsNaEEPl7Aan8vNQ3SKZ1Rgr7pbwQ2HRmV2XcMCEjsaBbl9hATRoP6od6Hn03ag/ki+7M
QZ6ViKuW2o2Si741TPBndgcat3BL2qtLQyvTMmdDVHjHErUpkRx7P8NGhNfYpcak68fIFPE3fQJQ
josL/knZ4vpnE0e0OsmvHbbITa2XS30fFig8MesTnSEY9YGKj7YoRLtyXvdzlb63Iu+2VZtgPjY0
VLsFAva2CaGLQcK5VbHDoDgZ1efjIssFSqpuojDr+psaiyza+RulMS2gxvuJwZz6S/YsCOtusJqf
0dy3myKq3CWqrKDeQwzYXHYf+mL68FIM+ZFXVsBMwW3RAIWFxJ59n/ttTHEVDlcAXYACQDjYZ74r
lAUsHY9gyMh4DfW6PpqzYOPS2x9J0bxrSKuOaY52Wg19RuXIdWAFuIRCiv7j/GE1ZkZHZPzrBXRw
lrbRRCoZivCh2/gp/fdkoFwJpY3us4dcwVpECp7e/hl977eadgLYJ9ypfoR0Lg3ckz3W/nmSiBB6
2kersNUJw5j6V/V/OJMXy4PLSKNnRvds5/Nzs5gJ9NQld2wxmDymUA+N9kougwn4YmMtF927nlxY
ULhnj/O4q+isvIL1NTBm2u2vHCvPpEOQNYWAu4X8yQ1lCSOR7KBYoMVBk/HajbP5YafxIWra9pOu
+JeNIoA7tPXpH43Fc0xiJPpj/2J0RBAReWujs0jhgw3NtygKKnQmlbZFM8Zj7sftjuDn+LWBiSZn
mRDZXWVnonO3gFFRisau+bATyQUyrBZuNqfxf5g7k+W4sTRLv0pZ7BEF4AK4QFtlLgCfnYPTSUoU
NzBOwjxfjE/fHxTR1RVhXV1du15kWCgpKih3+B3Of853IOhm0WFVgn3L6IZ9lAt33w5MoqvkjT9v
+ytOp0FY+DPO8atmpRVFv7fikC9P2YUMz4CxyNQRZ+cfck+i3Hz844oIg8qm9wp7G34gjk4RzRFF
ZWw0ICanX+8vxhhspreRWijHKhUfzh7iC32fVIXSA4M06GrDNXTN+0Sf5Ysz8P8LwLG/3r9f/1D9
j3p06UKXibthPS4vToNlsACZ4a8q9dKo6dn1auO2cG3Dp8RsfpnFobKoDHXaUz+M3+e1fcTO5M9f
EF8hAR+wiqq9npNQ5WxFZYolgad0f7yEKcVbzAnGq0167EmS7U7qrcqS6Zrg+LwmNhZY/Jd6GH/N
taH8JK7TO+7m+1/JjF/bQZyrtZtX4HOtm0eztBkL1qD0/lj9Rlg7vt5AtRjDWNvEc1zd5UUa3fx6
3/6LMOHfI6CWbQib6Y2kx5Z//3uykjIVcjeZ0h4o6AZapmPJlyuBMBYIYYwpjf2StDr0OGkA5Zog
7ZphSG1A0h9iioa2vWrXXivvpMbWO61pjZ1VTt9VPsPawdoURBhirr3rIu4uIctCZTqIbqX9BGkY
uNSSes8dXYsB/iBx/C/+cn/PSXqudD0yrgQ2AYjidf9rTtLLJSUHY+XdZTCfWC2bP80RvxwS6z94
MjmXug4bCL+V66hGx+acvuWSzeCPwaExyWdohMNZWQSiKESbA12CPrZHlAGS935Nqckdsln9B5D/
Xz+m/xF9VZc/crjdP/+NX39U9dwyz1Z/++U/91/V3Vvx1f3b+l3//rv++j3/vH3cPf1ff8Nhe93+
/Tf85Q/kP/vnj7V5U29/+cW2JDI9P/Rf7Xz96vpc/fqP8xdYf+f/6xf/5evXn/I011//+I1+gFKt
fxrJ9vK3P790/PzHbysd/F//4x//59fWV+Afv/FStGDY/v4NX2+d+sdvlvO7ZPbsIMabuoE0zjs9
fv36iv47ZzbLoNmALijXNfmPlFWrYr5J/G7z0PPom+DBaHYiRtvB9Vu/ZPzOjNfWdZumCLG2Yv32
v36wv7xx//uN/BcAAeuJQnX/+E2K9UH7D0FrwQeLx9C0TMtBKzF/tfj+h8BuXDpWu3Sq3bZdsdhI
Cln0wdID6dYsgfUTUMiijSlXiFqaMtf3IEVsG9vgwiZcmyqR+avtEq7XOUShM7uQ9UReft66k5r2
GdS8jR1D8yBAOx8MTuJr8VEXbULk3HsVIo7GtQuvjDHpMeoMTKoOni49pOaUlQHK/AAXMycwd0yM
JtlKJ6x3A5HR69KY5edsdtqxct1u69G4swsNic6qZLSf8JYFU51jSXOdL/qfGR9nSpxHekJvuoi7
ZVy6OZxPeg82FA+HQRuFP7Ili67NDL+sizO0Y040S0vvV8b3f6ZZ2W5qmVmbpNJYwVt4tJk56Fth
VDhG27C6MmUlTDj35U5XWNY5NwIzrIvlbPQiOave0O6KMs72qtFKPq9i2cEbrjjUV8Qi5iTaUYmD
BraKDnU/q50Rg7arR8XO0lKG5zO6tHctaDsWwrHZuax6D3XFNmtT07chARndLJNM7xkthj6oDzcY
2zg7NSH5HE8fNMCzo/E4h43lm/yUJDbZPpkdZy9xVY2bOrPo4TEXuUkyCJEMWgfG8g15TUvlQWsU
sIup2IHV2XvgDZra2pjxyvNKJsoiefiZ8To5fBa32g6lI7+awek+LYfZt+mF2W09LeGDcI2KntKy
HRkjimTxJ0WITVts+0r5lidOmDzTrRsbzkGjd/mmRTJ/X0KmbLFufyqzck765HDtp53iba5S4jl2
1L4wIYl4BkWWRkFW4uSj2z66yGJ+dZiAoQTTnvfs5h4VrUkKboUyIG+Drzl9bXpruXhZMV8GTcsj
GFK9qnxE4uaihjE/lHndH1Mzbm+SKSLR7BCIvO/L0to1aZLfTL3dkCpqZwRaZme+uxBdyrx2fF/d
l1+VZYj7tpjCp6Urx0eFvhW0XWNCrzVRgg32lyMcMOvgOFFzl7UyfBurUJzShsowDwjltuji6rnm
wPBzacVwcWuBvSFnXz7nMbxmsrbVZbZr5+gszXLMRR4/NT1GJglx+ds4kDzZRnqoQfeP5MOYG4wU
9FGTV5Ubw+0SWvodrRE4BXPbPiVVJO7NolfnJHR7wnB2u7PTzgENwefoM7TG4aas7PmHVQ6sDXii
u1vTy5abKg37fRq3zOEKx5x/JqHmHipZ4U5OGiwJLUeaQ8oIeG2iXCWIERUuK5PnHCRLs8WklH6o
0nDTDfHV2vEBHCZ3qZdYP2x8IvC9W2JqRAYkcz5b4roTsxnSFJ4tzVvhiOzFtefpabDbCYXFwKib
TbFxEZPV3Hlh1wwMBTOz3cBeEbd9o6lkA0SIqB5zruTqkgLzCCWjVwCCnh3ylnQao/Npl8KikyCY
CV1VpxYj7SaXsJtWTewwe2bOYChijEEbrPgsmavTC2nGFqQj3tedQgBlRBoqHkmDRYkqTgJhZL8d
Qk2NRn2Aj3ivJ77VFMzfZ6spz+BjltXdpz2EDmFOsL3Gu6Vp0amrov57KSAANDQw7YapI/81d84E
jigDT4bSjqt6sSMr8DgGGXuekuk0Ut9IsnUaqQpJcWAjDMaltiHuDq1dTzRmDvh3u36Mj0iE/UOF
Q+E0zL11a+MBhBEOLSwj4dyNP8zUJDI78BDtJMeNInA1Q9S+WQzmqYshmI3w5TvmeKnclZlYnUXZ
xAodRt1PAGXmCmc2qxNUfkpXB/bJDX2yDdi9CUgwSnIooq3qplALNMyUEAqL+ZiHIYM08g/5Hm51
dJQLVPS4owMbwy85GHLO0/BkpouztVEYiQcxcfLtJswOpYciqY/SDERNcDsXRBg2oE8aCC1C6kyn
neh5nHsj0MxGqmB0IrUtxiTeGYjdN5M3adfIaMwjRk/8+LZUuNyGmRVcp3QmIEFi37hpKT69Wl+O
CTOzgObi8sPkhnTrxU7NpDCPX0oP64ALT+lTl1ryfW7F8pEVPYScZNpkIxE5QOS8VhP1fjxW5vJo
Swkr0aGTCWU61K+QR6IAr/n4k+QR0T9laq9675nvUSh6usaK3sZXl2lYGse0PlRatPykiI9wRYzl
YzvTuBETx5qje5RknXl5p/0QnWGm2KNw2W4GzVTkhL3+Bvd6A81KLxivudqd0Yy4QwEgbcxJdc9S
lRKmIlUmYvSqC5QT59NlYLwfVWcfGupbWhCUUQc1zQTOnHO/3RDycQ5Spu1+kDo0pEZRn2nO0XYa
HUK+DT5djGDz4iE/DK7zLcd7D4dLeF9zqGV7R6uWS1whp7MG8LkYZmvuAzNZ/8pJqPTRd0nabhIt
tveJU3JCcSP3a4yU/SB5LR9mDj0/nbowb41Q6l/SXiT19QtA06mw85hIcZZfZmspbjXmPMnGmUEZ
y9aaiD5VkOBTrhGHsTPdn4uAdunPiaOIT/SKZzD1tnab0A5awf+dPc0DJqg6jvGNY2n3bopjOJhG
yyIHgq8qDi2Q7uWykjg1VtEjY0CcLWldVyGM1rCeEH/T5AQVqGz27jCuZtXeoi4UKywCOijMwa+4
oIaHpa1EuzGskh8QPdbRdx7AvAkVoJdk1Bgfi28TiYBPyf3wLS3EcjtPVH3RATHo8uTSMAy1TdoT
LWtmcp2LuLqlQcZ9Lz056CzUmcaDHi/s4bWdge1OPS7/I25c1Hn648kYDR4btuVQQTTkjvlZdr2x
x+IYUc8SDV2KH8wSx6bBrk9OlWVKOZ79WnMNepyGWtCAJ5vPqYZ+jIm/fe6bWkw7ZxwteYDO127I
UE3WfT7nWb8RXWGEt51G1Mq3RMmSn1VueYSGwPyxoD1TQyvYsqk5e14S19mbIRaDgObq4dQnHsYS
q3ZuHWVX2NgVCl2hZHhfAvV+57w+ab7HsTXA6d3dYrYVP5k6lZOfLnkYlDKMDmHIpXyok+S5NQVo
NtMgYqNqFKcAoHvnBF5miqsmqv7enrPG9jskPIgNA3lXwkuCJqMxhjGJQSJ7GeikvpiapItb4VzQ
yANm9mFKe/5aGDvFrmAKjkXSduJ7GHLl1cWA9WJrDDq8sbI/YGuozwyRCwpotAD+8Brt2WqVfkNf
HkkLHZupu2MnPhWxsgMuEWntTyIxT7acUTUn9hEAisUZzA2RyFobqPsc1Vqv3fR7D6MXU21mULs5
4Ri60LzQ4THPQXqyWgl+V1KzA4TVaYC/MO0mYTQ7/tV6bDQaJit48vjh6DU0wsZ5m1M4nzw67r5W
apJBQ6hIp/OsW+7C2eteilCpQ8X6eDDrZNrCxZjr08JV5akDXPMdRKaz83qNjEuMboF3UaXujsot
KY9LSC8jvfGZ0Ha1kyiPw3uM9S9pB5u8qbucq7QzH5hrNI+w4Mezo/S1y8i0LBzbVos8Cd2RkDXU
RDXsbAve5T4h0AxkJGIq5TeuvVTsQzbyQmbHzXeyDOljlSrzzjRjKlGh3P8oUaUZPaucmUQ83nZs
8LCNjCJ6baqm/x6qmrVtSXttC1ALVkI4dRzcgRxh+zJblCisoO2NnNuZPSaNH5QiA8qIagYSYcwp
L1Puuk8y6fJLxQZysXgECNzogqVdx2r5IG2d+viUAzubaJy81npaIGkyRVAJwDtTjHjBaHSGhRCl
jyXplRigqWM9yaFeTwVjHfq0I80fynHozISyPh0qwzPRBa3+RifUEXjIh2+zsFzmfXl7GKKGZUCC
KW18sVQaPZ7rgaMe6zVOSOPnI+di8UzhOLXeY5qFE40dDme2uVAJwnViXuPOg36mqtFk24oi7YZ6
xRLYnSRk5ME45YPAD7YyVtIHfcibMhgMXNU13KkDO0VJdsiLP/RWd9pNBgyRWrvYNPrdhAMbk3I/
d9gh+nmeObI3yxlbluEji+mHHG+a7oMU1S4qUslrVujcYTRaPrO4oQUv64kKuGMoN/hi9CPLbPxc
06eFQASQ+2zJhJYVjC6fjIKYoi7FOZ+q/iOLWjv2meGZP35JCP8tjeX/pI78RW35z0SY/w8llLUr
9D+XUAKElLb6q+iyfscfGorh/M5zZxiejeRBS5hETftDQ3F/hxZOuAkRw3F1x7EAn/2poRjid126
tMsYnmNJk4Plv2soxu8ORYdAylx8havo4f13NBQHms/fRBQDdRLqmrAdb72/iL9VL+mxk0/NbKJM
uLda3ewgbedbxHFqJQUH6LCcvO2E2bfot2PSP4UZvJLOgo5ukhbGGBLG1rsRue8k1c+OSVuvWsJg
iNAmkA+aIM7yIwcG0mZtts0XlGYuAXAYo6e+SjDzNliRqN0MHMUNxoLf7usWnpV6yB8r6S0n1bVb
MgfJfoybF93KZDA7TFW66LEwXZReYXHCtOo7HGwCkiIuuBRPlIp+NAMhrkSGN6DvD3FtHfmoXw3b
joFiFZOfaV+9Vj15Q5odpkoyZOJOQ2ANvlZenJZkfq0BmFFvwwqQ8VHt2QGsvmOs7GK6nvoycK3k
AMH6BSLRgUZxQvw1hN81rxbiF98VBJt7rSwPLrRkQiNZfvAKZGCyaHnhgbckRplNQWgb1DxygfEr
A9yZfCFQNGO1t8g2enI7DUXjL5AHSkwwuWsE0rAzrBi5DJifhuB9adaOGqqHOjzbGjkB0AWu2qb9
wMUtso8xwIPE7O+j1cJh2KLYmGPBu6ceF1lccLyAo6m45bVOdpYAXpBCLlNKR05ZewctD3fts2iq
Jwqz0VlOTrG8ezWDoLxKn8DQfXAZfqLT5xq16huOgwTRhdKsERlL6bEvpvHcIpq8cJzEn8Qi1i69
8EPu6xsrIvKUNvs4XifnU701LCj1Cu7KDrFlL83hKTfL5MbU9R1G/A9rFvXGYEwYFRxz8NZEFy8m
O5MkD4VlYi5m5sz4inmONXxGS7O+Ggh4mvZWeBEL6ZCIG16pTV6B9mFoCEz4h0p+vSPae2/J70nh
RIHWigohXb+zy9d5vQmWc/dTqzc5mwHvAwVpU00LL1d4jBFsQsvG5eR9mqbye1zmyT4f+euntEjW
sZb6Y6lOhYWAh2/zDoYX4dHQPRt2bO4qBkEbV5LsZCmGyKfnW9OE2Wta7ranD8gHQH1jTniX0vZp
KmJ3swzydpmzzxQLjRsXIz9TqTA7Mvgprm4d7YaifKvr8ohl6ezI7SrFYe04WjjavKp9XqIF7la3
BMpp3znYUCFdHZWgNFqIqwVL2a9Oyfq8U35ebeI8jWih3bXZ/Kgy4uh2kopt2AGKCdudE1kkrjOY
lXAu/ayZ5EYyMrbTI7fg+waXipxhnDmipMqAJP2+g4WJU55undlQx4oEHCxVMslwRzrCO7tUkeph
QE3P30IEtS2098pKnx3G3I6hEN1sEullRKwwZJ0IrQu0u2s318ccu/DgGQtCB3ddYcEFlfIOjP/j
JDHAdlp2UnbJt6Q23Ax/4X3PbpjC7ocRR+6g6Xsmn8ivIOItxa/ibvT2E2WRdC2VrnqQmlteifsd
uI44O2WOdjDBexjarNvwCTKPxE52momHEKvnpsyeqinapwCGAJPEp1iY57gh0a8GccyIkSXS/KoF
6fchXTp/bIhv157HAsrf0UoowHbK4QCB2RyqOGjDGXZ2Id7d8YfbVeTe5K1K+9V1qEF3HLOPJhwu
JjN82oqEe+LqbW0tlYyn0OUssXzvDdapWo1nt2659kTyNje9oK4GWvbm/ictAnDu6CEhwHSb08LI
qZ75fVvcRm1CpGvWARDHhN85Q1NuUETZRjPA5lb6JIhczewCUWs+GrhW/VbT1BuR1FOOVeDGiutu
G/nNlD0ZjbRfVMfrJig8XsOddFBiAe6y2vOz2noALNTegadodtl0qpr2HC2uc+b6MG6R6pOT43VX
HZTlrqoM2lmNNtsJeEjHAr5/ouUl6xza5aQb2hGznEdsy+pvOXZCp8/n4aHsHoGfrRIzn2DXo8rK
1rMkIF+q06iSAx/hU4QndJ37K/GaL/m3bKCXnOHxjW0J/U6bP8L0g5KT7Idom2dGAsZmHOmWc9Nq
Hzodn+yFcy1mmHcrz7OHkLaZ+zwmuEHBLpPc1PvW7KFIFrtujB0GCe4zAtA3XatfHfayraO3Z7HU
zFllHu9SSxWXAVUdmk4ISMplhktLjAGnq/zUtB6+t+NudLdUeyqVFl8uD6llRf5ENJ1QDE9Oh6PB
0ZsXsQDlNihqA55sIcWCdr53GBwwD/XwrVWsMeU43bZm3/AAaCXXC+znrbeHCPSEYc0nM3/NuCnx
KcWrTpr5exPfFu1z3rOC9m73bYi6jYrkFzSHfOOEO5EnCVlSJuwU7brausmBM+0m4WykOR5sLLjc
qnU/ShP2sCK6liCjaBv4zDMEMVf7adXG1Wbusq+U83OOiyuQ52yL3/K5HGJiH8lP5bojk35C3hWR
uJGPXNiFgSrKo5ZLsTY0YemnJsvNWRObTgSdKg+0FN5bFO8Y4H/pKV98Oy+e9Tb9VN5rDIZ4bfPc
TM5040L5zwgbOdFBbz/Rln+0WvKCPqXCY1g0144OJYeOFT2cZr9wPf3YQPPnUkkmClcVlVJ8im7o
Y0h9T2pXU6Ogpk5MHRq/9p7VJC60AjUAc8iDZEolCSz7EN4zqCwljnVnU5UYIDkcXXORQC/IP2Jr
2FSMBKwQ3DXy8e1URHeOvBA8o6czjxCFUuPYXLOoPkF/fFclxo/IGk4agQ4ZAyLQxke7MFm1nelF
B9idpMOllANzq9K77TDOVN1y6qz+ZQxzQqjdB55rdtYKpvo4UBwAgDRueNGNXHCfHVUdlGHFvSSM
fBwhP4UC/cLX2Sz0PgwA552GlTZRWbxHwhsf46af/S6273sySQC27oe5XJtZLV9Q5d14zHKy6g3b
itjMrQM+ZB6BZhrFxg7rj4buGJh0GBsNXZ1MlVN3WNET0XKONFXa8cagBtbWeBvN/CqHts96SsW4
SpdyVw0uRR5G9g6trig/UHYfrSJ5F/C2HCx/bkUpsBFFHFcNaKzOh17VgKYeRtqN9nMOYpNEO0+t
me7cuqO9In4eRJfuRURGzuu+eYnBRIZIMP+gjzb8gq9gb6mneCm0mAysgeTpDreOi8xu47HCiEs4
r++77bzYr4MdfXicM+y3ir1sY1HlxKrh0/YSBl47kEvGfA1ZzN6n+AT9dsaA5janqmNVsHUrKDH+
3JV9t+tkuiGEgNkfvvaiJy9oleci8lB+AXUEQ1w8k1KTVMoeITC/mXN71J0KzDBEOhKo2ggG/ruD
EWYsGK6NhvM6gwkLzIo2VcZLE8C1WTxg/n7ho7k1AUEFBZAVe2zgQSsb13eno0rQHlRExX1WsnHF
qfs6OnfG8BKJ8Kb2OMOOvJY7OtWeM8171/U6qBI5nya4kx75dSxdrMq8GcY7A8YPXDQ7PJQO5wCH
dHwtF0Cfsx+tUvmbPir80j2goMl9Muz8u5Y6bxQu9L6s9XcmTpdMb03fG2klcUiVOg2Jbx0bnEbw
vGDUEJXTNcObty9lbfuJpl1oQyQKPBA4bp3lR29hlZ2pPVVyvrRss0EkVpk/P7cD4ySCGY9gdwgZ
M0PoZXPvaAUoj4iHOicAUIc46KyG4aRIxrMB7BwnEUdGq65xo9K70RTuZSjWfb88itiufa8F8maQ
2GC4+wHrvEQyE18TWd4JmeiInMmiXr/XBvBoNYmHsTdeIE1xCJ4S9nC8lOD03GzfC/slZwvcEEyI
/bY5GDLTbphSHSkEBVQ21eWeNH2610sO8Y1f4mPcc3Z77nv9ocIsdErD8pU2lxS5GNJON3JtmIoj
1aHTdjQZIiSy8lGsu2BEatyie+6XioOGm/c7jdsvxIkx3+StXoPq5hycqGraeiOfH82TX1mqW2eB
jG6KRAI6cHmGsrjaKal/DDIEHkq+yGsnik3cpzxUyVFQJloxj/RTiRWW0eMFsAuk1wn+AEYnX6sN
UOl07eF/KumvJwYdjfJ+/V9ii3FL0YXLMgf/MY+i8yxj4ZsJa3NBwY6oqJVdGD2bFVm5FXtihrP0
S42PlsEPuXAu9+0i/1o6DY9izw7bw71OQ51oCCwPsKwvVJiCh7UqRJV+Nrn68C0zI7fSS85LFqiE
UmnCR5TuwkhgxEfrH6WBSRT8ktPKiZVuGYYdWe88SCebSynh8iyf6JzP3B3+ALVRevVqaiwg5UjC
SrtHjwTDONBK4vUPGDcoxZ2/LSZvkIySYqfd545kA7fx2WSMKZzQuWls9uDUlFe7ZsTf1uiqmXqh
Z+nVnuhXnrubwc76S6dz0SpRATY188q5csmaFHAlSZY0EzcMMNbltTfHbG9zvwkoATtMMPBPhP9i
Fm1ZUr2jArfhYkC6qbysvgknfk00ED6Rk7W7smkvQlX3WcubFRoMwjxZvVDmtagk4YBcH3o2G4YO
prfBCr0pV+gQzyJi2AYLAa+4qk+QH5M14BV/E3XpEbcZop3UxYPunhecj+ew4NY/VyvEyyh7QDVU
r5YeD1lZOigDeUVMC+8z7YP9Y0iK+uQxB7fmcCVJFs8yXlZdQeO9TovnPj+0KHhBbjpkh4ANBFnc
9shrQ7bLgLx0QEI3/WIGrdbx+I1cxYzOPHrG+KQEuL7QTh7RjfBz9nhRK51M82AsW85gr+i2je8Y
CU8npZYYNJnoFPGF5Ro3U7lZbAiFowbM0rUcjBsKJ71pQ06+JklzhUKkbtt8JJU2f8P1z6Uo5Y+r
8/Jhcotv4MicbWnj80hFRaC8XejhmAWWuTb/Tm4+D2zhdXgzoIj3a0ZsSdZddz60cX7MidnPdhqd
6SkI4sSJ4dlFNg4Pk+tpdfFEwzyfzakgx+IvaXRbZlMWDEtIHwUczCH8Bgh8zxE43zpMsasIL6Ze
U9PHlJQShPy1NivsmtTXmy5FTNqdQgI7dIvYTrrFnu+G2j6chvnegiFNohAXfPeIlBIeyihdNkWd
OZyTHSDfKt9rLHqWVxBmjem75oXunfyeUnQ+3Dw3jsOTIHEuEm/wpwIfqbDEPZSBmxQev9nmtyEW
APRygKK2OAMh1M/RqBhqqB3NTVvQ47vZYi5exA2AUF4g+HcXr6MakC5V70jvO1zDQfDo8qFp2o+J
dMldmkWfnvjqnBn0U32cJF3k4YS1XI/M0xD1Z2Hx4rtClrvpZfQ0wtSU3IEAzG6yWv7EA9JvBhtY
/VSwa05pe4G5eoFuKPzm5Cp8nyPnQqoQ00+q3xqkoG8V70edtg+Rs/6wVlqdQZS360G5M4fzPI83
8SCYlEjCxwO0Bn36MVoMvSWtzZTP+aYAkoAzz8Gq71OevkHDGnbSbTnQ4AyeR7qb5u6NmBlsPkBf
OUIJ1ymclZEad3Y29Xu8CASb0+lslIWF/mW9D3V/6pZ2lzXpZ62lVzWkExK+fsrILHYtBBK4qxP7
R/lmkrrV4zM5vQsz8UNmsg6HXEUMl4ktn1S+rgM1JTCui+RLTka3t73XduSZ77MMzvPQvpBGu1lS
jqLRUj93WkOlngdf3J44LugXUr/M0fvY2ED9GJQ6EfKWp3wck/tZ0EknarEu5NEuQiykV4QtEZgh
LiJtCmzGvX7smifM5HviW9PRdPIFzF4NxNoIqFg4EFaXz/miOT5DY/QXLScjq6AK2on5MJTCeFis
54WOcq7GCnBA85pbHG4UnbOFLaBzaOUXXqVLAts3QPC0t33/ISwn3UYmy11Yw27s3GhjwN/SFshj
ETWEJ6xQiKWzI32y3JxNGkkre6fAJzIFBUJwDttkeM6TtD9Q8cKi4lEUM7V0ci1juz5aLD+RUdHl
g6mJNyDcsI9X1C4Yx7xKMmJBzsEc5BSkq/MjFvZJmnoI+78JGbAv9xR7Af2hgot19NiahXGEQvvW
9AahEMOOSI5V7KAmFzJ7YeZVLPt4tBhaF8WWPovV3MnHl2IEXhab63MTlZu8sH2qkaGMpTo2Iqr8
8hJtE2/Du2MvL5PkEs2Y8Vz3UMAnmfxknngr0mWnNzFhwSZ5oW2+ALir1fBzw7vCkvhlSYwhxnCQ
BC+qgjD8qqGQbYk+BWwRfBb7TN/KEDpiOjUgYTGfYmvnVlKYTJNFfRRRQk3mFF5jWiD8Joq1YHbN
92K1RQNKlRoyIS1QgIUmcZhKA/8+geBi5kaNS2RLEXORN5w69Al8ed28Vs6F6jFqYDW5i8Luvlo8
3G6qKyCpDijupjyNMQm5OFq2M9wgv+kd5NcOGnlZFax/g8VBZeZHjGz3kdvhbWSMSZCtsUbAadJX
Y3LnhDkwiWQbLcVx9tLmCGv23i13GHtLv/RCTEQ17n4qLFGP0mbBY1hv4nJ6IV96bBI4zxaJ15AY
p99ILjXbFXWhRZAZoIw4LcTAvCNF6SX9NqmN797cbMMm/6RSYzmJIfYjwFfcs7mN4wb1UyUPJEf1
nY5ZGVIRoBaXslmvSU6yL9AOKpg+Y0Jqjc5ufpTuYV46E0VisuAGlJxf+oAZen9faFwI85BzO/+1
5UaNWoyEpe29+UaPRRl0Fq9U3DzMNVqeiz9ApzJOzAKhKxsZ79o1nwHGY10Vhj9Ku6Wt3OK6Bg/R
Dfv44FkIETj9X1MNXkoKLdlqu2UL7wIVBvFGd6eahpKbCs4aoZNk0+nps1tG2rYUXgNxS51Z43wO
iMMhiZr7rKDjpGnUk15qBAgjfjXOzrfZNjgeGDSyy3n2HRk/Er96t/vip2hUd8SUTnbthTep7yzK
y7l27KskOnpiPAyOfcn5prSpHFq01ksa8NQWm3XG0fRYVICKvPwJE1u763QOYybhabdrHuyY61qU
XTVGOUGj22fDAR8YL4FgpV0aC6osbtlM046p17L15jrPLUy5DRf/tSbkRtnWsNehJgb22WnLT6Qp
7giWhNVFI19deUngGpliJxT3sdVOGzqYBj8vytek4QcnfRBUio9U7E1qawtQwIMmXyevCzcO7hvE
gkkPpDKnbS1ozO0AaOHYLaC0QtLilb0jSpJv+nq4taPmRw9TytcoHS0FA2q4Dq81tVd+mzQ4i2j5
bmJaUjw+KJz/w9MIyTCAKH6qTa398MxlO2jNtYpTWpVLUnt4nTkxTum5tTVsUY2NF3LYGQN7qM15
dBcPl9Tk5K8NGU3q2OoSB06qy9VEtVX/1JPslFH+mY5FuuM1Q+kzh1NVHNKBg7zt6oCB1rJwp8hx
/+e3TkzdlV2AgPVwWgWWbk5Yv6wsmGaLg4tdOND6Gb7p2nfJaJsDfnNO7egzGt55/dtzn9dnk5vc
pqN6m36hYtjbImy/FUN+p9UdlJ8VPg6v4EU5cChqWxJjFbNLT83w0Ccl3buz8eDmmcslkEOEi4Gs
bhv8a1X3nUcHDb3FvZBiK9kVVQpGg+6NLWgJNiMkRqoUaNQjScglp2VwxHGdS6vKYH+GEaDHWH9W
067ri9NMgvfEBChBClaCpPB4Z8j/ydF5LEeuXEH0ixABW1XYAmjPpnfDDWI4fETBe/v1Oq2F3kJ6
miG7gTJ5M0++rSyNuZyfVNWbATAlK7Tbkg2KOHjYg+rZuctNvdjsfQK87iAY6vmmnM7dZL7ONhzz
tMs5IvjlSzw68Fr52TgqOHsoxbxtdSNp9abYA1C+RQ7jfli7ezd1oQt78TvXyTRkokUaBRMWv5sb
5Gllcxx+Qp5u+DNW7BiVWi52geQYF9PJHdlQfd72oF9vW9qAVjq1tzuS+dNBqd1PzXSoF1NhyuiI
Q2fGHefUn9Jd9cGz/f8ymMSCb7MF2817UiP2JKBUezdZCUV3kB/6cSdH6AHryuQVEpTIeHFnvzth
0KUbM+MFH+KMyWlqHaqFw6Fos4oFeoz3SnkJ+lVEa2pH7mN5izEQYH4k6qeyfsJ4ADep49UJ8/fC
zugT4P0LYul+4GYEnZvNOpC2Uxx+7ZnobQGYmPLuPAvJP+YSOdwCBLGJRwfAGi0BGBVJGYbL5n6l
IxqCo905oMAGHRrHuZIWTm/Ygqaz9Rfhk1y6tej2rsa8RVtM7RJ+ZAkwrZ1j0mM+IZ8fofga8N65
/Ob6iIG52hmrsPjVLYFglO83Y/T3zoROVdmOjLBKpZHpUTCttuaaaeOgRfln6QuaqOomGiq2QjUg
R4L/o19T/3GWyeBg1hb71oCF26BSwm+eniBCNMg1qK554SXYkjuOCVn9gaWtpvS3xemparouHhdD
2UexppdYbvc6tdhGyCzuC44jYU4LQUSAWKCX3eZySo7Y6KY00tK4o8QbBjYg3mjZDzdEl5RMjqr0
w4mXYud2fCJeUu1meGD475jlWWV1oRXgMNUxKkSaXWlNblEXh3J3s7xGOEnmnbKXjwpX2MnCIR/1
tUu3sx+Af4PGJAs0XiZJGuRS5hvxvixp4zXmgbll91un05fOcj6NGUYrheHpNSG6CxhuryUwUXDh
rKkdWCdXLfCI8sdhKGl3aRzkulhe4DfxDWXjofWMlxW+RYQ9HdGdJ/nIbegAbGLfi8qMYgOp2yPB
GnD1NSNKVctg8TkMKKM+b9ui7rx7NIqnQm49qGLjTgjCb1JM1o4qJLs3u1M56uR2/T4l/nTHSak/
cttbGIkZn5Pr3gIdJYgKioxWIy3CDb6A7QLlrPOZq9My0mRSiteKyIDGgIp/ar5ZdOml1fmRVq43
xNyC1jL0o3ZcAjWdUpNU1WJDxd7y8p1dRvJ3jQTnR8RNEzdwrWhqgdl4YdBAt8pCuAq6U32KicXl
ns/36mLcH/TOQs/aqoRGL2m3x1ZsnGLnWw3DqMqj6qaDGP5ks7Uv7Xi6GuVJzmN6aEhAkRzgzpEP
l9xwbpx4Wjd9UCJB7OSPU7/NCKEQxGNLn9rZOi4q5W5Wlt2B/sj3zKRiYBso1SbC30SyZ2zE+Pzc
OrC51exv0TxOR2F99nJJjpN9O3GPl8nLiqjrlxxH+Pg5+fuh4TcChGSGA+dOPXbeodP++9QV/4my
MvaW28hQy+pMDDWaSYqwcteXvGOrRjv8zMaXknLlY4OZVMoE/zO7S5C0zUk3tEg1jPupJvIkepeT
D24oDK/m0It8WOBTxCMi1MFEmeOb1fFushk0MPb6MzdWeUQuDcbMwDJCZN/wZr46oI9B+RW78mUl
uOB66SmdHmqLU0qV7hty9BSCnsfeJkUC4ZKCDOxc6NPIm9PMM8FRsWweRSq/XIgTPjyy8sxsDYAU
Bv9b99wNBDgz+UT2ibRjfAL3uckK2yeQ3O/aqU9KNM/MnTWgvPnN3txPLXhaEk7S1Lpd29VjTxn/
lfP2XXNeQ8lyX0foFjuKHn9h/OxH1767qaz9KO/d5qelqZ270Xz2faYuSD0fqJth7xDorQWLtl3c
x7IBNrfiDlMJ7zsnDSD4k2kgBhfg7qpzz9qD9v+XU80TvpHTuAzH29gyhQUeACc/E1R+RIwP/dWb
ogx8lSjkXdeuj045jFGcrWfeiHfLeu5wMeBrXhrinmCMWer13lyunp6eRVK/pYO8IwsBS+qE76MO
fIJNHPZ2Wo+UH/rNM9vWbzoPRlgM9ks8ANP3Q23+l8C+ktgnTI1PsQfon7cXz/fuFYsYJGiYz0y1
8rBiBspFQL+iz2CcTijy2mLq1SfkiSJ+yXDrRm2zUkoVM1kpzfGbi9B0NxT+jgEBFYT2qV+yb1Ls
OTdur2Jm8VIDF7cKhGUJoooYKCeQ/GVtWccMephR3W+OTYQEoyMnNi7Cv80hv5STokvLc9cyQXE0
N1AlTo4/7DZdo3XGfRq1SWBI79+8es9dgWV28ATLDVfOfVcfp9RjwScZZgses0yUjw6tAltOeiIZ
/E9dbvCEjaO2l6/UtMAWILK3iEKR5TBHW+eC7Sb39m2qxp3dtTsMhCfOs3ybY/HFH/xVr+4n3gtO
1gNYteHRBAPM6aIAI4mx1k6/LX1ZHSIxzoQhXjpcuEkaJ/Mv2torLx+Dt9EFe06x0xR/GqXxuPCM
mXplRUZtjH97Dcuxn7pLu5K1Fukzgbwv1UG6p6Y4CzTwUuINHL1U/ksw/tQVz5rwCYt/+TVgHSkm
/adVxUOXUCkP2skyNJkOc94oHddsdJynPYuNZqiLHdtYWKFNMhDhv8XPMMAlMZvOC8npkOtuvDtb
eRzF3NkM4H5CguDUzyfiys/FLv6SBAz8tdx2nbAllDj7Ok5YEQbfwTTDO2nSkGQU5VPBCs9UzmQn
sH8EZw66qKAUkiduLdj0TK6DscAEmnIf44wFkg46nNn53c7w2UgsigKCflzfejJLVo0EXtmS4apj
hqpjb91IW/moHnbmP1oOJUDDOt4NdfmRCXoUPRSJcoOg3XMvxQfICoMTk+xWFizxH91vbxNCHXNX
Skym5rdzhhNr3SXVHhcJswubOH7MPVpIMo/TSJGwHcqKP974115JLu0JhLfoL5LpH+9SYLfDjEGj
op+BoFs/9neA2r9sbwAys6mfOCGVbRqhU0Aa2OC58Yuh3W04wuv61+/8h8TNT1Y7Pow0o+/MzXpf
gaShjax0iZKIZBCXRoMDJyXO43u/Ll9ryA4Phb2edM9ut1kcTVX3yFfC6KNsObTcRAhvRXcWE4mE
vr5NOy+i7b7AtLRHaipIKVY+KA5PIKC8JOOMelg7y268rwTd59zlmYoQgysmxv/9tlxjdpEkjj8r
WbMRz+Zff17vMxDhUZwXHGLq1Dw2i3HkNGgG/jKSJJiTS9erNZCFKnaWtZGszMD3xuKAlmACUKCK
fMQf2F/LFi+upbBwFDR93bT1pf1BXZ2ifl55XWGu2EvCSBuaczn3jwU/b0jh+8AYYvj0nPRDjpij
ClvjRvq7bevdYhpjmCapCqWTn5OCS/DA3iEcVJV6gWdtcoAe1m8/Tr3At81/CTm/UIk12cdSvJYd
4XY9WtjC/K9V223IybkPXiebDFNXnVp3O1UoNvQnv1Rbqk9G21xx69R7xyZKYJPht7gFgvfGjSBo
0q68B1l6Gze92z4hBki5HHO05KO7/Vl417oWm2a/qmudtP0BTZfJBBLiaLiUsyFnLilxBquvueut
Vw+hOCwHGjFifGwIOzHNkqhT5VMy4wnrNZTx1LD/Nbr+yZnjZIofxJx4nWrc/6n9t7UAQ4s2f03N
+nnKBUGJvHv17BuVOP/q0ur2Bvl/Fe+1pQE1Tb33WwAxNET7Ydbmm0ji80JNSZBiRLjDT8AJzUje
/Kx+cakXwELE+++6GZ0RhfM9J8kje9ybw1WGzVYPnA6mSN0c2CmkSqjyWcTKfjMdJUwqYDAOnCo6
79ENe95Glkrb6CNKLzB4KSp4M1yg4Ex4iA2oHp5mLkw/BZ8rQ0s977QXP821DHO2liQeaS4f0L9K
vmDwUFQYlNkOLxwKCoYrxzSCdqNkLEmxdpvmNxPE73SjwXe1zOTipfq9ouDs1Im12nsMFILBb61r
b/VHUl3fFh1Xh03NQ0g9ytEyt+xdonEzLgeuFt8Tn/Qx0I5v1MNodpopNU68GmvHv2NS0dCsQNEJ
+Trn2mQ354rUUDMWCc98Liqt2egJ0VTSBg2x2ufG0ARpK/2TGdnBFYt/UGPyX1POHSW24y8R23tn
S+XeJX9ISShjXsBPnLnopuTNuZTQmQprjrQy1ZVJcBkVpltHDZQf4RjFsUQ4QlnuIiNVjwmhmOD/
/6jlVoVjv2KKEa9EF641Csq+cFd2wBVOcDa6j4RTmUcDBQnNVpx1SSDPyD42S2E9zK06AGJ5yKbG
juLJ/hSqt46MhJKB8rxNrc4VVBD4ShnDcuysh7J7li0jKYMMDSSqubBDzD1rlPnqH5OVNyvhEKbI
S2lDXauy8a9rt/nQTsunPjWaAIQdgy28RFotxtkYzBOVkfOumFKoHn3L4LiwjjzQZuAW/W8HNNKO
L7SEP8uueWvRrEP6GkXVvU0qJy7WF0fXXb9qi7B1JyckdKdP9sv8bQ/OyrNDO3pc0KUL3YWmpnuC
UZ9UxlA7N0bI82fHIUzQD9e0cqISWyheJZI39Aim+b9Ni08+hbvWFN+YCYFv0njmqm/VN5zrbACJ
m6kjfzZ+VyXggGMfnCGRw1Oht6K3iim0B2aaDZEOAaXd5R/a8H590/ox0mllAydEtnbNH2LqXCGU
+G58tBYA8BwG4jc1xkfHN06JYMChakmRy5aPUJ2GU742HwlnnsrmmjQVGJ76A9jtC4CXimarzNtD
EYbX8x6Pwrk+TU72BFD6OxktfgSl9/jlOFI07k8LLISxf1XtJ9G/dvH2ZGUw4xmGsc8anEqK6bVN
pp/NqNlF4iQlpIoC59khcaOXUWIVEsjMY3YyEEeDjF8v9ecrQfIOBp980kAAk1beWwqG867zF/IY
HOYtw4bPDpQg6XC+xnq6NdjeE3SDiDnRaeim1K803N2dOMrhZPr2a87xLMioQEdS+MRNj8XxtInc
4cy8XijodYL3ttreoNJwFOwZnzaW/9zI/pmg73l00nuMmg/jRhK+deIn0piftHLTDrVNVpjFOblE
JrBFvF5iv/tIlHFd/OEtLtDUuJDayFDxky3GN63GkRSJDsSQAV7O2/NsfMdzf8AsWQMPL/pj7wvY
Rd1XOlE3xXx1xUGdpCx+GYfMwZ95fbhAGK0VFEv84on+M04LKGIN3rf4s4hBwDVGVPrlXQwzjjCj
gOSCmSJtNphUEkw5cxuYVgwAMejtUm+I7BVjnYMZWVq86bKwPtvlMnHEGrvsk0a1D11vu2R8sv3Z
jITJjJ+MvCybU5nND6mqcbrYT15ivKFLifNSpvdEXOnfgB6wucreeU0o8xq3MhuE0af/1MygUxo8
0C4H+cI1KsiRfgzx0/91ya4Njf+D8T+7mlMXpIUKJ4NRSlOxxov1Rxc2S6LujynF0A5xP4sbRM9i
UtxQ/CmYNXOc38Dw0ovWTF+mwWjcOTt2/Akr4xeS9x7LAInrSaHvO8e+EVMYTx1pZtUcDTLLBOqM
P2n/Oo724+Crmx99DG/PPcoRuqtJZXvK/Y1jR+mV32B96p2snBO5DbEz0AkDZXaPbm5TDjtT1roW
V0f6+oAH+H6oHVoF2NFGvp6NM5zdJ+nO1VxNki4+TG5xMeOaSsdS8hxWmmilWceBLxz/4LkCfSzG
V1gzEk8x258rwdUZ6+1xLJkLxdXJVf5HZ2WgdL9W014jKB9kHDzz19O/duExS5rc0ASKGMay/zI1
vpmYLqnbd/WwqSoi99s/1lATk/pu6u7bZGwPsbd++mbWcvBzv01wiUEtauIb7rM3Nc9+23xUZeZe
5hLQFdMWXgqmViECur+fU+ohaV3kwS1LbuOl60eOjeoXxw6s4GKAdcr1d6qRAdhkZkA3dhWp1LMD
tQ6/HPkwpkFe3NN+N7Gjy8fU8Y6Q1eSpHxFCKD4JF/h2zGIHCmzjD7PEMkBPAQVj47Ivt1gFXVxg
YAZcIW6yjDnwo4/x2VYwzznA5jzuWRO65XYa60ru1WgYFw22IByq4U5bZMiTMvYiuNavToNByaGw
O/BxkB3GFdXWrk1urLHcDXC6It7KL5V4B0FVVWhybU1KjP+pnVXXyso/uoy/akrnXzVZcTCCM+AW
DqB7QBUGaUCnAQSKvMX7CJrwfStNRYChfZwpIAy2AQeahn1GeIPM99i1h9JNzxWy/8T1Ikx7HyRm
np1MeqieZ3yAPjN+l+YOJFZNAHHd6SUZQwt5TGdj/SAWSqNxwkQAikecZu2xSJ6IP5SHTdIjO2dt
BLnkK3FnuLW2RPMYsLDYKH+ILo4xfOOmfxgobRSF8zcfvWW3YAEKTVx+0MTEOSvVfrWzz2TqfkA1
fCoJb4lYOr7HDrO597hOfsR9aAwrqwoAGZCc2j6mvCn3DdaLsVOfVYqUn2nu1TN8VfcGLWm6twqq
IAQAbloofGenq17KrofrdYv4j/oPny8loIoq2f//i4QAj0lSHBbAyDff8w2qejt1Joy0IqSsIxhx
iqjX7Wyq7Zk7uj0B7Sb2bN6NoHsiZVr3WJFLPvfuBDykORutupQyLml5pZUin7D3meqMRTOA+Ofu
Gnx4QVepC/zA5eC9YZIesQ/9kTmKcbO0+/kOYmp/l8sGX1wDvm22ucNZ2oeMV1AG2Lv/fH86OAI8
YBzzWIBe5CfU/sdSQULM6esbYnGVM60QnV0RsfLe3HFIjp628pDkW4S3NrmzhcE52uCOSy4T/az1
uUPiPEzLmBmHZ3xZDbF0B20+HJ32Ei/Zc5526V2d6P8wjvylx/aTsm00voAkRnIdKPlYcqoskb0h
l1ctsISKNZsHJBCsqWxEHX3Ih6mKyQmpqDSmb/LYN2fp+kEKjQAIzQq7xkQAsAhfs24ztkpJZRWF
3tUKd5c5edyqXW8Fm6abXTtMj9SDP3cWNKG+ICDW+r4RwoGYw7l164C4SbNzcLaJakvu6mrih0V/
6PhDC0xkEQgoyjipcMJVGc5Guh07PkEK2yiJltjtZ8wn+K9mKlXM7HlskLD+iHoq79ySGT71qMiq
nv3XtddP61Y6qAa6xe2VmyYcnhDtj9EU9V71yEKARQkVLAPqBck0GKmv4/YkCQx4VNgkec9COURG
ns0XZy2KQI4krWvvv6xPqF6Q+UlUfzTptXvPqu/het/b3ewd/BtckkOAdbJ+k9q64mjn+TVn66lN
ZIfe1vAfqfdez8bujGx/swVxs1tu888uzx6BNyAA4sComyc1kpRd6MLe6vo6ChqKqSM+oPkPp4qZ
/nClAfbQTca70zvvKZS60AAkYehpR7S62gkxJ9Gypf2Be0GLK717JJUW016nLhXszh0txnfFM65t
EZZ7VRkwUBqLOzzCTEeUKsWFKLLXKYVrmNPzWC1vtesMe/aNj/XiyfJH9qS1mZRXkW8K2k1isHc6
gc8wlhoHHffKRKTYe+jGnT1CzVBCnoW4dnVz11SEH1m6uR+MN/TUQg2tVXfEBvnTSkeRbGPOjmmL
1pKJNLgQRAgoo1wRClsnrBElYcGjWuAWZf6p8eI/dLFcARMWz5kcd2ym4DesYJqAJaQpI7dujK90
rzyW6/TteOJdZOMXbPuWofn4OKnd1nFwdNFXF0nw0lqaBzlaNILILWiMmOaMSn9Lt4XT38vQMQXm
5kl9Ak/hUFm9WG4LQ3hRL21VkNKc86hvc36nSn81fp3sy8J9nnVxNqb6p5rVS+fXMZats2GkIhoL
Xt0VCxpVeoEwaCWZ5yXyDSSNGoHNr1inSanytWTfU+LdXIPm7QYFqBseCYELvoaZes6EHSRT8OEB
ZjYR3VQXQ9CqIZjqB9p1HzPSnWxM8jWXGIQ6/G71zDdeof2bPlMkkEFRlREkQZjB8FUtLs6yv4Jj
KaGAHABXUUQ6Z6MBuvhfa3lgHKTgqZLT3nWwHxcp6fAmRk3E5RQmjOl22qpPG4HzKYs5VBbDj1gQ
0jwgL6rEdk3UxTsAxn7tHX1I2vaNsea0m1AXq8HaSI7Do2klASGWu3IPI+KPMW8pU/Bfa25+pe1u
+/llVJ48rES9oUaoozXhBZ4sDXC0zh5o0mXvZnqVPaTzvB1in8otx93l4MPCQs96t3KKyAesLoW0
77DDe8HN8Di33V9Rqr/wk/FHx9mbzbtR8iyjz3LwHsoCB5O4N525D1Vj46pg8Yl9NkUujXlqzztg
5EUX/+eO5T2kWC56I99gbzzM2A58J4O5FtMK12NmMfAc05ma7zFkn8g55kyQmOn7q5KUzHvBBoPh
aHjNs5Cy3t3GVlFTuy9yIjAJtuTb5U3fr015PwJH21mb+bXiNYfiuWPmVV+4935VTPuntYZeaN2u
kIsLJhOOPErUtcYlOTvJwqjQoNocxQf/iz+mLrYrc4l0W1wxxkEHGYs1zGkPQQPHuZypESQPJGfJ
jEcBH7Wa4U1ZHUo442+6SD4IPN03E1XpiaCRUfRsAFszDGGXxwDWM/VQWpPP99w3B2vFtwEfATAM
L0BfFYfKwa29uQhO6OqEQoJhUAQbLZJmzgpMdlYy8jh6YaFmeu1hjnf9ihJYZ7EfQev8AzPqRDdm
1SFP153b3zBfQLT7EslB9/Uxa4zbzb1cIz2bM/WdzmtKWdnI5J8+Fn2fp7AGptby6fKyn62nrGUd
wTr+XcUjxMrpTkvM5bgxMN3ou0lxC6nmhAM7lVuh1rxD67b8BZrwOVux2s3GE9ddAAT1rJh2DlU0
2u6uv9WIA1Dh0Uuyy8zkZpdNPqWkNzG+z6t79MDPdZ7AUDnDtVGkuTYOxeFA43Kad+cVRyRBrJYr
SmbSNny3xZIJkGX0mNgkigOmuDBWCU1CNZ2c3Rq4HEn2XDYYzz41VfHoqp5wh3AW1hbKVZcWMwD3
LJmdtL/6QTubl82D6zDXdhdCR1t3NBAaxFT1KaZiM/AhkHBRKnbe2K4PTShA7MWJNMI2XcC+29t4
j9f+6rVmczJhQF/hzDr7erT/29pVnJOJSUpsUgCztfLINH1Hfo967pKCespasNnKT7DN6qLw+ISW
GftRVvocSJIlmtG88P44HA2Idg5kMojtVUfO3elhGG3cxdnHZGZ9aMuFzw2FlrosMed1uLHPoJo9
D4SsYW4tYVolE+YgovgOkz7u6UqdLG/4M0m2pSzuz6Uv/w69fOcu7qNLV78tIQky125In1KH18K9
xuPwK6o2u4xzeqiEeaoJl6C8uu7BApbTLzwlaz7Te0BoZc0nKHabt+sNegbLiRCJNY4PlaBL1L3d
j9lNjIjYbIwzxoqGQWPXsNpdxyeAT/Y+M1vivTNvTm5vXlD36jR56L8DFv4IMZDcz8p3uZkYFgfY
TZR54rjAKFBNWRakrcXqIAbUjeTsru5dxqyui2HlVohuO00XNdIS//Don4otT59k5v03aSocN8xV
hYEleNabBm/Ko8m1R4IJd97rPGOOLdhVKOPiDd7EXZ9RKERA/gU+2K9ASsZMWb42zh935vS1tNT7
Ji6jfcpBp3NLMd55pWrZ9QFKllbxk6ztHpwhmYqh9/fWhoNqkxIwdutKuoMEv+vGYAgc/BDkvsoI
ssVDwOSlj3LKv81kfh9dzU9nF/mpLoBOemWPE2DwHsUk1v2U+f8MUuE7w8IYserMww1bfNOXQoWH
rBGaYmuvh7q9rDM2OZcWk0OPiyMWNjXBUOIjcufTi9bN+becKvZw/i1ZYzXCovXdus1Ota90EPmB
6XKB5G7/lc/rL7Z3BLiCnJXBHfdegMzhAtTw4KWwTVzL+5OMxc+mCd9XlfXV1lmk8mxBIGbXBTCV
D3h1mmy7WrP1YLrPFSbPqB5oo0tqe78mtCaCCIxd69CanMJiV/9VsLpzQyW7ucOVvonzODsPS0Iu
BYOXt8MzDkfUu6W5HPFVFfLIQ36pqY4+g9Q7Wkbak7S0p10+b4ILqNPvRoXhZfDefVgYO1G3Bpxo
Th8gPA+YChpMwvGDnxrnRcdiJ7fxEwrbSeUGFuYG98fH4C1YDD2D3P7G29bLO3/AEW1tGBNFWv7Q
ofaMGowfJed7m1E/ErPBYnWXJ4AQcmlfGiN/xfX6OQEDCuaO7lldIxDW3FZCg1USuGIT9cY1m4kM
82lz8YZgIZx2OmiHAY0nnfvF5u+kJefTnNjal6LZ3z6ogcWGy/ebt0yXKgHswf8pv3VU0HfqWW3Y
aItogje/dqMN7aPnsE1iOlQLGQ6rT7soiQMOeIQ14diGtbLnkIiHCHnPx8My+P9qv/2RFp48Gglj
Fp0pos7huaJ4jit+/FrJqrybt8s2+BAUk/G5tYp3nAXopZZ3quC8nTMcJTK3jIu06UJwAbCyc41W
OXFHVhe4AyHjo7No1xxlBThfJgW1fCd4hxFN53SRJ/WlVZwXY6p/oHNVX2bi//QZjtdymEasQHip
1mR72RaX2GxcKogG+66hjGcj9xTM+VfSYLQs2AXzLnvz3fIiW4w4MKvY5xXjWDwVHLyWgfCgCYmD
S0m0deXV5Oqz4AazuuZS5bi6tMIe7+Nu6Uo0YwULHCf5YTaaQ52RGabnbAuXrnxowZHZFaGGhWgT
K1l+oK2acp207sNWx32YGTyvKfChc6EdjucbFDoUreKyMX0f8C6qGpRrMl8nVczMPpsjtXkehYz1
i11MR6pUbiMvlIk5+RWCSG9v84WWo3ivzIl7+0LVIoRO5m6FndPyOJJS1hTLzZmxp4rk0zXWR0EI
B8jfKV/EOwdXYmXeu/Qbl+ss+uPErF/jVmGiqkBtWa17P7bk7wU88STtQsRue19WW3ZITMpJK0KF
wRiju/qWR5ZwPqlGvGe6ePLOY8yTU9k0HcszKwjh3uacoCW9JENH3jInjDEu7YO0ctar8o7PbN+1
uATMNEMHnKiGoNimNbQOrNukLlmnr2rajmbsFnxEGI4A6Tu4pHGZHeZpJh+cbkzMC4dlivrhcRAS
l7T/xpubvriDoPZw3MifEUai5K3BEG29lkznYMvp797CyVO+JTlBE1P50ZyQAp0KeQUU/w3QDJBt
JOUCxrP4xh0V0N78m5QaZ4dYXqzGP889/Bs8kxzDoTzUZODDJWexLR0i1THc9jZNcUfjBpshqgE8
do4lEUac6vPRTiVCJ250zPXMxTIiADYEcVes70Oc/nqV+w6H5s7JasXse2uCNBb7zeFk6CbTxRjy
aNXEiNfhL3LG/NA3dOdWt2IxfgEaY5sbBWDEG53QpAk8f6Co4+ioJ2FnqFG5+bss8thtxhYacce6
kM2fbe83R3PontALFAbI9Ar5qjimjh+1auBWZq53Q1zTRAn7CuKhCnu1GdxJrQN5Ra4A7Bs0vRT+
PdulHxllvIR16T7IjJWwRvAPl/rSmPor6ad9LoAywweNMm2l+650nMi1tgfV4ejse247OcfWFCsG
9QQByAw2grEUDL8XVk7WuYGQVeiiWh+TFnHS7rV9qb3vysX/AvlhL3ElnPsWGn7sdec02YFLsQ/r
kj/cJNTS671DvnbuBdvWvM4NjY1bLy6MYeBmZ4E7425ImiR5IWKMbYgeoD8alagxraufZYiHGCtd
10bWnZvHxlfv4HA50OvTss0viHg0aM39OTfepeG8tQVlcvZvai9YeDiwV0V7oss9smrxENfyvGCG
N3r7ka/675oP6PHAVNoJek3rF5j8aVCV2h0PUM2+1yS+FaDhINo4jpAiJKBo0ZZqNAs26lZmF3w/
/I8jQ0hLT399RLvB4BVI+QP8zTYi0fsaY3oBdmWZQYcs5a51Ed3xVGan1lbkKIeBE72BLzR31x+R
f7VD87KQ6X8GDeQgx0OKKA3BA4v2HLcrPZWzSyjVND+9rqA4gatgxel9bxoTmMa4TCmV5iJaa9vY
kepKdxZhk63EpM0APyx9pCVpLzFOOewo3fKaaSbum3e4vXzDQqFkDk+FiBBGguPmJ4d1cPf5tJ4T
zvu8x6uidUC1TKgsQEAztLucagF8IcgmJKTnwIaCTER0vBRj8raVnCp8cyVprlnzKjUxUjBvYytz
0vvdy+ws2IZ5MQZHL5jOeyM0ab0IZcOJ0nT7L5r5Ph0klyq39oN5vK0O1aafR5dvhl7ND9/nRAiz
5ofYJ+iIjBRO5oHkzE1KOj2ColcDg3TSI7By6OabOtYxpZW+tcYXrxz3JUcTk1MPZ3/9XDorNnke
fzh2LxxjwW6XhCMporcgswK4qRgCA8bS678+Tg9SyTnc7Fssfstfk1E3OF+7T2XJiOArkDzab4v8
LeUurCfwI6Rc6eMhcLMAMiFjfaAi9FUu/DUTSfrFHfZjTKCmKQ9sxEa0loI0Co2Oemb878HRljr9
kVP9lrnit1uM/7KbrL5wAL7Upsly2Gb9XQ2VOSinAZdSrXDnmphqc4jXI/dYVjQ8P0Ab2sp4wCbQ
72bvnQDFqUuwsI0mX4NyfmTscxUUJPJRqxOJiGKN8Ku09578qf7H3HnsWK5kV/RXBM2jQTKCbqDJ
9d6kr5wQ6Yree369FutB6G5JEKCJoEkiX73KrGt4g8fsvbY9bsKyeIMDu+XannccZNY6XV3cIr2x
1kbiItByw01e6fVdFtNWL4xobZscu5XwTr6orxNxx2s5sYGFegtVAzRrxaDCNMo1YiUmxkSJ7DQ6
P5OefWFaR6U+DIJiSGFBzyoY3sTdtnSD1zRC2iS1eM36+6XrUkTN1ImDi6jbPrJKeY98fZ0F8oWk
pOchVDR4jCOXtH58wsuXiMUhQwgc/Cn1Xe/TlvetiQdCD56w7a71tlOU0l25tSVauWFEdKQV+iou
73WrHVrCOTadw/xBCgJUXSSfgadz4iEb6pkJ7i1iW+o24QMkbGQYWnCeMuynnd2SDkHI81InsmKr
SwaLodWTUp5UfPAY1DccryR288mJa4buttKX4KTCG5x0JAJUIB3TkCUGLhdhBAxJp3ScGwxsg0EW
fg2brt0uSnpGs8qBUxFqquyPP3GDyBc3vMUEjEZc+2M8fDjEt26NEJqblOVWdZA7ea1htbD/2fZl
rA5G2j8MusBmRc7iIm+x1nrdeEqiivkGHiE6RAvWUYh+3MbO/2mM4QMZVoynW1B3DYNFDlaC5Vgr
Rux43fg619WIWn8gYXJmcBvVIyxmJQByL8sqTHbI8pEqNs+hr95NEUI3SA5pH++CMcQX19gsWyRm
XG6yoOx+aazD2c+zrFDJfuw9xAOkOq5a+hfKBLT8xA/goQm9x8KgKk+F7+4L3pdaacycNAxdXtYd
Ygt1haeIadLmb5KeeCs2AoAKhuehIjNHK+hXcf/etXkhxJu4syfmUUVCrvKMRTXchNehoEyyQr88
1BR9thVuq5Hy+JJo9ksmwvwIZixbHgjJxaASC7XWInltMtj67GdxN6vP0hZfllfy+3LzBa4XMvUI
VRlmqVS3nIs+sp1q/WsdjDGq3/IJEAlnmsXTdJ2MwXvkRVuyAe8lwoRVbMmQS7zBF5kT52BNx8pA
llzlAOHMnJ2LMO3fhaL9cwr89VP2anXGvgrhiToOAZeEh918j5Van+KGVOR00sjC4kELhqQUoTKK
87fCKeghXZGyux8y5C1Ib7jHI4eK9unInizLfxtzINdIDi9Hk3PWJuD9OjZ5+ArGoiqGW6u+tIDG
jvjULRtXdkdec0hySjIg1+QX5EBN2JUzxjS7iIgoBoJqOilveIwbtipDGp0apZJ1rt+KCdM4CbsZ
b6T2Ihwt3AywfcOhf3b9bg0n/TIM1mmSZrZhFYQWLXp0RhjeAg/L2iqRN4S5YtrecjNjph4v6SGi
EKGaqBjMZXGcLZ41HSUJ3hJtWTjyY85k4eWJcJa5nVoNPUo46APcitKK3FRil2mUsiVQ+mjtTTp4
asIs/RFBfjgV8YphDMoOlmyT1281begXus+SUA1jtCD+F99QpnYmbpXtZNiXrqctsHM93GNn7Q+V
VHdHIPtqPQnNvKwezUqZK0aqw6oIK5R6fVds6mZe7dsFW2PLY8ZLFs1KqPDaWLV5LJFJhgYiHeVB
gZNJWt8nma+jyY+wUjUjVScETEYszNjs7LOuJwVvqXBOEcfFPch7cBSDuNXV8NY5mPB0Aa6t5aRE
QWAcPSfVT+MUIM/3EGsEE2Nt0C5M3ATwRqvvmPbAfl2YYT0HC1ZIb5Hr/vLsHFlDldcIm3xrF9iu
xY5pwhdRl3sddBH5yG3wu/e7GGsPIs5MAasiK+lUhJF8HrsEgBoGeYZacj81Y0cMWGYuASPPd8z6
IvPBuZeFfAhAy7/o2rAwrJLEbmkdLN+CMx65HyLC8UEtB5uycoj+sTxEcH1EFmfe4e/V09+h1u9E
jjG2HVt2f5hqFpMaaLBrIom3CbPDAUg82Rua8WyO+ktfJvqwzKyGqhAYzmMEcWA/I22jqNm5shvW
vmC0bXlNcJ6zw6XrB2tzjoQMPN6xOe2U3YPaqa67VX0b803wS0AKQRyLzFlU3ikr3WYV13X5SQRq
THGrN552VXPo5WBZ0Dn6uu9ILFMsG1TcbUrcGdBHBG+JnlMrke635tFwNOPNoTVkJLcAsJPdst7g
QE+z7NhN8miMMTERDYmReqxuhZM7D5ry6ksYqbWRGcSeRiEzdpnVhyJAKtxjpTnIJP9okFvdM7QQ
ODzLKwJYwnApkqkP6cMdQulC7j9LJFTdCvAaNik5rZmh+nuMeO6qQUCwNzv7sxW2fwsACq60Eux8
jSLxBAxoTUCSzoCIL7Oyl2C2o40JCpZ9RoDTn6eVkIJBVxn4a3iDxtnqCDYn/9MGc4pVcGAe8BjX
3cS+aRYVgxpT46Nl9F+IstGZluGLV7XiUoQ5GMkJEI3pOZfexQhnGWl+MTTuomP+4FhwjJqOUiMM
d5gucBblzY5gcXWRMxhIhcUrgOh0m3ituggjQwPbFK96ZT42xKKi+SA4xw+g7RnMN51QT7YJ2qdX
iP33YWxOoozIiU1EepsqWOlOdjGCQbIg5Z0qegwHU+TYW8vBkmN6P0wefpoxFs+D0mChoJRdDxae
e3Di0wPavQfqtfFZAU4C3xTo/kE65Lelk8bpoCGTaFgRH0zYuEyFGOAoaPDX1J5Y4Jph+OlXcPMz
fw7wMV8jH5dKDBX7xQz5+HgA+B9DD2gQExP3mrWauelUdXGstD/aBH4vkeBX75rb7Dp3an9Gs9ra
JmmbuEEuTdp1T8hkAVAL0e8UXUftD+7V63v7DvhciLG8//mPVqLDg0d8zd30Kajj7pEDv3usJeY0
eFv7HmyMk8cjssr/+KJH1CVRcojjrgf5FcRXH0XODlfawCYJUJHR+WeTR70P5uTWPx8+U4UbmSl1
RBUsL8KFHfzXZ6W2y33GGYCp0YLjM0a2fe41VmlpON4MPx9OBbH3CiOnv2pYOOC6T9BBrwvsdQDu
Zh9BZhYnAaAuGWD5cLNMXRhs/+lbZsjHKK/JCpYFowVn0QxsX1zN+TWRZL+I5MDNMKJOtq2kfWir
gtyUx64TMC0tEmcicjmtNrv6DoLaFKGsEypjJaL+FtVg+dLZ025PXy51qYG0UqehWNimVaLPZD+c
opAXExM/5ey9iYWByoInBPQXYnaAF2C6zJy7QGINc4SbGIx7tO1Rqm+1kLqt6/kzUEbzIKZe88ya
RZSVza6Y5gFUDB3VV+TLCPuzRwnJlQl1RfrYqBoQgYEGIC4D9cC+gLM22ZEwmdIgoFpHRxNs2DPT
G+DETSLriaUpB0gczrquj8B8MOjEj2EnnlsHM/sLNo5NR5OniebV9in6gdq6xUVzIbY4mafojn73
Xui/ZhmDzVyuuTTSnVcHyKGbeb5YeeGzGma9LbpdwzbqIzdVsHV+umOeyucErIjT9mxu23H75yfm
3PB4NtmRYz7/BiI3pi2JTjtIa3MDoap8IQmxIqh6Mg84H1BN2YBuAkbqU5wjQmmw5pgx6MW6yTlG
nfl3WNw3TH1Y/f1//Pnury9/9O2J925BhthPKXQ1lectuSx3jfmDSf7FoSZG4PDnO30UHB1Fx7WJ
y/bQloxxBCoJcjLnbzmMmB6+Y/kPyfwgd6lhw9ObobO1xmpL5Uz2eNf+JqJU0RIGjswOVBLZwWB5
so1KY9sPdrubIN4VJruTsCrfCTj49mMqq5FOC8HJrpXtY2JRJQ6MCHkxSKSICzLn0xbVe7mtRC9W
SYxJgtXuQpiswLDtly0WHviX3gY91Ja8CjeI977fPcYKQM/8c0ynt+kMXSSI9Jdu9OBv2TANNVIf
X6N/CpIXSF9sGBA424nKNmU3AkkbjW6ZpmgOpIGWNC92du0yo80jpmLpd9b6j53u/JCPuY89xFRT
zgbLj/IQcld8ZoGk7+vIeq+s9p7UFZNBLuSMRpfxF0AWbJyixbdFp/qRJcMBLzc2+EePGyJy3uao
tA5B7dT8Js703FdLQnIc2CcEgzSTxNNbjGRkAUZhWnCLHfYNopkQTU0vo0GVF0xqY7SUrHn8YIyK
gsRS6IPeMuTGvTawwi0tii/aOzs13/94dixIj1nIuexs46CghZyCq840cUtQEJjk9oJStR2IeY2N
xtxo4bSpjFfGv/0CiPTZyXV0d9pLIJsfjPfXPqk32CMQCAb6O1hZjia2u6bdERBTPhLmg5HTzw9R
Yn/ByCSjAHeALlfIxnDtsnddTGjuJdDB3DzJtwquRVePa+Qs7QKlr4Kp3f0qxfDAevPNDCqcvVHG
9BrbBRW6f85sANC6E+ZMGfmtQRrAckZ+5ER7o72ZOnQsBxn5IkX5glGDTvDgOMkDe/M77TPTqth8
VxY+HH+jBe3Gntk4plbBoZpeedXPdgpRCz5j6C61h5wbLsqatqjfbFVs6UWoGwTQ6QzcrgDVGroM
AHL23X5yi+Fp6winU7JCATQXx7cpZsDdR/j7eigGjhTdEqPTCQMc9q9oAMRo/SA7uImO3j5M97Pb
fIm6y9TnciJ/c31EQOMWRFu3UCP6Fmmva1Y7WcKXrmELBtOZA05Du9Sj5u3N/qbK7gm8KvQCr/gc
LNlsE4tBZRYd6xFwdOhWcmWG4up5Jy3xvRWmjhQ7fNeyZEUmqQk2eyScs6/MuB9opfu7LwomN9Fz
2TNzDyugzTn7MFje3y4nVt5Dh60pHfMcGafhayfcioPDNh2Kh+10W0/DcyMm98AdmyWJUbPc/+7Y
3l7p6j/HKe+2SP9JEFY46jl16DANxgZFeclMVLhW1uGwEz1AwqZ6wKIOTX8ciJbgpr2IopZZVFjQ
cukOxYopz6ZwLy1+AzbFTOvLMj+AEuwXBBgT0d62dBMobBynxZzgVJzDj8D5YMCUOUvkKtl7zr2z
9ZcoxEAdMAVYOEx/l9ysUG6rYVd1LbEwObr9YLo5XbIbxwofsBdsUG0K4gmByrBPuNp5+Ay9CnfX
9zSh9AoKboCwvl78/KtMnFezGwgq1xlcqsRRm3q+YQk/OUFF7DX3rFnxc0G8DIw5NpvBAGGQiA7G
ys6Pp7twFJpN2YpiiSSQOZoJUx+/Tti7W9eHpG67IfPmuaAChcXUIJv9rFd+0yc5Jh+Gnl5Z5t+t
vv2uSKkLqKTjazOW6BX7Hdq7moWU+UGRxnHulXuTqHHFgepM7WoiGpH1FirhePzVjJug1KY1BEIX
7wlXuSXZTugC4ESp/SoqfqNVV3JbmsfCCLg8B/OrqJ1zN2OYTLwwmVVB1vXfCV9mctD0h0GiSKnS
97J0VuM4IyBGa9f1+ovXpdf5CBQTHtLceBjYTtoR0XroKVgUFm+pLA64qG9Wj2i1pvTpJ/Eh4qNr
Wk+a67zqNRl1aGBbmypMH9+DJMNvWrSPbYqsOMaRwER6gsFs63N6sHOWIU2Q1fzEjXVusNrDLZrQ
BlRRc9Nzlt8ZueG+1Z2tFhdDan41+NjqSr9k6FC1NCedMHc3RWRt7TIG+C79B/wv26klaC9vHrVW
guDZpzBm+pAgufpmpsWOT8WprOu3fmbNRNppyHzWm+qrpeqbNWmZybaSKtRYFhrCeawfWpjTrtrQ
RMaxfpSO+JE9BXtrvHjTL83P9l6TgconPKfpIcA2EA3I1l7a7GkWNEU38dSbncFnlysG6Qs+D+Tg
eVds68L+Mkz3aSLAZhE7YPJqXujavUZBeWD//k08HmloPhwA0TV3N9DYXMxcxWzSvyPFfsdhG8Jx
IvWD0tJ4PyJNCINgpUVxvq8ip6IIsnF9OtJH42allzoSw5YE0WZtEAWIUdEoDwPSp7+++PN/BmP3
wB7jEQP/POzPmtUgqBq1FkNf6aD1aTLIuH8KpGEupJABcVb/+dbEczaw197EKDPsYOhWPpFdHIdx
xD7JDYuDmr+EHmbzTuJ88iXSwrI89iyJ+FxjS1A6DyvTWtoHBKuHP18SAzlKw3vFWo/SMA49ipYa
gNxIkCNOSVRPCs0UIM4l35SHP180A51YXLsdQiPzmhbiQtDkgo9StK7i/K2qO7mYrRRlKcmCyg+u
YX0V02DsGq2CD1iZalV1jMBhLq+0XKJVNADLNOLezHsu3wueWl3Rbae0gkH55mhoBinugCCb8mvC
KEuV+SbT5tGVVAWkTYgHNjPxIpxzuL2xDdZB50pgcNGsh8NTZODYehMJx2ntI+6Fo28QLVgYr1jh
mS1yGtkDoXmMrphBBoeI/PIV5cNDAYKLYhYcbHFyetJMsUNye5bPRhvmd83BGk16J2EW1dEVEzNu
9TJNTAejgXBQ2w73VuL+QoAujCg4eVmMS4cDzEeks0EtgxgX3gbV3aTcasWdh5+BfK4Z6d5y5WmY
GFcremaO2uPQO2ezdp+82YVFnCSau4jqwWmPkSd+at8gLOBbR1kMnn8fqA57/jLAskd4IbcOM9yS
xHS2+vFLl/oLA91vk+rIbnukKaXaYljeCrGrwhZTcNU+TpmkdZPRbjCCkQkT0GGouEvFtY7vDNgb
Q85gqNyNGJo3gvwWvNWchNyE1irBDFkN4R4rmLuuDFwhPBcilzkf/XIXBNmzG7AvTOuB9V+1havM
fmrgovQEozlO1lXn8WxGqZ2K3LpA9Uck0mKGzYzkd61nr3ZOx8UtBc63W/tcYBwuZL4MA6W4Rcjd
GVzTkzU+mDbviEY10DrAifW6ZEH3oqayxoChoBhqkl9FQW9nYqDl77+sBLHRoEjglXZ9KhzTWXVd
vhdREB6wOGTM0ikFRbczW5NBTt8jRYYgBb2YffaqHarHvjlFbpg+V8OwLXX5ArEVWztbwfDcmxm7
XP4BFfuf7Ug7CMyqBciILFUP01WHIYZbO4KxPlub/vRuM3ZC0o54SEeXkxcO+0Bsa8yhlrJEFdNU
3aIIE4laoXvME0WJyfZm8ivrEpPP6/VU6yZQ/xG3Etoeh5ESG1rUZ9paVKzfjnjCZ1EF2hmd0Vcp
8GGUIWDqXPNPRaQuZv2th+3DJDUk7Unz0Vb0D6Lkk95p7lqX5oOv5LMZ8c8xxYvtEo9xo06uaT82
uEm2TYZpsGm+2UE/WUipVobBQ/Ircv8i+Tkqn9GEdfEmih+E174Ts4BRLNwUBObyo2R0tMAV/j6k
9GVecgfau7UmEpQJsYcaBZCFfLKXCTQiln2D5SVXokmlFowIfJXu95duVNCsseIkQ8l0Ls+3mU5j
hO3+MAmRrewipVnvtb2s1cbz3PFpFIm+cYR3zsf+EWf4Q5SCEiyr70boMW5sCoKp4zG3MBfBG2G3
aN+AZyBmcI2ftgsYIwr2mDp510u2W/VWJ0oyk35/EH3+5IXB69Db0Toyuxtjg2pnglmrCRm9+0IC
MxgIemE8c1HBtWrm+D6j5HZZZO8oq99Hhy2MNHkIBellq3Yu1udRFlE/+soxKECiaayxkDDfrHmh
p7YgkyINQcbFvD5yDsQmxRIkn9WjiBDbPCWnwzCHHmW8uIROtbIm3C0ortRRjY7YdCGxBCLgJm2X
OzAUTGCLBoiEaXa8zE621mLWwaplqoEMQcs/YKG9dROteqX3+GdlcubgJaAgTKlYe08egKpnA01j
QAEiS0xRkaQ7Vab65Yh6D8oT+XHHstvRDBCG4HlXkUZOEgO2q0hf+q52mdfRqsYIws1muIMmJnPA
CMEJhazc+tL+yUdYFki0fpqqPVKxl8v/wzC1f0pc++8S7f8fpq2Z6n9MW8vr5uNfHsKvf8qsn3/m
r7w1WGx/My02WY5t8K7ZUvG//gpcE479N3gElqlLy9YJrv973pr+N9Qiju7altQdabr8DOvYObPe
/Juag9tc29Bc3bKV87+JWzOsfwpbM03LpmKgqZKmZms0pXMY2z8k1pP+0WrJiK1BgEA5gaGwulQ/
aso6SbjLliHHNV0MY4TMCU74RFF7VdZTIGofpXR/9mCM7A27vBkMencybF8JBdaWJEw4K9Aag+nQ
dAFiy0ZE6pnmXP3JEm/29z+84LecVjjP/gX37o11UFP/278a2n96FrZu6rbiVVLSMDTl8EL+47OY
fFLr4s6x8VWQAcqC4AYbaWla4T2wRhMUd++sfOleY8226bPRkGdtF247K3RPuUGhprU+02SGEyg/
9TcH6/qBVexYNOkDurq/PkBc2v5P/t88XPKX/8vLTlyeafGqc1Hwbmqk8/3jA0aKm9RB2cyUR20N
JhSYVK2PqxLCzw4Z0i0zQnXwfZ2ixXPOTZEy89SRyvV18hbh6Ns2mLiTIvcPJkNoOSclITxzV/UA
BdSgTIgNUTICtxZWxQo0DGpzZSv36Lrhm4hCfcVoYD0hnTinAcOSvI530jKPmv/IndhZuCQfk6iS
ZtcQ4hriKyBCNqiNqMU33lrCYG3fxlsHwWXmdp/YHH6XZvOFYndGJPnfqjbfWou0zqDHK5IPcfEw
BuPVSfS7LX1xhZIvF6OTf6pc1W/C6Z7NN9cS1oeYxC7U8eBEPhspJojBwlD9umydckYELSvrU7Iy
3wQM8FbnUulAMPwRQYaOV7Gn5Ybs+pITu7sOIlLa2ina+JY6jsxF1qSL6Yw+xdKNIYKDSRhqd1zH
iNtQ3NhbNwxBrzLxLcvpabBYlqg5OcTpAICDcEZLA7B1bpbcOolXlq2tfY8RIYGWIRp1oNKyDV6b
OR2pIDF2oQ/WR8WmWuZGsCqG+EuJDsU2LBNsczycM9ckAs6+eWUXwlZ6BBJ/Mtg2EWBLdKphHkkD
nNj1+VfpejdvML2FDsaOG+2IdhkRIbhTd58XWJ4cEZIW0bL7LoLiSlXTgPHtm20LJs6t2lPtxc+1
nZ5iOn1i7E5WL7SV7F+nHp2swdSZzQHVUzrKiLqCMUqXou/sST5dJA74nEKRa4eGfNx4MtAXtT5n
2lFAiQRvEPnoybJr5N2b8l9x4xFmVDgQZSO1Q7F8C3REMKzK2JDNviLlwvnBooVz0TPYdEKZmlOy
DyY+IfhUYPi98FDP0gFYzDq30bS7hsTwUMix2Ud2eqsH6gQRV7Si3N7zTpa/ABVtbMOKVmZG5KgE
Lr8y0goDWppt1DQxJbDyn95In2ORly8Nvv3gSdEeSXR3IxC7RYuXZYOOl6ttRLppZ+xL2Lx4KX1y
ipg6KJE/afPAvGXYsMuNZDXSKoM2HLwFt2Hu0Ji+67WsYG3oHqYLTWd0pp/QnzEG0Q+j66hzXcj6
UlW+vc+AfKclS7IQffQokYSFv3Tlnkvdeglr/dmTzbtlXCCfLaMuXcUZ9SPxACNKLznuIeNXE3Ve
a8IuCCJ1xsJDNTwwvpn5AHZbvXiZ+iiU9lwX2bemaQTLFfc6AgHN6WYYxa1u62cs/mAFErJrEm+f
YGKAgAZhXSb8wzPJogr6574ktBvzJxcox2CbOusRSTFrEHZjXAPuXUt4k6jxy9YE0B035zi17kOI
+Yy71xbd+77J0cnqgkGryo+amyJLHIxXYPjmQsj6oZ5a5AtZ9mX7WGPyJZOlF8L27v3wXs5GbGKY
Nm5cH3JC7lOs0a2kQE+kgQVMi7CA6mxGCXiw0fuS3w6wOPP0PVKarTbv+mD62XCMSP3hgxsYzpef
vmPZ2JKfHCwj41dIT6NRQ651Q0P+RzTX5No3K0WYZFTe2mtLNrj6MS2jXR2r964vYO1Yq6AuGlIH
o63Ay4AmBPIam+udDa9lEDYOAJDc9jZvwY8gVVBIx/tTBjuh4MTYgK7+rMixCAx2SsPINm1gb8Xd
dNkXhGUZDkCIqn+3besrT1mOV0mMJY19fWzF/hqtLQpMja14YN6E115kmBWbvGSzRkL2r1IDKVm2
bBH9YPLWEadQzuroCKSeCrZuICVF20kV/pNRZw+CyDBKeJEQqMyNXDcNuWfzBT3eseJNRJbiFrAu
VXMzHJIQvz4B99UCV9KwC6Td8Ne4zfqx8Dd5kRwBfU78iyx16Srxp421e4pdctv8IaAE8OG/IK/U
u5TVTt7a66Io0r0fjCxbECm/G716o8uoHvMYo4+FWY+nOn3HEd5wMvYC9sUzCC3rxW6yVX43YlKn
89IDs1z7/l61+iFFR3iPjWTvI67ZO1pCwhPPJkmL4JpN1Bcjyo+xCP2d7spn3rKnwtFvfJjkCb/j
fjJHeUv9YJeWhX7HyletiF1hpZp18kA2sVgLT9IzW/6prEgnkrJGekjHF8CX/WDhrC3mYuopcDOM
jyG6F1JBQbLHRX9VBagEpnBYMqooYZqejoAAC7kKFRv2zg+7tZ8V49Uk/HLDNdydk4ThtN2E0xFD
CDK32I0gvnnxgx/7nE6FHnw2Cse2yrXuoYCOfkg14mB9m6RbVpKCSZhxwUNYPWR6lfFJFU8To5Gp
99hDefC7pkRzLoMSDkaTknlhchP0kLcQ6+0ChZK1062oPFspIqQu92/RjIaDr/gA0MZGQjWJtRd9
Txje7xjbDcQlFANVNOu3PGbiRX1NadOWZRtMa9yaAdjt8MHwAbdJDTmjXenVHaWasyJWJ1jb6Z3V
lDpmU8xo1oF/Q3BCBWNf23aVql40kE1itPeM4NBvKafZV7OGYvQiC98MeVcg+pMezLFTHavyGWJj
iKqcj3cNjx1weO2sWXmT3oTCjcwpnHlpvIaQ+ASLmAutYLvPXwHEiD+TFnzKgV5qHfmQUVMnSDJ7
JrbQPAMh+ZOWjyDGMQC6wcrRvcdqRAM8uURygiZPE8H992KV9clibCssZJEtcfcdE+hRMehwnDPb
LyJxgSSwevqludamJw3CLTGqmGykeU7IFqW7N5Fc856xVffNGykF+5JeHtMSeA+jwwzXJxX3X/uz
NtoT69Ozb+ifBK8S31cAQWPUYndoV2M2KPqA8Ckym02mMQKNOoSVTJPYMbTfjSKeDuMgqlHHApAD
B2sRk+O9tBiGIANnvGJGgF6MM/LNl5ZFFlbrRx1qxbIyKEVa5OZsTXzQ8ez+2houOwaDVq8ueqEA
uQ54dDvtsyjlbxWXJMPY9myzS/Zco09l0FE6Ov2qGrqnJox2Cm/HUA1QRWiFZRhsHdyhmQBTMooA
BYGrASIRDm5D96FR4WNaRMYiGmBzwsbCLCwPRuDshcqwA2jat9fV3zT/5LMxtF6oLDqPuv1RsHNn
JIkoy4lj/VjW7xMi1ym6DtlP6rX3qi1QIdv2cyrzkwNwMfcrOgh/3LRmwT3Gir5sBqmLTrefJoNa
F47lcmiqdVvkL4kCLp1q0esgzLte97tqLF/HukjBSpgHffQ/bLxizNHGEKBr2HgfWTc8DiDEyurF
KKIvRloJT3R4oju71vl45VPbhIS4xooJaHuLem6BOOzwycDXXlohB4S/c2NRQ38juGkY2Ad0iJfq
MFwHOUs2zYvuRXTttPJlst0tdmZ9CW2bBKYQYxN5JTs21HMeE8bOycL7D68E1BsUTodoI8ZNYktY
2r2ofdyOQfrCUoT6oBsZezbjA3CRezTyIOE1l5W5MUUF808ndkPVByo8tvUIBrlqeCS6ZckDAbNI
5uLfnlcDL/DiE4QlpreAp5mxGFP6kYsQ0gwD1TAjUZcDUCepc5gvJ+XwB6EdfI0kTu8Ln+237jzJ
cZhuYcxdPxU0JxWmXPTc8ZnKkVsbXmsEpidmOMm9x7u80SvHQr/qyWPTcYv20gqrowSkWHsR5oxc
7qY+Xes2+lc3c8tTrGntXc+Tc4CxfvQK9ZawjNyP0mQKVbfyLRbTNk2z1zCBAN9nXXMrTPmanwB0
ea9oIlApaRYJtfN/ej2Qb4PGxE6DfdDhWACK1OGKH9rVaKvhkpJjVM0jMQ8b+8FNmUhZZBTe3Qn7
XBtn41ZDELzRLI0YMnqAu49G6865ChO9Ds1tb4w/luWxux39k28bLQYLdRk5s52xLx+r7ichK3VO
BUvRJN5w/taPmjdlT+7DUMXfGCjjyxi74tl2ZmNs3myL2Hn12dseKlgCBy6SHwhJ3o60oujBNyjO
J8JqGOW10cOfP+sAIzgJ8ok5oTOEabnBsq2tXE/t3EgWF8UcARc62mFMyt3ovlq52ex84BBIFZwr
DPZ7p9yvOmWNXKb9ryJDCNJN1tafvIqWaNJ+WbEDFMOP2susqKjGHkFP4HprE5Bza4XZqbDwKLKu
Jex9Qj0mUTyIiiyZ0kKwwSbT6MUrBvEWM39BsyHdXTtbfbVTlREVoXfw6CGK4suZqyPdMjiI01gd
Y0hnmWcOl1GBRA0ApWde/SC4jED18xFH7CwfqXgtC4e50m3JNYqsWHX7OtDVOkKPFRXrPCVPsvGB
TiTNcBs9QnZIOvJW5Rj1qz8/irIJC1z72ygDn/vYAxnh4VbDPrXXjOxcBG5L+CrVGtpXUPF4gzzj
i88d4+8isTZ1G3TkEmVnh4RztAzZbTQYOuuzNh4rDq7LuN6M0PERhU0peSzEBzzJ8CX2B1BDUXr2
Mp3iMa28pZc79Td+eHshcJstKxXUR8bdc/wfz0u782I4K1EzysAfRAydNZLU0BnpthMW+LYe0pv0
dXmplHbVdOPqzoVmM+R0UCMKRa6+s94mLCFKGRso/oXFTL/IwInl6C0EcgmQTUglIsYyjsHfyIAc
oGqG5FkGwB3H9JPIhO+cDXUg+CjO/WpqOzXeMne6wPdaDUXonQg5vLqOoz+BdeZfiZAjqekwzmMf
byTF0b11RkdaH4L1DfkjY9BARZ7f+n5mVoNQGjFxVN+Qa+G9BjGJ3DGJsGETUEoSa7UNOQEmNVob
OKwxKdI897/eR6BeyFbtmLiUPgAXDlTMqKl5qIT9VvRM/btw41dA2OY/dixoGvEk7jpcuKUrub4c
lzm43s00Su/f2TuP5dqRLMv+S8+RBTjgEGZdPbha81KLCYx8Ag6t5df3wmW2dURkWaTVvCYMiuAj
eQG4Hz9n77VRjIeJ7LfFyETDqEjQZNQkIyfa2Gb2e8TGtsTRX5P7hJHPT4eLIBf0lGbljzq00OFq
T5V8klTgy6D0OJYkOlFjGMy/77maxhpMOSjUpJYTD9hMK4rDZF207oCSbiL6O0FnRKlA76kc1GMP
9XY5kau+TlX3opkFJUKZvFmpoBpMiHGILNiQcdgco9FqlybJ2ygHxoPSpnLbgsfby6nzr858NBjI
w6V7apz0GCabSemsk0Tl2RQMknbAfL32OKsg8SccqUvPfClyRS6Vkew6inTMB+KQEZX8NibVrm6k
8TR6OTIjvAd5P9N4UlDVBpKTCxMmHk0nR2CkdEQLVWTtb0tCqkR0rEDJBEAWH+30d+l7LsktXARD
SjQ/aXyKaIxh2qmvpeW9FhVtMw0Fgip4/iuJirkaUrkZe9Wdh2nQOZI5YNUsBNqsJfaemcuv2+8v
faO+12AApOlbjsv6MXSAbBlWi/zR007t/OykE2uZyliW8sGzloOv+D1hgGq5wdFZG7Rj4SOVqsF1
MgSfnrSu1w5VLte5MPVzZOqbUGui02A/BiUGMNPcV62Lra0i2/DWEU117yuph0M8RHIlZOXdsYQz
copa65hrj1hOg7Wjz9AHcCqdY9W7HhlWrop701ctTMXxZ9NYDCmDNQcPlzlg7F7g46KyMkaHiNjg
ATVouJUTQUO6le6GeeHFYZ4yZNrXfvHj9tpzn73WozDvk2nWjBTEMk52eBX4y4fJg3k8kkQ+DLRr
0/ESeMZvZbn5Rp9vA7g95k7XZiSJUzv7cs6z8Mr8DP1iq1NE35vEcGSZ2LhstGthTNlWJlNz8YmB
FzkykZxE1FVdFNE6LFPwHnhA0OoH24kUS66zIKs8iU8qarwrB2hOIvnOQTy4va3blsqPrqs4rskG
ipcfWMxjW4C+kU8uYeD4DwSHMG+c/KMp6maFtncfu9SiTV+mPwprj0DZVH508vTKYMqFlLdIWOHN
Eh+5jGiSlcmXmwK5ykc0anO2djH047EsUP0nhQl/KZd0+OZV4ubIgMJ1lKPM9uyA3imZficVM+RY
Bm9l0uCxDsLoWHQdiRLEBi31vGGIlXTYXnqwIj0QPE7L5id2txr4KN0YrEgnc9R3N0MAhhi30AaQ
KNyb4NjW6OCmLZsMcHk3xIlkgnS+XdDbE6NRV0d9/KBXvrcduyjZmiSTmTr9yaDKjoz6syuhfQhO
54eMfMlT4FkxMn8KUvqu1n4KhzsZ19wHXXuf1WBKy0jspJexD/o2YQQKoV5LbbrtfTjl5PFgZsoC
JIahWQGuUu1aJqiTbBXWJ2yDa9Xo+D9r4PfLKdTddQnJa3V7GtN5GJABvUJoneEWKTtYPRkTDCP9
cjFJr42ExKcw7otX4Rx8fUR11iCa778I8FTrFkHjk29+Go105xTDet/b1rvTF/WhYSNdDGrcETNP
Ns98g4cDucRl61TbLii+Yli3Z3cuj5HyCpqS+2Rej8TkSGhKeNBur6jW9swFYESubyWFFrX9NhjJ
pxhcBfNhkPXh9oe4UP+2PJx3ht3V76rB9xd7olqzMwWkf+aE41YhjReGBkcAiLOwQVePJfc/tx8q
g6FHbwRuGemgU+WXRoPHEPnsFOS/7IdocmE0JgZwgcq2yZfleOhLgTk/Hc5l5vbn3OuTzZSCpuhs
q92BCYb3E5vbBBjfncZa8aAV1Tmm1dhVZn+qgvmEz/F+GVW62HEbcX3C+tWP6+HJ2/vzmhVYxrXM
V51y/YtyWExoyNyhFHAOgC8egB+Ay6Z4GSz7nYM6YpAWTaleIMEkNaW6Z0kgEEe0V9U/BYWJ3Qz8
Mg86T5BMQL4ndTT+iPtfU5ULbF6FfsVujo7P015i6C2L5RiAe1cjYbGGBP6Mv/QjABwXat1wFcQU
0g2jwUzIw3S4bfhGjm/GCNWZWHdUzZcJKAJ1PYFdmlWmh0ynO+O1RbT0LS3bJLTiD55JZeACqfZZ
6z6KYQ7qLaqt8un/28YIwAKNKjKkPruk1To2SoPgsOxn4jkG6P2YFhIZIQsyBxa3Z9N0gCs5Cq1P
OnClapOLXuFY6qZ8ZVXqpaoEqXpnzIXFfaMVTylEghm9oINPgG9TxAY/pJeIUQusp/TaaS6HuWLO
HVY7ksHuboXnGHn1kQEKlcBEnWdrHwCzLjk95dXtNscc6528uXjEdgfbIKC/6mrFS+SShUekfLNH
q7TT8Oz+iBK2dUeIEz1+/xnf2IUFLn3QQA0yOXBwUsT+G813OvqJWJkd+g6t7u+RAl9T2vvHaRp+
qB4qd6gTa2wbuXfHqkq9EQhatSDwjuy7FdzxVO1qid66c7FahBaBNFER00xEZNOZr51XNfd+Hv8M
CDoDVx/RUphLDMMLEHmU/DAaANdbD7XRsj1ULYSiPZnPMjacbZsSchTDfRe62ZHemT0QR3XSJOB3
IBd3BoRhpJjB621pbkqwQbEZpKeAxh9YNfDo4G5L4dRnTUC3S6FZVqSp30FRGq4Ie3qCSbNxnUYO
6biJdWae0NEXR7UWjUa+LAtS7ebuLjF41ovX149BH1wDmprHMEIG6hJh14KPvpVKUJhIxvKgj26s
+V6xPpi9nYaahNaZFGMU0LtjMgdgKhTFlQTQQ2Kb6bWPmXs1sDMzIrW3uTVCIwgLCm3J5CUtSxiB
Qod9TSuRtvI5nZqfsT05GF2ot3pCbR2tDC9ZavZLnLSkPGVHTnrmhhSDldXV/hZOCHxD/9jGxAVL
i+6+7BEDBmIkqMCAKDYlqti5/YutF7j9HU+s87bOiWf35I6QGpomuA7GbVIa1elWvDvM5TeDu44c
onKlRDQi/JSIDWVyKqx/m/kkdq3lPIRWVe7LLBxXVii7LcERywwOCNwefd2HrQvWChtdY9Yk+dLO
YPlgDDrvg5oB1YkpJWDi0g4Is6eGZ4hHvGJetNNptBuEhJHqllIjf7oz5IvJeXlF+HO1a+UH3Rz5
nM+ziSqmryY6PEodh6FtYgTJ3qXYa91g2Htp3J4tvbSWcn4Ibt4pVZgkoPT3Vj7ea4lXvPeSY3yH
SgwNiNiFePvW7PVq10ZVAaT97VbiqmZGaYwXs+jK5W3yfVu0UID7x2zJbWPaZbP4H71I8es//9eP
HHlqNT78CsI8Q+0B+LYZ9z+RJwhUFP/xf/73tyBg9Yk85PuLl8+U73tSn2HymaFx+Mu3fOtFDF3+
wzY90zEd7mDPdt3/JxfxnH+YtN2F7Zr8T9btK1lezaIQof/DQini6TpICxNFh/iDXsQ2GPF5TKSF
xArmWv8dwYhl/klqQWAFehXTs4Rr6KaJogVhyh+VC8CxCm8atGanuOsQNkG1nDownb4W55fA6i7g
hKARZNEdGdDtwZmBMXgWIzjcvv0ysfGQRnbI40L/GBqArpgzNjxzat9rGtxOWYc7ve2emzDEszKf
LtyRbnA10ZgsnHw7dJQ+peaVH/FjH9O+/37aXNoLh0kM7q6iE4QfAC6OKPL5aHMwlQBpkYwna6ii
x7jCIBPGBASGRn/4w3X8L4QdYpZtfMtT5us+vzimqTuma1CGCbIj/qKmkTF1R5aoZscDFZ5QQAxn
HGpDo2tnGt34pCajQ3UcjddQy7aNmPJtGxj1Q9yAPZBWT65LhQSgguqwsCJvfFSOH21k38B8uK0q
URRYK7d30fDWFYCEzkInn/UFZQqxcL2v9Y8ZMP7VeHuPTOHvZ/lvpCt/+QuBdQG7tpDbSDYyd9Yy
/fHyO3nXOgShweCeeOPYXQGTSe2Kwte2kx6+3s4hUyI5QPoMPznf72QEdppj9fTtjpZMpIithQSZ
9bY4hl7w+795FRz0TEitkE1x5wsDhdSffsfYQ8TO8MPZGl6My3aeZddDS6x1kHSn2wkLz8UdmZjp
ueSPWfrCUA9j2nxWZkYvUQrgYSZVLgJMc++N6kqSiPfcxf2yhiS4qUFNk4qo+2tvznqKZTaC5dHL
fe55w9WOKPi1yV27JBhuIsSI93//55l/FjvxfEtpOdLCnoxbV3A5/vznUZ+5dDl1uSXkSEfJAwt4
26TQIqsqTB7rFuxURC44w0KN0V82mBc9m+RZpjqsJQO1t1NH017ofYhmoPs5RgZb4ujBvRVpcRGI
VnGKeuQy4xIbcjs+3uo9QLZg9OeqgcOcfdTUkMebocm9I9O07BqAMvx3Mqn5Ov3xaXKQl3mmK3RD
kr/i6Maf/1BUmFLkLigZ6sZDgamwhX71CKA0fETKA0hxnKGnnLWDod0BXnpzYf78bCfnrhVl+jrp
hQ+qjv4r6gMTlXinHRTci3/za/5FQsf1sIUUkiceI4pn2399JAwvM22mku2WPme/LoxRLqtg6Eiu
jcvNbQ2waSzBjEnogfkQCz4UXHlYiOhV51NEMLhfAR70w/cjno2Zty2LtWM4A4FrY3LRZFDft7KZ
e+HToyEQIgmCuja3daAeDLH++ztM/HWNn0WHtu6gwWAMTpDxrF77gyhQlF7oN0PWbVtq+pMM9XFL
u69btpOd/piOA6BxlvOgvtORXy/AOjVb5m3D2Z3UYwW15th4ZJfatZ7eNwnjdCBV9nZkIFRUbrUu
h0o+UneW+7//tc35fvjz/cIOaKPU0C1QhJ77l/uFSVMlWoW1IUNPeEFcYiwCrTv50vGoT9v2oDHR
J42mPwhaF/e5sF+qIQv5H7IvIqZJCyKg9qTaCTbXOBYfuCQgRieoczWOtlaPrIdIVQX08l45drGR
KS5wr7dfxFilPxJMZuyGTNJaA1/2lBM/b/ybe+0vusH5XmMDt3kWhEsAuPvXDWYM06mAmFht4RJQ
ZJYgfEFpeOlZ9KPxwHfV61u7HwrZ7BEhELHxqP7GwL1nly63t1N6lhjPmCr+/tU3Zo3ln199bn+B
llS3BGWK/pdlKSP0yupNnRHcraGaQnMN+qY+KEEToMli85jZxd7ULHiL2BhXtlm8DRVT9mFI/GXi
hgRJLkZvKN7//hcz//VullRStuDV4r/oZv98Nwe2Z1CwE2KMsDLf6kZU39dDRgsVk3I8nCfSlaGf
9IwgENmMu5yKawFOSuSOc59r6FaTOJxWo+VNn4AaUT4JbzVmPjQvOVYnvXSrUyGqaanSPFu3XWof
9VhcAN4P18gTGT5jYkwjDX5J5iTOT8u6G8HG+IKIQGKE9M3f/7mwyv5lg/AcD28fQmO2avtfqhDV
lz5bN6bMqtFWLeQEZzyEOW6tQo+8Q0bURScHetYE4vWt7aCFHF8INsUkBqTGZrixsNKr7VXdztJ7
VF3K6JaF8Op1o2frHEPJQpSEHevd+CIM+01ZoHGNgI2lL91NXUmOtqmebekcg/kJ8WmHCgJ3mjOs
7xvCOIsAF7JrM7txmSoJQnliASzG9Axn0zk6o1kOshaOoXPepg8M6CMO1S2gMYIcF2FXvqrwOppl
shqUdhfwtKA4BDebFM2yt7KfMi8+ItzsufDuWoIo4Hiqk8NBDcWWLtd+UWqYkAx5cgY4EmRCzo4p
GIoRKq+N1mCmCZGXrkACr0jRkBsvBGPS8aNlWv/0Gny32XQIuJmWiYWHjgOgN7xqI8PWLkW96vQW
Ekwcht3SoJE1H9fGdUajZWFHWLpdZVzJWAseTAhv/WwGK2swS2Po70OREuPHj5aDvzQ7D8JfjgvP
niH1ByfIQbPa3YzIJnRKMQ6sKngNROziJKjEMRsJb8mZy9cBstNITVjrMMl0UwbEqIMx1lGrAZF5
DmsyRAhtWLdAHDrmc6EyPHwI9HBxPpJsVH36lbEKwxngCuoFnAZXLwIQPnWbMSeQSnpfDZyyNv9V
+jgUUJ2UCNlKxvwtcaJwefPOmjDmej+SAVoJD8yiYttCk8AtF89gdyd7dh0I837e4qeqNIExEgin
WaPzqcROC4g6i2twigL7QmAjakCDAq6bB0eN2UvU0lcvrGOn90+6cnbsvlfbdch4bi3yeaL2k37Q
wY7N9STJlFrWtbUCs04yY5AXa3xmGCxC/0zgH5HbvdhYzLvRO0DMD9oPmvbYqMzu6CRgaGggJDZM
LU3ZQPXtpAY1SJxilG1qcLi6oT3VVot+sJiboZr5DqDMIDfIBNJC2Eeg7kca8ktpoo4yQUvTtFzl
AAwWCkzKLic7YT1r29DaVGdhDa81hf9Q/yA+Ty1NWb2WLEbkMX7QrUJKI9NVE2bPpRF85J3zUo3T
nqMY0ly6TAVRLYui2Zd58RXEaB8RFLwGid6tKgIX7NEOoTDhd5IEEpeE5UDx0xgJEmazADzuLnuH
W92c3fEeaWo1lXOTDcc0xFDY+vRe+Q0O2PCMcCL+09afEnCKGNUCDDK0UBZEqqKFhtfggtQZG359
TyFE8nks6Vyv9bC4RLmTbWvB+tASWe0mcfNkpy8ROvkVM1QuHqT90HuDwvYqLYkomhPcwmYeJGv7
BxUpk9k2OHt5dm00OCQRCly0aMmuLACxWeGwH6CPb0N4JGtEm84nGONQV19tmuXrtp4czDe1eTKd
6YAsUltqfSDuGGCFe6PS613ma/q1rIEZ1Jkun+om3VDpwmsO6NVUc80S43ww5oWIdUN7tEKYBZZI
nZ+6IhzAjsKvEj9OhRXH7gd1iM3CfpP6Q2aJ8TVHZ3N0LRq6HqE9WA4HEg5QJJ0Q+kG2lZh/2cIg
nYXFNgjsdlckyOuCsDDeSfM5aW2knspROScT0DnpXI7+rpclD3wlyks0acmx9t3dmBjmHUJ9mmhe
dT8WbnfEVfRaZ01y0qvprShj4yFoacM7imbS0NeQrulyEVByUaKv7zSpjxu6bM8cEwAJzK/eaIyf
XuJG351ILxskh/fwZZo36iTAac4m3787WrSG+ZT86B1HA0IdnmJiTFgQxvgg+xgdZROIe1rh65Jr
t1B5M65B3mrAOYwvxhGHjChhjMzp+XbEsFtUv11A4E4NsdD2SX3ptLY6jb1VneikmRHBQ4xLHkaW
38cat+06HcxVAYhF5iIG3MdIAEt2dF8hFAcKF2/aybDXveVqT5q1JahAPCMyZFCWD/tRoyVn1rr3
2vThA/t880sznB3zG/+IegWW24yNwrNaQGG1zfNkqmLrGkO+Ey1ESOFz6/cJ5lyYp/Z1GkoitmHN
LLnl2ORQoT8hVnm5CTZlSIqGOwJydS0nPgW51wL2GhH8pE5+9phhjzUrA8ZwvPbF4LxybAYezWoa
pg7t+izDS4xhceMBU8MEMvWblrAkCOfZ51iLBMu2hmaIcucp07SH2+fdeoLWnbZihZakXfTzXP0m
z+zDBBJhiGdPeRMXP5bJydGQhymzuQpRYrcAZb1RPqLQfv5cST1w0EPz1Z1o4mI/8dZRGbiXZH5z
e6+gJ21af/hENWnpmvUBoMkUujBvyScgSDO6m73S328mXOxrHhJjefuCIWIw1XkyMKAjlpj7fTwJ
+rMEjXlAfMMmON4+1/D4f3/1/3/IAGHlJX1x1rxNUNfG1UnYbqvRNK7MMtAOjG2zR0bH2L/rK2qB
Fl94zDhurqLTiBRyZDe33Cx5iWX56JRZc64FzFYVOtEyTcKC1g599DIISF3Mh/yuV9jN3UGE98gN
qHfSVG1jjCb2LG8tNPakW00LavG7b+OUqTrXDVmWflm8a7F+ZmhgLUTMjaj7MRYfx9e3vPCmjZXG
WJUls/fYwQ3bYlZsp9R5whGDE5P0SW0okM3pbvZMIGE7dkxUrWfECfW9JeV0iVS0okIkUZicitzV
o/P3R1HvZruUSqBJGUMiejK5z12BPAEfJchxhqZmLoODInTKVGN55KlJiMd1E28RFuRkuD5pC7c3
ty9Di+XDqqwPRLGx5bG5dSn++4nXI1Bx+CP3KxNJfG5fo1a+9r2WHfsocqhpql+p6t27khzLnJDc
Rx/tYSrHRK36gpcO0DVOcxdYcDAGj/GIOAYq9m0mcps/oLwfN5ljoSFyqE05kJG72dniWdfsTabV
9NzhDWGagACsBSXWeagBBSekB/KdEQ9nlLgYUpqY2C8BuUEQKdZKET1g49ORXZDyE3iV4CQ3CDQI
YBeNwXnu7QA8ctZWxwR0+blqnwGEcHyoNeS4NjagRzNHbAqmz16kGuqI23IDYO0X9S+9stawoeaX
j9BWqpML2DlP5iNlKfyDL9kiCK2N1irtOeDFo0b28cRppWcqvUdm8WxVDa7uRv9lwV/vWjO+GzvS
DORo+ReX7DZgCZ66a2OZrpGX64fcyxOSr8RHEEX5zqKLvbM787HplXrTCrNnJmhgcZYCoVSXX2Tq
rL5/Nvbt6gAoE4O+bmdUy337msV3+dABn0sw2AvdRfDnIzErCCKho8SHXZA+f3+7iaNkHc+vWe1M
7XoIPHNVtcSCqioa10xy8nNYQ0vGS7u9fYTMGPjykFn7XNN7cuZS6vQmwd4Gu3LTVAw606xtHiI/
fdCN1j41ZXOsDXfqFiFx2hgXlvY4hG+Z/VOiZ9zmeWITjR6FV+V2w9JsCHJp1bWTWDbiMDxXVocQ
M2+7J9Q98BYtQqGCAlQgzZt/dtDK1PssctP+CY5nBrZR9BGMbKwqdosLNhd7eKibYG/P+0Nk2vE/
Xzk9hQjS2yYaGLux74wRrsGU77kw4nVCSrgk8ind4jaxLiQmWReV0VaZN9TOw+Ky4EZ96kiw32eS
8Lii7IsXKxmuNX79jYU87xTEexZ1C1BEvLcyA1NmrO/iEMmX5fTPjO/rc8VDucAzWYNNxlMYxnrz
UBMp7HbKO81yD6dR6nx7w6Tt+t1OcAxI9PyWFOo8fFLpdyiCg62FPm9Paspn5Em+2XbjbUeXbWm0
RnUEdW/H5zjs4C3TddzXpfdTa6qDat+q3gzfa99OdlKBVHHQzyXlKO9ID0GoGbjBPvNHxJJRck4g
By2oak636x8L/bfoz4XTiJfKk4yrdID7/pisbu1lqjjk9JjcGEiW744REn6iCsSVDSSpugK5Kq1B
bsSADHWqhI8SMopXXuhU99QdCNDrHoj0/OHt9rx9zpg0a296mK5Lcp32vqlNK4VKkrpj6F77OQmh
GLw3cjSHPmsOY4mGjgtjPuc8098fQo9M7usAjXHfO8va75On/+o9eirPuN6d420PNlvX2AGFrY8D
L7sI1X1g5GcZFDq+mgGtGRjtx+LOnMfADOWDo1XNccNUp8cp5bAXZKlBIML4HJmaeR08srToYtgL
XUTIgTXHeoavUiw53FnPhJoVwNHCf753++r5e21OSiSNhtn5lFZmevjuH8dFDOQ4m/INALB4S+xq
EW8KS1KCzBOIsSNTvmxjuJG9P9acIlKmpdswpci4CY9uoM9MT1978CA7sxHOOS1qJICk4OxzvPGO
MjuyY8Yo34ZZ+8Nir6Blx1H4LMJlgXvqwoQz2AiLHEKBi+Fy+5xoK/cAHncBIW83RGP5njJ84nFC
t1WSiU1QHDGVt8brZHAEwf8RkvYG0d1Iy+wqCYTelR2nkIJj87K2TANVX1fPkM0PjsT9Ac1E8Y4P
bNEgnbokPhNkewR50P/zDaxM2gNzn5x6wjrrcvx165NnE46wAQKmR8UNlKptYHzEEXBF0OFTP35k
hU4a8LzCxZwZ77Omb1Z0atwVpYB74CQepXb+ms8JfXGp/dKJYF1osaufQUhXuy4nemxUTE8GTF6b
IMLGnJcq4eaomagMssXajMQevkKx0xhxXRxRE66S2/B4KuUQnEuvYRMB81olDYJBLzGBUN/D9P8Z
p6N9lPPWhYasO+QZEqeg0rGmcTyMxkI/lI6rzmRfGTRQEN0VugSlUSOy6nryfhJLZevveQQ8Rlbr
afLuEl9W21HN+e80XC9IPZeuZQ+bsgfXF4GHfbO6X12ahU+Yy4HOgyFM4woN8ehNm6Sp2SYNtsLN
d9NSmyGnt3kXoDh/0WgYF28qMikswuWM+SwfDPmlS/SjG3nZXWI02UGn7Q6gCq1C4OTOpjejayUT
l30QUbHRd/0mK0mhTDIsfCmk0SaXzxHwlvVkZiu9MZpTorr6XPzStTz4on2w7NOuOfXWjMuWUGCu
LRbWHhrwF5sgnMrau+RlmK3deX3RUFCtdBx12GptFixIaJRuOQ9kN/+q8dA9fo/w8AhnmR2gACJf
dLJykILz8CkVudhyRAWuR2uX6E9tzeURz1zOX1og5SPxfVvKUABNFUSSEgP+MiY/dK9cnGDf/7Te
TyitUHMAUBwfb1WnPiGPW02kjKVxbh+Mioq2Ie/igRkyfDuRTJuoM7DTzjcExPeP2wvYT7l1yhoo
i70RZQfanfX6e/udwqReY1h5KByggrD6u/U0i85LESX7sOxs/zhnHSKTyVFODfU+ErZ3Zu7xkpGI
xRx0+NJnmq6RkHPWauMDmWdI8Kqu2t6kh9LQ8kM6ub+7+Vw70YZcxKoWK48WxMHzufKtX+27qtYu
g5789A36cJMyhsNwu0y3kd/3rePnUMeDokJuN/9TlUDXpVrX3wFyGT8m2XgrMubnKJVBfycvh3SB
QD/ASGrvpBce4DHErwYBd2kUZ49+bj50mNC2Olm1m3gS5ispYUc1utQemveU+tMBEFa0HNq+P1pm
r70QsXYHQjO572x9XHsO3ok5XfJo4Vej3xFVr/HveMwUGyKTNsLavghNig4qAO8dYKqcEyTS77MF
Lahx1yXtGlEuqyjRsOYWnlNuc1jsDbt88CCd7ZI0eMpYUTYag7LD6DBxhj+zYTxgH/pxmva39zKY
svt+/tztPXjZoO5q/KOJTv+rJBrmAYA7Vhou7bbTEUPS1qlZeNh/OMulDEn6MUyeQ0T1C2pyMscL
zDN2HdJKCyZcQI09kleJvHAZZHr/4gW4dBu7a+lufoa+DuLYD0HZDaTTZixBwNkSnZgtzlA2Bpil
mcRyq0rSbecZq0nUwm0Lur2Z0wLtJi3OU12tmUqap2Cyh21Y06Hts5Yj+BwiVuJBJtJY24jb2d+R
V7K/Ek4xHFdclASbynHcEzZBFJhY0EjckneOnVV0dLIPXkXzTutiGy482QOBisg4tVw0fZGnTlME
vbdPevAzLPKI+aqNI2lnIUP4PvPBxUl27ZD8ckNB34KAWZoG5DgQVYT4NoAhG3CQeBmI/osZRWcp
tlAtd6J/vhcYSEcLn9kisTB4XLUJST4/yePkmTOX+4pi8Q7l2d2Frvlbayd9U0QKwxOWvp5e1CVN
ouaeJjxu8mBYWmPOcaInfQ6DO8kOFmXVmL5i8scB5rogzdDTL/QZxBVaxiFH7LmO0bUvsJZjCVnR
7yS4HDfDwqpEdLIQVvbVcTLbFxa5TyfSYECaOFRrXe1kGT64Pnc53IGNlXUWzdw59mynUCIuzV73
Fsk0cuQb7B3KOFxsbNErw+QgqoLgnaEzMmRPLbvU/ETDd8tD3sdzQ8Ps6RYCK/wxWdnBAOHkiiRa
x0zv5oQ+smDciawTFyQCYcvHahY8qp2e4VzxapuDFYN16HVQwjq1dbw6XWR8RPpxcjdo6O4dWqLs
3jMMsSeABPepQpVZRRvY2zTciCstC/9XwW+7LnVQZ5jR0eQnO8STLiwAFUI7GReepxRTgeGxN4u7
KtGig5GSMNWRrFa4AoDPetSAFgLslKuS2RRQS4paj38TSCPNuHlxigMOkTRvR3gDNhLXHbftp9Qp
bIQWQPD/aei12EP53jR17RxnP77PRIEisFqGbrk2/BamBPxeugjxZtTB/RbgLOYQHeAbxOpgPMgj
Zw4dh6elxTNSwCa56Wcy6samYzoyhCJbO9XrKGCh+tzxi0orEeLu6LC8hHTWJx29etvSxo2nhzZw
qLmE+8w5ISTftsbwmtjbIQfG0M4+Kbernx1UEro3gM0DuTvLV5dQ00zIg+UhJNh5tEoGcOEXh94P
n6y+bWd+pho7EqL+2SxYYy2DgZjyfRy7urU/71ZM1V5nhhhGpYFBTravgA28lAwWFnrlvVU0abbN
6H9JDHWWDGlyE3CO59EYdpMF8EvKH8NYM+nD9e7Frlyx8Rs74oQwFNHqz1SFbE7HDTeKjRDI1N3O
OBQ22iflOaBog+KlrotNEDSX2hII2Pd64r6koTSYHAE60yNL22oGdROy5y1g8h2n7p+jynbjkNcr
xrMnWaSv5gyeEeM7jbjcUNfMU8MKIkqyDcb4xU/bL1LTEao79WdkqWdzbpyHEO6BdiGHRGpKMEya
bELdOJRG+B4RB7s1x4lJHS99Wvs1Fsnu3EXqi5nW46h+zc9Ky4bo+pq2iM34jSXTX4V5REgPsnhi
tentN7+DxGE0RLKD6sZPwhh/Ncigl5oHiU66xbBoZ7G5CDSiKzLvnLu9uZnckAke7iDhsKDZ6biN
4KiitbeegM21i4GATpzX77rt7pvJxmjklK9olZGgxtWDlXp7twuixxGHgSO999JvYKXr+n1q5eHS
6H7b+cYpnICeJ7P9AYLIXIFGqylP3nWYG5YbmRs/XhcRCJ3AyB5t7HEUQ8EyTLKJhI2Q4C3/UWot
Y4qAjWrsZ1TObbyv0ueyshImGsYHKcrboM8I+03Cox0pqKdi2pOB/ukGIEpMk0lfHljNfJ5wVrby
98KFEyqS9IHze7ZuEp/ia+R4PtDJ2fDyMPB08NZYlgXqrm22RpP+4PGGDhs3nNABBdBItpeJQ9cd
LCNcBut934jgc0BSwjkYiRtS2p4XY58yH3InTV8b5dxaYUCFR/8zCrMeU15Bp0OmPzpRO6s619+a
ntgx4m7WOQaZBW3nFzwUAR4jUioG5yTo4qzqMHoXkCYOKss+a32vzATuTRTX/5ei81hyFImi6BcR
AYnfCpBXeb8hqqtq8JCQ+K+fw2ZiTE+3SkKZz9x7LtOy30F0uJ8nCd5auSzKhAz6LC4jHz5EJwR1
kxrVcdxYzIO5x1nWB0yLLBrU7Eil96qfSVQ1DiIhDKUu2kixMdqtYBKxxHTwZIaaQBcNsqJ0ojrB
PNpk5F8gpGE7x1xy56NvA38GgR+5zTrDOajU04wnJJCWOBQwwoPNh9lAahPwVgQ8u9ZZduvcwA38
GbM85um0SKNr2/ukIy9VMUcKJfEvHS6i3VRN3VXlMyic1MZvhEgzMs2Bx2BanPvcvzc66z/dYt41
DDbvDPg2DUoP70z7Uinz1CgCxzWPn5p2884Tj2z91LFwm1/by79qPas/55T8M5rmXbkUy7lOliWC
y6KhdKbfyFP7Fa0PTB6/Dis+jsgn4WYUzI5b341iR3vlIlnCzgCfpPV0MJ064tuAltKxgCHHELN+
ls1BUXqf2Uy6XZvMUaOxGXZbAuHb/GtK+za0NsjpqEvjQL7ZV2kgWo/1LdppDWfH4bZjEAsE/Nis
KK9t8l8Oic9OktXl1OFLEDgi45HXQWV3J7W2CtaJikJAWPQTgPtGXv04DCIJlGKcgvckcBlWz0P2
1hFCnXq4qhLlfna5AGZgxvArh2hlJM4Km+QdfYIz5Zp/9tpH3gwyWdawSIgKCVpQa4zs5UOC2jOw
/LusnPQrngAtYgyAoMG3D61LDDsPzGkdtbDLOnXR7Rb0Qz8f9L49ykVH5K5VN5JDzftl7g8rVyBj
Y/XAnO3Eqx8CuClir0bidbS02a9y/hsMFWGbuprFVJ9oGlP8E7GBgyO/Il97zAc/pNQ1MPSMODZ8
aZ7VQrQZK+Q18W4+Lx2SRHLsyjHQzMmDDcXIrlqg10+2vPakieyJtDi6deGHZbqcZdt/VRyQsU2/
aeK4QcUzM0uvBNGNpcSJCvxhSh4tr6iiznUuzTCk+15214mlYjQjusLtYAXNvCLPGghy1YrpNxfh
lGpMdDJIELUzXCdc2Cyxv9iI9gcsIsAVB3+vgBzvTL9cTmAn9/DLcwyx+cMs8HroljzbeeccE7wP
rAf/NaUJpFEynVsBdUZAKYajWYEfV/6bWnkjsi7/VyvmEwYCwwLkpKNt8cetIri1IpvPbx+Jg38A
3Jhc/NhhaayRKl4lFZ+vu0QEuvxOQqR7f9Svfg66olTZnx4bD4WmawezYV+d5hR+Vh/T4hA+QOXw
PhNfFFoLjyr5XWrVN+coJV/H6tabEVqsLRocHLusU9SdSguyGwcyACy5cMHqoM5baEITNyCmfm6V
zjE+CdI4cavHxxa2vl1Q+ktaYfit8gW1NAAn3wg8qkFoQpQ2A4jcGOCQZy67sdeSoGBTF2riN5HF
t4eBg6KWksLLmRBhvMLP3IAkWzcD3gjdiq5/l1b6m5zIDMz87JoMuhn4o9uF80g8x6IX9cGR8xD4
/usqjfmpfmFC9wYF4UYIY9JT98f2Y5+aB8ehm7YWwQ1Kuh5yjW/P43zQC4Unl8GeO+gHr2PqX83X
ytCBDHnitfPJlxNWvqHkOHrRopYALnmKGvTJ9plohA+hVS9JtgRFX2hgSn7QD71T0yOYimBVkvuF
9s3KrPLRIPAO3akbvwscPAdZ4rHAGrdTVo8srMo+F2ezxpB7dG60+TGxaT2ckSuFOI+QKVTjceXA
ktKjnrYrjLsRM9hMoibReIth7KFelsghV7XLrZY94sA/1iQX9oiDgz4d6nCg08inyd9xRR4pSilf
dfVUlvFFS6rPUt7rff+pMYcjtmSF861mLyhtwYCFZhTOP+hZztuDMpp+Tzz5GfLICEp8IPUMbHJc
dB5ripkBM/m3JHs2TOV5DvJEZRH7vPYo1D9vJZa7UU15ubXNgu4Tj01UucgHWdpuSzKoJQSa2W2e
HBw3pmkB5BYoNz+ZpnphoOIEYFDAmjj2p2BjGxRsg8LZWEjk1D90s+qjfpzv5QKsaK5mm3cPp5Tt
YCH3Ry9KIfXuMsjFg0xfBJfsdt0wMbWfah6lYzvxQDIW/XCawtqb8eQcc7t56lLIe2p0FlAN2nm0
n2Zhj8E6pNWRO3RPAFrY6Mt9XgOPtKfmNjvjdTZi/d5uqOtoToLFEExwVhyv8YAPmsEXG2DpjscU
J0WgGb0I6t4itq0Yb2bFnH7s3on95EFDxSTTjSjNhHmZTFbmGtrl+W2qXS4ENkZrDxrQJCGqU/17
b5Feobx/mfA/qwQ5iZvjHkQIj70V8B/F6NHuMvL3MmHDGgOkPJr/BuxOxdrHTE4Xuk2tPCfVB9M1
82aqkWcwYQWFH5NSwDiYnKY3u29vtn9Pgpc898L6z25fCGkvj51hOdyApLPVMXOggcz6VtiYQEna
DrD8ZZ4ekmKDjkmQcmN1017LZ0j9tYJEoiXXoR5+rXGDd38XTdbg22f7ZUvjTXjZ3porSD39Zv7H
mIPMggwwYM0m6TrcuJ4WlX5JuOLJXoqJzEj2WC1fPSqMVSO3s0J45a+ovNLvOYlRIwvyNFo5/APj
JaIVcR+8RARglkewqG7/p4EJ2tkj3t+BLJ9w+1dImY++/ifNdTwlIulDw5kdGsaSZJxxvtrkprBP
2TlxI66p9aMcaILJ9vsJEjT5zAyiQmJz46cHa1oT0qhyDkm/2pRE5kPlDSgSEJSwexk/46RLL1Nv
y6ifCVVjunvxEXAw3ctJGGmdz7nkF6oKwUL7uWQLFJlr15cCLKEpgtYmBzvW/hvZoAR+63CG6nl3
HqfiQ5/ZZ+FmplLp1/uisH4zORt7fWDYDJnqWPQk05R+9Tfn1C+eJPXGj4HtL9UregYY6sr5p9nu
VzYZb3ZMfLGvY9Ljex7Veq6FXg0GsJ8ORqovAYQZg6soOabb6DkVnPPW7BNOMFD0ZsTIrsLWIxIt
qoM5LewQJsHXtX5a8qWL/FoL6RA59aFHqb7lV2fzj2FTaU5JmpCvNxyo+z4RkrZBzjQj6Hnz9ZJY
knRmPc8J2FCuy6nf66auERpoMoiRzSkzPiA3ddB1MnUguYuso5YLedW+GjVCXmxnTr7tL10M1IZL
v4/Qj/GREe5uZzh9MKry6EkSDqaqQu4CgyB12SFIxtq2M/4hGNd3JDWbtDQuD5OLpkXCd+4nEinQ
tGwV1S7JnCs1GYcVow13qHHqmk7osCZs/YXB0zq/M41nriNOSucyJ6WEmrNe9kKBbGaoV0ywDMh3
6Pb1lDMWAmFkGVigkZWwf2DALsznYZFs5Y5V5r2hINTwADJTvoPLQno9skkKnP68+h2/RW51+9i4
daYZ1tvhXecmOorYgdvQ6kSLEwvMZMjAR171odrkkp3G9duYtnGry69mmNrIAuhIqvG6Vy7fuykl
k6WS37UBRZPYcSIJYwS2JgIvXWMce5pS477xLP/Q5llU02IGkm+bThaNbq/FkayxJ13IFc3xejCl
sZVsXKCW3vKVTn8haHRRn7avQ/20MifeM4XLdktFcAYk8Gxo7swtOxmt5aut2yHABP8JXcMWv52f
Fsye+6IBM7NkgF86AB+UNtQUHm6vR8dcDlPUlSZdMQTNPVGY/+UtmWysnl0knl/SavdlzBvUdjDQ
ODconypqMExaLqHLEM7yFE9T/QIIsWUr/rSW8Zu/YazjFDXgABGviJnmOcRJGubQRFnturutAyTq
vLwZq076lzEeRNej2kqsw1yOIiSIwA3GgjgkvaIAnLdUyoaiwkHa5ZBSw4orqIYEfynu/VYbnIND
ZhML6WIRx9yo0aJo/oNf8jfaCpqmS4or+k52O7mE9j1QGRPSV1PFihH+kq09d1LJqLLEg9bJ9y5x
OEdnUYD6zIlKSl9R3XmnfC2PMo5/VH43oi3H4e/xk2GZwOR9yEYeuxIreilI3MZIRwSB958/+dC5
yE6qiPADdGmQCV4eLVNcl6rqryN3lJfkNmEh0t9J3/0CyBWkRfKspTD1BSRXNWTiMRkZBlvGctM8
2O5ah3SK4J8TT6iK4sQtsccubgRAv0xa9yA5FyM7Ff9MT/8cJkBytg6Co6jna6oXZEDgo4Onjz92
INbL5oKR7WOn1qdV9DvVKnUUJoGU5dKzHiOnTU4gVVRMgQ8jkMFgM7KRaABRFN5sRjbYV1MxLfbb
+Ajy1r2AR39ZyfdquuFjYWI2JFMetc5VtbaIED+DsOM2PZI9+lyULrRjHSus7Sr1/OeuevfMYuXV
l0RmJhXYEFczjsLt2SJm5AOlcNsM+1V16CaxLkMH9a6+6nNG5RnJaTSOdgV8ERnuJe/s4jSwN9qM
OTKKLeFExjTEB1qhELFCsxMkr+4of6FUcBGrhGVxs+Yuy00vKjIh4AYyOTeV+d862F5AUAiEKQr9
vGhnaD/JA9Gl8x6HP+M3v/fodMSe+DcV6XDODrP7OCUWmes0pmcg2lRCrrYv8KTs7fSzQGeu+fWz
8NH+xIlZHtXgPTa1CC1YyjwLA7kN+fSul5KGqK9/jTZDZxSvAlE0rMqqpe/CWjS4GiHsMjmkk0bN
isjnZHnsL8biKc6Uhjyi477ve+c6Sec4e1zwee9W7BcNpEhFd1pjYt5TRnWrixRJImJrSob0S+nd
sY3Y63BEA9ND7OoKoChkcoNe8E3UaQpHt8L5QWv/DSJuS59CPExwRO0NR6uNI+rEmswlmzhiF4F2
lsuFfHBm4YOWSGbSU5hOg//QyB7ogOg4yu2jtTAic8jRY8ywmBf0oc+aLqI8LsxHygZAD9qwHzv7
vSHmElmY90r6Jgpuh5wqyCa7eRjGczIYH2NVvZbEkBCZzp3keAnBa/OGrOHlNDbjISsb/9KWuO+1
mu4xddiXElNB2MoW6JONGtNjf7fXOyxna5oPJ8kjDwDE/l7zWF1s7sTW1RaKa4PNFGJ9Tub1WA3O
n26KJ9/nEyrIG0AFPmeawmK/I0UzvS9d8jaQ4SPlNC8wTtDC8tF0bmYeVpxiu77UpsgxvcOyFg+x
ZT+R7DuTbz43gKPoHNw2nSgiaZJVraGfkGxj046Wla1QnMCMU+n6WnYboSLxmRena9jpVY8RVdD/
Q6NLpO8gpVweBtlvyTrxPayQveEqEvT8WlzSxnlchylAmzAd6BOyvb/4QSvKGnPCUkUmOle0G+9U
UOOD7yIbgDx5LQCI7zJfri99XFXbyfI2jaZ/sBRSgcHUwwbocyRj46hPaOl9rX9I8p+C2MknZzzm
EiZeQVIZIvSbtJnjtznJCZhRD0O3NCc1rOjUHI6dpuNBhXbrPa+9Q5YMPMUcPjOjavFAdeKxoRyf
LIa52DvX6T1zxHWFxL4DES0vY3VrZjO55lZ1kHrsnjIIpIbU/xVIt8Kc8p2b0XzjUUrxOSdvU85u
OzPnsCYFDFiUPoKNq27TX1Ky40uK1D+6kiK18KeUtcOg79rHQq53fFH1+9bjy2mPa3Yp/Uelt88Y
oemWOs4RVdx5bHWZAyXLpdb856VT4g5pzMllagoz7z9KiBuRyT1nHrFOgs6WGLkEBjcupfMIpRKx
nXfyBTs0cCDB4BXGcU5tRjlG6rx4Xvya1Biz137+KJgw73no2dAD49P05rgQDB33RhuA5NwNnaYF
A1biJjnBZ1UX3IaPtc3MxC10YnZThLEqdz8bSkxz1Ii4Tc8WBcG+aoz4AIkvMCy1IjxJ+eakMkSy
2QZYov6jLABMb/svHYp52iP/zRM1rMV8CE2t/YjJfofNY+4LE13EsrYnEKJFOCOBZfI7B85cXkut
ZsNUU2r3BbEcGpL4LsGGZTVPi0wdpAzSpXDTQpr07ILNJ7BCZ8g9hthUiUtFylIjMKg6PoAOObgz
Yz9EwgjliAga/3nOqFEnMA4ls+6dx/lLjZ9sBKzvdXgwO6tCOWOLixTfbmEse0xM7J5c+8owsQsp
FX5cx2x3bGsIxUsbtCg0CHWiP3uGPCKEoYFyiTPUuSHH2d/7g/1hCAu8UtWe5qL5lYX1XDPBu2i2
t+/d8tFSjQLRfbOQc5H7pz1WHQPDH3g2y7WcnRDkTzV3ZNapMsjMEvNNlj50s+Pu+5HcRtc6T6NP
6iaqNdic/FbZEwyibY/DknrOx36rjNgjSLL5ZvXtqMZ8IDW75uQS/K8lPZO9HwBJp640Iict/y1t
cSBhnTdPa639DHy86ujoVWwWwOvGezyWPHYUzyv77WRR74gJHpxKQdmxkZm0tI9nK0FuVa8eUvAR
M2A2aSf8o+/Ncgc1NQblYgyBI91vgOwIrLOvJnYeMe1wAM14h+i4l8CUBFq59frCKjU5Z351WLQs
nFC2oBn9lzl2cSjrgceYLcPet3XMCV750hbfmzlqU9Gb8rBtnUCf/+B03zBWVETVALgdc5CTKcgr
KY/cJM1r2bpXBdf+BIxhFysIneug0j2mtbucmFGwo7UISIkJeJjtQ9mT9LlAK5PNnldp7E1vyo7U
7PvFmP8S5B5w6TP9suMNYl6UO9C/CF3IYwAh3KL487Bj4x2/uJZpAtuTzFWsT+n0LSxfUHXmUB0o
DRKSaDUjXATAmWxs9pZs0WIUzfg8t3Cqy2RfKmbD6C3/NRlrEb+XyxEXmWJFkz5ZZrWejAyDeJZw
Fy5ccMFoZvdgJQCfsP4etWe90PMXtQXvMfsvavw2k5vuvdmFqb+W9ELNBOxkGByEZfwB1QJc3iuH
u2JdWGywzg1qXScAXAxcQ3N75lTEiQAKcJzBQlTPXfa8eixcRMX6Yu3ZMvr+pU4g3cvJJcVC154Y
ZaV7Ux9eIUIqFvTLzVKldu/8MjRN99BVaVzB0ps0Rmx5NYv1XcpuolUEIBA/2Hxo+ZO5Ch6iu867
5Rl5j/PJ9OSzz5DiYBGtVSMotM0Z41yGdIXi4A+qAXG2yChc+IdpmXGZVsY5Vc7HOlpsmSuYPos1
0qlTJWMHSwqPnEo2dXruJaGdb57oemIi5n5r+tKck1i/DJ377BcLdBvZf8elcUZ5tkZEwPfRmL8I
LwdZiYFlp/luUFAmvXRLdlvz6q5b8bCoqeLjRSZT97V2rgZU8Dzg/zXmoC5GW75WxGAfYGJ8CQQa
oUYARmBAl49HnXe0/YanxFGeW8hqicdilMOuO53qD2q7gj5+VFEuteu2+BYm+hOmePfSZUHhOuvZ
Voy+zYWlnpW/sRijBVrH6cqM/Q7qzRsTmnLPAp263Xh1pz+JotQpq7OXdgQN0NUfBj25S5KjvfT4
9Aw9LFnv7HCGIW4oNQRi1rJLCxIEgJ6vKz0RDQY/ArEei/DQ8qQD8W8GHYm/dpHt9m+sFbN9Ien1
yb5wEugDG7q67fsDp8izmew9Jzn21vxKTxUuZTxhHLQ4sWzjv75wr2zR7sxuebVFqR+MhqUJFkGe
+BLzjQXbMOZbGPjosi1MF1a6guPp6f9t4ONHxeB4bBOmHRZJG+OsP0Ot+HZg6JSNe11wRO+AdQtJ
rsiQ2S9mbp/dIfk2kBOdyZii7SQqYFrLe7+Ai5hTuegjM2IEQi9ODp8+aZmb6EDD8CHCWXOgw/qR
ZVyGjaPYwvU2LROusHHzC47m5Spb+bAO43LqOgtYdh7Fa6o2De2DLIckKkV5lw5DGZGUvCPA92pD
D2Vix4JeI+wDgZ2xM0T6BdWLvEPezQpARMAm6Jat48MwW/UBxgc6XdC7q21yJs0zGYQeo8JxRdib
zcyL/eYJsAXL0/oRpf5jnxtf+Vuu86v1ZH10M/e1cOblMMv2CL+hOusrCBcfXXXo6vlZCu0wSp9U
amC+RowbVyTe99oLUrRSo2CYJ3iJ3rNw18fFz/8bYUNEihFxluqRj6/eQdBK5i34NXcNc491bQwO
iqxbxuUaQbo1tHhebwsKBzYXFRMkiRfyps1dpiyYCsXyPhjztcfXM5hbIJsrkFpwgY8Z87aGEFhv
LU7AAkLOQL6ec34iCRxwq99H5LGQz1apo0rz/xCIWCFlthYgVh2DVn9rcSSnZneB1UX0i4X5GLja
m9MmTJQVAdvp+KOWR9ND/c86myxblPsO45PaifKUGDrm0xAVcVwCHttDitvKVjywr6kY110HPGq+
94VxX/dCQDIkMUO2WGX9Tcwzompi7PT648z8GPra8oNtQXCAuViKLYFIfzMP51CKNZj5HM+CpBPV
lf8JT3MjXqKAaxSP//A4WTGalAGUzwJNnchxBF+xt5Io2n/kJePZbCg+7Kr7T08eXG+iH+iLJBBy
bxR2SHDvFtHsPCo1vhaz8U62MwVuV9K+ZZcWsYSWxR8EwP9t4cB7vnpnPJ6XwUWQ2PmvTZyVx5Sp
i6nb26I+9pm3oZoV97qYfuoM7zBjzKrV3puZ61CPGX8jdMSfn6F6N6AAJeBELd4a08vTqPUJSczc
y8iljF7X2HrtwkXn0r0v60+aeSTubQWDJ3s2pSg+uIYJRyRope/M8/dKF0snFpP34P528BlCS58v
k+1k+y7Nf2pP/2Nw9ZX75YltcRrVE+oGOd/ifdZY/zUJynPW76xT4yfuXomqV7aMGZEAdfXBauxb
hd+0t8WZA3lXOKB76c9ZEGP80hJWJL6gT3ajfMkj6GSBtTXPa4HLtme0bxFXpabPIqvRaK7JwUNw
HyRLv+/YD4fbR2C24jUR4+uQq2+rSn7QIe3HvLtPmtTfxMhHx2dmIM3/4j5hDpiYJ2+On7enNG+d
h3H5D0ADMrHev63UwgtY+XamD2zH/n3WcK4TCaUxXuLW45AsZ74rdsFgvi0jHL6PTsKcDShQsXP8
9s3N0we8A8hosB3XSH1erW6AP8302XWIAkV3EQc1JRYymSXwca2wRMpeWg9xJduKgQPE2ykhmCY4
TA/WkqDascIgzGx4NxVjHWooaBiCI8Yz0tfMSDnGreppzCYnmqtsOYn0j2HK2+o4v6rm1wrGaZh0
gxh5JnsUcAnLdXDzP4S1X7VglDPPuMiGgowLkib01L9vIM9HDtRSbi4H41S/S8Y0vec3v/cm5yA0
sMxTSTtmGvwESQatOdI2A+fI0KStl51tqb82T8/rkNWIMx4zlx5g8pOvOHZerUfL1+Mnvfvn4jM9
ACmlj7H8U14SHelkVXWtUsz87ZhirneE2FqcHbUfYxAj/m9libyXmtOHk1VdW4oU+T4i2AwVeV8H
kOVQBEgOYfHqnNTCWTlqt24pbCKTDZbZ4g4OQcO6wX4fehbqvrZdieg2BuxXPHTNpWALcSwfHBvj
eSwnllz1J6u13SQNOMYzxZc5M0TPTA7jymEqHjdUs8N4gDZ7LM3F2LG4kWkBFDyOaklwtlPPp6ny
h10FISac0EfPevHbksO7E21DFvdik+tERJC0L0Y63LmTfuM/EAQ1KoK1x0RjDazfxz5To7xaKKRH
OJlFeukdBVDA4ROuPiDoMBpT/wyvg3hNJb4HKAGAdbg0ABlpHrL6MHvIddgOHjMdlGHP/Vwtpb2j
8LbC0nf+ZKw/G1r53XBYsx8znidsUjvTaSoIBs13K60Pvz7KDsxZNkxVmNvzF6QToD892pAlRnMD
IOq2VNvsr4gpc8k2IX7UhSfBHinTP1x3OkLT3JcJohg6z6ORyPzRysfvnPSWHUzXv3jNn5vcJNxZ
N09dpffMw4HGakixd3p1EFPcEODy4xrlj9ebt9HUQr2iTjIKhL+GWAk9UgCzn+i3b5Ms7CMPZAqL
OS4OcVIdmpguwHC5KdqZcZdkJ+eOwxmmozziFcsitO+vxgTdQZnOyRyHbRZ9XhjK1GZ7HYbWuvPR
9xa4vSNXGHvJzmxN6ouBg4pjOj63/pWZpt/I7FiI6r4zefGVUpBLO/XNA4ifotwDa/ux7W5hVkbz
Ckv9RLLQkaLnOBWMYX1n/G0bbqOCBowNHca/8ewuxo3hOPvXhVyZuGuwD/nrrrdwAydr+VLC7Ede
9FqN9B3FOOKXJtE2qno/SDE9s9Rxk5MpsvdFP2Xbdr1LdXu3eW5A0Sesb7RS3+Ut3aunULRqyCOB
y5FlYcw3i+MfNdr8naXJ1WBCUpheAJ2UvTUt4S41szhwROmGJCdc2vRcWZAo5YDLZTGBd7OJ0ENH
dy6LGmo+JLDZOanMgT2AwTdnPcAbdWd7CHOZGshzMd2qpXnXHU0/I7G9A7oD/s2Wz47Km9Oko1Jl
FoXZaHlLXRanCFCnaMisLoz1eMs/TyCXzUQ6d+iq0ahe/MT2j5ndnNImi0MMu3HYDNlnpqNiJqgv
ZYtrPy49a5kYPHDZtg+r3IbqWyRkb1tHeE4JSwMEfFmhXeyiRGnVvg3tt0Ng6YCzbz8oCRbbU2cL
TAP6sOxqrT0oKVOY0eJWRAEOGjWKjlaNcUco0YUfBwACNGGsB1YVpZM1BytkE3amPygEDp7XyQON
MWrDCidT7Yx7S3V8kfFo4r9Idz7pGpy82iuWOE60JAUDjzsycsGd91AkEFFezBZPJsGLjLBr41Al
ZVBV8R3dYw6IFW5uy71fis2g0sQHuGMXdtPEUPnzpyAtcQdJrB/acOG5xHhHVI5ppEGVEQJljH96
Xad7Dj3ay2V5ybsiQqHx7THU4hPimrfaRyO2zmun37qe+tNvigMu95463eRFYc3RV4Zam5Z2liw0
iKmsd4Y53Uy8ExzFaqszYK7KROJaLQTJOM5nwQCBoZSO1D2/WNhjEPj59xKIEQqK9lGz5/RgFs/u
PNL9MEqN0Ec8CDlCFHHar27tnybghezvZpSHIHrHRefnNW+OR4NvDvkWL8Z8wOhv5uw1HI3wgjr9
OFZZ8zp0axll47reuEnfJ28Y9yPQV6w05cWeMGvAMEbAlx5IX4LOIqhSuF6QOFnWYZ1IM/JgdlOX
F/fES5+MuOT4QSQ4S9wqnm0t58UwkyCRr4tGaJPV+9fMRSU5e/tOq43r4qWfWoei1dL5cbDENQxn
qLr5anlV9cax+uyqjsBJPsrZ3hX5Kg8pLQnbN8pF/rcCqt/q5ww2s2iGDx26s3lnqiTqXQjcq2vC
bl8rdIMUQHFFpKlDtsKOIWvXuskl9z/hmtG/+r1J7cKfUC7Dm+6xV4NyWYRWwq5HPRQu3DY3ZafJ
8G6vunhzYvDtgTl4Jr4oDuwUzs66tO7ZS/CUNd513uCYo83uckqdJ6/uQTwS4L6r4ubFnsgVTv1k
zzSat8I3PdKIppPv/OAvws4OnSl0M/+NofjmF51QpHW4R1orPc4jcWJFqR5FhtHD89d/xiZRbtvO
53kijZJI6Z+SrT9EFiu9NonxQG5QUpdUXZnB6fbItLe5n0nkW3XmSAYXVMxsgRPZ0Q/Zwhcvz14N
wFDtdPEWVNui77CgUkrWlnOOh39Kg428GJ5kHUwKEAMp8itgR0nn5EnemEViFBpE8dal4lp6GiPf
zSGnd+clJb/CT+7QT/O9wcc7p5gSELejeWrhipeSf+zVistr5AuatKO4jY0HCI4wywbnC50jdPOu
ECcQTvukxksK1uGOI9Y/Sc/NmKSU+GSomUjdYZA7Zs2AfqagbfHcF1Wl7q7zajaTxU04K3sAjUw+
n+CIKVfAOzjCVDz8pySRGcR4vXrkw+9KZLP84QvPng0NB5iSdnDU+hzDLvQtg0qyvMsQvIVUAWTy
zDTAdqP/eEic+ln7HnVUld7UkfjMNn02jG/YUS0JeeLm1JiiJYx53Wc/npakU8yxPLFXUIVNTZ5v
O6TyzSnXasvu5Hu7MAeaGWcghOM+Wq/k+uSBtBsw2+VlrBUy22ZFSZ+0/7QKSo43zT/wSH+ZSSOK
Mq3A62M9IOKaux/+h7/qDxIbfKY3H4bRcqSv+9ZyfwsNwSrSrQZK4cQ0HAWAaCpFcXUeqoGzMm7F
DlXMOma/5RzD/B/jf57p8y9wbVtDT4iiW904m6p7FsBhL8lbAzR5h66BfoJ1ZOLhrCMSie6P+kZD
TEyC+RDIVRAHO5IUOc1wsHTyzp0lFUdz8+OQiq1hJ2WkE7sxUh0wobsW5JJR6EmAfZ/Fb0xHDseN
tMc7ZqtrtBLVMGaROTnO0VX9LY6BTBMfwNq37Z8craWkWDiDJ+sB8FCQt+mf5+Xv0t/b8wS3Yue6
YKCK305vnvO0LxkVlH/5pOadFut3jp3j17fPPJ4HvxEPQ6O+e0YcS/1VsImayR7om/5uHMeXebEO
+Amu1A4PxBx8FGhDh0FnFujce6M4LWKrWFv3lpDKO7UZCW3rU1PSLGslDrlmdBB4EnhWDx+OiWGn
0qpPopKZZrjeD2nBIUq6aMmSc4L6RmtL4lPbsNJX9Cy45oxOI7CynwNSa5+N8V878RUjnY1t7Eeh
tMcChaBgCm01r2NanRBFUkcSdLo05plVdDhlSRNmnU12AIGqvYEIiEaagDM6LKh8qYAmWlZFmDCI
pTmegZFUGqZA/97y9LOt+7/GrKPXX9+1bfWxdNZ6snv3jnH4gTD6TdxJDeCWDCOQPB16beCP8yFi
6W1VHrHuURYMVXsczfXPaPfzwFaClRy9G+svMdenyk3aw5LIkg4ak6KRU7f9z9F5LDeObEH0ixAB
oApuS9BLFGVbZoOQhTcFUzBfPwezmIg387pbbBIsczPzpGOZ4XpZGLul21YWxTJUTHsiqNZBlbWd
cvkViO6BokswrOiDfLFU8xjDv5LwTmomdzzinJREjb9wrRQFkUgbX79fpmQ4ciKbt30X+i21Dm17
8vK6OEUw4skrdHpryt4Ly4U8zmKffc/fuStw2ZewXDJ9a0TORQz2BPf0SeQDNdYyeFID563Az5+s
0r21Ncff3OKj11YFnLS132ldokkw6vfxFHcM62OF3WTK2Vnnh8JkauUF8A19GCmyzA9lQKF0IB36
d3A6N/VCW1Vz9irjJZLq0vsa2wtxHsaOtGnXxoGtg/VcMWJpXT4qYQcPeZJzXXLjnRUb6733l76l
29hsx5vBnCBABUzVvgNGVVtApPFOt2DfXVoTIc82DQZbc0ITsubkrXJsEgaLTa5pVtSoLr8D6GHE
r77a8g/Gjq54pjiNTb4rh73tpJwNaFP0RKp44ux5GzXMRQLiius4ewpGIp5yQurRx95Rv4wUPlvG
+RfPS3cIh99Yif5yBU2zrIOD0/1W9fCvc+d8N3ftI6wegsFNc4ggFVXqAm3qnrWJq47DXXwYj4Nq
b9KeQ3MT65Bw2HPV4fCZvzidjjfFAlqHria86GuID5UU6if9V4t1m2gyAYXj/HaLi8ukzGYcfy6y
GmYbF+wU51vzOZk8iqTSeNm3NvMh38BtjljKgLb75jhpbsdVgPZagBJ58c5gE1gi/yEZEyaynGBi
Z0X3Dd1tFFFVpT+ihHWSlHZz8dd6p8IjVWjWZrIvYe3YLi+vt96GhEMqkeBNQBMwO/HZ1kQfYxZ5
l1DMCcPIHcw1oI9w63uaKuCiVskdvdS31EcYe7/BOOZTbmZjPiAHQ1lQI1/dCNQQP1yYL6T/9MGt
9gxqUPjgAiCdf6WaNKP003RjORioR7xBVd7dFoO9Qv/lua/o20rKHQQjEy1pI4zW3Mclmkdh61Np
sc5XCxj+Me7OA+LgJaehLeZkGpop/FazB7ZC5eudIgFT1/Fl4HzA3ea1m2iMy7sMUDgxcRCAKfLj
QvvmbB+yhDl1zb0+jA05b7ut0DHHSSP+cDDljCU6HxGObc5L1B1GceIiyIRLURxkwxNSRW/Ek5gB
8mU5jL1NNUpCAqvMZ4YVbHppROZTW8eSIfceuhhRQhzxBhwHNXaPTTuffNeAxpJ3h2SGhUO+J7BG
LG2TezGS4DXgvgYFucL83cvnGlV+ybFiugaZrbSlRUbhzVltjl4H/SZbGPkkc/PKBXvv9umLDshq
M0855ARmaD+2TzbaLfknfnuWsswNpZOgpWMiwx0wBC0BsSJileVboJdpbWDwqAKyn5Kpao4ys14K
32YS5IKDmir3khpNDQuOBvcgoJjUxU3Za8HXmi9AOoA3tDoc0G126iwGnNpENmdWiXGUdwhbFjm6
HAPEottQUjkKFER/Rs589Pv+NVPE1xkOc1qLott6CMierZXGmX2I2pKThse0JshxDUzgf/Awlc9Z
JZhGWT0HZftIrXt30ITeoTK/iWLUl875LkeOy+SyMwy4XmE/TEiauGa9p0oJdeTN2BWp3Bc13wXM
mtO+tWI4YHz+3MQeTWo5WcGrwxxNn1kxe9w+3q2Yh9ZZxg+MF5c5aUCrLt29J+0XGaMSEA36GeyI
eQGhsLplYtAHQMcqH3KQpmwD4/WuohDLx0yxR6946eT84cUMNhq7f+zojWDhTZyNH5uY9MriEJnJ
HCaaqUY1yngTpdlrxuvZDBKABfiIR80kE4Mqb0Li3UWugneLwnqz9N6tsm8rXBe7ZBkl2tgq6FYL
BmeOel1yP4x09AbGxbHVavVniljjVihib8dfdUV7Wrfu1La7Rsjfnts5nlFg9onns9qAT98GCSOb
SI1XN6IiPupL5HLniJmEbPFiZZvJynxuAjgTG6jIWw+HZdcsxzz9rKcuYk1kGfP5xSauCmxJ8RMU
LURciQBqet5vlsfekcPapshYc1wKA/s+8M9cmzZWrKiyM7sDHy+w9AnxDXvTahSigylbqKVBumUg
3T5mE3pAUnLXTXPMKZ7vHCQVnS7ReTxMhJhK+gJVXDyxXi6HrJtIVlDYFpgJfYiFPrsjJt225FYQ
5VW2TSzA3srUnAIwI6HgCH58A3vWiRAPkmW4qipukO8H6ubtLF/T1uDPqQqOCHWULU1MAYwFXJlF
TQ7T5m9LZ/Gk31QevUyZ7+FXTrCOieo4UjS7c1tBZ7fVnfPauA6Ty52pLNQRVvfGYmy0bUDZb5pj
ukJvbRfTmWXBe2kY21Qe155eJ8j8FcG31gUpksZbExJn47YMf7zmjEpzyGPXPWDyRbtzgksXi2Nq
uE99oGzG8ey9jsZNGwlUXz/JHwPXfmTkTaAnAx8g0pqFB18kZtM6i+4TDoBk0lX3EDUsuU1t600S
F+p28ucnYw1/DZO2OVcPDK0N8zAPcGMNnDMEsk6Gi1WtLa2973bRlvoUfCjsaSsZpNq03L0vS0nR
tbkchkCiAongockMCDJrgY/IEP0VI7noOptp/cxF2i+5kqt8gqeGJ0jOUX1mKsjEDgb71p3L7WBU
H645OqA/KSjnauqIwOXy0BR7NaWQuZfhztTOO6LWIwHvLKwDlZDt4j2xi4/Mr2mwJgCT5vGPngk/
s2HuC4ulq6S/WM95EWYdNu0axF5IR1wXL395xXTWYfK/UcYJDR8ts4q+TFqrSOiCcDHdR0HTQdho
fUkifMQJ7MZ9ynbu4XGtO5v7WuniVckxZannqOVq5jUJ+4CJpOE6UAGy58juTyiuVwtgM8ZS6jRd
wl5oIdm1Gj3YzskM6WKOuJYh3VC0GHFuy75wiMZ0DW4TBZi+6FwEOeL6EJcOQ5YSFHc/LAK9u0ZS
qsXI+shRM9h0bltB5zL+xfFsbiZU2xMz0G2zpspNbAab0QMJbY6/QEOTnY/XZUzF3eSmF5GRgAQ4
upFcTTiWZj6RBjvAJyp2Texw652yIGyd+VJ2IIZZKX/gqf+T7uLD3yXjZ7XLbUWn5TZxJE4DT74Z
WEZ2XpL/+R4WIeBuaqfUmelAB5XUggkh4lPsUswlax4gwZgydhmsyoapmTlfxjS6F5Dj2px8N4I/
dRdOeVs7DuBnX5yDHMigueoWmsYGll8vYxbOWtEVuvnsC7k1iTeREN81efkU2+RLihH7r5f+2j1l
rUDpmWqfuyrDudFS7JFX+XspESB6cccqOe6wEz8v/fhtp9be9bExSwGsYHGiu6bW4tjRykkisX9r
TfBpDbUYK5EgZ7HGKKMggfgElBEWyR42jgGTDMeGMUfh7JK5nkYwvxZzBr/tAF8OV0szDm0riH1O
3n8JauhH2TxR+kzkvLSwF3ONA8qAacq4D3Dghm0LEzkrqrMEUlGyonNkr7Eps9+K+I/1Hrd7O1T3
AE+3gyifCc+EpW1MZ0o/Ye8lK74qtzZgsAnN8ZK0AkGqfXrc+gScYuBA8CWrWcU4yJvMe2x8og/V
8CBHRhpBzijFGgubhH3OZTtDA7Kg82lE2NY4lr712mAFH3IFxZAcHjiqIOHLUbYlmh9JzmB274oS
34Bywd9eB5egelBk0StDKrCq4PtmKBUFZq5cE0vBwbbJWiYSjA1eJGUgItZgeAdCqIYDxZNJuBW0
8EH4TS6syZ0yjG/8uHdOsnyPiksonlVa2nAF0x/pYsJubqrA+8ObxXYkq2Hny38dwZdtUjlfdR5h
nXbMPZVVJCpYyGxtXso8eson9eV4DVG1boOA+NI6dyCS8Y03fH0IT191Dnu0p19uPzRnWZNHRZAK
kxmeRFqqO2/GPWHq6KorA09Nkd1YGXi/wr9PlwbXi588ZPxlmYPOh2o1Q3HPhEpJbfuAOrYaOo4q
8bOtruPneK5nLKKvjNDraDwP9cL0wGd7rMUSpjR5h5AEXsp57A9jQFNAq5mOSabGWyfKPyZyQaHM
mFtpwo6etyJTk5SsM4iIUOKZuJM9YZ/BDB106isZpZxBGocD0qNDpX6mvuk4kCNtuJepZj8eo/Sj
n3rkTX0yuGoOnXz39V/P1BDxLyh3LNZeOjehXKNeiYD9oxvrmlvGF1zuTRIQ8wPv/jGSnFxW6AXN
WiQvnWM8jDdsaFKPatvZM9zDpCF5OeMi7GvaR7j0YalMqa3jetkvXegxPZoMfbZF+0uu4NnBuzDM
+Xfj2etvZnWi+zAHdRFc8sGeGQiLUKvooxMEdLmI/A0xdUGGL+6VQ06jtjAded3KSFFQVRuwEEv5
5JUubbswxjbxW+TwK/ygwp3t189RSgSvbIs94ubVQVUQYDPcBiKOZ2f/wEdwF7x2YNy2MpLbBJ8G
c0BYL6KGCBQfPf6fDUE5BwMA04VB/jIa1KguBDZ+5lzdDxyskSqsa5k3BLlG2uQgT5aivBlNErVd
qzATKXrhOOiBQdo3ugfqj+9GpYHJcGS+7erki1bWkLK/ECcwHdzPjSwB1GE00g3BB5TJTRxH7+Uc
2XTde7dxk1wjXmiEocNoJ8zelNdk7P8JsdItPsqQtkq9LeklwUmdPbgrAYI+SLBi7V0hWVSGImeR
nqwrvIZXUOcITXH/VbEL9EtDG6V56cb2d+ECn7kj6VlL0VCu3N9gzn6CjEQUcXn4SQFjZCf6qkV3
NwcU8rqYtsG6BqV+W7IphULMPmftbdcvSRQQVO5nT2xEN+NwpLJwsqf71mwudVPx1rct897yEW8A
cBh6ke0kOuQ8h7spG++J89yrhBWybS2DAgaHBD29CURIPRMzM/Ms1ByeSwbezsGJepbNXnIBQAJ0
D4ZcQ2g6feM0dK0KppZsa8/R4L9k1FHuGnOOduQpKGvyzzo1T3L5Z83DqQj8hIsKZxLTZgK7bGaL
uUpSwBBycSiC2L/nCPPgpBMTXY9LyTyeOgB7k2qB6ns3Nn3gKQGAdF7R+6J9Luf+0hjVF9PjB7u/
KYPiJVLtOSoCdHhGPZDc8BK/jrQUp4Y49mra9wrporf3S0vzAy8Dg+alLd0/1+NYjQa/S9Pxc2n0
JRiwu/RyV4jluYJ/IWkDzEwLwoPj7Co7Zw6UfAfG9BoBmTctgx/mcFHD821XjxNr25w/EPw4Mb0c
y3rb1KtGo/3nLkkvxtBzxYhwxaBqGfM+65bzUDgvvOMvGTPfyWhW7GgFT7nM/rmYOqC0sH54zftk
SKImUQmtapHwcvvptWfqASGU+2u2YKokD6n8btoaRBbH4OR23Rbn7raMwb9VfE3NCff2QkzFAbqK
xL6+OLMltDoEFxV5Ybww8pcUu5Y+mbfM99/cyfuIgphTazr+VkX1ZdHwvc3i9Gqq9wn2AeUhYdn5
x7wrRejYWKK18+Zpl4ApFDlJS45VyRvQL7QeN6+BbretnSJ8HEd32c/R+BKV9X2aTUdN0MbtnRr/
V/NGyhH3q3gDL3WpzfibBOe67joHZEhOtKgD2JLaLUKoqKePhkZb7GkXE+WH54xfMSZoKl78uV6n
kOwcGGBEI2lfBV+28SzjI1BAYEcbysNQ1+TlVMve5u7Sot2ZuKlYE08d1Z8bDEBJYjyWGWx3fOXn
rFw4oOTWq2GM7/+/4RqhGj8WFtcc+obM0AnsdblocfDYjKHICiLqv7QUaVUE4jzzmA5/CzSWOKuf
pCpg7m2ykdTmlMDalR5jt5ElYCBDzUq8Ncbltk16ZjNkiUWSnTKN6rd+0mOZfuRT8qK5YG2angDS
cJf03zbUJOI347bP6n+W1EfTJ4MgsYiYiKTbYbQBmKnmbJfV41DTZm17x1iPoZgEe7d6klzjuZH7
9r40za8IUxUuXOHu26nfO6iYFyWmWxxLeISVMzKALh/qGhY3aVJMDNLYASFBSifD0+DSUmq+j4aS
uGsRX5J+3M8BEJgmMF6MDMHUkxKpCp9r9pDreT4tbXOVgCc5xQ17V+Kc+H/CMfbluymjXZKIOyfC
SsZc74LW8zUEfAHG+q1DbSqHwYMCFGRw6y3gBsX8jKSV+d2/2NGg9L34n78KQa2Ag0nxHobBey91
DwQSp40W8y6JBrIG/9PlJJbQ6aRi9yFL5pwSwFA4wW/c8YWpVZuGvi+/jRbGATOCF7qfVdihtebA
GsVwSWyfSo0W97cQ2Z3b7duWrMzkRU8NOBlmyFygkuiHajVM4DfciulZscNWTUfkp4uizB255GEs
2mJrVNNr9dy57mlFQXUDRIumM29YsmEq1yXsP8okkGXyT6OoHirXVUcve/Tq6mE0KVZYDk4mL3Ly
v0YfnN0kCfjLDxMw4o5qAB5OgV+QB7aaqufCmoat1QJryakEMBO1bXrrRTklMmwDeYKunLNjoHwm
FRhffMP4d6znRlnjjesi6kNSnLei5NDG1xtjQp2Ks6CnlSmrftdDc/Jx+kKEpV4GpSc42fAJFnsB
bQIWeWNpDlalKf/snrcHYqd1iyF0UwXzTTvjjoGS5G4yRxzhFd3aYvzEfsV5M2l/m/k5mDKm+Qyz
MFf0f24eg8muNRL0U89UJ0zMpLvBJmIq+8cxphMebTTBqVNY2JpfhUFydcPejQSlcLpCr+d1YJC3
EErKtd+Pmbz//6g5uWDPV8d0sZ7tbor3mlSm3V5ZlnHWJ5wW268ENX3bsZ3teqbfIcm8j24hckWa
M5BxcNQ+h1MyrJGedFgM0a0rYCRQ3dpuuJdDj0gORQF7maKrjOUQX1YR0WLPI4HlcDNPzDTjEX0s
yhlRu+05b1sHCBPwmNk2nua+vdOOMg5s5g/ZnO4Sz7kaqtU7yzA+Fl3cQPN9czhok65UHtd17wJH
di3dgqLXHKQ/XkbhkEYqu5toHG4DH8dk13ZkIIiSbgrk9GU093QVcKYo7K85idk4MD5h3Sg2KSeL
sKqG6eRV4lIr+n5QVo98ArnJVVFa2blHVsc1g+fOAr/o96m9XdKj5+oDK2axUV5LkBE4U2pGf15T
9hsbMe1gGdyd2tk6OqYHuKUzCGxLRlhSee6dudwEA5b3ZE63QkCM4KniZ+Bp4oRkEuXEN8b5973K
rN9G2MUNtcL0zCRZKJjmb2qX6DVa2Xk2jeXAqY/yFZOievqT+GK1mJ8zyfQPJBK2bAQHa7md2DMo
XBpI3IatkZYXbJAYilC8gCEw0mCfobAl7PzevXBMPyufFoXA7XnCnfEzMe3nnnLkULTFaopf2ZRX
QRb97Nkc+E1nRJLxx4XMXn9vjtPEWMbrthDw/7p52tcxd0NRyxNC11V79hMPvgVM2CIhXZZPcEG+
ass8QIZgsFR6025gI910mZ8eiYaiD/R30Hg4jJow7khxXX3japoRfNDZuh2W+Et0xV3XjBm2MYo6
EbbDOUfaAF36LXFMSOM4dBQckXFhtJzd9wOP19ImXZg6wU1qculvxrXOy5V/wpxe3BR9nusJlum1
25sn2S1q89D4yY2eixOxiLCzje5uivS+ZQrMQbTsGFLhQSsw61ScTutOMa2tIslUgGCynOpXKKP6
0FE5hZ6FtBgbGAzaxt+Kqr2SFnjufIMzyYicmsmk29XJPXFKtAETn78h6Fx2G6C9PNL4wTZ0eOFA
ks7bYDp33nLVJOzo8VDZdkgebW8FRzH95uyidxKBkE4aC24BfGtnUNeoKBc2tOlEWKTGKWgY4XKT
G4wKonwMsx74QV84Mxqv8Y2pnOI69yMBYbOTq0XQlTjUS2SD1OmpcYb6R/sEkugMCzI0iuZxgOwF
B4Qmtqyr+PXs4UTMOOho13vNBNiPaurkXkfJldnJk6M8Ec4HU/kvKSa5UIOppHxUYWsmtsDZAIfP
qLwt9efwbwDeR0pgccAD0QYd+HICCc00Eudyi2QPBJAWjRXSahgsjcCKg9LKdqZFBrio74puxH3r
eR9M1G2yoDnnHtlXDJ+RiJzaB0sEUWd0bkU3JMcM39omwUabzETi6MDKiaqrR9cGUEe/pZURtGoq
77ZpLNI7ATODACVjzMsH2yfVVjv6s8Y1u2aRbuZxefF7+2FYFIyMaN93fnegM/Bv1vF1nDUL9vCG
jP5gjT3oNqcPo1lUB9+m0Be6MQR8vrtBnJ01/qeRMG2UtI/1GLzipIXJqBMZNiGancdgGCoN7ApM
ObX+IUvAYAz13g3oyMMkJXkOjJBDXc4fFwR7dFq6wIgbzy7cTjIL0ofr6SHqB49SYclPWGkxijuI
rIvxZ/vqU3gcqNOoxXwpjpbdvWj2qK2W/VUnEUM0hv9jNxLobS2SafEviXGcRulnL+C1sDfC+4n7
Z475PyhaB0dl56kb7xVtXVDK8m8UOt4N+esV5bXsPYUStHziLYz3Brd0wGZZmm4DiKIPToRy18bH
wp9+HCseD9JMXq2Udzcx/pmNgs/tBOGi4Y+1EM82Qhl67wYVF0USv5vVwamc9Lsz+4fKEJQxE33v
XUY9OK48vKIewZI6IA7v2h/aiOhW5+mK0Tyx4Im3gaheXMDXFDmuGYVuuEkZF+GsnZ7wBUHUPQTc
tJH/uoWPhg2vQ2Zv5oBdB2M+esv5jzvfP2ONUCvjfcmnR5YcKtEipJpZkNecmOHY/PACW4wbR5xM
fPXrusYnWydkU/u7XZxx31uSb4WdHLCbvlUMEEoLS1ZlDLAyWOOUA5/UGV5kv8APQeaM4ncr6p61
5MrmsTIQjMbanRa/nSpA1vNGtTlgMG78Ly0kmMhPP15q6OabwMNphzXhvU3dAT5DuuvLdegzAYGK
3fLUyHvV8OVqJ/9QAUplQNQzG81YDsgEIsc8m6m6cYLe2w4BxwZVxntXlHHo+dGnbHhk6Iz6cxHu
+VjKM+diEcBttUdudAReuM6wt/NI3ENOaJnVS/yzYKaGipuEkU9hKZZT7ONg1eUY7AtQX/N6C1LM
4Tyn+XC9kco7L2KFiKKDXogdY3jkzMvmAv2ZucayYLFPkrsq88otMxbYihYthpPM3yhk4pOZkYOb
Ybr2Jjq847M/Upn9YkXITTP7yIb8658lqXZxUkLi5APC5NB685MbT4dkwFwwLz7K1EPCJXRPzxsG
Cpl92iaC0dKk78vK1GPyx0MKg6BM81vHG5is81WpcDKWvj4hVD21I0V6Utf3madwf9Z3gcBEi/hF
Ytr8iVjDRgvUzeLmmHd9yrpoIr7Nu4bnNj0OQHvO5TcRkncxEIPNvFUiQBMEwbhEe5ZAN72jHOTU
2gxxGcYzTK3128p1R+jfsCQ8e+CoOTwwoIs5QuQRModu3NU1Eezx1V25+B1U6d4XBUCDiKdsXCJQ
6ZKwnsbb9/+F16fGHLGXkZPBlNAevsopOammh9LZBMfWHacd/MQVpMggBwWFj1pXIVVZ30NhQ81i
QgA6zH7PtZA4Pj7S3Fr2fkeKSvXvddp+B+sOlIhFAI5dblTxUaBR0dHF3ugxGd7hhLoStJ3EsMW5
C+RD0S5jy59YWHgz/OIuim+onKGkallQ5O3ukMHOt/hTkEWck8WUcw9Q/Vekp7bAn2HnjMJN24FL
0o9nq3+ceTiZufFis43Hd5rrulcyaVq4mSTdPXb1G3eBwT3YFokHzpYpEQom3PZXzcWLL83QM78p
49uuoiy56BwSHmUJLM/APuyV00MjYIsUUgJw6TluxSR/FYci2L9AW1dBFvtkwloSAmzJCInxoeG/
FRmfneGN2LzS2ylI3P04fZuCwLuRreNPwcEwcA10dYe1aJbFSyPG93aZcEj7c+gnIzaqiRr2Aq8J
HkCOjgQDYd+ltGRMDpalrr+t8jTezXb1SmR862KtCYdXPO+vFQQQ+H9Tsh3i9mZ2EWsgf4E/VAM4
bkRnnnW0duWRFYCWSUqmwLwA2uOweHBt9Hpz4lpoRpCw/YCZ+5BB/809eazbeYd/tQjnyS63rFb8
6BZjbk2MqJfNsWVow9GUhwpm2dimu3JsHh0oOFYe3ydJ/ZmpnHNb23xDyFpk4OwcM/tHhHq5JWy2
LWxuIFQow1GhrmHOsLQMTi9C02DaLmsqPpv4raVv8zrhL7dd47Fr9Q858WWP1tdve3lHWXe5Hef4
k5nIPyf4WTSs1THCHBebUlN5QvZgiox7z0ScszhICdG/mGb7ODoJ9701S2ZH+n1dNGQJJXBOvKci
y65uXH4bifmzAF7ciBxBCzmp99DUo8EemMW9WppBWQEmOErHF5sg/nZS81EV6qcAZbarRP3otcXH
4KcOQ9McZiFdW9vcqd66SbgAy7ovh6EuDrqY/ZGTlsP0wK9eLS/ptr5Lhklj9Z7nFwrEJo5Q+SmZ
Pi3W4bTSD+T+3rAGnqN1Jt/a9WdU8pVopftPOxPbk+FTkMmNJHO8c9y92qsjfK4nDxwlc6ZVZkP6
7EPgJNltjqXbXKrXKoDeyJHkq7TVOasQde0I0crnMzJN3w75KtI9y2NKU29pZnc5rS1MPhm2aHJL
Tg3Knlv2uKQVVnGQLlKkjyJgDNdZxeeUzHdTV2YbOue4uy7eGtzKd1FPSlXk2JiUy5pYx91eZu4P
RUXVISESN5f9cfahvM4dSRHm/GQ/nlMBfVHX37KEC1ZbJDIUPjBvMLdUQEC6qPSTA2sEHdJ/jMb+
rWNyDwbHwxgYOk3qcengScTwn4aqN8sdNvVo6oMNI9O/hhLPvNINdSR8szlY9xuNog2nXPBupd8V
p0Ks8jV/etseOw94KmKimVWfdkfzhKbfIzV+ugKqDhOSneUixdWNJkJYQxHyiFt24/jtQNH7/1/G
xMEn2gKFmyqHuSm9ALFs7iXuFWDM+EDT5rYWXPnzmd0sWvQrZYw7V1tkXJXC5ctLywGtHziPI9YX
h6bC228I/wtL1zbrGDEJj+sIA6cJXgARJZRCrh1oUGL5orMyxKcFlSNo/7Vgku2u+1161P31hcqG
JFqcNx8OR4TtIllnjSraBbW4tB3qPS59wzcZaZNitjw4jzmzvQLfPoQ43OnrCzalf6zB8RN/sPjd
eXOfI9EX9jmJ+n/z+pNjS5U72zG8rae3UAg22l6eaiI90OvQRXkoziVorZmI+E6l1mPCHYJA8skR
8M1IzAbkf8RBOLT4xM2vy81x4468hswjgeU0N8VMttAbt9bErswpHFdJUIRmI/+N2OMZEY5Xv0U3
ae/6Kf4g4wkhTopvTT/KUoFvikoHV8s0vAKC2cEUY8NliGdEnTjY1ExG7UpVRJo2Y+6Vhmrwjkri
q5Ed3TDZIpk6gomsjBg5A/GYvWtkpIvdtQvNNeIQ+dWVAhpmvfQ5FDntknot3klJgu6x9m+8hast
5yKDzce5VSK0Tdkg4OPkjuIaoTJjSouQKPZGbP8FYj4yb4IgMCRyj2ZJLht+ToCQ6AC9ZZxgQfIl
j9DJ9B9zofRW6cNYWc+L0Pib+unJqd3tEBXiELRBye4Lt20CrBdXJEXdBnKKk5/NaipChwOtZEXf
pgwzD8FydQ2H3nCu7CDJAY0SH9hMNPqASOFTDlIOw1JWr0wj5jtQQdOmXT7aemz2RCdbZrbrBHn9
pMriNRgx90f9qlCS1SFrN8mQkNQf7F1uxpnYtRPaTl2/C78+RSYlwuwn27jn1cUUTjAzwzcQQ1aB
u8o4HrQRTkhun1g5D4F1puEOHgcFRLDhMxEuZrs1Idpt+pSEq80yAJXmXchIh5q5szPw3lte/1r7
hQnEm6NLazMIsJevximvc7aorTkICNHInYaaWaSnP7xKX0mlGHtPCXUQDKh6xSsNKB+j6IgqpFAS
lJum+KSUfMwz+mmZZVLGRZILl4ZD6juhu6qtlk9wNM7eGilHkeNvY47NMcZFVJsL3BmpTgyZKp51
QqIVpiI8Re1Xh461sZag2rOmawNfnYj7C54hiEQobWjO6Uz/aDH2N/yPC1MqXGiQr9l77ppm1+ak
/xM5SGAWbNqASLH5lDEHthvlMxCTNQmDSJUG8tpqNiosPm2m9ymG3U2wChLUEz2L6q8fKge1mnai
hCo/vICQwacdMctl77UBqit4KihJbjhMC5kKvkkhNVfjLhVcVQJ2MXYo76Cil5HJqBhAhKQvYvA7
hFj5ZGP2EjrZDRWGHqayr4WqnriX4IblXaBbapq9lXWx/z+3llF1MjcwDog14JMdrNs0wR/tTKzl
jcN52GXqzllrPy0xT2bg3ZeWtaOVl3EbsfvQsBnhmtbLUpr7zC2bYykENCvtbPqGznV02nkT9zdU
7eL1S1+HlJvFEv1Wdsf5oQ8Feb9bhi+v7oryt8jlbJa+/mZC+lXr1UFqg7umIrAkC7DHwD0UeMDT
Ne+mJwR7ruMknLrNXKBwoU/4I9/PmOsAVntauMEUkPtBH7TWqNWSG4yqsvRaZDCVbRLKocftgeva
WMFg76xHNdo/peQb6JczHThLqu6FW3hHcyEQ5jYkyK3O6W/8QKh7InKPRkZy1q3Rq6osQqGlwGFQ
EM/LmUVnZsVxZ0Rlot0vjNLHrc61fxjiADBdlH5Sf/Wv1f7wHC/IFb1vX+2o1s/9kOd8vXDw4mA8
cRPUryh7N0Nv9Ey63PQpw6JrF7PmvRzhvi0+SkILMFLZ9oF08vRBhW2zKzpGJJTwvkdrddroDfLk
AA3goYUGS8zxJnez7urMHcNGvQYsFkAKZ9PNPqxlyH7azLwL6I56reblJ5hQlHaOw23Mw9/wErt6
HXr1j4E/gUssUpiojW7anTB6Z1tFgFyp7RJnYgnN44Kc4HkovZaffEW55rAFtuHxP86+a7lxZcn2
V3b088UZeHNjznkoOAIESImUo14QklqC9yDc198F7jMzFEYgbnTsiB1t1FUol5WVuXItDOxt0rBV
WNqzkJdCSiqCiC1Sp5GTA/3rBMNwytsRygdlI1tDFimiTXFbeRJLvPyP4f2X+iJhh3JcQF3FxndD
Fmxl3QCHPBh95EwUXgBJnUQhkkmfR6TZXphOrlEJA9IDL0VYB4h0BGwY6HJ6BXKbUZjrgZCmptx2
ny2iCRtq5HyXoUArUvEoI05K0BFPfxSzFGWC4vJYQox4W/VpvM0EBKgBEU1wEu89udp4zIg6jjNv
8gxko4Q8t70SElWDCN4tigdXI0tDwlAqKf4eBlC4ZyVWUf0wZA3IsMYgiE8rnReHdpdkSruLQL4J
IjcPvn03CQkG3ORxXJYGHkZhYitJxhnofYtnIHlb1qLPIfYIbmAvyb1tAd4WFOHhrX+RUM58MOBl
+HcG1BqLnTeAynlEvYkaS830IwmQ2SLy6CgNDTXoI4XvmYhUOQ+e1L8nfWT5YXvByHCSFO8UCIEI
QzBsiobaXJRAqwyq2zHbos5aivDMVAK3E0RQv0+/4vkR5Glxk6GqbgD9NANWJOhoPMVB0GglR/tb
phOnCykB8a7EQg5AClFXDWXUDZNMFAuTCCE36XhiaTgnwAKYAjh5ELMXJNzQ8QsupsjqRWq8p8EL
uQl5CkghBDd9RsYDtQIgdwAbIvI7UfYwCIr/kB7K6UKrWchloVTq/DwKKFqTIEsvnp8Zvy85vCEN
BsLlAIDAFl7k0nw2iLd1DXDkJLDpg89MS6uIt2gQqYJHA0DxBo6XzTUpgCpU7Zd3fDw8NXzm2c3f
ezedalOmTR2jom9TKPzRF+Pe5UMo0InTzgVsJXIGIaJ2SV89ARo93EVpHbqSHCM7wQ3he4cMCwkL
4HYAAsw3bVhX2wwsdqg0QLtDC8rYFGUlHdxUEEVzoNVA6A+ORxQYf599sKOA0p4BDgmR4QhmjUba
1G/dvz8RrE6efpGNZFi/IBHAAoafAwgESv/facIOzwO4I+iiR/2tAjxMjXoR97IRK6ECOIhn0g1O
cwuUZx9ZyEMhmCSOoHXhzyiNzLPfVNTAytMB//A/v8r8GKCVadZwIKBU5k/EJ2zebLq6/C0FnKin
kGdSGYxSQQmBg7s2gxppVaojCiA3QeXLtsB8IInRuwNXpNsU9FhcLtT7gGWPlzUCyc1UdY3IA1Qr
cmekaeEhFgFgCwrm1Ep5oyU0npEhIIB8s8WOyFGcKXlW9Bi1Fa9DQQLrxUcQPAeIkLB0Jjz0DWT+
eDDNArTuIRTVgG4qSFlVRFX0HmILCIqAeVXmSrsC2+k+PcP7kJXyHkUqBzjq4l0uSs1jiSdokBba
yFTINwvI0IFHtXIEmU4ciEOBvmgwAE0G8Wc/lEcRaqYlVbyHijK8lLRII9XSQe1COuth7SPQn/Tx
VuBKBGD4OrqXlHLHtoqiM7SX3yP+idoAyNJqfj3NhjKiLpL2QeeN164KcFTnoo6UQs0DdIpRoxwc
qk6+r1podRV1dwAzoGjhyQ5wVtwVz2n/5QWjzoOrpEftxdH3FOEo8jIeLEL0CvIrWo0oPIH9ptzJ
DMrveR6cT3zjgOmV2mewmZPoFHL6EQvSG57JHK/wAKgFo8YOXKH0nY/CaTj+I0dAm9V6BqSHdgh3
4EXClFIBgvaPLuMCq69QrFSIqFVsfWg3iajnxnsUPHi05A+vqCiBaxtUZi6DC66tJJ0dqvSjS8Bq
C8orxuWYDIoyffmMUj8QQEbgGPQFwPMjhGSPoPiABACVRr+ROzCHPrCrphAfS6Br1QZsW3ddfL6f
0Kl63HYFWJ5Qri/lORQ1U/DXXI5Fx8ah4w0j7XQU3SNdA5lAkPVj07S8cgg1CrVHoGSX4x1iVZCX
rITQEYIEuo0yGAerAYqECcfj9dFJ25yHD436+9RuEGyxuQFgmuCBRpgMlMhipY5lV1qSIFVmVoDx
Vsj4HIYS6DJQSpvIFQqbMZZlXfAhzIQCMvfM4HETBQzMPIoHIzkCU3QLRsWU7SEEi4BAB6K/IGv3
PZCNoFAFVCaMMgTneQW6rDDqAC9SOw6FPQIXq+DNdmMIcm8SyIAAWJSDRIN2WtgLs2k6Gnye456j
8w7HELjNEMlSHRhmHKYOTABdP4JCRZHUsoIQbw1FYr1nUb8lotosoqo7KQalvAwILiiIwdTQnDcB
cO2gVTxUoJcA30qndSDRcIDhUjYx7lFozEG0BFh1qF+GqPfAjRqCTbRzZLCUgjA8ibUUKSw+qSCG
w6aIiYBxFSGcAEq2hbRhoUCa9xWc2lTGU6j1Hs9yqsueN91O3jtVpeNEpYVg2bnWx1I4VJzim6yo
CEQpWFPKamnTJPQpY/kn+BEpXNdCVkcZAEGFBVMvh6OByhQQyLbxJsVmzCKfccMeii4D0PpIpskA
dNJb2LYc7zLAizIqfEtxQwk1cFEyA7e+rVNTxKbUo3PDmHmSAx8TnpAHCwmMOmqUUHAJ5unjOaVe
w8n+DTV318KII7Ba7odYdIMBCX06oEeNa+knDtEqFej0CfslxWBadIA87p/wOcgKAq2TQ/liAHcn
1JX4OykbwLYg2njVIAPDo9EejB9TcQwiRQAMoqqHN1BzoPkBH1sJTG6Gyhsppb5yCryFjFCCBKRL
Gj0HDUDfAAnKhQl0S1rf7tvwVMBRBzgajAYoZnjsixy88yMEA+Pxq2dSCXKV6Ba3kwE+C08DaNel
WZSSTRQfkA8LrJDuUFM4GrnU4dmOtJNK8z1SeKU0RWRU3ouqrQLd555FYaNMl4eS41w4vDlOTfW7
QrheSgRE1YBEKkQKpdT4MUEIZChbp5I1MjLgreULn3v7hul+ex2KSOtafFXwcItlYYsVbUyPjzdM
zwH+LQ1PIMKCZGjc7amsLa2wgXhlO2Urm5RBvBaI4AqB4EaA2kbUovoAtOUBXvv1I9Pksg7e5hzy
r3C7RKZwZFkOzFagIaeK9Ah4Y4CF5ZCgqLkYUc4i1fCgh7TE1GhT9k89R+GRnDA8pqDKITsHEXJo
blY8txmzAhUzeWRySfO7AUWW6vuHVOwbpw/5QkMax+HzDAoQHRJGlLhtY7B1t+M+TQHxr5jBLpB2
NZW4fhpY1r58SDyCZwbyDOQejgvtehmTarwAkUeogcJMkDBBcT9CstABr9t7KcYsU3IFJkpgAtKy
vUcxfqKhPNuGTNETAzIIwrWgO0cVKUQUB/oYccOpxibWmqluRYoAZJQREAPEMD6VZ/hGk4yKEPNA
+wf3Q053JzEC4CX7iAREAdsYjFvSiEJlkbZiqn2CgtiTOOC+DF0ZBNggAi/AyzVApw2WeLp9X5AJ
QFx4wmyPIYi+6WzblNFHLYFlbGAMvkO5Bk8pT2dolG0KGDWA55EKKQHYCM7BfTSe3/kKQS2o+SUa
qoRPmSChSCxl7sSBfhQpwFDxkELEJ09eAXYUdcgDCtXZyuAdkDJHQChnEbvyQOEmCwIA0DKC6uBz
BGlbhOBtNGWHN5RXfdSoJPEH4Q2K82BMqS/zJwsMkNlhaSgcKs9qjDUuSgSkJNB/Ie9yOWR5Vd4j
hwIejzGFsgS+RwloK8uAaxbSwUYs1jv4iB01YvhZ8HhDKK3/UIArB9LleIPwOQ2wH4Ref/31H//6
z//46P+v/5nf5aiNybP6X/+J33/kxVCBYK+Z/fZf7tF4uPyL//6J7z//r41+0G/+gPmZ797Sz3r+
Q9Nn/Hej6Pbfn6W9NW/ffqNnDfSU7s+f1XD4rM9Jc/kADGD6yf/fv/zr89IKMAef//z1kZ+zZmrN
D/Ps17//yvr9z18sJ11m6O8Jmtr/919OA/jnr4c3gK3/9z/4fKubf/5iWPYfNC0qNCJRLC3Qkvzr
r+7z8jeM/A/8LdJXPE/zrCIqv/7KQHAeoEPxHxygW5KsSAoP6ksZ/6jOz5e/Yv4hK6KoIFslAF0m
0PKv/xr4t5X7n5X8Kzund3mYNfU/f4m//ir+Xt9pXBTL8BKYJgABxZ9/vB3AWYkfYv4P2LVRQlUX
vVODDzTLIfsYVXoc0bqHa+9qLv7d5XUXwkIX3PcuGJ89Myg8SFycSk4GN0qA4hYl/MPW2e+thyHV
h5AWgsIKGHCoDpxaCPnhhN3+9mkafpoe5nvrdSPlXhGBUS6CtCiXfCXC7nbD7NTCTy3T31vOPTnB
0g6xq3mvg/paE2jlQUkOeC8CrAx4D4l8bHV90I6QHLRud7owGgn77Hqx/TPUWnwuSFwPkLKkeIFH
+7dF+GYQrtd4qWVs0+uWg6wuwVWHlsGhKgAyU8h6B0Un9/Z3L2xSCYfwuvVzOyalnKSJmwaIroLg
KFO2tfcYS19/1v7U79UhGEepzDMuwQ5FAuMsngplSyMVBl7H2+1Ps/DDWkvTybhqH6QHPJJlfoJC
nRKK4HmCHJHSG3hDPvhZZVVwrMFlIayshTAt50/dTYt01V2f5qjrqKLEBQWQ3moCgTSF1um9Bu+d
gEpWb6z2gdcP4PUlH63uEws8H+QZKD6VIuOGJ2cNiiMqSEXI7mtzvwFVAnH0nY40ugrOeU2jLGBI
8UsV7rF+e4qWlnhmJGSwGQuAwSduII+oNWl4V6ooo2izI4Jx5HYf7GQTfpqYma1ABVTuVT06UQit
7zHuV4W4L6z6YKqDofdPO01FpmDFMDHTSf6pt5ntAPdRPVH1Je5L4+xD1ZHJLiC/V4aydOBm5oMv
mSEB8iF2Ib/9IpvQ/+yd3lKMaD+aZAfuItXbpI5g5w8IWZvs9ss3AvN238yCQZ+uq+v9JSIEAI4w
L3afQEuoIr1tTL2BP1nDnthozMoYmYU9Ic6MSnvmBeRs0c8WKA9dIcb+jiemXhDVttcWaWksM9NS
UiVdplMf9P1WIq+A4KhAG5Fsg//52tN5bestmHtxZmIg7dXlHMpNXe3pBR0p5NWQjFy9Q/FTSHZH
9XivRStj4hbOvzgzN0V/Bptsh75QO4j/IK2l17AA4EQatZrsAYnHkn2SVhUxSEfd7fSTjuCFWmtn
TcdvI6KC5ERb2S0LO1Wc/vzKGslSjoLkabdokKog7+/xxniwst3gyMawNrsLR02cWY9EGQYxZdHH
NmCJlhMj20NJTTUxvDcGpiwi+kDuV6w5szSimRnxZTHkkKqMXakHr5oXiFDawqNRBwlNZUPdJjMg
GcAYHTREdC5EyRe8fuB5or51sxFCyQjkyXbS8oGxMsULm1iYbeIGdNNDPG3izk4c2o4esMYkenZy
6+wAEKSubayFaRZmm7jD66M/T5s4cDq7sxFomnYTeCKd3qDI+2do9urzXWzWTmd8OpBgIcAakEr1
jfvbI12wCMJsZ08aAtV5cgSUAKLBIGEJnBpU+DzqYG93wC1N5Wy3xvKYhOUZQ3wC2Z/98ttTlQ1r
v2SWu2cIqkD31B5VgrhFk+NdpUc7lNw5/p1iA96mpY6I/ba2y5Yme76nq6rgg1BMXe8V2OZnIEKm
NPqJeQQ6qzndHu60QX64ooTZTu7GHNlThUndAm9wkOQKeH4Cw4p0GKQJBKAilXhlYpmpyR+6omdd
nauwhvzCOcZtqLXaa0+c3NFV9fftgTALI6Fnly2gVHEu1e1kX93XB+QcNqj1M8y7UlMD29+ft7f7
YafZ/2kYs3u3AHIFUR8MA956b0BWUTVGgtSNDg1HNSP6aceoqr3ZRGr5Z11Kyvy6BcYdad2pS+2s
v+TEfSWfJjEb+GSYQFXdrHosPw9OUmYXrkDVwNA0mMRO3xtGrBJCnN19Zt6euwW7iTjx95sgggWE
Mt40EBDPqayaqrh/VBS9E3WzYiC4pXv2f+0DVGc3PhO7rSOD3dRC5ZzVOoM+vaxEVdgYkQbGwG1o
msAMW6hPjDbRJoGLy7ixtum2X93ahl+wVeJsp0DmGpCFlo3dQntRYDpaC/d9oH04J8qmtYGsdTQt
zg878vIKuLpf6QQUH0WmwBOkMySarSZ7YtN3FERP/EsaErcr1n+pn9nm6Lq8oSA2in4qt422ALRo
tPwGKIzd0OBBAdXdyjZZMnyzJWylgh+h+g7D1xP4LBB48T/BrTse2l7P9+fn290sXOLCbHlyyKWm
AjOZvmbDtR9IVK58/8INws+OKwO9mmSg6NSFoELhWVwOfn5Ad25/9cKm4meLUAyiXyI9DyHSvkKg
OkPcEIh/wJZbAINud7H0/bNT2lbQMGBLdFGzSAu3r7GIislxpfGpkR82Kz/zIICFSBuoq6SuX1aA
Wku6SH1w9Xs73vvgqbs9gIWV5WdOQhnmDErW0EcvUG6OxGgVKsfbTS99/tTl1VkbI1SNFVEXuxFk
L0G4KSIjkDagvgq1JqVW5mjpLuMn83zVi4RsNVVAfMTVoF+mubF9+Hx+ZtQd7pXfysokLW0k9nsf
CQjjkHqFLZZAxQAayVwVS8Wky/ALXPRrMa6Fhwg/O8khkmQ0RALhlotmrYLjTj9YjWM9yBoxUyt3
wKdHWv1Ejp4aEw0CzTbk6KzbS7X0euRnBzzxSgS8e3TOkSfaptUedzVSgRYE0Yh+dlTUN6/M5VJc
4fIQu1owD4JVgdKiq5i8QNsSr7uPZ8gsOO5IkNLdlc4UXEGwBAhl4/bo2IVNzs0MAZghwRzHN5NT
UOtbN7Qt55CrkUYIfAK7gVewUbTN7c6WpnIKgl9vyJhRRKbyp84EAgQ9MQzrAJNDTm8eOa49W5mf
vQ+Zm9mGtDkrbDVte+RZjz45NETXd/bjhvp9exgLu/Hi8l+tktwjPcWhZsnV4reSfAju7hjot5tm
F+4sblqmq7aHcwBmXQHHKSfviRETNyVGqXoa+Mu0O/J43gfk/isyb/e25EtzMwNBh8CUCNNMoUKX
uEYKx3NH4HSuNL+0EHPb4NdlzsmXvZUTzmCI9SESYlfm8XYHl9vqh1vg4rxdzVbbQFReCcPYBRsK
nlSNo8lfDwfi6wwxwGJAauxn3vokVqsSzi6d2hnVXbAB8F21gS9Vf/P3tS6a94qZWzqquwgct225
NvwFF5KbGQ6PKkPeu3xdWOL9gzo6+VCUkQip3CSFVxnwG2RSQNyH+9cASSY4igsvswqI6tm3J+jS
1Q8TxM58CC4FwsfPMjyWAtXoyecBKcUdqU3joSd3re0gpKHmxuaYqFr6XBmsmalrj4CFi4GdGZah
r2olAiO+C9Cqhjg7A7BTFIFF4+P22Jban9kSr4+YNqrp2K0rlLXZXgtmleEt5N9uN79kq9iZFeH7
LhIQ/sKdIxHDRXhifzCxjR5x1u//sIuZg0EHiQK9SHTx9LR9eXEt66B/4C22svhLceOLyb86HZ3f
dNwg4xVm9JphWYjf2H/65TPDwaPq2vOiaXJQv0KMB+WApyueeZXp4Zn8pwbkck9ejYDro0DkKRgQ
mEPDSAzLPKmQcVkLfi/O0HRyr9rv0jHxvQQzNCU2NDzAn0NLDY2V5V0wfxcbf9V6DWKbpB8xSaXu
vhoEmCmiO/pqXuASJv/hcDOzwx2M/zU7CGuD4EvbVhpjaRqzFxAUJuadVT1j25oiEcmp1Kz3V8Pt
Ndc4WHiQAzCMx3KmviHchJyN5RM8osmdPqoyGbSdHWueqoHZBGHfgdhft2fk4jL99MVzm+C1oYBq
Y5xZ2631l9d3AwA6Qj9pU85y++rr5JC9m896h/BxQBA+1t+m4MQOzwaw++krn7HkF1/+/GphWj8o
gNLAZyDr0GivEPHB4uiIMD4S9dlUbw92wUu42JWrToS4DDMuRCewH26J6I5akZWb5fIC+WkeZ4aD
ov0C9QeT4YCcrtMRbQu+9h3IWLU9hA+JZfYILXa6YRHyoT7iVj9rd7j6GPU0qqfnBNEY3ca6rliD
Jbf1Eqe5GmpQ8wrYhCdrcFYBxDJdy7Ca7eGuV31LUk1eu0emWAVxxJqXNO2Xn8Y/Mz+5FIhj1/49
t5dUpK9/6qqtg7NQR7Gy4ZfkcFK/voYtpaGIB8oyqreyrIubZ+bUNLV0TvvpwaMpH+7D/oGYz9ii
ut2aa3Z7aumn0c2sEk2ffRDmTdvzZb+3yEmHD357T3JLTc9cEjnNQGc0BU8bOEyVxh60L0BeJxP+
CaYzIpoS2ZPcTdUDjRSZSAK8OWTCGuoGIg5rMziN44fx0TO7RUUi1UFfC9ulMjjN6gmZrA4O/O1B
Lvn/wLN8s+qQdmN41HJN7WsGsRpCHhAfPK6l4Bbbn3keeQxS6IBF+63RqW5JrEBD6b2GdKK6ZqGW
pkj8PgSOV6KYmwKoHI6xp5nIvqzHNpml1mfmA5idf9/eGkw8RWrVMkGiR6KV47kQn5Xp2SOG7UGi
CvZxXNtaSZAev8PFNxBV26w8wJZeSfTs/DMNHUFYCh1o2xckAYyH2LRMU4cNL/Bgvb+9jxZ6kZTZ
ItBKn/HUFGbeuiAO+nr4vDOfP3AbObglVVWybnez8AiTlNlqdFQ15pmCbhINLjqZLuave3UNxLGw
2EB/fd9K0NMUG3FqXttue6zHAWdh0NbO8tTK/z7LkjJbCT+JQvAKTWfZFe3kzq3J56ji/k7v7Gyt
j5/fxJIys7hizMbgMJns4dY1KB07VV2LFSyEPyRlOiJXV9eQnYEN5qY1HkyYRP/trD9YzfMzpBTv
yYNFkPmdzvUm+/zD1Z5Z4BaIFAp8hBiMy2C59WcH7vKKeV84eAD7fR+NdO5bMCKj8U5nVTefPLqz
hg6+1qJ90578YbknFOH1dDGQKRijCO/JsYU8Gw/O41e2Xpma6Vj91PbcrApSDOoYKnIl9veIiHRY
Y6OWMnjSBf325C84KpI8O9FCF0BrjylyF3av1RgDtUmW+0KrYAAxH1pyh/DEiQ60t8cVE7JwVUD2
4vt8nSFfQQWXDreJNb4M+kehm4533BUrIZxLCPSnWZsdb2TCatCyYUhPL+4EzpKI9qK52Futs2e2
lqUZLm8OOnh1yIGzsze9tM6W/XY6cfbODo3N6q24tDVmliBJw1HIhWluC6dxaP394RO3VkVKSzFX
78WlTmamgJarAUzu6GT79PLKaPsDtE2cnX38WjtB02b7aTpn9kDIpJT3gOLDi1A0MYW5arWEhBbR
s93bl7+KrVmwm/LMDIAanoescZq7JSo16Pgxip5u7/GFuIU0x2aWpVJnqP/K3Rdst5r49weZfH5+
6BChNTfMyqW1gDqVJgzytSEIZQk0WMm0EKxZOK324JOH3plAp57mI5pG2RAiVR8RrVxZGX5hZebY
TZr2owrEeblLm4kTWSOQT6Dk20cP4UG26SeFvAcfnnW4AxUKobXUmvBXwVvtKHZp6GYLD0SjNfVM
Ml0y8UiwLPwNeI5WH5ULt5Q0ty1UEwmgMshdJO7Co+KBWZDLFdbm5BB0riV4xSXAQVRQXdIQ5Rp7
XUC10/HPFn2OcPNyqQDZThkh02P7u3gHdlftfQ85ejvanTLdXlmES2jhh+Mhzmx0Vo8UqjmqyG0s
Ld28A3AMoxOaoOjekE+UZpP82K35X0ueyxzqlp3Bfc6M6Gy7fYFZAwuUgafQyoz9/BKCctz3DRzn
Mi22CRqHC8+r+1g1T6ejvZZLX7pp5mC1USiFgqWxIHgSJ46/gz18T9VP1sqIjbpWDcpm4CGHG7l2
0ywYlDlyTeL9io1KjIfaPBmebezNs9HbzttAVt9tCydQnBnfc0dFUUNlEbIF8LklAwF9SBoglAQK
FG066okqr/l8S8szs8OtJ1UpV2M4yINVzrvxyROHUZU/3sgz+xtBSIUD3yoOzJNAsLtcvOMMTBrq
ychJXQvULD0h5piKFqoNQ+lP3bwEd4whGAi0edYDgSoV+VQQEHxEHU+6Z1d29cL7XhLk77u6HdMk
kVD9jngprxshEYzGcrcvUGxGkDY0Q/RY6AejBfJ1B+D1VuU3CTIhX2u7cOF+ngMIwcZbS6D1w3hd
XM8P1E5RnRMCa2AK0eoVHNOSEZqjB5N84KtwWrstHvj+DiLHe9FGrIvB6uVObAmmvWYmLtmKHwze
HCgoMV0lc+CdxD1nnwH+qRwEW1sNrHMlIdaUks2dhByAeudsEJzoFW4f4LPX5nNy3H/qfubdeYNE
ASGN7pVNrUM6RMu0fnMQLZRta5T+kTsDWBYL19utZbsXd9DMjRNrKS17uomQgoY4lC3a/qYkMPPK
9JB/sD4Pz+TkTD4dsOHPtHGqkI82tfPKBl7yK+ZAQh/VorKYonvUsNi8WSEuzGiWZ/Wb0PQMnhBG
V1Mtsilt7Zq53F0/zfHM1MjlGPnDiC63OVwKm7X5v/9TD6mVWiixNsk7YxRWYbEqrYYbRiOe4/T6
sXrTD+6oVRbmBuc6NKcI/2m0D7VqOg5IbnWbMtVex/vueIzIo5oalIXqy4jcvsMWJ2tmxFALEg7Z
9OXlFyDnrYUVOhB0HWzeao28va3GDRfQitIcixRFcsd0Qh25rBlY9VcBFGsJE+ZpZwNMsg8T9qI2
nne4P+sNZdwe3lJgZI5RSqgSbEPTVkR0G8g399VyBPNt7YZZOFoXP/Pq5e+XCWo9e7SubUHNd8Da
P7CIgap3OgoDOD3RvyRtNdE+nZ4f9tgcrgRWt3r0p5V6QhImMeAKODsa7tJa1ctCKQWQPd8NvxCD
St2/jOasvuYE5+UdcTdyKuz7FVvELth2fmaLakBgmnOBMaQEp3LQBaMm1uFZ1qw9jmiqmrre746p
NmyOa10u+NRzABODKm+JYdBl/5FZnBbrgErHFrv/NDLD+Dyd7PHxqz3d3m4LDhQ/826UIulZT0hx
daZ1eRfmNe8kbcqtBPUXUl94HX1foHM/sMUoJ7krP5a6YiBLk9rufWLes2ZOXni7d159m0E0FrLz
W4CaoDygPTc6KLTM40bPLRlP6WB7RAHhygG4gDx+2JPSbD2FqkM4B2T+bmS1BnjVbVAFfsU4CLWu
7Ds8HXuLAZSi2JQaKlk2pjPiDZzsFFuxzxZUwc3EXsXjL8DlwRr1fXqiihYqMA/ncMcHdZ/agELz
Gmm3/TbWUWeyjxArEyef2Twx+vFIbwp3M73Gz1t/r9Gm9rR2VC9YpJ+mZbYPKMjKJ3KJdxxHXiCl
hsQd7HunyyYY2n8zqHsRNmCVVWvX9FG7xpI3B1e+oEYbFGSrzuAw+vn32+oJmC6hn75mdjl5XiDx
FI9tAxs46KBnNhSD/jwANKXWjoSliDYItIbHzUZYedovePnS7FJh0qalizObukM4QoDtmID1kw4K
tUsfoGC9cnUtGN955Re0puQAlfMg4kvAdA1Z6Vp+buRck8uHOD4hkAQFr5Waz6WAyBw8yORClkZx
gWuk0oLfnPGOm1p/Zo1Bo0zbXjtOS9ZxNm1Uw51FqNTBb6J8E9UWRgzGE8gN/aFjNIcGnilwLaWQ
LHIHk0IYBw/wQBX0UP20PiX9o4FZJM86pDRWdsEUtfhh381hgaiWq0DYi+4m0TyUqQQxSMhZOQEl
c5sfCyiCrpihBbM7hwRCz5DJJA9mt+mYZ4jqbCOw367ssqV4+BwJmHghD53gEUuvGRDx0D7hFuE9
cr8WDl9IBoNxcma2cqYCgefUwZZ+Ku4gJqRBL/TTqZEN7CwWWdMY7+LbF9RSTGGODYR2WcxDb2N6
TLpGqJemb6cmIpPItlio8LbvgX59VpzbvS0ObWaRoQM0ZlzVYgeoW3c0XqEKYZCDCc7YXn9bqwRb
8vEuz5ArL0wqJBncYehl27Tk9eCbKCOs79YSIks+yxwgGI5eLTX11Hyts5CxIAaKvR4Onyacep+Y
1P1ZM+8Kkt75CMWs1qcsWLc58A+qJedeEUEzyt9zx62BYkX0xePlbX7ePZ8i3BPH24vELhjrOb4P
2hsdFzbT+LTIafAYZoxcrwxYh3gTAMVrPUsqb5TaoTOiHY8abTvS1/JyS2/jOcKPi1NOligM03ts
USsZfeyBKkQ4iFRfl8j/o3YfE5AOkI1T6I56/H170Et75jIZV3sGFNpNCfLEyEVaVpry+w7R37S1
1hdu3DnuLw4ZUNvFOGVPW4HsHz6fd7sVU7ewLS6b9Oq7I0jDZaDOxfnN9ZdR+/jodf32lCwY0TnS
D0SJ0I3I0LIHmRmgwkDw+Hq75SUzcHkRXn30IHWZB4mP6d55KSzOCDTpwCMnAmJquGMyHrn+Hrpt
K7GdJT/wYvuuuuuUyovasYtcgTCGARVLsk2fBcvfUQa2WGGJtkshIqAYYBImB1474KXTRyoQPoQy
FRvul0hYp1v5nKX08OXlffU5SZtBPlzC6KfUGgDZzPZVhoP6+u7rvFXpJ9CaWqJxBET+Nzj9V/bJ
UuB7DhxsmaZhRQGTAOUibT8hK1sAZOzHNfzUwnaZAwfPoPed4LmRK9Ig56TNtvm4vVsu0eYf3AZm
Fn/kM5DRsD7sUaFRG7jPkBmzqA24ptXpCtmLFgiyi+3zx755AdpIB7hQNTT5FaWWrPqypc09NJCJ
Z7R2b6cOxFOIZbxDINtW3LQl0W4HoQ4VjrAtELuAGVXX4vVLNuWy/a8WWoq8IOOmKUcYhVdR9TxR
V9AaS85kbVmXNtPFQb3qI+E7v4R+GVwdQ9nILtJzUykhatg3rZ1twcK0qWGq7SNEAFzOEqy11OxS
9OYSNLjqWG5KMDoK5+kMo84IfHF3jDYSo99SKvkIreit0xDSOwnqBsIH+hpZyVJ46uKVXXULgTEp
jRR0O3GGhCAPeQUclVLxoi2IEwIb+AasLaWtBSgWPPBLDv6quxqQoJZqe8npWqiuofy4MFmwOeoy
K/MrJ3Paxj9t79nbMOWVUG7kQXIolgJ9YMM/C0PrQiTDSGhwgRapDw1eMO7cPk1LA5q9/Vq5TrJY
SgfHTyDDq8tcr2Xtw5+1PXuuQGynyCkGbXMgUYKGLhSpPdR4Fn/26XOInyCEoh9CLNnhS9+QweCJ
HLffQnMZYm9/NIA5yA+y0yMUMjjoESrn+zwB8W0bv2G6VppfgIZL9CzT6XF0LHiD2DsCC2x0V6hS
QRMl+/DBP0qFLsvqHBjNs2CNemJhselZ+rhNvaj02rZ3UlqCyFIO7kVw0AXsys5dcBTpqdurw6GU
jBCwfA96Lg5HsU3KfTlJOHO1ASCdmgn98+1lWZy36c656mioSxbK13QPbU9YNRFk/ZAjJagVQHik
LXehEBksqlwIS53NiDkzK+u1ND7ue7d5LSupwAeDA5Uj1IFsFbbRwF+keu1LACKplcGxP5//OfdA
fqbwLj6jl1bu/ONQQ8AJpZyCxoHMfNeCluC+lYvzdqho36FQLUqoAeoVWeqDp15q197mS1tlZhdo
DuLYCYfDJfGfTbvLqbei3d8e4ZL/Rc/sAoRtoMwEEJnD8azshLTc/oZsjvQsgF/cHUDVf6ghZ6pz
cc1CF0LhX+sSypaKGDMqniLNPuMr1OSG53QbN7KnhRl0r5uyLLYBn2YGL0kViJI9PI+zjHv8f5xd
R2/sOrP8RQKUw1ZxgiZ4nL0RHJVz1q9/JX/3Ab685hDwMXAWs6AYms1ms7pKEStxrw/5SrIYVZue
G8Qdb1QgXF0ZUyG0t+QPWg+Ky4lbyYuruX02MmO60fWO81KAsM9Rbigsn0U5JlWdMN2RN9o5m7PF
3yM4eQK5DKqlLmdU5ByRXrNvHj6uzzEl1lB1wlYNPYZecbYsft2/zSPUH7nDYKy6hm9aDf4u6K/F
0VukgGIrF81FYDynfCey/3t4ge/v31sEvO9xkPPF4tv2Sm5RAiiGVz0FPEJAOZXW52JivN4ZD9OP
j+/Px+PmtrJuY/vrZsNCi1Lq9QB1+XcXQOnGQ9YOXUDBk334rjk84Or6sDLtvLmIDi74h5cEFKTg
quwL3qNuvt6ibsxEFqU3P3qTdc2jZL9VkkOihuCHijcTdMVemY3A94oqr7fY1Dapc8FEvJ/PVmXe
7wYnMF93m93t5oa1/ute+m0hCFcvcjWqmZFB81uIwJTKTSJ1pmZAO9647doIahS3fH7bLg/XzW21
3t++Rnj+ec5EVZTxNaMAd2k2QHSH8abxux9SSWRxGGecBl7cxe9X/RNE9g1IagXoLTE6vs7Hbz0n
9smyRDo3QfgPBouyJfflxcUfSiIuaxnjhD8Pq/R8e7O5tXbPoPK6+ZLMjwMCaEbO9fvR+bcOrMfA
j7NsUFQdQsH/68ATDHWPOsDD0wpD3l5O7uGATsFJXLx373g8+s/++QhEz+0Or702K+e3jvW3LhC+
XgpqbgHf8uIre3mHR7YQlUqrcXrPx93rLjFvQSy03jxZwBsKnhQso/8ecyDMopYCnwaIHQeA18F+
QX3UGwpEXk5bYOz9M6rHzs49ColWb7ESfwHzsPbjI3c1+/rKC/w6vF+GTQKZJ4hwFZGCXqDm3jiF
GzzRPtj2CzJpYNp7u4O3+vy8wEug1A20wMjrleYJFZT7/Yu7PoJH9hbeDBUssMe1phmVV1839zvn
0XtHLQK40lBGb3oXAGROW6BI3RDJQPPx+TnDcFQkk3a3uJakdmpX99MpccCB7dx+XR/bNwLst6ER
PlAHPULRgrnR36Pk/uAe3JfD4cW2b+AFgdWFlW/vMLKVvHP9f62OD+z3yQQVUQyTX6zX/7EnQm3k
m2PwHlyAu9vdbodNsmcY/je1zG99JILfQdWKRh/Qxwf0bd15WHvM1yMqae7uMFvb7Yt793lByYXv
vB6do3cEg9CXfbP5Qmf2WCz7YzSR/GN4TMqbnErittukKqIoztEfPIM97B/2L3etCcgpFvDuklqf
a4HJ0XNM5+tm/104uAPb5PX1opDggT3y3xuC03qRw01sjQoenuz9wwMOzgeUnKwO6BO2dgb043xG
aQjs7HZ/cwtLw1Pg9Y+vNvHbOhAOKBFmRUjqMT4UT/yqiTTBLMChKc4fYZ0zgtrfs5KqTngYvF8M
Ugn9NB/KS7MDJVZgVM12MIubhPEC93tsrpJYZz4fpiFvDcOXRIi8pQEogV1tHQqkkKqJVW5POS1I
3HOChwRlGUTDx23jHPgAWbICQ1rARoKdxUWcAg28LJBqeIVoqq3e1ihmPPWRXYp2s/uQS+f6elOy
rSoJcg4MQPoKPeN8+aUCcT/Ipo5Nc6dCcMaLb5ab1PDScK9HDgSaPsVNeMv4LOUkJ7HL49wYEPAL
eD+FTKFtPLU3tSWAZGRndKgGrDazq1cbObBBU8P4IiUqIeEQARRygn7SeH8JHf5S+D1yGy6Ydi7F
Atl2ZwVw1650d/1rtOGtnfhxjkddOCEnZPB+caefVZdnZIcpdk1iFuRlkGPwtfBgSmwt+bnDOaE8
X+8xpXBE1YidX3ZlFg0Qw/ZR0/2EsCp/gEbmLnvUb6EF1IDMCoInrLWgHLYa4QFqZamNOcC3wDoj
DNCnsVoreku36hN/19wzBkQJeklYwRgn/ZgL+MhoiV+xavFbwYFW52E4sKIGynKQmAKFH9Uxh5KO
P/jNrWx2x9RmvfPSmibO7HroAwhIoekEx7BuG4B+/LXp9ZM/bFMOR6FeNDQt7yDCAa5kKIkzPDvl
9CDx83MbQNYlhH2CX3Mj7B8Xp7T/CDhTSfx830EVptexgYXTcFd78WH00kO4FaAjcMjP/D581A/Q
c75uPbSREBsYEsVQ1F2XNrhRrcKu9ukzNBTs642vjfxyyJLI+UltmhSq17xfVbVZJq98cne9Ydq5
QQLmlXBEvZyEbiun+SG8gKcXDCLpXf00XBrvjzBJVSW2b6aXXRbmWOYYPiJx+eccCEMNNarhM78Z
WLkv2hYg7gVCIsjGvPpQLriPs8gUsz2n6raC54RSZXHwUyAOKomXF7kKl0pJhZeYG3eOqodl/ITA
lTuoeMCWbjglsBuld8oJJKnqB1/NliANngA93kIGz4Ve+7Xxlg8ZtKX9qLiNjPteGBnbSaAcIyS4
PpbFTKnX5eR3g59DVP2V68wcD/tdaxpA521q3IC6AwuJRvsc4Rn6udfkZd2+0TlE1V7KMHeaVZLw
eW5JjS7JYe8SJIG/5ocKqsPQdApN7YW7gebx9DmGjH1LO8ZI+DxIKipc4HvsAMGM9+NBHs06tbvd
iKPyprzrDto2rb3r240SACrr/v7hSRNxqhulxreSc/+ZzWbthi1r6aXffYSy/v6jbaXnx7EHGaBf
zG792twNJ+4y7Ea/0ewRb012cWC9zVIgK+p3MuLHpyDH1stFkuIY68v6AZVd4m6Oav2yMh7ue6iA
nyDOPnoLeGtMSVNX/egSjPy12wVCYqkF36K8TI5PBt+2dqO10Oqes3QbiOVkgdBbsDOhMLwpbnQ3
HgbB4jJhdrUhn/YAfLGeHCm2S3LmNT1QlIk6LL7Q3oBvwuRlX9EmhlVRGiehcJnOSVA+7RYfNxcH
urvnaQl8uej/Zkck9G3QGmSeimxGBgQaYk56ZgFmKAZKQt2GUYzjBSKROMWETe13zNdrim8mYW7p
EpW8WqPh4ak8CiZsX3dZFRm0yV5//2GOQhqrcqEks59Ls51r0zsv1wdDiRgxNOX2qRCHl1zV9YDc
J+bkIDvxQfAmJ7XBqOhe9wmUwIEkZ4XYTZ/pyjyvYbQNwTqwHfFmfPunxsmiiLYo2l7R0XcQqVj6
c7eDmKUTP/6tcSLk7Be11PS1cX731lrdPrlAYt653jbtCCBrHxZRy+JpRuPx65CYPYq078unGbLl
/oj7bOQojAiIYvFk2YMyQoJ8robZ7wpxNrOhSmwFIqWeIg6R29Xt+fp4KEZEFj/0oQ6Cc6NCoHtU
HoFY3w+oukkcjhX7UKyIrHxIxDBPdYhE+1Be3OjbEBjv2JUv1ztP2WBkjUNXQGgMHh2N1zdV/ags
J11mJF5o/Rb/vXf5Mg10eU54vzTmHc8pl6KKLFXTwXWvXKI5+UhS7Y/mSuxjJTQGMY8CpI3b9TlP
QhVDVzUbAbdYu874ei93kmYpfMlikaZMGwmG1biBn6DxNvt91pqRrlnJcN9xLKkpCrBS/X42+uH2
Wr3M8iFH8+2u2wqb0gwfNdRs6HfTJkpWbY+n99rKtqivd+TM4hpTtBHavOYn2dOh6P3Hk45YwK6K
sgbilXjpRcWBasaMEJA2d8RiRVw0akqMwXXbZR+ftb9tw//AXqGSbbQaetvZeBM6RPbsIn9xYMUU
FGdCYl2bBar2JSixfV1sndjQ37mwOo6GsG3CijExlA1DIloXDcWrUYxP1LVVe81jvY1QwtcwAgvK
tJO4VSlVolxN0TpXnuLlSU39dPmbEyFBq8ZcBfmwxiw16nYqh2fYHyWwIBGrc5lqctShWcWULf28
eJKTMhwGbTWJaL3olm4ZczQNmcYn2dLudcaRTzkMSMCq2I3LtNRouNgqj6oV3s/2/JY58+a6u6Y1
T2zJQA3mlKvQ/GCrVnxjOMVav22zApZ1+L8kI0jAqaS26bRw2Jp8w5midK7a3rnecdpaEhf4Jgh5
KFej5bkxNVRTTZb6njP2DaXXJKAUuIJMAhXr7BstaMQKCUKrPGM5v9GCv8wICSlNq0Luk3VPRpG9
bKdHXFdlxerwxpLb/VvyEj8JzMWlBUYkDDTukxkcMxhI/BDs4glISQ1CZRNQi2FmZS8zQEwMpA3F
1ZBgUAxI1qCBi7jazHxIcVrRMWbhLChL/Z3A+HF4aUML5YMsxAWpCCG4jLrpVveCPvDm7jXNGchw
ijf7Xq8fHylnVVL1hQPiihsgR/4a6K0rBzd/MtbvfMKPxrMqncURagFgzijsGAIfKNdi3DhoE09s
4LmNOZUX0sXXb9I9D0vacbvcrUvGVqD4tW9M94+ezyNSWIOWLL64vKQylLD41srz12hO765PDXVD
EBsZirKFNE0YQDs78SbXwN6Y2M1bLjvarrJ0F7o7icNKQlGGQwI5IYSbBbkIUxKt7BbYka3CCBZo
qSESwLnki6gMElqO69ZMuI1chabQPPXZvu12eo/y+SY0q+5SqBsluA3nL8b0UeyWBHZqhbpEowDT
alzFRE3xfXdKJ0vbQ4vhMr02FkSTBUR4jG1O+9o6rz/MYdGzLjEiLFbROnwYuo1SepHKmEPKWcSv
H/3ReAGpeEmOMZTF5QGxNme3P2WX2OVZz3S03q/+/scHhKaQQPRWLn7e308hbnG7Yt5eXwda34mM
WhhrC9dGPXzUzJmSDpo95Z4rJrMr7DGW7TaCelQ/sYrZKAcUCdzUx17vFRSW+HHyKARQGdRfJ2h9
lfwGwxqETQGh66w2Axwr+3zuXSFurOvjpH2ZiLXLpTRqrWmBUx5QTa3gtl0z4FcUR0ZCNfNmGqK0
aAAj5LTcSfGSZMt9F2/UKcCZpRluGo+1V0vtYl8fCgXbi2j+3+ZQFZwYSAqMeWwMedeCQgdYXlG3
UCXYm/0kIGJZpMSHaLdhtrOAaoau7P74Cq+Q4EEAJvNhDABkCw7ZWZKs1qv2AsqEXhbIIMVuyhrm
75apkMjAEFLWkdrjO5NrvBeIlCpHjKEYwHqWo7VPuIRENIayarFuja++LgmqeAc8zIEVZGaF7dSF
IhwD0u5Fog8YAv8VPqhevFllEAzFHH31T+G7QmL/0iEZY2lYo0kLAiXOK0s1gFI0opCEotU0lFlY
6Ch6OApvzTmxl2N9J99rOhRQyi005B15nzitWyHrHsZuuWHSCq3n538DTYWkGY25vpK0QEMqcn7R
4gdpRLBXfGjSfTBWZjyes+mSzTrjZvX7uaqQvKN4be/EWsHH4mNkraP52yVTIfF7GdQMy3xCw5mf
uZVTutf3/u/ORiEBeYseSQOnKOiv8KyP24HXrWE4x0ZoZk1nVjMjY/V75KqQ/KJVoC0S6msQ7G9n
K4DoHviUvOsjoDW9/v7jLMuGoO97Dk3nl+GxM5+HT9YDMmUtSXQahNrBKyuh5QWMKBCttFkJZoqn
IKFnECOf+yDCXkg3y6bcGdaUgUercce361NC6zhxvC9yN2WTgY4/qbBBnvmiTus3cbZ3Qt5mk4x2
02NqThAgf2gaE09+gB8wFKEoQClFJ6J4Tg+1FnSryDW54o5DLB95+FDhoqbOqyBv6Yn9Ssqx646s
jUUbFHGQC2Glzxm/2g/qT8OdtBmALMWwWE6b1j4R1s9NMNVygsXOkWuZPobNciNYy73EKnGk2D+J
j8vEOYp1Ff3nInPpTHHLgzSgZr6Q/h7nKCRGrgxDsR96ND/0ZrTNN01qNRsICtnhoTMb8KPfqpe6
YHjP71vyL76axMmFqIzD+6b6/a7zxHtaZQon7cQ/aI/B81xB42awssWaByZLN2WrkAg5qW8KILIk
ZJVSX1dQ9ndImiM/fPxpI5JouLbl2iUVVmtWZ1MOEPuObY+YoxSfxUj7vP4Ryo1LIQl/giVTu0TF
GOpOd4ewO0kGXoM1EeFwW0N0ON3FvQidInWRTE2r3HQStkm6eGEQMNz77/cJhUTMtWErtoUqI7sV
qyZepU2FU8xYZEEbaItEOIWpwTEVrw+spZlv5I/unmPcH2j9JvZ+M3HR/15u9Z2MBJfJMYNaStBB
wuLmYEyDSkSXVa8HDbXsLCXyHbXbyCYL0k/pPImLW2px1LDSSM5BYXN5rIraKg2JsRMpU04Sz6Zh
Lk7dEK/9T8EIkBxLRpqG4g5JptmpLSp5iLjJl9zcaUskiDkvSU3xwDr8aB9YR/QjHgimJYn5FB9Q
lin32j7rTC6pVV9tpewjUZplG6SiZteVXgFcFIeMMIQWm5PAuWEcE10dOQH5adER/FU7QrQ7p71l
+BJKpKYSh7ouZDKvZqHoz57sCfYKylN2xva6D6EtN3Gyx9mUh+GEzutfi1ltRht7+G8tE3tXFiRJ
bjq0nG0FP4Sm/HD5W8PE3uWWrpt5IRJxbUS0Kt4Wu/DxesvUpSSObB26bUJQx6LfW4udH1pLe+LP
4J++yRg5VsqZTcLhhjrJNKHDByB1vY0d6RBdmJhKSq5bIeFsnKiEUqfDUAwTrGKJ1Uqm+CS+dYBN
mfkjxDxZF17aKNbff+w0lLtEcb0urdGjqgVv8/vuNbSvrwHF2kkwmxxGQaOWGETR2C2guZA2Bwmr
xYK50ppfferPrvNy0ckzul49VR9gpHirHmI3Z9gPbV6InRqHVdeDSAA+4A7m46kg2GM5N1qApBAb
dWimKeoCtP0k7NXDvhrMt8B+/Ajc0E8eBAesVCzKFtouIAFrUppFywgeLxjpvBOt9D766u0gZKo9
Ufh+FRIjlELsqc8QX/rG7VuBSkMww1a2AHFPW0So9xidOMOSVDMJrfo0QaF9ZORuqSMj9neTt5Lc
LwFW30aGFbLst/WOO1bHujJTVuE6LeFBoohisHrx6Tp94k0+QzxLMCPE/Tvu9VLu5vN7aoEwatxb
jWmLrDcKiuGRxKpSMk+hXMM4lHaTbkJzPvX6RmYljSl7hgQXBWLYGLyC1sOj4lbutBm+GlzPru93
SjBDIorqStCqakDj4q56joDzZTESUgqCFRJENA7iMCU6WsarCrRNLr2lPEdb6GbsxtBGpc8ug5RF
Aik1D1Lfe8Fp7XEb3EqOtp1v6g2SyV9SbWp+5U2jlbrXR0tbKMJDGKD8CDQDfaqd+ZU/aV7nsaJC
2g2axB3JUc/VQQy7k8z+q37EtS2LTTwlbMbnXoIn1TYosn1QT7LLgp18s679cmsjKVaXTumHIl2n
+GtwE4sD72h/M/lBZIESddtWu3Zxcke5UUvzPbP1BIgx6y21tNmSDr1oXqrzYKqSBbh1/PG3CSaD
A1BEZKqBSVAPwh1K37aGM9WMiIa2eIT3mLh27KbVbam6ZbjZXizN6fNv/SYhsCI3VEMiwzM1fr6J
nWSxBdSGsoTDKT0nEbAT10VFW6DnqBiPTuDWeujuWckyygYmQbCpMP3Tc22c3LEFx8ki22P9xywK
CYWt1NBY6gImJplLYxfn3OqccLDyLaskkzY3RESgJwEnDesHkG4SwMwVvN8z1pQSW5OItrhNIjHn
0PIwCbY+PgXFZxS7s8x616DQiikkpm1AEU0j9oiEpdtVuUH3BBQGOdph3A9HnpWYo42CiOMlcAnJ
y4JRAPEfhib3KLnaLYjjHgM3exW88Fk8RTk2AgvLSjltSIZHvRCzoZTxPSFczMg4B1wL0heXS5/F
JbW6nsXPQ509YjuDkaTXpPVD+kMHwAbAUN1Xu40OxjOLIIwyFBLgFirhP7FsEpsiomTt0IOAjCUu
T4tmSHBbL8i1YqyhMv8lW+On+Dyi1ox/HI4sJTvK1ibxbdGs1Rr4CqB2o00W34RW2R3DmnHzpF1X
SIgb5IbkbFpbB36pfQCJ0YL0omzWOBJulR1vZowcFXWeiB0uZ31uaA0+pJjdAHFEL7kAkABMBSuG
+e7yL+cgSdc4NKhVKddbdO90t8j41dZ8Eh3xq3I1FHZ2pTls64fcqRA+zWa/zbzXABCz7Cjc80dm
hSnN2ogbwsRVSrz06MTU2Fpk8lYPYneQgZVOAmrhXHcMS5csNQK7Nb/Xe4tVUEBxECTDYyVH2pSO
MMMeARWeHRqQ+l0/zGlblATP6cqYytoaea6AfPV8l5xUe7wrnXbPep6kGgfhBWK1HpRotcKyPEL9
asDtSoPirLSJcf0Ipzs1vdeLP0YQJKwuUop+CnJMlXEq3HPtv4aMuJJ2pSJBdVNad4WuYhixtO/z
bZYdsugSGA/JsB2T2NJFP0o7sx8qq1GOkrpfRFwZ97Kyq+Vdxu+kfGGsGcUKScBdNzazkX/P56t6
CDzx3LtKZrLePCi2RoLsqjiOODgihGDqvJkV7pmXDDtrEzsPuKfrRkdJI5JYu4nnIk5u120Umysj
d/MAQlLrns1hTQk4SJydnJRigDyBgHIkzY0v9SY366PwhFvwWX4SjtklqUHxy3vp2/UB0XYRib3T
wMwONCcmTQLfqmSj+FyycyvY9HCG4IP641eIOKEo46ScJQwLd+vIWUztoBwXR7jprHrf3F//CM24
iOi+HFpF4BN8A1o2VnbX3aFcczCzzfXWab7g+/cfyaEoayNeXN1NUFpQjXEEHvQxiMMlK7itA8ZE
fReZ/HJYkAi8QRuKelyXo740gL7uZHi25Fy8lZ6OmlOrBjdsp5pn/r48Fvt5+8hZsTNshzf1XbiZ
nA5DN5enxlWPhYUnpeTzC+gwhNvRbjyxQIK0bBOJ5eu5Ph7AWiH4OLsUFAQ/4HS+kRozXSApDYHh
p3KbD1bkRPesOJ82+SSMT8kEUdDW25VkQr0iNws8FCwbzWpqi2eBNGgxB0nKKPSoBQzX+3frBN4C
8uERyuq4D10inMWsA5EC6FRIGF9Z1AoXrzfxzh6P1bvqFW7zGANVY3jJqwCJCWZqhqJHpvDyv/OZ
8riAcGV1JsbteJN8SJWt2vkdcJ1QiyugpYij7G1w0vd5cNNz57F2O8VJ8kSs0apNtAhrNrLY5p89
cHYn2Zy346Zj3Vgpjp7E90XVUERGjSlEUCGCzK4czMpibHNa5wkv0vQ5Spt43LWfIIQQnDP7OyrU
P1JfQvxy5nfFc+eOJx1oVas48qzaaYrzIuF9RlXwzbAOqf6afNmut4IHcgjGoH4/VGQSyScHS90L
q1OJ7nhn2TTHDqWLjPlaF/W/DksmcXpdJQRdmWOxtdMEIXltNt+Vt8ANzp0ZvGUls4rx9wmSSZwe
v0wok17T58i95V6xCQ+D1d9NrKK/35ddJtW/QZIdd1DvRe5tRKVHYE83EtQCRJtVLUVbAuKaoabK
CMp2tD/OqBiTIlOKT4v0Cc6DLtAYa0H7BrHd9UDsGtBXIczLwO2U4Pjblq7BOJkogYJMQvWWuDOk
ZHXBaWaqX+lruhFPWW3175xdIOa+bk60VSbihD6t81qI8JEOOgqoxChxnEHhQPzb45RMAvH6sFGH
Zn2ORXkfSjFMfkXPs7R0KKeUTKLxUjDcquJqROVx9kZLtdJD/95ueVNn5VsoS/wfYF4tlwskxRHj
rGUSilciHhjMU3UnnjgPjyK4+mS+yBZlo31vXacfQU9X1omsCFiP4j3fTW4LUZ3YDECLE3j57nP5
gi3bxmvNqoCkGZm+9uPH9/JeXYp+vY0HL9m5XCxAuJ35Pf1Yz3mbdR+i7HUSwRfLyz+uRG3ftP4c
p4fMiG1F3evSRoz9sOsYfpf2IXLTh1lfGgJGw+mjxQVeX/CmmOwDAbA+aSOVhtWorMvPd97lF0dM
8tkKZTxWwWravaU3bugiy7ebYSW7EpKO0iZ6hmCmLdmGxYtmeyrMBFqx50fpIbopXRG6kn/awCTb
rTB32RKtxwF0OtstUEXWUh0TyChcb/77ovXbKAkHoZbxIjXc6iC2yxu/rQdHfx5yBOFRaXUucuLZ
/XKObY0BBaL4I5Iub4wHtS1We9RvcONroeSqIQcsM1qn7S4ivaCIRlt32vdk4e61Gd3pgRWD/R4i
AZL6742kjXPZGzPmSTvVJn8rMtGeq+3+sgAk8m/gxakC9h/n8C7cQfl7e31hKVNBQvxUKUq1dk1R
7JHYVW3h65UZcK+R2289Xqfoh09pQX4gcmv0M1oQyjlq0DDeIiC163PywkLK0BwXiekTBCUIphbZ
9myb2JqTNV4MSjv9gor1fa+Z1yfp+1L+21CIEx6shNWor9focWc8cacBtFhus0l90VegleFUB9ZR
RrF7ErqXN0OjJutltyrNVdnc7kw+RsQL6OX1odDWm9jHUqd1SbbGu4s/LLZs8mbfWg0jqUt5ZZdJ
jjtt+v+UawqJRe1NfZj2CVQXE9s4yDi/fFSA7cLb8oSDa95NHiinWf5pXYnfVojY0lIX61m9HtCN
m1+0fbIFY5Z8X8em+tQ4rS896GA8uT6FtHCDhPplnS5KxndInCLey18GKIsYDl7AkJdghJSU3f5f
wJ/0T0hplCc96sx02Hc9Y5VobRNn/ZR0/6Q6qtMjz9SLplguSYPHFdo/k9I7w8dnf5f7lcUiHaW1
vY7khycZdJ7Pl3VXtE69Kz4Gq3mQnL+lr2QSydcXYwHSJzQeb0IodwMXKjZ26ioMa6HEIiTv3Wws
lcStFxDxRnTWavbwZd4qX6xzn3Ywk+x3klwNCgjMRL98yGxetsMZ6d3uTfcLU0tMeVM+dtxm3jAB
7jTrIe7pZajgKXk1/qy6M7jUrIRdZbDyTRTvpBK7mIO2YzhHaLwGpTSKPDrH2LFOZtq2JWF+oMj5
5ykmE028/a1St92bdgD7f/rMEqWjrDaJ9is5vcrLNbJQD8Pzk2Bqpa261QPrtKakymRS+T1Ru3/Q
DsEhhQRXA5q0xSzAjKbZ+bv6lNvj5rqTo8QxJOJP19SxHNe4AHUM3ccM+dAD03+uZ80vvpqkq4ub
PJrDNbgrvzofJMVrLtUAK1IcoUJPXWzj4/oYKNZEUtVNoaQvxvqdlUFG2gC2+FW/XW+aNj3Svz0S
KHVLNUiw60RvEc3YN2bmUUbZYCTQr6+Mf0yo/nrDuyCrRJpq/sTGncaFV8oVbiKtTyjTpt2eWy/1
oBgzPl6fFEqKVSZ5wGqe/wc2VtmaYWbPs9Xy5mBXz/HsBaHXP+PWgJz45/XPffOj/GJHJKaPq7oQ
hfNYX2wFvbK6s2b2O3xRz50aEr7vSDKM73GKe3P1CuInKNrnPr+ZT8ahOXLn652gGAIJ8hNFIQj0
CbPKQd4jhjYeK9tPMV4S3xfKXaCn66tkZ0s+BOQ6oG2BFr7ea1rjRGieSvXcjetzmuihCspMfTzs
MyIxyllNAvwyLmtldV0UyRSSe22f7dXei3IbWNjrfafN+BoB/ggG9G4I8mnF1yDbJrxBBkyxovvr
TVO2HgnW06Bh9j+HMbmFnfosr03r8eoHf/R4zIVoXgZMiQbS9GfNElKTBXKgvAnJ3wITP9o2uqgP
gh5mMlrCU7gJDtFp9GS8N+B5bAPdyJ1oFh5LioSCZpRJwsm21FUkpTAS3gNfutda9f3i6Q+ao910
l1U78AVPOI6+456vLwjtvCMReLLQ6zM3aQLK9RYI9nion3yejrG7nApP3LHuLZTtQCLxqg5ULqhG
R7bhJT0WbuqlucUKO2htr7//WKBZFlpxntF2c5bAc7k+vUosrlzKXiNheGDnjLIwRdsgLtvpdvT6
OnssOQHaeSGtm+RHxxsw/WVpoOC10c6gQw95eDf2Rjd+bs+s0JsSLZFYvI5fQh06qitSFXHxrnF0
u3KOoHK5bj2rR/jlfCCReFMvtstQYAR1HFlL/yUPDcMH0ZJ+pKDyXIgLOBjQcwliP6bQm5MbhXYO
RL7/CBwHijKTV/F0H1hg/1Vd+W06Bv7sNhA/Lp3QzRjcFNQ1Is70Kp4jYcHzO7JNna09aXiZnYBq
T59Z0GjaChEBuapU2ahX+IB+GL8Ut7beMYe8m91cXyHa7YUE40WzYqjIPyGxYrUP8Wb+XHCPFi6a
J28CC17YmjwWsR1tskhkXtGHQRlwGEuZoQKwnSzuWAPtbyr389vCCAcou50E5zU6pwX8atGp2W3B
oYUnG6z+9cminE4kNI/nArxWVvCFNWClR9Z5TTmcvoOrH9ucU8BWLIZw6cYTuLafXvXL9d5+O89f
dh8Jv+vUAMW1gr5uES4260+8iwmz9S48xZvSa1BF9DFd9PdQNAcvODa2vBtMxUOJoNXOZvm6nNSj
9AyymNCavm6lrThbnAtel+FQMDpIGzgRwqeSVA19uoK7RSQ+jUO2YVkazQjEf3vOsR15vloLWrLc
yh0NAAPpgXXfp7VN7PiMMzQuLNE2wqsBDJnNK2+zHuloM0JsdrkLezX4hrvb9aVDHUbmXLcFSqdJ
hN1ST5KeL7Bc4SS42iVzBytgbIrv2OwXMyMxdmDhyLoAb2X+ZAeA6oQQeOOs7qRPtnHpPXmHx4nE
1NTNIOHiAfGsr3g7bAQrOWi38aU95jstN3PONOZN8DG/N8fUDY4hlPBAeZM66uCNwGymAB1s9RcO
Ne/XJ4Qy0yQebxCWaAgaTAhuLPfSsTyDH/h6y7QULAnGa5uiAakbms6/ElCXhzbqPoR3Hdop4nO1
bIpko7431vyWQAjP/IJpgv+AVXVAGxYRMgxtvgyRBuPUnlDTcDfgy5/Xh0XL85P4PL7r9TgZ0fRo
aS53C3AIMPUakAiFN3isLDLNTgmXkDVJHCYSPhIf4XgcZRdarINu3UO/mSnhExRpHqtsBck91K/K
Rt+ttPa5PxxYKVJa1wm/sPBt1qurN2sdCSUTeDdIAyT3r88+Jc78PlF/nBETBJPmNsOppgkD1Eb1
uDSbKngUxgls2QIHLLU0mYPS3v/pcyQWD0kuWZkajEUyC+xYS2tM2X5mVgzRbInE0SV60LT92r5i
1jfFnWqL53GbgAkgu2G9ClOWg8TNCWop9/X6Wjfvwk1qQe4BMjzXZ4eyyUi0nA6abAMszzi3/NRJ
rfz8R/dPAuTikssSeTVRuNEY9WHQgWEE4rQuE1d2reWFYpow4ZM7PxgvisVCFNCmmdiweRXFTbd6
BYR0omM4eO/JbVZkRGuc2LJZ3kQtvyLSorsWRC7Ljl2b8J0R+8Ud8MR2BfmszpUygqPhaUj9gdst
kR3M5ggZbzydvZcvxlFAci6dzKx9FMPNArbhxFTvgtvsMm8rGzU//E7lrTiwuckT0hS3fPHl/zi7
rt1GciX6RQ10Dq+dlCVLtmXPvDQ89rhzzv3199B3L+DLFUXAwGKB8QPFLlZi8dQpwc2BYBMfR7/r
fAnA//lFn3Y55mfY0WO8093pWCHZSv/w+pBYB0tlDC2YpMbUwmc0yzWFoBRfDD7kSOGoOuPdVaEB
dMakp3lBghlG++TuckLjpC1crENxDB7x8jpveITAtz9EodF0bZZEM9idgT4sHhby5MoDTty+gyo0
fE7DkJByIUl7fMGpcOzptj9WaNBcXWZSqUrYLXrBPcKdV+5Ft+dAwVg7poL4qNfTkopIqIQud5Pi
wdBk/77num1QCs1m12thGS7EKRIOFsNv/cXjNaWwlqYcQdDMappakMgO8K9t6Enbn3Vx4133/5P5
apHLriX3I7TCS7a56T4LjxclGAVz0MP8/+J1a3RzM8B+pJO6NfxlJ2/aP2DwAmtUvK7d2udVkxmF
NIWGyM2KWYoGgSTLEdAY5aq2u71kv4uKg76rFQ+OQXTk325NoWFyppYHZiBY+B689j+WvDHSjNOl
+erUOsaAkQSnu/SO6ql2PIDMhRdPGUVNhca+NWRmj0IOQT3kb3OL7mykzMJr7oHM8bcG4nTEltgW
QK7lBJ3d/vmRMdBguEw356kgScj42dp/RZCE866fDO9A89mlFkYLT+Qa115FL7wAiHFA6wJXXKzl
qWBuCU0kCxrEVWzqbfBQ/dGfcsuOrqIv2/kxvuaRYzxJv4qDup68+7JiqRVl3XEylXnVwYmqGNHS
cHvkGBUhhaa3MyMBVQoiKVSXY7u/pqAb6F/VHsVf5en+1lnSoiy816s0CFpsfQa0IDykm8aJNjyr
/ipd3bI3Kv4qKGIYFVFdPH8pr+jrF9bdPt5lvonJnqNqoyCZj87zUDhW4g54oDoKm/oBeLd1iyEr
TxLmOj8fDU6xnmGlNPRNz5duGEnZo772q/fiDX0zq/tCvF2FVGjsW5SMhgyGBlyeouC/T/cpKp2J
uEk4CsYI/zQKTkszJABk680+tv/qNo/Pk7Uu+fu3i1NtJrWskcJHs08AtlK4rwpfVbQbJ0/j3nS9
bkTZwMpD5s8yKB2cRn7IajJV9iB+qOVelfzZDQdfzw7z2XAjsExEmdtgrlns6N02ETxeyzPrIymH
oIWq1VTkjQYtNe7f4MQDELL0ibL6OQ3FciKmc9V8sLs7vyYOAIpl9/TY17AYyjCZsbK6QneOC/SB
J63wWtw4Gje0k13eOiDK8MW2rioLQPh9+CZ7U+tImDP+ZIS2ialhVuSABnQj5+v79sGSFOUGMqkD
NzRRs85t7eaP6hZbg+O/GEvTWDcj09RGE5E3XMtj5j9Ea15NkJWR0BC3OVeMfIjgu6INuf8MIBME
7ZDmgTgvHZy4srsLbxgB45lBoWnuxMbEE1xNDvzcAPZDBmtqThU4b1KxF19ku98H+8Y2f+ZNdMrq
R7Mxug7JHhrPp42+l7l8rAw/qJP4+M2dpKMcyQbJ+3GPPsTgD9uHK20VSlwOsa+q6Q2tpcFwWWFk
S2xCUOI2XneAYNV2U9jhfgSBnjf+qZ+CXbLCQHF5mzndmcujdbs6ptAgOcUaDTOZoWXVftoTgjHx
2n2qvvLMO5KvvvdbH0al8YYYj7JYQdvGreLOv9Lz8rTkILVNxp3pjLsaDfjurNrTunixJg+BUamP
tR8/qpf7JsryOfT8WD2OS6UgkjVBeABkWOAPa+usnkSXR6nA0g7KC+gaYWkToB2jo/gaaBtIK1ux
5VGAMNw8DZ8rlf+9ahA3v2wbrtIxXAyNmZNDfU5aUh0qr+0qdoxVtOaBLxnZFw2Xk9Kk6idSPyBY
EcJjlmTgFQ0wC/3+qbJkQlm6NVpqqJCqK8hKUu+lfLi/LEsilJ0XQSBkYCwleakk49ZpHfqNzrne
s0RCRWsltxZF6WBqvSNnmLUmP+EsV8EPBULFbLM3xkTTIHDr3di9GOiHs38mEvn/Xd8oTW22EEIg
+dAe24Psmu+cR3SWQKhA3UdTIZQ9EfaCp4V3dG9bK83h5QGso6SN0iyFEiPCUTovwcOR7suNuual
xQzwj0ID4MYh1YWepP+jY55Lb/LT1p4/+2Pk60+jZaMaKvt5hTPgwR4Znc0KDXeLJqkL5QW/mNqW
6oh/O9lTBTs8iI/C737fP+DZ+6HaTK/FSEhOptQz/1Sic18FGP6NRsQlSTIVqQxRLpY9eok/vpfn
zotfeXks46ho0ru5NIdxMhG2iydMWUenwrjhPYyxCpk0Ks4wh6lNiG+ewS0/uTXGEQBi5CRvGBeh
nmS/Nm3pZ86DHqOZD2JfBgF+qvEXonPv+Ane5Z8lIsq8y6xc6pZY4eDHO8OpN0idOAbOcKU0a52V
CVGUD9i2Zsu1Mx6TwuPxuxK3eSP20xi5uFnAHkOK7aqK2pEZuXV6kWSehbPUkrJw3CPiYYywcUB9
oofhKbS1xu4awot/vq/4DKnTILgUsER5mvELnYsZ8M2u3ISjrWx+tjhxi99ySgVzoSSzwpGqZ/A7
tD4GVV55xW/Wxsnfv61dog/OzEl9pdsXrnRB7yOYMe5vm3GmNPTNNP93/xXAcjCem+yxEz7vL83a
NRV9IxSpu4WIe9x+DWyvN4LLk8gXsOmGLtKQNwOj2jUtU0g7iHVaXAxe8eZXHVdQybTV0O9NJ5Lt
6NA4o3sevcoPn63fCt4/8fwkuwqYEQJbQxPdy/1PZRWQaIhcWCtARIUo9m/6Q687RerMfochGNWm
etVbvwSJ+WcP4M46fU5jO8ydEknzY7/Xd9Ghc9PHsnKj1F5zdsO4M9OourYQlTCuIBxU8We0uH8u
bubjZuaYXgLSl+W4ONJB22L0cPsMNgK/OFicjlBWek4T3ImyEpdqiSdusbEX19SdAdf1xZPXyjV8
vP95DEdBD24140UsMRoF8SVyCxeZqL6Ztrhj+BLHlFmnSaPpsglcmIkC+c3b4qncBomdesZgC69m
ubJGX5MueYrBkcDRFl5wFF+03i30R6EO7fTU127YrNWjOm9MRwAAZnX/qxnpFY26I0PTo6aCYK+R
fmmBXCuulXTgeMav47lhTjTerhxMDYU7FdlsYwNygv/E6KBv60/FH056YucYLvnHeo7eQqdw2sgZ
fjU1GjZFt7pmFVpeMb0LbUYYCe2Nm+YgcIomrHoDDdXrRMUA8xs+evbSc7XJXJDneao/+6jy4+0L
+/C5E00YgZMG8PW9WOhzBxF0zatqmE4dtY5S9LbKJUhjGQcN5dMsIVJrgtIs9sEWYOALyBWyHaZb
8GiBv+56t86RSiysLokiY4DmJmgI+ovHHUfp8a45bCa8I0nr/u88rSrBSdFTCBZqnJk3nrPBRiao
l57wYUHTQbLjR0cAb08v0bndaafko+3dVLXDv3Hi2c1sV1e9speV6Ju++Ce7KKbbn8rHJHWrZDWv
u/NHHXAuWV9h6Nb3UNeVpDX1yBhxKFeMUDNVP9d3SY5HJelUH0NPfgDHVLBZVpjdQ1g84Fdlc5Wi
7RCo/dGJRj/pkUiD46n/lNboysZT6dt0mP4m0bpHb4173zRZmkPdfNpkiuV8QifF5EtusCkfeMgJ
pv5TOdEoYfKjNGLltsBwhPAMcjNH3mirZQWYzUUGtDD3P+5/BCNa09jCrDaFPiLFtuAc7ybb+q2v
eS/hDKCQQmMLEyWWJIO8OzbgMwNENF5nfoL33+LYv8ScEMzwjzQUUAZzw39fTUrwejiIdS4PEsaI
NzQSsGladdBi7H525qu01rwQOCTT1zj3DNbyVJo0zUth5jmWF0JPfAOEEsSz3rheDpyDZQlG/f/k
UegbPZ4J0hVk7ev6PDhoygjdMeTcN1hv719XtW/JaTYGRd0TmmximC/1m2TLv9rfaKrcq+h2/BxP
qc97BGSJivIGxVCpk0muZIhP5jW00Sr+a9hm2x++lHzp77dPUXoRBIwpMWQy4/gQb0BgzpMTw0l8
xYRva0cYPFdZNfaunTDtx203Ocf7sKIKDfNTpDYPx68828mP1ikARNVwSrTt+9Pzj3wDDfTLBDkc
8wC+gfQuqBvyKFry2tAYfodG+JV9PgrpiLVV0wGjrLPUDlr0nPsbZygMjfETm7poe4wzBP8+5j5i
GEPspJkj7yUTRPj3f4Ll3Gi4n2IOZluTsiuIaVtPLbzYW1ZDjkQofxTBVcdJ6lmfQpkxLq6VqBMz
7p3G7fb1llD7Efqnn5XvaNK7Mck0wyiw/rgNLwpyhp6Mjur+3pcSwwnRjHeW1aZaTl6eQ1Rs0m2x
C9CQm/s/W5yKv2LaLkZrYXENxTKn3oagJD6Ev3hgHNbeqSAsFGneRgQciWEtYIsECXCMB4GGI5nb
fkGmoXmmXKqJRgqbk6/tp63iVJzX2dvblmkonqAFoxaTeooOCH7nDVuUMcsnQPK52QmR77+TM5nG
5EljWQgKGckD+sULiAWfwCsc26NbutonzyUzvJtMY/SWPBarmoRHgJifjHV6aZ33WkZVqOJMLWLJ
iYq/hoaE2azg9MurCtuFUfnd0eI5Z5aMKLNt41BsW1IVF9GYJyDNxoUYePi95Ji79kepj0wz2/WW
lsg5SVBGzZ9AOIZBIwB15r94j363XbRMQ/eyIjDBVoH1wYSP5THe3OHx5bGWpkxXk/Qxr4lfwFgP
T/aMy+x2HP1nPIzLNFRPC9t/4O+NixvAfMgPi+XCCKoLCGb6z+Qc82jfGF9Bw/VURfwHKabY+hYj
QdADxYtgRAtv2BgN2ZtzsZF6GQJq9pj+vhlW910ma8fk79+yEQy6FoSAoCriEGyU9R5MHjbv7YrR
OiPTkLyhkGZ5CqEvvRMerXcNOGvrPdjKp2CfPZBXuCW3dQDMrQfZFX3lyiPEuB0iZRqwp0hBNS4k
2s+fy9OwFp5nF/yRD7yRqoxHG5lmqKuCKjUigspUbO3UviHUYOiv7I1b8CbEa0KbReIxSBkRos8y
6OnX8Y8inEyz0iWNPhkWecgE5UqB5j07euu2OWYvcdSB5WVpBF8kpLFoZsSFOM3GeKkvCYb8Ddfu
zKuQMn+BsnRx1gf0an0pcvOKzgjMkX4vduZ7+cCrwLOOn4rTaZN1S0oiaevFl2VTPL4bWyW1zz+y
GBqVV9RBmZnk1Sw9jpd0b60AR7ncX5rx/ijTuDyzUbQyIykkEAcRBsNdRDKzF5AXETYSndEbvUXO
x/GLDDHRGL1e/5+YZkfzUdd8R+qdOYrTTJwbIesHSKbzzbfU8f/e/0ZH9Fo7cN8XlJ15rSqM+6ZM
I/byQg4qZYAiAXS5y0x7XqGatupSR5bsChOt3Qj1rmfe7ZzhKOkptJVu/QMh6J0aADQdNXveiG9G
5kdz1Ckp6dsnbhJNN4WrutKW590ZdxKZBuYNiioGI2m5wbPCQwTix7f2WPmqG7W2AbH9uq+3jMzJ
oExaS2eMZCSpGSA/juLKif2rPIWczIkleMqaSynu05A428EP1+AdFbbVilfRYaxNg/FaPRFDg2T0
rW5HKGF/Udx694XCWpsI65v292YYdTnxpMVTh4K1fBKfeOMdWcdKw+/Ar5bNYgyZJKpXz7bxrsNf
OOJprOy4dzLvZ6MeZRp4J9fxP30x4kr0ym3rF0cehJAlHirbHsT/6Uz0JHs5gBzZmptr3372kmnQ
3TIOkrCQACCvug2GRYtXfTVt8tfRzVGJQjf8Lx4TDcsJ0UA7LRkreRpwaehQ8V3puj1UbupIW7Q5
dNduNT7lJ3Gv8JqRGbAHmSanK8VZHWpSPEIV3EI1e9W6LeKPG64jVzonXppySyYMo6bxdWq7JCFG
7QFo81hfMB3i0IIHlNcYzAgNOm3UVv4P7mF20nUBNrHWn1Ao+RnyRKahdRif9U9/pPqJbOwobRWP
R5LF0FsaXBe0M+joSCVeebwuILjP3t7u+wuGSGhoXdGVY14QKEj+KTvKWnxADcCruGwdrOXpYCxV
tZZ3OM7ZUXU7rHG7Tf3yV+zzUkeGvvyLhC4xrLkkQWDBpXwdYEBS+iTbPB4Q1vap63O/oG0xJUWM
2RGv+VV1QKheXesTr9eC0bQk05NnrVKbk5qUH6uSVHdAbJ/Xtgyqnl0L6id0TX9Ym+WQHUNH7Gwe
nJKlTFQd24jrPE5JH0557FcBGhpKV365r06MpIKePqtXSjcrhMZB3i7r2CG8C/cXZrk8mpRO6DNT
DZMv5C9mVnxOLkaQF363M1p78oKdCcaH8g/nt0gGcePWSwPylhxt6yM5Fdy0bHG2wV0tuZYnn/ST
/GpyfoUhKhqDN2u1qLYzfmT8BAvxDIoc5YOzf+LPbu2fHPy3JEAXtGSOyP7VryT73J5lhCOQlJsO
t/2eoUQ0zC5Pu7owBiiR7IRosevwMM/r4mUtTQVpC0YXRDm2D17e7eJiwCz4kHjXA9ZthwbWRUpS
DgnJYma8NKZn6V3z5clRN/2rtpX/CL+HVfF33nAfH1lnQT2Jy4qiKaMFOZFJVJjc5GUnYF7csrA5
p83wUTTirl3MKBOJyfWe6KXk9dEEQxUPz8c6CyrJFsW20HIJq6foVAdE1FYQ7++rKcN10yx0pRyb
cpziILTeqTBAvbBfmnPGJ9VjbJ3G28liFvQxYT4bZLzCl4Wj7iuVS+TOWp1KtPUw1qeO6H/n6+c+
ccN96kq8CT2scoVCfvWbBUfFXC9SDqiGYqM5/ABigGYtXWu/AVjqvvQZ7odG3s3iFIcC4Z8wSMgJ
N+ILj/SftTJlvmVRJLqqQO7FJvOVVcmdw8NQmH+B7kJZbxWCSlcwgik5xSsT4LH+Z+6YhtApSSDW
A1H02Qm2hiNsOebJ0hP5/08SUyXqTCVyBiINSecuegO+hXOGDNOn0W5zPaZ9n2NtzQ5bWxDtBvNE
0tf6kVf4Yx0llTDHTVCB9QBCqTbBgwCid15Nn3GUNMRNiPRc18lRDihZPoBw9bk6RmhGuq/bDLnQ
YLXM1LUiINwHii2vFD9xhS/qFt6DH2t5yjj7tPuHqwqd5A0YEOoVmDlMP/v9M6SwTOPOUGASpp5Y
0OwUrnLU7czjGScxwhupAQ0zyyozMwMNSwN6f0Ib4OpnEqcS5TppTDUjKeVucPPPEF1LTYOnOF7t
m6UuVBDVsibL8wTLN26/EHL3Fd7gwh8is+WvbrNv3lbrrDFH/xJ8+auyy5BtjJvP+3JhWP/XG8W3
laVqnLVyhrjTz3I7YyZ9Y/PqDSyZULbZtFW4aBXCp675pWPGbu9KXjU5JQf8xtg6jchCq3aYJoTc
DKMY7NzLXkqfV1xjuBUakKVVZgLCe8g72eTbGhcdXk2TIRMahZUWiZyNZOHOXdyItKGi//RQv/zo
MGkk1rKERolubVITbB2VQJkTL3m+vzZr51TQHOeiKfQYa6cYAlluU8w/Kd3wdH9xVuXu61L1TQ2L
YgpCSYKuyIdFcRa724qb8lk7ji6ohTjSYXhFGoil45XcKpsvp9v5w15H+6e0rUGUcP8bWDpDxdGQ
8EO1C5aPjxC+K/s8rn+WnlMZbhYaUj7+t+8996KXDMSuvIs261ApE9UWS+lKkiNqmdMC0ypFTrl5
Vh7uS4SxcRp4JcVKV0/kERUxtPDbX72Ldwf3/tqMndOQq05uUykTsXM8DqQemt4NpzvGrsDB6bO2
Tv7+TR/jyWpFWSZRyBGw97/GSuR4ra/s/kaAozFXWdwB6mPBBYCf40mZX8Q36VS+AfXz2/LGV6l0
l0taHabQHjzhs3jut8UmXWv4pzvAV4DyZqOWbrlTX6PcFsbn1s8eQi/wtVUPmor+5b54Wd9PWXs7
Gok5/JcvN1jhEcyZ9z/0rSIVicskS4BqgGhLT/niD+G1brJUgorBSpmCPlCGYDXAMFrHQovJuOHl
gyyBUNbdLF0yS1+Jplt/nlr0RXk8qlXWXYomaZNlwRQF0rLdelrkYpBAvKo+zXd5HZrckhrD+YmU
pY9SHQkGoVZU7Gyj7EHmta7eplXEQcfdFo9Eo7QkqUhDi1xOSg/DGPABE6Yg3FfF28cq0TitQSXN
viSoyU7kl4Ldg2PE2Ki8keUM6Us0SqsKx3IWSJkLRbRExrxZXJVXFmiAV92K9zLFEg+JGd/cSdSY
oiqQSgLuWH+iR+NYeUvJiTu3T1ayKFMdxqoLGpIb1tfWSfxsJwEgGm15nWSsrVPmOi59qDUmTpZw
mKCBx7FW7Y/ig0TjskCOmZV6D6lo75psV7ssdiruFYuBspFoVNYyhXFsFli9Jw051aZ70h7N1XyN
gLBxtHOWI/3X7eql3he4lGqO5Wq1fV9lmTpFhWx91uRZgEFgfkG1H/bTJjvpbo+mC7Adr+//Butc
KIPW+yAKZJJulN6CtooCZPDd6kdL03CtoB20aSF1KXOVe+8lKEsNji0zdJVGa7XzkiwJodqxUGpY
1splfAjsZtXySPRYgqc51oCi1ceh+6+hETYfRXIEjFANbEv7IV+nRMO32ipS9IDEmeCA9xaMKug3
vLoAMap/5wYSjdBKZzW3iqiFfOZ8nWTWCk/lPJ0kkerW2pQhV5E6ZlFbQ2E+tR0QZkHi6pvopdzP
hZ2fesNuFM5PMTw2jcayuqAougpfITzmoTMK4FufvOlQV959/WSeMvnEb+5UrIPIyNFPvG+epHV8
Fi7LqtxYm1RAAyfnJ1jSoizYDOZaEjVIqzLFp74VrpIx/VUGMD528cOoLSd0vPxOB4zJbQQ/0s1H
rQ44Q4BZRkJZtqnoVSIGyPTST0KnLV1Axnp8zjn55+1rikTjtDq1zzs1gOyySvCWPLIXDU1whWKn
JjekkozrhqrReK1s7iYhs/AF6iFYjSsN+Wp5kTeYWmHaqJ8Hxzm3Dcm/f1Qkzt36MeIgvylDIui5
WeclbhnGswImkAAdphGvl5a1OBW4rQITOCStghrszX3ArS6yliV//7bnoBEFWVywbBY0a0V5m3LJ
H7vH+wJhXKYlGpNl6mD9RVWXdGq6SmFnJxDVb1uMn/uQ0Uo9/br/M4wARMOzIgyNEjoF36DYjQvO
wf0zzwuypEOZdyaGmaloBaInXtaaqbWz8mOpePcP1uqUZetpowt6CH1pArxzjdh5kNpIMjnOj7U8
Zb2g/xpjU4VYDODJRG6THcvn0ZisKp3GeKyx7cotwNXzYuzqVbgxtuin4W2d4bdpprRoNtRcELB1
DeTQloyJs2YPQEFlt8vkht3f0OC0FDA8HI3TiiIF978F3yJOi91b4BkYpfUMNlRwBnkSJj2j2uSI
y+W+ojLa1SUartWXWhPjuRzWBpgTWmMxqPsTL2Fogz3qpRNs0FS1Nke7v1Tr7lr+Sh+DnXVJH4K9
cB4A7OqOvBsqQzdoXrVeLlKpM0R4doy0rrRnUXEXjIW8/5kMe6TRXQRjr81k8eE1WJm/irfM4xkk
SzGom7VmdXnT6xKWbqdsN4UYLKYOoN4JKhHTMHqhObaNKv8u47zkpKCMRIgGdC2WGE59Qj6miXy1
mbdDMW/uy4m1NG3/mJIFJjB8jIkkaCnAbldxLsGM0EqjtyphGYVexMqqeIiKhzFBqdTYdrjQ3985
A4wj0fitZBwEVKUhFcU2LDv8o58l2RZ1p3xuE3vCiGAwSeDSOoCNLVSdnxU2JRraZWrhPGcmflXz
460JArvDzGv6ZCgWDe7qMm0I9BRLZ6htzUK2Uo1d1Bm2nuzGcMRwR4kjOoZx0GNGrcZIW8zWhlfu
7cUfNsalL+3uzDkX+XYKQmO8wj6NlG6aoa1+GZLp5lvlGB/CDUivf2evXNQP6yOoDN7UsjFue3yE
YiN0gR1x2SmX4io+5vsSt5sEEGwfdIlOdBlfOF/GMBYa/jUPdZ9pRG6IOVroYTpb9TQe1NoFfct1
fFLO+nt44pUaWDGOHkkqiqaRKmIC0zxbL+0FNOjAfmWt3a1S3kTKr9ehG+kiDQAr6yi2whG/gVEG
Knkela8LphjHHyPitfxLWWGApIlyMqjflgf1Dy+2spIyGh7WS2oWmQmGF6TH6tRtQMOD8dJH4ZA/
gFGCK0HixG583b+AYVHfzGmKX1FsZS9/9qvyubPLV2nb/DYS975SMNwcjQtbyhKdRBgNsB+Fh658
1TLUhBJM7y14smKESZXo/7fsuNPMLFSHGK/LnuDp9si5+TCyDhoQFmpSE1kFlgVhma870g51nxKP
tNyZSAxjocnXdGEcIq0I4SjlejcaeCQzeEGLgXCWaFCYMfRR15bYvGLHx26TvIPgbYrseiWeQqcG
T73oxpz7A8PNqFS014tKiMIGP6UBsJofMrt85D0JMwg7JBoLljXFEISjKQKUNBAm3hpDYWcX/xcf
sivaSjV30Z1o1z7y2s9ZZ0JF+6nUzVCM8TFhGTtT9CqOn/etgKWkVJ6/pGU/6R0W7r3c00+8ZmqG
8GlMWBM2eZ+WlriXokvR7LTRH8RfcnpK46cf7ZueQSpEk5L2CU7A7C7V8iHXg9OqP4L7SDQorErG
0LQyyCQhUywEW39YVsZ53PPQPizhULdxaRmXNp2w/oxGZCUH2UviYerafcGwFicH/c3r6Hm+tAP4
LfZJirohhru1eeJM3YMZDbZhXO//CCvE0RCxPpdF5Dn4BGEXHs2VAh7g7NrvMRXO4fwCQ+NpnJgV
yVLcyPBCgwvAVYIhAM2zulL/zrGDfxvpetQ84Zeac8TG+jmSE30Tm6QkkVGqqPVkeYq+RTWw21DN
3PsfwzAyGj8mimK35OmAl7ERTEyhhbwHI1C72b+/PGvvlA23aqwsYoTlSwnzfubf48w5ZoYu0egx
PJioNUIYMLUZGUppag64GpXS4bVystYn+fQ3oddV0RgVKREm4B6LO/BQjK0dloOjqduy590ov+BF
N7IJmvVMiNugzwpkf9qp3uqgNn4Qt5Jb/lZd4dCsQWWAF6euA19eckSbEmj9fnc1Fz7EMhUaZNYs
zT+/Xkgfglo6tVr6uCzYYST6Riv7gYoIMo/rIQ046sa6YNHgMxxZkJgazq2S3eEhPqMqUO3iTa1h
3G3xBv0OnAjzoOeVIXBrgYzGAYlmPZvLsMi6AvmUsNa3Q+qYQGIBvNOHXgNeZkddC8lO+Ahf7us8
48olU9E9riTdkoIG7iF3uke0rl3zj8wTeTc6Vp5LQ9VSMw9BZqIiLmIOSDiKdtSt2+a30lVuImIw
RG/ZIrpSM/ma4Q57/5tYaQWNYuubXIyHDD+KGZogScgwpLM+SJcQDSu7VQcipMsyeP3MUROG2/jq
f/9mfWahgXVsVuCVRODlk9oxQx7knGHYNKZNCodu7EUdD0CncBd8VF6yw2WEIyUSJm+YM41qM/u4
nrpggtfAeCMn9ki300Pp4N07c40LCFD2eexWB2Ojt5yfZCgbDXeL60XsyhL2lOqFO8lrY3mpFjwA
hLthEm0Lxen7n8YSG/nibyciFlJpoDwKjECNoRRjsV+CYRWa2cowjF1XmJyDZ4SjL/X79jOhpdSV
FM6Idcb7NEZ2nz6DDJ/zDazTIdr2bfEU3IodmJ7wjg+KMPVJc7jD7Uk4u3XulMkLo7D0VYuVs9fg
GactmHbxUa8wf8gqdzxyCZZs5P/ffpVqih7lkE0qbqruUSRzrLLX+8fLMLgvX/NNNJUiKjNae+FT
wsYWohqDuR7ur8y4E37Fnm8rY1aCWFlgG9/P8WwnkuQLkeYGcr/O+mmdlaKbJI1fohR+/+cY9kAj
4gylzDF1FJ6jc6uHctX79eaZx5LAOAAaEadgvFiT9lh7cS0H0GNOPskwLZp/TJmMtMoIkXDv1a09
HjPX1LgzRhmUIRINhotVgLIj4rjNc/SBFA98CNX6pJys0sb4lEfLaUBUvE43yeyOtnwW1/fPgXHs
NCeZWEZ92pNzwIyMTYK3Tww4bd400Dr+zFPQIDe9LlTFTPEDiuyCF71YNZwaM0uDKFuOWl0V5wAL
kxE8k9+uxNfM+7gvFZYGUSaMcbVBr0Q4DNAh4w2EdyNhODYa3rZUeZyNNba8Q7U66xx9wMjrHxoU
lcEbdaV2LTlIoHku9TN49x6sXzzVv60lIg1qS6CcQopiF25S3Ud6Aafie4/eXd5UNUaCK9LINsHQ
Qc02Qd5h7v7OHc2ufHDqLhjPuml5I5Vvm69Io9vqOAmHkAgI8wX9fgHDn91gOOt9hbl9siLNPTaZ
3SB0hEdbQnOwaRtvC3f+PFM4REm/eWa9H9HAOWLtZAO+eCm28Q5U2uP726BisMrP9k+FXKtSZKUl
mjn5UWWnYB774cRgkca2JU2ZpVKOpUXcANGVGKzHJx7FC0vslJ1GoxkD8YC1q48YXEeiP/29Lw/G
/Uek54QWbSq3JfEu1rqsHH2jP5YbaT2+Jb6U28Wn9Vlsg8bJnpcHXlcbSz8pA86iIA7DFr/YuQLm
idtV7qZAN9//ntsOTfwXkC3AHPGZeOGeHILpajww1W0vLNI4tlBKzFEmij964nPtqHihmH1evsZw
OzSGTZSEPKmJ2yHTlaKHFJR7qFOXbs+jY2OJhejVd9NqA1NsCAm2+qyCmrrlBFWWydLotVjtcXsW
ZBLMSX/v4g6n0nkvA5vXY89QFppgbDbCRYxJimOdVPAEYqAJ1xWwTvRfcVWZm47IpPMFe55sFDjs
7jfvAZ1hsTR9mGDGhZQ2WP2qCl6i2+YrFzx++8VHNKkCdzeWoloQmWCUwSdq6sv+b3JcVmrjivbP
WAhFkzLSEiwAufxlpIP9R3Cyo7jnSYbxHifSeLQ4qLKoIUoznYrN8DG5VufIXvKyrEYwxiQnAzOW
U8lO1i+BzeNBYRwHjU+LczXuM2K+prQSHDz1xXbNuVAw9IhmD6ssRcgachyGLV6D2l7lKP/tipCT
jbOWp0y3rJNK1L5OYj8fqs18eFBB3fiza7RIU4eVcTMFMVHTKUdf5+AIjf3G82osmVOxtlBmjBIn
yaX+d7HhMM+83jHWwpTlBrWl9UqITXfuuBpA+f6zviuRJglLh2lA9RkLz46Ug8vwpcU8Qo6vZPh4
mhoM1So02EhYe3QMEP0MG7wxNPbEbThglOFEgzJZqeoksdeJuFeGb8ubyTPQTGc9TBw9Z3wADUez
ZK0NK5JXIvNbG+hgNj/yzbTqeZcGxuBZkQajlWZXVu0Cv3DtMZ5muVSYlCV77aja8rwVvQ+gOJ70
wgkelSuaHFeg/8QYMFeaV1ETupnOsTdGqKSRagCooPOWZBAdksMjOCD+3M9MGEpLQ9IMVZfQCIZ1
e2f2tIvJfeRmhEgaYpbkuiZPRGn1zxgE2JNnrs/3t8xamTLgTFYFMyPJsnrWPy3HPGXHyLu/NKME
LtJ0YWFTi1ZRkLXBy1u45mz/jUBFvp99NCNmHqi8rB/2IIg0tKyJMCNNnfBbja+g60SyjXPwmuwm
r3rmfA1LaaiQPGZ1agikPjxvQ/D8o7Ygvpru9Dj9h7MvaY6b57n9RaqSqHmrqdWT4ym2440qcRLN
86xffw/93q/KD9NsVvW2FxAbBECQODhwZgJGr3z3ur2sopcGXtbFos7y+P90N3hmiHtSi9LMdG56
MNYKYSX0ZvHvC6LMAs+M2UBKulGdeZo77trHEq0PGNXqoFt8QefMdcVx9MYCzWaJDFam4SvEJT8a
VxeEKp6GWJSZMlRd23xe87z0oX5HVWB7iQvwfHe7TFD55jgHiy/DYATZrCUs3Tj0/vCkYLZo+3Rd
K7xQ/g+6bLZGotHlN8/6R/9dw0jCj+GlOMy/b8yHdMa15/7/bhzRTj/+mR5/X18553VPZtFjbZsa
q70MtFMGcJX1rtxZp8kvA/Xe+ohPrUsOtBcr3o8n0KSEnaiSb9N1XzJX5oIsVaY9WCrei1EXeLNR
vdOmzZeX75Upeajma2Aab4E3flrXX4MRDq1vykFn7Hs7dhS79FoVYGDzSKZnvWuconi2MFBJmZ22
/NDIwV7e8vkhyr11eFTsx0Q5Y/xkp/3pq5CUv8h03IrvehLM26HHjU0D0/i2vqbNOc5nP4qel2x2
SX9Whkc5QwNvr8KDMJ0nMOyjnRyGHrVVdfXGvAkNs3Mlw1+Nt8jYx2iOG4ogQa9z5EXbfloPg3Fc
slOX32PG+gJqdjuIZbfIgwrovNJvR7/ovLUJWuVHQc4aeSiqX8rmxtbLlgBENOzXHoxh44FMbVCR
s43XlevbzjnbWISdtQ5xadJgccTQTu+niMGDFx2YjCaWGlIv9LVMT0unm09G+yzhvnN9zbwTiAXO
4YEyjtWYSgei9n5+jM6J234fH9LDa9w40uIutSv6J5xgwQLo4G6bvqpQUOnIfol7juyJ2uJ5sY7F
zpHWGvHKjrQJHNunNnXxnpgEPab/GRGyv+vK4lxCWCCdNEyxXdDkVf2wUXGdfo1v5bPoVZRjPRrd
/q+PE4vVZS19gpo8+xVPNi83XmJZBJ1sjVWSttjhxhp8cJWPThe3Yd6M/pxoB9OeRVwWnMOSxc/Z
FiA+GzUlYmCO4fiySc9mX+LZ+0de/zaJ6tQTeqTLn5mUuea8v74nHDZ/mUXW2RbQaBnBxmuJC6iP
+oZO8tN42gzkgKNHx9IJPkT97UJwZaec6kqh11uGvzcftpNUIoDbB+v4MHkilBfXhhlPj2LVNpsB
/afri/wdCb96Ks/dsSh2mJ4usgaOmbE4O5sUVm3pMDOaNSEOnkQXF87Zw+Lr1K4hWiNh8VGZ1o42
2HeSnv4R6J4TA1mAXWmSNZHpJbr2ZVc/jo+5CzrUR7CvRV6DbR7eu3Ml8kSOm7MEbNJcxPFIHWbw
Enf5jdZyZ+qdRHCd4P0Vxs9rPV7WzMQGVF6C7mvRkz4vW2IBdkW9ZpGuoaUgf8meC2+cAWKt3ezO
/pt+234I9oHjAyzGbtQHLVtm+pEVvBzpsfwjbY79kB2bnYhQl/tHmCTGqoYtild8g+h4vC53E8ZD
6GctUM7y8dbjggXYxabetrOGqGG3e2tXL3jzXw7zGmgBsFaCflbOccfOI9XXRN+MHJDW6lkBM4RK
x8D71zeCY6Iszq6X5dZICMCsCUb/ln53zPdJKKpucSyUJWnTMB1FK9CJdIqb6KRK7Z/Ezv5M2Xyb
A7Dgui5K7GRVAdUfu9zbZFyj2lM9C1Jv3tpp2Ptyii7xoprDiBbKfIVhluc8tZxI2ODLefxhYXKr
nJdJlKF/bz0YL82T/bgGqj/ljpCTlBNEWUic0tgDWP2wfB1jbwy33TUoSX+bnJ/VjgS2J+2IIrAg
nqKY10OSA3GzolR3Mu3NywsQNy7o4DGEhAScc4aFwynaWsTTQttN+tw649kZdShdkt2oWrRvZpRI
bxXQCN5sqVlAIsv6kUpo5AJwqt8NJMKgtG5K3DjqzMSx6yUNu3zZvOvOczHCmLbNnuTrOM1VN5T6
Kf6pUXgqZgb+mQ7RGiwvA5h4r3/lkq3QjzCHuQZKTCLL+AiYlHrfRNcVAOdFQIhX/xA1jFzE/+Ej
7Gne15Wu2l2lnwzJx4y5R7LDXOIhmM8WyNswPSJsHLMIlT8iZMDFFIV+kAakL/6VZKVuJzM+OLuY
1WKPLvlu+pWj9aERCksjl2yHfoQG1C8fSYsa6HwLqkPfKugzNQBwayffHPlsaf72Vzp0aGDegyTq
bLkim7gUUek3mcCh1XOWGBH+WPTd/IbxJIsTP6w/prB8R03M31zyBsa0Q2e4OvA4j9dNhOft7HuZ
3XZLRuAjmlwhOd6n09ttghnbK0qrHtcxBbJWs7XQqJJoFxfRfFvoYLGapmJuvQLaulNrYoSnCUYN
eXDnXPQaxmn5kVm4pplN1mB0CE1S6E17NRxjd5DcmBzVh+JgWEE0Beoo2nfOHrBIzcTQYsO2V3qS
dp039SFYxVO8IQbKXYVG8M+hTegGx9C0X9f3hvv3GEtTE7WRG7T7neA969/ufn4vAozH9vLeaw7b
z9z7ff1DnAjPgjZ7s1wxc52mH3JyGkvNw2PgfZKPgvjGezn4/P2Ll9pJK+ux0iGR3axHzSJ7/LCr
9L5yjIEcGrM4p3F3bCUjiIY0GNTNAeTBU3EjlLRMxDjE+5PMMSYVpab09YhF7FO/Pd2INPm8bH75
b2CrlIGshlg6qsjyLPBJXt8UnrkxLo8CRd8mANOeTLWV3SpFP+s8pAKMHNe0GL/f2jHKkw75SfQw
3ulh0/rz4EVPzV1zGH/pGAfyTRPktrxPsYhOVHGAO2/wqaFwpY/sRwcOmtmRMXa3vW++96mXHNrX
m3TGAjzbOpM1g/6rVW8QBl7J+nRd8KWYb6GnhjlnyNhKum5BcP9SAQg+Bo2jvYrmX3A1xPi5nhhS
Ks94jF3mp7z/SfK/SbTXC8UxNsXV07e0HR1TPvfl7MTb3pb+Xv9TnFsHC/FsMBqcaOjzB4nVhtHs
rx1Q+s5toqlRf/EKO9V1MIgA1b6B1zZ5St3qIKpV8LaC8WNbttuxGSF6CeSXdpe7018ttATGygkS
7JBZkljxiBY6FCkexh34I29UB+PLjUTSaWtxUaVU8K2LB81ARCvIUwfjyH1mJeNA+7/Q2u7Ei7O5
mSOHtzxwINdh8Z12Bt5zRYE+hq3Cm/x7osWOpJlOU/1dmtRNZEEacnGiA/0Q/XtfDKaPS2WYOvoh
tNA3wDFHh3lxljC5019GjNbwloMc1F4eiHjWLoVX+kHGo2O1KUtzxQdL0KOa8jcte75u+hcRglQy
481tsXZqE2OzMab7tbiXnoyDDaxLaruFDJAj+QBIQgUrOLhYRTGWc4NgCQ7VPGukdcKfkXXHRGcP
OIH8KcYY+FsYgeh/Yvw5mapGtjDO4DT2j2Zie+hjdbNZdFe4FIiodMaldd2QpEWDdCkk7l4DDFF0
uaQ6Z19iqWTyX7Mialv3mwnJk6c4H6orgtldxGRRwYxHr1a1qWaX0WnUm7d96OH0qp+0v3oIhPV3
28UjS++gaLTTQtVwItHfuRSe6FcZZx/nItMkBdm6oj/OAOV38fNWPQrslgq5oCsWCprHiWQMErK0
HMyD1nnzKMunjCFktuhNkCrn0hcYJ9fQNN+Ssae7UaE1aLcajhoWx3RCB1+We4Ygc+Js+j/o0Em1
1KrHZ7IaMynz0i2N5w5z+gatFHAf877AuHg/2UUxaPhCZXxkFa414ylHZRTDdAQHBu/2zAJFuyjK
mohgMzrvV/IBbvgTADBPcyjixrx0bMCSWJzoHA0WcstP+fa39Ci52U/pIHrg5wln/DlpR7uTYqiH
Et2Cwt3yImd1bKHzUe+9ZEeMVxe5XCYyVU7rt3f6N82vXdOfg/x5cuunGw8IFjVqbWpjJQb1cPTg
Tanp9SgfX3c1TrxjwaKWjnHPVP2oUaA7OKTqETEjckSzWFGEJZ2YJr01YCylcR8FzU7/fX3VHKNn
IaG6SQo6OJXmdC2gxbInrJdRu7iwnywiFO+JXVbFkDwgSqPYaKIRw6Ds/GPmtBh6tZ1FqTbn1DcZ
x9VIkncm/Q94BTOVzu0t4l7XDic0s8BQUq5tMstUO14S/BBld7xnO5aoMLekympkEBXOrv42SY58
14MTfNxZaGjHdGjUboqfqPJ7t/0JxnFbuS6GwcQ1h4yPi745iXUv3zIQBRGHxYp2RlqYawcFzZhw
hVovhevf0MRARTOHcWxuqZ3IA+xnPziKsEGFk1WxANFR6k0QpkNsvfpjfCDl0dDutWRPDIyTi1+z
XgQH4XyIRYpqjaXGZowPdd5ymhzDnQ6mXweiCYUcx2Vxoni7b5rVgPhsjyeK58UXoRw4Ns9CP6c+
NddKh+DJi/HwKbLCi+9F2E8W+ilHnQqQNeSWThH0zsvsLvvovGBkzOSb79O7aAYrb/309y+XDlVr
x8Fo8R0dbTWTm97mRSzNYEPScSQFxErO/Y9bn7pZAGi9KZm+9pAq+/LD4qnP5GGZndIBq8W75SVZ
uB2kXeMm36+HAp7RMGfsNhntimAA43cy7+NOBOzhqZxx1a5La7OrIXb0t7Dcj+H11fLujyzEU9OS
zihKyJ07pw71b8Wb7NKBEcMRYxPbXeoaQfFSPYiqwpy/waI918LWEqLic5IzHHVXlJXx6k0svjOz
mjJfM8it9vpv/SMLYJXnCW2PoADX99d1xdlZFuu51vNQjym+gbK8XzhE2HvESfv+QXhmRVRbEtI+
80nDG4fZI8RXbv16fdk86Yyz5lUpmxqV3h/whnKmCV8nHAnPyQtYeGdRTX2//U8nOFYFSTzPSJjT
NInHGPOAoOjRx4jwm8UynlljwlC6rhBrYzaIFtwC90HQZTGJc7kVW0xXix5DpKQo2d1f3ziebv+5
tGZbZdPTudiD7legW44Rs2BEfanJUFBOpdUvggVvXqKWFs6mscjDCRSYQDpCsIRBDshABevlKIEF
Ha6oHtnlDLFgZhCiwXlCqXK+nF8p0EFTSw8a28EcdO/6dvEUwPhZOVSDnecQOnnqEfVaQY7GuZiw
2EK7U6d5+F/EzJ4K52fiiwyXkz2xYMLaLDEPlpqC7DZP8XftSfGBfwiF9F08+ay/JUSKJLPWKRNC
5LTv9p0KiIX5kuaCqwPnAyqjca1SBqlYUFA2nfyIJp7mmN0pPqhxweR0fU85yv8H8TX3ZRU1+MLo
K91ODkpcUIT98xxXZJFeRlS0Zdmo2qlTAfICTT4IUf8Ca4kRZVspOLM+K7oXrogqswmptlaS2eEj
0UOiucYGgIQfKSFR3vPFLw9JghfPVj/Zm9sVi1PoToLm7FdRMsTxCRYDloza1MvWop0S4MeteA2i
fHSMSlCM40lnAmSWt/ParaOMKYDlwVrOcyaDs68T+DNne1gA2IAmqqaSWvSjSp1vSrpv1Muusdpg
mUS+zTmaWRiYjk57cBHjD1Sn5L7fFXYAJP7mVLl/3Xx5f4Ga9Zc4l29FJI0rKu+NhLft+CXX7jQy
uKa6Cj7ASx9ZIrXSUiwLsFQZw/XGn+UfTAmKHOPc+tYODXVA/Knrft1HWijKV3kao6bw5R9pWikv
fanIp25feBFurbRvUtRpcxHojKOcxYatWQKipwrSCxvJe5e58XvjtzNoB3FLi/whD3oROOzzUnPB
MVmytGFGaddWevmURlHzsCxlGyRpPQZrLWGmQlKauZcUtnEnlygdlUo6huk2z7tKsjQUE9btjyJn
DmmzR0XSFLcd9MWryoj4W5tLDnKdl94yF88yyeIMqwnCdqUj3tIlhl/2sx2okdQ8NVE87dSmbd28
AWWTMsi9a27SsssWVM0VjYYIM0aPaps3e7kEu+OIgOInixG5dWFsfpxXIBoiQ+XJZqb4o5Ekxw5U
D0cjynG2GiryC1nGk4W6yGBz1ya3tLr02Zowt1POtiJUJ8VyMRUo20tNO+7mqcyg5qIO60LdniTS
g0lfr2yn7wEjI2quHza5JMHWx3Nw3Uc4FiUzyWatkzHO+mXDG9oWYHRriKl3voglguOAbFnUzGWb
9CWEg+HIjfAULQqsPMHMdTAHzm80GwievCzQ0I8nggZxUiN2mFs+jYscJxBsWbXTyO+R/Hhdz5cF
W2xF1FKXtC2MYTst4FcsCkworDZB8fmyMiy2Bgq5i9HQLaTFKnRD+qJowxPMxM8WSJuiGiG49NF7
tYtiYdvj5cTCYmudqCLkWtVBcu9LqNaaPsjHBNcG3qKZEDlscqeXA0TD5nboERVeU3lrpjv7JfbG
pTRspjpvdHJtKH2XA8mTguvGwSnbWGwlM08liWC0z0ZZTx7g7i7Za/fqTvslKq1wYrvFVjTHOdqS
tZy2k/2xbq55rHfgK2o6Bw2CHs18dqL/QvX8b2C32AonsVcpHWao6QXvzYGIjIPnPkyuU7dF3iX6
uJ2a4nGK39RFkENdDn8WW7zEKHI0YxRQvO6oQezb7gRTFN0weNvKktkkpGr0FbBiTC9oHXJfPeVg
K5ODylV+Xzccjk2yJUs0kaimQV1/BquE3QPFkePcFmT/HE9ip7FpQzrp1oKdbPa1KwffBWvmiWUc
FANjBqmiBqLjxVrCADlRrztPGYyDylaimCXVNtltXnruvcoXQa05Rs3OXSPmssoyPW/sb5hqtC8E
1sfJHy2WvabTBtOaTJwKgDkfGs/YpeF6N2pOep5PmbO+VgfiGR+ihyWegphTU4ns/6/55Hk8T6GK
J89Af75uibxdZRzUWLKy6GhEp1xrul97onrqJ9PshYDCliaNbU7UcYZkDF4I2ncN/beeggeGn/av
YnCkwvvxY96TMOyRvLXOiiKg4eKouv63OIU0i61eGlpvk+h/Ljzto2xn1uBCqd0qxCzQ3pH2oGXW
PXV2lUbwRY4i2aLmOtiFoZb9dkrNxqmk3JHlzdOkM1k+rv8ljhX8U8tMhgaTImFzqvMSh90RZ2R4
XTIv3rHFTAy4QlEmgWh5t2FEpPXbut8OOGNCSaQdzku3xRY2zW3WpZR+ojmpHkq9ReV2xxU95o7+
ve1dEQkL77xkZ7CtpG6l3ig3NNhnzw3eNoMm6MKo9cr9epJDUWGZE1jY6uY0aoDlrPWG2SVqKD2I
6r88sYynE83K4pFALNkNrxtIXK5v8GdvzSVfZLzctOMkmYwGXg5yj1A7TImTPdUfSyj/nl4oL603
ObWFY7T4uT7ZP8iuf+3BTD0LXrw4pssWPJVh0ax5wedldF9jMvmdHGqC/JyTCLDFzkK2VDQEQWOz
3/yuDx+kdkoveb+uN3oCXVAbW/Dsq00yk95aT028gQKtctdCBE/nBSi26KkUQ7HJVLb6RFowXRbf
VYccqqDKXeOeALsmncfIkX9d/yeX3xwtlgSnabIYb9L4mvw3ezJfcwy1J5MDsIjgGOHtMHOGA/6D
vl6lwjUpoLyUpj/uRZdR3iYwN11tmdGqQEWDER638Rz9CrVpih40eAsn/70djPP/STd2oFo8Wk4H
PvvrOueJZpzZUK1E0yWYZucRDCT7MIJb5vaYtsVWPxOt1OqM+pPxfQl+RacRCFAKBL6+bo5LscVO
e5HBakQgXXKku/Ve8VfHOqu3XfPYiqehgsrdnpAVvBAQiE3CkfGc4/efKqchVWtL77yzW2DGiuLm
wXVtcHaRrXIufSNZygLBpjP/jLziJxE2dXKiPUtjYyttUywrRCut8qzK09OywlS2TZCl8vaR8ckx
nor/pXZbsDzPfhKQt/FJBOLiqYXxyrGcxqmLZHqrxoOpN3pgARacFrytZFyyjMopWpA9ndJQcu1d
gkTt+lby9M045Jyt0rwuEKwhD/yuCmoVPDUzZ6uuFUaMwbU0g8796Ve8J0Hp9aJhMpw1s4XPoZmb
xUix5hm8KGKsEy/lY+uepVKtsbZCbrI3Dpk3vGImY+FoiZN60vNN6mZroFurbI0x4RO2swDXJ5pf
xdMINZsv7zlWa8UJIStypL/LI2a9CEhKOFbHsqwMyrx0hg1nBKXyn+wldnMRuSxX14wjEoKKjwQG
FMSmaZ+MTg16XOOt8mXHEpkJxwjZomga1a2u0Wtcd8I4GndwrG+D2wpquTzVMA5pFumajPSxpfMw
3Rtk08dGQBJGNXAhwWL7rYdyyLpRw5tCMenDnZxVZkCyxg5vMUCb7TRfNWkrpxztqAtUMnui5gjO
ftqfN94vFkj5vbcWM18/C7gYGt/uo9AK7X05OCJM++X9tD/5w758Ym4odHLFJzqv22Oi0frN3pn3
5etNimH7dMtc79H1BOlReTTXxC/M3k1sUWp72UFttktXkgvJkjpIz6LzPLz3Ve0YteBMu2wwNtuU
S+y8arIaspeT8STqAuMJZSKK0o9WNDQQOkW/lFlyGkM0hoenCvr7l21cB2OeqggNy5v3CbHxru/f
5cPXZhtsl15dFA2Tk0/kUN81eNJYPRHFx2Vftz97Fr+sODfmJcHQlU+0GChWAB4VHJM8VTBBJIu1
MatSCC5xTL6KumZ5mmCOdJnIqBXXkDr7EgYdYTKjd1sVxf70/i+aUMpFiqyGKhkn72sZiBhaOEtm
+2ONXsmLPCmB+cNVdWeeKZpJBDviPLPYbEdsVZVE6TvgxxX5l159k9HhqaeVs8aHTjX9df1o1ju5
OA1mK0jWeP+G/v5FS6DxQl9pjw+2vvrRz05yF7ub4K7ACYLsKJQ8y6UMrCAbOhDysAmrEN3WD6Xg
UOMtnHHNdF7sBlGcHmpKQEcTD8JZdLx10zjzRSfZMOJwQICFTjCSWA8Rv5WDhRFDu1vc32IJROxt
NC3FgPxqjydGb/Y69/d1yZxnApY1JCqHvAQ4SYXk4R4cLCjVe9l5OotsnyefauyLZhSj7khmUPlg
NMUoVRdp4c4Qtq/yxDPGOC7DkGQWxEfnODTDxPsAh+2jKDRe3lbrHyIQcNgu6ARTURVavBwUWmBa
9m/hFcCVngWFAS4HYEcE4b2/3kXg/ywEb1iX7dxisWCaPAzSSlcNflcZwFR5nz6LeOl4+mYugZqy
mVnTVepp3UUPILLBhd6Nf+sPdXDdHHkaZ84Mkiidps6Qn961dxoWD4razRGtnqcZ5uzot8pK6gbS
0awLW4nvEyGj8uVT1GIJvgqQ0vVjDdF5mO80dIaKHsM4gll01wjOTyBbIDh6yI9z0DzeMocL9sdi
uubWMjo0fatgR/+fouH4juixgAPns1hmL5ADdKvcRYQOmva0yZ+bU7y4ZfbRAh+b36XvHX7e4wnr
aNXhuCx+nn0bRP2DPJ3R378EnRmVqDmTTHIaZHNPOkCv4tGnmCED5H3XDfVycmOx9F910VdSLWnk
NHXoMGvHHqR0rdH6xriJ6mkcX2BBXlkir9pSy+RUdlMabuh/cEjarM9KXC4I1N2ffrCJ2w2tqITG
Uxvj3H1sWN0oK+RUKIk/58RP9NJV29XLNsm/rjZOW7XF3tBmySjkdgQlBcpl7jsKkCEIlu5QJVSc
d/kFU47qnTsnOzlFe5QoIF6k36Cmzvg95oYXDSlkyigxv8R/DQWIkyx5bILYLO+SVNnNozMgkwxu
BXGwtznDXNquiVb91EVn+yM/GJ6FYdDvzXFRdn/rv6Ix5ZyLqcXe62R9HfAKj+/MfdBbLikctMg2
erAA8iZKES5flgCU/K83VVafalYB8qDejsBw8NxNv64bAyccs1e70pLKtqto5c7OEj9SLQ3MzEpj
BVInd6eYNL0USPZUBNc/d9m8jU+A45eoUFX1ohp50pyHj2EvLY7qi54ZeZIZxxnm3CR5HDfnGS1J
5mMZ3JYjGCxP/4rJbmNMl0wpjfSdLIRI8VbMeES+EtLMMQSD6QNNJugzDa8r+XJcNNhChdbhmmq3
/3/F6kHUMcgRy1YopnxO162H2NGPD7aQO/NyOmOwtQl5TmlLE8SWjpk632y/9Yq77Cwqs182cIMt
UZDcTqolgl10pwKZjLnLhE/mPNF0Y78Ys4mR1KPUYOW0A992R+/7jcbM1ihqOKQhUVVjECXkCsMI
x+T+6cDqVanWEygDfJa79KwdRUhQnmDG+6Js1XOVbqKOVknJFz+Z84yOSUZxzW2qcaaCn4wdeRYV
IHlGx/heO1eW3U8Q23nJs/WeuFrjKO/ZcX69yQV1pjxBJEnXlA7yZTd1ek/kghw1s3UJO4nQEJlB
LHr4T52fhKJckaNmtjABlrJimysInsCxPPiiNieOmtlixFCUaq9Qs9gCqXTTg3o3/Z332eImgqfs
yx/A/fu/LqiUkZUmNohl7R5ne+zHvu7j5dzJrCdynHT3+m5eVrv1iSb44uhrVPddnZf12Q7KnbSr
dqKi22W1W+yTYp1t09jMEEwOqd97w+629TLemFR6pekEYulw1v6sH0SVg8sRz/rE/3xRhFbX5mAN
EGzsenfCRPoyEO0kTxWMR/ZdHNnlCNHSR7pX/L/XNcHLmxg/zKOtH/IeUjEuxhN1iXOWyr4lql0v
o98HQmlHvrjCwVEu+4qYKvY2xFSs9I2SE+T7NbwRkcky6831Zkf2AtH54xIaHvjrr6uXt2TG/XJN
i8eFblpH5yTnu3y/4c5wXTZPy/T3L7YW53Jq2y1km0B4y8GN91KZeSYc5kpZuwRirV3l1cCNiu4b
vPUyTifbhWVLdPvAp+ApO1Hhladi5gCMARFfI2OEik/1YTou6OkUWQXncssORNakYktaHaJBUH9f
Ba0HoquzKG3mrZvxvLTuSxlDtWtkBHqgvDZ3JBS9t1/WNHqv/msZeQ6e3ljbqP9t+zmYBGcJ5xkf
l9T/yjWsOgfd1IwdJIfkI9+3QZ468/d8t7yUqiMaT3r5MDFZTrxUImWijWv9mdthqIQrqpBejnUm
2yaiDhpanmoILu9s4TbyVst4oVLNgzyuS30u9qqX7uUbg6jJkt2BIEHvNAPKxnhW54coQeKZBuOE
4GAxliGHaVT73LXAh3U9FvG0wDihBRLDFVQ99fkFhHOo82eCwipvucyhVxblZtsNtsx4+DUGm399
tZf92mQJ7CIMlknQ4kcjZ+WtaOz5MN7MHzfJZltArCir5MqG7PGwBZgu5WECn1DNHAtmO0CqZFTq
KIWaJaBiRKkt5xnUZNs+tE2NowXs9udydeLWzQBuQl/x6vS7xdGzsLkrCnghOZbPc6gdMSd1EAQU
zu6yLSHZWKq2ASAlTDzyVCEhweWc12RZ6/pMa/KtgpZUdGHaToLn/6r0hpfOebi+xxxrZ2nrNICf
NrvAHqtvrVuDmsa57SHdZDtD1sVMh377tEw6t2/xRVUFnqoZB43UaTBLGk1WNwb/vYhk6PIhhvoe
cyLombl1JdYb3+V+FFhO4d+W+pssPV2cpkncE+zi7KeYQysqzXMUwfZ/TEO0dYOFFUshsNlHLbhu
EjyxzNGYj8W8NgVWa3/bnHzfCS5WnLdTk+3fmCqwI2rUIHJHGV3p158Cw2fz5/l02w3UZPs3dCvR
O5AKIF5B8in3+8DcFYfxJIouHF9hmzgiPZmJtMLwBq/w5uAgumNwYjjbuUF00NoMBCfDi2mj88vy
KgdTkEVgY67emXMyyShDlIH9NAs3RTN5hYArrU4HBF6Hx0j/utXwlMN45UJivagk/Imxdf/gcV+6
8eIM4Pl/HRNIJ9IQFWrH+4q/+KIUimfmTNJapdpAkhpHhXWgrcFzeF0PHLFsJ4Ymp/mCLApJ1ORU
wTq6ossBTzDjlkkxVms/wboxaGRyktYVXew4NSKTbcKQtnwZEUtwdn3TTK/ylmOEzeswiX5oHCAU
yhj4Y+Ule538/vdM/Fv/ETWlL7e+3EDFLTHxj2Y/dlCyvC2BYzsx6m4slJgexdLbgve47HjjXYQt
aGDmbb/1IwSndwYwIaKwcnFkKe4ILBFdlOl6Mm0TveNU981Ji6CKIjRPmAC+fOtSR380Yg+oUMux
XvvhoLjL3e/rxspxWrbeYS+K1clRhBQaUPDJXXzRKxrnMDUYn1XHmM7IsrG1hxmM8sqh9ARL5klm
3XYrqlgepfpcg/YpiPfm31YIHOOog616JAYoLsYMsikcqj/FriDJ4gR4tuzRa2qdSg3kvnSn6l4B
kezwotyWeLI1j8IuZGlNIHvY9+f+/sboyDZllIVhTVkNsUpQef1JdGfjaZgGty8uXzY6UesYdhGt
SGZBGfswVgK35+X+bMEjksrVijoYMwbklRj0uyvuk7f+UfOMNzXswtV2lNWZ99oxv692koC4+rN4
+i/A2tSZ03Xdog0zC6GoZnSHk7IfPDvIgtkvfoA8ZWf1vhHIcGEMZxb1GvJ0yJy09bSkekp9q72r
wePQCPMQzgnDEta1atsAmEqddo4mBz1ER7RgvlulfRNQymQLJX3UE1Wmplr+JDjKWwIGP1GKzVEK
Wy0ZU3nZwPFN37dy/0PaFf71CMnBMphstcQsirSTbAgmD+vf6VvhWD/Th5w47e8n4lW7+un6d3jr
p+Hui2NIBQ6BlYaI5l7D9NTEF4RLTiO9yQ7OVUg5NIqF9Ufn0nDWn9tbh8TkPgtMcOoPG0Iz5i6C
ktsRtXPx/gnj4nJuYcgSNU80KoYD/kvpXVeRBlVc8DSW8E6x+n4GrB4XtJ4Ajixpy72+GJkgb+Oc
K2x/B9iHiGEPBqoHuz53PpCAJ8JhYzyVMB6rp3mezJGKG+uh/ll4euKKmB04Jwvb3iH3JbjCYg2P
SqhLu/Zd4SQGaCNEGQ9v4cxhWxiyajcdxNOWl8ZvdiKsFeddg4XBmmZbFc0MbQOm+lf5hY5cB6QB
siOwes662VF5plRl0WZi3YC1OMpj7YkadTj6ZsfjmdoCG+yw7n7FTIf00IR1CXS5iK6WE4FZAOwU
y6Qsc6w7D429fbhtmonJQl8xD76ZdCq29m280Ne7xjd3N7/RswDYNNnqVpUgfvSzYBPaNm8TmZNV
rlCcbWULto1HNWM/+YN7PZDwYjrLfdhXMXolaA6Z34145P1u7TU/2i9+hoGU7vwMgrXd9S99okYv
xCyW57CscqOUegRDVGfvtm9D4gB6Bx544pHYyd6tQD+jMfCQvHXHrvE0x8aBnv1Sd9/BC2FKjlm5
CRwPU04FSRLPwBiHLo0y7pY8pbieYQ+GtuD6/+QETxY0G2vT1IwZxOYOpfezXbwxCHJnDt+EyeJm
7dkcwEWEzepOTZD8xmRKFBGyvyR3q928vy1gsPBZea7VrQDa84xxoUHzywhFjeQ8zVDj/nKuZ/+P
sytZjlvZsV/ECM7DllONqlKVJVn2hiH52pznmV/fh+p+0bqwsvJFbbTQAsxCAkgk8uDAsqZoXDVj
nNsWj4WyZXc/70PiGBQUKweSFsSg4MM7enkd/aDkVueZWl8P4U/rHhJlMBajrB4qMC2nx+gJgGgf
xFjaz+alNrfikZdAsxREvNxCA3U2RVX1EL4NR83Ld9aG95LDCNYU+5osTW9VGkQrdgRi9416Hl29
A+nKbaNnhREKc+3m/8iXL/WL/IKZkqmnPBS1I7rR5Vn9dR/Ew6DgVnHKVSOQsRfBg+zpbnHiKYgR
YSmaNRjmtOwCCFbsyU899cxLS1iC1x35ZD31EpoxKr3AUR4jJz+iisSJX4wckEJYBUmolzrElub1
n0p+0ltO+s2IixRblASSIBcDFizuWyc98hpaWHoguXBolFYrdBA77q1zuUc1kHc/Z0km/mmo2hjK
SgF02K7c4EhxePVLloaJPxpRVjSAb0MTJXzRsrxG4VQqGO5IAUVitXaajVCGBYKa+iVyAOSfi/Py
h3dBYH2AFJ0MS0Dz0IIPNLiD917mImN9C+7ikjQ+quufTHrR+iFDoo2T0+l2v5PTn9tBhLGPf+GL
2k6aZAlig01sD7a251UJGHGVIoyKPpWA4IXgwc23a1o2bXgPcIzknSKM+mh9CJFw7Ky3eDlxNWAI
jR/CMXu+Tyerrj6pepZiQRRUyB8waMJ4SN2SE7EZXi4Sd2zjcG7D9EMn7bPk8AbxsF5YKM5o0Uyl
1grILW3LLw7pBnzNO3ULrjXeYypL5cQrp6gRDDOEu1s2WMAxUQFMcg18HgnibZ2zitCUkTYXys7M
RnxB3XTfzMcC3XeG3+xa711/LEz7VxthhG1zEVy1tava5kEBWWZKfLYE9Ktc0CT2gG6K6Rh74g6N
nLyhbyzhJNtNk3aMGwWGNDtIGre9L9r69ba+vvZbjKn+t40aoyrNIIGtUOWIHPGc2Lwrw9dr1ikw
qU+qIRYQgB/UvbgBrcKmlG3eocGSvf7/k2MtQR9ZVQ996BsdJBM72BDA7DwTYqmEuG3dg6JeNiF9
JYMQv0WeyAm9X8d1nQ7jjILUDKoaNqI/v6qe4GHO8Y6XArFUQs7RJpxqM4lg9vNeBcezhpYBXo2D
pQ/iszPoXvtWhD4A7N9Ip5Nx54uuTilrRzXTBiGDQmpM/ooR3QPDswCFKDS3lTgB4euIo1O2WrWe
1ErLYYeavbjVESWa+gjOJ/e2+7DUTjyzXjA/QQnXX4Bx7+UGXad73jQeBrRP/wu2lIPeb6ixpeso
pyR1hA6sof1uCh1r1+95bMqMoK//BWCK8xINWh8B03gdfO1X4VeHsXEXr+EkTIwtoGCmcrAqo0ig
JKA7fPl3gFdqfYtiAOdm/fVpqFPIEghy8UyaQ7zl67vM482OY+qfnLKL2ddpup4kumOAPnn0Frt9
Nl3c677xemZYSydeO8uCJkbVaj54u6/2d3oshSw1Rdpb3So2QFqtXIQNr+zCiGCUzbZKxcYEoB4X
9W+iowNU2Mf2iQdGZsQZClyqDUXOlnXVr4UreMCe7W77KEsu8dEmLBqlX+9E8uY9tCcn5EQWhu9T
2FLZiEKiro4DSO+7/gRCwM3Aux8yDIOS0mL8XGTUGWRPvuJKe164YuzfX9AlfVYDMYbYzi2vkTs4
jW2CrPq2nhlElTrFLQXqEEhlilCb2/VlxDAusKf5v2dftrt3/bVzBH4bG+uHEN8Mdb2NhNXn5Qel
BGL0t9XY0oYH8WJpn7hlkXVtPa95sGbHduDzCi0MQ6SMswrmvJv1eka/Jq74I/Xl+3I4SjHblnI2
jGKyNmUWGIWI2ut9CQtFLJV5M+v1BMGTv9jGqThUduXMIacGwvIf4pejkI+x2kD6uC9AerTsn+8j
D9EpdinBaJupGiFZdDo8o4bPys/FmzbtnZGKUsmW7Rw10qoXEfl4sH3mXSIYBvIXgKkS/q9VTnqV
7JVZjrdghkFTCtlwHjQlFtBDKR1NN9vy6raMHaQIpQEjuw1p7cBbk87ke37k58oM0fS5V5WHKiss
rHh6zb1w03jZlqcMlmgSO5I+KgNrFV0dNT+0R0Qm3sHLEk0Ch9iKXSzkUIhwWJtKkWs+pz9uR1fG
FtJ33UxPxzxeW7oXP3PNM6+8wsjNVPnfVykM80TX9Riub16y1+xCL95p+25zr3hyLRZ0SdW7DOIX
3/CLM+hqgGNrnnloCZZSSAhpzaHLkiYD9tE8LeBF1kWn4D02MvaSPu1mSlIbsoWld8fl0AILn/q8
ZbNybvquqy2yrtcNZIen8q0+Ff5yUX8113nL+wJjW+n77jBaURNI+ADyBz8H41nrzm7p8oa1Mo5f
+r47CoUWzwXEly/BZrVzAGU7h5dlMnaVPvNmUVgmnSwXKEOFXmDz4MksscQ5+yFKE6AjCrQFxXZ+
DN27HJNOucuatm8aUyxQLojOBSYM3hbLUjF1TPQZaSBeLOA5+bV2ruYrauOck5elCeKVTZDEdSdg
ycWuxO3gvnF1IGj+dyxJzX4sulApkP/Ftm7/ua0IxmLpm2xhJHOUDh/67baNzcsRWGJXvX+qIeVC
tMhWjMUaqEQuXNUyHI8+wE6pWXSditWmp/CQg7fsMX8EmtG/rQtGTKLT6GojypVchHTRkewU5Qbw
B29vi2bpY/3/J30scVjrRvCh5hac73d6ByUjkuVA1acWYhekkL3LmxbEWi2pSRVpUot1BbEzYlvA
LSwyEjD60ipLMTh/eoSIde53vLnf2ojHxUI8l+W0qsHFSxTXiNfQ9TcsQ6cvqkVm5EMRwYg1/1p4
dxkCfUw1wsYI8tUxRm+yCyT8t8UylkrZgIS0E+qog1hMa+cOVGcJXf3kk9GOclh1yYT9wkTAjczh
e2QJXY3js1Ar7qNh+ogMoLvm/HyGwVI6BrORyqZZzzQZaOHkXoOlZAxzEYPcVYddVWh1ndCswnur
Z62XOFhtKV2Ox8PVCtbweK8VkFNNAO7YwuTDAu8/YOS+bVmspRLfqqI6mZIRS1XWer3Li7UsseQ0
m83/N4PIWSPtXaulD6UZno+b0sBqs10T2emdXcQ6fSe15GHQ+x6axTvpprKFO5dLPKxJzAWDKbDc
yZW2aw58nxaIjw1zmC7K6g6GHbhvvLyG4bn0XdQcIyEKBujg55XXVMQ4EeiTKAa8KYYRYqFrvTPC
VHXe4zPDvOhYziyXgmUSIbi2BeeZl+Myskb6+tlaoiBEKbLG+DpucpjteMQ4ZO/2prHUSxwtifKk
r1Kot9hJG17VkCWUuFkTCELSr3oo7WE7c5KZr3dNo6+aQtl3qIfBansvB0dNw22u/XrXNPqqaYV9
qQC2vaZ3kp2d7rMyjfIrVEWu5gYmLSDvaJ3wIXRazlnGWi/1M73qO0FZ3dfPT71v3cUBoNGXzDIq
Z9HUIHb0dECe70s9NMqvICuzHisWxIofE1/uy0E1OnuzECOpTtbUNt5OtuTwQFFfp/oafb2MWz0I
MZFwjbhhCEgkKmvoEhgjLkiMtXnE36z4P0muuG+2GBXHSUVYzkE8btHL3BrXKwret/el0z/ywi9j
vfTBsrIw3rmQITh7TNx2x2sP/zpCaPSBciylvsqMj0g5cB2ZJZSca22st2nWBQg7b8ue1y3I0Cx9
idSqWRHmwlq9TfTSY8MtXTBMjdInACtYSFKE1XbuWs4JgLBeW4N4gZ21cauSPmW8Yh7EUgcCdSSn
nX3inUUsbZAUMgnaeBRTaEPF2Jj/hoTy61uwRl8h0Xml1mmC6pN1xkxUzOsI7mR61ugbZGE2Vm0O
wpqdCSg+LXuk6v7t05OlDuJ2sqRrsSJ/iC58DXfLO/2ZvkPOQa3GnQnB5mbaZoBQ3mkW9BGySFpD
LxcIlp0cl2yeXTCqnxp9hZxMTa2FtSjcufHWz/zBHkEh3di805/xEKnRh8gqNqW41Av0uj1gsOP4
J3mMD9k5/B0e5cfBw4vnz6LlzsRk+CZlU9DrSAvltlwb0+Irplydw034JEfcOz5LPnHOJjNEtVrl
Z4/jMyrRvuoLP7I9r87IEk+9VI+XJLGgq/ANnf75Kfes5yBz6kderZj1AXLlC/VkKkDhuXY0jqfl
IO/qY3QQt7zZUQz0ukYfKfW6aCqk6dBP72CY1ujMXnoAhdcp6G0jtYc38P1tbrsw07CID8+6OhfN
iG91pV1uhW8SLkVN7IcYzYHe4r31Im6DE6+J6utcXqOvmFUL7E9e9ChuHKbXfoqdfHJUVwH4uudM
smLEffqOCZCBFlXigEOwK391rRNb0vsscq7ljHhHHzPDSrTifIKXY6ouziuZ++rIErz+/9NptayD
5Y0EYWlyUZ/BxZwXmFjqWP//SbDaGNo81ljxfxfvWPtIHLguFD1uW4hd/OQ1fx4w01R2ee7LUgZx
36YTkqYpoIzOXLptpsTjphKT0M0kHdNolES8L+OnDAtjM2aYl4Hv9J6ybbmwRdbySYpbKamq5+tR
oNm13W0D+169EE9ttE6rh+pD6TkgwKbN8xlG4ki5FfpCQgxYn75mb+DWMT/qdX8XcjXKrBCg7Szt
+jE4Nq+YM+NbdhXZ4e/kTbbjo+bgry/8czuGMTROeRZyo5QqUemD49zGTtWftKCzx77wCvPx9gdY
xzulXJgsjBZImyHAzCnNbzfGKdwNfxpHzG3B53xiNY+v1EU8tWyLCdBi/IjesSx7xjjC0ZVcRPsE
E4pje47tZrovjFE2BkMdTBXTYoJjN2h2Vx8BrMMgip9mxQN3swyKeLBcV3qvKvhAEE6uoh0wK5Oz
dEbg0cjJW6mileRVZR3n/QpUSZ+lS/mN10HMSMIpyYKu56pY5xC+8nUEu9afNjVv4SwbJc5bjZa+
LNNkHvuX+jm6AtPJqQsxFk3ZFUS5ziSz6k1MRu9isCJW38vHnGOUjEVTggVxmcXe0iG7cgV7eDfv
JPPX1PXHfDqWRPSkNn0ymxi4AibAd3Rpv992I5Y21l/ySXDWj3OiS1BztgPA2O/2JUY43RbNUgZx
0GVZ9CjoBvOo7iMf80fuvexQ8oSoK6zY6iFY/pN62uVeLJNG8TWWpaimLGD7LDvcr3gJ8cBr12Ep
g/ihURZZbyjjanULHmkGj1c2ZKTWlDVhakpzBhOdibGV8Sa/WHj9GLeNw2vWYcQPOj2syHCz6hSI
nx3NrzeWZ+2rDQ+FxRBO4TUGWFpMeYJSkt3s9VflZ/AtPdffb5sfw7IpvkaQpHhSIwgPLpgdthFf
1e2dsHyNQmvaGYQPiQTZ+mb6Bu72a3aqvHJAnUC+BLwxQawfQFwTXKhiLRpQ/eBqmAkeuctl5pSE
WeczhdcMKjjSjWX1zU1tFz/AL+jWfv6Uu7ytZZgl5VFIK6MJR2Oyjllpy8+Jrz/Vr9Y+8lSDc7Ax
yGA0irlRkyUp57G3ML6tebLOgp89946yEqQWhq1Ktvxo4uE65z6uMTyYEi1k+SAbQFRZazhDaBhd
3isQSzDJf0vZmCddqC3MLVOdzrCj7cKrxrJMiByiWZoUkpljzS3Amca1QIEldm+7F2PVFJKTAdZn
hhJEz3vAJI5vPMNh3eUpR4KpzZmaNFBHgbv8KfORn+qPjScjAY5Bslk8SKqbJZxfwTBTCtWpxFiN
RA0fky+Lm1/iB+uyUuryigUs8cSFp1huMHkGSop26Ind9G7+MCCT5x3eLPHkhMWIijzOJqw+fBn/
gOlH/1ErTnJNz1wDYkRoCt2pKjOvGgNfkH5FDgidvOzUcJsyGMQMoEv7d/IR9ItoFD2kT5LbJo5w
TkPHOEyHymuWbfxYf+OBqlnxjoJ6pGSQ20XGlxpfOGN21z58EB4wLMrNOMkOayuIE1eBLI65hA90
aDTNvWhl89uLNrcRac0TvrjtUJRPLC2pFMSwJHOznC3JxmhtJ3kLd3WCbpaE2zXE+BkU+BOOZTF1
PTL6ZKc7jWjjiujmZ+ORlwax5K929indhK1KlRx8qGnxVVDsFAf1V+JZT7eDEkv8Ggc/ia+DFnHU
XA3KB/Jusqut7GdbDLfd3ZbPsiPKraBPUhuneYuo51SPOGqEV93RPLXflK7wg/MNRmSlMCEZfHh5
EeU67s6F4o6xk5hbGfcUzFk5T1v1LONEtTZy50XhueGyWLHiLoURpamolamIz2bHVLe10IuEB9QE
UlAmgjI1UX7E6u/iyqMgWEPUF/b8sYpPOxVUyVjVcqgfE1ypF9FXY8xf6nPePrHEk3S7iARh1meI
F6VNojqxZqehP+0qP8fs3rm0hehhDmwzsPUD76WEVb/56CH89JMq9JdFURHrx7Fygos12MpByO1u
LzwUggc68sEbMHxMUThHl8rQIDnb57ErtbbGT1yyn3L/Mwt5b0kMJ6LopC4V0Fu9QHDzKl+LY72P
J3QTW4LHPeIZpRuKU1KWMRjrBpqa/ySDg2nQ+3yjbHLsRu403NsFQ0GU2sHqtCHQs0g/CqP8bZmM
UzNzgj3jVKSjpsFVEiplUJhHE9TW/yjuL7lxxx2vgYSlf3qqL1La6TqkB3gOe1G9yVkyu37ijm1m
xJe/4Ex6rZr1Kl8sPO3YHuXBHq63YxdL5eRAN0VVEEsFostT5AecywprvdSXrb4XdRVCrRIDB8H2
ze8yYIkmp3aZ5EFvZSWKTG/FubDFJx7GkSWYOGcwGZIeaFhz9qQ7yUl0/9xW8NdxTaWgJk0XVRnv
aCaGnKuetuc1O35t0OpfkCajUqZoCk2kR+G18NXRCXetafOIwxjHpkqxTZmYyLImCQaGYWOux74y
8a5eef1ueJBb57ZmvvYalU6RAa1UtfRLZB41e9wUuwjgePmHtPBbFZk/gvhl1EfGkHWrkgDAGAIH
BHgDBhUUE8jbxNC+/TO+NhyVwp9STZySIYCmulfpsGySLcdwGLm2SgFQvTwleW1CsPKtPkVn7TSX
zmCjwf8yPvXfFd7Buxr43+e6SgFRbW114HLCZ+JtijGpeHMRbN2PwIr+a9zyskhGW75KCR1AK1Ll
uoqvzHuwI62jyg3dFf3cD2zjyANrsJyC+HCpq02vrVsh7kWvOa+U4rXfbG7vM8NcKU4qw+w/RV6N
qXMNf36etiCxtKdnHvMV45VapYCpIBjKXpex+BFV//B3Y9o55iOah3xjdegamY9d6i2PM7caw9h3
yu8g5lamJQK+17nasSu3hhdi2gbIdYTElR5v6+zraoZKoVVxiolDaQWdKX7sYc7BXrbz99uiGXGV
gqtaJAp1lEG0qseDs+iSOwl9aeeJ9HT7AwxjorNpFquapkSHftZHzngfbzC+3I6ebwtnrZ4cu1rb
RQJ4QHGie/EGhH0cG2Xpmxy8kxVmqjhAbLAB5dC74XQnbmGBEecoyKqSonpMe8gePSCqHzuHR2bE
CtN0QE2hRWquAJV5zE86Xut25mN4rBDt8AChXm/rm7F4iraSqjZU5TX8rJuJl4IN78WatXgKt8rq
fgjTHqfY7HR+aofbFi/i2ZvEpdBm+CnFXUkomsq6iKWnpjN64xX1NS9VHetn6PCaZlnaWf//6R60
RIvedAN+QxXb/SVAZOs4pOuMO6pKcVYKanVma2D1M5D40mEArTVYol3xm6o40aE/iJdY4OQTDIel
g2y0JIxL+eO8PMsOSG4rO9xVG+uf2xbEcC1KA5HkbWr0E3SkXppdMKK7pvzBMyLWyonbzr2RBcYS
42jxRSdxjd7vd5HHJT5gbgJJmrtqrsWggfza63Og9xLfchYNtRbhQfEAtHrmvT2xjnmDnMCYNNUv
Y4cvjX80YCJwn/Z+KS+V/l+Ms/r6xqJSgJVkgLE1z0bjOO3QBMuxHYYHUExVhxEKU6tA6OjVTriR
PB4cjBHoKZ6qEK1pKhMIzu33jtuWx8hFKDPE3I9xNS+QWh0lu/k+OQp6vQSfR0v2UTz8IiekFBH5
0EhGaw3GMQps7ZDJbnxB1ex1ele2Ip5Cv89++qoOdnPpwosMeuhR5OwDS13rpn+KRBG4VkDnjB8G
nA4mztzXS6DSGTcheC7TYbWZl/dHzgnOciqKraqGpbKC/12q7oled7AwTkLfpNv0Ycps64/JoXNh
2Ttx3mX5j0oi8Frz7J0RcXTip5VU6NkEkmXYu4DpR7t0kz+aWy5JDMM+KdwqbqRekWfoW7+IL/m+
fE53WWqn//y5HYsZ3kpxV4uRhbGiYvUoGTuVXfqcGM/QCkVZSdlgxkEuG4jxLcAg2sOzeeJdHxjn
B8VX1a2pGGVj4Bi3M1Q1f4WPvMoFw2e09f+ffCY0Kizc0Izj4kZoZuG9OLOUQVyxF2cxFgLFOLrR
TvL7S+zMrvR2ewNZyiDpb69kSdjNunE0bAsXnHqXXDhbyPAWip5aCrFb0G5vHNs1y9jet1zigkOZ
51mQQejkgzZjk+51u+QNDmKpgnjiUkyJNi/qeu2TXO00OLnLIzdnncYUOFWPSttOCtadYyIhiAjN
x8mpn2Y7wfiF8Ntt3TDMhAKopug/Ck8PwXZ4/5V5cWRPj7eFMxydgqgCMZRELYRyZjw8SY54Z5OW
SomKwr4zdPRxGkfBttDYfV8hWFWpK4pl1WKUDmopL9X6dOH0/vSn4RL5sdRBXBLVSVE3RojXbNXJ
vZQLKWfVmiiOSs5nqQlS6GNy5+f8hNbpM+6lx/w8vMRn3u2UcSpQ1qJcSYNQSvCRF8HuU7u9Fu/d
y4R5nIJ9n7kQPzX6IQk1DWGltOs9WD23PIw565ZHQVVm00jzHGPpkt/+7q/aYdhWnljYOnicOakP
6xsUWxVEQxq1M7xV3WjbcFs72tW0pwfJ42USDPOh+CpjyhVR/PjA22Af60ceVSPjAKLYKrNvQBms
Q+3d0dwtXrG5vZsMc6F0ReJiLUCbwdpFMM3pGEy1D7zSv9wWzloz8dRCNOdQwTBKGHy5mbn0AywV
Ew9tEl2PhQx2kl6Fa73LXd60SpZgcmI29WAI+YRIqKEQ39lvvIjFOH4oRmpG57nVqdDD7Ije2pXH
nYLEOBjo8JkgEMt2yD+ClWCjy/aMaVwPPHgISx3k1OwwVcySI6jD2uoY+GI49+GBVQqS6tRyqUDI
sJ44KSKTpx54mmaYM0VJqaM49Qpob+HerS29y7sU5pEcxfe7DJrioqwUAwhnYxXvVdtmwxusy4pK
lLyoq4R0NFvJOAbPlp3vgz36/V+Hl865D5Ku0jEyhqhMXbJGJRA9R6idpY/ylceNz9I5cccoz8S4
kmCDL/Vp2GbnR/n1jXvaMAz8LyyUUmdyG8HXSy/YL3b1vcBNpLjrwVql8KehLIVWWrDy1/EB3d4+
hoht7wMCqnRyTF/LlWWtCwfjq919x+Ms592XEUwo5AlYbL0YOwQTsJ9t16lq1Z6Hi2TEawpzSqwu
sjDlHRUJzLV84y2YZd2U3yiyRJT513itb0xU+S/hw+DJtvmen++MVHRmjGQlMd5pEakO6j62O5s3
MZBVf6DApmhWx0mVoBEQ6JSO8vqu4VwIZbffKWfMN5kcaXc7sjB2laKb5nrOw3CGKYJz7RAcn1Fn
4tgLI4pTANMkDao8jrCXErNExyPAd/clgh86+3QlFtpMa+V1ySutjuriSuXf1gXTYEipVtYmc5pL
aL36tbaaPwKz/CPc6XwAMCNkfdzlPi19yiI1SkFfc3xZeYGHrbLFtA1H5TXpMO7HH7/rk/haas0u
Hz40Ayifd1srDKEUf1Q2koaiHYRitKSbcHoXGWZHIUcRsGCquGY8mORpt3BO3HaS59sLZt2MKdKo
0+cFLfLQ8vhn2S7H0ilegt3s626PlPu+yyvFHJUpRqZMHSo++kYDjZ6GRp3bq2e4DSVMAnO+WCkC
juQ1eh/Fg87ZRobpUZiRmoZyZupQSu+NoMppMVmkd6dn3pHGCOGUO6lLLaFIBYhX95nbeTzOM5Y2
iEdi7tKyVBOMr3W6gwq0vMLZP9Z6yW3S1CZMrpyw3voKwC73LslaL0ldg6YwyrA1DeCCy714zjzj
rvUqFGnULwJ6ESsINrYCIGghr1/paz0oFGpUJ0Nmhau5aShoKA6Po4zhgwqFGImlEA4g6VqvjQWS
P4BPiq1u1/7yEvv3vWwqFGOk5/IwY1AhTl/FFRz0UnDOga+Dk0KplBZNj3JhlVs8mS9g78jApsQ7
vFiySdJqNKhvpzpkr7TfOgA/scvz8K9tT6GQIstM825ct3LytYP6qDio1d2OSSwjIV4IqJg4NhYk
K37wXzC7fH2yKBQ2FLeNUvTmKhYRg8dtwcD9gpvq3xXzalG6uFwX+3N4bPzFf++vUYtu87ywZX92
l9883OxH5vv3Q5pCQUNCOS6mPgA3a/1qr42f40jvAKjLzsbB8jSAetRzZUcXaz/6w4UH6fr6YqJQ
JFEmpm2+LPho/bLs0BIgPGDg63cedIVhnhQ3NKqt0jU1UOeLX17yzbLBWK6n20bEeHdUKF4oscw4
BepNP06ZM/9J98E/TWUr3/V/slPrBoodboqrdRFdgFrGwh4TJ6k59svS2WrXn/IiDdiuLBUy/ViU
trlJXLOyg1+hw+usZbgHBRMJ0YRk3YT4aPmmpJcuurQ6J09ipKQKnRszLFavLgWUpuYbuUVNMo3t
pH2pKowJCX6MGiAXyfe60zmaYv0U4ulyEea60eNzrfRQKt/k5DoJnJsGw9spxEgepr4aVOC/ReS7
pvmntbYcw2IZLfH4aTDxpD1aGu7qS2yXz8q2OoCz76ReW09yQ9U2Hqq3FoMyfvPaJb5OphSKOCqU
tA5wFdaOpjAhKQ6kYp9lVrntmiw8WW2G4rGZKsa3wRI1b7CS9J/bP5UR4v/qLkZlbO3SFfHOWDvy
D2PDfdRlbDytgQuN0s2DDMkmhkWWRx74hSGWlr0Vo22idF2wvlG2xv6+V1GFFrsFI8VkNbTjAsAM
ZPHmvlk8eDv7d5zAS10xt+tqewew5beqs9vjsLlzrJdCW2QLSx2NzIyUY48ezRGsV6qr7rpD6Qfp
hdcSxbBMWvLNMSlPVHR8Y53mWD5bV3XX2MLO4PHpMUIpLfyK8GAlqFvlmIGwf7HN0Q6egsYFAEDm
QCJYv4B4c4E+pDke8IXosXtqMVs53ImxHdncGXcMJ6JVYLmJInGU8QF5bj1cRB1jrL+XUbsFixQv
JK3XiC9Sg7+Ag8aEbpc+APbWTWNn2YFo/dfoouX9knnl99vBgJXpUPCg0Iv52K8tR+al8ee97NU/
9Z20NTsHgx2njbDrc5v3vMTYd8rf1sqD2Y6hoOGNDHt/Tp18N1x43ACMKEFxhIWoV1XWJeh1i34q
7cnKv/c9L3dlNKYrFDko50Ke5wD7oum3O6ZbRbbBGnwWK1t/tC71zvTTM56eIjv5zdkW1t6T1xx5
6mO1jFMcdGhHAkhG30+7THD0XQyoVXZvu65CZ0wZmHWmqCW+I3wTXi2MOlzQ0xw8tm4LnMG5zjkp
AWvnyU15tvSkkcMFHEhu7vWojR3Wd6Sw51xsWRkORRWWat6pUgL5vYMOVO0h3qxEAenidqp7e0cY
EYWCCicrms0RhYRj6ykuvrAW80Mn9Pv0cvsDDPulAMO51MZZEEWoaDcZl8WbDY5gRqiiAMOqERdE
GwgOt1HzrdyJlTdJ/u1Fs2Sv//+UFJexPLQRSH2OK412Yz7pWyO43hbNUviqp0+i1TYB+2WBZa8U
+NH4Im1AU/LcFruGBwZgGKW+JpmfvmDGAzg2cQ+C0VT+kF5GN/Im1ZU6jsmwrJKCCoNckdoww08Y
MO1v2hb6Xv4xupiX62cax/JZWiK5ttSZqhTH+EQHoixMeQIlJipRvbLVeEBAll0S103rASzLAr6Q
XuvqObnG8vPtDWZk3BRhmIiYmZtVUH/nVn4NqB4uocLAMXrGqim+sAIYo490rDr6p8te08dieb1r
1RRZqKTtbAQVBNdvbQF8CiaY7bN7hdPcMbKsWmo+VKK45nABAa6bqhxWSIapUHxh0I3KLJsQ3noR
MOTp8ABbByo45kVh1geIx06laerp9PGBfN8np87eTBuz3PMu/wx/pZRtqalUy6BAvmZHTq09at5b
seGeISyLISduAt45U1Owsc1T2Pwsn0r57bbFsNRCXLSpWlkc+o9lK26mPTTbVesYa12b90VhytmW
dXEgyiaWHmyW5En21cCpwu3t1TMivEYyaUGbjClWqvmYtYvW21pbYORiItffim42HxdVjXnoJsYG
UCxi2Af1LNUL7qXX6EnzA82ptsnbc+WIpz+aY4AXe/px+zexAjOFJCqaJvZTJYorVmabb003PNZH
xQldbs8nY9MpLrHFFTAKEkk8Jh9P3RMep+In3eeVDZm/gBy8rY536XL9BQW6ZB4zVwML4zNGGO86
h3ftZkD+FIpV1Ou0LRMV30jt7tiOrnIo3jGM9YBS9ik4VL9vbwbDwCjzmyxpmpp0+ErjAh/vg0+H
c/yyBBOHLgdJVUUJgntv2KGvnzvvlRGHKEqx1rUQnZGNCKqDAg+C0h7NsFyAqIQN+/reR2FtqaWG
ZtfJ8zGPysIxm7zbpZNZgqs7kI0fYScPF7HNjcgt0iYBoVKnqFdtSMAlolnFdckl69AJlmGHedyi
BKEUi3aMWwUw+ChdRFdtJdOyMVFkbL1m7gbda2MzbO2pBzWJMbZTbFt6hOYNq1MW8ZBKyoLZVlEH
9s2ibdOrOQeWH+aCol/yKmsWu5CFERWUshqeOimJXzUckhYKEwYowNVwbaSuhZcwzlB4BL/vti6K
/KyWffAzSeQA/0y0aoQQWJgYo+DlYN/0P1YpGn5mjSbAUHE1FTuw+mfbCGf6KayVVt+04WR9r/tY
lD20dUbbzFJKwTFBPPvLUtGK6CVLCI6QWJ2V72m0FKijtfPVTJTGQ1oZRs7Ym7LpSLphnjGvFpDN
egpGdwq0qbMLUxEeOyEU46OUiuZTW0ZGY5eB1J6kfgrQrRRm0WMCYqvcF7sizZyojKGgKAnFTZUv
sWTnY1ZiUoDYgNAnUqT9FA9WYatmN8p4DZKj1EnnUpXtLJoF2U6NfLTsSRiiq6Glog11I08My9mR
FktwTXVMOzeLs/wwKmG0EeW0ihwBPNIqEKal9K50QnooTGn2o8SC8tOitxWMcN2k5Vj87BR5/BWr
/8PZt3VHiqPZ/pVZ9U4PkhCgWdP9wC2ujgjf7Xxh2U4nSNwRN/Hrz7a7T3eVp7Jz1jyUK8OBCQKk
77q/vR0TytIDmrGyl7Cxl+U9h6butdKMhEvl8EAJDTFPzyPPlpcWa7j6bDnTvIVQVOmzKCtcukvL
kcZTUU4xVL+aBCwOZZiS2TwVQvSQtmVjF5d0kEkzmzmohI1BCdI4sdDLBHKdoemjHgCj/TxaWTJl
k0w8x+1PdCLFtdaODDBsOMbuKNI9VK3dS6qQ96KhoEM1NHBDRqRnv3VX8GYPvL02fKFPU+d1O7Z2
LDaTmbess/zImpsucPjHz3VsyHZi2j8ZPtp5UC2L8ywAHw167o+HwRXjcbHnOVxbZR1mWiz72VN9
KB08WMdvZIx6TRfPIx7akII9pxw6TBMDXrOG3NDltZLUigc+Djxw25GFXZ/bgWP0s1B+Xm7sCYRt
uCk2hlc7LNgDK2mzzWnrhACK9KGpnCHIJ5ANyrQk35XXVacBmrOhRQY7gGv3A5AGOpscVNYqLFe1
njEz1g2Jv1YK4Gj3KivsjScACLZ0VFheOC8iIe20tTSNiNB7n9NT1g+bQWMTkzu76WJm6nCsSJAZ
J3DKacuL9Ozx7FrV44ZV8ChLFk+0AOUNqZaoXmTkSBbZhRdgFu7CB7ZdKiikw/9XVR221hjzsgs9
j8aOQ8KmVi9umwXeugauVGVI2gofY+1EIfcjN1NQcvTMSx4DXXUhngg6v+6PFbKCaJIZ5P9o/uQ1
c8LWtAy0HFRgEz0F9tC/ya7YdKLeA/G6MwwAnobuLdOBT3nyb6bWP1lgtQ5IqRPbdJEvm5gOfcj0
7ZqDWhxTw2Ohw6WYb13TRI1In2mTj7GlqyPtvEtLm++20f1ZVOlbZdJN472MKf5I6qjNMBs8Vps0
1Qs2Kybw++Gba5tNM5mwt6woG8Hl1fwo1+5xWemJ2d9y/t6tryllUa2XqCBnxq4tWoaWT2PR/Shb
7VzbDhaG0RjnnFMv7Fov4I4bq36CyXHs59l0m2zJYGKmJliECSZxGOW0kayM8ome1wIsOyq/bcv0
Tvr2snEquu74UB0nGyPSOSwJEJo3DKGym4NKv637qLZE5Gbw6ZafmFYFpf+tHsuwTGlot9NZqxo1
/Dmbgo7JPm7M8ITx03BlvY65ZR5mOYZFzmCndHmjJj+C4d8M0gSQSklWVoEOxL/VubfPs3kvPPCW
937SNUlOk5Zt63mXp83VvOYJBKGjqcweioWhCgxOn+k5XVXU1ENsr5eUbpv8tOj1jS71mIDWtgu0
wWxDOsVcn0zGA0uoaBUCo8PFg1LbYUIdWQmYoPS2rbROJiqLaDYiD5zsrc7969mvUNOcknaBNdIH
v72U+RFDATuSv4nlfvGVD8N6lGB3quzHcgYN9a2xL1guwg1sZ9eCQ8BMUQt/nJeJYJdMhJMKqB/Q
7q60r72GhjXYDbOEdGPQyGjsnYDN30caAs8QZORB9WMw9LuJLWGuIgVqQnMc/Z01beby0RRR75mN
z909WM+COXuvVAxSq9ZsBDMbaV1nJC74WzP4IUufbH/b6iGQ1ssy9mH9MVdYjq8+WRJR5xu1nHkt
A543ETrXK5cbq7+k6TdfPMx0SRxVOUHmTfeDBEVTQW+rQcQdGR8MuQhOYuXHS72pgOpATEDVi0TB
k/sbUm1qlwUtyANytVle9DAktCqDwtrVAtLsFD5pJnC6BkY/6bo7S980c5j7bNekKhBtknsHOfsh
MovYGcyRsvzgZO6hxy6fnB8W44FtF6E9LcdueWSj/pYu/LaxVNLU667qrW2pPCf06xYEVqQ+rKja
aPCDg+AqgPpcZNc7m1za2tnO+NqVy9696lb1B0WbGI19IEgGLO9BnHwO5rVzz3ZiuBbOdTmhH8Gx
+ygsKnfjSmEkkR95cXT5N52hFwL9DyF2pL1k/p3XGgRKQMUbuTFzdb92/Tduny15suaj5NczT5/r
5mj7WOhO7K5ioxguMrfEQcG8kvXUcP48KFEFXof+kw9u87ykgehObv5Y+RkWlcaNYmDirtSxLeVL
2xSHqszfaQ5DZA/7tlvDrEDQsob07M+JFhF8xYxBLm+8QbN004EZEVfZBeQGTjyj4XzH+pBAJcXf
YkCNsh3p48695u8ZVHFMvPQH6ieiqENvqPCfHdRuHXjTjrvXuXPOdnRb1CRM13u32jl5G5ApCyqS
+Nk9bWNhJ263dR9b6cZpmqxQ5TI7DsvdbsgcT+iZk8C6rPaLcTd5d4/nOLGTpWLO95ba2jY89XRt
iTwulk2ehauz8dWmeqN1mLuBdMO2CMan4doBtBxCVEdXXXP73fMfpDo37LHbCWcD30ehMpYHtfON
h1OT+EC/yTjL43kOOh1W/cGG9QNTpLdz39ResCpQD325BrILmzyxxSNZvkkrAYkRrQL3LK2ARpP1
RNKto2DzEhhdowKT3htwBvHbarkZu12JsDt2qgN7cHUw+2e/D1dvk1rHsQ01WJ3odZneyFvWhrN9
cB41iFs4vG/YfquyrULkJY5eFsO/NepYmMeZhXUpzm5+YosdaQs03vXBSwaTZMWu0wE/cbI3wxws
BaIZcyIw5BXMc58U39fBCWy2W7BZoODW3vX+ea6Ba6rzHbqowTgcZgEjPyAUrYKCxjRPiuodrprM
L958Z/JEVu+lPKLnGrlt4PErB199DHpYAutshArqtAKfqlUHqXtlORE8UzZdCnKfkphN13ACzlEV
10v55FW7ckqWKSkRyqiw5zvPC8xZeE8u9aJxvS3YA1+72NOBGWKPT8GAcbjBwpO2rHNPMF5RV9+l
Rl7e26iYmEBXuRcgOvlBUhjQDl4AxtqB2cDSmGZ2t7hdXCCqCQESOXlLoYOsnk5a6DzIMzUmADlA
Ma/BXTPrkAW2DkcVZgK7/qa/Xr00UPR2fHFUDHQ6s3cZFrKfwwnksZVuG2ifqU2pd2l/yC3Eo80Y
OKdRTejIIE8zt+4w7tOm2ALsVcBl4y7ncV1FzpLMLbn3fmBBKRiR1549+SPM98Uudil9UXe9eRuM
FZlrlLlzmFXDYrnspxcPSYdtD1F9V84TArlX92TYdbW+tnfSDtYHcWd7EhQospeBz8ew8d4L+2D0
CRvYxf7ODwMlgYs2a7ef9xOFGtMUqiWc8yboE5jHJWZdwIc8DcHqUW1ARRYseWCrWwv5A1SiAlIF
vWdHyxyM08aLxQ/7uUl4aYIZ6IEsNnWgPCCj3MpLcgl239F312B+zLeOPCPoolX13AkdrAuMGUFr
xkk0tvzoxwZdrCp/WuRlAjI4ssBXMoGiMmbOrlsDxu7BoFEcV2fb8Pp6XBMLN451oVGhdtVN6VuI
G+TF6pFYXkB2r6/5MEAnorNfq6FpT0VFs6CtPDzkmSgke3W3Ru4IpsZS1LAWNd/M87xzi7EO7XR8
yqzxXnYziAoY7w+N439PZcETJ2v2WTd9l2mNOgKuxG5N9jib3g20UxZhD2xV4CML3aDUsCsbFqW2
HDAmbyIhO+9a5OP1LNnFz9ooVynKQKo4+sD9Jj5rikAUMD9DRb7lS+rfLpwWB9baP6wUELMMGYfg
7auTmrMENXM8ui5iq6Gx3+Qsb6ayREg5VKiEjmIN9GS9j7Rs8MA9GfZpeRSU0IAuTRVw1aE3qR9r
pw9z0z9YvJEzIpDlTo66f5Q1AC+pW7DEK0dwniqkiUuaQmsjr9+q0kqRfS1pWBWI4FtLVsG4OHJr
dQgQDILYWvHY1TZSS8wOhhkHx00Flhg2YckNTR63Ro3Ygd5WreNmStFdJHkEiuBHoye40zoDqqNl
IBwhSPGEjayrBZu+Q8ZAY5mk/jRjT436va3nNijnotwJRY6DQHN3yqezJ8xhSO3vrkMjHGIHxMnP
lttey8KSIV+6NK4lOB2BEQxzhtC9NrHfqh/9ivyyzR/0yG+QyZ1q3rNgcSUWtGpU3Pt1GbjCIIqw
8ftuPmV++iAbIoNp4DeYpXrwRmRtvlLtFcYQcTXcbhesUQ9d4B4Odi3EZjCz3mjd3/YlxR2sBxDz
zBWLOmdVcd7RwC4ex8x+s/L5SljdSfVzhH2buIxsWsfq3nM/TSY17hoPz1/B1Qz9MR+gSTbyJkxp
VgQmzzb2qvugd7J811R+bJM8gfzTVq/TD9uCtbKQMvQaOx6LL+oYhtNnJ2ak7JOFE2CcHNSiaeE/
LqR/wHzsjcOnKG3dxF7hG8BPcnSWPqEL3RQjgwOf+B5t/DvYpf7iOl5+zUUb9a19Ktn0ZK/djTWz
oHLSO0LK47LUcwi1+Ay+OEt3ogRsrvwwx2MJzbC+u26EPmcjyI8LKxnaMZyGJia9G9fLiAxgTcTa
ZYiZ7DPKWiwalX3V1rC7nFTuFuOOoRbsoEt60KMTthMwQgNBfVJMG7vlkerScOE6YjpPFpEmHnhm
JsNei9p6LlT/6AkEt02uTlAePPQc6n0S3FWkiEnRqnD2l9NiDUW45u3j8hE8p8B6aPPN7bizt00O
/9nBxzm+IYg79Y2HvOS4atSPeDdfvHw9tFMBjUSpUL1Sm2IGYXvR7lYB3m1VhYQ0ePLiJa/m0M0n
xP2wYLj0H0PTidD35JNGgFbQ8kxsdi4GuZPZNGxE1dgJ4OHImwBNG9SxnECUD8enPsL0ZhgfnKbE
nqkLhFPTpk9zmD/mXQ2j+l7wYYq6Ln8wVZtoXt8ORVcEy9wgi07JZqzwZJzK/iHcdi9zCE6X6qHz
vc1U249d3b1q1B+8HAEYL5vvRZ9djY0/Rn2mrTPE/+aj03hZ+JFayM6yAr2OWSiNdZStWwV5Zd5k
ipzRLmiauDYAfP2S9FY7bjTn8qwtpc9z7kcsrw4TyV9AOrgvaH3hDCGPLGmfqHIYEM0WL46ZIGGP
zKvuQGszNMePYpJPpqtZQcdnyIYDMtltQ/l9XaZovE4vfq72xq73FRtvvLm9X8eFnksGBqK23DE+
hZ6W29Ke9+VY3KmitW+WzPS3trXudYOIdXTjnCFfWQka6QZRZJePwZT1KkQpBr6yGpIxr5Kizi5z
VR2QJWJtIiAIfeE2L6g4uKE1gjs+8HrzXvpLf9FD6r9aGVLtoOtRYfFHIBeGeBHND3jkjfbLKUzb
9dqpQNpbdQ+9w2CSqL5w4+xrh+yWnAxhO7cY5ar3mXIvwG1X2Dg8wW6Ou9nJ4tIhN8wAF2st9gbw
gsvY6TVAMh5KFHsV4tw6l4lyym8K/n1MM7QPlnLrrno3DV2f6HqsbjJcdiKtpd+B9z63AuI5Tygq
XZTOj/bg7Yjsjr3xfxR2B/m8qr01A6dRv/g3vlM/+TOLoBV4rpfsUliIL2TTh1U6DKHiz624mUi2
4SnoccpHJ1+hdenowBNNYi1NaEwfYCGFjDfRgKro4l1I+ii8ewk5Xn/Io2xZwskMidUPF9H6j7Jp
71Sf71qo9626jj0GO9gtt1P5XlrIYXW/BTtUQFFX7fXekhAGcJ5cnySFIafFf2ad2BfusC8yRL6N
uqqV9W1YsxcggmDbxfyNIHuphwnl3TR9JWM/JGWdvo8Ts68mWfsJYeq+aryIWOCz2eYTBsfbU58+
cJai4wqLBDEre7qM5Qmzm5C3ujJtdwbNKcx3Fa7FGlOF6KON/QYCDzJ/XL05vRKqeTA+In1Cl9it
p6RYPMR3JCrTU4900z6ZpYyEv2EQLC7kO6HHzC1DVd1WSDi7/LZIbwf7w/bXkVrnWPR722lCd+qS
FLm2sDer3HuuCgltd9yad5CODKl81npXTXm4SLFrLSQreRPn2HdZSrGZ17Cb3cCSiBFJLuJUrAfX
W6OUvrHRj+rKOtY2v3L9NCzaLkxV9ljXd2761qj3BhG3bY9BUTRb07nQCYDYX/k6CGAXmoszHir3
Urabut2hMDsu21yfFvvCq22d7h15WpHfst7eQypkP9d3efbqTN/HNg2WmgY9xdLJ5VNjW4D8IRIY
I697KPmjBR0Fvvpht6COh63R21Clk30wWDd8vbM6TBxN/kWJaU/ktiH2q6yw4PhVlh0z9p5NPCz8
HdiQQ97xQw3fnUoVrKloQpHe835AAc/bz3A2VuUF7vDDr79NfLju7epQkjS20SgBI9ehQdpeuajl
W95lMR+tBrCMRJ5rtmlVgcTcf5y8A+Mbb0Th1KjYtcYjbRRKSiOWL5QBehM03gjZNT8QMxInskCl
prytURrrXVTdWRPJdrw2Gbo7Vg25udUJ7a44DkTceFJt/GmDQpxQhyXdN03/khOyYWDFQODPnnQ5
oUCQRTmv4spfgwxWzbg7Ue8wuHuLcn/TTQ9WmpT+lePB2qHgUHcH1TdPbVlMiaRORFHXjrxsM65n
z9gcdwewF5FGhN3w/JY0UHWzqwVGyBwyb44RocUeqXazrMMBzmE1yBqcOoF8BAA694U9fS/rN0g4
hb7vvNsAKg4VvDpziQhRy435WDpZYLi/hLTrg7T/KJvAvlGnD3gq+W4tX+qieh3ZANffR8MyYZ2M
+w7qGpZdBplc7qVfBG3K2D7F+FkIzfYDbVbczhp1viZtHuz5fc6uPB8Fkw6DgOM37aAQi5TGyl54
+k7S5zXzUAJDP8EBuILsOvZCZ/vjRk0ctSyTND3CycrGVILnjBEs4HdHU1zxyFGowINeT4UxbVhP
PE5ne0/NcnT7HcP/Rnc+Z7yGTWYxCmBD/iQKjMYtOhjVmhAEm0ImQydDDCeEmqmtYEFTJG2171fk
zepWO2vcppAx53LXyhu7ts6LbuJB+Pshy84T3knRljFXjSfjuVg3Te3e+Fqro7SdZz7QH3OxHKhn
HSZk1wh4QR2vCydoOFxEi+gRconTFLfiiouT5avdUORZsCj2puj0DKMsA69crivB5E2nD3LCIO94
IXybKxPrtjp5+jjzJ5K9O93dYoMgs9tmbIKG4cOY7rIWGQZCIwn48VQlY5bGVo3KbebPG5etd04l
OIKDLG1RE1qgRzZR/+R5Wm/qrBNxhWgwmdU4okDA+9AZG/bkMEfMh9n3sFc7g6+TAHeQX7MlU17Q
dD5aJBpLr4YcYOe2R63QNmz7CSKwdpkG9Yjcrp5LfrKM16D4W1uQIu5WFFNouli3qXL59Atw1+cA
9Z8ggL9KOqmSEjl9ALGnhBrk8UF553dhfR6fzRM1SXkz7vQ5rYL1Fx/4k872V4Un6bjaK1IJcO7O
e1oP2MQoiP6S3ecnAI+v/BauVzIjmE/BvAXERch/0ef/CY6MfgFN1a70+gZq4qA6HDeYtINEy/d/
D034GcriK7WFGUnWLCtOPUT59w8ppzxCFwJB9uVXQI5PSoU/ecRfyS3qig8SHWYKmnYTO2G296Aw
PT3TR9C2b+U1A/4rgJjauTyYBLWUV/Hwi+/2AT/6sw92/oh+RPJqoQ0q8MFRU6IIAYC5BCKsfFBw
KiAe+b9x/7CvJBgoCA0LgQYfJu1RGk1+RVHxE5DEV/qLWbUEn4XT+lf9rgAxzZiwvR39inPkZ6f/
gnrE9HdbU/B5HxlKGdGIdjlIP2mC3sWv+Hp+tmy/AKtMVTBBmxoTBBh2dndoskXuL6YfyMdV/smz
/cqFUfMaDZoM5yZPDbJsyBN276iCF7s6LrNf6gj+9GM+zMjvALRGmqobPdwkzKK8FQfjhiwLhljr
qAdjyK+mrH/yKL7yY3DTlOk64VPyo7svvvWv3ibfQpD7Fzjjn9i8rywZjo1mfFfg9FAYf1cRwNGx
s2XPv9hlH0/zz57Ehy383S2SU8ZS2uPs6CgemtCrAvu8hpDlvYdu7r//jJ99gS8bGZmX7HuJj1gT
N6zeyb4P2qtf7YOfrNKvPBkzFlLriYxByA5V3osX5tv8F8CvT4TXn92bL8BIcIDqxvVwbrUgdKJ1
6Rz8HuFC15dma2ZefZQN46Gq8mSc3KtRI1JE2SgcCENF2s9RCkDZI5A9nwMmUxFZ2ke+LxHvZIQG
Bq1z7RQ37oTa9KSqWPIaSfiwgmJFQIt5bV1UofkapGNvQqsqkt714qn0PlA6iAjZqEB82hAedkPx
LCX57tCVJIYNLvr8rh2y8aNPKMvvizbIjlKkSv/+if4Eufa53363aKjBOL3j4sbYYQ6ZHhLr7b8/
8U888Kef+92JNXBlE8s8enRRewoKd0RSC6rUaC3z7u/e+D/flv/K3pvL35+f/tt/4/Vb05peZvnw
5eXfNu/N6aV61//98Vf/POqPf/O3bXwTfz3gD8fjrP/41OhlePnDi7ge5GCux/fe3LzrsRw+z43r
+zjyf/vmf7x/nuXOtO9//e2tGevh42ygAq9/+8dbu+9//Y18DGT85+/P/483P77hX3+7ataX6lV2
Ixb/38/3zz96RwP8r7859l9APsR9QV0Mqbv2h52Z3z/eYfZfKPEYEVhVnPLPEfa66Yf8r79ZxP6L
49mCCNcWtiv8D7E+3Yyf71H3L77ru54APMRltg+M+/+/vD88nn89rv9AtebSyHrQ+D5/3OHQBmXA
dQFqxQV1fOF8HQTLHJlpXQOJ14sa9aKp/0g717Oj2veqmvMNyQ0q7lNOT2hB5Cjn6hQrqL/2NbqL
49i1iegUx6QGdJPsWe5nS/3CnX2JkT4v0YfQDMcN8bBCvyLYO4o55oYiiXLNOOx7zUVCV2D2bIah
adVHanh0Wq8IkdeBhSKX7t4rmzfwduvjUrjrrUh7EpelUwDARdQhc9Gs7Txp4tUF7EJN7rpf5/UX
xPafo4D/Mm9/v2pBPdvmGNT1/sdV52leIFvBkKO35F3ISqQlkvjNN40BX2ac5hUAhS5ahr3mNsCO
1PGgzObyaxu4qzAbPHLdQZ0u8ecu6VAMDlI7v7UyPp+I6csDMfzW+2jCc9QY6tmJVk144tHmB3Xb
Opzy3Nk6bMLAmun7X3icP3pknzBE1YQI4DGpjS/29XmAMZ4sss1MYNzJ3tlWlRjjkFM16zEuvD7f
83FWu2yw1tDmm99tr3+s3z+s1w/47u9vKz7c9aENQCinNgDbHxf3O1vWDl6pZA90g6fZgTsw2Bmn
945rQcvVH1liSdLEUgMJVWUx8+y4S23rRingSrpu+MWd+Aw3v1yNhxFitPuwgyj/Cl5vYVQNnzg6
1FkLDuB5fZlzR13BDjB0v7WFPvo0HAEu6QKRSRAP13BaXa8xriidO+Ua/5G74lUCHLpShn6jca4l
bVHZNMBNoJBiB9ySGh1rjIL+4k5++Nkv1449zxlMD5C13lcKCkBRyzbl84piHkr+aCinriKbxq0B
Dpz1sSkASjF0XKKcVqj8LXW9BS0Lpo4JVvC/vxb+P65FuNTFZYCpjfie+DqPuI5FWugSMIHpA8cw
A7N6nAtRAafmRKPdFrgfTnG0BG+CwWui3gGQQNmFmgNbApabt+4Soz7YXH3+wMbazqy0trPyyUHW
+3Ga5eHzBabs6cFDvy8mskAzPrVYCqDK/aI0fdJoFhKrw6xW5wOUKOZxCBrS762yXM+rrqAAIGm5
z0hq7XF5LHCsgd/6XXGLmuS894YpPY29wuSuADwfXQIW8aaNBPp8936vpl0n8joWzlCihZqB1FAW
6Rq7Qqlf8aY5n+Q7v3+6PhWgQEY7BZGs7/KvU241R/7FOc/ColbvHPILu6Gb0U5xvagY2iYsuLvt
C1bDw1V7YfLXiS7DgemaoJHy8c+McPyzM81woK47HD7/9fWdzMwLwrEyRUkFB6I5fgVFkmULQzsf
dQZE1OcPgMsUGrsfr6t0ETHulA4+j2k+3xn/eeTnMZ/v8LVBGYyMYdpotv/XCT9//+Wwz5czk1k0
eIMTjq53WtFSXtxKH6sPrwGesGxTuNW6R+J9y0vlXqGD9SwGtz1ktDXXbSFua3pFsh2zOD1alULX
m5ZDlCrAS2ZjNounPaDP651wU+BIZovuVwlsoBmIBU4NtN1Mum48Q9l1LSnfWnLqsAgGcqs+fnR3
ZM7WpLQMotEup3qT5T3ZSwXcx9xVb0UGNd40i9MmI8c0Xx60yZH6o+F3nzL1OLhr8V3l5iKHgh+6
JXv2p0wciAIiz0cZZMe0R7cIJViIoSAZED6OG2lmxO3LgBrkbJpdljnDpiv68q7Irc82evPdTMW2
K+tt3lblQwb4rd2EGtCO29VHV0Mots888Nk5a3+0ZwCN5pTpeCxrzOlM1T0AaeUVYMIGfGyhae3p
rpoAiWXVqO+7AkVTiIjRi4YCKTMkO07aBRKK1wZ4hhJFm9Sju9J7E3UXVG1hh7ay3IcUiPrEdkYU
Qmygni0K3UrL6XbObJ0gBrRe+R526IcqTZSX6GwALAfCmZaUAClrDEGBlBR1zOy+deplQ8plCuvG
sb6B+v1Bmqm5zRxbH6YJ4JPWrekmxVRBnNo25o3QgjoN6Cae5hGKasBH8BflktPaueM9Tz1/K+oK
iBTmk2f6Ab78OMCZBx65gwOGMbfxrhXEKWzxWmNEAEABU+z70aah8Uf+UKcCGCRLoeDz8TLXvReW
XPq7z5d0AUC98WfIG328mw5I26VcAaZlwLNldNhmDrx+K8xJOogE4ORhjhtvCOs1r3G1eDfzze/f
hc8b8Xsc/PkjL4uDDYym9Aqw49LMujFrybZsAkSrY3Z6wyGEeSOt9dYbubz6/FUqOn+nagD4P19+
/pWs1u//j6xza25UV7f2L1IV4sytDT7bcZxTJzeqdM8OAiEOEkKCX7+HPXetvb76LhbLxk7PxAbp
PYzxvFgmguPjFNwk4phJSOMeT/GFNBttyJi71qnc66A0qzUl1+Z+sE5An+7jnu7QKL4Kvyyf4yht
Doazfx7veJyv7uXheYZ65f6ux/nHvxFDqqHGUj793/mJt1DNWbVuFNTnDFHdc+3L+hmaBG+V+Z7Z
DXyu/z3X9fB9QM8wbB5vwa5WP4etscUS1nPOPYy5X/soOWw9lYr1v8+laeM92h3VCpNyxMZLbZvP
IalvJIX0qe0oWzeTErfHuQ7zr2HLCJHF3t/yeAFm5ty2vnryFeKSzuDz0LNPd6Yy6LkKcHLUVKkX
eBIG7IovjzMt65o1sGjQ/N3PiVBnex9sRuiG8P7HuVn+dJK2t8cTl5R/4yDYs16Js1dO9dUpyLGy
hi7f4dD9kayJb7z2swPRPcfiG8THeAxGOFHqzxb+iHcCrX6BK3I8p/5cH40el40HkcQLIcSs2sAT
fwOVp74X/l04KhiKjdFrPNBqMxDznWnLit7Q5HlMK7R5qin55v5dKTZP2bOKqgGbiUxzSO+Sb78r
VwyUtC8CHQNk/qPcq1Znr5hW/fzvT/ZQjcxhUD+1fVudLeNlEaZM3qA78POSL4gKKqTkOy1nv2hE
I6CESPd+pDJIev3sqb8futKBONA3fR52WIdjU5ODbCJ/M2Fy4i5TbHn1ZR5b7EJQBgdNn1x5H9xN
RmW4ysxSvWDB3cf9EENDWeM6KgWz68rHBYWqLWSws3seh/G/nkXc7iYNuVk5MmwS4QLPTDxm6HCK
4VPN3t8RI5CuVC7ehXTwDsi0nZNNKpfghCUWW45f+rtUexfIFIBguR8quLx3YyM/1f2/CckAftGl
fjEEonKvx1RsqZ/F/TAsbfCUpBqdzUQ9Z8uHQBnl2jq+b9DNOgcYfpfjZojyUvb04ruA5MZgbNgU
MO/yOLj7oxn70rajUDh8sdTy58dhaVP+PI538TXtz+7+7HF+DNhP5c2f1LpxLX0sv0sDe0QwRTjq
NEJgoxcAjtJUvrVTe+VC2KfHs2WEUKwzEzk9nhpooaESjPyDmSPcSkFUeHEMq1qdDmfbePFrX06g
FRn+qZmmRTeE9lRaL0BIV71QWBmOj0Pwn0dxFPbbJeBvj/MgPWOj/M+LGXcYgzxXO/grmiMYTM1R
iXaBY0JpbPdCQy1c071JSnbwvHG6IJWaLo9HrOzrkx/Dr47213+df7wYUKjiodx7kc24RYraRcv4
Ym2iXwaEPOtIJPncle9Dlf7A/CPsqvSC8ly3UXXkTVNEiA1fWpfA1hDVzVYOjr+gElXwdOi/yWQE
lIQxenBIZ1Bwap0+ehE9Ifjov8OMoPGXfvqiA6UiIc1ahTF/gY8AWccEi98wUB/mitRVmNHdVael
T6qTsMslixukz4gBVgnwf+fHQXdBX9hSircM7pqrmCVMKj6HkC+F+2OCs6eAVR0jw5Ie81Pvj7yW
LQfXJjnBkPZxNLh40/Ic8Qp/5ONhIsWC8BuGsR7t/zppu8Pj76PSriAhlJsALqRNMkzBpzCmgFio
eUd4g8EhoQUp/36eIpRBI7xbriJQ/hPe0q+s1MtxAYF4ZWZaQQgCWV89mUPW9LDoxHHcHPqWniiM
MJ700ViXvU7OAaSS55JkqlA+mumsHxDRS/xubRQdtYoKV7UU8jy0Rpos6a/Q3lN/Fm+BtBh36/lb
NB3tTwrpfpsiMIDW9F21slvXlPSHx406TIh8KG6sbIF4qIT4Yg7UCWnPr3TRcBx0iV0rGZdnOw0Q
EkMd3w0UNq8+9dePzyXqG/6Ssn4Xz5l8elwZo6D/EDO0uYyidCUUGbFrdwpEoHkIUPMsb8407Po4
tPK1yti7yPrlFWbe8RmXe/F4RkZ/eW3mFuZFuSEdlGoqZsk1dkty7SBA6iVxqxKlix1vwmxX9tEM
0wIeucri0QjXVXmPj5Kyv3WZTPaqgc9vvj9t485cYnhLGzqzcB1MNj1IrB0Hza1cgTUUbttasevj
kAFkWcRhg1vCh+Yk9l2ylQGEs0YEIk8imH5CCJGuKvsSJacnVCH/91A7gP/k7LFiZrNbJz6S6nhR
M6b63Fvscw0dwePGqmK/3vIu+qGRkFAhcNickiH2NinrhiPh3VOXztO2DIdpV8/hhtoYJWhJBMxo
nTk3qc1yk2BvsNxIhOaQJlUufibp7MFQ6yVb28VDnvW45hPE5QBmkuliqjnb9Eo/tV3to7Qt2i/q
y/eMjOovb0xexhk0R30Q7f0M8rxZ1ekZksvoGSW075qm4qsdSJWPi1yOIm4j6HsDC/2axcBs032Z
eRCFyQjbt0sbvjMri8f5oOow/JGUy06Ay/LJvasdb+Viyd9ON9d6SuhXVRt4KZZ+fG1tWRWpDMll
pnGzczwxBwiwmtPgNXA0+/73hJlUCDcXtQ01y46NEM1hQZK5i1M7nVsf9goXQcMZRBDw1BB+vHnj
yQ4hXaWG8ldHkeRW1vkXbazeddCCHqAjMqdZ3BWMXaOfkRtla0my5gMqDrjQSvte+g42trA6Cuh/
4Zcqnyfvrm/vTJW3cID9tdq/RYzLbwyhgxVi4uy9C2OzRofcDUH8LpYItaC4DP+M2i8o5leU0J9j
8FXSzf8kNPypGs99VAqeMY1P7VwH8Jq1fgOpjg8VD5nJjiZD8/w4jNATrcXoD1uDglK5No3pc4Jh
BMXEIOPUCtWeDMLqC5srfUF1AeKpbLml92ePU/93kGkXQP7r52LAjeBa7rCJ4qDY1BzdAL6XGtt9
peCBUGM4fbqAIzAcqt+KpANuN1+fejv0Vy+yFDHdXZy0mL0ZK3t5bEN1rO0FKf27D8E7nEm93j5W
oUp7ddH5FZTIiCUQPeDpcH9ayiGEhrp0lwooCg5lEeYyjb981SU/seO32Fjvq0/LAN0VrCsEpjtI
WEEOaWf3Elrzv48e5zDX0748HrkKumsTEw3FyrQUtKbyknb9spN0EIehdOoUwuEF/92UXDOj23yh
pHoXnRxXI8OfC4su3GEBlKj9tPLj6fH1mQuRzUsQlOPHUDe7dAKBbRWTaz9S3K4pyoDD2CGinP3D
OLuNkbL+iy3kdcBu8+EGowqGCsUpChd7ilO4GGGRrD7CIHlFHao7jMq5Ta28WxPR4G0wpdsijLU7
hs381dDwt64N/9Mn0Wfoj9A+L0G7CyVMBIgX+rfQF2+PN4Q9ajmRv/QvE+bJwjQFaxiNR3EcYkhz
SWoYSrsBBGBDrN+qWB86cOq+SuexvEOF4N/zjTL/nhd9/9/v/895nv1//w7s+GI7TtJAgIqFwqYt
bA2gx70NBJVZTAKga6Sr7K0PdLSbNeRAj1e19Mm2G2FORfGSvS1oAGxHwD2Kx6sOtu5NJlMUlu+v
jozFRTbH5aqJ/WBlG7u8IpLNdsCLLuvAqxeUEzJy1oH//u+zORteYT98PHm8vfOnl671zcXcf1i7
VK9F0gDwdP9hVRkoG2uIeonri0nx6Nb10NpX5blB+gljchTd4JAHUdbNZP1/b4De8gIXM2Cj97eP
aPMd5gpLw+OpvJ/rfRiYvGHJ1iHhyHxVML4kXbAc4gHdwMfTxyHovCNBKeVCIbqH3C2ZNhPquvnj
RS0438qMpGsTzDnc2sOlQkH36rIxuaoOMiDllNhTxNP/nstiRIgRrvCiMqlB8USYcfd4o20vktbq
3C+jOs/Ywqc8NFGwxSr7/XjhcahCe51IWp00eoHnsKpPYYlUj8KUcouSCsGMg5A/Yqo+JvcDDA/1
EY4pu/MjLIGhpTuLvt3XwqpyM5YcPXO2eJ8onRLpkU9kiu3OD4Jh41WSfJYN3ZCJsbcSGySz/Zw/
Lk4KddjEPfFrUL6/cx5Uf4/znfzv87Ctyw3qsMvX//v+0Ys+nexQFkfb9S1FWxN2sBToAE/iaS+j
bRQKWOllad5muqS7ZTHZ+vFqjT/nMISoUD5+1p/8qSA8hVCsobnBwvgbtm8sdcM35gebAotZcEis
Y89BDMTt4w3GkC+GjOkl4gssjAEEzUQxQC3DGfVHHn2jHRpeGh3o99FGuyhoqls5QG8fMn1gPPyI
M9Ljhz0Oiy6L8sAQ+c0kgjkWggTQw9RCayhQQbq4xU6fZ1+ne9GK5cUyKEU8uPMKN9rlpYXiDys4
rrUAO/+9leOfKtEO+5GX8X7o4hqs3Lpf90GsirHtfh7pm43Cl4i2PaKJ5jmd0/gPl9X3TLA/mvfY
k+0zh4k2DWr+5AgcUO0s1QXTZLf2nctJfKpOlQdflBRq5KH5pGJsV56tpydTofTadCFmKyZ+hp0M
43gV1EAHIDK8bUqlf1Vegpq4StWvmYmPIERJFWXQlfND7ycuve8w6g9NKvTrpAzPkXAMsFKO5S8s
g5tYpDCsmbG8Rlr+fpz2mJy2XPbeanQBoMwgTh4iynEdB/ARusxEv3nvv+ADG954hn2Wzu4bRbHm
JfXhTo/rqv1D2uUZuz104+FYbm3l1EvN8G0Optf7iAn10mf1bmkRoJWOmpxhEN77TOql6ND8LKRg
hUY69FWjgDKxboKzCvZZWgeornYl8hEzNxj7be5IEluNx6mtM2CmqnY79WgZYqRwj+VjASkhJNUR
cJRTEIsPNmTBR32v4XfMRtdy5LJAulsdFE3fJcy+OTs8vs0ggPDYb+sSMGEUUe+NjrUZhDj6Gdp/
BK2ycxNCUC1AiuL1MKwRKugTZMLQsQ59ePHr2W4SBLJ5PM18hwDolImGQ4mOMixZNQkLLoJH/pFT
IgsV7VJuvDOFuRR8F+dWuGTnawBp8I45e75jSeJhRLg8lbkDAOOw6GYvUlH4vFkvxG7w0ZovrmF3
7cbGXTwwOjBUOIHbDb/MSA0tsgZ1i0zUuwntg0/cL7zgtroOlSp0vEQBKCotsqkYsy1YKWGFB32V
Uh3uvKSJnmxgwgsUvqka42Mr+xdaLRCJKYnVwcCY380x22JuHAJKXx+RwwX7MnHrsIo6kUteNSc7
Bu8AEcBmtYz1qw+DfJIEz1UJabOZ8MGAcD6vzWgwcDKIUXxr0bK6d32Uq5M9Vsi84X13fhxYpE/K
Sujzbd/fgNGJN5lDLhNp9axG50F2jmUzwAa+lxUk5eCM2rfI9G9ymFZMDtFZxHCvRBPIDotH4MO9
P72/OMBbc17qvYIM6KkSgX4yFH4shLa/Efxhle7bNO9rIBJ8ZLr3bdUXGzy9R8NTGa09mwWHxdin
qIvws9o7aZjnjr0c7Nozut7ouY6eFhR11iQhJSydrlBJqcsVlNAIWqOr18zvc7Loo+Rwo3UpViHS
zvOuS6uwEMwkG40dCF007HuBHveJN70B4dMeQ7QtB8sxr8/rso0WXgxj0/JuJsOOjZpIHqdIOYUB
KWFMe//QlxYlOG945bUcLgOqPJGCu04JR2EuZqeOJAGE9tgMJtxBKweqx23+y7Bq3jD1kZ085kXH
zk4hvjk2/a7TMQ9tm+y9Od5VXAEXi/b2o4Qdef24TtTYIc+Rhc2a+gSYxLmcQSkZoxGfdsZ4HoI1
EBN+w9KaXIfevCZlFx1GbzSFhGcNZJep3bTQr6eD5Gc/8yco9G/SKHbQ6BepNrVnN2fbJLTNO3YK
/M5EZeWOlpfUL+dLOt247IY1ftsYGQfv3X5O4vcIDopzF/fuDK0Rbk+sysUiUIYmXloW6OJWRzY/
izDCJTr1U3fpjXpdugWSauslQFEMmPsx1JjnpcRfbpPkfK/zoUrko7/et5spiKrXflEJago/MY3m
bUSyYUtarB7oKMOmp9GXQl2anpA9gOmx2DVaxxRcgx5l03tbb1xA9kXj+ZJ19B8ZOm/vQPW4RPO8
bkwZXiuarGfK/ONAmvSoKfylzuinzN598hZf57h4H3pBZGIz+VqiL7LzBbyB4LnEJ5XQ7563ejs1
AdkL4if4nBxqL1UvoBcXHjLjQCXHVge/UGufjx7oG3nYhkPeQmRQVEpWuFvNexLAUBkkuPuRw2FB
SNprjyrUgQqTPUlQozZJx9ItoTApA5oUoRyFyk0nmzmHXwqFRnUNKcKyrtL2oxRgXeBDeJLlEhQ0
acmuShN3XhZIgmIEdhGs9TXpk4tL7F+IxVH7gn9jpUnvH8ulwQcyj/AdZXzrZ7068IbNl3LRoJYF
uG1ZStU2wrzvo6MBdoCaRav+7nFMZPjF4BdEi9dDLg73MJRG/cWH02o0fXDFVYYOJIHbgWjz1owJ
4KAS0AD4114WfNKLnSr0F4EX4BKYnxDTa7wBTC2OFvXcQNu/NF1SpBVCvMSidYQyst11lg45AkpW
KAqmRQ0bF1bW5jBZKB+YZ/ptH0HK7yBKCaQakJToADJ5ClhG1YoDDH5lPrHhVcMdQNEw25EFlCCm
eH+IUb+HrdfuEwXr9sR2bg5MHqoo2sA4cqkEiCkZ62eQFpppJZbg1oztX0JAnU3lwNcY1fEaNihY
VHP7ibCCwn2IuqLCHPmuE21B5IqBU3bmaWZWbIhBrZALcEAhB12nTugKSKf0UHIwDHSDT4Pf/4g4
FiVQC/0rSbthNyzq67HlKhXXRRnUB+weHdgk1N+GA9fYPWAZm5JmOGviWtT5vuLfLHXLc4u2cFOm
e2Zab8V0MtwWz788T9Kq1wlCoZW9l4YzEnbbMMj4l+c0KWKH689KAoO4COWJtOBcTPj6mafr2yBb
VmRl/Ecv/nApvfDgErr10KnJO9Mj9xBjeBRBNa5QQYN1X3nvg3ExeGDYjnvTh1uwpXxgHbPspeMR
isJ6GddeByu5ph6wD0iqtxIh09bn+Po0dYihmf6Sd+sPHLMo3STszQvLck9Z8p2SwdyETj/JvYMR
6YajGoFS1Bx5+OphJEGTeOuzZjz5S4AhlF5CtkiK9EopRH9MwTOMBAOmwySCTmVK34guIKFYCDA7
aHuzdaTnX8RVTygs4yJGPLKjtCWXGma3R4V9qtHjHa2or1P6u5/RmITFsdvShf8RDf2GSO0HG2Lw
6mkCkQI0PtATlGu0/uJLleFXQNtkCyoX6ooWhDsySDAFeIoFTra4CRp1rea63KbhXCiTIb5eAgFv
sww2nUN87Y3BCnHSvDH46WJIFnjCRQn/ZRhCg6GAE4vj6A2dJcC0BAxZ8EZqe3Q+gA6I0ftfJYdi
ckn8J+44kJGpBT/Kh9y5NkentFqhasoPg4ErY+zjt5aKvPdLyLZaZuCBTMduBZ0GKAeR1IWPtvil
UnYsZAX7barE+LqQBkK7HjCLsu3fhg6WNmWm2+NaM8T2wO7Nae4oaGN0Sv0b94V/G8dyHS5ZVcSd
fmMN01ceQjKawvYYit/IUvR+xq114aKyOYSc1ScRgBCM4gpCG+axDSHbMzHW71WbbZ2q8yCr+RV7
ZXVz0MZs0JUp2i7F6ogtHY7LLPslFw2AACxVlxme8i2a+xPgOx7dDNJi2cWSw4W+mSHgLwwEIJfw
y6xbth7J2VWqO/LRJy/DWJHCn6QrIt6vKYM2B+EFrqskReELvUJcEGnBe1HtyigWl3Fp+53XoAag
0C+EfuJmwtI9a6+8xQkBzCno69z0YPyUdcu+UZOQQxl92e6CCAVQCvh93njIyvOgkFJE4CWdE+b/
Ht02nmq64a23npoeNCEbvTKoB3c6Sj+MjQtv9LIDyqaYp61DyBtEanFVNmbPpEo/koacvMnTaEt6
HNCdPYsytNY4CtPhUu7xWdPnyULMNIW0+8e25aquAoGFUnSrEgvhEzIIevQE3zOvwS0D9fbQjbeE
6M0YggcQ2RhlusBlH9AgfPeQAJznNIT2EsOydzqEKiBtnMKFUqNA6/APD/rkhywAspGjm01oXSR9
FucRAAHYYNPmda4AsloixO8hhmrh1FpX7EaRcu1RRe/xhZvud+DT7hQ3EVSdnjthcXlL/RpeTp59
GQeAmOuO1qBy5twCrCnaFqBMratu7A8p8auCC75tQ/MXHWOyjlKRYaoK1Fs8a47QwGUr1nIN+xyo
YVkgNuiMPsFBtXEJgzg+cDfsrnUxpQCX1DDOa6ZcwRus3KKpWWHj6b216OG3E/rZkbTbhYC/0JtE
fw+x/ZDZMPwJUbbRMLj6XL9aT/1thibbhFmZHuBDZyuG1iuUeNC5jbr+nEK04zO4CYmiwTOEj/U6
ChEulKUDrO7OZKumZxDsxXHBcpWTGnkTaH11NLWfXoMmZoz1IwMX56WpkQlO2UjWGEFBENP/bVuX
67GurwECezkAK+jFLag1+MQQ3YJqA9GCcj0gOvw20BQOPR0qxLUgomBQhli7trmOVs8H7WEeIyqP
ELP3w4rM3p7Q+RUVG3Fu/LiCIle8xzMajgEFpK+6q3id49WatMi7oMKgIKdn09qAC/HWj2Whho6c
WXnjcODnAnk4mCMi76Z6AVTZ346Ju7WLH25pC893JVAoGBfEKTroSAFmJSRkwS8oMEnuuXZaW/A3
dyyKHKzwDb940Z+g/ev5LUjHalyuWdX8RKJ8q/venqidelBEKtCZUlTyIEuOf2N/40EnkWYn7UYh
OC5IH2+nxQE0Z/BOEeILSwI7rUoS69xyGPvq0v7KsmCLnTPZBa2HPhmRz+B+dl8N1ALryQ0Ai2nk
AXRqvK25J8/tkFw0Z+mmw12Ud3peR6ZjaMKzbQ2XH1qDoNN1DHSFErd+ENFfoSlQuJpWJBrN0ave
NUnKp9mH+bJNyTm1lG+Na+gK2tczsXUIQAf8hqB/VrsaSPmuC/cea3FPhny3xPbSQc6LBGPYop9U
wopuYXFgoAk5dKzmRXq56lAasFmImvXQj+fIghuElLQ+BL3d2DKpj6Rp8UtVN6rLD03pR5fFEL12
y66x4zuZ0BwSI/2YvAk4F1TyXnoN+xKwLCuNBiUWytCeE/+OJIReEN5j8w9UtrANa+Do/KHZxiau
9oDCdkcyMDBHsnRD6nHXI0z8tYhwLRDL29iV2M2GdYUVHcRY8dHiKt2ih6XWdVB+jU0O0h4gGllW
rrXLQAHBZ72AcA5aHtqi0wTGRY16DJiXqO+AD1amUZnPFqCrmLwFLeKsRNndfAdUmLhtV1nEfocq
6wrHAOhoF2AuJuAVlvjVQT25iRv9yVDLRrG1/6JKYWlDIuCmAUM65hLe9gS8Ll1WlwZcKVz6CCdj
JPDM1VAlAP2JOBoQH/AEZPXVubg59fF0x6BBb4tu893o2njFDKDmavLIP3S4A5FjeE+Njxb35Jf7
NoGEFmwScQjJStViWGE7GTaZpqiYLQ6KObSj7rO4VlMbvcwx2S18dAcaAzuF0OOIlBJgMxdu+Jz0
t7HntzQb3m3gAZXFfiB2fm1Gd7rbNzZIdl+yhfq7U9Jk2MG1fZXYTqp0eqpm7h8Q+K4WGcjTHJTY
X1DK6wwCfjGSJ92KozLd9GKHRK7bGsiVzEIli/kWaCqVJ5vARZt40VOUpmByVfw18YbdGG/QJC8a
6wEbOfvPk/oeWPg5UXjXtTUHZLDlBPLfXSzZAinQTVBfYmmaj73H/klL+Wdw1U+Z/Wa01PsGsCO/
6qpz6/k3lUTVOmvgzlcE0ncMiKlg7il/cXSFVxnunvWsy3U6AAwKQSNfA+s/5cDslnvd3a3HowKz
qcewdIbCBwW2yvMkZnFWRL+AVqRPwWEOJMITGBb26eThm0663wM846BGOtB34RCyMVxxGfBjbuzZ
NjJRIUP1irLiW2wUNPRwWJtAi+1kxhlxzifSqGHlxRQlfcREK5FBfh8nqhCzmPLMz6aPuT5FerTv
joHZ0UK0DQiY+0YccWfqxqBtUe9APOWjB4wdc/oRJePrsAyeawvmXor/kZhcZLP4B42V5GkpMXIG
hQl3YntkYahrTOY4oLUN3Afm9IgtqfH9g77iVmgJ2I48p9itLtKY5LD0UK0ZD/2yZmqzDeeyzlsF
XHRqOijERn/OlU5Bz0nEkEexg+BGXptZN+uoTZFuXtT4Q6u+XdF0MSgTbZn51JoMuRAZP+EqFOt6
AiRtTDwseC6/axvWmJSyqzS4LSKzb8AMLAczLKf78DmmUAHqShIdskiVR4r0bx2HIBQm2sv9DgEW
0hLYrKFnBXoZ3WEMXeuU7fddxQ6JiIEl815Qxvw1h0iiXJ+8wqK2yiA2QFvaHLDco32F2x+xpEOt
IxvK/dRAzUDL8L01JsgVGVBRNvpG5uoS3LPPyDIoNUE9BXcF328p1zHrDrTetUvw0azCFpU0FEtN
0WPWBm4XHkJKJ1YNxG/5sMC7ttwxP3puP5g6M4a2up9k/NBKWRVZStu9rsG/IQsB8atbziqq+xNH
6DJZ+jRRC5ZHhNwQXsENTBxMA1o7BxBQjPMepRdshKDF3Cs7zQnKAES+Jr60ptqkbfIsm9A+dRC4
Y/hCt3bduOxA6F3ziHxPC0h9uDd3cIkgyUNBIKqXLgfG9UqXMEAqgZlPC99BcMJsAwaT7ZDLg3DX
myMSt2Qd+VjhsRxcaohT134XoBoINiMwkMsCAm08sVePRnswKfG3Ue2hzwc9u43wffn+KoiS+YDy
YBMm7iiBXZw4SpDGn3+WdkHw0E74ftVvCuoNT6CPZ9nY5tgmQbd+A6CoW9UU/BukAT+enbG6V0CW
AS/jtWGWaxUs62p8GkRTriDE3/KY7iMotbexRjEydWgouu4JqyuE1w1KAKzqn7r2JXHggyVgwu+T
bJ/2CVtr3CoAKI+/WLUcMeBH5mkLqAavcA1kXn0cwYOZgxSklgEwPOZAGgwkTXErqgjcYWSD1XyF
C6Zbd+j9r6FWyxVAVuEgN6yqwl1pMLEuKZGuzi788KKWIPnzD3U9MqTZfVmgAdCi/i6A/eHjDgrm
q+AAaWjpHEDt0m0mCSqkmoBzMd49S8kE4poFRgPIlQGyRq1wWtBjBT1ozRX+s1V2VqNHMU9Q7/w6
KfD/Z+AhokOIOx6N2/EYI3mgYXYlKEgdFkxlXUUd22OP7Ndplf5qBzSHcEOj35PKJ6Tx3TtY5zsJ
KQhnCCgcT6e9gaCv8unvqn2S8VDtrcG40voM+VS7jrgGOrUiOwlhZ84Fqo5LM7+R4QQ0HT85kBnM
G5+beQ21frUG3w7WjtZ7KkuM67QeJEpVJs8oQvCV1XduLziXsox+lI2es/Y+vx78pxBj11DF3Jea
wlOlXzxvuqkIkl6wDL9RNnEFmPSonpkfyv1nHgC2MYCsp+q23E5DdLj/SWikFWUZ59ge/ulKsMqM
PsshO00iO6DsDtnXIl+lr35z7I6IqNITwrth1UiW29hgE1Yytzb64UDdzSCUw55VHrJOQRC7CGCJ
7ihQmhylTRvwMKjMNateoaQ+DKqoRVVDNGR+w1ryg2936wyISKg2zbnFKjv8D1Fnttwms67hK6IK
6GY6ldBsyYM8JDmhftsJ8wzdwNXvB9eq2gdLZScr/m0L6O97x5wOD10Q8ojH3dmUaLM30nog0IRA
F49IVXS9vxunyw6GX9wOdamtUEbepxzblujVM5OeTxQI/hdiQt6553/lBfVkbqQfq+GvU0QEkgXD
QeNx2WRj+gdyEfbRDg5BgC8J7YxzToXaycmYmVkjpq+fP/t5GS1jj02jC4kkIjCJrDhOMgKfEWEt
zxniq1MjvHFjjL3Dc6ck23UM5NnIdbfJo27ceQEhe5NO0GAQmDKOmDt8Yo0CQyD+5IrJEmFso2JW
29Y4zIEccfGp6MxkHZ27JPM3adzgMQxsyiIg14mam1Y+SJ+6gdy4qXH+WlMJJJdASnDaromRPEk6
ShEGstzY2zlhBIg2SPlQ8uW8oOJ0IBnknFLmfc6kTdlhrpiSyE3sIKmB8BvE7I7W19ET2XEW+O2E
YeGbNXFySMwKz/b6gvyRdCddrT6aOgjtkUliSsvhCbKctKTyM0uL/hbX4CN2YqS4g9hBM3N4Vs2F
Zmr1YloG/nNn9na26Nt7EPNvmfV+CLGDLHE6GKMJZpzJj6Qz713tC9aJLLjmLDpuAUyQzyP1sbzE
LVJE4nJ+dz0E8DK26u6j20Tnh0HFml08B6gx9v6YGo90STzYeixgAeYOdZbpbIasANTU0cfipw1B
WWmAQJMIKiqEXmuIet5L+el3TXwaC9YeuzMff158uR7lTjCG4D0fgZ+gw3cnda58+cukuBdvlH7C
QpeHRiSz/UxMtzd65L1dCZfxb51Igk1BxvneLEy2rDK+56i1z8i+mye/jhAC5i+GmuEQJYSOtkcj
bJ7JXSGuCEsWiCFIQR64hJ5KsF9Zg0iSKHRUs/NfZaGNVt4Nhy73j7nM+zaoHz1Ebiyd+UdnL+Nt
cApzPyIF3ph+d7C0vdzdbEi3uRvTHyJ7UtD9/jAU3wn84bGU9X1O0/SWR2q5mmaoTBhkZY+POgCl
5auifVYx2lJTZYdWnfnlbPm5llMAYHUJUG0A9BUTeZ35Lepkt2xVHsfnuAIOk/1DWlbvk2HL42Ix
C8c+qUoS0Owx/sJEpy/F7G+GIGeKH8lIi4RP54BfvKXTv2bSwOnNcFsqo7tNY2jU00lp0oCrvH5r
UMldSaftsI291IVFWm+eHWInPdpKNudOZIR5Fz0Rie78gUyr2UayI3IuSuWZkbE8RTPly31pnXNo
nXLDCAde0oyAgx9L0KBVy+lfUGnzbzZxXEmEgbe5JFjYc6vlyfhdWJkfRoW9vDiAe2Fv5F2YRuU6
X4Os9WXsPxUG7A68K5qeVdWVI2HcCrRLZ905xtk04CfmGj4u9fR8tqtThVIWnu6mh1jekqnc+oPf
792Oy6NOR+5W1HPPcw2q72Jz/ora8RBNnkNVCSO0jm0eLzkHK3ukReAVDQ5Nn9X/ZStTmLpkzsXL
ThRlvUfF7W4ryxwPTsGVanmxe8gH8vh6TUBSmUKIc3wWz0r1X3FmfC0FeQY6bvJTWS8viLo/TDxR
3z4h4/ozBhv+4zXTm0a6CKMRJlZq/yGsONj4s+3d/arlaUlu3Q3kJDllno0IjpxDMcjlGnWO2AVZ
g48pCrBHUbz7iu/kTQ7TxshInjbT+C82zeZlnPlFiVKcMt80j54r8ev2nUfwofiCOQiHaM5fKBOi
K6QvRiTxqEoRuJ85MBJAxFq/99r80oNV/pPjTYx58N14DQmnXoqQVVvAb7VjkBTvVg9EAboXbTpI
MGrlQ+nzaJ3GtPyWyCtJYnNztC1D8KuAA/uostrdTgmZ78lyY1oChZpa8PUi6GijIGbf9nx4+74c
iJGzs11WKvnuJfEfo+qdv7yb20VEzrntbWLKjZYsS1UcOobli5Na28xgmE+wU4emVVZn0xPVearV
/17+/1N2omrnKJLh6JL5xOcT7yeam0IHPGVTFpP1GtNcozJlvFhYLV+jsfysRxwJP59ZZSa2Wk+Q
4Vn0WiONegVvW/a20Lh81k+jEZ8BM70Lv8WnVaG3eS77a9JFVzTUVGQQeH1wUZiYnGuP///CNWux
0TKgGjBPP38+ieV//486HtrbaLz6abBv2wk3WvMZNOuxS//LvtVczJUzVydYnN+G7PEkLoGggiSu
H+xSVA/V+lHTYaEVhRNtiqXWoaUAMBqqf3m4ZyK4iJRw47VfJfz5dCB8C3Nbwl9DEAYX5FKcO1N1
/Pnbbv3bdLWeKIXjRjqZV7PFZUT6EShATJ1Y87Vha+PxaxrG4OzPwR9GyOSCD3CLUgMx++TIo3Ei
DJFFdi+C7i5RsCgoyY0Vmf8it7pQ2vJVcH/TKzPsVKu7B6iydUOE2S/CpUwWAvvxm9WTZn+PzhbL
sdUjw0BEQsfjlD0Gs74bUqXXqRebJZ/ffTJHjjTtIEX06wcjGYkCNTL0hSL/FIZxk1VtnpGh41Td
osqIdpOczzzf9XYg+npnrgBERN1LTGgHk0b6Zhnmurjw1CYEYouc5rL6JSyz/eXT3doDZdbVMwIE
ailyQZ2AgStz8jCgxG86TiCjEqqHlmuf8YUzYWVQupypyzCffQvp+JSA/kZV8OAEF1hTXLeife10
upz8EhKuqNrv2mYvMme/O2YktQonJhHOeBGTfRo4Qh1Y7m0DjYcdIf12FgIEG2U9mtEAb+6agN01
W2kzPFieuc1yxS2owA8CGYK+sv90/VVrUYYmj5UOQ0vntuS8qXQ3aug8HM/EuuUGF5asrwDb+TNU
9SPSjL1vtad5IjbOq3/bMX5M0SJTgaDKt0S/8DQMQqi2eivqJiUz2J4OyDbNXVIJMFCsQY1loQFq
upcSb4AeG9R3/PhIhQWtPMWDW9KI5czvjqYaI2rky/ocX3JGy8i4pkU6HxsrBu2CBECKETxSVP7S
TZy1ZuTgeUdQdkKBtENP7kI8036DEYLzuEM0Og0VzUL+NdDI2HwOdCJorJ3sXML9ChzUAJe6iS6Z
pmtkXFjiuZ2XDT97AiPrvOlOLjjPiiLsfMTXCYSBMcivhQg35GZzCO5McZCJSNcKuBlMSjK80c8f
9Ngd68LrN24Z3SdoRcou+KcSHV8+F+eZ6NFNWVlrBiNgxJgcbXe9mPLincDlg3RZvmaScoZq2hvm
+JTBdQtlngdnvlV1fWPrtx1anqjnofyB2SzNHzFV/zezr6ZW+i3T6FEYlFi12Qhk063+uIrj3pS/
puYBfNvbDZ3UjNwRUnvek45bb9elWw/idpM3EOFpTViTpcoNUzdLf2LrHfFyW28dXfAiwTCNOBDh
l83a+OxltKMEkPz52T6hZmFDhjoxqoIs24QA+vZoiQHzf7cGlFugPJKCG3x2KTLEcnEnnnGMQNpO
DiDwJ2VVbNY9MZjWelQQwoDHYeovjiuI4nbbEhmv9XP57QoFlOevswpCjAPGvNDtSYl1u3xXME7m
uDDbXLh7dr3FYFGsGutXaopnHeNgbXCU0MMw0wqC5G0scjsE/rC195x39SouzrJNX7T/Ko9+r4HW
inS+CwkUJHLjLdPFHzin9DQiq/6ZnWUel8QSVaBryd+6AbmcMvWRq5T5bYl4M7PHSdSE+asElwtG
ig3S8mdymwVpnC4S8vWlRz4SioZs1mByk4sfB2+9rqCj0o6Nw8ZgUBEl6fCzZpnHAyd/rjwDg6b3
bWNInCoYk6ZWy4GpAf5m0VlIMVFYmjaGdPLDE4MCpbltUWSVLBOW1e3dAEuaHyfsqnasd9IleHq2
f80+chBpArQynQ6UoDQAILn+Gsk1PGOk/VfDjMuiHS9zuny00fAJ4Rr6IpgOKNOykNu8KIA/UObY
n4bR7l1FVp2VE21NmDpJtH4Bhl18V7ZDlc+wPFhWVJESnsJzdU/GWmBUeQP0iZcddZm4W/nGJjKG
lGXSbz0/Dxh2zBrYB8Rw2EFdmHln37DaHWN+41gR+11sFH9NMoYPWY0SQcW/wJhfu4C4GX4VGTvS
xAqtaNTLVxofLxxdgKI5eXxLO5OItxAV/LBhQYKES8gNjVvLPPoTO4/262Npdh+l6WRbZimGRVC3
JjuheUUiUlDA03mvKPNDhcNsm/mwehORz9xlBIlH6ZVQ59VBrZxwRhrBdbQthc9wEiN2MdEaT8VA
GiklV2ZCjbKL44w6BLzBzSY1zPZkT/xO7BYZISwhKE09F+bRKSNv49pqGxv2bglUsasG+x2/JeyD
89WkaJPMBXZZzS8SgSjhCWS90Y+1ZUODzJpe0P5cxgIhXu9FlHl4X9xlnI5mC2jbI4zX92Jiml+4
BXg684ywbPtPjSgAzp1Mqo5vvhsgeSNkeGXQczvyXopGbaH+aRpI+RXTYzEUzPflOCw7vZjbLrOH
nUyJxp3HGGCKY485sN3YvvFB7y1yjoqBONfVy4JSegOzoQ9r+Bi7OzkJdtL8S/mWzxD7QBDlfSSs
X5beMYYk3tfWfDaDseHmpSfBz3V68pLqJBXDFooKc5um7TEtEItGnKS4S8O4XZxT5iz9oTWqZ8/3
xkMwkSTLO1xZfzvSkQe7Cp0I4rdPeuOcBs4DTmj0NZNTXhbCH+AmmpOfdHgMXQGkcLJcRjiOy+VY
Jbwt5PklydWd+DnTJpu5ndu94dl/NHo+bKMFAZtmfLCo8jDc8qVi2D0SiRDysOR9daMhROuH2mMz
avOhKbU++pqw32HR/b744hR/ieOc/QvdS1h57FFxcBdmX9z6Qv9K/b44e12zTkgPg6/PwgVPt53q
rcvVCzG2BVtZ/zbmG9yzxP9WrcPhQvxtL8b6zHm6Kyf7wSz69NoTqqzb/jkpqXYxR+KzFwcnibEu
AW6iQ6XNMqSg+w9ZrusszsNGWejL/QJVStUizq7SAxZaulW9/gOss2cHj0pSaWKwDZYoJgJq1f1N
OS7Ahmy1vbzPHrdQ7Vh/oojaKlc2nB+3CXlnWKDlxAtIRUSfHgjdt9oKxTj7teWr7zinX0pShmH6
c2jO3SrYeyqbTB988jB2rF1PZoQaMBbnOhYt3T/qqBcylgEjgf9sLFyFwOpQAYPfhUdjFFOiRF+1
G5JdVlOd5Uq4R9nRedFPEgi923dpURxHq7o3qfhPDA7jjLSzI00AO2DgDtXc3u58dZR43dBV75aB
nrp+naQ99+D0UXZqdMztqv+1JrYaoRt2tQa3qXjPJP4qDCB7OGJ9ygcv2PYUYMLua1BiarvQxn5p
0BDmIQ98ds6f0JsJbmow75hfzT5SGLYypz1lMqE4sf+vEsXddFMafJBm1Pb0zAD+bSujPXJY78fA
Cw7sZuA16X9l3V8z/I4b6VFp11YONvayfJl96lCWpQZBoGZlxfmynfZ/QTj+rnsKzlo/xOD52jTe
hY4XaGaOyXFpJFJncgBjMuA97S5hkX/Cbu8N20drn8jfXo+VsltwY8c5sb4yLl6qHK9bWQnr6Lso
/WbFbedQTijZ2lDe3dM0q0/oAnYtcSibLCYhdbWErkp7pGGVPnTt8l5O2T9zOjHK/2LFRgUwmmHT
5wvIMG95s1B7AzEU5m6gsAEZ187WkGbkrCFM4BhzGNTOGSgmbiTKKyO2MJe7JrPf4OflJnGInZ9Q
gCdTD6PTMw7jcz7Z/d5hDSSkfN0SYkQ0wZ+ScsUQXdar5wL/WgGEeda+WMr+tfCjbZgnmRL48Q1k
/e6cNHd8dqRsg6PtXWyr5ixB6Qqy923sDbva3zXavEqVvSeFkWybYbf4EdiSXB1/FssUdXFcBOa2
Hobnoiv7o3SY7kBEETCohWa4FkFo/jFrjLnEV3CyZKYRqtbjAiCGXkvzOM6R+1QmZPov5F+gz3MN
46lqXffc19RLIfhlXIxJFB257DdVyomXLTlTcuFuyro7JEVpAYsqHGON9aRM/tPWqvXF2ncupERE
2sKzmy/gcM3FaUTATYxra+aapeiYbtuUUxDMveYR0G4S/WRP0CKz5zPA4h0M5WI+Oob119YIBWrh
BLuZqpApM1DexPnjErg5k6TTbumB6j0rOhj5GhLbOF4IbSa2+cLzgrLyc7YY36kIVvlajngVYHrr
8AQ+eEmGRq8XD1X+bOFFPNaGeJpT41IVxd4TzjcDLWMx8PPOTKYL9a6QqsKE/gxifCCL9c+YrXq/
1nyErrDCVmsuImMJ/VUilVryT2HEH91EAaHOafcSwj0ObKZ7SwdfttnelsFAvDG22X7JRQ0tFhd7
f14e0WoRP2GM5dUJaBFd01E3wkZ9r1W+hMQwbImy/0eFEW1QUpw891fTm8BZgQ+K4ZXBlmeqon+L
N9se/SP5mpi4FhyQBrn2GgSeQPhi98QfwtvFOB8zAl4sMyVtYVy6jViYGCMh/jiBlo8BSUM+kD38
GUO1RZy5dAWh8Zn3AuV64fynJsCkjBVjzkxYSJe/Fn1/rQ2biSowjKPp8Kxos+q2NET9x+NDhsTy
M27QtS0D7V96jM8TOSO+R7a3NfYNHVjLSeUkQtDNaxFsEuOFDw03acPIDbYek/7WngpUGo77ioKn
3E7FmkneXCJBoZ2swEgKXFxOpQldqHq0EuC8KFxKf6/XmE3K8T6hEB99pVnsMumhFCPUG0H3Tvc0
wrqa8ynI7QqVzyoqgvE2eQZ5ue+8RcYL30AXLqRmQfk04TD8jS3CHow2iChpaZ/VrD4SZV6DOJqP
YrhYGCH2pVQcAy5cjxWka4C9y+Olqf6kpRquuhxbHFhpsCXcgfG0mgQR7tuhoYjHMIJlXxVtuvNW
iMnD9l8lAwsxUr44LuZ7bgQv9Lb8o9LmoAzWaIm7b9uMxn7xgxlhpeuHlo/7KK+BOctSnCUxP5tW
eHS8wQpvJBlgdYvzdDmiIYZ4LxiNOgU4nbBu9R+OA1EReA9Ev121YyGrMxjwJ723wDptQddfFRBC
laSLwdKBQWxMr/M863BFBbKScASvKT77oS0PqZW/z21XHhMu3bTzhl1RFXebvR9iubn6/gSMSlbh
DhC/Q/6Wx0AY6jXH7L2VqJC2mQmbXhuBpPZHHUswF8L75idpVms8GmMGXQ3ZVtj92S+7aGuN7BNd
Z6McnOOzNRQpGDIi5EQw6fL7zWdAO45KNO4QTnYuTxQxb5zV4tlJ4zKsps+fz5bAmK5l6jwg465f
vLnqdo1YdJihUW5BxveFc0FT+ZX594Ep8GkMhuQFJiQ7cZyxENMsgPc0Hk5k4iXPdkMrHQp2Sg/h
7E1rEi+6N8KcEoZH2SNBcqeS+kUjj56tCRO1IZiCBv1pNVRyTf0o9xV1BaId9HPgOLh6kupmRwMb
fBo8dxgK70OJwsV0I3mYk7LdZFNKfcXE08YPUiieIXiMbHN4Ta1hfAXxxrVPyhHFKhcGMHXzRYpo
Klto8oo7n2ATTPlq9iRmD2R1ee+FLsRa2E/7Ze7x67cMNRQQDbefF5P0hj0UnIL3uVae8p9KTXKR
btm1UBUSERDnxSkpwyEWr7mzPOP+NPZguhZvieG+6a8iLsvr0qqeb7DbJQF5WgDu6OIyFImYqekp
nm9JRnQTJc9/A23NT5SSWlX04MkcmVRKC4UxBfH7ItlHOiJ3Hn4+rRWWLlUivWM9LQ8+nTgh91K6
MYnIoJqy7LnKpHszg6q6yeBtrI1j5UQByYTK28B0BjdTyytxGjM+1xE53GzenWGh7Ib+YnSbxY5e
g/jdYNxnIeV56uSo60aqmYqiNt61G3+CgpaP1diCx6SFPNUmSXEJGG9m40lNiVXA14QAgU3UfomC
qD0lQiHQI0xVOcnNhps/5CVJm25GcedE0UKd+tefT6iXEaSyZQRzUZq+z3xZXscO5Vo1+WfeXznD
is1B5T+O2ew9ktP4wuyXb5ssogvZUud4YhwEXKnWIa1/9sby0dUzIKSV9c+9XSABYeSH7xr2mRsE
4cL7NRHClbZXHysQuKcrdx5uMb9jfHCm5eoy5z6WhRcfZYrT4ucjZH/4XpyC2vS6KMqzL0ivwKhy
QMm7Xlxd8piuL80M5ol8gVAcB3Wj8vLs/vNSAZGXS/tb48ZaC3rjl58XDSVvRMG10/zKqV2nVLlr
5yfMu/umHrMjmn4Of4zOLSfw1HlVCBHkLi9ivQAop3dgAXjSccj3T4WVYNuk+G0smPGD0dv2Yqhe
g0mqF/qxt2ICosWor/u+e7JkKV8XqzqatWccMZiDz/VBeR8Uew0HP3xId7Kk2EVu/9euS9JQvWOe
xgQUlkDLcSMo76SLWbTW/FB2+JUbhYpTdyDTUtjnMUoV9bK4Qyhk22cBRsqRgAPIhRisOSLLKLP+
5OkE0z45lxgvAbfnrsEFeKzk8GEwbyPMFI9DTqQekTOtMZONU58G/pehxY86BSUyK0zlKbdCW3xW
kVAnNRchJpMduTM6zB0Uf4lFf/I3HNxayfvYukofzS6n4VhZb1N+sHtiBMsg/V2lnrWld8w9dGVM
jhvP7XjsCUoqP6lub65ls7x7E9GmOYYzgLkAU1QXndYt0V6FNEUpn0SCcG1U6I9LBfI5p751dOIT
pof0Yqqz5lA9FlWN9tdVZzcymSfQ0npe8yzK+g1FmLXBO+SFfhIAiqspVKTn8hWa7DzTpbWln4y4
YdrT15N/gyPVzpwPiaf2l6efRWAc8QI9RaxGT1Fq/3W4TWFA23OKVnUvG/e7KxkaZtrBh3JgaAus
4Rw5M1lRAKoeg/HZ9oCYscX3uyr/azQNNooa6GdME5KLRjheoyefD8U8H/68MOF2+6io3r3KpNQc
BifE00OFPTq4n5ds/fcdNAyQ73xReVNjPSMCYbgkvfjuLdmHNfbZJvMDdLVsPSuz6PUYENzVEB2n
3QNEom12wyFZuwgb15+3tdtTURbbXzqiWyemUY9UK54HJOSeAcWInrORT9oR44BWoFvERAxbhZBV
CZzAndfLy7jMr20xRvugLlHDXQgf0qT+zvNz1ZR//UwvlGVZvzKymTGcU70zut+1mP50dORgTPv0
dUQdqv2ITJFBGLcllngTUGmwaRtm6Ymii0f8phfpf5WTgFF1zr6dT4vVzPAt5Q0V+b9JA2p0ZaJw
udI6SnIi8NyajUuzIPIsCM50Fi53Mg1bOaTAJq0pOJ6W1sT/SRV45E3oPYR9Apl8xwCf4XRBZOJR
v5e6YT2ob59sjK3h+vB5Fr1mQPKy7g2I5VWzRf0VXaG0ZaL6Yik/R5r1NgGbHZoqHEry7QOX7uA+
xnDgifpsrul2NSvSsMrVeqeAJ9D01WaWxa5Ymupad868s3RvbZjIZZg3Hp2+FeEPibPtS7p5inJ6
7XBUcATbXyYKlIfAY6OlFDfY1UP1J24JSZgGhxSFtC9ZtipU3xZeVPyyKL7ajAyzlaSnhKygdudu
ufYXKblnYpCOViXDpCXFu6N5sg7oIVU4l0IzeEYm98Ku0AlWUHSRMKcpl6jP3QEcI/hx1A2a4Sm2
qWO0zeK1BIIZez8FpZ7NrRuX/7hSnpqmfrIXjg+TcptRgtJOwXvR6RVqcABk99i/6P/tISUCTWf4
LP862O9WDccXzsS7GyeULvmzPCVFx/rTOmBwXvIYOV6yJXgAZ2Gfa5I0p4WERQR/yHYCcDj9woLM
mxIh0OIu27YqAnHr/mZjUOyyVSf18xJpLbdkmBRbtw0QHx78srDPRjGYiEPrOyYn9ywxfuwiu3+q
Sp9fEwG0LpvrYSrFkS5aPOW9vJWq52oHdN9kuuuPy29vCqpDbmk8aDDTVvPVONl0xmwCCWDSmykV
QiBH72N/im746qbNMI8XkiG9PZ5QtHqjh47uLqOh37WT85V5zj8vZpPckr1wAdfNHjvXtPelPSWQ
ZT1v6vRRUQHaAxHsq1iMV8CG9xoJ1IHI7mS3dPHylkvp4EkH8mTm/W16rUUvFJQ1j13lYKWJFAxx
MbwpH7ljGnsjg854VTY9W2Us/Q0y2zYZ6TqNNZ1gHXio0WfAaHydgIvKdit5ERKqACQeDcZKKMV1
iCZXnpyMEamw7y6M92YWHRrOWh6R4/tbVERcVD0W0/qYJYpU0RoOKyf8e7eGv+WGqx4Shy5YHuYy
sYjajYiymVDwIrGLn5cA9g9X89mr+y9BpNemqka17uGc86I6jKujy6gGZ9M1vb8bbaTwtgXP7qR2
HAYVq+6QqPmEvOk4CHlPI4Au03fZCbz3wEZVb0ekamYtQuk0eDEJpMwDhtBitNQrKaLTnmjXo67t
z9q1Pj0ixXRDQhemhnDs2AhkC7DbZdGvrMR3NJtYpWj+3SWT9WgoV28aL34mj/g/MS+YSJ0WK7TL
smxO7yWG8MtUqjOgOto6GITCpzxZ0QWgLXf45XjNMcj9/phrz9/Th4wzk9kAArw8Gnm7G3yEjIpB
nup6MxzU8IGQaXit8fs/R4UTAjIbJwNpGPAX57hbl+mR82/cFKaHS9S0znWVOHsfPzRx75558R09
HxjK7in8PMJg5PraKyRhnwljeOq9BCPF9yMhxSio0QpYb+MY/5chzn+enCkKm9w4uCkWyWiavVO9
fCC6TEOngmsxI5sm5am4ebZp3pG2hlR/raWZw9lzWgNqDf2cV9v/sD1siQ0rN6RYqLCApJ5k9qlz
V4ds6+9AgvlpgHXZKqN4wYPBEJ34R92TZiBxTLEKGiIsq4b25KL8L8HARwoZkhOrpoivZuGx2uQ7
atKR5AHUIGpKIXc7tEGzW7wRdAj3okdEZvF4Aw6KUSCT2hq4pH2r5glwRxzjbPqmRoWVpTOHvdkT
SyAIKPMo+9pioa/YtiHzY9e4dykelCW4BYv7112CP3Pbs+mPdMoJW0PPL/ZGY7XK3hc0PtQbP2mW
pLJxCKpvcOv5jvlhk3pyEGRgCHg7MFjMwz2VukPXQ4LX/bddZn9wENoPDl9xyNivpC9eWnNoQYJZ
JOveOUQ1YCEeTPT7ZYnOGwW4w4hkRY+chKe+z39PBmEySMTRSDj+76Sb34u0uTq19dTYVL6WNU/Y
ZnF3bOlXE+v3JrGHL4kaere0T4LK1p2QJYth5tAPO82QF/PGbha580m0gfZP77YJOVXkPqVyDaSE
jLewX+XeXvM5+8o9+1h/eSRlAe/PzU2sYGd4HuZe5th54mog32zfqxTNf4pGmSTZ1axkgyhbv3Mc
c6TJ9p+ywi2Pr2pjJjRjE9mLE2bcatd3dzipNM9AQDLRRgfp2wy+IlyEn7DfRtlWcqmbM1/HV74D
5RljrmKPXq0WbizjfWaM5Fn4D4WbUlIaYbniYvssUGotg/8VEaIT1kb1uNTILxbUnliqdrYEKpjc
qMcoJghs5pkIESfbxyRxH21sbTs82K/uJCYg3a4KrWLHu4nXqHWa3Si8fOcB2HkKdjsbs/xSAiw0
i/VELMx49BrOdHRsLTZd+xf+cptKYgKWg+YrCIj3ytYkKlyPbWTdbbSv6lstzbdDWrLKJba/xvuv
BmmJWrPbUNWB6sG5p7EQD0a93Gap+G4gxgjcJlTzNnrfoi2rQ9S5304qn5PpWTkrJJs3hFaMNu9Z
++KmyX9FvjYnq7uZVvhQKvVFXMb8h/7fcVui/azSB8PN3ZOz8BBCZ+AMRnBqlU34VYO0gCKCHK/z
EuD3K0C4C/JQHC12SWps05hOlIRcqm3eRt3Wo03AFsZDh04vs9mRssQG7dlofJJJCulaJ5JtE5gh
aFeOMmfKs8ga3UT4x+W877MpD5Fp7aNuIHMmX4qd4imMYRFcgZqmiZExoE606S94YaAbiUdFdhUW
Tf3tkx3zZKc4WgkVXCNm8DzjN4DSTK6YUPOXmBRbGMPSW4bjMni/ZRwUN4GwHV/x/BjlSuwqe/kv
C+JlS8bh7+k/KsCNq7mm/ySE//gkUuJ9wwJcDMUvUtPprs++rSE/+jRyEs1oufs4bQ6BPlvsNPuk
GG92TyMCc1iA9g5zD/w9jRlnx8/PfcQWsTg8Oers6LrdL2vRhE4azbUZcpz8pE/0Xn1nrCPzhhRU
11vl/ZP3V80EFM20GG/6z3ZCltDX9pMqVbubO/0oJstEXoqJk5ZyKMPFoNlpGkJb+3lo0QeOPToj
pEfN5XGM2ehnsuo3IvJxXzYGpxXtumIYecgRfeuVJFaYTi52U9wysK2gDwWqpOyeOre4kAjzMPbo
R92ZJtu8pRU7Xp5SUoR++6Se5V75Rs3PP0JJfB6tmYUEi/F8pGy3rP92MiO1xLqLTPOUAa42cGwX
5lLui6DmYHAlkfzSu2U4LMlcMWhMX3hSWqSUKYKLysnaOhB/SamscxJBr5goQZZMGBvygBhaxvK7
obuKR5VUcI+YBIZkijhyZYDKGOPi1A+PQBDBtkjro7L79oFa7Rvsxr+R0Em0ByghyOh+h9rOCSAb
994IA8VDm1Dx9SMsv83h/6g7k+44mTVb/5W7anw5iyYIYFCT7HsppVTnCUu2Zfq+59fXA/I5tr+q
+qru8A7MAlKSpUwIIt5372dTn35Uk75ZDHn30UONWtkdTlyl4CGu27A+++dKKDrvq31KyAylOEJU
dJTAB3K5fj3P8jdZdl94uOcg6Z2bJqblEKbvYde9FSW3Tq4jc3ZcZgs44PM1U+5NXPjXemzlU8nN
J8isz+F/eXXwXqOXpS0M9IpyH2PWuqCmuK3aqNoNtktjMacLnIsjxoace6ZDAQ1gdZ8rqb32grdA
1UIcQRqGHOa/aTesKuDz93BkkORH2SpVDBBZzpN6cmI3WXkmVDQlaLK7RnemSYI8IAbqdr5P8zdP
IiQ5CLWSMF2lPcUx06QsXEjngtkn2zU1iUo2LjC8S5jMk2Tf0uyKq44/xryiQI63LhUGF3KXabkP
OXYo7uRsq446ccqqWOR8nDTnkPK5GAfpv5hywQL+GgQ06ZN0YyWIUbDBqYuIgFHmdcy2kzETUA1S
lmdq+gMzN2/AQBprkbJ260yVS/ZeCaLHMSw/8BBsgpagZ687TFCJitzZZdSF577uK0CyfXgflS5r
xjy6iwbWsWlNNhDC95s3kK9Nq6AleWHc90YXbbmOhoVRBZtctuPCdzB8gmC5yah8gI4Y0v5ZDciG
txmLRUfoLxaZSZTiifHtaoXJm+HmhAbj0pBeUGwNiRO+duRpgIZkMMifhFUAdojGb13g39kSZoVv
WzdFydGvqNrk0PnK4+Wr0eaXoRzWYY6ztLXpSwGNP8gxvMjMMuAo59swzo9we423SvyghI9yKJdk
SitUCZmMGFSRBYYgN7qzcjV4cUolOUb0h1qcqQvLG9JDaUJPLZryQOCXB1oLNj9y5mZTiOB54IOy
k/q9NrJiM4SKRbfLucen3FA3lMdI4EfA/dNuWzV/GBK+NUT2TSKDSa/HGU9I4w3GdszfP+qUZr/n
DfbSlzY4C6INs4RKsAsoxKRBtXSt/BHesnnyo+Kg65BgA7qRpo8MP8hVKieUH+K62DleyrqQR1Ps
cvNwBaEsi0XI1ERMgcnQOZLWfSliPuQeyGugHoJxxHtrRbd+0FgmYrBeko2HpUnwcElxz8VKkq0c
V/tCE/cacLcSCQ5ZLkuU+8YvL3mnWHfpSOBPmzNYj6qNq7XyLVK6pXXvakxVXHMTj4W7sBSCL6pU
/w4ngMvXtNLnmBSepZoYH3WUmdRhImx1U33ZbZhaMR4YBeuupk0AR5tZdkoHFb0Q9gLCQbhY46Hf
5n28t236dQ1FJxykNJwwxX8ZBuy5BIenq7jMLzUcohWo70NaqmIbYJ+KO69eQxZYN2hGV9rkFFeM
8mjHVx3d/FJrmUGQw0yQhYebr/eChI6hoj3KAEgj+EEtZj6n4lPolOoldlDRBZWjomdJXztamlGJ
gLpgIaDYprNQoVlFnftWZKwBmwStHtqetZ0a2Ra7R4/IjhtK2lr+ggT7axuiGehsiTGgJgUkC4yb
mkhkFq5ylJUUjyZF15Xh4bRxJ2d1Y6BlLhs13Lctds6sytQ9MpwPowKWRmYO9xnasq20O7G1q+DJ
ZHYLgEhUO7ex45PWu1NCiZ2h3w4/Yt/qD4Xef0QhV6NrJcFZ+rWKgWZcuw2IF013y01SZmJjgmem
AQIO3BF5+ACWkbtKI3lCAwcq1CWqkGavUmCAddOy2Ek0DF1NWTG3QJMqxiH9UhjiR+dKg/h4sweT
FT3R6Wh2nZKXO8EClFZCe+hDtIVIJFNHpQNpdsECPoAZhV/s0XqPjI+0e8eD85QGYf9GaYWqHR83
7G/iZVIVZrxHTrwbH4EZMxrBNyZyQrs0YbqAaMtNltAwTcj52NaKnu/1Rn2q2+xbyDLuMSjTl6RR
JJU1xr6ydIEKMcQwhzrpsZHdeRbTt35slFNNB41nMPM1Ke3gKSy+o+xpqS9k6jroE7nWY6DtnMnA
U6PPiMK9KgTRAql2VYs8PlcBfsCyHIIHGy13UaGg84K94zBSWTDyiLmBRwN860WpJ9mmycCAxunR
izSKoD+iggJtL8NiN4r8xYVluqibKqE6BIdDdfzizs2gb9isaO5c6CHrST9Nb5guaJ2Gu0pHbhCb
CGhhwfarAsnD0ba3Uc+FlWrSv8CWbvZdnnroI8GRcBW31KI27lfdGJ/9ACq7aWILjh1S46O8LJdG
kAfbqKk2FpTZmmogFV5oS7oXjMDvPaYJd46FyJl1L0b/CN8n1RAPc1lMEVL0+PKiesFTKSdHpeqv
0+Px2obDN78vxAHWg3Kgj/stS+2cNh9po45RniXEnaMDRwrTgHZBvG1cfT9/gLaorNKWDAEKhArt
qLbYNY7+pWCOdRxA7nHrfOmI7tkard1cEfFoh3FMv+Me3OEqtuk/tA+a0zVcBV8NaX+zQjGS3+54
iDyNfWlFxB6406yqkkelpE1umD5F4MHQ7sFJDRS07iMP86WqCXXVwJupTMyS09WN0scfbmUaaUcz
7ld9LzGDl9YGcwGy01R1KV8f+YlUYaDBU2+jv3/QmmY4wBWj8d8GzVrPhnYNL4YpoO03m9Ea3mzg
pkfFTNa5ivuc6tvJqkP/EiHLzptsOKoCmGYX6oehwfDqokRe1l1vU6E2aJ+W3mupIhRvofleLNeq
dvCGRhTE+WsY08ur6h6uQ4hSmEwDPES6uRrtE5O2dtkG8ikMggSnDHP8iWleK7Y4lOk3Py4SsjLY
aFakH5wRIytwozBg2UC4RU8fiaVyJViEKxoeNz9DRVK21l1dDayiE9iWjKTJo98Yzd6Td2PIfCoy
c+fSZgPRc5b2loDI34DctLdgKLy1PQ3Nur5XqRy+cVCrVYLiNRNH6w22rTzkDjL5bHT2Tj1sm9a9
71y4CMCykZDF6F8rGmlQzpAHSZNRxfOekCC7mw43g1Xp9jFRBcq0kCIC06H0pIyHKBOTwIlVeO/d
KtckUA2o/okciWUDMuROSpaMAbi83MrU17GiSjno0SrwxTkqMQYnzD4vVZ68UJkgiCPKUf/mP1jL
HmpITyhfDA3UkkoXRBD5YBWbzHLFyfR9Ewnl1Jm1ymOvljZWFlsucoP5cVhlT07iTTNN2hy2Y+6N
7s4MhYB9svFFUWxVQj+FT6HN0jXQVYYNg4mabdQTqyJYyIxVuLZJVKH8lNxEY+AqTWM+kjis9wrv
QDHxWb0J+hqJkEiq4Y7MMG8DuHRNORbEALTdZWKKPTRc4B0Dbw+doUUUtcnOAV0FftA9anERLine
pQARQmhxitxLV9skBrJGyqpfNWk8Booot2WDTxt/Jx4a6iyDq+1lbzEFTPIHJWOl66gpoRJB5510
EjyKmmd3hu9xRT2obCi4K/64rXPBtCnBDlRBGvDRyDNHKNat4X5gFNkpTTlueqRhOb/CqmP1tGiZ
CaGZy3LrFUvjCVHXJH+goJh62c5zLX6LuJt8zESdnZQcmT8YRIkwJ30OAjXYdlE2VX9YO9i49pZe
5jyrBWAjddIF9PseDM1e8zbQlYOD5stlVrjWjqC7jQkZFxwkC0PJKlKP/FMaq6/DYFZLlOc/ut65
hIRpHGTg3uD98Gd59l2oZm+ho09JPlgUIhTt695+jQmFQky71HzwTVnUbRsA02GNbFGDforS1VvL
UIWhYOeQ5zEJghmGmJEZtHNCk7+m1IlZblEEn3z/pTI8ndV/1OxMOZzHhruc5EeIIU259fr4sQoT
jYWhZ616vEARfJArz62pEdRvBiwMOHXkGqlicxCq+0PXiDdqzBMWNnfjhbzdAHM3Vu1/8YbgOaeF
6Dt1cRc1rLIyt9T3muZbm050EnNoQ74qRWz08xAR1boMaLZQS/NJUaKtTlQ0CI0h54Y27frdQyJB
jYjsOALyziW0eAs0lYN39zopBVeWsh8iO9hKRVWJJclw+dMvWWTWLUIcskjL+qNPEUEhGF7pIxPO
rosekwlKHE2bqoALATOC2W+uFdsJQglspdhXpn+gpKid0PeDwc2ZEyKNOJWeZV0Ulm1cRijc/QMu
Osgu2p3m6dGeJkOO70YyeaDweQdVgKihOFaWekvjocadT+Gtsg6qVuQ7PXBpFTHaRN9ylSGTBcY6
Svg8m552Baa0a6Q9BDROqNzz7O/l0J5qhclymtSM8LxBWI/QKsKQQ73md+1eTWDSRmmA8TcK8GO4
QXOIS7U5lDK0tswF9nyVS0Jf35G6NLpb1QmP8FiG1cjMl5ZVjZu9bVFAUzT2jfxDyQDbQaceDiDy
IZdPG+rz0Rr5Op3tXrx7inpw1e7V7nhTzIFmj8dTrA7zg5FliNqD4NabA0Vdl3kxkBycPBMjp/Ns
iptwhmzw+Hb+oTfQAllF8HQd8TqkZq9ePZViy6B7z3bdr4tKaAdTRslW4JThuRfFm15FTmihdCMP
2th7rW7vkAquWMlMqAjKhaqHyaqppkjSYUwRvWK312oy4ozeddCLD017+NxtPAP5VhpSHOSm2+Rg
V7AlXhOHSn5pQOMKfbSyauT0h3JomAr3MJpowtUHoIPlCpL/SDHRtQ9moWrr/+sN+O0xaMMKraKL
3YwK+vcu2rdK0r8iSqW+Xclbhs73QrOnXjQI6F/rwqU+TJjUbj5si5EFVXZRjBr3gpIaOyXVL2U7
jDvPjiUIhUABZv7PTWgqJUgama7hnP3+wvwlOhXG1YBZY+zAxtOhPkqtae+GCawPZ49PHGvbbn7R
YQn/GX77MzD8jxzsb9l/E1P+XyWQ/xFY/r/KMT8/bm7/P+SYa9pvkbxTTvofOeb79HuWflTB+x8x
5tP3fLxPYeWa0P6h6prFw91ULbBwRMt/xpg75j+I/dNVUs4FugxhkJf+M8bc/Ie0eTA4NrHiaI1M
k2/6Z4o5CeeOamIB42eRkq0L+f+UYj79/7+FGVs27X7dAvBg4qvRLO2vYcZpW2t5U9f9JvNom6hD
HW9VO4Sx3JOQ8rmXIB3gQhyPoR6l98LoFdqZ48N8lJSjsYvLkbKeoCoYkqvIHuR832SjYKc7hugn
MAvgvRy19yJkxoriYHiIGh9Dh6tRrXbMryE/9bsa6UunsiHxKpO31auK743T/DC02nzR3OgrK8or
YTrt1Yg8ZcNUoT+2KiAipD8OCCCjv+rgspdqmMtX0/OfY2h0NP14aK11V+2PsQQqUxoVY5GRaJP/
/QFSAt0LgaPNg4tN8QdYlurXD+aAecmtARNv8jx+ISQG3l8dQpxS2/JqB1Z5nc/l9DMdSgBHZ/Av
vlD9x8FA9OBpRAzkVAmw2BKDslZCw9imkfDP8x6TKdxof577fNWjcFTkdb/szWbYRK0zfEnDb6HQ
nVf4XBCnptOV7p1G0hbkwSMyMIhEfFYyRUUJyN7ABOlzbz43xMjoHaj/p9i8d8I2esRXlNxKF/GK
1xbecT6s8NVtgpoljuaky6H2IIYGPMg6eqpf5j2lkwpiMc597kX9s1W/BXpX3XnTxnDj6q4uFCj7
qArX87kYg/hvN9fP0ef/pE1ynwVpXf37vwnrr5crBUNh2zq0OF01TU3l9d9SzGuL7jCwVjQQtaUv
QIA3Z69C/IZ6JPg2peWWyTcSXjEk9BGe8Eo0Z1etCvrNTo+xVK8VRMJjrT/5dfZdDP6wk7nk2dMJ
i4CW1G5PaYEHWOEh8jDvpSy0HpQuVQnTYo9azvvnFWWVDWUnnS4Yjjta10b4QTJqj9fJyK7Tc5Yb
C4+U2U05nVH4mkigNWnrPkD4Uu4z3XgaMTa/VoPnbMmrNNYE3gavQUc9nyZquP77N87+M/6d+xxO
l2NphtR1h+q/Nb2xv79xwNsQLEUBII6WKVTqGzbu3ap50nL1GDqIL3PTbJ6YIT8WfZnclQ3yZC7x
vWEn/lKP1WZdT0QfX0b9ed4rnQ4KN5CaQ9+8Dqoob23FXwWKUPEUpl+hYi69EWQFj0+kafS5VLxK
+4RO+EWpkvhEh/wM83AFboh7UA7Gek/9S98aZm08dYYOahNZTO8W+Zsa+kdwMv6dwmx4T1ZhT8Ra
Vjx4CoXfqhDjtwqiLM5WZEB5Ch06z+rPn9uO8i4XTnTrRD3iggXS3wF9vWagERFcBRTOiQcorOIb
9VR9qdWjiWNocI2NbtbNVsk9HGdkHb+QacLcLOzI3EDFS9mEmaXlVCmhuKCpZKlN9VlNRzhKFzjV
LFQPRWAs5ttL6e3yIWyZEtHIuvmeVm3+h4/3Pw3jlm7S5RamwRiu69r08f/28WqQJTsWvhGqfbpP
+AP7kyWt/nMvTcLyMJgCnsg/T+U6s/kyBNsGQKc8Z36OL2f6HKg8/4htQ95J97uv+um92RjertNB
asyHTti0+1K075Lp8tlNPXmGt+YM1rmeNvPZ0U7Lre6pGS0Hq7qT31HURYQEMUKE01hhyqsS5Oa+
8vL6MEjHUJFLsZvk1MkWPBMoRuqneOyNd8iycL1G57tLQWRBhWq4+VZgbJhsYoh2QKU7MTAfgD7y
S+BRAdBD5/voD98tvbAmngb2Npt+QM+FumXt/JAkCt2BaVMK1v0LmYtumVNvXFvwT3e2amrkSgzl
lbw6BvrS6T/PqTU5tyquvZxyRtbZ/mtA5CmNTIgy/ojkR0sd7w6gM/owEl2OfmqJwwjWavv3n7T1
nz9pw9ItE06vkI4l/nojM9orOg3maEt0t74q4BzeZaGGOrix3kH58hZPm/l8SMO9B9jhPIBPMF6a
Hqp9b+PchBpgvGRcRouCOsz8uQdtgrPCUF4cLzd3ntpHG2g9w5fp/Jjb0OSj6GD5pXYpRk+7UEdS
mfBmzMxxVpKzwwvzuflVM+31czw8lO0IO1DNb5XHKkGItFjhkcxRCPXUocvsAKvXfQDz8p0qlz/V
96gL9512bULt1qXDNAPWDpLgTXQ56c9Nh9rTzS0dp0nrbFNntDco0ocvpnbsRINdruztrWooFYp5
U1naqeJu5kOifQbCURAt+ylBgAhPvuYNSNxCwe9UUIa9lBEozopl0f/woWnC+eO5ZUvbYpZnqabN
3Wk5jmCC+Pv9WYaaWipxlu5pFY88iJLKlN+0TOvPfer353xS87cRulgfbYm9V/zoNowdj6SMsmWX
ddajiWWH8ZQGmVZr5LCUMEiMlhZW5hvDa2cU9rqPaFnwATzjdaLMSkhUhifDWPmDn13mc9Smvlq5
8gMiGVOTIi+Uck0MFoK8MCPiK9mSWUp83LSJhtQ/97BuqkyzHrhiXkVvaRcDEPGh9mtIXFlJZItv
TsurYTf/GdiBfPpiNg+zFEG+5ufWtiYsFjJF26ybSL1mVmx9p71+oZ+TvPpa4gMMiJyVUtFGL43A
f0wilNKaiRVfF1r+4JAWTrA10lryVNoI/5XhPhMzFu/GpBIHHUBpNP26Oa3b85A36U5TPLg4jdw5
xCGQTeEqX6VFBThyh1MqwTcWQUqZ2o5bityCaKl5Y1ghJfV5woe0SG6pzuInJBA3Al/xz43fFWve
WqID5knDWCjviCTkEk4H0yCo+ifkuauYx+aZ6NhJIeVOhS6TSpzqq2b7UGQ0KdP2q8dS4ermpf8I
ygwpbm0f2kxJLrQSIM5ODboABfYxndQRVmu8KLj00J4itcynw5JsyRWuJbRrHsS4iiX70s9CILpj
+PQ5lSnmyWelec9t1jIaa7CJvGk8nzexVqUUaKqjV1WPujTHrQOZ7PM1oE/ldmRagjy79c6B6v/2
ot83R2CX4Wn+MWbj2J8LTNaH3kf2X8zwpmXPbwuS6U6xLUc1WN4I0DKmOt1Jvz3J0kiP6CWo9d4B
O7SUFnLELhvI3CAKg4W/ltYXt4oJlfGMp94ZnWseR1vhy/FpxMA3+lvP9sKb509o5czg2UMlo6vi
EXs1Ya9Kho+n0YnEjEo7vrdA3Kxcr6heRVE+JakwfqjhU+OOjOTufr5vVKvMLvOexLc+ONRTukj3
d45m5W9udC0w1v/9EK/JaRabxYPH/f/93//NlvTlpeGwbhSWEPz7y2hhdPQH+8SFAmkP3V7tA3HE
ZgXanqEisKGnJgW+Muh59cOI3GplG97PQzUIlINH7BE8yYUV1tWTXqbGEwcJfq+n5FmvlOoMO52L
s4Hl3oavlmiKbVnz2N3Yvr3pRV08GFF2byN7uOpGCd8h88ll6KObVmQHRXfEznBaE/2GTXmq9bsn
ZtjMJlK3++aQ/uvkMnjMpvBfX7fH3YjB9pgJN9iMedPfmeRbr7q0Qq4z7fVYQUEitfj6Ovk8f2K1
WtA3z9O3KiVCuyqg14hGBa9k0y5IDXogQj0108ZV3ZfBpepSZlV1RfXo3bfjd7gX8q4jQpBuBlqd
Updht+Bx7J2dRttQJw5P8zREocgTj157nGcm81Rl3mugEOhGC0ohK7LqTZf1WWdytUo9l/5bW4Tk
2kyfBANkf55vdjidOVRk7xDJBFuZr1d30fQUnjeIBfiDfeuqwTL7/M75mz6/HWniPExoizT28XAq
/sHJo/LcCyV8iGzf27haA5tdn5pczEgbjFi4kpDGbnv0JI8Er8TLniXQydTs+BXure6FUDH6JD0N
2IUXYAfMM1oC4E0iu0knF29erwTrHBDUPvNydWsRdzeh/NzjvBlVN9s0JsTvX+eaaGyWhP7q2ISi
gQzUaYY0OIO2ERXuDdEQWlfqdQA4URGPfWeeSb3SL6wkzMdKgq1Q6EGDvovOQaJpW5aQ0VmZ4gQw
bxdYPJ60of7Ipts1JacrkNg8/v6eMv5cOM63FMQEVkEqo4tpOX9Z/xBwSgnEUcWhaJOT1kr9yTSw
ggotoYs33SKNzKkp6N7PQy+K8FDFy86orWPmoD/WlNZf/+uwKJAJy4mkl+i43qzaOvvTZt5DLGJR
jubpDqhqPj2a7Y/Gduidj3H04LOEPRkivOaOGT7MG7RXxsb0eSrPh0oeKue/fwt0W5V/jiv8/Y6A
Mc2NQi3KYYz9c2w1usL3sN7Jsz4FhedhiEoeXGmNhmuydeWH+fDXZj5nBzJbDlTTl6iRJqUqU96D
lno0/hpD/n5SQNI5jGyZxE+7v339fDxvisy8a1Chb+af8+v8OAEHx7DPxuWvV8YS2uXn//j5w/Bi
h/sAiKau54CBJ0PWvKknq5ZXTy6t+bidjueT8yE6UAOUY7FMYzs9BFMJOf7XHo32AuNbnS9/nZu/
pANVi/voX1/9l2/+y+H8dfO5Xz/Gk029rYZ83ymyOJDl93PTm+BEUl0EVMOpafckHB3Glm42IdXs
JjSw4KUrRfpz97cvqJVQbEFUbBtb83mvpi8y1QgTFuMf76D2wvixT6SOx4iEDNe3P7gcqOi3wlxZ
2cUgfV6U8Z0ZlLAZoLjT6qoQNOYfBHzQdzOHbZJbWCtuJv39LA3uEp3eTsX6Yml4AVig9kNN4x0e
JUz9IVpElPVCuseqJpFmyBSUlSYtiDLsIDCQ5LKMhptrgYVRrWo1UVnWvZWSHinW6H+blUqcVZEi
OmTFtogGhEgIJd6GGIpixqCC4CTGgmj3OZp6mlKIULTHLK5fHJ9eLoQ0GjSFjiAHUrYyeQizFn1D
OQXEDsfY+up7xHS5UxYDorUUr1U58ZzC+IptlhiH0TnooX2tnPZaIwGjfYYValoT9N6XnLnVWtjA
L9Q2wlnTangcsEmhGnHlUTQmra3S5cG3d16kSSyc7xZnQhb2rmMQkLIsA/M5qrMPy9EPgXWyLO6L
oNZvXRXSGPNvpT3lp/tg19ouvGcxcMrjEP6noR9DuoCB8iF46JObZq7axH9KUUeRJ0BEGC2GU5M8
EvFSHshDe6xI28XcxtR2ND9kMQCptVEqePciCteW6mPq19BFe9a2IJVrKSjz1bjAHLek4W0sFLJe
CIumMSIvtlV1+y42NmlnbRul8Ohatg+CFe4iAywE90rL31AinVJ4Jk4ZPmRu1exCq98kbvmlBm+1
UokcIyPm1JVofurRRWM5obSpKa6EVu3KQrFOrWNeIAXec1/SGkRAQK+r21C4RXCMAZROorZ19PCi
v8MFuxRFdt/0qC+9HuVmHJNEGxLQhNMqMQFOSeuQ2A1oPLJuo5qilNoV30ZwzvgqH9wweOQpuhYG
hjgPb2lfwBSn9pdrd6J81yNnR6asWrL+cmv5bFvGOxGX+0YQMxA7tNhHXXtGMYBBs4WgZeTPokMl
No5QN41+6XrmYyJvAfZnlLrNsmxRcrVNgOM4AKVLO8Y36K+VoOlhQwb7oG0oNgUfSXczJ2et27/J
CnV7MXiPpdk/hKn27hX6Wxoq9wpcxrRT35g6gZGs0QAbfjQw4xqebaYmCNtGpn4AKlD1kWZkUTZx
xFuWGkRwJESUO/4lNiRQsCFlqRdcfMI69KR+ywKkL43anUJ+RURPi7pyPgAffxcEC6+rZMB4Mjh5
t0tZYFi51zMDx25zoCqWHWwP8gSYc+zUcXEohZ0fhryH9/PrGLYl7OAW+/M0Ns2beWycx6d579cL
83g5HxqZTdNaTkruaUicx0VPsxkS53FwPjlv5rEQ8xS++vn4t90QGyQ8K2MXSId4oQW/Bdnm08Z3
aFdXaFOgT1INXJCBmR606ZEz781f89fDf33J56vT4byHnmL6CTWKCrtGvDz/+r/+EALFefnXn/j5
XPh1EsUPrf359cJT+Cvm92U+/vU21SBXwZx6UDUDlffAmP53G+rz57Ni3vt1bj60+BWixa+vmV/+
/O5fX96k5lehxURzVA1BoXJ6THemVH/uzg9haBN+ukP8jNFX6DuT3NjPp6U/Bq1LV9xzXYb/fgEd
gCEN11F2QCeS1IyJ/Lj5GMf2i0+wJKQUE/dtZewFfTBx1dR8Ms3W6ANdMayK2k4vUZaBv0zjNmQh
oKCE0vbwgsdz3qhk0XlWjakpYKQbPIY/lPK7cmRMZyYA0iIHhOIJ2PdezsTTLTrtwYG0B8T1cT6T
+glmoTqODvM5WXxBIltCc3Oo3QfjeZ7wz8v3QMdg6rsYnUigjU6DhV+EFTcSpim9zDbB9cAKJkeO
teQKawNzcjwsB6itKfVQ6eOoo+KYDUOxl0ZDHQP/zFnzEa3Cpz+MtgfUcFqz1scgqPun2KzTJ69f
+o8kPPZcyk+Zp5kXl7YHYlRUOe4okJ9l7c/NfM7Rsh5GKG/XlGahKVTiUA4l2cWcNp6sxMnrXmIu
ZGrY6a7IvWSfJLJ9jE2VWO2GzriSI83GYKgdC38kvDWESiyG8AdVxWoRYrK/8nggvg/A0Jp3KXrn
6WiVXvtVsaYInLEfIGU7zV0+IpotiwlxGjm3pKnUC2X2x/lIVZLgscuaz9fmU4Y7YXEV56panXOz
o/AdN5g8heJONQfzFjvEsQSVre7rSjFvNRmmaxS3IIinQ03LjR2mcXM5Hyp2qp38hjqeEIA4Wje5
GqNRX9HrbERbJ6QcEankiFA8zD9N2uUb4bzmef6vRl9+J+pPXdGxuypC58Odg5hTjzRmGOnN2jNj
bwMm8ovXV+b7tEOcrfkODPULMcXyfWQHE0v/lg4oHRIDt2UYyDtyBdxLYAkyXKa2nRDjzxeq6QXE
W7s6o3Mq4SDaqSvXdRBon8vYeXnrZy1tScrMhAx1gRk9B7mf4LzWnvtuzF5QuRn7Ab3YSqDfbca+
vestw7i3yGGlsuYVwEpDcT+fa/XcOgTSfZ6PmoTmLE7I20SLgdCkEK8ID8pA8aC4YfoQFNVOk6O4
NC1RWGTAneZs9PmUldrDrvOZQUAl/8K6un9hIVWs8AeQjAEQZ4frJNtbPOEPIaG5RQwZv2tU7+jq
YjzZ1eiuY5k6j8l0qYrCtFiYmzcHmJS2qn0NK5zFp+YyabtIE1EoowlpeE0LlcazsSTMhxQb/EvX
GAfTatuz7zbKutASbO9NjRasybUXUTV48FxH2XaQLu+zNCkWIiJ1a0QLS4iQ8K6NZaqnYtRAVU4v
EE10TJrcebIEuvgSotdQS23lh6Z505XGOw70rXHEckhXl+s9IYmuq8xbWlvaDRTR9EqVOOm+HbKG
yMb+TmNKeqkj2dxyR6+XSPOjvRyT9kbPBLQnybuTbsPfJTqmU90EgBzHLLrnjes4wd42eEBP540I
n1eWyqvZ+vLcO1a8nEvcmQs6kpmQf4WBJNHcGqz9LW49MTf1eru6tAUhog2O6n1HIj1JcH1P5nwa
IarzsvO8abr4rbQKZ1uVxc9T8/kqTOlreSSEl6XdIGWJDGvNfA9wYifKUyvbL+qo1TsE7YpO87DW
zkH34oWRuFAzwmVqN4+t4/tk2Ek45H07PlSmc4OdId9iORD1YwJ2UonZfGkCoFBdbL0hDK23XI+I
8r36IUNyvTBJFXvUbaXdFlnawqehkSKlR1vOq4J4l3lwx1fCA/PaWeECfAKNHS0tzr/2DJX+4K9z
5hSfDClGmyCPMC0M5FPHpG4HEKP58EXL3HMto/FOxfjpYoUgNhOqAADnSR2kxwTfqSi3VUj+m7/s
ZQJjuAHVkg5Y4a0aX+2xZbAZTIIIbQOlMhG3960XyV0XYH6JnYR3Tm/SG92jdg24FfUpdOc9D2J1
N9rGFGJG6uLAWiPrxLjXuTVudukjDI0ISpoPi7KO9nZk18t0MrA7EWq5NKtyrADuMHy+r2Zov+Ev
kNe8kmTLt/bP99tPpI+/zR3OiREALSLtM5g+h1AWGr4qZSlH3zwN5NwcJ/LAxq8G91EookGCltDA
doBpjb19HGrVpsYX9OcIx9Zi7IPiTXo6yrAmQL1WxI/6ECSbDvH5a1qCduvyHtfvfxB2JsuNI1kW
/ZfewwxwzFuKo0hKFDXHBibFgBlwzMPX94ErOiMru6xqQ4ODVIaSAuDu7917bj+FLy17HElN8w1L
dXUcItz4eidpsmvzxzhnV8OAOeIH4jwUc/WGzI+sgJatTQr8hFAmj0qwX3y3HPxd9RI5z/NwPKsh
bsFf6pR6mYmo3ms9DMAdoFMyScDUPkTOLSXg7CFeBubUDic7dh7UWz6l04fIB2iqFw50e0d8l148
nsrSsR8Hoon1vHoczIjBz8QCfesGmU8WyCBfDb9eiyGsnqy0ddhZgrpxyvJq5o5VfXpeJw/h1N05
DuVlXPBICL3xu8ZOazVB7GUfWH62RCWtegS7YTz8xG8KY7EqO2DG9OHswnKPEylHBKfPN9ngksdk
5+n9oC0K/fwl0kvKad0ALK8guBsupoEbN7LYGyV2MV1iUab3RkkAQN0/DRNlay/WzI1u0O90B1m9
pzQBicaoXsdx2Dd2wh43widkp+mFfHB5qb0LwNvwbEVI39gQkb8Q6Lbe/UyDNHgKZ9yWWt7VDzNn
j5jfP8lMxSZKXu6rXuHsrVkkQUai51jP0a0LKDuVU3Q7AIC9tzLZQOie4/vEAPE5ZhuXqJhNJNz+
acL/vW5c2lKRGfdPcUpYtwfYn7oy74LpsDYiDlk76ToBsdTFcS3Oa0vk7g8HUTQCYRSXyWjSy2dt
tATZpvdhgSPV1bytA+Xqtc+6ds31Bp94GfpJ/hF0+nifpp1+Fzn+eyLQhZpRfQ6dEMrW0uVfTrlG
XZ+jzg73XlqbDvZ9f7qhNWacgFLrJ0ADrFAayjtG5X3kkqf/cAHsY11mxzEv1nIkhuLdaBPc53+d
r0xygLQp8WlJxoP2GBT2Q5QGzg8NN0poCaAkVQ/aiV4Su3mnRQiBURoKdfA5lb9QLrhvLMs3/OHG
M2LIgZ2+ba/VMGOWFlZU3KqRegEfCWE9mabNRHdMwmuJbqhniN3YUrxQ1/WEkZGoRsc+MV+Xrzlz
7qTX2ZMIYQ/LCptVlncTPcvYPE1GPnE3R/UW6kj0lJB2shIjKlIhjVPhy+JJZj3GmhKWQ0Na2FNt
jOleM4UPQQ9ppqHlrzQAEcqXjn7V+3i4LUu93/gE+r5otXaodY+i7TyHmKZMuniDNJ9zYZ7cucRO
09gFSCWJLBVgHeIxA8l9kgcTizgYQ9FyNC/n/hyFQzN/+/M5ShyUH7Fn//VR9YHSGUJygYtb8JrG
EUxVvBZ6/u8rvqX2rcwq/UjIJvY3FH7szntWgfyV+Rpl2e/pCn4sLbtzughBUHCRaNeP+lYNRyJz
oH91FagVWJ7qhefNh26Z+t9OGRTu7sEj43a27t2R+TYMpLcLchLYeqPB2bL0vim9t9fEuXUSDa2w
r8ErDs0aEHVR7ScNaLtTFyVRD9J9rOKQKOpgcN6pWD9hrdF/+eK58/V7kMMpzh+/vpSacVbbl79G
SqXjNqO7DS0KCUKQ7UCUD3AN1x3XWWKA2V76ualvxA/Lu2pXpHZKchS/P6HOqU8UDftzLcP3T+DW
Qe0ZcJYSvjKGF7VnECaxlaNsw5N6M42552fNxbOz7CiyGtZXFeKcYUvaQDhpdJ/i59x+C51pOIU1
1tWpNbSXRtbOTlqW3KhhnpHN7cgmO+iy9c62JBEF7Ne+I+Xmveol7exk6E5lMM249weWBr3vf7Ow
eZRO7LEVYrLW02xcFUNbXn2InXtXm5wdCxzjsRuAUHik2P3wm3hvTdjBYP84+zLGv8zvZV6507RN
2qUFHSZXHKY+EAB0zO6Oc+Wmkxb/P/GSJ+8W2tkl9bsOu/kwGb3odz4eN+wrHiry5d02+1U1kOls
OU13Crpok6wO568st3MWV9T7On+8wyyKXCOmj+QRc4itrNrOvZyOjQx/v5hmSGJKgSITEqx9H+t5
cQz9yDvNw3Byq8V0r4ZF2p5mGMGICA1cq61zQ/ogRi+rFTQ/1KGW3WGOXHVQUk51W0XEGsRMjuqF
xQ6Sfei1a7ezocKDXJ0iS0O5UrbXBbmysbGmYfvymqvZ6s6NU7OIqQFsPfSFsVMivjA3rQcwrDeJ
8YFSZt2WqXuMF7UDERXOtoW+ve1FdNVYY9/3Vi+edSu55o0zwfFw3DsrDV4GXXtQ71fL82Xk0/7y
aVTidCQ7+8nRztju9ReIuTNWVtCy5TCLB9vqbZhS1muH0XpvLmuQ2cEfCZ6/N25Jz2C1KdoClmSD
bY8bUi43JOY5e+t2NY2X5Ry6qDV5Nu21y4IfudW5Z1gIpA0MxAGMbMcoOFfmy5diL8ZXYWFWquPE
fJ6CgHsSJ0fmavsq8PUHw9CyRxgiBxuF0GtczO0tRr33cBbPhJD3YcmOlPIB+tUUUfzyu6jfgOg5
SI+yvTiFYR7dsv0p/EDbYAuvt5iuecLK6fcwqr+luiweiBSdHsLmqH5evVTVUN3UdkOOtpf7ayEp
5RFoNZq71oO0Zi/9UDrEzX1h8iSLmvKttMP2fuCWYpKakwr02xIc5Ul3eNDsajPbLAJvKiKC1SkX
FPRTo+XFitom/bmKqEtZ6tquHsD8Z2Ci3HXo6v6GkIOrJQsCQeoqP9n25J07AtHWIY/MD5z5WGvy
hHhlcs26BnhZmMPWKEp25MBBKXkt+mZp9sXFqaeL1w3nfOka/3nRoaxsCq+iLlu19zxp0h//ckBB
gGyN5a0BfHEAn2avTVxIojK1vfo62V1pN5iXtH2S9fGpLKpfznLDqhdCg8TRcSAOqftVnWtNb7qT
dUNKYKndGy528m7ZU4A9ni4hZY9jYDcPX6f6tDh8CRiFkjFmxdf+tsfxKKxj5M3pG/D5ahEMtQgk
yJgVFjGouI977IG7Eb88G4C4OOL9NF9zekrdYJdPRUQEcRRo9t5JI4DnY0yom5ZNNv0Gsp6FTw81
oe5MhjNUF8+14k8LsHXpDeG7KaYQ48yiOfWrfC9t3COq36ojwDioIRQFnHe4Q9pFcjfnMMXdtsbE
uTSZ/5zzDPPcmekDZumjUoNB1feXaNnKR+kgaD0lx9CmQqfEGrU3LbfPIt7QkxGPqiG+x0IPuwPg
8emgmqy+4zt3rjZuVVNWnZoLnQkU7+tNYqMoJRhAP3Zt3F5HOX16mj18jVL8NducVd5aiXiswtNv
oSHJVYGvBXtd3d/2iZdfAjbWx2iU12mRr/0uco4Vy3sjcbRj5RnnYLbHi3pRunlqA5fS8+ZjE8NM
hlIZrY3RIFC3wClfNVp3YA0uX1FtvmdJivk/98cX1IA+j4X9ZGhQuZcnS9RVP1FAFEc16rM8ude0
eKtde1JfPmjVY7ubIqQPxO1cezlEK/VG2aQA32GrXOAdkWeKqw3qM3ImJVZQqgc19GeTDSq78q3p
yuoIuXmPcl6+Fw2ij86NPidNL9fC1/pT3NcEYXTDii+FRoJDt8TqyXdSR3/ODbI1IOg56zpzo6sL
7HVbzzJE4tGmRzFg1m/akASJxnBvOjufbyWCujVS6pty2cQLF4p70qXRwaj9+CHKrL0FpmZVT4l7
ccpZO4uS+nJRiQmUgngs0QEuAUJAyhYhiaPWaXru00ghdHg/W4Aw9MB4i9PYZW2cl2e2FmRJSU3b
+LmVbmGntk9e7zJT2nH/ExkyM3GwtW2zWc9AF45xZfx++TOsXGxKzBzaNKzMetha1lR9QNL5rg68
PvzbQeVnT8SU7o22iwFAr9oRBVxRNCN3HbyPr4qP2REp7lMB2EKb1w+OsPPD171PXkl4R4EOZ2Rd
DhvTdQAxuOFiFLAeaSPdWlVe3yuBxsAebW17w0smHHSZkS6eycHwN7VG8pF6ahXLMAqtaOtkZ9em
fmSY5GRSOfmJV2A/5XPwzXO0RV8NYwUh5CXUHILuSDk5CJIN7zvNi8lyy2I25GmB5M+E0LCUUNWR
FlrjO1tSREvLESK9YrXUkG5SYrWwixf6cbLxRPC8nd5gZEC2nYfq2Hrj9JY8IGwarj7xwTDkdfM5
jqRcpb0wTpqlp+c6YPuIEezaGRWL0x7QO7ZKmR2yaoweoyYGNFvPj51e31OspJxo2JjNrTJm+ZV4
2kMobtQn0265IIVxn8fSPHxZO75uz5zA8qiDxSIWVQnQSusI4n7lz4l3JEtkOOm43k85oWHdSo3z
VoOlrrG1Ik3t99sydJ9s0+oP5rIfxj+IqndLBU3ea5kk4VkL3EOqAQtuhPMjrID5RPNMpbKLqI1x
c0G3wVBQDf42IyiFJp4Qzx4O3u0wdNSZUNLlMbOREAvgxgUudJcFgjuUDNW1z+p3aOcfxHNb952b
IPYajG4/zkyCLRiOm7nyp42tdeNGTYWJEUfnOkIbaNg25ZGl8tTZFskUdfJhBlRYw7EN73Wy1m99
zfzGKgoypB5ldxj9g+2/Oyoz8fd3y4/I6rRVINoMAnk1xLcRPVm2KcaptGgVQFhGkwWh+k5tCulh
PutmnN1nMQhthE0lgQ70LucuE/dt7MWYfM1mz3xtXMqw+/RqcQ3dOH32ZDHcqKPCrpGB0+I+z317
jpfN/uCSFYkdA37Tsu1XBQB1TpABUsffq6XpUxlZc4x9g3CYvOfhkwDpIuyi2c1RPR8sEWYX6gDd
TVOxKmlnIlEqN6CMtKQBUUmyILA8jgT4/i7g7dV0p6TnNRvBvdeCwFTzoLSq/uyOFQ7rTJC3NNrx
L/5FQk6cbjx7wiCXRJrGYShH/96KnRzLc6NDfuSBuVIndXQPUzDc5q1enNW/DvFiWqcmXqpiqXFl
nUxPsnXoBfFbqZeIFBSeft0BayOcjcpz9r3bIMtOsurN+RIKW8ljG8bpSQmGqXU0kJtLpLNI3g76
IPOdFtfOY0VwzqofejyiU17vux5pmo0y8MSqt3/pYffpHaWzIMeCgmUj1fhpzwX8PkaW80gbAsKN
+eTFofNjdr1lI1h82gbJdnkGxq+gUrTC4go5FDzXqzqKWWG8Dj3PS5xW4oapJtz4y2Tr87N3QEvW
nnKlGU1jn/u4JJSXq8lDr5i3a1DmLGK4qJPAN94HZwT3XJWkgUwCfR/PpVXVRs5mqM2rWdDpGKsG
l5fQXMAM3JIgVH4Ykfndi6vw2Zgtd+tVqXbonLi4dK6QN0SA+d/dAUrfZG1NaP4b+kXDCsVZ+6aO
BvKM0nYiiGNZOYDi87YtlaKbaU7zU+sgGnT5T6LfylKqfnI8l9YQHfV0vuqdq21jK+teKh3vC3xs
aHxRsbVs9GhkkNOtWfZwzjKMquSQ1QguNE+HezZm9XvXXVSvoR4JcNHI79ur04b9b08P3cWjaPRQ
6OVTn9XxNdWBPUQ8R5lGUBA4FJWc3DqNsxY9+H2SUDrTbZKoOu2lNixtk7Ok3KmhLFh19V3VH+2w
2PeWH126wGVhEuTOjwwFRoo47MPKbA+CLuXP3qvA0jSDuU1cT3/681mB+53JuvzwM0GzmVrtcVxM
eaQDNFvqSmJd8H3Qb6Tp4+dRtZszCRk3Zo5DlwZIo3V/+9miKRnvYvs4L/0PJ4qbU/XVGZmnGFdX
f/dbzSfM28IAczw3FSSIcKzqzZhb9FFMyz9agz+xaxxcHy6Ihc0d/1t94w9efwwn5kyiSOpbNRHX
5kIeztBbAHlm7YqnJbWra6l5/nNgRXIHdhk0gQgl/TTan+NCZM1nLFPDZHQXShsrtYj9Wskyhxy6
hGwwNbRJBqGGHurbSIl/kXHlmyShBkRgR/gOq+VEQWJ8lATJ3fWuDoKrzaL3rBBy3bHBu/Wj0nlz
sRDa2S2RCB7gKDFcbeyCmqORH+Gz0TXIz3yYl4auJeCf+/Psnpqlg9snWDsBrhJlWSa/lFdQvaiv
2gbu5U96dPe1pzA9HzSRgM4vgKRg1QG59deslSYNeQawau1m1vf0vvonisvtjmU70p5lGC/d4ViA
GV9G4WjBpLXGO+yhqOWhFW++7voKuNWtyJtvyZjP5Byhiapk6V4qJwCcRW6NbV1IRXC/XlrHfpau
Ex//nMrb+Zja+S4FnPSD5MtKqVfnRuCncfpNSxTVHmBmtPbzJZvbWO4EmXl0icylr71sdTQnF8eu
6d69lAl9hKR5VsutZuE7y0zrz3jQmNZRtH+9++dz6iOIpIevj6g3QscnENCsXDJBqMt4uOTg+7HK
QbycPhQIIdSolDMBMHiBSVR0k3EHS38sW8JKLfLc5impf8V1fpkkLe9EAr4o3Vp/bTPEXLMxOo/T
CHc4Apt58YpkRkUK2B8GsLX3ohykr1oNjK2ebsqlxLKGhX5ubLj/o5sjCHCq7kQb0EChI7K1Wmvm
2iS3lMV5bsCYgYN3o1YvmT0Wj4L0IK2xWVwOrN7bos1B77rAQJciCHVm8+ZrHUzU54NVEeKs3sA+
5dz6VUm+8LIOcpEbfw0DQ2sfO7KZ/L9OqR9Qn/jz86QK83jFTbn1C9s+0uHPd1wvz0kJhQ1WEueE
03W7xk7LFSbV6Mqa+7lK6+q9ooUPDb8Wey3zJVs0lFsjZBeU2x8aQcbA5d2UCPK52bfWEO7L2jUf
M0kQMQ9C57vs62NjhdHbONXWZjSTDMBiuOvBh+0cIfXLPLlgIhaXq6d3W+IYtLcopA8SZ8RNOJjb
2gPTU8fshLBGSUNCOGOrtjffy2FsHhpnAI7Ob1Y1SbYGFRkAlzTaV6gE6AA576MBoUOZ9PtMc/Nm
DZVK1RISKBAL8srUsca11kPQWuYrgr30YAyQdSIuhpXloBb4KnN0sPQzZqO9+hOHyzDurV1JTWZj
L/IYmEr6XRr5t2qkXjAxEFwlNTLG1D9pOia03gwwm2tPa4tGDkufmQm6ohJQmPZPY9Ftm2lk0of2
fupDNB1tc/pUpcx/W9RU79iRe2fU7g1f+tJs5hbHPMyN72IuwgK9U6f+PAvY3KydzpB36pROKAYW
qxTl30BYQRwa+gHdOQR4Lm3CDJvhLU6KQz7+spCXv5jV2MMVITRYDSstl9sONvFWDVmwSfyXlb1H
y00yHbl1GjxEQM+oeQiCYIVkJALUdUflMJVPJOKMp2AWzdUQtXF2a1zQkJpdsDu39SK117JKgBL3
25tgioJT6A4vrDPqB0L0oISmobMHXcVzKF7GlglgWPfCaVVM0xFPTX38Y1pQHoY8GP523hLa2bTj
CIEXEo2yb6x97lkAyBgphQZdhez/BBztjipCf1bCDvWJuPLwHbp0Tiq/p3mUErgT5yYpfj7G+5PT
AEPsffOiFZN5aTu32Kbg6TJ3JLHV6MpnJKZkUTMJfR2pcy2sPvShwOrbirrQiBJg5v/vFtxigS08
w+WFIe/J8QDFpZr0vguAiMC9rF+da0Kd1MZ3VIIzMTLusPFEQQKWpY2EFQGg9HIh3x3Z+zfxYNdH
7LX2SzP5K2vriw5tqZUCOHdxuuxUBYi4XqxVsA2g87JCr1gm8qyY7rpYlwIJOd6KuJxv1Tn10gR5
fQfdZ4IFsDULKuCZ4cBIIIMovwvaZD1F5niJwmJaYoLHWyie36cZY02bttktXU9zExrst4bmkPAn
hd64UMTBUPD8MCm2kcpsH9W4g3q8xZFt7iQbh7s8bQKeDEjzephNOzX880ZsUzXjD/E9agiI+4fz
UnYokQUrskxidaEkdC4X1109dvIooforT9hght1paIyDGpGgawNT6sggWS5EGBMHK/Zpp6rrULM1
ysFTu9baApRvXGDU+bPFVEdeV1D3EgS9qWGE0LzV8uC2RlwRzEZzUoXlr+rygFEmXiJ0QhRoZMJV
8SftDxIDYV1S0sPzlQzNzrZxHA1kgIwPpAbsa4SIzD0G1T540NU+b8lzyKABfL00pE5CpcbL/PVQ
anoMSFHcXwcaLet/dwQ/KkM4NEKPD8QC9419CI5V8UyhYqlzxxHamUtIDlKyHCQm1FbgpZdmBENa
4SI8TIv3Bx/sa0Qi4FGNSMAYL/FM1WR5b3TFT78jjpIsXevkpa5+E3h0OCfX/da4tbyadWidSIiA
2WhTb/nao1c5CcNG2+N79KXm3taGACLDyjazIzhs2fiYohXfmiD0966Req8YBKFhLRWz5Ty5ee5+
0M9GZlt36gvvTfBNsiMOQdXzI4eK8O/OR+VUB/UlknD0WY+a8/t7Vt9u2xOIXOikT4Tl+CvEz34P
V37JcWZtryZkkz/X17BKnGCDcUXsDKpwm3IKsp2aYtQwG2GU2/5kLsFY/Zs1kBzq1SxcCkRqGZrZ
U0iO4qXpkTNV9F4++s78YTN1Xe3GNG+1gi9H/QDmYXbx8XPeFKesrrPt4FfVIaVm+Cyj8b7uvfnD
9eEZTdJP7iRtV9i4M+HcNi3u2O3zuwJz05A75o/lQLOqr4NpOTNY8bnQpfWD4NAz7lSbpmj6HnUE
FxphEh5tpT1IozNKUfdhdroSks+wpkFZkvEduKfCJpHUXD4l8pxKqKTXoX4ojkaim0fCNnpedx1/
VmhoVnRoPUueK6OtKAz28sEh+IgsSuE89wVbRyQwwbeyFA9TPuq/WnYnEoWRGyz2b+ki1LJ8aC/h
OF06fcKZlvf9J2b5ez8R3vOoZfD1q8reZajebX1unmHf3Athlg+i1/Pn1CNKlILOa1jH4Z3jpZDL
lmGf3P1nRxMe1f/5u1ESqgWeapPmsYW1icgfZzHL/80sqtdx3boeAZ8+U9o+h2AOjT98n1MsyLU5
OqtOhuYxbOVzqjfTMR/z5kEv62zt5GO5rjutOXJpNZBROZIz8SRwVdwb9YZHnwtGaEJ8ceex+uyb
/DNP4/pNPuXUa9/CUQLw6/Ngh1pTOxe+2a3hpVAtqJ19xVZtVQVh8BBPA9JEGsDXoBNyQ/3qivVE
HOYAQSOctN9H6ty4nEuWc+Fo5CtoVe3aqar4rvQg1tWsMF+RWb8Odhp809zqdMCqCHKssFOCSsIB
eV8+nen1JMT8Ovn36z/e1hHHbrqSdXgtMfkXhLAcEva9d3BboFzKeXjKDGteoaarP9nP7KI2vmhW
Nr0jntyNs299EMAZrDzMq9ecHSQL0NGGcQWdc2k6aCmp7EUeNVs1VC/SQGeYUG5WLaDUMTxMyvBX
yDGMx1muE+LUDjJn1p6i2Keg/9m6g5WeUyBC0HQt+RQk30xfRkcig8XFTL6LBIkU7fWfXZHmSJYc
mD7sPS4yTexduHDOB4EwtaEDQQYueJ/ZaPGf+NwGRLNDcSOAi9wj996zvF99NkxvdYPgl8trFbOO
pILW94dJGMFtMZj9QbMajgQoDzZj3sorqY05LLt1Eq4/9VxxzmL/MjpWv0ekXaOF88+qgBsvVVxV
z/U8lL/LeTVS50uYebPLEqKXzPohxPuj0YxPoQ02qaxyWogImAL2D3u3H+yN+j31JXWEjCJEAXY2
74Osoj2GqkpYMofTAqNGDeEo3gR9VezqDnFUT+BjtCG8qYcI4BNht/xWid8Mm1brxE3SuvndZEfj
Ibsl5Tu5UZuLAiKdnFL9qUZSuIo7D+cjqOBVuPjl1Usm/fpkj4PzX8zP/5/wYyBxF57pe5ZhWl8k
hb/d0u3slYbR05QbckPb5wH5BnnuPxZTMxyxef8CWrMblpJQUMSfxlzoz0MILV0Ow3RLgJvCLxmG
vx9ZqdxHaHcfs6b6Nc8LTCF1iod6KdsGFDUfPH/8EqUQVrIWXeLcmbFO/zKJ0m1hN/BcxCAupTWN
FxHX4gLXobm0+jHw4Nb6Us1GBehOc1F6uwCST1nXHQmlhzfVdgJB/uK3d39Iy9Huv47hxP8X8ovx
D1Mnz0DP0tkymCYdEZsut/Wvz0DyscOynWsulLwL1q1bN6dp6FaxixvV1Ez3bCwv6kidG6mssW1e
NYuASgvsd8xC/Z2SU7G4AbBdJcfMT/ZDEzrg61nmwoIdd2Cd7MeqMJqjP7IOGayK9O65dax9xOW9
JiRlEw4hdPCRo6QbinAVjsSbNeH/HXkIxKK6j3fk/mzCsezeMUpNG5da3XFKGwpHnnVkhzij/HTh
i9MI+SMR5BadV6mXU2kMcK+0hEJoTlO+8qCrV6JD0FqPhQSujn2ijfJn/FD20c0gGXTYqKbAC+8K
S0ZnsWxqyTbv99ZSdQ29/Fnve/tzORhSz9/PgbR23DO0g7r+KudQXhI5f2cC1U6pjp1Rp3K1d3BU
bNXTxdffymmI35PMzPbIi3km5sMmAIj0CNWpXJkCOSKepVWf2N7TaLGyRGyZHxvNJZMSBQPyN2ke
qew9K+22PWFesDE1HdTGAjk4NqZYvOIHOcSzOz5HIqnYgwmiAE24wf95SrX/1SKMFZELydYdWzcR
B3I1/cMnHdaVVbi56G7NrXTbx4Ss0Ue98eyjHbPr6QBGI1+xN4nfYsYZJJtJNe61pQllOnesCfkc
4WcbkQzefdqkSPsa74hNnZ1FHzbrICg+ozJCVjCO38jkpodIfsuIJPi7SxY2KxmPvhNkSv4AeCYw
DD3yKEAXmMz5d5CyKCrybzqikbVDww/mrikeRzO9ak6gPTukWmmzSVCmEnIP2EFvNOTIRANSMaon
xKOglY2DzTdH8d7fq8JrBChka2WmvlbDjNrbffX6n79Z9c39gTos3ywQecvg2UMAlmOb/0A02bMp
fQsN0u1XMQs7i0DiErNMYuXql6H2syGhoE9E9+1LVJqCvgglsiYcSLRG/jqyJLLQIH79kmySoYML
UO9hW9i/CGPKbpXeBmc0SggKQpsEZXfpIElchQMZ9Ooo4lwYkS3/Wzs8oh2M7DLeeHOpf6OsvGqH
Kv+OarS6CQndvG/7zD0aFlmc3CMrzTH0AsT8jA6YNfFom3snskxK5LxEqJROgQhZRplgurNkgkc3
ELCpOQiLnWI8KYmXOU76GTTDWSm86LwQiBlnlwpTEyWnoD+OITVpN3GJqyBs96ae3PSBJYpHE7OI
Fplyuy9zw1mPZCRc1Ivss1+25fW4rSGyRzxm9hgKkRe3Lj3JQX+pwRSfogzmh5Rtt0WfQ5BqS4Bv
aLfa0U3liz7SLEeUbb7kqbYf7KK6Dpo/EJmT+iu75qqxAabdaywPTl1dR2uK5P7Hf75SDPFPWAFc
OyEWS5nu6EyD+j98+sBZyVGlyUOeajKS1UnILBsZepLopndBlA1vhUXYGlX/4L4En3wsfG37RfOJ
fAJ3eVY9WiEJTGWf+j9seds1MvhJ/GxERkOR3CeW/X1Eo3QzEZj8IVF6qPtwiMdrjF7wrWv8dk2m
2sMUI4YOk+nzN1jPfo1qK3jq7B4vxRL/SDELoBnbgzJw5hvb9vN9UOX+vZFW9c4P2RD2S0NSU23I
fKDNV3Kb7Nh3RDhqZXFmJ3LHar16cmYjQ9dDZLriTiVReI9OEoy1V5ynpZSf26lY0YShKbAMo2a0
NtmcaRs1xBTT3s5sn2G/4t/WFeCI0BEu+qFCChD/VD1O1fes5nKfRTydJodqbeVjsgOTb7Cvy71m
J8xkXrXwibYOoK19tXgM6i4jfBCg0EYNPWQWzCb1o5b4H4WejR9/HRQUHTQu+a3OrE09aamn1FRn
Nw3oxVTMJNNLI/qc8+GiDWX1bKSk0GQOcrExbue3KrXXRh6ma3p/KWEidI3nLoaqHAf+M7HhezXn
DIIJ3rf9axPZ/imwQ+coI0B15CA1z/2QwQsXevuThSaMRzP83rcyuSm5fB+kg3W/q8v40FDd+y+Q
QUf8y3ZsYffAJKXgjZXKtRzD+MfkYfQNRbUBTI8TDOVJVkAERouUO7MlTqvLmPl6P2e5W46Ge8TM
H52BGEXnzO7yQ+Ca8LVDoqfUUq3LOiTDGizGqQkHPCsRMohsbjGIl/bGyH33pMTDI/0XamXsRUbq
9GvRViMwG8M4sCGebpRkWQ2JqMQ3AGv9RtfseqNXHlysJfFBHYVGHl+xHTc3UJyJPA2JDFroTB4a
9Ys+R5vAo5o4Bv0QbOuuB0Ucy+aEJ8K6K52Sfyfl7yDHCYTE3PxgH+0/Zq7s9jlpDjv2MxYqA8da
t5aI7iJ0FiulXXFwefO/N/23v4O9PB/+TDXL38E0PROYq2BvDPDxH1ONw21IEjBq/ySFM9Fb+csg
qHpa4hZ7CDR5xyvP4CbTDylTvmUvqJ4AmJE73FfjXUAsxr4kMc+PEZmP0lt3i9AmD4sZ+a30zhgU
CBsPyrWzqF69Mf1WZHm0/zLjIEM9OIqOJWqqexNGr5b67duQY3AKO+zxrrCZ9zmPPpKWFMWbfVsH
P5WCJXABlqPi+qUaN3+NNIKzCZsbmtt6mInoIW6Qcg4Fb/XSV+3WyOkb/5fHsPWv1QWYMcIRZPpa
votxHjjMP1BUZqj3JNAFza0x2cYh7c3pOnXpxlh0PnWfDHtKiRgdF5GKLqaXBJ7kvkoJ9nLy6j2U
8XuYNu/jVIafy0HIonUDr7/+AoTRy8KXmRNFn4+msaOIitxwgQaVgzWeNL+6aoRDHEcm3HvCThMg
hbMGMkN3d2YRI7bv/PBqB6bcV4Y+79uOHIe4sDTqyAisLBN0n2jTVTEuVjb+LeqeQr7KDuBC73rO
KUu88pVQVrBGZv40D9F20rliZx4rL6VGzG48vc2efaHxQLOjssLHJGL1pQhNjf3KenzYNAEMobqZ
si1NIHg4uH3e0iy+kWRon2ynx6o1Rd1dNybfRJ6OBxNK3bYAeo4NhMBKtQ5Q078/fiDmsA/Uk+2n
UTuGS1QJU8Wx1JeUpk67pmWOGdTQ3wRt/70O+9yfnhMDRRgfmwSU/EFD6tZdtSQ0rnSRxnWn64JQ
uT5YfxUfZq8hzNEJ5ouuhR/UiKe3aKQYwvV+LUUVvrjSe2iWdc84POlJ9jMJZv0S2052h1Ak+rJg
TtxNK1EaxDD+L2Fnthy30XTbJ0IE5uG254nNJimRIm8QsvQJ81iYn/5fVa1j2XIc+6YDaMo02QRQ
lZl7r40ub/1r8yHKFDSaKy7+L6tUq8fL1qkIn9IsJ71ps/OukcjwNqBhOoRxV291aqn9xHhv7TYd
VuSZRfpSSOCc3vwREGNxnFn937Vh3JZhoaGqnrNrwrP+L0fjMuTr2WuMu9x1lppXj+XnP0oDN/gd
YghvmtogAF/oo7Livvh7pek6JvtEPx+hmVjJaUIOgzD4imPtKZrT5BtD1yhGX43lLlm7XbncoI0E
x6LWHTTCfcilpAFY6Ut85skChYqjKtHn+1H853vqq5PAXfTr30VZ+W3BvXn2gmq+TKaD4FzOW/uR
taF1mEGPmu4zZCGLk/EMYceh9po7M0YocnRX6nSoguXg4gTfqNPeglUGL+07/fdg3clJcTdmAguw
2R4aWS4M6hSNJ0kk33Nlras1WQE2abnHf0JHXr5kAuxEbvkwWCwCgCe54VGbILX1aYSHmZC+4U59
IfCaZVUGpnHMTSRIcFeig4UG4ZPPOPiYtlW3Vqelbb8bbVKRxtMw72v89hJ6ubioI18etXQDtnej
WFxNJ/KW+gemVwOV9XXsQnIxmVGvlTPB0MhmXmommSlRJcc7yMuEroF/yx1emjjtdyYb7E2EkPGF
Iq17qogKTEnoq9ehNdLwklFiIkrv309tgnigV+v7UMSgV7oqGzvfESOXnePFqq7h6NUbj3jW/VDG
JopEEW5JvWjusm5b1AKzZf7zPXrvBFFaEZFF9VA9MIz860sX4yQIoVCo99OWeU05wQqIFwGkJiq6
bVT29Vtuoiyasqg+jdIx33Qs7gVTenLUtUnazOKwPUPfd16JL1lHhZzPw7ZCpISot2c+uCqaUYdO
hK2+cEV6poAl+C6xu20qr6FuzB9hY/kbs22oMl0rPIMPDc/qSKb4ns0FUQjCw8ip7NVdrGezO8V8
mb92g+6cfum8wcUyc3QNEEuyDWjySNmqry597V189EUMx9gqISgyL1zCCP7pZi7T19irJwz/fnfK
J2E9e2H7AySFeUk6+n+TCJ8adxRfKronm8aH8FBg1j6a2ghadBZfRC7ynZAXN1qjAuUZADZPZNM+
iC2xFxX5cU4XlFct0LM3FEyNxE1CvCHPJGCmRifCeqDgxGVppc37UCenAcPkrpTWwF8qKXWkXnRj
oiPkAjxKBE/zbmzhUaabmE35++SKCH+ER4S8EMZJJxRwQwLaziuj7q3NpnDfjEu7z415/GKD0/Ht
VP/a9/qyQbGMJLiDrkzhv0H4BrsQXyzyJ5NIifU8FsXFZH66YjCz8FkYIdgfRrlWXr5mAVm1K106
NJVNswrLTSg04yUZhYstZwwOyqpqVsvLnPs+FD0uhp2hZgBzyuTTJ2cOFX5/ElI6rvTjMqFmDXrY
34rSbp/CKTMI1xaEy8VtfMxLoye45/99YWqKaTsyznzEoLiCyZY9gnKDw7ugoE9mkse9vvZPfd2O
bwbecuWwHlpGVOS8pk+Evp10uQWZndbd+eR3oJwR5B/iY/2+rZ3B+T6MGsDUgvmtZr35LdvaGAr6
mTXYeqtnmoRDSP7JGAOqnkbiu/3c+tAtdxtJs6lwjIuUWfWmfTDtqD17Ui7cWSGmf/Kjx50eNof7
iorJaTkTcMBMVjXtK42ccZQo7tljagMbwnLPYzORNcTOxR7MzyDJ9hOb5adWNh9DEgTxMFzCyllO
Zl6iStSXl4aPYWNhRdwQvgU1omCynveevV1g3m5NI9ffBY8qtcQ7jehJLpBEgLILyBOcTcK5ZYeX
HmD9GDdcYDWPKTYr3SdDv+9eyBa3V4Uh9IdAuNtMlWjxKFvjsSFjl4qz5xMJ2MgfEfGlf7acisRE
3wwfI9H6sFeqB2VhiQJDO4e6+Srg7pppwVKkARR8xImC3VPQwoSmrhTKVjuQyuZXL2YNFqV1+nTt
zBWlIdNvJst9/KHY6ZbdfRldbrFKe9FaS3vFgbhDR9kCs/EXqePa9vCW3wLo1w9NHwC3ZBv44o5g
z/XcfwjrajpHnsn95XkPFdiWZVWVIj63DaC0vV9lwGEagwmnpV+ySnYIZs1fR05tMab27E0h5WJe
OHSXCYI4RBTKG6P/njbF/YBiZ9cRM5dnZn4j9oA5jnAx2LT5rSwzkkTJgO2OMgxStgAl0Tnbh6Vh
vhHq2exBRRJrX0bp3gtAzeXsxTYZ8eAPczRXl1zEsHfGKoOtYSI/d5kQyW0sEXJ8CLmzUIrzz3hu
dlQN5gQGMH9Q6mdYvd3Z1cCFDCmmG/WC9oyGlb9cgAjhkFwYY1KyNXfIeYxCFKul/r+qfcprj3vM
0245o+KVU4TRy1LMz/Jie6+Khnj3MkyetYaM+Fr40SXQ5/Q8zm+mybgKp7711rSFxtzbri/qVN7s
mkOG4DBY7aNtaJUMKm3f1ZGRez+P1HujzP5L9Q/WtOFpYFBFR8xrqFP5vSmxf3jRVKwIRGuPxAv6
j4kjDaVSmTJ0bHALC4Q23IEJmYmUL5eFh2sul2Wridch8r1H+vC3urCqezO5pvv8YI35yrTQrj3Y
WK0fF+67bTeMxm0EH70dJwebna/NG0cfkHqZoXlzzP3QzuHJdqLvBGyAVtKNEceX5tGj9ewXmzbV
/q78a1KNMVqfI2tVhvJuEMneIyxxDUpVPBmkCEZ5Ya5p7C8bremRUEhjoGpZNsWgX3zXM45It1GC
RCbDlrolAUyCAtToLEIXZPrmqfTASDcY+BDtfvNr9mT+QvWPNlg2A6hakM+9q5kZAavNmhVxP+OV
O9QRCUbqZ85ybKYi4gr1vGMa1svGD1mJmI00j5OUdtwtHtNSfMSh92oWTXlvMqodv9CLigcT/nn3
prOaXibAT5ecgnWrCSZyWiluTV+w6lgFA9kEuE5u2VcjYrsAdxNAoStD5sbtkMw2tzymZjkmgHH0
yWmG5nDnc7cLSsPSW/4IZxtVGND3+wvSyeyi3vOtCYF8UBLo2CzfwhD5unrOUtTSylAquqq3bmMR
MJH4/3yPNjHWaDgwDaeCUYrUFkYD6hGveiZibv5civQrMlzzqzyIdNNYT1zZR6XnEdXGM6MA1awD
az6qJ1qvZyaXFG8zBzCenjwl3cyQbG9dl0fx3JLFWvP5TCIWJAP2j4tdxj+62f/DBDtyMltYulgF
g0c9irWdT/tnrU7zwg/4NfkC/RRQkXLDjdIJmnyI7isvggdllNCnlrzA3jNwvVhf1cZwmOBgRb6A
oOFF9Rt8aWODv9o72ClpXDo+6avdll+oZkmorlK05Bj7lAUSo8W9kxigqz1HtRkd3XjZDX42n+2k
n8/q6NdL2ZTmBrbjj39vRZh/r7yY8YFSti2djo7Nrj4Ifos98WjINlHdmnvdJVrOppDPMFr8kfX9
/UC+o4890KGGDs6fX28T8Ta17rRKvQhFeddnA3G00qrMY3YmknjyNqklyEPLx/91svIdjPyzmeri
8xxPr+2IavmZ9MNPyhGQuUTT246w9//+21m/zZx832PUhPtYh/dNqtHvKg4KEc10YIrurQXLWiA+
FjBCDMna8UrSZLa85vrEebBUN62ifLInxC22lsfnpkP+X1RT8yICAJGLK6ztb1sHnQeSIsSbVZAw
o4KGwpLU22KnkTB0VZ7fUiubXa3T6GBHk1w6n6ePvVCr0Jy13joPsDF8AYJOpC127lK0Qu///hn8
Y4xLrhmD4sBwDMuxdM/zZW/1L3PvcaYB7swJYe8gHR6z2u1Jr68DxqMeWEtNt7KHytI+d/jFrzm/
+12ZFdcRZXLb67eZVEH0ARWT8KK/9VbVrlEDx9/C9luhsxqB1PRx6iUziOygIos5+DDabr5Z8oWd
rHG4FyzEOq1D0V0QO5dv0SCXvaBmYFb0oH4G+3Tvd7XAGlu3/Z7irg6Muj4lU1cBom+gdEI1PMSt
Me7l5Glyq+Aa1vMiM1lfbKdonycWjqs3wU1TNVg2Z8kGJNN4HGC2beqm6feTPsfrvMjf7K4ud80S
/iiN1mHyzOyXGzw4GH4j1jX3zaqYtYJcazbX8zzXD0veP5Iaf6wXV//sz055YsOUbJlMzx/y/Xne
Oa1mf2vjGqTY0H1nh3cVVhe8+B4fpWhjApgyy9ynS4/PaKz7YGMZwWOSkPGTSVeQz/MJh4v27rHX
Q6Wqj0dfGwTuRKKourYP11Dx/YekXpafPkEnzmoEdj1Xla8j9qvirtjp+rfOlDPVxhy+VyKZNv9+
RTn/GCLRgqeBSZuG+8qwfp/kFkUeupRxy77yqQ6ytiD3Qo5Qo6R/FrbXnkpaWVKu4j10eufvmi5t
jsZkLs8uQZ4EoxDmTIP66Cj3hSuLAG+Mig1uaBP+lsf67EfPWJhx0zIqkzMZNYlpp/yzV1fpVZ0V
0SkdhvGpaXXvMba8H2bces/l7H4CsuScymiID7i7pPCZM99bMB/+7YiPVj/ich5Wtt+SRCQdEYKW
5wq5LJjdrLhTxjF+J7uqLpst9xcKnYaZpG4iWanODUiRx9AZxOnfP2G2Ar/12R1P6s4cB5mKD1nc
/G1O1zZ6XceCQMYg9qIrQYJxuSIE9JXUyeqKStbZUL4DApYgy8TaVzrRqb1yR5lmT7vOn+qjUkl1
0qAdCTOZPmejrh0EhKJPSwV5IWrRJ9lYGEs6tFBMCYiXdYkdA+qZIXdtQO4680py8tlHmYmOmNyO
ohULWoaumDEtpmPJR6ibg0mDFxkVvDbqGDI/EhJYEU0w6Q8Sg8+NT3Yicg5aUm1QaMzVdpiRyeUS
DU8vFFTd31+IOEXXa9c4Htwx3AQR03tT4TIVTPEvh0WPWgAV0XpqkWEhWMmgLOrbe96GN9trT/pa
RZ9dfWigX6aaDGFvtNkjBRU73oqEpTHKvCfRI3U0pPLKLsP/abHhEKs0CZ4+1bzNqprMByVJmUVa
HYYpXHZxVtjbezdPnmopp6khmEH5UXNoJOyhz2cXOlgfbFWkXehgg7zPqUqS5vehxIGEbv6sCsJc
wkPqoMRAOsxral36VkXQnlvXbPkJ8uA9TOpN1mKbwnvUPxhNgea8L8IHeKPBjegREtSkVhflHAqZ
tNv/9kWicWHS/flfjWT2uMniPuVT+4rSD5JkFQM6GPV2E2WpeaiywTv/9cgpMaBLtdP9d8iXGtRi
AmuSH4f9tXK6t2Zlbe9BKYaay6UDkCdKs2xvwnI82p2gDGrT1+CuZtKbFzV4rMf0K4Vr9YxE3L7g
PNPXbRkQcN75zFCrnsnjFNN0ZZYr9sRkTQ+VK8Q+okF5P6r0/BjjCh8m2k0AO6cHEoDE3pJHk3xP
WONlJi5mpy5HAtnQKANMOItp5pIhZTPKAp0+pVWTG8R0MBqrn502oUcBBjtv7leqJ5P6znhIGKjY
kfNpJonouQh15M3TCM8mtbIrch/yPoGd74t6CfaXOAvGD8QO5tZqE7RiKAfUS+q5H3XfdWgIE0Ye
ZXAV1fKqjC0YS5dd4DuPRW32T7rlHBpJkan+dgZbr39qM+/gpBOd6DH6bHs+ruHQ19fd7E1fxKCP
a+3D14LyUJQDmpqU6T/icM7nxvzKpL5A4hISecgUTw+1XQxYb5X7aXVWY0oMILRE6ZYds9DoQGZJ
CVqLAoA5JX94IV9aEH27shUlfCNOSZFI91yH9FfwLg0OLt5YJsjE8Y/edKy7wLt1mnl3F7TpMYkz
7SS2Ka6ejzDFtGk04tXKQvuo3u9Mf+ChoY27+zYctA2CdxNo5ozuv/d1LP0lyEJujX2i+elDif7A
c5befHSqwXmoaBkoaeIcBjiZJuhhiiOTV/Z0SkmEZpJjrQU2nRdzgQ4b+Qt2ehljxBU0neYO7ems
5dEJAuH8pWBCltTjcBiV4MosavrfWvRCrlW4ATECc1TOd0FrfrpPdbWB4AEtaieshKKRAu5VOFfl
Y9VNzZrNhr5TO0X1MhlatgtYw4XrzhcG+81KXQ1Kl97ZyYKioX905EZbdcobPfKB75n2agz7eu9F
KILVx6JqqF7r4TCU4jKMQUR8eoM5dCaMJ9V7G7R3G+1UWo8SEPJpXRK37lcjz0s0bs6HqhvRe7AY
UFf14ftdYRbzgR/VWunk5NZZRhUcfZ8njp5YHuaQgd3MaC6fYTBoq9QiGqnwXyKZ6KRCZnTdIBod
xNFGpLXxiNXsVz6Q+kEygtr+fTU1zH+OW33LocqxfBt11D+Sf7oeZ4GpB8PppznRTdm1Vqmxi6cE
WckwjmTcyz5HNSYmmQHoMmo7P9HrjE7CJrvXIpt7Y7fdq2vAxUG9e75LrWhO82wLynNXem/qM1ef
flzxVrgEbwgo5mOZw9WNCAs79thfFFBnapv5tsgXiRQQZu7ish5Oxpgkj5XQIO0NbYIl2Kwe3NR1
EVNdzXEhM0SKitMSk5itDfp5YJ2E29/qW4gp2INxR7/+PPofIUTsweSM6iUL6w8HVcsnN6CLEbb9
UaSN85qQ9x5L8EWKEeHYV7tyMfQHiHs/dMlnquXZxJmSOmR5lKz1OMKgGBtnRw5ZCpT6m1SHV8lQ
L9i1XVPhzAiM5yHUnlPhRevOjWJJFZ4eRFlP1X4Kq5INnrkBirRBXJWtftFf7CZMTu3gPqdZBmvK
nbxtimBx5yMc3Pq5rq+Zw05XyxinC0a4p6TDa++WzXJcYo+gmNjkOmzEcGJMA5rEslBNlN0586ev
NPabjRHxd2xEfYijoD0Nkm0QuDO4L08jdwDdzU6Z3f0irBmSIAps0pm+wtg8epmzowmyPC4uZIqo
nz7MfDbXhBjVZ9UJ8t6bQjT/Ubua+j+uWsujZpX0ctMzLCY2f6/bWtg0vcdj91TXdboR1nxWlhkj
qV2QBbV+stwed2GZ40UOd4UGLseV/r7WMsrN3ZjDEMZ7GBjYjHOHVtTVCX0vs5yw8LUugY60JEba
TBxlMvJjCXNjbdhR8tIWxGSYbQ63Nl78FVkXwUMIfXGV6aV48cD27uHEhmtkQphZ+9gZVsxAg0tm
zdQfaXOo7JQZ9LCQo71UFpaTZXm7F3i1NQv4Zh6TXFYiph1XgOX2lWm0fT/ytfyZomzc2+Fwkz3h
2bb1Z9UTlmedL/RndU3KM7Smex95/uRzUypOit4BsczpE2dMD/zKxh8quW1Njm46Y3Er8I5fM82S
pHweesB8oIz4tJYQIjPfnp3xC/e9fZiSq+Hb9XvWkl0ycY+pQS4fk71z4UuahVZhhKq/qx9swIv/
IM9MI/ZXg9GzeriJiPdahpkzCEowm24c3LyBifoU02CylWHZgFfo6056UN8F39S0yeJ5hyguWV6r
hkVyJFlY7zzsJP40UR+25lyT9pnJ16SiQNWNq+pL8zTpdoI6FqUnverFMokvVA8Bp1vg/Js9sorM
nI/FZBuvE6QhVbo6kjEs24H3OdSULvaqmaf4LY/Ko05G2x9J2tBkXcb8miYNuPTU8HaLNfq3CXPF
SkGZ0jH8IsTsvNR24a0DrBfayxIE5Ph0xk7r2Pwpwk7TGS9WKAFmyONI89L1g5ZO7kFrqxjfmgaK
L7T895qE+ckD2I60MM3FiT1U8RFOeLJje6xvXPZfiOwqTuEYnZXxnMQzcdXc8bUs7C85g6tz1SYB
yVOlf3AKapGSvLmjulcrLOou6IK46KzbfVktdMwhIN3VogbJZWOZVrJZLDQrpBmBeLQJolJ9qroK
vsyYwp4XPRsvVo/6SpdRlrqpfSlB7t16g4ZmT00vCmCYLhlhujzNPMj5K0C2dLlo4mMliPfqG+qm
/r124/Q/KnRfyrD+KtMKLM/xYbrZ+DB5hBi/ybR0bV4aSxs8VpSQuzfrKK4jt2MKQ05PWkYxC1Zw
tdo5unQgaTbqwZLF0eeEIIgXR77f/vk+Kd2fdStNjrVZkKcq+/IB3cgVUW1kC0nxvh6k08EujJH+
Tv5i19lXwcGadpC/qxbd93ls+OaFm1rSN0YIBEvxPAwRsIV5Tt9JQyL00UIrBjr+qM6Emf18H7Wb
9eTY4bjqkvJ1mAx8NKQEx1Duy1fUqQURkKA0/nT4NhVoqyDOGBbI9zL50oA6uhp9van1TqN8AeGx
qgHBHuqwIvI+wy2kYOPABxCOcTdY15aMt4DBUt56f4yl8WC75fId0d5vB0u/3N8hSu0BFBA1mw/z
auz5VRk2V+hDuxY+kJ7+x6bG/UfjlqxWzNs0OEndsv/R2kyLIOLR2yZ7w+y1vZoaOgOYdVsf2Xkb
Lm1k6XPA89Ju9DT1kCpxqi2o2zVMOduqs+pbLT4xnWufmqKf+PPKEbc9OR5KRKw8w4SJV47tQs07
934T7uZI1z/jTN7Mch/SZdaPtNXcFYLw8TGQT/kpmcVrntTke+Px+66boDdVM96NopN5VB1ipeZT
L+nofilJ9doVKVV803uEuPrufA36cb56BIKYq0rXH8AztuSjzNkDs/VVME2wMAOzG9mvzB3+Vg/f
YQ/geA1xdTgXy7ekHIMfRjbeZtMqvlZmNK6S3ElegfgmpKbX4xP8HSQKqRgerDYKDhj0k8O/bzqV
OebXLUhj3UMoaenMqFnBXfadv63eNFvZvhkorUuaD72E5wdtZO1yRL0/1QREYXxEpQVAXVbmbVB/
64dPtaxqRmlpboraWiNbtnZWl70npm0/2CIeT6EtdSdOGm0E2RNnz6gQqdE/fPKFgbeDhWHEErpR
4Q5ZAHReL8kJI5m2fqu76WNskZk7owHKuCbrMUn09DmQBNWMC/aoTtXL3NGCqYrh5hV5h8Y3MLYq
CvWeh0ov9oH+33j2uyy55l3uvCwGcVlNHAL3cfocdbso9p6HvzaavPxz24nXENzxSsMo89gkC2gO
BMh7RRU1czRZvV2Jq9rBKKVRY+k3SMLobaXuSL1POYGwoEP5Uwqetq4P5FiKNRV6bqzKDzTmxWFU
oZ7CKtYiM5bnrHG/kiVeXtXTvrasr8GCmYqt7Bf9D/af9tegBcxmLtp0ihtvesbC/F83q3RK/boY
SM9G6GlSezP/cbkulLz5Ly14N3Swi7rBtKMdPm9VE68OSJIwsr7c913r7CIGJWsUji/zEjQ3s2J/
7kI5Ak3/6jid+TTV7rkcUBhVYyG1hz4XkTw1zWKGNroYGw1iRiWC/m3EjOE6kf2jjGSqrua+e7OH
xidXgI2k2y/6TLZYGIbHXzAPwn27tf3H3JBwCTzm1kolz59nSjT759nUiHdyarpbkQrj4M5tu1XL
O1sMpmdG8QPd53ieinLCA2G5FxODDddfXBxdw2ywMLYFzCuPx/oEarn2UhcGboNaIXOnP5yCOgh2
+OXf70d1v/32J7B9x6RzTd8aBo3suP7lTxCOpUuLb5l3eRX8TynE1QuB4vGDOuJhAcvTPySl69mH
AQpMaMxQ2PXhecgxY44aCsSClAeAawaGeB9eeud2D+WQ4M/jut9ERujgXcng7RN/10FRmtsLNtLo
PC7NiqwNcclK2HiuiR5BtXMkJni2Bu8qZHPHc7xXibYhtyjIUXs6hJgA4bbj2cXZ30Tr0RUrcqxY
rjPjuZEvpjkwS0ptfRfl/kKQa/LaOU7/RCy3/ty1TQqSm6w+AUR6/e8fKBfubxe1o+uWx0CJKsXS
sdf+NldCSYQVGMbIrq0eS99c3oIYvJEajKg8z1lU2j6dA7TeGnHDoq/rNysI32N/sh4rIGavBbkl
PrnTDplbK6YNYquehIUe7cMuF6+D49rHX+/Hnbab+/YYt67+Mvh5uYtMK4PuUcqWw5QfhfOCYqN+
6bGVf7LwhaFbJtFOQf2zkUlRUxTN3mVNX7lRUz4kOSWoQZ1wq2j4PPBLUESjxD8Elk1ii53m+9bB
Ka2CGlLQxjfC7Xf8+au11rU8U2V4wNC40mRoPqr/K4EW2TqtbPN4P3WhxBkAkSaSQ569BQ+0Cqpu
7WPcONV5xO25+SW//KXBLBo2j2nXBbfYHGCCm0H7PNXTBXjASSgCbWd7qILGaiFrkMgSnrv54Q6K
9MF3N7WMEMrJY/M6nB8l6t+1q/ykqKSSi8X4XxpREc/HK23iibeov1k2gEkwQ7hL4Tc17x/y4Bb2
kzgWwvumrln19T/P0tz2KZNDay9I6cD3wmLb18n8EbajSTDrnDyKEQyD08o5S4ByM/JJxBtFmcEW
G73PWpzsgrg23l285zu71THhRp7+PpFtO/TRF22Ya4DO43x2I0jgd5RQyDQwFmZzndlkHzIfd7EH
N8pKnObdGfKMVRbbqvq3iWGvE+JhntvUPWpdNZ/CYmE4LZfcqcjPU1MXnyn/nyGGU+ZYRfYuxle1
O6+CyKRJOWYHjQ2/fLuwKeTImB63rk9yVGN79VZ1BY0BfpOOz++aIkX/FPrGHjHN8Pbv95xp/CO/
Ga+fKQ0DWMjZ3v8+F5oWJFvRYCanO2YkqYaabqKO6aIz15bEYQelxyXn+VyO07BCy5Z8r51t1Pfe
9yH2DaCXDaNNHDtHtaTS+NYOzpTCi7K2PLXEUysnnrphFRjD9FuTiwcrjj5FdehdzTytLkYAQXlI
Y399l+g6TVOsI2sJb0mXrCPpi679ulnf0cyaS075L+058rDsEk/w4Tui3uwsdk+NPdXi/S77m7mh
VkMTcJX82THEzhassOH3+OsdohgKfjn94d7fIByIyJpA7FhhnXNXpe65rxaxXqS03Qm97pqMYDSN
wXi9c2GspYfJELY3OQrB0iB8iAFeZ04PBbNZ5icCxqo9ANGVn2XUOngQYePs1AxMvfgf94+e70mv
mLY/o/Xky1QV+T7rNHGAP+R+ZiN9XQbD2wT5hAGM7kjhzpBCKult92yP+CSlZ8MDcqE52a7znsAG
1SlTO2NQXrRR+65sYDDZhwzD4iaUPnD14ssjoiqi3b3RYA8VkXEtTxLMsu1FpgFvUYKerN5/6fyR
4fAot2tN2BD2o/R6+RT6qGqlVMMmh2in/ifoq9V39kbDA+Ca7Bvevpla+78WccE5nTEmM4gAaGgR
a6Iqg3zSkUt4DN30wPqos4J5eOi015+lREbajWbF/XoBvrgrZsbqK5gBMopBUteSpo23vyZ/BNyF
Z7cOfk4DnQSYddGCBMmsrkaQa/To/9gXq82xei9vuv7Ydd5Hh1CXCbNhP4bURORJLpSSnOld5Dyq
o8VER5Q5Q7xRp2GIeONO2TVjPKC/PvqlGbp9AoDj3jvhhrv1qePuZ2y/TPhLHpVdElHqSHOoRQD4
1q1xsmMXLG66iIZV63X1HpcihTYtdOKUYK6Al8ms8mKNMxEuMsdlkSrhSENwmLasH1NsEmg4RdlN
My3jWrBpWxlBlf+EW4iOe4qkJIEZaFNry/HfHyv/cHXxJAksi9Yseb2+jvb+73sjzNq+UemtONH5
OGdxQbqqG5uf1ZEPpuKKYiHdEO1HgF7jMKPPtXZvGbH7Ke/ieU9Myrwx5GmTduV5HinI9Kp3mTPH
5mPeFQ/qP/VSkDJVZnRymaiYI1XAKPd6159GdrZfkOzdVAs2l9BR29EwRzZtvh+DqljXY7fLB9/6
XEfGdF4ctBBqlcC6SSm/JM5jOrbGrYVpt1KrSZ5E7Ybulbm7y+1CvxneRoNIH0lT1FgtVlaTiBer
Kuf/6L78MxHcdLBgMlFgW2TbuOT+/nGOsYM2u56rUx1btzTGQ+SjTgJa05urqLHSR4T5Cf3jlIjL
AmeXkABu9WJVDmiCnOxLKxrSbev111+xOkqRyogGAlrfusd2tJ1VbbjaLu2H+QQL9bnSpuXaimR7
B7HGQNGOfc1o5ND4y3IrrR4lz6JpG7W7/3WqtvdiEdV/7BGdf05eoH9SBzu0YU3HNQLZ4/7Lrrtp
u7hbrLg5FzGya26m7qwVhlmc9dErV57EHwch0Tygc7i3ADGSmHQiS8/47CLIGdtvGHi7H1EeENqL
tE71VYk4v3WRcJ9HcunvdnJ6SZSP0WbCu8JGuq+G+bN/aqSeIYqpoOzOOceZ4W0BIlaXHivHBQsx
socwEFe9r4JVwBSmrZ4SnSyYe7TXvTHMR5odJ6wjV3spmwv9021Uuf4mCAkmdANHf0uwAuPBct9N
URHz3KWvSCtwNQDPeuxE/+RWQNSLeLSfhchg/aXGYfb1ZuNKWGEDizse+ufcFgKpsNkc8rwLt8iB
hjOuXf+B5WTcQMRrVjVBwwfTXaKzOU2oW/OBJUwLH1K3Ko73hxWNj58lXTO2h6ga/1DAP09OBVSp
Bz/0x73PS55N6RFBkRkgt9UR9ITscA9LtUbuKsvvQIoGZfCRVGKrZBSSkhLvSkKBzr/aFDQKnxiS
xSSUdu6FgfywjRuAkuoolUdVWH9BuhUfU10cY4kuQSNf3gLPya+mwExQTwZ3OEqRiQUs3tqm8wOV
CU//0fFYkyUUpcslCkU30u3dEID2AMK0nKQzhhL7IMmcdRLZkGhjnS8w01uBLrUBj43abppDYoFk
jwJymbPtraSjteEyDY/S4lvtzvye9ARqrQ878Em4p+6MEFgEB40oS6T7EsxsTwYBp2NYPXsRfxAt
jSEOWPycs+4OD6kZom+Zi29FivU1z+MPP0ym3f1WTIsfXjC3e3xnFAMtgborFSQzTqzOXlETlO33
nxI5Li3HkOcnAUm4aVU4IXWHS9oOWQkN0ZDbKohpuZV5d/LM4fDrD5xEuI8Bww1rlbKpZFUThAr+
uqRpgeC6Gi6wu8Dv3LtPVKqn1k0T4AsnbnVv1CYhRDNT94Flikwz8+eRyDVtB/vvrtuup5wbItU7
Zjd0Dsc6ftSCwj4ujjs+qLGaO8TvTLgvYLr7Wzu2xdlf0i/3z0GdTvG4X+boqOYPiUNkr2ONrPpz
Ub80w/jJG7AlTNF8iDW6h0+kQr6D8W4PSaZDJvGjFxwz9XObv8GZelHwjgGT+sps0upFCAKyISxN
QShuqB9IEEywCt43o6E2f4ej9XMUbcX/R9h5LceNdM32iSoC3ty2t2TTU7xBSBoJ3ns8/Vko6AxH
+v6YuYEANCU1SXSZvTNXRoJgkW6d/RXP+C6jgyrTOORwyTJ5qYa8xSB+dQbtNa7rXSzs5qV9ktPT
4FsEhOi9upVTFkWLd+yLAynnobphPlWOhR/llKsZoObRHRPu/9d8MCfu3bIjJkkNoBi4pmWv+Yfq
rRQpxCAidmFUn225jifcdhFP9pYaXmStVh7Qnx1T8FgrOlrqPZ11tjxV5G3MKdUv7ax2tIbwIAfA
Ii/b0zKYeWqBuJzdNs8uYnvJ4ek1gbASYptJzOUsjS0PNo/7Lho750wztCGKCosMs4h47G38lwRF
VM8iCk02n3W/w7wCu6PO3U1g6dNebhG7+ZKVgrrFgE8OUYxpLyX1GF752QUJtWNzqO5DWW0fqckG
ajVepHzMLMy7QIC6r9j1khkKKWqd6vjJACCxdWaAvMYBisawDIinYJF+I3IaN9ZMPui87oLYYiXE
QNR6an7IE5F7H5nS6Q8qdh90hyydLUriUxkNp962IMrFSYQvOKSXpXYWvpNsTC4EkbYro6MvkQxd
/DLlsJfZSBOVg3W05MThFXny90uYH8ykflZRpD2XvaFugxqEJupo/y1XS5rZMS0vNUpOXqmJvZPp
zjaf83KyrtyZhfui5y3+13n7lA4NJYVqVxm3RuCKn9uSwdzDZF4sNpi4o418Vuoqx0cXORdPsI4M
wCb5dj1e9Fjt7zoCokFwlfegXYM9etRAZTd+V0A1L79FTubcyUCAIurNW5LvRI/PUkktqNPzSEGv
FN1P0zG2adGAciU1H0vdp6nZjuyJpRCyTeC1VF6tHmUNdkj7cGURFEaAlmuuTdVMNxKsKQ+SVu7Q
aDUTBBZgMdbRLMmRwyxgkfqeSNhi61TDS6WRUJlF7r08AIF24Ppr0T/uRXadXBenKUjOVz6K07qj
vr9VZP92PhAWgL/r85Vibv6yeNDOfp5ehRC4Sghi+3UWKrcp8i1cKKw5WZr60Ed35kwVkqIgf2Y7
GL4bnZZ+YeOWy2ULo3yTECm1U3F735fdqzuZRO4AmLvJMz3gMUFCEG0L8BlB1xmPE3PxY2VsYjUP
AN2YuN6aYaB80/vEok8A2z3RdXfya+Mk6XfI/2Y9ebmRJQnLCR5Y8zlPtTV158/7gRv9437ZUGfh
04nhtxqerIhKmSfKeCffP1WtDNFNHO9kw9PDSLlt+gcyTfk9A4b8iH7I/0pL9Yx9jDns0WvPd5NC
FeumE/olATy6jRGxkPVS/UetXNXnuuFnpXbunDgGQyS1YA1PDhae39eMkVb3A7DifK8lQUuhWPN3
1WBT4KYS9CgPVTP9FO1UrjM/DCGqKH9J4WOIJ2Md5lp6jUyqy1Oqrnw/OPlnG47iXTFrZTvE/eR/
Q7DV6o52edN8nUoE23FCEsUUk83jJfU9PU3C2ATM1gaw+i8VYN6MoEB6FMkU+snKmtEVbQzTetns
Vnq2hhWR3XClZTd5puVDtkZha6zIs70Qko0MqPfhZc9n0djqXwiy3xkoVxcw86CO4jBU4Xuk9fV9
4DbGtaydo5b11VWOq2kzw44QvC3LtGkIvJ0Xxe/yxbhk4c++2lrPt9Re0XeIoZOdXDnIgCVftW4Y
vBnCidm8M7ow3HiA6bbLVjbL0svgGc7KA5c9hz93z5WOxsazy2d5JQ/KcFFFOTz5CbVoKqHenk0s
Hsk6T56ynvr/QphCH/xQU5Y8eRZwwjD17I1qOvFbmQ/vmAOd00TpYzuFw72LGP4dsV2KjH/I70fH
qY+dxvPOkPQtdKr06jeFspdnmdYr+z4/hHqXEGiCHcoJlGdl0p2bTaj701jVxKv7KZ98phx96sNL
iI5wAZx6maLuIp92o+SdshY9gNa7uuVof6sJwInKPP6PpoP9Z9/HhLZE910DxMQWmofu90e5LRoB
4S5CnZOxZ6gqdS1FuLUxErnX+97BUomyLQcCieZ6ZBaZv+5nsT8PGma3tyxNBZvu60vFhSFau0R6
8IakG4m/fLU1wgp5X30yCbd6RwmzRz+SfqckroMFNjlUNZWVFtRrpY/h95rIizSlQTR4CrE3bflR
tn69HkqquAmpqJvQBJ7V5d1NPlikMl31364Gz89Oi7qRyRJ5Bc/8Rogsf5RnCCbQ8Q6shLJe5I/+
fBY2LQgblwBP2aybJmQykTaay+QRMhhTDRTFeqj1Q4BB5obFzGVho54+n720GjYea6uHbn44AUZ2
qxq0zjnTmKf+vSRCQ+i3UcixTFc3XUXVVIpcyOLM+Vf7j51rQcAIuadxcPCtkiKCp/n32ENe5BLh
7yswcfqLgrHohMB+i3Kh2fZ2YhxL1xifx/zWhWmwqth1XeVXlmkUrJoaTe6ioBad9pedj9Y1M3OI
kgyzaxUVWzzyKa9tg+JlmT4nuJylWB8Osb5atsA6NkWE+GG1CfCWPsqz2AdmIs/YMAF1S5RDP5pY
JIcHKw6/I+eol6ghJSs2mcApAwGtOLgu4Hy7yD7YEDd3UldVWsVHrWbNnRQlzVfmnMaaQfrcCHuc
thWC6FdmLcI4ZgRh754Tw+TjnCU0dWWTQdYpkSM+tEFXHPq+SzdqakGPlWZvuTdpqBOtqlINDnJz
kk2s90ieBURqUOHeyvfb0QRbh9GLw1Ln7MVw1KWs2YRasu7NUDtrdMFW0DtaNOIBwU7yUFMmf1Xs
epe2zblS0MUbSWqwE0uDq2SoyEMsUDplFHyXJXwyOO6pbKytXAXgxsdBGMff4zJJ9/VIho3e1s1R
bzU6PXQAKNcB2IvHMnhJOsPYF0SKY1Uh1nXBUWW66S2kJ8PwyaZJCBrXWVAeutAgZaoMCS/tDNoF
yYgz01D2VLGjp5r5CYleJ+7k1lZuHUDt4uwcCZ1uG1wGYU80DTua5QwewG4kNZ2F37TT23HcBzMA
QfO9rRdl0wsKhexSKCaswo77VSy2gPbTXZMQYffZWNdzQPbLo9XItwAbrX8KEuXoTR3UwCxW10Ee
dre0Ff2BBHLvQL/6hmguP1IY9ZhpkvRO9MhAfbvf98bMovz3T6T+51iKiNiEAkZxGTKP7vxZVbMZ
+GCux/6J+IM5ATC4tp4wPpQ0DNatjo5dwbK2A4vvXvRQFCcl4DegZHskoqArJh+LhqHmuMCw58pD
0tY/Uk/sl22/2vb2nkmTnWPZfCztCMHGIEsT569wgqoC4Kt1yERqumhToigYV1XDHjRGxRamiF+g
Aur/UUpkyfPnOMRySMMMpPEdq0yRxh8g6tg2SouStXKMhi48hVNcPw5TtLWIcl3pWVXsch0bvjzQ
AoXzI0urHvFQ277NRibaNMIhg3I9g9y1Bkmj7Y26YvtusnuDD1d9yYdirc/WF4sIug3xJN0FonR8
4wdxrXLc6++Oep8G9kAfGx9bmfHwezTOseSQCiAPvHHWa7r3l9ydKlO7LlojvR8EySDTkMYHOpuu
dVok5L/grtaMhRkIum8M78dQBkfG1ulD92qW85UDrFgl3SrxCqaCOFr3qugCGNMYOOS1Gwhj59U1
0S99BusqLFXz3DZREWycWAjCvqnWz3FjdQQopHZYC8hLtsP+fhL1AKkRJ0FRGeWpwkVXDN7wrE6B
f50qJUbmBjLDAtq+nhrPvGTeFB0XL4rj5clKUdvwa+AV9ALi9Hvmj+06stggwGBHOzCY0172cVJ7
yHdxS+bRZ4Nh6e14MS1XSx1vsqARMHyy3ayio6QMV4HSXG2hPEQjMOA1G+nfXkUtyXxiqatYVM6N
gLXxpAsLQkikFmcnxMpPoraqblNi2Y8T1cy93tTuY5lADi/KRntdvpFoGj6gvKcHFsrtxUe4geXH
gIZR1XOMRn+2g6k692hP7+WqWB7k/Zye2uctD4fBgohMnDmvetb3+joVbjypNJiazDM2NhnVe6Ax
P6si8Z5DFbOk2hjTKbYj967Th+uv0m5T7iPXRVsGnhNZGOOJfHQ1MT5BRneOxJzzT8olLdi4Xw+7
ovprhcXSo+Nig5P9ddO4JzF3+N4mJOMo45x6VdT5qUlinwW02j4Yvdti69bLtRuk04d8AWtCcNLp
R95s8tZotffjXo/ynqddo6cqd6ydM6arFNOGjEWJWgu8q0BBikLYfBri1L+FKJIrVK2b5WFITWwR
vRVNGyCG/jYcPMyfhtmb98JeN67/jGvP7B7njK9ywniVOmQ51CMwI+Qmrt8equIwFGr4RGC7STsP
PlUNU/8gH+Y0dMdNEKJDjwERgLnQDwgZ2qfO1v2V6REX7lPFHV7qxNt11khUG4kybzoi4BbtxvdA
MfZ+V12LZBB/ufpBfhIBsRBYIfDuKHS8tkrBWjVHVysrvhX2BYy6xYe8UuKQVHHIkutcr8g2LRua
oATBvI6iZAUieHTLdDorbewexwCUiSlE/DCG5k6dd+lSl+1liOoV90ehNoflzepV7xy9jv8b7Uzz
pcV5GQ+iuvjSxagpg7KRfUD5FmTBvlWV5qjFlViTMVnvpDtBviDnbNkvTGqgPnE3JXsQDBAJnGy8
i8cOSWw4VBsZYN5MXQqnx26utLKqk6+giFLtKbkaHQVdLwRdIDEcTfVK5F6FPsuy7lrzR5FTNZib
evIALeXXmez2Rcq6d9PqLuL7B2vsd5AC8KyjRCmwiMDPMUeP2YSmhUYd5HG+qua2hbxSRrGRKgx6
gYp8rWcsWIdh4O1lq1ceNBm8EbuNg5eSddO46iyA1SqaRzSoUE+SbF9rkXkeXeNDdh0kx0adkFzl
LXDcqHmeWAytB12rn3N0hmvE4zW0PO7JV/2i+BmTfnnfjVr5VFnFWgpNvLYsn7SRVr+Py0x0zk2O
Xq0SBRs8rfmelBs8z9I36Y+2vkazgyxKsdpqr2bh+9IT75UEX90Ql3tvNidRhTbPdKavslEAFby9
zo4ROZzKg+hx7jUlWeKl0YZH9NWPn2ORMiblGYjPP4anR6S72V07iwgT18cbaKtoDd3qq0alYfkx
Lj9B+cMc59gSm9/VJFyM+SyKlJIoAypUtGSi8zK7NjCn19UMsCIS+KkPveihMRX9STHjvbxtU2ld
xZEnLgkhmBeiy9j6TxBvR9BaW5kuZSfKD60R+tUtpmuURMlVLYjArvtcp89FDR0tyltieBqjT1te
+kYr32z7QY6O+gRZofd0/BehFSxqXKuBtJx2RglHxteZ4bDMppTotx4xlmC6CAGptfqbqot56Wrl
z1VPHaivBCkWZTVcRhuWmmPG08OCdKDvcavdUEB889udCRbmjoBnzICZci/TLkJMX2c/YHs5kGx7
y8N42AIa6G9UJfrlTN6Dxvfr1aHFfAvmRd98frE8w4XlrEP8iRtksmsAbMF7MxC0HEY5eSmzwb5q
wzU1Nnu3dH9SF/B9VWzlECAHAz0d/PtOrdZeizu7JExmHmGm+RCkEIusKtghAYE/2kLz+zwbpko9
RPQL93Y5NFtNOTvlSFre/BdVrRa7Za5MaIofZJusDhivNPh5G49Y3TVGeersafiDH2z9GNqD/5CL
v8g1x62ls4lk79D56wk5ud9ThN/MpMJG+Isn5fM9+syhfUm0TGt14hAWjXVPf9tFKOFOX6phWBZJ
pU/j0aINhDazLTJxj/L43nM9kMmWsHYS8lnkXU6bqWB1MDM/5WGI8H509lhfiQbuJz15j8D+k8AF
PacGtL2Pp4nk+b/7gU2Bbc1iDJS3VC9fLSv6fFLjq18VYgsWTLsHdy5omwJTisIlEk42GcOqRZFa
71O2nXdIuYsnJhyEHcX4zjJM7Ix5hlVi/amxdJFv6Ue+KnzMT0WECnB5+BZlBiDUZi2HAXnADH3y
taG4LCMDSdjs4vsHiqR72XfjJ60Dhymx/Rfiq5xcQrwgO1vUwLVHmo3mN80A/VkMusXYxG9oKFLl
rHTjV/nbo47dPFZIrDcjn1jm9ba5KlH1XX6fvUbkrzGF/q7OStRdMkBdkA18lf+Tk1ZknjrRCTVJ
vCqgW8OAse1LapyEXAY5mIEsHR1POIXdO5P0KmgGl6xPnYihWfOdeQkzlFV96SoVGLSH+6a03J3R
9ONr4kf3ZeRah6T3VYQYNN68HlIrCMg16Dv9LlPMd9nMTPP6Kzk64alESLLDsrSSk0uUY72puJJC
U8Ij1afc1lZzisUxdlN1sXWMUf3oBbV3la4OHzAD4xEFQl8zHnW58w09Ye7KIUSCbzXiiU8+xZ/I
fy7S0l3nOZy12hP1cXkSS+saKS7N2TH8SN1xnTMnfLA+hTydqdNZ6DWew9jVVsV8cNpRYTc1X/qJ
8uZYWDF0apGMfzMc2R/iHjRbOmP2K+1LBg0tzQz9J9zBNX4l/XtQ0MHppjF/UDGgrbKGJHiHjOb9
1ACvCrMUH39nutjKaa00YkounlpNBzgLNr0qu1t/2mopac3YHDRh2GWsHKSjZjeXz+0ySyrKi57R
b35lciCj3Do93m4UJ+ouF74Lvsgyqi3RwrP6QhTfWOSZF9dgMJCCQeIZi40jouxUKxjvCkyVS0oZ
Gz7/aujeNU6RbPq6QYRwhhJ+/szT8PVPqeHvypaVOX7bYFUaIOnMWUrAyvFulD+qiE3bTEChgaF7
rn9dtvSjqRJWl/gjNTbJvdZbsYOdMbC1Ut5SkVUb8CnxRj4hZq0DAAinD5Kb27WnAUaRlRdR62yx
XeRVPI1rvwnTtYOKco8ExL4axOssZ33YKrQM54bRQAwPbtV5I1aK6lrpWLv7WfLm6uO1DFYLkCpB
SXNrg5C87z43zkY1tveuqB6WV70uak9OUEOV88ZJucguXtSyZjYQbO4+eUmB3nV73ujt/+IoyS9z
xgZ34KT420adAz4qeYxn/ITv6AqteUpMtK6qmlUOyDa+RL5Ih847D7NCTV6OXZnuwo5hvR718c5B
wUfJ41ewmzUxKULSpSmnag3C2Pk6apKjl4zZtcnLp7IR5ln6hWUXjmr1k+WP1lmMqXWL84OSFsZx
hHDAI+uClwm9XQGW6VXeNwI7W4NAhyhgitOYiPHZTrVrpZiPNEbq4+dzrM/W2wa3cJ4iKMsKJ74f
wzmDCOjyIUcv/uBUU8Uit2++As+aI6rYpE+ZfwvGMUT08dcQU4r9bGhBMydbXhyR0gPAmFuSsrMm
z2T3jRSnaSVfbVHEH5WiDqz3XB130F/IL9fL/kyV03kaWaRKYHvt5WdFJ43ayzyCvuftrlB59ILY
Kr/JhJyqVxZU/ij1iqmfsswvq2IzDFRKV9Kt/Y+X0q4vkOg7/VWpcJ8COsIQadv5VdQJoCpqqC/F
iHqDRZi3tFuT2DwazFx3Rpkx1tWquyQCdjI1cCoNrGTjMG0D9FpR0XcXK7GNZm+2R0DH6ZUIe/ua
CvNBVFHxELKpHdCuvBDu+LS0TIkXTXaox3vaTU64lvHEBAABnpt7TZ8vfN6j7fjY4lY6BqFLyo7b
nibLySgidjTB6/n/M43cvmqO3a9QTT4C+2g2//gtOb5y8cv4JJuQiddhM2czetGj5h57PC0FXM1y
zPB8qkG20bLiH1zAfmNg77vBLgFN1ti9AXsfSHJXD9O8HpWeAmk9GHtBfywy1ZO8pxllcIcHkBYX
lgTiXNxzPJrfMcSg9MRlBRopV5/7DNtHSETTVl46dhWdCIzHITa/qmHjuof4c4+eQWVtCoc97dlr
km/zs0OWCKhB8x7kAaS7btJnDeY7FIj9axhiDMc6Fq1VgakYpJ6y25idQolOPglJ4dFXJtqK2F36
/56lgPVTacvIHwLp9MZG8Uza8HIcLZzuIR+i1a+f0FTfls9Fmk7Upif/a+Mq5eImMnr7o6itZxKC
gqlfealXvtZ2CqdQU95r0GLL3+yCxt3KbqtDDZpcwKldogblJdN5uzcDoz1PUesffKM7B6Mvrshd
mke90rKLNYyvsmRJ4Gi/g1rZIhb9++FXg9dqnGgFlOQBy/mgRIx3DbPqnuQa/ZKG1f3yLH/244WY
u+3iXVX1Dhk7cwjOnOk8je1PRTjjXhvbnt1PVo7txoqN6Fh4ZrAPI7d8hbSMXcLRV7/mvsS2zrJX
7/uefRzAV6XS7irv4Xiz120/aVv298VqFkYekwsyrl86c/gz2UNy+aU5526RdoSDnMb5KzK92Xp6
El6wDL/I3rWlNs4pr3vibH1NvIZD8kwlzvoLTuElqpTpxVD8zVSwSOsU2zvowAzemlJfiGaxkvs7
/I8+uot5dIH3aUF8YOllzDgDeVYG9KCqxt9jpK4B4oDYkdzC0J0pwS3ggA7NshxhMyd1tuE0Ypee
R5vAhRJssz4503lo967dVDs508+Tf2GmaMxqdAQUNpmWOyxRJ8tP36qOvYTo30iDQm8fuGTHz6Va
Dx5t6GXFqZvgls3ihc8hVp4FNR3lrE42qmdX28KAqDTMnkzU7dUQTm+Y1gn5yJ07z2oeFul7h5Jl
5/YuC/1O748eW5RVQLuFvT+z8Ex88CF6rJffalZ34uQ4w0Pl2cFl+QcosbGm9d1nasbGtWj0Hwb+
JWSGabzPnMl8mIml86M0UH/F81oa9ATJAiyNCE3OAR2xyRPVHwSMyh+BX65lj0MeWnNiQpadB5GZ
zUE+qHIlFBsesEvQoHMShtgvBWQ23NkJicB/mWqN36UH5DIo2Dbp+lmGQn6vqs08wX80/dpCo/lg
eeWJxN+3cfRnloluGNhnUCAlZryWkikr0gR0124lk8sWKVWpfA3tB8Qy9k6J6ecK1TPQcc8hO0TT
RsA2fxNbEtFqbie6dfveqsJNHYfZl1KJoHwE3g8LHkDdBu5Hr/TPE0GeV2HSvHMDOlSxO3zIq6D9
WGg8ZpAdbLf65ShXicHo4+y/+hDGn20I1yIEDoymbMGYpvOHpjnCpjoauZmc/botXxQTZDflUv9V
nuVGKZZ78sx3lfXkBF9lr5R1AGK2yjEWdRVQ6hqPrmGsgtG5LA4SjPnRVvFJnkHEpO0/J8iWjIpT
qocUmVrjTgrEjPnMhSG/h9oJ1WCu6OF8y5eFYesqymp082ErU/PkaE9WkeoQFcE+8xSgpdpNdlC9
VKPz3WekdsiVy4JQ/YJ1mZnDtIM7rw7GRxVrtLyv+CLbRl3YHmPwKS9z8FocuvuxHoYndiLlQ18H
jxJmPtr0CNpQfSAMmfjSeb8bGhWbGBB8V6n36mU28FLq1sNnYyoO/gTXVOo9hr6fi8xibiNmdxW2
3ovoRfuaVU8WZLW3StGsC4YfY4VYcbcg9pZdaO+Y1d6KVfqXZXQHCeXXtn9M8nqvlnW8STV1rVcB
yyUl9YadGnsXuVWXyuAu66hH4nJZuXUBnGjOkciV0NmNWdvtZD3L8PV+BQV/k5UBEQazQ0iCEamG
v5lQVtdLWSZR7A/bbvNb7gzkJ89RuWh5wm9hFK7TMQufRNjcdNEr13JSNIrGdfBN4TOQ64zThZmX
+66yPvrQLe4AkFOWCp4QLbTXBUI8hBEJCWOHiELvGgAX5XDQPBtRNCvbe8My1LUm6cP/0Xj8Px79
2cOtqIpjKej559f/MSg4fEoFy4Pk3KTO8H0q5pqJxdyucmYEPb9vq8/Wnq+/OqoTv2RBou9xPdWH
qgqZ/KRmvc9V81IYysYZXYS9GWdFDR5Hni335lczee/3r4NEDFFEkCecMiqvpFY/Il7nEtfd/b9/
q8b/2MuoPdOCJIlDgcpAntzv32qgdIaV6053Zpy0j6k9Iu8k9GJNwwPGPX4cBA3xIacV845nnyaR
oz+bMGQuSj4IauHOUWisA6cZesHqGfJFaU+ntm+fkC7/uhX6+Y3PPR/GqCOAy8Dlqs0sQqI5e8Qh
dbjKhH7zVAESbYysS2fD2ij7uNhiNFagLNk3p3TuesMb39G4wXiMs5+j05C2kIXP//4DkSqPTy0a
E4KNpwHEAgYZE0D2n8Oealqpx8A3nIsacCwmTLT+s8bbs4cjc4SgAOx81AN0t7loD971QIj6o1y9
RGalnuzC/SldDnpmhsehq3aSGPtppJdnaRZlDKdNuB0t2yq3JtFaB3206TD3NYCqWVUoZlWhQwzy
vplceyXvjS1rtorazxEXo/bCc8nuRp4e/KxCqurmwaWbG3hyTPXb8RjWoX6WOw3QqTgyicM5obK/
WDMmkcTlJxgf0Rt9y34L4e4/aMPOnz18fpwwhjVLpTAJ2+RPKILnUW4OdFWcFtyW0SgebC013WZx
Xh9kgo0a6e9hIvIbRiwCQuNqrtUZeFtHQfm0npxiR2RW8RSoqmCzkBOhToUxmg8IJBjQrTdBuMil
wBmcVwAusd8ShgX+wN1ImbeXTacEZf/VFy1JC7bWALBgrObrvWlQ3uKM5WOrDSdZZqs609yEXwoa
V/uqcIf3MKABH2beg1kTSINmbMd0YO77bPAuYJCt5ayazwwN3JQZt+QGMxQurK3KJBDZNGyVhRFb
5QQa/NZT3VfXHRKI8knzaDQQP+0hPJed51970pvYRKndGpBQ/mZnKFTUUqn26XxZGuQHWGpNKmWC
etv2HOgCrCcUyoovvp/4T/OVhIPwK/Hvat+1tvh+wo3k5mSt6pyXwfXfPzdAYBkpfv/goN8EK63q
bM5s+0/yMpB/Sr3ED5z5ovzIQDg9EhSJRDd2d3Ct6p2TIozCwlK5/YsSTdkbQXSkrXTjW9033wuy
eNB9e3eDOlA5oi26dYmf2gmH+X7sVfIr5x10qSmkXM3y4MUPaiCfEhOgm7wkXN4y1XvG5/QZP0N+
trvosVC8p8SgJCYPMfSHq1clVOWp98bbpqFn5fah2GldRCoNAN/bMB/82DwvCvouhbLrJyPS2lli
V5CDJ9ywulSBoS12phat3ooyDPPoFO+coPjqj1NyqtA8g4Qz0PL42nFMaqqCcJh+GXeUrA8fZPMM
tNlN9/p+nw3mt0Y3aOg5jQfuY45sCXVruKpZspOf/tbQb61FpNcQen8lCkHWgyH4HlEBPRAIFmse
VvRctU7LFKQ5U32SnXP8euI86cpq7mD0G6ULfMwN1PKz5JTMKrKAeALSObO7vMm7Zztwg7NJ33UT
Frr3Bgp37c2cUWqHZCJqFJC0cWI3YhPP57l5AVWfx1geSFLW1zgczuDLWTvoxV7k+l5tfNJMlOIh
Dse7sVHF60R5+IzlMFgHWui/qUKJ9j6wYziubfAYucXXfBp2MrwAj221afIQOKqnvDZBtgv73mLd
NfP7hOvxEM1PRlY5LLBnG7CfFQZpz8bbNO9xpghGw78/7P+7a3AVNt5wkE0o4zYLhd9nTS0NHdIq
oUhXFFGeQwQCYVtAoI/U8orwTPsYGr4ztS3jpzzqAurnDLhOHQa7fnDsXzkh5BnMSYPTF+mNssRR
pw5xL1uist9Rx2JcaUoCldLIT9JIjLEY+BqbmvMvLSYMX4SjzwItz3d5kjfPXV0mjz7aqrUPjeam
a4GJ0rLSDhKvNbO08HIjH523wMFIrevffzjW/wz5rgqGyrUYBPjT+nPIZ01ALlVli3NOdHZWNO+g
KPoYV7USkO1GTMNyndUpAbwoZY4sd/qL1TavTRq05G4hn14yUYhLOtP3JS59Ht2q+VV5qTp7FT7F
B1LmauVRk7spOraVoZ3njznZx2zdHYyM6g0IiNiLiMAQv+/DwyLQEA5R20NJ0AvuDEIY5x0src3u
Zty6ba9XW1gq3o8wUx7zOM3e0zyBOBzYmCQG3SRXi7DdVle/d5qhPIgOmgUoW/E10cptgYz9R8xf
DArPxfiikv4tnqSGANS3dSmdxlhZc5KO3vBYTEFKsmle/8dvQIP89cdgbKmKoujY5lTNZGln/LGt
nWpbGHoQe3sNQuvRtUmkIeU42Lmdz/uaD87gTNXq89pgXAjt5iv132+y3ShiJ7lL57V8YNn3CxjP
MeIDCaHfMg28QiYm3FR6A5qyNrAbSvKcU6rniajYTdO2DKGB0z21EH+l2LnUHRS1yB1zEeKCB1Zz
D+mG6XpWoumhd5Nc5jQUa6kpIwLQ2+bpno8XqYi2aVg7L8bt4/rKi8isV0OnPKEFBMdkIUUrbb5c
qhoW8QxO7dGuTLWjToTk1mAx9wLygy4J8RE/xm8pCRgbmpDaQwXcDkF39dXEYro2Ijd5MK02OJgu
To4MxZosE8nSvaEZDipUnaTfuYgEJLdd98IwDtRM0AP16qMccf6+ku9mvrKUmdwyQ7H/fu3XG6e9
jqOApDcTpzAlhPt8pIPPXhrIvVM3jwPIjHXgGB4GESb9SYPewaI0wLwgmy2NpArIYc+glvFObBgx
WkTat4HxapHtc2o129xoGaVwaYQuiRJJzKr7yt9871EarJBNeTtr7tdkWZfgUR9+5qbnPFgw4SAw
x+vCNZlk5kOqgNad1C7bTzU48rUCDRXiJw1hNaBEbUbELlpNspIBLTZ8XcLhmUB5x62xsZK+PrG+
r5c6a6qB415Wha2nbv20cemizj0vX/XPWGS3oW3igJyX2dSU7xydQDEfq8gRv0f5DOoWaxGfJBPq
zDnQ0RqRE/y+TNoifajLtL8Ix7hbksUHy/gC8kq9jcLL8IPS0iDROny1k+DQQu1GnD+blfyQhOm5
Rnt1cE0fB80/uHMGo198W+ZUtNt46dym2w+dPb6odvaM5B/DKcP8BqaVW6xYCXdnirgsXnza6nwS
5iAjZ5+vlHow8KNTysWewp+Zk/2srcRlQZOL1SibdO7oIvUZarEsLjTrbfmPzZ5VrEI47dpPC4Te
tW89IfqJTgxKEOyQ9dSV2oMPsPudHWQ/RZYV8WZMHRJZ5IZUm7NiR+Qot7gQrzKXDColG+qwYxfi
4+8P6iTZQmHD08wncSP1ZqPXRg8iKjf0k114J128X1Ku6HrQ//LvIicOMI6V3qso/RL0LdEwQ+jv
5Rt0bJaxlTFMB1k4m1jdHBVrFWiM2/psnZGuGXlAF/6MdolAzCCvjp2jUFadYmo3bhA+Zy5qZTGi
4vvljSRPCSvcA1DI8mTGRrjr6Tth88mtXVDQ+fLNIX3LW5YriCVddA8avJGZhhc0PkV/QDWmdNqy
UQjW3YhvqJ9ppJ9IUkkoLbT+CFSsb3FnkgzWLJZ96dt3zO7cFRkVwY7MbGhqkDIaR73L0syOV41N
PzZw/R9y4kpyuCAqHTtcoCJ7E7pn/T++zms5UmWLtl9EBN68lrfyUkl6Idqo8ZB48/V3kGifPmff
uPelAqjqVhkgM9eac8yt5efl5u+0SU2n36ztyjMTZQAkPswu28Rex/H6IrlCZLYQNumr2V7uOsJy
DnnhjOvGEsSjt2a+D2bBf/m5fEXugIi+VLNLkiKEtQtLAYZRGC+lk0M5nwr3sKigizagNnYz5psT
mJxnUHzBVhCyfiOmNZxhwdqoMpeZwagVPgZ5OWi1RYBvNNhbuSsGNdwvpiiwl0a9G0QVb+PZABK6
rfFKqqogfl5Z+UkfvlRVXG9tBt29HGeGSTOoq1btOXULd90QYbuVjC7huMTA81uqRgDtRpyXDzaO
xr0sRaXQrUNLy5c9kJd0nuPprWjLPURg87SATwykKmtpTpAPknfSZJp6Wkgqs2pVehriZz8FYGgS
rLKyDbo3IbJSKDW4OzDihdWF7tesNff3EO6wV0u/YZIAYa5Z9ezAR22leQLRNH7HwP5KE057i1Py
GKmcGJi4yUSjyfLWNf6fEnUyUWUZaYAdyz35PRdRtCMgw3kJxiA5i3Bu21NymZmHB6bm6nvqESoy
r6DsqvlanOIkD9mrKuDmns5tY0bSZ6Yn92kQmvd27HVnp6WMkiaYKjoISWdqVkcpl1WEelOLsoKU
cB86DdSWeYLvK/mbVpWvJgGGa2JDx/ckr4mYLdFwxjbLAQZM5LPsb7s2g+c7qfZBtecynqM5rxCU
V3ruqy/ACS0Ket0NvcpHTyWERiFYSWb/v5JkKo6hbu4lXNcRDpVjZSDsibdIJEP+0KihfY5E8Nk1
EYuK+aHUJmPdFiT0fXCDXqUzjkuKY/UyEs+AuuWtSq0q2HJF224l3c1wqqRfVYl1rYHbHuWJSkGB
Uwk22WXIHhtIBFfA3TFBPgw7pR3hPOMyX1F1CrDzG0ygKTkseS9eYkKisrVbn3AeGLpNMMN/QAqy
1O81yU+zzetTo8chY2YzHKTGSD64YiWGJNyngMzWUr5m5Y64x5i5SIGkgFWP3GmznHZdn4G4dMtF
6WcqencsNNWEUjDPdDA7HCYlQWdjMNPxSEl/oYsQ3TWR9pwkTvZSdFzkmWuOJ4/hQIIgK7sQl8yJ
nJU5B1epvot8bLTELjYcpODkSQQAH1dFgD1NbjFhzmimc4P1qetuUkGjQ2qe1RAOMqzZL/j76HTb
7E0z634DWc2+JFnbQ84tPfpOfNVg1+EZhXq1k2MqyhuQeW25LnAnP6pVCSXnP1sqFOvDMlRNRgvz
KbFf4vkr/tvDDLzqnTDlisDx8YAYJP/lapO6au32h0hjMkHHoadlmUUnh0v4joDaaYMvYrhDwBWt
Q0ZoDaUiem0s12Y7kg1QgIjNpxAbVkDZBG11/yBp2MNYeTtn5IrqNe1B6rbUvBRbefn5mbFXJmZo
jmJ0+9RSzTuCXbgEJ924DbVNxm/rs9QL9W41t7hOYZAVp3GEZzHWrfEYhMi8q/LFbj+k+0ruRNWn
Nam/CwzpF5kdglzdxrjuQq8r9esy25u0P1z/YkWGLBPUuexfYgBa7rzlBJ1bo5m4teamttco5ZXK
269Sq4df5XQvgeC9QeZXOIzot2UBRNNqcaYrCmzQjB6z+SLNCCPZgScnE3DebVEHHJY7VW+uFIe0
HPJGE6w4qFXt/tjomftmlEV7V1ubvnANeLJpeVHsyn6yzPImvzGcr4xRoSsunRE7T1lTLMc9Unp4
z8O7rrVwGufvr1TKda/b+WtRhNZ9WeU/4QsycjhF/dAG3adaA490MQBs/VrV0MC08AD74zA4QK18
x3mqCvIaggwrwKgMK4Ubwosd2dlqtJAzi46gUlqz7icRzHOG0bZ3s+IFZrP6YBTJm+x9QAplgmWb
rz6zuF1FXOJGKrQjL2sPzbybw03jfSvRYXFvsDxRGv1JjIDu8eRcpRouh//JjBbiqtyNvBhdVTNW
zNHIOIqC+BaqkbYH1OTsh5RmQiuq09BB51YHbGyS1se6CWhAgWDdQvtMPLXjr6uxIVhgSLrzQM96
xbSr3gy1QxxP0HCfadA28wz75qhcg6y9eVTmZoB/sJLntjz9Ax0i8ih66zQYRfiMUWg4G/NL5LPo
8doH7qJbJateBX3cB2w23qsYbvWA0NxutPRuZHG8SsMwI0rS+mqRAOztzJ525Yw4cNzgww9z7wH2
vv3IKvpZdscYg/79KnNUIdpMVNQGE0cLyzOHFL9/tope/T72dysIQ0bnvP1+XeEnAmAdP4qBfd0R
RPh0SR2CTmDdg0qxvFlad2tpY6xUBo2rC0LspNh00oOmzqENwnTa54p4hFBzMQljvKkIE3dDx9px
GH9xtL3K1llljbcAgMSB3jsd/ZQPs2aJGuyk3SBKmePUBFHt5a4UeMK71laqeI1Lzz27iaiehzF7
kVdE6RME5/s2gAohTJrFOfKX2REcWG2+ToSYL3kcXUOmU/kUVPdiNUsfhy7/3pLHwvnYNB+TW7Eb
7AICjFeIdFgYAT3CbgU2Xe42enmiyGnACQGUJQXuksNgswzaIRkndSwZIOeZ4QlqL3JPFVinO3YV
l+NU7KzS42aQcnda7tGjR1HQCbvnLLO7ZzpzVAdJMAnDtntWzdbel4Ntr+WTI3BY8lRGY12Sw0Q0
Lj4XbMv4tLufCBkcCKq6ftfUXXvu2o6wxcIz17AHtH1rTvXGqNT6IUtL4pPy0eREHs1TkqOqNv0h
vadZFGwtF/eC6mkgOlLQgaoePRpOj+63j41NZ0XRTyV9N1Mv+iC+q58LzBTux10w6XzEBGgQPRDv
bKfqm2pSAlLC8fS3YaOHHRGOLXxv4A0IS9Q5mJ2tOEqMR8XS/0iTwliBbeZ2Dj/DLI3LBJ8qjEz7
B/73dT8vyCsa16u2xICj0k3chXEdb1NCBzfybi8fWgvwZerjwQTsv6xbhejd7wVcoXbaKneiT5fB
7kTke/6wDBSI8zeTGS0embBruGM4qIMWT0E878chcS2Fyxgl+f56NPL3Lfc2Zj2XTJITwuxG5QlH
2ARAIRhWU1xU72FP0kdAOe8V38wqxTJOfN2QkUswhreetrQp6ZssjA5THLlbpVCD9TdPyrK7Y6XU
D5LBhBLSeq4m/0lVKF5X2g/Z/qaUUa4iLwgO4Vy/lcdSs8LLb+g5DL9YrBOzbubbi71bImGnvAAI
WqjJJkaccSZ5oXtuKC/1wumQTA+ER0VPUk9jaQVMvhjDo5XAbhiI0zrBCd1Yg+K8I30wdvBPnIM6
uuErGQKPfsOvsxBRqcHfFbHCJGqe2nDX3vl6UdMqcpV7ZuYMTzMXuLwyKRMMmbAQ3KRENk2pbDIV
b90oWDv00a3vBYKrlVFZxiYJsOx5E04MVc2Se67M6Imh69XpRflB1UPb1l0EjRL41xL50kLZ00Kv
ehGorjcEdtAq7rMXOV/oJwf+LnuNpRNXU3vq1hoHfjRkTD8IR3+M3V7/00ZQrFobkHCZoMvRR6ya
mvhoUr394Cukt9DbxQOCk+VekIa2i0md6ufifdPM7meXA4AsEcbO2mLxoUQsN0enDIGixc6rkokt
NaLo2GKq32kdq72s6pTHajTwW6ZGfFbclhrMmIa71AiLrUtjcj/bMrsZF0vkoEn4c62fItyuJ84z
xJYaQ3YBluidHG4mKkbX3rruZ+1TN0hgEV3sqU0vZDRQZZm7MSVaaa1gAgLlwCTrWSHoJrRZf5WU
ydKhNy51NhwCq94UgXcMrEb/+t+NMCQyvCc0UlHm1aSWNVcvp/YCxCc6QZj5tPkTCFjb5slv/OZO
5PnRACy41w1mg35k1ycBtGQHdbV+B/F4YGqR/so8ZtKhwk0tDMIt0KCWZN22vQY9zotp3grnY3JL
HgvoGG1URXDRdp5GYM98pxqdkzP3aC3rWio+H1E0Dy3xBE/kDT+EtQaArDAzXEEeqmk4tOgxyTsz
3Okhs25Aozv6IoH17Ja9v7Kmov/sDPve9VInWJUliV8DbUoWns+UHPyNm3rK0UsRbHYx8brS69gn
yMmonFJCsHZDy419BF16riqjWyNJNG7YfxVuCcRKxZ3x5BlZdJElB35xb0tEjPvS2yhufD0SxxxQ
+jp164lCZv9fK6O6UIqdbaKsMKp0V4q2/mVSJB+1wv+yWvOjaW3vLRTOV2tp49rNAeFJR5uWE3NY
alTr0nR5NVTonwMpPzB5mmTLdYOPzK2fFlrp6NEMzoiEjIphWsvLqHHH6VjZdBYN0b1YiOmegSyh
XLPq7InFr33KXFR2NeyUT926GcZrH+jJB33U5OCMcCblkpnDwovTj5IQjEPBCmQd+X50tH9Lk0ia
6unFQBGhhBBUq77o7o0MZWFaKemHp5Abitr+WuOP3vSq+qeLtJ4emUpQXUB9mpvNHF6eUJSdtya5
FYD+WGoXM3FgFbaNmq7dGvj70ETnwgqA1XV0k2Th1J9qsWaoQ0qcoBqz0LDth6DAZOLl07L0dBtd
kH2J3UpOU7WxdI/LEB9qLmgO6b+luoZ6p2yZb6xwFrLE5rb2PIfgyq+y8GouxER8WRN03bqpfKg2
YbDRWc28+vFn7VYaoJ3KOhSl+yQjoEId3kLopGJdRH14JJy8PcutQrebQ2NNW6ncVkMiO0z/BYI+
yZ5m4lA9zSssp6vv8k4aN6egDgayT0fwdWqNXacnvzNTIcHF4Mof+iaEaxZFDpBAkf6MirWfKtpP
eIMdQyYZgV4NhsbrgY4uT6gOJ6RZnpFcahvyjWAmqrP1LGr8lVzWxjkwjDScTjpYhysztvdgqA8B
18ufwkbh9T8bQ1odYg/sr9lmpCNnyvBgVgQDZq6dbFDl0OXNGFauCKH2NuJoTc+na8Nd976aHzTf
EOcKL2dgujnR5MG0l2sONG09XWtr2shdaSoP3HFVW2lFd7AUH4tgDH3JQNkc2Jf8pYzYrM9yl7Wy
dtJ6+G7yWNxW5kpWsPQ8bM6lGYaIGJgSPqqj6qyD+HOx+FiETa7czszPNZN0FsArGT4kpjn0xYn4
0TPMzbHpUpea5liV+cGfg0Jr0bpnFv07slGGjVHjNXXG5nua0nHSnJZL1UgaY+WSw/4vBaXlD3T7
TKDATgySxO5NhfIjtY8qMvtzZKM2XoofTPcG4TkXZTsovves5lrwknAer/qioe43huELafXFfpqr
J/JZu8ui+zRRLg5SqPsgrB8bXwNzVk/5obCnCFEA0Dq1IE90zOO3MCiUu6hMxnWWp+96rXrP0OWm
4xgS5pexjvy04M5SshT7wjLdfcCq/lRSh139rQiVgGIQWidgGXysSGia+pvhiHPNSPm2EDtLDVln
JIqzvBniXz4R1p5+UhMxGarC8ciy4F6eKULLrK1BSNlyDUtBoBPEl7Kz9EtvwwdiqjwdfKT2hwUc
KhTjTldAMvuztSzSB7wtGa7P+frtilpdxSgj165Cu3ZoGmopCN433HrEZwP1MtPxJS6/liPBzl5H
rcPTKTfXWdbfpv4aFaVzt0yosDo5K0k2qcg1AxyNsEpU7TF2wkM8r3lceD7bAbgHYrIxfJuPdzC9
ddxJNxG5OfKohhuarizPtbBU1kwKiRLhZsEXS7iElQzX3E4Iiqx7loKR+WAbvfnHb+2VH+rx7zFt
4P/yll8gI+mb5V1Tq15PtJvumVZaz9qoU0lMabB7AphUnCovkcu0otCpxkuyvDnYaA8i8QpCvb0I
eg5rv7BuChLpJwXTvRJb5s+8r/+9URbnQh1XSN+dr9yyVmaJOZzSpLmJmf/8Vob8Z4EL+F234oL2
2tg8m/pE+rCHQyD3UVRnWbYPktomv0BJ9zmf+qrE5vdWMB+L5mf//bqs9w4Mlq8xM6+d78T+g4j8
GiVQH77aOW0SI6zVjwLuRaiWxu+MoHsg7ADW/Pps+SlcAvSrlzhTuh2yuOEweDqLvpI1pxNVzYHZ
hXUI6Us99D6dULv3zB95bLLmjNsvZuGfZUVqXiDiYc9c2b/vq/wdTRLFR70fjjgPcqzx7MZlh11P
lGuqk8MTAdoQycoh/hVZ0EvmSDC8C+/zjoEM7Nrgrn8pfdqitSXsAwJsltRFmx3shKVSGM6EJE3/
oSsUQUI0GSJMHtHYWB9lUZRYjYlVaBJb7FJWNSJ4KbX2tcXn/GPCm7qKijy8HxnQ7xyvRbvfuRPJ
VuN91xYzv5kU9CPr/kVclyspNE8j/KX4NgmwWf4tbi6BZeyZ6SGhMap4040OU+fBBEDr5j5aY7d8
XIxyXQDCZjYR0xXwriLS8EWxR5G1eWIaeE1LBbh9jnaCAutrh8PtgmI1fipaln5BhhvU1OlLBOEf
n+b4vZFE396F3Io3ulsrH3h/yi39m+ZMjs5LakY0Vj2SFBwBPTPXtFe1TasXpyWtu8sBEVDSuSv7
TrB4Z3ivolw/u3ObVu4aBJM7tWWujbmT1qk+IsN5K651ljV54W3HhFjYhlS41d8nEuqS9ErT92Hq
+jul7u1DjU1hw/LOuKnNMOJ4LAOA/RhOeu/F6lkGOK2rkDqAeAePT8p180SlQpzjubTdtWQxwKaN
dnI3dTFAOLhMYKvk14r5wUNs+tPZRhO+DhBM3Yx+KrZ2znoKQW80GhVx9GkJOd8N46M1tkcWbvZZ
a1Rjm2NFARhqWWf5kDqVvWzx80MZzTN1q/g+MR1TZ2jnsqv/2QRmPaxsOEhD5+enLNO7q8OItsXG
p7yMYc27S/3it1ZMK73tfveOY745bfCEBR/5j51gaI2b7AmZ3wD0XENP62YdnKWy20o5XGZk2tkR
Og3zuXiB9khfjWXbHeUJQyV73SSpci/PnDAfIRz59N8UW1/CZKOMAVIvDHbnNl/kpIT15KD7AkqK
zGMa9Oaxf6z71t0mUWt8GsVTH/HdNYbygVn4KCvK8sF2fGA9eu7tlyqzlQX3VZceqxTKQQAPTpBJ
+lR7wVYKHKp5T3jKRv6aiKqzXZURAeQp3aNcpxuEZu3LvqfPZTPjyOtaveaRRqcaDwz6BJa1uR2L
d4UUzpXSR8ZBSz1r61EJNpSw+xOPe9STXOatlj1Fdjp+6APdLEv42lHvJmXrElE617HNuX6VePY9
Vt6jlG/IB1Up+nUmgmjfVMbhu4c5IXOBJGwcK+ST3EEH75p0qr4ds8R/smxooFbbWO9hVH6Oeh98
IWhb0UkYPwdqBFutau+5kRlL0dgybBBUutGs4YqP5DdYCqsxRll/pNMbiuIx50e5jDFVASkA+M8u
Cyj/kLb6uK48ONvhHHpT6oPyWvj91R3mFJcwfpEK4Hmv95r4hYic4zK25anz0VGpPBZR5RGhOYzv
1cQcyC3BCJF164GEZlXrwmA+h9X01c6NNiuJ7Ws3O5p6pAAFI8A26qmZrx34qCmB2+sUnOBOvlY+
8GMc+yoWd1ZFUTFH6kAl0h0eaks7mhQbce6zl1j5+FDXdrXJQhsXUFLeVfNdHPzseBeW/YPQJqde
93m8K1ziXRhPf5lYgyF6z12kqqXABZPCwRa0vGv5t3FfNPNCLGaBU5HfK/UwQWpoD6CQsjXgm5oV
F38mQKi1R74CtDIX0XOgORC5Ld/77MzwXp4FUt3jNWV7KYdL6iAamo2aUjQdDRdFD+p7nTL9XYJS
p43J2uwaNTt3jg1LuGJmCKwx/6DBRxGT4QqRxKFz6vJqCOa3/GzxNnAqIuxm2okMYI5CjZVTn1Sb
miXs4sWitEDBUh++d+lG6kdBIrmWsJKPmZNRufbmGh0fJmVMBoCZIESr6/jZc+s9EK94q7uK2Enc
YqSqEQwM7Z1ysHNcvhtMeURZDHCpaeGFJxbQ4yovzO5Bifth+3drrOP+IUC1th1FsvZ84d/JrOo8
Ce9QJ6nnOC0Qb6bYyZjxuIuq146qcmWbWEFYmXd3lOQg6Jcl5HInUotd2TfTPnf8ZJtkjbYp1Tb7
DJqOC5laGpg2whfdznma8FMyQ1VJOZ3q5y5SCHRl1rk2u7GhNF5e0pli6QdwxBpXeU9745dVMBm2
sgf5FoVBBzntvYlTBetZRLJTn3sBwEiC8sZ5SzEZUYIEIqLclU/Il4AGao7MoMJzP2/9fXYuay7/
wfK6dnrTisGjThDUj74xiNUQh+GxoKi3tiJ+irjvWNSxXm0Pll/QA6TmcKAe6S1WDnO0d2o0BU+B
WvTP34XNgZaz5zxYw9Te/dcQyiFFPOlV0nxFQck8pu7fzc4uafh4SMKyHpMudrtdlhYLE0Da8lRj
WtdhuZNXfdQXwVHzIBx0XdEfjASYnRS6p5367FGuqlZZQ+2jR/w/zFUXs32w0m76rXkmEZxN8117
bcbilvRjfV/M9bSO5snNauIf1pw7h4kIwKlzBYLjEGBoGds+c9u9xK72Jud6RL0WC3MkblQCWFZk
07aOnWlvt0BZq7lk10F4fdXd9q2ZZk7V5P5C5DteO6O+yF+WZm61a+mHrRdQuDyo5vlWq7X+mszV
cI96NJd9Fl1BmZ9Jmci+gmw4c4VnX7VPMjQ/2qJHQ6O7qZzQPHKPEbeyKt9AAeUPJuWftzJ7lO97
EMMbXPoMoUjwJD04bhaoBFP5j3Rx9Y1Nd/AUCyuHTMgA0YxUJsMZdWF5ifOuNYiY5jpxyqXGRC07
Ex4gnhWS6lb53GMnlFlfYZk0bvk1gWO8qR18+vIvqzElapc+GELz4c0YmT0n8RNV1i+1VyHAzjVj
1P84mvUivgZuPuPHtaM2Ce2Ry/1lIHHnNLkFK6hZHSnKMDqBRanXchCOUvux7xQ6ffLOrumgiau0
J6tzzuboTQcgW8enevZbT7+hzravLuIvjPS816xFzViF0dYzE/UQoGZ4Lqzhj3TMzlPMrHGGVzQ0
3X6kQwOQTIdaOo+8odLG56mGzEm7RdsQ9ZPvCcWoHkOTFLfZxSL3bMavVp/0q+N34PKcMdhYFhPF
xE1+qtgP/7gpnWe0ZSsPyxD8e/fOJIobRZ5XbyyPaaPbqBHWcPrN4WBlv6C1iUqvf0bUiZYXDFkZ
sXin8fx/v6AyiKnSB/P4rxcp2g40d/P//l/+eYF8H7WRgeBwwzmAJL5AnBMgWSrlYzD1HklJqDIq
qtOz2aL2nI/HMIG3sLeNYyyw/bWJtrzeienOIOYu9jSFm/VQ6Np2dDTvccASIc/IKJrq74GvoOHS
I3tj6TivE4fCpu5flR+TqlA2RSxxSZwqZAyytbMZRUy7MdVcKMzKn12xOsTYShAsu5NKx8xycYKX
Q3afpAjAqrm/MejVXZg7BiUCk6K30V1GLfCXyZ3jauM+F9n3bpZ6476Ctj1G/hy+p0ZoVNxgrdtD
96G63i1qw+ELc+WaGHhWwxlNnaRkMgV54RNQiXHGqCPWo8UgWWoFUHw38lkNowvNrcy7dap1BYlR
/dZa56amsffqNVq9A+RNmYSL8R5S3bROLPQ2QxpFp3LAtlC2bv6Epp8k2cGZY8nmBZFf13u+DOuh
TRJ86QUaJtlbqPjunelTC7uD7zUXOSVY1nyOzfXsAHBSG6B7wmzejHYQJ9IoiHrsCZhpJhZZsqVk
lIb/yOolOKM3TLbt3It0HUKBgMRMpia2HakP19bgP0q8luV+FMUbGLUZENw0fJNbLPWD7y1W3Mz+
8YxXrN4VeMg/QiS+k1zoTpgBGt2sf+sdElyvLPK3qc/W0yg+VQnSQHHdXbEOxDCY0rnuMtKMLGuQ
ZW3pPsiH2nMXXLNr9MV9pk2nYMgboriozskJv4NDlTWR+1PFxMUKa37WZrGgWABsm+laeomxnCsT
ZVSlUcxbNPnbUeE0YYFUnyI3S+/NgYTDJG7Fj6wZNtKJ5jPhWzmI918CIyFwHR0RYMRiuzjRzYFP
kpL1AGJyJFynTKhez6qtBjPEUe5adAPXSksiRTaIZ0npBDlP0BATDkInA9bf1RidfAtGhbwR2raI
TlNrfO9aTom8alYrR6ryQ4mT5FG1eMOkadK/Kpg6t6RPwN4NbQSxBbAGho6pUPxTHEOhl3fuoqZH
mljR8gdCT//l0r67ylUX7qCPYtrY9Lke28wnYHocc7RS6PkEWMUVKtZ2VeWTdRQsso7RpFY7daBa
u7wpH7FJMlAZle9dzcLuHP3vblpQYMROuQ1EGH3mAYIHJZ7C763CuzIKdY/EDZabLPC7e8sDjtZb
Ij82gGJJkaIuZqIgiEslfEh0oVArmN69Sa+f5Hy7IPJozZWGWBivgNE52/+/cQS+7b+tI65JRcJD
cKEbRJOp7r/QtzXlAHwDSnCsbVJ7tKH0XkhZd3dtheKQsEXvJXJqEFoaxSD5LNLhEY2L/0M+SbKA
/Vi2yfIv5Qtq3NvTCP/YQpO1kYemAs1gaRt3y7/xcoN5a+2d5JM0xHp+QVffy2f//nX5bCOwm5md
lq5bF4Pi1LceS7ikf0rRSA1a/iwfKjtpNwz+DicLx+IBnVYciAO30WJ5hQ5WeC2gAC//SmCnuiSV
//73/+hJoF1FOlE6vt4Uz07Qx0Br8f7JlwxtzKqoyO+c1n6O9DK5StmOiVznWKqJs1o0bWBOnjV7
sjc0Xc1tlynawYo959yHuX6A5+Sch/kYxbO5MI/8Dlz1EXGPb5/w/6UPsVrb+5DG21qmWYNfUVad
74qDVqn4LkuVFYqPmWyNyAHBnlLpRwkKLBmjOghOR5R5w9Xjva0oMMS7ft6FPrcmLkZBqv/Dcvz+
hxvXxiag2E+psBpP1I3fUNXU57/MkFqvT5l6H5jG+EnLxV+ptUu8l+4cShtpIqoj7VYr/auskxNc
v2lhieJbCahueFW1KvzQwFA3W9+MlFU3nZ9iWymVWLnCA1o5p2VlTZ0yDGj+ZfRozszLjCn1Tq2i
Wp9qhybHIVCVKXvn7aoRrVma5cq2c0/k/8TuvvInmA5+aG9Mp37LbULpcrXdKEHu//eW0mF4/tex
/3pdDaayxsE1Nnn+GmW8tM8bEI8zU8K2IzouOPulFztlMJlvMj3CWsu7qx1AXFfWExadWzh0MrxK
i3tO5SJPD6gfuA9SlX2c+rC7cu8HKTvfeHSRonS1ATY5braREi044UdF7flR87E8LmyQolXWvmFh
dNJYghUGmiojIBACcbiqBD/iELakcKkLxES2SYiNZNcUrv/O9+uf5SFzWo9KqB1rt20QAuHq6INR
OU5d2XA+6MZrPgjlmNMKXcdj9XuJDQT7gFRRz/D4BUT+/d0KBP28plS7kzr3GK1WSZhCjMYJffsi
91ZmbljB9GnXpQaZqTMHSB5zAMbWmfqjpn5HMrbjfZTTtrNUbTXjh4/Uh0gNmR/iwCG+kDt64LLe
raJxhBjG1t8HtcIVrrjN8oq/x+01F4hy0atQ3zS1Rd20CcOrfPAaR90AeQk2rjU6dw3Jp1L8KwVj
SFSJ9KGSuafdIm4QJJX8NkWhuG+K4leS2cXNa+MQShTezBLawxrVtstJrYq9Vbo1K9Gx/HCdIOU0
GXwmBm5zS/R8OS4K390yKYZLzFem+jdwAMQXzTvpgOg3SIGmCqoBHRISZRj3RYS57e9laHQ0H+Wx
pHG6A3KLkuB3Gi89RhCg3KSyySt8KEEaStZXrOHPLgROarCl6ZvjRY+TJtIPgcDLYh62syoux6kq
xwcwwwM8OKBclKlWy958iFRFcqe84BfSMFR3ii/yXRvA4FnOeVYT3d4JRu0JS9ifierUz2Rk+jP6
McSWueCdhZSydN375tzEynQou7I9S4IHa+kN8vYRmU1UP2i+f0Mi2N5ZHNu0NF2SNEGfEzeEX8Zw
ELv56xW6Sn5lnL8MtSquifLcZzERgsLOqrVSvaAon54WREwCsX0OKeSyUamucsoXYfR9GcgrIB3s
W4IEGcwKXVUp6E1Y1zskTGNfoPtrmcquKYRDawc+Ze4iYWae8P1RxhxNOhMzybNW2s7fTFbjbSzN
yw99avcrOxEWcyWQhoEpsMTBZiBc29gnWdn9mTfCiHjAeQN5wrIhnwIStNHxr1f9L7Mjv1aizO0Z
LZe0iUMHROgrv8qqLV9fvNYBedF3bj3uruAKSXV0mk3YJj0ZbPizcLfdt2h/H31b95+aiql4TP5Q
abt33tx7HJNMnJhVBeDQHfUhKppdZZCHKUmuUkThlYQkLSeUGRUPGEnM55zU40NKh3wtpSo2Sqjn
TDlUpWKvc2PoWUUStICc3XaBMHinXs3WZWU9YMNJvu+PnYbzkk5ecWy4qmnNcvuJq3jG+5r1xZ+a
D4yuXGLyWUvVla2R2Wb5U4YKyFuajZP8QBaEA2T9n4wBv51j22Mj2QzO8EMYunevW5V3T/FeP9tZ
eVn2/nPc6y1KsQqRakalk0HFN6YmbrhjzlLRsWCXLNd45fupddcEub31wjzdt9RPWiFuSYBrqUhN
6t9ytygYznPaoPLZjBi+9ajZ9EnhFMvPNuAEfBimcOsP5COglEEzobeEzKMb+XLqLUQx/6ufIIGV
ml2/5rnxnsaVcYQisZZnpG1O6bFrclq4syPQvgMT6j/K7bwpTMIU0BepVkjXymt6Il8rBXyLwLvW
tr8JMQyPMvLU9hhThjT2z3G+ojlKwBrOiyCpnF2UDS1vb5agGgSEDG6I1oN4zcoHwcf6aekstPMu
hNRwG3a0PuLOhdf8zyE5R3ZS4/sf2FE7Xepes7unvNHTLdb/uTZRVncImafDiOCimgk3zTiYm7a3
m628B5aZGmLjJ40nUPTpJStUJl2IjSsPa/9ON3T1IKcOgFera+A/ELxGnVoyrRLQIkc8IOLiwzvZ
UC8tf6QkZpoItPPSoY4+1AX34bKzmZlarw2p6ndYCvKVgB/NwivwcHKIYwbibae7lXVR8Jr9H67O
azduLMqiX0SAObwyVFQo5fBCyLLMcBkuc/j6WSw1ZoDpB8Oyu9WqKpL3hL3X7jSpfFpCwA+fl+H0
i+D/JQLBlnjrMM4xbGserkqP7Stj3mInjcY6thajItvdoKe91YbSKJIIpvVGJkM2u9vGUrLK7WjM
C+3oprP9hKn3/SpqHC1id2ZbcS6JRtzohmkRfVNEc6t6b002318NRU5dXjRW+3dO3P5DMtjstLUl
jLYu5fPsJq/91vnCYVx9ZO7DZZ6NIVzTVOID0gLeiPTuaoO/Ot/7CkmZXC1+Jqv79StNABwTJ1f/
NHVKYj0l72V0vLeUlcw+w0/4q5oUOcOOqmPbFXtAXqeu5qjP8FzatTr+VZMi6K7LIqjZJ2iY3Vc8
LI6fro3+JKfCjIRCnIAlV+U3vUG7ts0qU5lwmplkuUj6gquq16E9vYrzrn8+41U4wY5yOJjtfmeK
zj16Xmk/qCvU34bHzNDNz9eXdv0F80h1yVLvdlSwS6dmjFZGYKbOClQUjpobD4vboPG3GZfP7cJc
chqiTrh1zDw29U7W3LxUGBjIiCg7IhWwOfs1uZCPY8fayeq1/JH8HJQ1AxoTc42uRXkq8vpexfl+
PbJ11e33Jm5I/7coNzPtaFxZSkvKpTeZeRyUWe/4CzOEmORP7/bqk7c3b8nSE6ZcL05/UmbUEiuy
y6sDS2n7Degt8v3VnZUuWw8p9UPc9vfymsKcV5FNuOhnh7GK/X0dc9RmgF8G0P/bdJ6brT8mkoH7
9XerRYvcYF3ar578c72sK68o7pp49lsFNW2WeeK+dZT1frbQQv6+YklXcZsnfQL/mKTRTCp3gIi3
qX9XsWCa5f3/+12SADyySTbbGvWzTSyuXxN6afll4g1Y/XRcGtumux3i/Faa+b0XG6/TRt9T9dTe
DVOp7IQ+ei81U45aV/cUq9O/7TeMyeZ/icBRyz9H9qtt1FjgNTUD/8H19QxGcufqhRlo6EKP5tD1
j73FxBAbcHfBul7EfhcLj74CITmWg/m7JzpXajkCQ/jvsZcDV2qtgqeBu+yaSndf4D29di2VPbp/
d3x0crFgNdVWclWZFF/tGQSK7BMNAKxG1uEBTmdF6pzb+AbxU6sGpCPL+/9+WSdwt2hY78hkqU7X
P4c++t9fLoifTpX21fYEIl3BitLob8xubH0tae6uIl0IAfTgujE9DiJjW2S3yUls8asD4+A9WNPh
1+8PIeo2yfmZErbpt/A1//tFZdEVDPkAF1F0X78BXFhF7xZ9+KJJEgpLshrK76nZQA7VsLrn1NG/
R6+qmD0zOQRGsR51kDoh3Lnl3Wpmpiit0/jz2mk7wgLMF7qJXw4jXaF6bKTxqBvDd7IlF19/SVsA
oE6h+Nf13aQ5kH4dRMK+2SpEuTkYyGLmL/c6BomzkjLpQ3rWBUMSF4FcCVd1TNc6jLGR3rQF3AtP
h5mtZsVd9r+vtWTsE04VOSm2CmtP04f1Pldb9SxgTER6ubymam3T5fHo09qnnqSwb2sA8yYKZ7zz
StJvVIkyc9CfejTMCFKkdhlWDbgm+Jvr1YoZxt13eYcwzmyTILEyCK6L8TcRvPXtonlk6qCXsav3
WcM90ViC3LIkJpWGncGo2EnUjghIjU1EEKtof3/fgziBMkCN9ivMvT4hZKVRtBMNWtsugI/NcOcW
4rWMPQsW6MhDI1UQkqRMRkaCe30wPfpukMaNXppOMAkBZ7NW4Wwq3gGlAqcWBS0oSfveFH+8oWeP
nVhEhnmP3kj0nDvlB5tSoK/qp0zzbvp6eZjRS7Ar6mxstOvjzNTPHgmpbUviImqCYc0E6YeGrEcZ
7SUyJs6kYV59bbpBxK+EMmPCOkntNLNbJ6Gb2dxgeIQvmqFliAbSlm77QGJ2YB/ZeaF/CfSe29uM
hycil2ZcDBp+v/5+1T0ndPJW7FR0hbnQD0umWVhF2N72A16WjHXxMLtzqPJ/uQGliRuvFDvPXZ8Y
smJZBLQ+r1BOY9U8FNNgBaJX3rTaexBFJcJxFg5iSGn7alL9rS0VmzIm0Sb1cHizBIVflPhJBvzH
huWgVoirwR0+WaSH7L2yv8nsSd/RYpwm05iPFhi+RlaM7iuyo1TPeEjFVPp9jQ8+bZYkmAn39bmZ
n2Hjss2ouz+k2Ma++Bz0z7oNIBIQM1rNgTSdm3UYsxB+CwAllru4z3SukbhGDeJ8AmQ4OKX6tr1f
Knc9TEYv81OivIeSaYtFYRaVFkVSxxzj6AAkD1H/Plgt6SwqlMLCIm/PUWXk1e0TB883ask0NJDl
2dU34ja4vSx6Yw4KDIyoON32xC7r023tu64z/ZwrQJtK+CVKecpJhguUdfpibObLHP1SV4KNXCwC
A4pFnzmpEnnKFufCNOB76qu3OnMuzWaCdzmqDK3QgS+1TKydcSLfWb14rXIqOk+5leNyTBiSUDxr
OJ2X8W2kUQ6a1TmpsvyxJLf6ZBghgNI/QyWfsrQinXvQduUaPytrKRnJbj+UgWMo3hghc0WeQpE9
VVILFh70imYkRJtnDW80g12J/snSka7edg1nWU7qNs2/JgIKzWr2yJfAW+QTn0LEpKmBmXLbJ5zq
2d3AI63DSDn0bIlIYiatToG8k2a3cbfQDRkxacLmSzW2RuC2rNcI7RDo5UiDcOgufLNOPyxYKDc4
QHWiw3x1qUo+1Jh7V8vAe7HXF2xjY5mVUaGlJz3tnlwd+B9VihnxOH5rJ8RQJanKRst8IDaUyMyE
C3kC/ZTL9wwzdfg0Ci9IUkYEY2aBzGvHexQ1LXVR9kgOVXXrdvk7NvYdzp4lsLOGEILmger+m81R
GqzZwusAQJmv2vucmTdg9X+oZMZ96yQPpj3yQhxmXzqyPtCYGLZcVIFxXa4has/h1FcWpMRFRk7b
n4aF4aPO4oz4yjQqHLw/ADt74lP8eVF+tGaFf7DIi9WPKCjs4c71mPClVv3QqA6+tDHHhjGtf/te
/dsTD8TbXiY+Folj0uhfCvj0ZJ76y2IrBJTHECbqgUArVbzyYL7XlmFBMMmoAygxPhsqGHKvvbLr
jjnGFb9I2pVruUjCXlSEVKpAlRdykwEwRWqfv+VMLxBRGBS01j6X7b3jFA+Kpn8o9hrTDmavg6CE
Jl7RI+W6d3Z5ubT+uABjqYscSlO+tweQbkOnoLhUEN7i2YUtKDAsQFfTseFpUPLWVr6C42I8myAF
VZK/ZTrlNLLoaN3jVJrMjszbocVnFOvVO2E79+ag5IHNvTEabRelYtgVugTpEK972Xfixkje+xhE
DnqRgEAjQihGCjWPQROyQYkMsDjXlclhOCsQvTN+DmduI7XK7r2+ey+go4atIsAVcfWLZ9QJ64vr
kjbd/BjDOu5x9RahSLsJ4MD84yZGFsIDT1Pri3eW2Lj6dV1hqVp24JhTGamK4GDpn+JePPFZDic7
JfysTdaZ46b86jWd92ncNz2z9SJl8Y43fNYecCFpD3FWIOCLl6jr049KqsSOqcaHaS3o4+L4vU8c
uZdoswLFYNzXiSI0rFG9bdBzgTPm2SNWsoISJM5C2pgtaHdAyjBFULDfhkpmTMGiuuY+y6zDCgAd
O89u2Qzz7gioIbbXs2jxANne9CTM23bKoUXH2qsh9cEvqZRCI9b6YFiUnQqPFmPvMKJdGLJ7UaXA
OjCCA1gPkSqzCWkukuQiVkOdw56uc/zSmLn82n9rLh7Wontox/HAhpBErrQOLdu+tbvhoRbWIddg
6zm1/c5mbmQE+6WBronkNNRh2mdsaswU65vyTHjTO8g7/Cd4dDoNQ6PXeiLIY4cQv2b0UYrlFATT
aRipxhcwU2OzjDcO75tvDNMH2X3RYuFQpLFkgQom8VTH8imOfRiK+i5jdkgsCUhIz/Ru7Kn4Af7z
WKnmFLGRMP1CxX05dcYaNvaaBKbRPIppjKA+Xlz6FR5AfFqie1B6DeZrXxe3bOiP9K/JuetAt2A7
IMQqV75ta30sV/0yqYir2JG9DghLT3eMVL/rCgyqw0ZL8vmVXveFaYprx4Q7sJxT4GWvGaFv+sK6
3Ir5wWzkhrAJZ/s2tz4SkozaZiigl9Erzzrq7bG5cTEZrJoT5BW93GSpHIKzBFVT3alagwlUXw68
lzxfuYnII71xa+53GQsgTXjoQsdyP6o8d8ISSzVPRffZFvGDozK51kAWjQaNIOK5MuiSixjYg4kc
qURL6ibqgjgaadYokZOA8+RA+eQcEHM9cA9qIaK+OKB++ed02dMA+hzzdNWRVaQ0vocANEjr+ZI0
H001EVafCe1kz+qIb8A6w2xayWMn77BNJPfpMC1RkhdhkQExbDCy+aSurDgY1ttSlh/lAIXKYspU
du4DUstW+0jisg0nnSKxwfWT9ROpG7eTPlHxuHTyOaG9htKOh3zQYE6pgvpjejemnORZkTm3Yu4u
zTy4oacPrwyvxnCdcwYbVeIelk4FUaZT2icjGN+ldY2QmftJgFVgLZdkvoFEIGIcKHCKZsUOu1NE
whlKVYLxAtXRuLBliaVrZWHZVDX28j4NdVmSXQuqMiy14k/PSI4tB3JIW6k/E95gTZHPZgbjX+2t
wbe3EieOy71qWrSSEFgjkULMXgEsdiO41c75NksufQOhwjMG5W6xI0dJBU+uBHenpBaQxj9yHVzm
bhYnHBPJmY0CKML1VDCppBZnLm/1fPI1b2FjkFAwIXVQc2xcnMFcPt10nNKIvMeLWWVEfE8SKU5e
UzRj6p3NIrS3N1yaCGlNZQgdSa2mVxmrqWXBMr2+zk13kzgFh9fC3T7q9ufoJieFqftN7mU/tDXJ
TbpK6WNmGwNvMJ/Ivn720i2D/c9c49StbCUPTfiA7kYXY+SGuw/dSF9XnMx9EWaujY1gNTK/G/Ua
kI5CylqH55RqvAC9uNO6IgkcF9dG9lpUOGpbHWnUbCLvaPqS8iglUgp9qD8JPGSJeUQmemva7JsE
rZc/4z1mWN/AAOOg1STkWSz/Ddy0jSmKF8VU0LiW6+hD39puzC43siCXJgK/Jr1k6NTf7CKocNsO
aAaYwtVY6Mbb7W4ZeXk9enW1UwOpJC8wRt7zRexqPtZc7/l+sbZ3UnfXsGpAcD0LMJzpxXCNN9PS
KRdWNnLqaC0kYTR3tA+NZZwVgGz0S4vrr655FrL86+ZsqPSi+8sAA3Ss8ddS0MI7SaqFTNbOFFQE
M5vVXZKHJJ4B9doqD2snTSwRlXZHU1z5k9pp+4mV12TAHHdR8QUeix8keDziE3+ZnHNn2h1/6Cl3
yZz+tUlZUQyHrVymPhDK5fetIm8VDEqrukz+OvEhsIH/MzjY18qFqzQG3dRUx45bofBgnFg1t7Ct
37LXe6qKR44ClgGUhZ6R1aeRZTqW6o6UnOLJ2NLhxiHzYX+gqvem14LZRV3vBvswSO3PNRFIYai+
czPTuV29Z71bdZTY3Kzs3ZhnqJfBhhDQUTj0kZU5L7aqx8GA7rtzVm+va4RJAogJeX5xNW43supO
f5epPGDD8A5TP+5KO9NvnIENpUxYEJVrFRQPW5Y3OMZPLGEnJ18d0l/dMTLBxfhTctdAIriMLXty
qzrq7GKj1vbo9OrePgo69Ee7TqJlRKG80lit0OC4ZhQNcZNDDVv1331shLIjqWCi51taxGgJCVrL
yjpDNNVbkyhPXkPmk6mwNlymtgzsduEuJ1OTpqQ/D6nytrDd9AUwy9BQyZo1HUQ8ZVkb2zDJORH3
Ve7sLP2wJ0ZQtqdfPGS7m4NIRr12AuwDpUhWKSj1+MUz3Y+u6t+Vbgh0KWsC17KXGA9MMBq8rspK
Pm3pPiIkaIBDkOY7y1LuEKLd9CrzMmiUt9Ie0cErFL6I1HKiX9h89jHP/yl2d2iREOR1d4j9uUbV
g1jIzuyNCe9KCuteukj0PaarUVt16U7EtOH4vg9qEZNRt6EoPUouJNAsdlSjIpPMGgItJrxMzAZt
KQ8vzzIpVvvmvUuJp8+cib0w66zDWM2EJcaLD0ZhfneavzxIOWRLHlgdnZnjzgp3tjvh1EsnPwGZ
RLwOu9xRFJhTWh7n7vTcD/1lo5bjmHM+cBeWxehGfaFeRKqU1EN/23Vkrw6ZEFUpLl3oHX6cl/MT
GDYct3kL84TjExB0rTlNkEHduVXTV3cGubdCno1m5H5mCRvF2gR78YgzcV7Xcy+W7rWXBH6o9Iei
BP/VqBHQ/AiTDsVUSYIIk/gnNHrzEeps7hNL9j0Lsh3wdvQPcOgCM0b8mCBlMM0tW7dPjiAMIw3d
64LzMc02dEFps+Wp3gp6DR+rsj9s53i5xB9Otl20qqVCQRiw4pNaxmDc93herByDeCuqfIMwsYHs
cfXUNuwQMmc9gMGGJXZW2ZCEgPeN70FlYSujb+DbCQk/GshDH7wjM5j+hCj1HybKkxyGL4zxrE1p
e4PqqnFftZ3aVnaQJynviVqlxy3dzMc/5GyyBL/12n+4p75JZqFU1cyL2ubFibUBAY+EdYqxcSLP
A4bJTtrEaq0QObVCGEkcVtle948YaxpM95jG/Rs61cdWSbsoN+UFZ1Rop7N+yZpG97XaqoKsJJ2w
oPuYNRUHiA2LrOnzHYftn45l2tjW2GbzNKqY+DAu/lcRnRNSxiew2ppvDwWpk9oPycBJtLXBVmsm
kT1ob1BXWcknsRcOhXVjL+rLOjl+boABTQAaMsqjBC6V57YYXuasdgJVX951DLLcmN2do9TF2Ssb
mznt+lAt2Xm0KOukJf5JhqxnBG0+yeEltaDanYY4Q+uTJnME7BIQJJsMJAzKna4RJu3a6BL1qdzX
0+Q7unFTIe/ZzVCRCN7Ef9Ukyz7WSWab5UOhpCYaCfV5nAfOUa5031LmgvUr68JESMyt1o8yVadi
eAW/5IXuLOKghw/lAmEMoPRVYW7QQqNb4f2Y1CfYycYOhhAa0Dzs1em0fXdrJilqtU487gVDqJJH
6ohNY8AHVCms7TsOW6vfJfNoRE3Tf7rqP9xtTIMwEvjDQmhJO1GxihSmGIZPvxnmn3okaFypE9IA
0yFhEuq0R3vFxrZNu8POoIhEb2SGS1dQoWzMApzftDTe8giAjkJhhb+y5iZTw2F+QSD+nTE0RdtP
gnEvjQOnBXxncpSYQOZDcqINcqKyncjonpMvwvf0QB/IhJ/HdY/ez4+96Z47hVQ7T6ZBZmnPwOQw
gCt7W+te8OpjNACW7JuK+QIT1qBRUx+rfP2Tbk5du8z2Vd7zqNZnEDDbPKbG56qOCp8/yWEKDj0f
d3SKEJQxmEfX6aj2l9kTZi2d5uRMHovqPufk8ewJoNv8PDHGpQ359kZp+bPXjaHV4nrrGKV73jc6
6Z4G/IH5DlvsRNtrpT0fWruAwm5o/OB247Be5ILk32B6pSPJ5MgrJ2YCbCc8lvOr5wOso31PCCZE
6Kpq9ZlV9ko5wo0Rww5RR6BYpdZEhZU0oKGSwSfwCmwW43eks6HM8zumFmuYr+uKAcI+lrjCvHK9
5CIhDdEz7huL0diMC3TViT9xYg+W9Zw+ogE419CQASPZTA69L9sZnjqnuRReHAKoxZmb12pgTuTI
z5QQqcbzcqzVb7TxpNtIR+Jw411WqvQToE3EJICp8FqjfANmApWrDnEoH9a6hVTppHjSxvEJcS37
w2YwwoJaGuUT0mijy/dY7d+xWpS0I9ayZQ9/5d1ARNawN1ssn0ud4E7Xt6mJPpKSyU7ALtEnFCRK
qfx9YHtMzRSqxKmR90ZFNwCumEG2s+U2tOjXWoIVFeE9rMaqBYx6iZ0R9PHC+5sSkj7PHK0GEarM
Vb5HdwtZyl7ybI0U8rbQRkEUSKrspVxkevBiy29aii4LvHwUezMMviAWSR60Np8OmV3PmgYaOduC
r9T5gT36xkGkqk+r4WXEHXQakmRCY2ihSRdCjWYnGEGbAdWl5d7kSStnpwd0a08fPGVV/7I68Otl
09wko+4wgsQAM7d/LCXD99NAePPmWAYOR7iGoSSq8+Jz7JQvdfbIYJcZLq9G+EUmYyRQYDG8GC+6
YmVntzQOmJzfLQF8uIYGAodqb612epdo9HWaxHM1uv4MUAtKd8uYazqN9VDsauTGgaHTs+JgnQON
ytR3Kwy/TV9FxuJRW2vmQ+9gL9EQz+/KKfss2vijcfqHHGhXl9V65OSvi9h8OYJiaVnTnXQH0pSr
5gaQXqBw40bMVKrAo9rRa3awKjnAyF0DtctevJaL2sVtEZVdPAWMU/aZae7aZGhCzVV+yrW8pBJH
SWbw7NMtcXTjlXmyB5THUTtzJ8s5DVXy0QOvtn8Q1stDm03vJOIhI0sInklldUgznjlooP6Vm16e
qh/OeThpvXLK42XHMPLHgj1JAkp7HxPTedYECQ6T4goGYSDfC3xLHvGh8PaXMydYZ3lFNAmE9XNK
Zmm8UEvopKYV1kadtkOWe1hhK3kwGjSvLf7VxaZ6GHipvcoLIyO9LYzXzquOEKVeM/ADVF1pGTgV
O35hISXy4vdqNT4a3ix/HNxtTv0iCtcK1NTMAxyp1qHttcu0znfVbHOgjZa2L5ofFUR7NTUHTKXK
Y4zhd1+ZXbSCR/OrnM8oKSOj6OcTVcBHssxWUCbIL9xeIhniM6xWZl1SgRZj8UVnf/Hjnm0sZ8CH
RZh6pE2Zc0ItBUNZbv6W5LNfB7ovz/2n4qBv0XRWg/63n92DLpJTgVjWhA5ywqV6b7c6qbW5me90
7SZdqE3Jtep4k9BUTMV3q3tc/CB6/LbkOQ+eNHQE+yqRSbxjehW2/fAzhBJDGYhYK967tbYVTPZN
TYDf4E5fKpIuXCnFeajiD6yGRGdv8Om1Mi+mhjQ0NTFNE74TyY6FFIONP7jFZICykU5PwlZ0Z9KL
xcgTEYu92ygZG91L3BtoO2USRyvR9MCkGF2nyDpWYIOWm7xxHKdz82/EJQssghGCBIdT1KZGyVMz
5YjXx0YwxRi6wd7NNlW6bqGZsj288AlnWduO5qW142+XNSiSkJHxCZ0sqE3pd3baHDGDOqgH2Y5M
htoEJnUThWb67U7lGCZ5ovCU65BpmcuXSGW/73lZEz4hAwGHI0AG4lpihrbP1GnYI/S0UHoiOJ7Z
YvsZmjVq8ZsM04sDphDtC1uzVrEOyI7YxE5UflNc7eS5KphoD4gSc3Z0zyXLKHzKXLP0vvuU82ro
uIqHIa7Rq/Z/VDehF/Dcj6HjUtHq5EB0bBLUHQ/LNRYXB70WbNKe7mik+nYi0PrQARXHiOJGI7Iu
q3Y5uLSlXSUrwhRzBkVKUqh7LtrtnvS8KMvGB3SoY4ApDxThkr+D9wEfb3T47LT9CvzrqFfiLPL5
vCCIUfdtTVtuDCaq71o82fmunIEcmyogOI5BezXYjiX9DU4l87hO0wH4gbtn3M9wlTwXv5manefo
r5ZMXnI1yAGO7M2cJMOSE08uh7GfcZtMKRsA/A/S0DBBIEkzdeIcEN0/VhLhAfTV+8VhoaSI7CCZ
ngfS0eMwcdzA6qqCiwN4QmzZDgxYjbGC0ZyNkowadD4B5i4m6T19x8gcdu4IsIrdkaXKjMhRn8bm
ZCD7yhae6nrtAuJrXhdt+ZFvTTrGB3ipNFlCd3y98Sqk6hUxRk57WlvVifqtJFSrG61jgrsmRUUh
i2hqxZOJIhEVKm2vXOJo8CxUCcU87HrnpMn5nfQDYgTQQKum++30uLczIi7c5suc9W9kITuI3as/
S7l355IMcj1mgztbETSvEpSavdft+FnrlkPcqyaxbWz6RHM7kGexwya4Bf/Fx1bVPxWP1t91b9oh
WxlUTRrATOtFlO16ps/7nlFoyqwASbxM/bEzS3go/Oj0jbwzhblEqf1Pz7zvfOAJZ+qU96JU7oyG
kWplVZ9Nn9BWoD3eZXI4Ypyt68dYIA1Wkx0jcJqe+3nAtg+Uy/W9HlBLsvwbGpZWuder4WKPN6ZH
OWPJCcddjgSzlC+tF6cho5XPpmZRih6aIaklViwUX7Aen2wwvmGuEnoBfJVBb/fUciNROehUSkZB
cuXwY7mgbOEK4k0J+loQIeAsb2aDyrIfuSKNmXGFxvxzTIGSJTD/wjE3XwSClLTV39kxfNVt0zI4
USKEDqZD2oLvLeD1aFhu26J6sYHsAGI3IzTUyFOzz7rKvkWzRQKKPkDMuiJmYf4/z/US6valskEQ
puXDVNG7TARy7TRc/0a9mojx0IcBpjnHzKSCMmdJ07p7JO3lvrTV/WhjD45bluaMqtjd8xgyWdiB
SAyaaoNleIWIKDf9LOWmMGvuutzm5XklgnRDP489w2O94GHcs7fOGOEz2GzlpvDfKUq23nvGCkCq
T8/ZpEQlpNFdVqd/O7bEvpdvj3gwtd7KKDURADpUxDkGWRPnmWUHMLaNGKjfaoUcgpIc674ep6hi
VacI+6ucJD3Far4rLZeT5nLRoDwEREReJA+GMNH1b2XUSNobXJAK7DDQ1hFdoTf5gXb3OHdgDCvk
GiZ1YzhP3oe2MEAsCZ+4uDPUx3o7czLZ7xxD+dKd+svTjX+V+WWAOA/0iQBTmosnG5mMArCQ839g
KQ6DvWWR4/esf/aD3T7FntocG0WNjLgcD21yHmQhjmiEGHMqrcUE3yU4Qo3/ZmJmT0AGSKvezco8
7GMyFZDOjnw+vBGWTcTWUvbPPZDNHSREbq04Kkr7K+aOBM1iPq45Pm0KmqOra0mQdu6zs/4ByPaH
bbV9C7wn7s0Ea8bwaOeErEtU+VrKE0Yr8aOSpGCM90UcejYh9Fyffl66Ou0iDk4aTMlMU1/2Zmbv
HV2N71zZ4cWmGBRrTxa2VZ8YPD80vZOjqACzOig/ctuUNqDpOZUZcscl2xuUBE6oKMpNi9Id0DEs
CMbUR31uP/XNblo7ZvPUgFXMyF5yoDpbWmdHeOzMPfEt1sZ+MQJ1TqsPN84eKkSH/+rcBEFuW3cs
l+M26ngg7bZWjsNu+uM0cKzSWjums3G8BvVNoklur/BXz+VmMpqcpYhjJxpDYU54l/y3UCzuu57M
DVpLOjWLxcaQo8xurwr/Vsy7qiG0DbFz8ah1fYhciDhfwowCsRhNVDpKBU9LPwNzHA4EqXWPQ4Ie
z1MoGX+/3OK0ZIkmeqrEwBNAUQ+1jJV9J1X95v9+58bFh612aCEaA+XbuCZ3zI7uVCbKm/QUxUTi
Ve0ZaP9yWyQ0H2mMBsIh5HGGExCN/Xa76LPxtsxVjpigSW5+s4p0EeBTzJAfb1YUyZa2wbFCNaTr
t1eX8K93fNaNg7nk6m2J6nCAE3JbuVhtWZiZrAZTAmU2rpaw7xmKGeiLHFYYou+rfSOn+3bL1pts
tJGO7la70TDbI3R7GTr46bnioXXTt9f3hNCyaU5qiKHbX+g23j+BZ+Aylws6+Bh+kbDWO2EhT0CW
rEa//x8FS8OtQisWTVpr3JPIZka/GAw2bzpsPxTuXLJ4xrLsuXGy368Yc/ECt/8yZ2Gj5G52GOJ4
imJXKXbEWhFj4a3dfdG9/Pf+Zsp4rHqN26fOfq4+T0xsv19dRehXTXo8Fq9Zg/843SzpVW749CHW
p0yV199vMxGG8FUaa6Rr2vpH5hYZshxRTwNSC9wuLnkFQ1edERJGS+GcC7omVo/4b3VJqWXjsNsb
Q0fGnWq9G+hGRNfig3E0PGnp5Ny0emnco4qm54VZGTV5gjBbS/62nnQeqtnMeaB3I1YnEDbbnw/C
uHSL+oZR04uu5nxrnPqdUlZxxFZbfzFaauDJEB/kCWr3illsR3Ci33PnghhmuEkI4ig27bu4WSVp
NuxN+bqMJZ3mldMyWuNNz9jubuyW9uLEW1S4hzuXaLIoc2UdXZNTkMCT/6RMD00+3CSz/qli9flc
zVkL4pTAiAHLdXCFUyVeWUZybAkMrLGHrKZa0q/qb9KePrqrJF+dYUEKL13PSaNsUlqkoNDwNXTc
5qlScepjLyZmV5CU8qvwbz1vvaxUEtmas68x2OrphlO8tAh0kWNn6q2Rl+LEEZiBlnRPi9PiI7wG
g+Cn463/j8CxQliOWKPaB/aKy3uf5/u0BCyqpJgovbZm6crqO8ztTSuyUloo5C/tesUwTgxP1VvE
umTbLNJ6dXVqqnJZboxsA2lv8lTgzmOcX/JFui6aK2Wb9XMUxlayHPPEDK98G4Y1Z1X1+rMuJm8v
Kogg2TQrl9riTleI2LxlKZeEKosqhtBQ2oCRHtoFedgMWfOXSzQ2aLEogmWUO3gojNGpQkJzXBiI
bnJnpTK9RfEChQHgl8/mJQ4l8OqDqNOvKwvGwfm/p+FAm1Ao5cUidn1y0vJu3b66/lG5GD/VaIDq
Z970yyjBePyq6AbOK7xMJ9kW9k7z1vEZJAsr5tgenr3Z4qneTxtGCk0h2y4dTEUKk7dP43afbV+i
ps99Dcf/XkzkNF5vzMTI7/VMzS9XUIbWIKdLt/wcbSnGnezQFf0+44z//RrVDK9YVUnBXUV0fXxp
/0PYmSy5jWRR9l963TDD7I5FbzjPMYeGDUwRkjDPM76+D5xZmVVZZlmLpIGMkMQkAcfz9+491zWL
oyswXZVNXV3uH/1QeyO0LcZti0Q31kp2KYzwrx3cXsYy9bNUvouklTmo0Oa3WlFEgshZeFxleKD1
VZrDzPk3BFI79N1pIC8wBFqHWrCzD44R84nPXfvq9+89zoyH+0cxRfyVfce8J2AtxibAUSw8cugD
uKoL/adeHkpgJ2trQLNzfw2j24Z36e2LEa5P1nj1A5otayuKij76SAGjwCzoH9as8dN3S/8q2PG3
8aCvCqeNf3r2T2UecsP5k5iJ6j3xpnw7AH5h2MRQRgm3rdH5ZkZ1f1OXdxfKb46ZNevWc9lJKay+
60fxkfDLeKWuULL6nsamTJ8ziuhHURU/Wu+9CSzjUdn/ofNvkCZqx/uiT8bf9ERffcgstInEUZg4
1o0WlUFtZDfAn+6almP2OaWnKdIXEUk7HZWtqc2leyrd+ZG1HP1fqEnt2LrsCnHazEcvEIh3yqh/
4bw7qFNMLjbAoqhs+q6cYqmOFmvy2XeDBQ4+iC6df1h1+UIwePOKvsHBJurALVtej25xWbY/YowJ
Wy01p2MxMayBBFAfnWVr7xG+DbBlapgBGnpKn4h4xHTKHylb/3hAEueuIOEN9BiM/cLH3oKNm+5r
Ibu77lmX3+DwOC8pObnHPphSStjXvB+tH5KOBKguf7wMgaQjTCF0UH5XZWaqEe2ifxtJZjfCXawn
83cNkQQwLWLTlKFEtoaFvD2ubxqd5dA2bBoQ/acZTN6xmkp9j6DLfcrrivS3yUk/itBb4Dbd0wBa
bhUTQLwuuYtcWuIP3jH+reK+G7/cbwtOxG3MT+OYXkvZ7OsMs8VIDshfcKem72GDuTjSFuRPObHj
QFHVmQ8eUpdtY0vjqcemTjCb8zIvDz5ASQqDXJyantkzoKW14uTd0XlkV7cxt2/1bGQPeInpFeXV
62wbFy+poo8pRMPfIfK+WaD5oM/0NPKXHyRzvC+tyPqiM6fbg7PNDhGhwe/Ln1S/oP5k7iEFC9th
Bcsueu6FdlXGU62x9WOcMczUlvR1mOmobvFdaLjuNi17WmDwCzTX7JBeRlG5zO07+2aYEXpbarbD
HJrXbvFUWQn7HBEt+sap7q/43R0iQjz3PU/ZTxjppWDteMZzWT+X6XxRC6KoU3Ecai3bSNoB26rj
vYc18kFmaP6N9V17gdBwcMpyYj9aDwdXB0VYLNYRT2MVc0hIukqSlocqzF+rlvl82mWE4lpt/kpW
LowWTtyd5enZa84nAJ2XPZ8tvzNgdF7ocDov5US1P4MXVkTDUKeqW3qi9uzBCJk6QLvBVR+j6lue
NAnvdai24TBU3wxd/5ZXaboZaPbctNw7KWdRZftvZl/r72MHfWpmkfYd/0dYlYj/Cqd5UKFtBegB
8qjrHcqi8sFZcj3NvCi/eLb4AUHL/l2957bT/3as/NVk1v0lY1+/0S1vuBbsvc+OnllbY0HQ3F1+
9+JtCt3HQIM6VNMrXeTo86sfS3AhMIw+MqcmKzEEWDSl5TYyw/pTSHNHujxzdmA/WN3s3dyWMyEx
LCM9APNV6Gr6lRlLwXwf8gEBrt3WQiQARK203pzlKSk5Gv1tel8oHYKTRwcDn4hNPJudzF+zlIhS
YvoYoHuxsA9uaVwk+sgrPNmsSer7E/VKntBQvP9/mILNQeLGzYMd9CDrCj/eqKfqQXc044RXcDjE
RUA6ukaxniXQRwdKPBlP6AA7L9rNqvqw9IGKNIaCxKzzK1kIkmFcmV7rskwvNP6++bH7ffzT9i2m
JDlYeaijA2DT+dcPcCUmDXPusiPCCCMxqpFldR6IUWT3Alt/bOTDfdW10gqleTHHt6AhWMBlW/Wl
asMvSWv7v2q8U6DVxAkagkNvGXa/4Rfe0a6z9L3zjL3CsKjXhSeP6YyPhikPCNQ+ZqoX0H5TVaaq
LV2gOTMz3Tkqfkyslmvb9KNHci9AcAEi3ReQc9dTtyjwZqcL9lYJLI8d5asnmGRD8NIB7dv9k9e6
vzvLpYp3sRWgYMqHs0JV1r3mnOTsM7tbyJWytPEqTN2AKZeeFp3DXsdwbS1+bC+z880/Y1i8BbLy
70He0haO5erC1S2s4ri/+fnnj+coD5r/93+M/1sbZaF1ZZX9kTA6OHZDezyKHgLc+rv8zyNJ6/X+
WsuF5Nlz/RZSEXhB7L/phHM9MMBByxg62dMUZCTdFRm6rEH655md1NaeR4JB3UTU9xdRSxrHJToi
0uX4qPXVo85U8nz3OXaIcbe6Xdkb+k/dSi+DHArf8DgC4nvo1UOazBS86LWqzHtQrydEBV7d0Psu
+ZdfREEar93rOLALvzjXriV3sZFnz5i8n4skercdz3+TkwAduRwxhcjXQwZppUVyuSHkBFgbMMnl
IWpQaQa1qC/qqenr7saxs23hM7HQZiu4hjoP6sgMjfcK2+e117sviT44t97uzTeGSl+WgAV0y4A1
MvbJdwim1LFQ2k77VA+gK9uBIZjbfCkwlewI68IkvDz4aWTfXKnzfyyS164zv94xggJPMloVHNiR
njA6qsHOHv759LDl308P0oY9Q7fpsJOB8F+Mng61QBa5U390etu9mfHCIKRlaGVW+Gh3ZmM+2Mbi
61MMksiKyq22jDlDrF6a0+mbkgyYDYhGOk1qJ1iVsVzda78McvT5XmT4rcRj7YxsHTuj+jScuDxQ
KkIyMDXknw6muxkqZ80GhWQ1uME9vdR7Eegg2t0O5WuTxPOzyp8ZRTasdSJVDvGSRJMT9UaaSLYb
U6uBRwlVoxwDuAGotU7R8tQY0mfRDPLRZcT78s8foOGZf/8EPZwPlulYtgnoDDfmf15g0kQTPxmm
d8xol+F9M90XtOvFirN3+OY1y64wnfybGxurYqBFuZ7InfZXBsOHvbAuo26UT+iH52sx5hfIoNG+
aQNz7zNyXUt81be+rvCuNen8pFXGSxS10Rc9p32IeBInUantrWnpxc9TGp1pN1eIpKzkIWChocnH
jyMHgYdGHPHJCuqJBupTR9cWSqAWP83hVCOeatKbMzbubvb7b/gLnE2wwHlaJKRjlESoVev1BDeu
plgJ50sNPsVxh1c9/VK4qfHA/IOJwcLWML0K6W8rkJ1VEBboPJRb5bUdCToJHPQqxSDkJR51gSKI
o/DPI4rvhPRz61l5qlVuehMH1YZ6CBm4Yd7MhSA9iLo5kP22B2f3szZdrgpMtCQH2DP4cS2S+6Sv
cX57v5kSJBOmgpqdK0EliNOtgXxIvKgEiF+Qaog9G2R6AAswZSQ++6J7P7xU/6UINDm4gZ2OEZnW
prsNQvSU6kgDKfQw5o67tcwSmn0PUHJ5Fi5hzzZyDXLksGUsblf1D7ZmFWwKbJu7YBh3MUiBTzNj
mFpFlGk6/YV/dQ8NRzBUd7IyZWKr5Sdfh3hNAMKGcVJ1UVtumbAT4d0+on1M8S2kOfQl6RlntLyk
63Se9xbXVb4O6xwsnCnkh8G1c6VRRH8ADfsWmZTY5uosje3MuoJcrtecvtHnFH/StbMpAOffRms7
x7HtkFKYXvMQUHSsLHNKn+5vMXEqlNDRMsqukqrfufHkfWhDPV5yQoOHOHsFjEj5kBOgNgVjd4Cu
Nj04Rrv9a1fiEE82yETiWNmpV+Pc/FGOTXJW8XUQOw6pldorOc/0UaH3p6gSbtKgoAy6PeT06fzX
A6C1CX+5GOkC9saJoAM+yBHl4FmboNv98+Xu2N5/Xe4meT+ubgu6nMxnxX9e7nBZ8D21aXiC99N7
a8dNVoZqzuoQmLcSyM02mPL+sZEzGsOuwTMWFjfPoqcO5a3cg3Yo0T0LHA1LHOb9k6xDkmdTh9Bb
C98XonqiR8/qec/FvFY7RbSJBsOJEr1s4hD54mBKUgmAVRrL9Zwxvcy6EpIi3Wb14LgfJSkVT07D
rMqKqSkbWWFkAsh3HNmwIS55nSB+r7wi0H451VVrc+ti9LjXFWS0TklQV90VS7TFKok9+ZZg/Bxx
FmBZQT3UkGckQusT52fz5k7m99wx55O9bG3UdqeM7PrgUIl7vofyCLCZJMrzFMNBBJBHcijy5vFH
nKOYLkb/l5f2DLc0UDAA7bgZL7sL28HEDF85PZOntwSGlOG5DROLHVpBQ3z5ldnQmKeWCEBVRR1P
2QGJpMSxhXtFsajI9cBQbB0Z7/dfilb/hZug/+ov11K59IqXQnxqa/PiJnG5Et1o741ERNvcLccr
hfdwLbP3yXfCRxnBuJE6WIjZCTYAc5h0lDVVXZ00lMf9NbYdKBz5CR2/JD46ypmYA9bCbPlNXSmg
bZy1y7CeFaNhKeqbp6pu30q7G6Hc//Hy/Tac6IwIGGEFhv0eOqSm6d40bkkOJ/WIZUz56nNk/gT/
LLcVG/4CbRnKyCqXw9Vymr1ma6RnJHa4NMCt/fDxx60HLdRUTi/3pizI5yZnUwg2wX2MUQeNdQIi
wE4QC8mkR1w5IYzDHothoZ8R8fTmctlHeIUYWG8UcEJBKIrho/BdEkAZ2Z9km6Jt6yeJp1Jdkey7
uR8R6/M99ib0zpr3Qm6wfTUNLhgr0jd25fQMer3wZW6gHvrFW9amd56VrMzyIc3j1wVJAXw/9j76
JZvUGciudQsxrI04NvoNgMW+28UpE/g2ER9WnY9v+SSLBWoRnbLY6PaVCgfuGjR8UeUwyxWY7Jz1
mHTFM7FJ2jJHtz6G0Fl75qSfYg3tFFmHGVsArTzGgK+YBPEZ43GsroZeeR+Gt5vnpjqpgKPl77ON
ABt10B8Vp+9+cyZNF12CO5ekvFAjCmOfhbbYgFOL6as73ofE8n9UXL62gLAUolGRCSMU4Vs3RrD2
Laj0nWxY1Zgw1kct6l/r5WtWbybHnAwZc64gRiS3bnYgJLUCTGGeayyN7gtBxbABUloINne2ldC6
cOe1Xnew59I4FppE78Kzv35NY1y7csyiR2ceW4+9F1wcOkOwsMNfBbZX6NgDNgRGdmPTJWt1t/GK
XF4rQP83V9SPRGG1l9wlIoHW/KNKyklmTRz0BHNjWY/pB4wHdmzulvMlpifXATPwC4oGu8mOfY3Q
2cjjz1Jq8WvdC55p07aiywrVDJpbF2Rr4mVqIrFxrqMoYw0hyGc9Kep+HNe/aAHHXTR9Dbh+Seol
ULk3rbcgyagbDYA2ZFhnxyH2D7WPHUuF3e7LySG3Oi6SCwBCGpQGE3uVscjeHIPsxJ2lL9PioN5H
OrBDz/oxI+wAz83UeNthSW8jgnMl2olLUqeM3mA6Eu/3PxvHPsEktPmahU8ka1Gcqq76lpRee22Y
g2GDxOjDOPOYL2+OrjE8g9hp6WM0H1rRHQNG/u9QOv71svqFwTpohUDbcn82Vi8lKW9unN2cBe+i
HgAaZOvar4gWs4q9ZOZx4Bwg4qkJ9gJe7ZZ25c8uZs6ZdsXK5Fx+1oNvf+2SWZ+Q4YYID/q2YKOH
I+VttODnFKLI99iMBrj9MP63Q1oYp7iOxHaczfIZqs2uLrye6UFg7NQGOMgqfZ+I7E7lL8IF6ZAK
iDjWw2wM7Q/Ssb4bU9u/mhp9fttFvCRxQBN6oyMbgbrU9GR2Dwk0KmMZ0VgYLpl6RCS2J/PhnrU0
pQxVlgAlJt7OVu0twvcRFCpSVEZQAPfPkdRDvi/a1QFAuMcqn4gwGkmczsOa7PklcotkZ30pOluN
hL12yqfLBMH+HtVe6fW4t4183E26SYUIpewwBT0rcNm1R3KiwrWC6Ch0Trpr7AVn2xA877R2cUZj
8RL4464CvE6KCQUC2MZyo8e9zSiwsK7GwjTuH0TcuUd/qYBC0YxnNtrvHRFXq3SJh8dKEVEpBBOZ
avMfU2636f3L/TO4g2Zdt6uxsmgg7H2SaQM7qS5MTIENCRRhbhf/7gwzOani2nGQGw14TElxNfYK
AHOnwFi4jdRrKutcdNEtLWGZqs9VkISFz2osv9WBPx3ZiMV0dLrqiALWfnEnrT7WBXndTY+gzTWj
b3YcQhyt69/LgWVQuxBoDNsgRR1mFfSW+nYmVmouBeDPitYI5VS4L+K3FMoIvVzuIAZghJUP+i/z
Ev0dfM9eRoH7EyH1jymGUDmGXl4wvsS3k+su5M0F1q6O8ir4WmT6M+v6fLZtI9vmliy+ayG6IfO1
nCsAC8xRV7hw98zj+oMs3PZk9BbmLXcgYGuyqwvyd28n/ZDa3yIX1F0Cbt3eN86aYRBSbFnrohXO
m9ZY3ZVoNQQLM0LVe0R3b0uy1mre+PqfK1O2m3+rTOHXeZ5nSt1yXR3c4t8r06q2MthQ1kkrDHs7
kKXGF/kmmjLe3WmLhvs7deJpo+hoNuAlusLpOZys/PtkABqIwmmnVotybuInArtRcj074lmQTuas
2k47zM1kwLimcDQS4zpP9m/RVFz60B3Q9Lh1dXYsr9nCafG/ejYFonFI87Cg1OrgxRZ5dUrq5D1v
ZLFVRZe0SJ1GwzXjHakxUeKaPPeuv1WnPFdjxYDHba9zlT0GSed/jhzEFJPqIEj2HaoT7FMwlCIH
GjviPvwKanZKRwATaYKKhka1vZ6GoTnH6Ek2U8zg0nfSehsynofM2RT4thvjrCLQNdIcUeXIVz5M
alS9CakYPBLIja5/7cPq1upus5pcwmMbmVb7Megf3GWVTWxzl5EtQSANmklGpXJtxnP+0CAgDJZJ
5GixvWdHgc12yYsxMe6uhn7uzgZslrfJh1usWR0Yis4jlqowQ5Kh2U1gbDXFS2HX2jo41YZd70ej
Z2MrM+jThrTLb7MvYPcnXrsrdGiT6ihISIQp8NusMsuD1OAhyHO1RD62lby5TgYwwhGXaNEvMD1f
FZPxViQE3Y3MUVdFU9JLdZCxMmohooHpoAgutltAdosIUPFpaJ+SoKOGSeb60Sc6b9NoTfPFtJqf
7QzBMzCK5jAEe5Q2sBg4AKBSvgym7a15IstKgFzB2Pzvv5J2DirGsoMdr75ARVUb5tLi/fDV3rl4
EhnyMoatRu4TDDVfRejQ7UnjF1zfIGmiSb8NmN0e55QOB1awfCsL0oEdbAaHMTWQnix36Axa/UHQ
t0HkR1x67Sf6ygwG9+hgbV5nNirh2ByaB7PBOcutjQmt5NrHN9JvU+nf1O3fqKEfSbia6i6kFvGM
YdgckIPS+MGvKaofa9FbXwhLK49GBPTBrZkvZZoOncppcPLq8Q6/Vf2kHohHoTOrwWOsluqgiKid
ojb3WLfZYPTgYtYYSGwaQzzNCjt7KMryoLRCqGu2TYycTU0d5pRwYkNznh09DZ41vb51BmJr6GlL
HwC9i2BKtGZeBz1MkKtWgfChSwvEJ0eZ2JMdFnfPah3I+1Bbi3p2V7RDfxoA8ZuNUQmaD6rXB2YQ
3cgomp3j1eG9xe6bQ/ZAosyZStTeTbYQa4Xa9/yiO8TWIrEtQhoa/lQd+OyrC2aYcCsiZ5cspW7g
4moRlVvvWubAKIW9DkstdyjYF6jhuxpvCrL4TMvwg86YZMM+uFaqD4St6nIPQNEDrX/mzm8cxk6D
sR2TurtMZ/rQxPve9dNVfU7hL99yjUPMRJJPg9OCmtmkgmb9VuFB7jB+T9E/nELCX3bIzbxXCwlr
ZArn2DR5tY1HAi2qKfcOGfy9M0AvRs2BZ6GHJAKFEo6vzZh7bJwNxqi8+KXUNpobudflWWkG2mGY
egukR3KhLhc/wy55xdCkvbNNfBhwfqIqJY1ZvV2DgnoVw/+86kUZvDacD95IOaQZmUlQAjxk78+H
dBy/4H2zLwmF4apFAn3V+3LYmIEtDsPMGTqTGXIfffdT81E1pv2AJP9nNsr2qC9lVenTysd8i2zX
kZ+SnQpYK1Js//muBazov+5aNpMJR+i6cExL2n+DxLfkaTRgZYgmiPDSdOFwLvR5XqvppFWHOt0O
66sP3mVrLJ26woKHDngvOzOzJuFThfiZUR6eymXnMRYky/UpZlTPSH7UWYEDZco+DStki2c/3O+D
tltB7m/icI1nObj+9dB2+btlaIfQEGRKoYYdwd+y2VPDGehZJM9ZU7bFFUMGM0T0axFFIYlw7VnF
Ak51xzdhkGjHZH6H5nqhFIfNWca98z7DPlQTUB+eBlO3KNixLPdgq7p57zbAkFZdFBkXBmcs3cyF
Tces6OiMf3Rz+gy5f4Dn70hPuXuQfn8qDEALOoL657+OgtSjvMeE55Sefwaz458ZP7u0Fpfnucv1
tvy/gcIa/5QfVBTth3C2u5VqNClxQsfN53GKzOfSqbTTHJveVg8isW/QMJLjBXsrGEJ8OOUtnjm7
1BA4kFGLlCAMdnC6s5cqw/WCxCGRBEkyhTiqf9Ev7PjUS/vdVf3/ITj10HNOrpdGG1cW84GlwQPy
7QPy9XTnou5xoI7m/RzkOGG7Wp591u6b+kGCWjjHWZEZl8IEdKNeLLwJN9ay0Y8wL+4DrTFw0Dr+
jTIMuKBtT18ZmUH4MICpE1ywiYdY26t0Hcw7xgamkbZnX3Kjs4b5omHbWGOvWtt67hyruSqfiiZ5
VP0SAF76xhLXsSQfS1UtIPU4DSszpg+r2dts6VyqHyzSCD8WO4Vqd7UVWPjkO/sC+JJWme5VSc/L
8yQttji0CXqRuAe7HPKnNJs4V2ut//TSVY+32oUP/VD5C6wf6AWz6fjZwmJ8VLPdLNDqtaRdjemJ
TpzvTF/cQc/pGaBAUA8NbgWsIdTsQdQXR3VHqQTYnNY0OKPiZz3XYO0sWlagrs25EO4nvKDm2aoT
Eybe5KzTePTYNFb+3l6GCmAECHYK0FoYIF182ytPKhtZ4FNaWZk27LtQHx+nZSBMBm6zr9qtEihC
BxlPuueMmzpxV/HYuz9pOIFpsVz7Re/oFdgB1HSTRv4ewqi21tuZ/FaNPgdK7L7Rj609FHutq8KF
XWJdnNK0300f5qcYPsrcT642dpnT/Q5OrAdC2R4EXgnA56juuyBEuuO9vAiHX6omIixxLdIp/e54
4RNkEdTRY+k8ER1r0Tux3kULDkHS0nl14MKrL7QagPsxQoVzQF76xh5kSWo5S/N9wKCKPFX41SZJ
Ar1p5ohwIZ7GmX9uAR4OIO375nh/m4ZJjKGpbrcNOAQMx1m9a5Zb3dj3zsay8SiqOOWgF9x70Wso
sXJVAjX3nJo+yaKFnePM3YnlKQvwgfmad0WTFZ59GpIbJcHNzXDJ8Ky2BZ24NRV2SbEly2/FhCkz
SPxfRTdOS+XN6yaSeuxJFRkrtrvV/MlaeWOKBA2Pelm101ZVQKQgtluzlSSenBQu1Mcsgv0xCdcM
hKtNirTi59wmJIQp9VEfhdzjxvmsPsRG5m9RQ8oectV27WB5flIbUBPO8zqp23mFpeC7+odUn4n2
8Q6cWvlEZMzrMIviQe1j8yR61chnyUa92anfViVajhX6nnIcSJw5qou3tNCM8AFVkXmJoCDcN/eU
rflzB9ROEqhLG07u47z0diKVQIocjU0EdhJG/Fb3oArNOI5YU0e+dMyqLDsT+Z87So7ylKZYRQ1n
gCpGND3aOVq4wGTogN7fiWs7MA5Hv9kPZZadZD/R2nLgj7g16iSjRGDfiO7JD6voos7WqTW86wDs
adDj187LAfot9aCZ69Y+gwqmVjz1JkRuxfQqvUOlezHe2W7YkDeu7xIkkOdU5CjR207f9XWJ0gka
IaZ9BOQmqfbbtvGGS2N29iXnLrstRwPXLo4NHszXAjb8RzG5rwUhpS/4s4LTHAT+sZD6KXCT8Wpa
WODZQ+B7MPrwksZztFZCdGOcx+04sGY0xvjjPuOuU04cq7789QCVtztkVXUDolAe8yl+M6nyPsYA
kYSZiZ8iFrjyNNvcgLoO8OFy05Tq/tmzydtKtU0PvHRfWjpEmnvgvcvAbdRltWHzry8o1N/RQjEl
5pDdXCmnx2T45dml9mGGksWzRmPetnQiBE3UOliuHgC8eVmfzXamdM/ZpK2k5V7UDa5Qael83yw6
bJ6SrRS6t4lrY8OUDLy/FaVXU/uqChQ1CCrov50LtqAySurXSoIBEvSTV+TXvze2/A1mOHso6dYm
hjAXsEpwFZfB6+WFmmI8eYN+mtgGrTyJgTh1jCu6ORfVi0Z4IvChUge/gnDIAsS+zo3hi8Z2ci/d
kc4vBBKwbs5h8MAR1HYrNhXcM5UG54ZFcTbrRVVVFe46cQoCKSMskJNf8S64qtb0HxBA0dPY2MvF
qc94KOawyU8LmhgkgBn/jxQhw/m7QMEzHC4C1xW24SDA9ZaQoc+/9CthSswu/W956hvsGXJisYuW
MWrm9i/cleFP5HTn69Jaxh2eddDton/BlLQLA/14UIpaWQ5kAEfvnH7tA4icF5vWhkMXyC8N8zX1
RxRcWHBOph3GDyV4HF8Ww4+U/Fr8LD+Z4TH5mCvr0HWWoty/ppCM7hk9wJz1FSG7H/S+g4uez+2u
tyHvqT0PM61qKzyajehhlVK1SsCkuV6DloOOIX0pHVFSMTVbPzeDnXrKeJUcqdl7VafWvUirtU3h
grWv7ica+7cdyP4JPAdFmugQ2zGoAo8r04zRZ0riXNyk3mtQkjZLuSPvR+Hy2myNhMVxLfVjQAzN
KIJdO4nxa+NNv8kSdEFj9/wlVKUt3nKgSgkU1Su5v/QFOs/dBY5R0WMA7D/DZ7n/i8ze7kGkeY+1
WpLcBQ1TIniu4x82dlkigYCeLkdDVLnfOvyPhxni4GVCPXB/sOhGb0gfyo8ytYd9OxFXr/bmVvKi
9TgX9rZpnfMkY4rd5e2T3QbRNvWblqaJ6KEOLMP+kLb1ntsc8+o/Zd5OBamlQaB7vw8TgZs6YfJm
aW32Vo8bmp2dKzlcRoChB+U4vPUFQM3Rh38hUjib+dJeQCfxhtNvhgstzIcyKG/0yOU3BizDOncE
oEBjrtma+8YJb80VMdTWaHuAIfNg1xf1ANRaxzBtflfnBuFl3XUC4xrU0t1GqAsfAK1AoFmqjf+1
x/qvLZYQFrgij7kS/Cvp/ucllPmCadqYaSdPhhhqUGk2bq5/LgeWb94PnLjOvthEuEkbuWdo9LfU
NOcjVjB7bRthenFyf20u1qeKZfAYhxgbLEe/SHuZ9ywdsKksu0Pner/uFRBr9tbR+/qpDtBOkd9N
JlqExc7p6heludDKhdsY1S+1oKqw4cKiyZ7eBzMeP+p/HUDLfodQxCgHV+FKfXLB0plpknmXiqG5
5/ip19ViTZLczi7J8pNeHPyPtQhl1H99kNL1BIQ5S7Bf5fg/P0h4f4iZE5Ge43r8Q7gQNMaljvWV
ymW5654COG8rr3PKghJ9jnajVRsXBpsmg+s3tcebQlhBNdABes259kRvX17rCNk7GUtP1jz4T/nc
GQco6Ah/ltfUQ2DX0YpwglNN8NF1NlzUOdgjtxXDc9a2mpHPyFnXlg+qtyqm+HVenpUahKjCFh67
o0XZ6ZjMZ30zg4eP2lO2VnSJ17oKR1AbXT8rv913iUnp6E/ZpOM0yoXzhF60O2Cvr/YMHOGPTvE5
Y5pzm7EW43rxku+J3vIzcM6mOZ3UUFg9uCE23jiKbThHiIWToN8YhIr8IRYOvHgjyO4y8qPC2Y9z
uSUeOnmbpXeqiEJHwVnpgH/p/Eu9/NE4Rv7ctphTCq19U3rgvE2Sm+BNta4GmQeo06rmqLVijhIz
2NTqaPmplYkPWYT11+Xl+y8sv2rbjb2JY6si2sBEm5d1P2pBmlGe5sWTE+PWE+1wtJkSPVY90ZPL
etH7GZZN9tiPYZXd4j7rfi4Hcxine03Hazf3Bd9zD5RHaa+1rniQSKd9P5JXYRUCM//UkWb/2zxp
NZ8OrOp+HdmoCKKGaqDs2wNJXEc0m93alwLOTWKdnRnmF078GrY0LUn8/363MWLrDET21+yT5psV
yW8450cxaJ+5iachDSB9O+L73MFZsfJOrlzDA7JpbdMy+zFHScylutHMkgKmNt/Nxj3GlWFhA8Z/
H1yAQXwGyBV3+ZBimXXDZVKIJT1BxdZP3olLV+OGFoHoinZRZe3tZuRvLD2qFDPa14WNyj22oalD
3F37erDt/W4vbGa/4O06kO1EME3oC5ilJhsBZ7Pdldin+MrTt6H1XiIGB4cElGXUE/zWxADv0n5p
9NPehUtDVIRlVPsWcH4ZBNhmQUJpM/9eMgAJSPRN0tX5pYMmuKmpvGNpsv8kicFmBQKdPV1SL6DZ
3zTBM3trX8AgxEQ9naasfPbzLNhhM7o0VcmwOyjMo+McDVl7F1Fb4IgXQyqcllMo+/HUJfl4wlj3
6rqmscLX2rMTBNO8aFiCDsVMnI9woeHSZ9ykwTwfy6b5WlH7sbbOl5I5WZnQkqzsn7NNU3fWv9vG
I7ZNwCvRig1ifslEg7RwGvZTK352uceZHnftQaKwwYWK/VrML6kXg/kItUPeG/axCCYTFQlSFcSF
3etcOKcpr6hMACoaufazNoxHcPsr6ILyQfe7Kzbjs4ihBzKrv1Q91zOgbPr4GgAQL5hOwOvOnhaB
wKxjdkxWt6/Z9aO1kwfuu3hxR6ZbcpSM7LluZdVcGZi8OIO5nb3sqcl/66ikfaIco978Nk+JSywK
ple8Bx7TsjXBAc3BXswGVrv0g7rwIvX6y/CnqE7J60C2FVatHYyyEztLpuZ7g2yF/thnhF+CphOO
hVLOOupuvX+J8+E0RPRFrC5pt8ZyH6MrFwMToGQUfYtx1GuJWy7Kp3Zo3718uKUGYtS/JqtzNRfn
hji7RE/LW7is8YNcWNAYnIvslvdZvmnnbM9PVtxxN6P1PbMgRaYw1djRCtKdjGbjp1xnrb3uSc7x
+cpGPq4M70QMinH5b+pf2MKuQgj6ZAI9F8K7gQZeY62JO+xZYBwy0uBy1gpJuFb0vcTXYVhMrttL
I8p9WP6yLcCDMdvbB909/H/CzqvJbWPror8IVY3ceOUwhyEnj/SCkmQJOWf8+m816O/aV67yfYFJ
zEglM3SfPmfvtRu5D1JQFTA3M7Edx0OPEz8NPucOYzeKZu8FEEcafQ6dBEfAiRBCleFdYOvIpNl4
tMiAeBnRUYW01kcdv70pSRkR2sqZ34kQA4ojPqo6/J6z8Fxl8iwLtHldR14EFg7CvUvt2ZN5cPI7
Onm+uMXSDpA0QPXWc7l1O/NswtYbZb2ekb+e8pF6arBI+u7I0fJ8K7zqc8cZ5qs5tNUNyREOtAPA
uAHweg/AI8zhIlhJ/1EH7cMMxeO59/2HUGb2LjC8/pj0X6QNbqaT/iuRqNmGbs/HBLQsaAqEsmn/
1mMRv6QdnGJCpE98+8QhCkW1q9VwY5oLNglB1ggU1L1v2ErQjK5jZhmZyiY9jI52anMlekWNJ4nm
3qIVLS7OZF1BhPlPVQ50PvlR7LxJqzZkGn9zrQkppAXTLmUis+3SG0ErBzI7rENqZt8S76P1sUhL
q/1BYCtyrD71bks/B4LIrpXswwm8lS7yTugsy70s0cAH1bh3nCQ8C9/9XNpM9FMx9khwMiYj1KNj
9/l+TjzKN6uwNvFg5M9ZUeItmhtBS1H3HpwuYKptWslDYQ/mIxASpsGFaz6aRK8hYCDSarm3/DTo
tGLNvM9OLoMZv47acNY8CiPPyUlWWY7gDdbZTdpEqL6iZvhoBPkDbqXvFmnF/Y8Cxe72ul5BfA1s
doaixNYHrMlrvHCPN5+4Y6W/sErM4Ewz/b2FEdcpSxfCEfY4QyDhoIoSl7KA2rRM19pGm7ZeJoEm
4Jpe85aZjE+C5jphhX7gvDVvoR0gXieHce/7MKDzwUdk4IzBSyhSoF1jtEc63l6W15zhIcdA9bRI
YKHD84FBZDvorobSP9UFCDsDVsC9l/HvZbthKGvG360bDPN1YZpUmoYn+Lj8piyPqYiKttaC82RB
CEnjgcahK9NzMonhBkoWCalyhoMieNckJViiR7x2SqFo5rYK0BE/l2dLPE+AZANxiuCEz7zZEs6B
72r+VDs4JeMIyvBA4uBim8q95Ewk1wkoefGt1C6EBmBB6CbzjPq5/Db4jqnC/brXPpfJhqxSoq6k
wJlZmpuyQuHRepjF1Nhl9lBmSq3EAKJ17hGfZ/pQZY22BolD1PZ/nFxLDWd0aQZQqD06SJdXcVvx
y/4YUVm0g74PzSoHQ8GXUw3TNbyO2zYuBdNJvX6aR6QgZhU+wbPnTTXHJ1rXxkrcp7bLgZYyiVeT
LQH2EJkHzbcw8Z0/4tnYDbkPn0YaGLJsNt4NlUd68vsMALntPQ8D27buRulD2A3pATUIw1IlK9Ns
wsXcxHoyeri1akZgmsaOTGfraSkO0fft0qx8iCC+GoNZPruCdBjynaoNpW74/aCbUfNlyANOYVPs
yv3ysQStNVK8DLBx3DBG1o4AM01GfPVkV6cN511XjU1QK5m7oAL3hMbFWzUtLLqlxVzL7jDiWFoj
tUpYdKip3akzdiAx/WeHcfSqtfkD9zmpplir5ujJnaR7cag4vt4mlwVADKAd5hnCrxxPg8YLNYK8
XC2/kMjnWKeDvOoTf3wQRUHGXuQ9p7xTd0GQFeINIdYQBGDjtftSF4TduDSpIKJsYQRbv2z8nlZe
JN+8pkkQOLjNc+3k+0gV/sSII/4O7fYFbGdI3iYBN4u6qE2HW20jKh+FcjAwJduVkZwPejBrjyb+
VNRC0c3JEVIPYNRKD/vl4iJY/AQ5SQkPDcJ4rKFdsg1E1F3/eiRl/ewZ9WNDaC0FlGgIA/C7A7Zr
a2tRTA5OvSEeRO6MLDE/OM/+4czJdK1qvX+TDtNxM32FvXpcxNJK5bXTGZNt9AkSWZZvc+GnR/TA
qD56ljmRkRDQW73xltvw1pBmQt4J7a3fpAXxLFx6Tg+bGljb6q97yyOr7qqTinXWKTou2BKnXZun
zulu+fv39cf8R+dNaYk8QdvAtoUnf3eOldJpZkLgvRNt9JyQQLw2JLCbRzODUnM/yKl7bquvPPfQ
pF1y92Uu5szWcqt9Iqw/DZulbb/qlQRl4MKLP+El089pbYrzaL/JUhr3O2XrfnY+wSxLQ6FCxRjM
ZBu0Q6ptpjGptpIm/6GMBDyzQTbPlcrpZB+GWkggya7HPrdHukZH8X+0UP7homMp9rDPSQdtFc1b
+dtSnKALpSx1/RPmtCfk/c5ayBKZjpol6u68jiq9ffMzzWK1FFjo1f0RVzdU0ak9ZEXuoilYPFCV
PLDNzPtmiktys7KZ7CRjxaiw/HRr1jF6NWhOHaDnMrLHazy50ZYad6RxGcZAy7kXZHoEKQ+Ct+s2
bznLztTk2Yv0Mw9TsNg3XVl+6JLPxSyMkLCIhDHu3BLRlGRFe1qO5OFsbABfaUeVFnchXXUVjvJX
qHorxAlhxYrnlKlSEe9yjoC3PnLiR3uKIBYn4W25tVws4mw3rj0U67/uLb+SkkAIna04L/dFKVbm
4HUXpxuGFdr68WuSSB3eQJtcwaKIK+5xgkYhd7U4dX+QD4V0Ics/RGNP25ZkAIHj6G5nvXta1d4R
G9mnJ0dxMCiODzz7mpgWecyR+7NvMgtQrGf0uzERclWSZrBBBaRdtKg6/vsXhT35vzZqV0pXClvQ
oXYMaZmOrX7+tx61C4dn4phS7UKL8Ipe9ThGk1k7J9yvyxclrn1FgQBlezfSVS0fEn8griNTKpFO
YchqOQ9bQyGbljYuUS/D3nbm8WIrA0IDEJCINyy0owxnxOth+1wU0GpH9Qg+2Uy8kE5EUwsLzA1r
93GIQgCEfX5D4Fhfq9SbNsvQz6x+gGH9XMowzfIv/tzD8Yngri1TMou8gjXtY2II/qMq9bxigP2I
eURA3b+vx6Zpl7um7KY1my7tn9k2Hwk1wOmOJfCJmdMjOydWCHtkDqIFrOWz512kA0xobjlIzKM3
bUsXPVquLmQ98TH9FlcVYJ6mZGpUMadZZEZj1CG4UUUb9k0VsuIEW9F04cbWU51EO9TgtIbWFPM0
rk1k0g82Z4Bm6fgUBF8ywDHIfxitq3o2y2rG8pIBJ8ZVhWBnsPRHDxgKbeuXmHH0a5DZybqqu/nR
j2v3OGdRvI6taFoZcxGtyUdBnKXCEXHMZf+jxagbSu7y95rPlvTjLctycWRi2v29V+vT5LPaqNao
HSKftN/yW9cMHensvndoWZh4D0vj6zy+zEFhbXWSZlHVTs7WgNaxK/tA/zKimXGTzHv369Y6zvbQ
rJ2h07/ESq05RSkSOL8+McPvcOPAUFd8rzEZR2/NsYombTYX+2n0HzVmsHvNMf0TYV3aabAR2q8n
K93l7KCrJT60cKv0NkltvazXyyXqAeCNhUh2g1bfokG4j+mkOtzzSPgeu/LuPvg00dpunCQAklSO
4E+GEh188DOXqf4hy8Zm3uQSbpo2W1NpzXW74CTf2/Ies+kE4ing9X8IIr/aV1Wl3+4lOML/NXNy
BZIno/2YNNplMZB1JrD3IdHsR/rjwEggSr7ARUB/ZUcpIlA7edf9/MlI4+IcFihXOrvI1k3eFFcb
u9ehsbt4X4wyepqy7Otd726k8Jg5nn4u8qxCn5u9jPIMuTnWf04l1UMZdbyFafhB8gQ4nqh9S1PH
utQXKDxAiC5+l29aNcPp1WWoiu6I8Ryl4f1/ZmZupQZF0IQ6h10EvUjWx9lu2fYaYXQE3jwuG2Ed
aw3x8Ojf0eCvpkBzbwsCg+GDcyBPASdOODj/wzvs/i44llJH9KSzH+pI/f4h3QrMOLRojY6HUh8u
Xq/b74Wrj8eaVeehKgv73SE2kAFHHW5d9VNC/qK1LbqeSE5+yrEf0F1dOxdACuRL21Z6sDGRucpW
5pghxNvU+9KPBBz3pAIxg+OUmsGIuS0lnayA+Kej5m2Wp2nlbO824yAiOAdW9kcy6+YXfOIP6gmk
EVw5PDBRcnQln2VCZKB1mjK7VuEMeJoP2zeb9mmoNzgDyIYAeI2uyMTEBNTJoM4Dh78Xw8HU9fDJ
KoifqbpJYSUUlQF7erhjOEDiag2vug+A+obqaeJFdNEy8QM5ePZaMpBekZCmMWhr2sNc+aAiET4u
F+HM1v2RjULh33cpIkh+W1rYplyyYNikHMNzzGXp+dsuFXh2KaPBMg+LgYp4YcKGmqlrH8fIyM89
YsKtCdtq5TCnunuZg77YmFbsXoKBeB/OHfBvSGtu48MyCYrqOiKC0pn2hTeQmumm2UEE5cXoi/62
3LL4Xm91u/rSTB4DgSGVt57s2tVihaMT/8fyt5I1EcBYIRjK5htA6Ahntd4x3hyHaFEyuzbwIbuT
5be4gQd0vbpPSB6x9HJtV2g3rcQtN2mWsEW5ipKMYUNXOT+lgIie2/Mt8ctvfSX1Jz0yUfEO6R+a
dMJDLAJ31c9TdiNhbi86vBDebPMA9rytMwZeTtG5po07LR9ajJNMucLC+qLlTnVYNkuz4AwowdQn
EIIJ4TQdmGIhsE9BiFAeZtMri/Drct7TfJoFrZU7x77P2EuUVthyA9qCZcLApCSWYhzm4qPAwMAB
0Cfs3m3o7WnNs5X35W1qcbnUk3bOBxqjoTDerC557jRvunoVLI0q4btGUH1PKrlhHgN24Ze2RelZ
TNNPOSVfl3/woJXuFjsLWvnC/TqRqHBqCcuhcxBeTNOFlB+TgMdUAagwjD7NktFmyASBjoakfrIU
cLBMH3Q32S6FWp6Kb1o0uqgLMGlEBcPDOWPlXBY00qzFw91vPAKJfpYEgcQFluRSqz8XU1ulTFNz
DldXKo+by8pBvzasV8tPF/Ob5XP2MLT0bMSUKETewP5Q2oOZLNqtHxKlAArvy91fhbVMAA/z3E3R
CxIulOVb3xGL9nMpswpMw08C83jhhF/IQbd2i6aqBjAJwNb/EQ0F8stEe7w7nUkZU+AmQCtF7pXq
n0lOiagPNCaGDzceiHkpYNS27VDveibzD4XkjcWi2MIEI+beCJLoe0rNsooT4R4BFYJGjs10TcBc
9zWNwZ7LNjjrAnNFCdS6WGtCIzxHthxNedvLAWlilY04J/rAwK9HNNQy5Ex0Rz/7RQ9klErdwo/l
j5r95CVolZ0Ejfzi24LCstNBWOydBmW45oj8NQnbBgG0ybleyVGbHrBwDHo3kAlgwhjkiein+Ubn
9CE2UE5btjm/Lhwc3ayix3maqwM+AL5l1eRvE10H2m7nZ1w9nuqunKJYRC+BBzFWKyxYP9Jb3ZEH
xLQnj6kp6bGVtVzBa6fhZ7hvXj49B4nLopcMxObW7sHVCKMLBjTlxDBDwFICreUy+c6uqf+Hndv8
faKLPd42uAgE1Vi6rd/OdVngd7QMevvAfPOLV9IFmfsoeoF9nGB9mFe208qVoSUhyCDKQFyR+j5J
gyNNDYc0LKwqJYG4846MHkIHYzEDXnV/Id37pRnj90VE30+JPKpnJU6LUFkuNDl+14zQop1J3A71
rFQxt6RRV1Ql/77qL/Xi3+tJz7LYwiwCb0xLN/4xskYQ0oL59D2oAqnclMT+uPFY/KxtiHuV35C2
mNb1Nre05ITDy7kUQtfXhS3HT9KhHj31u07bXJDSEexW9tM6Qmv96LqkXgdDofZP+i2KV0r3a7zF
AMZdCi/YgQRGTkHtbwKFTgkSO9vdUSAwEwps/ENvHGI7hkaYpPx4gNAjqeIC9DF9qXJT6+pgdG56
6LWuPv910fXaWvdCjiyeVXot6ozmFkniq37Q02vAbBhGeR2EJ6vhj6l79G2yg2QXx44y1VciS34u
cqcJ0MFu1jtjowPw+fCwQayKmDTOqUwxXbSW+SFVTrSQyH//60/mVYYNw4ZFPUPq2gGGTtZsuKm5
Ssx14WX1YxlC1aXmqelD2fGzUQ3jIdNZm505TZ6Xe+GQcXSyoTfTTrb+x2avG79/sD2+m57ikVC/
m4BCfzuSDmyBQyIZoN+PRRjyorPGxNCVloviEcahlujWNpwmDY8/4tpFDxfqqBnspko2pGKue4+g
qHryy81C+6u86M+nyyaLbYwu5VKuioCR5mi5bGuqX08ejb4nZ4wkqTEC9pkbq0X95PTwV/lsiLL4
lqcEk6W+Y1wbTePzT0rLOmJS+ZyNarKXBgnxrIN4JTDkdXHgzo6vwPHFeCVKedJkvGkz2KWofOtd
7iGDdLLqi0byyKlrLcHMmvx1cjqih9HqsEZoHDlbetXJxbDT7bI9oW3DVoaDazshOSSowE739GeX
DKT6CexedcyS9lcQGNXVR4/a2W73UsuSPoSuZvfqaT9F0xlF9tf7MzS8L2Y4vXczXtV0CIudNWf9
q5XRncfbYAEE5Sle9WJf25n/sPzUEDXSmjyN6VJoWFad1sFFZrpUyWO6I7zC3zcC4kJngjjPOduv
lj5j57UDee8+BiT1opfQlfs6m+5ywXKIMBPZY4ErGvGek2l3Z5+sOkJ6nekaYS/a3cEVul48D3ow
vilY1oLOQhcSbDBrEOWjGYd/X5EWQ8d/rUi2IAfVcW1XYYfM322KILJEFLvmcEKqOBa5T/LcJD9k
vV00EsLtG2pp2oYu7z8+ahaTwjomVMtn1wO4EST6TH/NLECPy+RlFhPs7qZIX4KF4q0eFVhECgla
v7axBBDjS6y7i6UlJ1RkNTQx81Q1JGkrIzy6HZnVd53SIJk/zLG2roqmAdjEvH9qkhcEFNpeeH6A
XEVDRqZ29TF2vyCY118yZOqHAOXAtnz799dJd5Us6+8vlEQj4EgWLP5DY+f3van23Cnj4OUcNF6z
B8HkICNUno8fU3USu3J6IVjQQhzFufUYDbW2JS2L/BcK+Ue+/AkJXJfQLIdbkKYfdqqZH7htx33j
FCTrBmnz6Jqi2bjNTGcsFt4L8iacxTjlv88o+EgdsH4V4hkYnX1Sni8AYQPRHP/PrBRiqME1tO+B
SSqsO3rDDyjOy1RlYCtAqYmVbsT/fTDsGqoXEoU6RoxkGt51uRN4TNqyQeW2le6tCubHQUF8A0GW
e1TmwdWVpbnnlCUeot4iackfIO2qBuXizQMrY52VKBD+TPpZDAiyYRv/+aiUNhqedr7pqJa3WPLg
7iVRekX7h4TPu/pxFFzNhJaQZeQ4CNp13M1vxE63T62XVU8yKN4nh46FU0C7Keqgn1eNC+WoJf9h
19WjyyqWyktRN9Mm8fVkfm+yuiRyJ/PPBIvetdqJZF5vWlZ0ngJHFWxYDTuMVm5GLAJOcuGM9ymj
1ybe49xP78vMEdztwUfbtk4wvL3PRXNiABd+HzUHNnvpzY9RzwjDmu3zgmFmXJWctRBM5x3LbLfV
65/zHQutplZMAAoIcLzC1ZqqipMOamGOC3X1JfSa7x3qvidHaNEtIMCWHpcGViVikAgek72panuG
gVQHdJiDHWyY4LmwY/CxoQurAJflPvK7TaJ8G4Om/9JGbIWuGF5pbfgIk4p874Si+fCTfDsPbfPN
Aqyw9jx7PtEqKJ9ta/zJTlF/g/RprAIDmpQ5Bz+iObuI1uvP5AwOZxKGR4b+wV4AiTxnpKB3K8Ji
uC6/0zU71zabL1XkH9FQFm9ubQ3HKOFD7FuELt0Vrf/+7YRR8o/uhydN1fjlPG0LtZz9d9O3Ib6p
H/MI4fui+U4K5Uln/Xhq+6w9KmfY1mpw3415yqwuy5Kb6bh/ZGoyIBqSgsXMyGJ5mqW4Vq02eaTN
KnBCG2xLCgY9uDFKOBXuU4rxe4YV6Lg0HkvdHXYZsZQPfOzpiAExXaPXDc8OEKzlRN3r0dPo9Nkl
4Vz2NCvZsmpKW52XvRDD3gRM89gv8XoqWlDbh/WT09ypQbqJa5gvi3FszIFAJhpnSt1to9kqjHXC
rGgPY5zNOjC6s2gzimJRO/SXxmIf2DEd1aLvHdxNZbEnbychAA2paO4W4YGxYfGwABFKkVUvQ7JO
+5T8x8UJwsEwejDjkYaJCVABl7e1aRQ0z2g85xSmhNm4MjS2hZ4B6V0oO1FjfZPC+gRhZewHCYxb
7ctly6Gih7mumzNZA/pAHFWXBwq3G6+Bu6af4TC/01p2nn0t/GQqVZ+Xi4+A8P5IM/xmc7fw4P61
Nu3IniE1d9i4lUVdkWt+vMqADS9OyRl87MoLIiQnNYo0ktN/+bme3/KKcKQOW8dhUlBsiDn1xtEj
5CPSZMbnDtWhMdLLrLWM/TTMg3hrNfbdCplsPvcO/Yyo6s+G8dkxn5kwA1OgVp0g0owmq05KD2hE
K+z8Y1cmT8uzvy6OiUqR/leF5BDhUtzp3io1dVqJrYVtSZtn9gh50QE0P8/2bD4bukatyCbRGLui
tdvrQPeABOcu2S/L9bJw52A7r9I8Tg4k39KYsf73MS79dDKfvcRPn0wSc16suN0ZS03NQgdem6A1
Q/ZMBpatieNetW5KfSTTHgqWk+ew6HWbiXKgE5R1H9rnhS6uGp+OVWS7/QvJqA3Ww5pxb7sKtIp4
MjMiIwH9zy33HYZP1pnZfX7LSjpu9vijw6WDv68jNEGSKbMTTdk+Gnn1dSkac2u+P1uMMsvPUutN
N8+55r32at7txAZWj1x+Yue11pkLtbRxM/0x0sEYKo5urtRurk8HSau7O/968oTY4mAzN0t97Nfw
upanY2R+ZnFnP4OhvhAt4r7xtjT7tBLpTkfIT26C/RAhKlOSBN/ufrppn7zFzE+2rtRhXkwY570e
UU5OdM7akqn5VTou35GWXMIUhMukx80ThCEtBzhtTtOw7wCR3ZZLa1LdJ/j4Hmblvutowj/cC784
NAB8/sc0vHiIM5k1rCOchNRBzmfYrZun0AWmYNnMaJA/pHdSfVUccRmTIaIasqTX+mthEzhpJimZ
GDS+TxkItitn+Lepi29BPtXfdZb+XIG+6Ku/0kWRHz7Er6lQfC23zo5t7xR4Gcmihscwbpa1TjhT
c7uv4Fgb2EeHtW63X4pmMKvvaDzcNBh36TxWl6LNx12sHnnqHrJpl6ha4hMECrpdMLrV5a9f1voY
eYT+t9//6xdsp/gOwwcKw9ittQy3kVZ61bXNEvep8eR7obbOulUExjx0932HxbtFqXdEg78DSZT9
sGKs656UGpmvdn9sCQjbtGGlnQ0Iy6sR+NYDpTH6hCH1ifJocXIo9nMa5XtjJsyRnIR6X7TNJ+dm
/ycT4IeubtMf/I5EW0izj2ZRv1sWH/w5f0xFkwGfWbn+3P40xPfOn5M//JCzfmqGzcuUNFC7Rv/J
qpr4S9Z8pAvToW51Qv6KdE+Q2dHuS+KkFhwvoiqcZFX4uLz+bUzN2/vpuC8t44db9+bhrw2qivW1
L2h6xaMmrkZSxIe6app9LDjKexH/Xziq2ZtMK7zHpsR1+gSIbToQJU2xWdnddKbFufKzyr6wH60W
mD0+i02A9HQca/NxTgjNiEfLvhX43h8NIsMWCNtSs9tupV2SttFxP5G2Ulofy19gWQaTkylrjENm
OB+pwXl2eUPlBJcj9gG0pVp/8toO36WBFGyVRz0WE7jWxxB2513hg4yGbudgGWc6XUwvwMennRm/
5Jb3TFfDX0d6zhhKPcqzWTxNUHK0tDOOdTKXmDbLYDqJHlzw/XmW5TGj8rK+/+2/RoR0nz7un4f7
ET30oGz6DNshc/bT1773ztCO9ctCaxEExx5NV/8jSAdCyLxqeuGzU//0bDAi8ZTWj/ftagCgQFUQ
FQdyFr11qNhz9MzV5mE93bm9c6bt63wmpdnUxEtbgiEasfefNG2CE6en6D6N4qus0ogRG5xbxyqe
CW4fn9PZPEWhM7wRgGQ124E4OdZI4mAV8tzlvTzHZuYBAa6sj3Yy1zUYMPihihSZG5Z34Iz/vRZW
eLYCdMy+ZUrc0RY2JXSPuF+JjTT6iKTEVNRr10yT46jOAxXKvrkkQFfjFP06pNlHZKTtd20oPvBL
UVCaeyz7vxI+rS8TihzqzbbbtV7+NtdJ9FhVGJCtMskOGuk5j7pAkk3jJ/rkILWZnHx4RT9ECz0K
fy23p1zXtvPojltT/ZaO3qTTOtAbcwb4f6aToTp4KKV3pR31n6FnIU0pjO4YNiVe4Tn+ZUM0lm7C
QoUR5dqVUX01xwwHiyE7+IH1uK/KxN/TDA9O93ckNd111khr48UWOonl4Cv13GQqgBkvE6ROj4I4
6NZpy5d4pp9Qgth3hH9sDeNuea0r4lBmmf8J/77PWD0HvueQBWt3cvS3rHPHi55mDOhDk8x32gyb
ZYxjTTRoSrvvYZTqmznwfmVUmEjCo2JPeE5+iCwP4ECqxuDRDLTO7ZWWb2Yt0gmbqSejeB95lceI
jKzFq2Uy818x3upvEhrCPioGH9xY514dxsykJ1r+Q1QYGTVQRs1fiM9Kr1tFpe+2dVto+0BnHmiK
btqhCPXvI9/laeyBc12YXBLpajSTnKyHDvlsTFxrq64BJFjapbPm+cpJ6TgU5g8xTfKpjI3okjvB
AGcYnk2WWDcYEOJUmknNsKLvMCANyrENINLZ+RAg36IILW/mlV9gfU47rfZnTH2luLlxkOHYrdvn
ScSMAGSk7+/tenWv2StywfNyA6KOs3ejUWJGcLyLRhD9OlYxB6xH+U1qpPHkbUumcd6Rg5v5QmUo
1Me4BQDQqllhnVTlc9SL+zMNtOH9H+kQt7bU844QYO8ANMCzRolF6mp8bCeQZHUB8khv0bjhJzu6
heNtbWlgHy3435Mprs8xctJvrMJo8FUadTRq17Ke8C1VvveKCVRu9GrIzzku4ONMd6/IsmwHgpQO
sXoUJs2fj2KdaW+do+gvi/BLWmrTI3/aeGvT7EvQm9opGM09HFh0GHTbX0baDQxKZo9+DfeCkfCd
P5uIvTk89LQ6ioegI6WY9nL9xIUuESKqzzhCyD6SyLl2YmYRDERMU3O+ajWWlBknxyF2RfaGcPhK
MMT8zVHqAMtD+h32Y8VWrwrMKKvFuukiQgQDX3svsUSMg6VGHFXz3OXiwL8Q9oqY+jNyO2PVt1Gz
NRqd3TXBQsPqj9yBbu8JVu5AfSKHL6irN4vR/bffoPFVbXK5CkWffY0IRaymSP9ORJdNvqjuXpZL
64MbXH7g2Epl6GVfwXIxbXOA6HVdOTyZhWxXZNuf73Z5q5D1JvJnuAx24l9I4DstE0L8ktD5wxqA
ksZXL7JDZ7d8ypbPG/8bBemXIJlinAHgmprDIMbySu8yJedy8j/Tpr6SvvRtHK3xRdeijr+n1F/L
rps2+jznl4ZF8NilMO8G/51w96VR0bc0fCpdXsfKvzCDvKSTlrzSL2HVBPAbAatQju1T6A0V/04g
fpWXaiAr3YeKNGQGKx7RQ/da1NTmcSvsMSQ9GhnDoqFIteE9I9/s1vNWMxN1DIySWbtBi2/ecsSw
m0g9CtS95dFyL6jn4RoQujxl2B4WsM+i2SFoKDks95bCJoRbtjENX0UTk+6jVVN/8/oqAPnZAIzS
WoFXD5eYThgOIX43TFhMFuzWwEmsmofa8BAnnIYiQjnWjWnHx9GSz2pi9k5dnW9x1YqjWQ/61Qam
/MDq5P7IX9uO1NCMAOXDQllps7lVyX/IoVRjLYg/QjLD35AwIlUnqyURRcCcbfZRNUcxTRfhbp1S
hWN7eF3P+rUdsZfSrRrOvrq4MWIstNOgOsOYuFA3iaDtlv4z5175VGfe4z2uJJ5ZcQQCa7cam80i
D4Kk90x2ufMcDJmDvJ0FfZETaTl6FNTe9YW8NvLYEzirWm1q75flinmouJmp/jqIJPhohs46TuS+
PZSp6+wGjyQSmaKL4ND5S/e1bVMX9q+ZB6m6o36USFjtrTcP5zhizwwdCoTKH/RbxcyMj5IMv2c5
2d/ai0nA1JPjd/IZfsIpAeDzWdRpSjTpbK/jXIuwtcyk4bo4sT1rgMgqjGlVhxhL5y4vXj0dDDdR
XeZJ85vpbNBx3QjtNpVRdJaabuJUHd5mfAAcuvRtiwn+0lBzXpZHf13qTuaHtLcuVpQd7qUb8vfs
nXnm1QWz/rOxMFYzxP7GGLahY3d1XT/ZGEUWEZmWFRdQ+u5aWDqhR0V51C3OENjPx1W06NFKP9yX
Ix0FF/jW1zh2H4pSj//oPeTmfTLkz7HF5NCl0NvNGY43reTQlPvyUyuydL+MSnHTOycjnGkDAnst
lUh2uZit5j7MZZ3sfD6Bj5oIt7/ZsOUYs2r61bCemu45mw3/mjFsPvlypOmiCO9MEYmkTRDjDwMV
G5WN4uNaDn1T+Y5WGqmHOhnhwHT3RBbaLxE5mIqLAh2hQWNlW3iVOlpQqsatBvIh/nNfj9OfQ+q8
Qmy0h/W8GFINkijTuMTgUf3MRxSHWeZbu85wCRr+f+aljAReAq/CvoyGLdWTjzzLSjx6BBsxtyTt
iDYKOU5oebyFStya/U/avLDkXODpmvUe9Z5509DU3y9j+YPGQXetjcK63wkGu1q5poEIpGu7wzLX
xfpvITvxiw1SxrR4aOM1wSTTMx2i8CW2fcyV6odAtbt1AOrpwVoSsQLRkzgyIrpYlPwQPlDGO/tF
BsYWlFzGbLjPp9xU8w9lOL8vqBLcVuNFG5vwkrh/IojVbHy57QgQV0kRQEAwaANnE1EuOYqiXaXP
tzE0k22hAaVtfNdC/x9Xm2VE5kT9jOMM7hTJjHhZev9UqsvyaLmYQVicdIz1/gs0GOePKQdd71qp
90whZu6SinCD+9mcisnY2DQiHzTR+F9x1O6MIfR/Rl71SCxGv/NT6rRFjx+4KQoT0c/bRctFuX51
UqntR42pmI2G9YCRdriiuY+YxEz+Uyi8HacI77pcAEWSpeaaDOyS7s97tVO2p3vNO0/aH2FYvaOu
NllMJUTYlgPz8rS18JIZQC7zMdTOowI1pU33f4yd2XLbypZtf6XivCMu+qaiznlgT1GkWkuWXxCy
LaNvE/3X18ikz/beropd98EMAJRkNkAic605x1wOtdaH3ZFVKv9rZCDYKoKvU2ldN4Z/b8inYod1
SO64X/73n4tpOL4ZXbvR9fSiWEZL6zxMqGRf7aZvtyS4i1st14Nb0WOOqtyi/Gz0+WWMuajsKclo
k2jTBh5ydVPo9vA5zw+5vOoMBKqHokCQprmb2O6r17QY6k0nkAV2Uu09ZsVbrQUONTOd/LwWL+Bo
vyi7QjImzq09ZHgRpXshZVq3inqdqXVAhxwv9smljyV3WN/IB9ApV1tKxMn5WPWbKR4TOvKmuVII
GvXQm3V0E3Y4UBStkOQc/wQ2YEa/7THdiqb5ie5vs1JxTrVNViI5GLbw75USpxwGmBtmdM/Ea94M
rPhOoSaiS7eQXC360X4EcL133ZY0Eo9cgSaa2pOyMU31yEKYdGO8N4P1FpAmruRV00ATBzREeRv0
DegwKcCha0qgqyzIdJaxixOC1wD3aETERs+K89R6/g+L5D58BUQIG9g0Tssshk03EO6LAlSnnxBH
YESX6DjpQfEI24fWo3NHdSLY/rYVk199PZaqLUqeG0JgxIGL7aTOP5v8UoLOFqYm8uw0CJ/r5vKL
2wT1O/8Fk2qqPcK17xJydLi3uYeyz601Hv/okKJWfh1b4MxMO4Pz0hnVK8naK5Dh0XPZP1UQQK5K
8WXKHeIjINRH/iM9GYLN6/Gczqwrwa7Dg3NkaM/s5zgXY/smdCftBqehuMvsaK93MXkscs+qunlT
lEEKxK2tjlXgt7RDgb5x3f17P3WAp9qa3dNJfuqGpLlX31FskIZ8XdoKsCQSVRe5zvghNwQGBrUx
Rl54CyYN2rQfEP9blNyz5JZ6wHxEOaCW3nOOQ+s/0ksQZ3Uby4hmh+Jh+ZsE3sBjgaaZfDmdBG5i
uwg6EP1HKLIVI5L4VtDoWyd67T0MqGL3tsONwapJ8xhLYa3nTI/242Dou9yyfyy6bn0Rk/eDzu/P
jaS0OBPb+2hB0xZX9HVU8dctP0anC1+GdFluu4i0XXWYnGlr1Zbed4StcMskfO2a/aY2fYwbgb6r
w4ZpaB5mxKvpGVyIjhE71uxhQ7ZkBHpDsKwPkeSrrn7+x26Itfph7sOtKvs5s7+cykXfVomB2Lno
LZD3/QIYPiB4XimmtUg8qT2pFczKgBHOjvLpAeVN+RTWOI+W0pju9dpqjjXV/a2dIDxc7PAUyAe1
1eHzA35mzOMxV1U2Pxh+EO/ysPh+giJPpgVherOijRJ4JGCWkGMm0b1XEsehSINSE7YeB9IPO88i
GFjVg7QEI0PrhMaxnpE8zGbgnwMyXMjJiKmNyha7WUBVLGrwMBGUdHlf0vK43FRUdNcmUYXXF6ie
CCA0NCETNWkFUH4A1OTG2sV0sI0xwur71HKBLsdz/wGroyKlfbh4uunt7cw2Tr8eFj44fMC1TF4b
Fn+t8Ikst36CFNWuYdrpIQzyS2tMMrCmHMiBoyn9i01idv2nsmblef3IAIcOq6TUnC01eGBBuNeJ
9g2ic2AROZ6YEveOFeqpJKt2W7TC5VSHCoXK/qn3u+WdRZdM2TasS0gey0VzzZKGOLK0bmikJTf7
6mp9+rhExOlUizuvB0xCe3p3I5Jz7pB2nZ7gBPunWe7F8kbaWZF3U8QuglgSdmZFy27MaKGMnbon
BxXx1ki7AudlFohd/fl64hi5ZrPSt9uHNBiITG1w3xK0Kx7UMWEY2bYilmmrmhEtNYZOa+1jN2XD
qTe74STkg9pSxybP5FjiU3smsrLxuru+De0b1bOYZKdiCeJxpWmmOKjGBZ8gs0UbKGa/8GEyq+mv
JGsDJ9aZG85ezdH1bKjJHQyxDckZ/K8HNZcPvCA7FZM4maF7xAoqztebDM7uPXFKfRyX3/Q6/L6k
vseIZrxeh7EO99RXCyV5tFjBt350O6RIifVM9WHedtmSH5CaHoMlZAXTu9XW0MvtHNvtc+i6+YGM
2wA7uutgErQ+qyuFli+t8BnWLUSA276RsylNt9bJXFP/aPX0gGmluosTkvdSA4xxEIZPAf2eT2Ff
9/spCI1DklMFNuDcrEKzz75gZtnNtNnV3+8KKBrCaab7WqdaF4SwPjTiLd/kT+jz8r30svyRjwnW
KGF0N2aciE8WKEYrzqytWwsTcEUcIr9GDA9wa3yqq8g4FCAwP7vcVZVxrdJJ+ubiP/YYt3Yzq+xH
C6csCkNnvPtZ1KZNvWIBclCvKs4KqBhTN5Nh3SBhkcVxglG3WhXUx8TJAbC0h66N6eVHM9pXuhM3
bkOZPKWXDFs/mxrt69KMH4PI45c5CQiAb0k36RcZBpJ3yVGtzdPJJHB51ud1jvdke6Xz2ZnRbvDc
NNgnyEFQTG4TJsipKZp6ZwEnv0LqdM2E7Ns7LFyzeXglaWmi3KZYVLFExsGnCtZ+5LxoWgjNjsnd
M7fWd6HBj8h7/bOKNRMEpWoxSibD8oN1VlP/qIvgHT4lnuOk2/ckI72OpOAMUjoJ2WY6wru3sEjl
7sFiinudoQupZINzsHPMMDzmpMft7bQd98OMZVkhq5oGmIThjA/qv1VcasRbXBgGDpzGHtvnpHeJ
qDPveo+MNhL9LOYc8L7qytizWs0veQ6er3ZIpxeybIf+Jzur3bkpkhOywXbNHSLaOqEO+xElPp78
qX6LTayBqNTMzVjgqlI5Vm5++3MSHmft2TGq4K7BXXpXJlWzt8oQnrw9GjAkYOmBA0BNrRLsm8YC
RoITga63tYMz6KCyL8SD1VKYlJmvQQpj8PqXJ5tAvSoKvqSJb77LDdF31w19dNLPbl4hga52pvQP
LH1RPMo9RURIYUdDaI7vQ27dK9GI6KBiONR0Vh1re6zcYHy26oseuyq8x5my9kl92F/XCJTEvUs1
PLsLKmVDjqdqERIaoj1kE3ED8AGMu3zslv7DDhq+LmUeqbSh3RauFsDdKR8irFvHJAnQENmVd+5Y
pV+3jIogzBTXzbqTbrc2MqzDFabl9LtGCkkXA7tLawkD3gRCUnUMpVe3crPePEb2nNxTd3ksrMFd
X/GwXr2gM5ee7tyZtkjQ+7sxiFHv+8lw3WrlVhba3DC7wX6Z2ulS0LH+xNDWH4gJSoFfom+6fv6A
U9494jLjsq9fXaf2pIeppqWJc6GYZm1PpaXZmjaREuGsRWvdKX2E34RGeZZ1b4KAuldb6aI9xuVC
f0getxa7OnhTYTZf9bmhekKPgjXpo2ryw7U9iWYot7qmWdRTafkrNrxTddq5NVC8KLImc85gnTMB
IajBEY9djgG9sh39sSLnm3/jt3KwMQi2hrNrmemtm7yfNlf4Q87Ng9/vT1EKIjekl4TaHhFhXNao
Fl6v34GF4Gz/q+rASO1t5rmr1oH+nC7ofdO4pORlaAOzDhIUEAbQLZLFyDSrzG2cp+W92qqKvryH
s30AO7yslCCBtsa8t2o7l6E/lrtH4GWc1ZiT07PoAhCX+oxQ7Q+vWOclaBQc45gNwbIXfc50Sp4z
tm07N0aqffOkicrXVqJ12u9M77VVjYIQkxOsp0h6QyyD5pDvDt6BmqXzNDtWuLq+UUopNFfKZW/q
hX9LUAY4hqrXNOgdmHgsveqerbmD0ccwAs12cz0zrpa11rbwYNIsuS42w8Kqd3hTE6rRk/Vaxk0J
IZjqsjJ2joRor0MHZKjihlq2PyIb9qpsOxn8GZ1h4+wHrQf/hSpg5rrbwE+Q77hgC1iSHlqREHrO
bMXDqaeVR6LCXgNEwwS0x9NWdYIFXLmdk0CI+sV7FZ4R3ZIySp2UWXObCx9pGtwahiN8qG3sHBUz
lrD69jhp1TYozM8Nxb77OtOwK4jwUuliODPyRqxdpK6FS2slTf5g7tBeuqDrsSdxo43Sct6TF1Ss
VeyA6dArQs1kUC/2WSumk3WntkYtn4/Sn7Aqg+bHINEA+pyZ2LKrHzRLk9vr5yWaZ4pOwwH9sPUw
h7A16No537c46n9cPze9ekPR7n63kecDdx0pY1CSCQCybF07gPMqO0+sRorD5A3MSuUuOZS7awtd
7xnAajfZqK/WYZK7NnpT3E4VmetXMvEInppkrJ5JigiAMYvlR9bo9dl2y/Z2ZO2/rvp6/sKo8xpM
hDZlwKk2UBsB19l4YPhMsS1nzXRHGNU2bjrzcu0YuiWhjZIHEEsyQGY08LwHbTql9dc0dB7L0Bpe
SzK6VlpU9W8UOWTNk+pVT2+RujhMixsb6yMUZYSwN2hG9kAAJ2dVcF1e20tTaK5T0VQHIgbFrdqK
6lncxvLYIo9Bxfz3s1mAeF2ph4zFRdEm31OQGbtqSGmVzvis4VjUh54EpMtIyxKOWuNxn8K9HQrN
fcut6dkuJ/2HGTx3NZhcbJ9UCDWap72Zv1pFxPijroE4mkCcy5Oot6thLTKXdUPoWxdfn8N9nOgZ
mF70vdhR7VtqlmsgnIhLmlwwpKi1w02ZxuLKz63/2AIKrx/7kDSj+rHGdPRpid3pOTIehRTNi6lT
O+oZfxhNfAlVc9DKstjbFrtWXos7lRUREwmNVJFSLpG4Y/bg5lq5j+dm2tqN3r80g5ZtHSO29mkf
Dy+JTmxz7OGrVM92wVSu6mgR56Us+5fUxmuYx/592LUOUkKSSRw6/utUY7qg5f700IXZDzDzzssV
IYSqdWd0Jms9GHpbqCTBS930z2U+u7c69/Kdne98QJzEROUAkQctXbGGGklsoUnYQcZiivU4mpRp
va65U3ti1MdDFYHymIqvv4QkWkjjIgFklU/MPOo6Q4GimzUVy+QV9JF4JVaFGGrDSS5tWLc3Qz4C
nWjDdzMdoIWQi0QOqeV/rROgV9MYfsRZsJ9Qny9S+of1g27XUjS3ljVINo79vQodvJVRO4A7k8B4
nNBrzWog6KSLcbTr4rv6zUn+OoFf71f9SjJXaPKgHRk7LR+STeQy/VO5xOrBl2p54NM5OKMQyn6b
mPemY+x+ZhEXy507xvZFa9xPzBcAuU29uIOfb7VDeFHjZVI0ZB+HPc7JIjRPGPrTlQpyUsm7uaCo
vVAR6zMZPzJN2iYYWSREMkU57LMZvwDZ9vhqUXGKzaxN2b0bDssaP0C3y9qMFCq4gvPRLiRRyGW4
MMm5vZ7w1xPb2Gb6YlxIYccryIqIyMisqFdd2U3nzkO7mphpgvVxwfaAuOk7ComVXwKIGLXGg7JG
ssOQFTRo5P1GZNp9k3TDA1YJLLxdTNSPx3QCm1K3UTCEZvbuiqLNntXxXB4vNNKQy8jwtnmQLMz8
h/joGJ39bNXVkxin5Ct6cJx8tnfqyI9SndAkrOihVsa1L1qU2tOkFtXXRVDFhXNrgGlDRF2+KETa
r4d86ObTr121NZNysXIKdJJlGAMgk0gMMayqGCXxXC+oIq9Vd3fEqTeARiW412Gyhg9mnaCO5M5Y
UQg1OaXlCH8d5idnPYyIRdXgqobZ8clzloFbIcZGyxbxbtBDChny2pfSyQOVpnIVQ8Q+5GkopLwe
I34JVgKD8XBWg8evXfUsOtWfz5oz5DNziOnvGh1VjiR67UPwXm1tk3seDtFrgtX0iNdLbNSzQ16S
LU36h1JTQ3EwDl3TK7FtZBOUPPNSgohLt0P3LukfRl39WLA+4crW7B0FbCCmckb+q8yBcx81pDDH
g9+4DuZYN1gjO9EfeoIfVHlN7WESO5iySKb2KOcdAhoXRtrjGsqqC68nPjYtyRHkPFsnqHL5Rt0Q
bIf6aqRNT+o4rTacnZXunUxM7NSwyuaB1f8dkQP1ayKm+WaMZ33tyF2J19imntjYnYvWqTQhrI4y
9nzmBS9W2F24guhtRD3ELyOM9nkQrDxJjULpSwRPx0gCBKC9920ijabcBkbeaq3bbcc5HxkVmFJl
VgbRqukL3KAJ/TSn5wZSl0/kOQzHyYvItALc91TMfUlcnYUpMwufk3oObxnf4idDhnLbVvlo20EM
lz5ub9RWFK5IRZ3vUMvQaJZiGi2v7FXICHgxQLPfdXWHOp839kzMyqmUl+HU+W/4ctL72ix8VFTA
5Dk/T3VcYKpKvfbWMuBuZqlfvSbN5O8SPNA71eXQqqFYR8VAF9MsjUMJF3XvxxbvDrnByqA1vVJr
NaTHA120hha3zZ1FlSp70kiOrG7hVziw2lxZ9Va76iEM3JX3klEbd5xz9sdVAi0j3+F8hE3Zu+9V
rYEszGr7Jqi4sWjdBMJOwe3CzM8vBIc2p6xs8KtB4ZzwXlkOTjRdMswc+1shbyWWGJJVm4h6A/Lv
M1kLxTcW+u+ORo3ueqr/nMK0FAzDhcWNkv5jbiwP2E6HVdY73/7eu/C/OBdwBzoUOM3AclgC/WZ6
RWGlUbejtiLKp0RLqv2vFnEi5G3IS+9Vad3WOnDKaIeBtrYUYVjQqr6B6iD81kuwyGPapV6Er7SF
hcr4GNJeG0VMqmj1o5Zh11dogDx+1Z1N6S12OuOmxsvtbZYlOomJidxAMf4yZsyqi+y5ajm7Ci+f
bmIrQfk2V7hYPQbnvhiG5zoBR+qkAetC+WwHI1KbHKAn7kgq1DLdsMzCqcnl4JeWT9uV+HLUiAlA
9QnVIWlkmNyFTdugHvo1HQbYqwGDe2smzHBx9xMf2+084Yt9ME1cRYh9L1M4jOEOtDM6/JApY+NU
kEqcCAW2hNF50TDu//4bs/XfzSZguHTTNjwLpzIgDPM38rTeVhloKqu90aiR7NEbYo4IU/sUBtVy
TsbGoBSKXTmNhgQYpI4YbwmMo/KB+wUVunYuq3Xh3jTCeGjG2vpkD0l+yer+q9obSps8FX/8Wqbh
MwrH6o1gFZzQjNVsZE07f6t67xXrXH0fodo4JczqaPKTcolAPNm5abuKcxPIK1Kfm6WZ3jXIhJuk
i/SbJrbmz+1EfVsjYGYY/R0xUtMxiQgm8Yb0EX+pd6tb416NyMLwWKoKAYfBN+q7uVgQnqOPEb7p
HJXoreva4IAhvyF52fJuJgdCVLGEUjBQPRjpWD6ng5asTVgAR9tMS6IKnWxN9mv3MGhutG1J6GG2
imo5ww5xdgKvWyG4Epei8/Vn0gaY6L6Hlqs/0oaxPukpDptxNh6l6ojGKboflYLJve0b7JD6Cb00
+G8Mhk9I7s1dS+DJqQY/TvaAbdwOTujelIb5ZBRNeS9myzovZK34Ui4VKv0xJDxth3IPXKe8rbVe
CtkzjtEsLrSDxim8TU0XHFYSyUKp0IgpsMx1YjhEIcpxq5gAkWT2lFFTipM1QhG5YImrM/MHhrEg
mD8DNApWC86bc+5ELZ3QzNz12qI9lB2pJpY+HU3ExNtk8NyWhTvNlX7oabhI+M/okqVTyk9B0+Li
XJqjvr9u6VI4WJro1XHNZoegIRuisINyNXbZfG4L/0tQivasL7mYVi462PN1P+jKU2HmG3VIPZjX
H0HfULf2reJdtcm0nxqQymkx/5ANrZO3VPqDO2UH9bWUVe/sKqAG2NBHHGuxZT5VOquUyXe+Xis9
BaH3Z1P0WEomogUxF6PftrWPsE5fYr+x35Ys01ZZFsVHl+YFRPXuxUPi+12rJZoW9fDKrFY1OJBk
JcZ4m5vu8BGa3PT9uUHcIzAGBOnw2mpasyZdFBJT43+ZszQ5OalI6LewRTQZTY6QwAOZdWCNM6kH
MvrAr7wIM4RMC2nqYNibufvm4Mk9xGCtrU3cOzYxijKqi0x1oIR2A8IbiP+W/pbMOzacCU1yhyWP
wfGAn2zcqJmo2rUHd9gM+DkviWO/2TJTu+r9eTUCqj7qejFubUS026ka9XPSp2dVMVMPZhka21pP
AtrfxadUBm3M3U0t45q9hXmRlZ5Ya8dP9dwheAv6cSXUUGkK/YuXu9ZmCXXnpHuUk+uyeHMsvaO7
QY17bjt7YwwkBDgWabta8k21TIVHydXF06hrTXUvInL+IPowxjgFAfXkSdG9+j4MXvMpdEMswuni
35B21RzQvhhcqHRkaHSdJ72o9xPhQMitUlIc2kjcKAdSIfpjFUbp09gy5TKJKeyPvlkdkcWmKG3b
Z1vOdg33bogR69YjWC/1UGjxW5vAryDY6p4JCKrjrkPsL7eiPipXPWb6S+x2j7ZrjXeKvRn6w+NY
6eSgwEvD/oK7h1o8ZPB8sm4pwfpb/uf4ufYkpdtG3HYtt2nZ1N4KquFlPedfk5YRj/KyczdUqCaM
JXs0XKoF4YxERU25O+y1191xTM3NdW0ezUu9Uss/KgYI7vOFbgKVNjjHOJlGSo4He6rzW78fjyX5
Boj0OAnrUltuLxhZ9VvsydH6uqowoxwanbxJuBWTF6Obm6tNlTAvDG2AgCGjl4C/yRNmefKRS4Sd
LoQGBGZELKjNQn6UuYmQBeBjxEnb51VwycKGbgTo1Br33n5y8PSKxXFOvhi/2L6kc1bf64zsoGLq
Uf7mhX1IGXuu8yMLCOQbk5J4PUuFBl8L1jGJJFIPqAapy+A2RZ8FYFARBTvJFqTFh9lDda1mxLES
hxfLkbOmL3cTRc1bpBPXHGv+V8R3RC/JhyswLIB/T1ec/NiwjjZOVAb7tKD1qtkJfjWNUkMZoQT+
+xu9YUjX6J9N34Ehb/U6hm+s3xbX3F9dpWZbz/ARRH7qHMYr5itMXfzO3WTDMK5BAsU/oXgqr4OJ
6kGAeH9pO/2NswdtRjAvu5GF93kMxk1Ot+Rp0Dus3Z52cBy3AZpP+7lXgWNjnL45wtn06VC+TDVm
8XQhWtWqvhvxo7o643EkCxPN5ilA/nJCTZahoUY/hF0xfCpMPFR1bRLsJwISjLL+hkRM6qiRXs2H
yNaeuwlwtuVY77FTExSEaOHZgpGy87S02BSUwWGR47GpBSlVrqQrga+eN5EXfBsXypBWPixPk24k
GPyh2o/FBlF186oBFliNhZed4962XpfqGDcNmLlkEJRKMO/It5E3abrOBp/PZygfssnT8TL37maU
PtgxtPyLtZxFM+1xdAI1QioQnAm73ENb25sgbM4KM9nmzTsw3uKaRVMvyO0DXFaELsbN2kXwf+6j
jqLp4AsMmJje5gTXsSpXI5itPZaSuU54Ah522atCeh3fKvaE30fZndd/8iZLXK6VRrpi3TnjKrib
5uSk6i0+2oHHwhmO3eIyEDeioIg02Y95Xm2vJeG/P/1M/3+cfoFj6IZjGaTG6Ybh/zbPHBLmZu2c
QRQPIfGrqRsJdT8cp/LvrAJRdVkazEqC9nfDD7ecjZ0DvI+SSjz5JnIctTXmfA+VTQaDO7RPthP+
PP7rJ35tZawTXJhECiBbwbO5rTJMEZIjTt9qfGj/2LIX++cxuOHvNQQe2IJcuguD40/iid5RC7eX
GnPgYEA6dGvMfmw5zbNqYLr5Q4lj/A0z0amDVf6R5oKVCBJ8Yq2JGiPTxQytmixxBDGlRy1ZqKac
RZDN1ViKOY8eu/JqheHGGfvsFU9wfQxdmlXXonMFOm8ToZLaIyxg5sccZl+FvnmuzAykvq6dQhE+
amDA+1Unm72ZVTcn6TUZ63LaijGd3vo5245OVV1oaDP61ZrYI3RNtmrivmS22OdWTdaJyo3mGou3
bZs99eq2PIO5JBbhVRvr6a5x/OXBTJrPytZSTVm/ZamigViojM1VhR8tDLpFYexyAImPimqdExkX
plGOTF3T4DGJGyMOvEcTjdBDNQ8XdZt1/QUS+NSU2G2Z2l3jURwz7reN1mi7Kqmsx8pEcwg8/J4P
oN1GUfVzqxIGXxlhwa0UzrppnNxEOiG/YjTRaML2NcEsb/60RJ2c9wxS7il3u57mjF4hCiaGObRo
q0Ekny+Oizqm7XnLJEKSmpDQPutiLOjg4Ck2owOelQrJsCznEAiNtATW9zCEsa6qxeLCu9/4LPh2
EJDLm5gY4bUST0rfzyYLYQAGCNyhpk7tMZ7c9KbMSAtQlkSTK4QOW+2vVcqEcARfVZfo67Ew3uYg
1HeemWpXS89CWfuBmi326B7HhAEOKWzqN9bE9VnXcr73Jko3se6858L4pGpU7lR2a6uj2+tSa31L
dHvYlQnWLG3I5qfftkqs4pYx6bd8/vdKatDzBdwIs3xX9eLUJnDUNxJiVGTlGF4FOQy+Z69DZZdh
DTcfFs98sazwMesq5xPsN2g7Re4cmpgPc4oejHJ5K+M+Jj49aAmyhrAyw6Y+LCx+CIYJj8M8inMy
EA/idd9UJbM2vRcndYfH6529HAft4ELik24/GgbFKavJrInhiUVJeab8JT7JyagZQZQPWjpRJmuR
BaoUMPborF55AwGHwF2Sv1RhUz2kspOkttxxx/JZu72+K1UcUA/keS57y6s/3CJoN62tu+t5MaNp
pUtL/nUzqoFKuMCMYyx9m2vHJffuHaAHFJo7cWhld8WqWGlkMeJOlGCRfHDTB61JMhCgPB2TSHOI
Kl5eXdj3aVH7j38/cKNd/+u8wcO8wEqVtRrAL88jMOCv8waRxGXS9JoJyE5icCM9IxSur2jd5kHc
XezIXZUaFbZt0VUynlQDlCf5RxY6yF1WcNceojLfGT2tuqQhAcDtmuzWo9dP1sLqOpr1Uz9fKlQl
RxdNxN70RPVADlu79mZHP1Gj6bHXReJOqRe6lv+nR0q5LWczPdc9kzZ5ivTQd4gU3zo5ASSs4u6V
I68NoXz6xShYXrT6FmQ9oeIkz6yWyImOnqyrYJ3sIUwUywpV+gPUOPNbFWW/NpgjEJJaAVOM0yC9
CTrPXHuD4bykdTcRkF22uyuUFB83CXilf5zNxH2RNaEV1lfSmZuw3Vud4dxkoU9+Z2wUn+bQ/04M
FxU+ARRW9/IOE5w3QIOTybRadetiyt5iyO/2ypbYpUGM/DqUAASgTI1lvbdeVR2o2H4YU2rvhiKQ
UlKKHKiCMiI8WjDRfzxUuZ3g3CFj4NcxtdUZM5lndr6xTI82pG83wPnwzZtaEO7JEPfXJCzToFr0
7rWx/Becw+FHSESglRTZDTw940D7bmVhxyL0IG5WAizLU14IVOMeDEvNMT9bPcQJ2d8gviXejMIO
biu/Ko5uMLgntcwS2DL1Nq1X44SuWRhpxISTtymEzagid1UNJxKEcxbl4sIs7z9IJws/8uyT4Qzd
9z4GZNF03duIe4IcaZ8LWD6E8qG0sf1BVYJVZTj6qgX5fjR0Hw065a9HUjDXdd2m9+oQ+TDVulGo
srA23plHTi+D2/9glZ3/yN01OFD7BykpXxavjw+E0VnXyXRStVSPESAVjpiP6EgPJWL0GIEl7950
fayBcX2kmMdtNKfood5QouXG3sSLt1Fv189gF/8fF7D9G22fC9jyiPnA6AddEsnFb8C2ZnK6joKv
R89tdvfXSNFZo8dHTN2CxSY9lG6fxM6KkTO7jx0vOgRUarcl05Lnq0AzsKaPVLeTgxkZEXkwjf5M
Gtdz5oCzA+0zCyyRgyemq/FCKWmSxgDgkiVf2lzSCaW4RrkyPAJhia1OVrHEz4gmpsozkDFyzCTS
tqnIB3ZZS56UTzUdW1K3YrFsWzC31RB5xyhCzUc3Jtr6au7k5lDkiJogQQrw6H3rht59ToaYm833
6og7Ld69MTevOPKCm1+H0kR/nQt3WkcltZ4ind36cr02WvOWydINgeSsaLNq80uao7YI+tldRREQ
+Bm45cAMjuqu5a7iQQfQPfPrFQjXOPHbn/0PmCB6M6xwgbusPt0InoU88RUWfxlHZoKWPj6lrgks
kiSCpBR1tLbotW46J+7XTesyy+qzz3Eefsxtq73PFJBGG8ReOS0/oEmzyGBj5ggu9u5SzIDzFFTB
gQlbCKMmewqoRlblzeaaN6u7/V0+4+qhG5/d5pjVbkqdVf4fh5ylfEgoED8MVdGuyZ/qL61pxJfS
NalXMkZ9DS/20jyWRkDesJSSoWjx72amV7oTj7y71MKT7jXNyjTerxyffsmSA7S2gDI3Azddffwi
Sm8RGaazbdOTPTO8TsswXio3LwBmYsNmUjas//7i8H67NlzHdXQPM7PjQjU2fes31FLXtsLSdCZ6
UzrpBzUVnHMv2Yx67O3ULm5dh0kEM6KgMfuj6JlBdMBr7lpmgFhpzWAHYfS71TYYTBOvfSCE3LxH
jlMEenVTiowYKW0SD2IumnUw08RAXwfuRENUFkn61hIM20bkzWdvcaN978bn2LecM1V2KAuhMB/g
h5D5K7eIO6ITUOHF1+ETpNNHP87ul6t+xlxK99nDZ93WwfS5t9vqpuu7W4od47Mx2YLYMFCRbpLZ
mJemi850+KxV8BGsGa0BJfPPI2fSLnW9bh9X0ttgxOVB9fHtodah6ej7Whdrhz7+VkitB72eaad2
VbtqLgHQjmSYJsDkH0RXPPxKXvYx+e7AWDEDkJHMfaJr/8cw58tR7M/lDb5J0zQ9E2g4H0/g/TbK
tfFk6VTyWAWp0mflRxDSYhPzib5oN1XPyVsVvjhH9USUazaSu4Q88edWBeqx+vTr+V9b6iejyXlU
QXADJvFMi/03o69Qr/ZAVkJKwLe9HztrtWDLQ+OzoYl+Qx+O4luUnAzpOahtrV5r4TBdDHoI56ry
JvxiyUof0BFCFI52lhnFt0YNJX5Ke59TSRsJ1bCKDWWV6XwFDpMuvr/KNRyLeZUSUxU5dTH4Vy/d
QOsmIwdsKvE+l83in3PDJhMEx+TBL8P2nsEMHGQRjufZbz4rLGeWpehEliY/2E2pb38qhyRjUj2N
Ix+9gxndaanhbUaTSqZWx3SSndp4yFnJn0b0JVshhwG7gaKLe0qzIfNQyzoSMVV+Vtfr//s2/Wf0
Ud1fv0/xr/9i/1tVzy1pLd1vu/86J99asIs/uv+Sv/bHj/31l/61/6gu78WH+NsfOj/tnv/2Bw7b
x+3vP/CX/5UX9/PFb96797/sgFiAQ/OA8WN+/EAn2alXyNuUP/n/++R/fKi/8jzXH//8B52wspN/
jfpG+Y+fTx2///MfsBr/NO7Jv//zSfkR/PMf5/fv79G7+Pbe/o9f+ngX/03YmSw5jmRZ9ldaao8U
KGZd1IbzbKSNbrGBhA+BeVTMX98H8K7yDM+WzA2FAGnuJAhAVd+799zmv//L1v9heSRs64ZpmS6F
wf7HvNsy/4GeFoeMQHaBUkDnmsoLxCz//V+aEP+QXGVCOrbr4W2YP4EqQMHxmmH/A6qkPsP7dV1Y
DjOS//nuf/uJf/3k/ydvYaFHeaP4MvMC45+ubMM08UtLUspMG1ie58xA2n+iy/edkHUD9B6LBCx4
RdYaDieyMekK/pjCRq6rNh+wmsofkx2tmXnVqzabcC0pCSdyqL5YQ3Wv2zhbGTWWluHrPx3L//d5
//b5fqNp8vks5FmOh3yaKB9CWv7++UyflNIpwcLRu6gt8myubGNuMUqTjOzR/O5EimaPnt4oJX+f
Gugm0fjhtuN7QTJ4ITAXkhkAv9vTV//+k9n/euQs5AD0cvidpGH/ni1kV54e2AMx1QSyTvsajBh+
df0cmqTLDpF+8Iaq2aTTVCFJ7F5hsw87g1jcDS2saNXEdNj1QEas86aNainOWnpKUl2uv2aJ8R5B
Je686keVi7e0atuVENYjaIyHlofJZiJZe23Z+TkIIc/5PV133Uq/5ZTJJKEuno1CqynNCjCfsyqA
RK6GChpV5HwVAtAAkqt4Y/Z1uSpgKkkPIrItzDdfOM5amrEknDBwqZMCr0UNumtBym10zb3EhNet
QiQhG08zr7mfo8Yapncz8u6TIrP83x/gJajq76emrVuO1DkzoW8b+m8/PVGlmA1jTs0yJA1wxh4d
AA4c6COALOJHbapRIx+whvFpecDmva8CSvVr3U+wFUfnIJQTnYdRfEqfrCuzHdO11UPl7Vl/yfbF
LF39YHYeX9fONzILjGuZP4a6IHvRc9JtBRxrb+oaSnEKkichEVgmqhU7r7LllqkPgW/IiBCk2/nK
s7Vda1j1rZ3yo+TevKMujBbRS861N15bkwZL7cOAAgoxHYHcErpGjuno0iNC4p8crGz8COku7Vi7
Xzwzq5Hh2eMtt9pzj2Ii6vLq0PtesauK8YbSrTObYCUMlNDhVPgsv0h1m8z0xvIIinJSwkjLOREN
vYq3NS7LtRuF/dYb6fVlkxWvTaW1ZzL5LjCOnimjF4/ccO5EPVirBDgIw1/6Ne/RVGhQ5vcBzWmE
6LSKLOdLHnqIv1xkM0bX0Bzsg4tFbmk+pcP9358Cv0cpcvUzgzR1AVxMd0x0FH+/+lOZpZXnDSkt
gSDd2pYWr0tH3Mzqtc5TxBOaS3NdMPfQxLEYxVuQaOcpAASbotwBj52QIpRtB6k1BJXaBrgQU1Hy
tf9grgNtty2OChHvNtTy/3DyGr/NfedPLjxuV8x7PZpw/5I5rhpPi+fgxEgwTwwMh9VO4ew1A+6N
jShfB8u1jgu3YKlMVYB5i8KVKM9TTOj3EETbLhvEqovbXTS/hB4g3MYGt7kOFmRV9dYmoVCT2NOr
3uLyjqwhwKnZI3RKJAvlqV7TCC8O//73EPMl9/dLkjw54Km6iQrJsczfIuktYhxyI+ZssoqbGeGq
r6eEAlFcgIdiIR5AukZL/JlT9fZP+BuheU4kfziyQYbWpWuE1/9hgPg9CoADzWjIuOp6psdN+Pfb
MEatqjLKklS1EbKxqVnDpp8mDwjnisF3unR+TLir9l1rCOcjhGvVQ49jOWtdoAmgmiqJ46aOH671
uD9VUz6tNKNo8AD458nAUUoCNoEVSJVUZud7lNrUZivHX3lch7iuXzkeBaJU0nojqf7T8f6Xs8gy
XPo6jqNblAhtfR6D/ml0dlpYepj9GJ2FGwLQq6gKbJgKhwdi2eUa+Q3eJEK9HQJRAzsnZ2fAJGWj
+wmpN64TbubroH4JtMjZYvHgnymH7b8/J+RvyHpjPh9MhmnmI5I5hPfbDCIRrcp6t2OpH8dPC0Mq
8RRy8iB/ENsqL01j9BAu6e9aYhx3LK6IlAmHaodfNjpy8Ydbp7cfkIHVtQIg/VLEdn0c2xZ1FoSa
h5v94QnNeFDbBoumFQheNHkocKu/JHpPyE1YEaQmSWN2RPtRO2ATlBDZexbMMTckf59GwIw72+ZE
iFzn69DKHFxCSZBC5RDJ1vbZFp0nByivaWEQXUTgJ9EtEFXG0toFrcc4irZutmsWHHKyrVB46juM
GtmRlryvl85TrcXI1ypiQYaNkxf6LQ/N17nmypozeiAridFRa2KbVfZe82i1nZZSuHK1B/fpM/2f
rcdyk4XNaB20frBWYZO/WJmYsYJ6f48dS60cB2RpY4S71EvjmzdCt21SI96DckBfmYSUdZxw65nN
i7DJ5AArjBeoyDexW+3+/Y9Ojqrx263Ac12b6Y/H+QkDikbc30/NQO+l5gch8wScPprWBOm1sFub
BAZy7ZkLuic3b1x4zoZ78tLyT8wfGoRV9qdBNLeQp/C9oRN1nLTcIJC9rF+Uok/eukVzMZLy7iU4
CHrK+2tVjM1nFiEJKJVb3oLIsJ5VKR/Lfj8InG0bEP5jAlH69PIf2OFYhicxA1TcMwUTylr3Y68d
6UQMW3swxC6q6E542GB2TVTiGZg3nZL0aWvQ9c0wTPXbnOB4nNB2rZdX9VLvTn6Iq0QJ0sZZRO1D
Udl3MAwrnNjOc0ZG2HPpeWpLBl2PjZh9dTw4z04+CwJU8FjeUU/BtJ9021wvLy4PMqJ8JzuksGBY
uV6HcUcYUIxTMUxuhQbrgBr/eZq3ll3Li8smtXtkqlge1pM+oeQBdGjx6bdF2kMzwlorgTIZ8hIU
XbqVGcNnTBP9WmDFhv45P9Udda99wFOWrXCL5jpa8c7t9vRHg+0S5/RrcxqwLxdwmzaqaexN6g8w
dUqougmiBQi03Rs2/fGsyBfvR2yjaprcTyZYLCoIkVkFvpyuMJWI29L7L8nob9yKtbDD1UrRgmYf
6TbUaMx6XBWTcu5TlR20KVG7gF7IjgRx5L3EEsbnZpDxWTPqb6Gvg01AogWWMe1ZxzfmLtLs6YlZ
ckvLRIu5GpCAZdN82+5KwgC7AFdz/N0PGvHuI7V7dGVwRbyov3eYNiA9TXjE580oz8tj7LvQruPw
xYWSccmnMgbXi1ylrLVqnzLUBWtby0k2ifQSru8YPVLcEUe9mefzLaEojVaJvW9F/ctQGPYlbTzY
lEb3MrZV95LE4ovjZe5l2fIioeMcCrS1Ob9Dz6AqpyzYtlOzBZlpvywPIRka1PGFeVw2DVsHweMy
SdVny+2AU/GF9w+xvaaSLp6ZvtZvgpmEayb1S2iJ+g1s+yFsEF0ur7lW/ExNv3xatobG/KG5eUcb
k7/TR3NrY2rfBJSwCCcMtevyEADavnpzKmdTM7tpG86lcYZCYw3icXmPjdWc5Vpc7Zd3//pjOf8z
plScfthjQiluquDwRCq+dIbg8IhS7f08mHZaRDpzhs05dpFU+mUo16Nrh+ZqSU7oZ89eo3+EdWpc
lz11Mf1RFlI7jKHr3rq6rDauSJEw1P48EUE6dcPS/DxQ79zVk7x1uY3n02BudmKOddNDGwrC/24u
aoblQRvPdWcll4Qu+88H7A+SBEp+Krg21qUcbY1m2/wyJHkLzbjNzckRJab4AC14HWvelj5LvF4G
MkChwSo2w+HkwE6L1nVvHHVlmtefm7ZBwAo1zeW9gRzLm9vne2ceAt1Yp2Lp2sHZkhEO+HxXzXqv
NnHtmyjUx9L5V/MWxriP5TVbT53lNTW/c3mt1dufr/1//m5+zZ/AUBphaOw1UY6P0MAvFAma7Mvm
8oAgRq4btMu4M4LpseyDAkunB+fe4dc+V7I6l6X2ojddvJNcqs9lMoY32Bz4XNhaHoxYIaqkhoDS
W/ZHeDvw34DlP+g83FI9nC7LVjPvqsp6T8Oe4Y8eO2V3GKiVNxhPcQ0Pbj1d5HzoSKToHxREtaeK
BdKyhfuOThVJYUHnDE+GhjdJlD19q8BMHn33lYWG+zTE5hCsCzI721ZPr5mok0fF/1DbJEQletvu
3EhDrdUAEExjAVnQxFeHjsn6YwRxiGlEGJc20daLyH7R3JutPR1zjI2+X+i70KyadTF5zd3shuae
zc+Cc96p8v5rL/60fp3XUbdb3rS8oOVk/hapfFn+5Nd+lJpvGTkbp2X/8lZbdPqurTBpQGXCOF1H
9ckLK++FbIPrUCT+bdkaPSASVYLNnAKYS0/RKy66X/1V9HZfr6MJnAQD872skYcrYsJpfhowY8Lq
Tz+0veuoZeaO/sq0hbkxvomCX0+6NFvJyxjfMNwb+6yw7c2ymdCFPVRjAJNqfjNIcqSvkXY0MzO/
kB1vrtMIbktQdu5EkcS9pIFlnWrWmE+t550t02/PBvjHp8Ggg7uymbuXnnVbdumebm/NqRsINIDo
I+PePpr8r6+NnsPGTmZIAUSSV6v3q3M7hO1qeRUvof3ww2yzvJi1lGiMoqSNPdlPy67lXxuK6Y7P
TOIZxPG0ErUDBtnvw8s0P2uFOnNzma5pER4iGHVPoBrrFyM1sp0OQ39bVaV6wTQJw3nC0DNvLe/w
jExf+9QEoJAL9WLPQ4PQii/LO5ZdQzh8n3vU+IX4o2A0jYOTJOV6ebFs1A+IhPjrB/tBhB4y1SLI
n7uod29J6+2WreUB+tS0T2smiq5W58/LPq3NOO3DrDv82meikIxtrD5VkbJerqQPmZN1D1UqD5F2
Xr22zjxOdfH3ZUtS1X61DcDCjEvLniHEvpiiN/oZBNBVfOmka8SLpQrSUBPhHZcpe1lO7TFqELBw
0MRLPD/k8Z86K1dTwgiLnLq/ZF7I76RjhEVN0OQr1QzRDUR7eXWDW5rl0W3Z4xVOAAu4OdqV4T7q
AX9nbDMYzFt2M9EoUu/LRutr+zIU2tXz/RLOMJEJVZpy98jScmM747APJACjBE/COcQEi8j1MwWK
FlX1cJpEH50SDFSdjudIU6l9FYr4tIrJF+bWzr4a88PyDBcAyjf+0kcHt8onrjgVCPFBg9yDcfCF
ZtyPLh4JQxR5GFwW7JaF+ZYj1wRHh+8ern9t23Ey0BTmZyeg1j3F5H+t25nXiXpg2AUyaHexHIKP
mq7L2pO5cWq4ZtBH1APwEttaGapOTqgztBfLrPx9NM9IHHfyX2gejnckabsKjuUT8fDuCto+2XAF
lABCU8LnFPsfNTm2ROMQOad5XN5xRgDuILZ9iVK1rsrxOozWG9BOc5NUBMEoMHjPSLZmpjSJAGaP
fXJ013XruX8EuXjOzHLEo2kSAuYltCyz/hHzKW5QSwFt6BGouoZGZ90hxDacyvrQRA3s+pQSsXcf
s2i8N0kTHi3Z7ODb6NuUj79bJqlhb0OLiJ+CaA7UGZHNzw1S9ARydpoOeT/RHoSz68SaZOpS/lkb
qMFRjUVHBbtp0wKUPgUZVhFZxvHVyqZpB/EmO8Bg1l5//mSq6dtLUcFwwTEfEgdkPflLfg+laWcd
YLgjAKF8ULDwUECrBnVEsypYlazxjXeAv7UYY6jnHN0gDXdVCLIdOK75ZPff006Of1DEgD7RFdGd
23J/ImgG6WPZgNel0YR92X5oKdKa0Kn30mg43MhBZz/3ehn266ws39hwZrV3N8kCtTcHjIrYdKMm
yCkk7NdUGuCDqmCzbPWNKV7Ng9sPm1Y1zsOft31loRYmTekSmQoe7qJPzDttTXUifsK+dcXEk7+C
kBnJsYqYBreBdZcD/CELJ/pGMmO/qiz4mKJS2zq57P8YnS8/m7F5Zm4wmBlnagasp/MwHpkrcX75
hKxtkFkiUdIr5pwJSagz1VCzKgZTzHmuCMRT0DuPn8Ks8XUoqF/6I9OyPNaQpacMvRhXjfKG2rva
6pGrnYGLxTeXGx2CL6IGbL/aQMoaV+7gQYWn7wiuB6qPnnU/zfbMIHDLBMELHoOYn3g11t7Nb/tp
55BQ92zopMlGMoJ36EBy1KLwJtN4n/WkELuiB5c9f2R0QgUaFGJfvY604iSpo1NTsqrnzkyq0MSX
Kf0yurLMMWZc665TR/DYxS4v4u6o+1r8qqvgwy5Ev4UcZR86wFw7yHMhvJCy/AgKRS3KqqZLODLe
DRnfD9ION9WCvoLtCOvqMXgvk55RYwRxmvHZWSZLJGOCRoyH75LjfwG++dCDUDxjBs63dWPgDJs3
/SRsdwEa6w1Awc1o9PF9maVlkIUOSedQWWTdlK+ZPr85Isv3Qjgf9f/mg2lJRoEkUgqeHQFiywv+
IOJjINW3ModRtNcKjwEp6bRNqIJsn6XCXqdaq3FmmS1S70J89lAUFwZlhtYp9+Vw1gvEoujvwQxP
CHg7/skPZirx3iwmbZu5UfIhVDOtXdUOzJSKN6OyJ+71g441Pei3g21wk7Nz9eTqzU1XYfnS6zhK
prA84dOj0I2l5lV0qfss1YfeOvGrbRXyBR5xJbVzbQJzDKr4iIFwPrN4KKxw2mIOxleP6PNR4fyg
iUN+D31A3O2VZj1MmCwPUerwiaogp/XDvlK4JS6X2dKCSM4/MT6GT7YbR09CRdV6Mhh8TU0mR+qB
3zz0r8feOHc5sSAOqYo/UnpvnaPQGbRYNEFvlHX9UdArOfeuTeWnYSzoNZdbixFuGh98J85zlO9z
hh7Cxt8ikxIGWlR1hQHASX0WhdXdXYtGR1X6RFo5VJ6rLnh1SrM4cOX1q7gYTBSI3Xjp23S8cEX+
CEa6HT2403JlolPZGpPJTAnHM0KKVD/QXbTibS6c3TBOh8gcg3spRHvRHEU6jhD9Sjet6pjGrr31
a8mtaT5ITZMiemKBxlo3J1S2m/xTiQZqXvpiQWtwvTeQgMeCkIUs66v3eNS/4lv0V+Q4jduQELBz
RoWwIKLk0mjuH6MxZsdm7JuLyErO4HmelhjNNSWPTZVGt2aWtOa0jFNbO8U1wwlckzVtWHgRurI2
EiogzgYnXSl9igl6LOOnJAvyXV2392pGY1kY0qmwJsUenf4xj5kJqDkIy0NWuJ5iRWOlSWB55iSi
1Vi1s3wcLrbjDiz/OZS/NuVUXIyUNKkAo9t+imZFw9R/H/7nSVDKn3vmlwIbX4tIRbSNSFe9g9Wa
GEm7HONT8FoblnkfdSWYRmU9+OiBY2e5zlovAXEiH3RYhodFvzcJ3CSUsHjtQjy6ULX0E8DmHGI4
ooSO8CaNusmrF7TEaibPiwnJbIwIEY+BsLhCIRu12BmlIdIXpVXErLNqyiEyUvUs1caNRmSaHUw5
XecCT7AFAxWdy3lNcCawUBwjzeAarq1dlXxTdQoig/r6mdkNiSyxUb07VRjihEE6uTwUMzZVk5kH
JFRXG2gb+8ZGeO7baQGpqi/uTZn9aRIU2Xsxs0XsodsKxvvP9Flo6+mTZLGxQQpNTwZj9Za1S3MO
Qwcivue1m2aOxwk0gTYzyi0kHSM2AM0z6eTRNaWA0KVRuxuteGcDRF0PDXIkujakLATpKdE9dz02
kG2DrALSF3cY0ob6rRAtrcLSbbsfCSfQRfQ6oTuczGtLOWS01so7ebbUNrlDCa8V3tmUTrTLTfR4
cWv9Vdex2sYFtX4PHSl3gUvpmn+xmkKHBhftgUbxLYa1dAjDITqOfeFygZFNnVeE9vjETHOBSuKA
00/PL6ozrI3bzAG5FG3/A6Z3/oU+2pXa8lPZGdGhkAw0Zo17UyUyuUXF8Dwi1bWV+siHpoObb1V3
2hJrBWHgOdSHbZnU1adVtmLP3/Y7yN3imqXcdEASkmlTyS8jbIodkQHDMWnIKa4aNM0LXhvdVbLL
WO5XmTVcYzFdF+wLOJW2Tp91FM+hnydX0eiPLGRBK+ziuwWtFMKEEeyLdiiOLoGK69SKcQWVUtsP
SUxvlNv7cZyplJb7VkbZU9ubaMRYSZ1tCKUnn5nBfXnoVEWesXT/8EPjCwWXr37l1Oc26UfcpIIx
qyfxsu798dxGeXZSTh9sFlhJEtKQG6EIHOEGHINYJcd+tKPXIh9+IvswcYyHTmvnAAT6t2VnTQeX
fiA/W/6hcZ6iOQ7Hw+hZlH3zeRU1c4QWelA11RilZ/tBdoyRITF1wVC4EiS0E2ZL9nsgPUxOQ3An
uiU40z1BJFq0xavjz3R5O8k+aOrzwyBBX9O5hurmPYyp9+YqpnMGHHgMYUR1UU3PqMn+qgvztTI2
9WzvoyW6uP4aL7VX4Wy5VgTaX8YkY22FtS7rOyZpc1ARKTNWVNv7nxJ2zUGKtzQ36kxjKGqhu/dS
IcktUpucsaq4VWNxcQ27PRcR4RFaHL4a84Mywg8HgPQVkKzggsToAs0tPvQmuGLPb6ZDFoGtd3pr
QMLQqm99HG66AQJApGniYAibC0cGr+X8wBH+g5wz7QI+Oj/8nB5Kq1Y73CostuckID2pJNSM1sYA
OYNmrfcqDcIroG1C1ICofQ6elqy0XN77WsaQQCmGGTXxf6Ptfm2LsTwvDyRQWJBl3YNvTdHT8lCl
yZMC5oVHpyuobWSSTKBq3OgpFMjAdZ+sIZN7Q0md0b+zt26LL0rHg7uiCx78oKZPsS464/zON4YQ
8qpZzTNrOcYX3faR+rZAWijTIWEcu1ORV93J093ulOqClj8LyHUeC486tl6/xFW5p0qVoFAdC6KG
e2fbSWSWpd60iEDCz0QZyS6Fp7a3RlmR/apVq1zZ2Y5aKgtCOzphUySunjj0woNLgh6m21XK2GGj
LfHSwkzXixjwB2YQYwhnGBrtv7jCGZ+TyX1KnHyXjhBZTLePVolNAo2uMqI7pqa4TPTTvqC5LCxU
xczXDMuODkOHVr0OkWfY8G9zkg8uBBWmzBpuCHFgVs1kgWbsIGBoJkqWEGUQI1F+IMI1OsaaRtMz
GLudZTXxNpMJtJTAPFmZA7llcrpTn9mrlLCTUztBmCtmdcnoB8AoMldfxQNWYZTif6LudVoCooKM
NSKpslvaoDj2lbTONRz5deRjQ4+YNTh+dTV7QTyX2XoXpePyw+HinfyOBr0O9cBWNKMLuxInCRoL
vhP2HIBaO5biLomjNEK8Qjy7TJROY92btA+G9WKwlx4XJyudE/yK5ziPHm46M/CAU15QpK+yKEyv
0i5f6LU6JztUYq/lyb7DdnboBh+3eciJlxbI8W2Rb81y2lRuWLy7NrOuMifryakhHDR8D6TDzSpx
FBrVYNCeVVz0j8x3AB0H+WdemfomD+QHaVoHtO3JMxhWuuuxvFZVGz/pDgtdyp8B1VbKvT4JzFbg
CVY3fnrxK9tQq35+KnVUMl1PcnMRuacpsLRzjHr+aYDFdpkAkwqyzRmNgAlI/E+cv0NwEAEzUa9B
TWNNqnxuLWYjXq1gyxQRMavAe9FT68xfZxE8yTgcA21oQB9MX0bLTb7OT/oKqpEZJ9gtCsoiU1Dq
z5603mXYvrpe0mOycfp7pptvdRtWWzpBe8Pv2nOXYnsxjCjhalPVbsD//lorazy7QfMB2uqTuysm
Ecm5Bq1HXwXTlJ7TMoQ/YAdUTEYPvpTv0lSIzVe96e2b5hH21YohvOmz4x7PdUWTQNTggEJt5Yyd
0PnFJ+ulJ6TvEDRCbDXO76udkKeG2qXc5qxM1mPFuqlysMpkZkMcd9NEq4yYlzwaKf2M4CHwUdZn
iztu3On840NRH7sZUChEHK6CLDV2sVEOB40YZjandgeD39r5/mRugOhFidK+KUtla8qS+t1SCIGK
1o8fFI2JeBrD5Ml3FUqhmkgqzxzvneHc1GQOG90Lk6s+nHsYm+9m7H9DHsWwXKfJEcGKeEmxkp7G
SNNXhebu4Txm/MLV2uV0vFbJ+MNIAiBmfpOvGxpwqw7gRDuSVygbghPKtEeeAanvNto5dAcI1NQ7
6hizeVqupqKodmUTV5uJCFQ76Zk6VklxMMqjBbBmk9V+uG2T6uwCALtQn7PrQdzblEFNj/J3iTvx
RkLBV0l0uVt0XzmPvw5VYb3WHN99UnrBkWTh7pgSq7BBvPsNYxTfyomRQc8PjUv/3xbONcp2GQGU
n/gFLBTTJC4v4KlJ7dwgN95rTQfWAz2ACOds1WWBfLUjGgFEmjOvUPIVr5G1y1GBrglfexitlv1Z
DxJwhBWrK55wegYdVxwWT+c1SOJ0XYzFnJ1Uk7g4g0vD6NMJUvuRa7ggydWFybms8wfyjQAwlOid
guEl8eVKH+dRGDjGOo2nezG27p9RTYGL5aL2EelZtq6Lun5NtBISleuEj1bnLNWd5ryk7tYFdbXR
hvy5IE0azJbrnxCPxrSSXajZ3+qmcu8ZUb9X1Y7rOBThlyHK9sK32q8M3WTQVrT5SxKFSsBWJ0aZ
4MCVOlFa68YNgarBezNfTzhPhm+JwI0SJ+EJYCcsYw+fuq0PHLXJf4aqoV30uPkMmblRPKNP+Asb
ZeYQjwfKiGsmYvUlrZ2ALI+9Ev13k4DBF+Kb2gNXsL4n9ekNKUq271QTv7f2j8VAGrjArx3uJ0yI
Z0hqoPnX3oK9m1ZVhpc2UldrCiM8+YP1VTTP0nHUn12PGoNBZ+eanESW3Od81i9dByOD3xslW5ci
Dwu8ad8GdUnAiLfJTH881EX0rZ9t0YTWAAPoiOLzlyjQCTWI0sQ+Y+aIe1RQmqgrCJTEz131Dw9/
66MYoMyNdlZ/zmW8JWc787vvItK8tWuXK2xAzmUcYkaCdB1v3NSoLzgoRj5MbX366disEDHXO9kO
47GV7iZOxGYa3lrAYu/VRCBd4lDWA0ff3lQP7g5XGqvV0YfD7hX6Qdp9eXZQdKIHQ8NvtMFj8svq
WTk7Lh11N2PjgKgJZL0TTp+RJC0YcvSxMYiNdlwcfp0tg3PvEQpNlh3fiPwB+OZUy4RLbDuVBbL0
HoaT+Pti7EGOqogo34ofTrl4hvWocj4FJMEVWm/jMxxZA6QKZQrpL19kuB7MSfs2xHTwZSe7O0V6
/Qh7Kdv7UCxelYMcoWIivnKMOHx0vnGdUtt790Kux0457RH8iHr2nbFcVYlQgBgB5TldyKxBeHQI
k7J6byjiDlZZfhlU5JxCgF5r1ZjlF7+bVRrJ9LX0a3NPtyjEJt8RE2Z24tVwxgL6mi1fRGKUIPue
vBo8B0B8Yy/Lsf3maUwKJ1FVF8IIADPW0V917zU/yNRYZQaU+8wFqhJqJcKhEHY5gk11isNyR9Yt
gGAh3UekTw3zjs7dNlZfwK0fhsfQJ29VHe2zNq7fK4cVSDq/1U2GkciGmClEnUga8eCVQ09Tx7yq
UB+Luvk580/j77rmWuefRJRkCL5bXvcWZHX2BfY0E/GZc1LLS6lEfosUesSyTcL3RCUMPNz92xRB
CKPfw8GlwXkYQRSGx9Xa9vPPyESveG6N2f5uWD8MiSWIhQids2Es6VWEGMSsBKOUL2cpbe4S81R/
oXHbPMejkqdU5vaq67Q/2h4PtJcXF9/3qG3P1EuWFDEA11kEFg4fY288mXNQE2WGmmQ/luWOh4FK
WZN3Wljmys+fI09cm0k41CpHidrDTI/c7CYcnbF1F1MLnIugGNtIzM1SpIjJsBrgnv0KPLK1rLv8
PFiZUddPCy2iqo+sz7zzEuODn0WttdxsNtocfDW6BgjgskmPaUISVRH+CO0se3ZzJbZ4+t0Drj3x
yYQq1oYnO0LNbTOzpCEdvOKmLx5FWH9kBSLAMff4LVpxHTr4DDbWwbsMv3DF+YgDXGjH7VCv3Aae
KFyNbBNDuwCDmFWfBbO0VZHkxVNABtuuGDWay1KWP0n3KOCnDYw4DZyll6HYQaVGqth5cALrp7fG
xcpTeyne5tKkiakK9241U/A0Dj6FzGISl2l0yh0gc9AirpbfwrY5oCtDATA3k8ZmMB5pekUh0L3G
td29jnJ8iUr1HnWMQiklKdK1MAU0XaWRPgzfmIoavbn+wvSBAYcbKS7RaEi3GYnV6Gz5Yl055KcY
WNce0IB5LjsvPDupieY2JIqNVtxH1lYbBCTZIW30+KjM7J0pyfR1flLE2rg8sec9ZpO8L0/mlzzp
mGdXosslMDVd23kT3lszsU7kLWlb2jjWhzt653hKxTdfJcnKFePOlVIDBa0PJ3tLNWr4roaQ+mnf
9K9U3OXWixm/w6L2LyLpszPBGn95JHhvShZRezJ0xIvB7aiYsvbNzPLiTd7CziLKggFwXcx+tkPi
mfnJxiMQGvTcw6TLzstDQix3sdJjB2wl9O3BHhkZDRKb6uovY8ae+agOTl0111Tl0zJ75HiLrYkJ
YxMuZvPZZ15Y1gVPeXgTZQj5NClNlspu99pnzr1WoTwoPTiQDoCnPQka81Yaw1pie/8RBl8svREf
XSrvRiFdXM8VEQ1+e/PTyLrFKKDWESHc6F5x/tFh6XdtRxQe5Sh5mEpDbcLSJZKP/+hBba4v1lqb
mEdCmFJK+9pTyzLnE2G+sxXe/2XvTLoaR7Zo/YtUT1KoncqWWzA9CUy0kiRR3/f69e8TWbeS9C3D
uoze4E1YToqyrSZCEefs/W3kgYWe9Y+SuJ0Vf8jbEtVtkbKdTQLPyIgn7Rvr7sENNRYgahnY31rR
PMSiby7jLgxvFXB1SayYmxIK6SoeDGqEkZwdsg5woU3jYaXYorrFns2SjszTJ8NUFl4VE+jaJMMy
eKveNGNE3r1Fy082zg1abj8KCae15Be3mpqpa8tssAyGRCpAeG0e9XRJNJFHqkYab4YmhRdLAeSR
4OsVe0WUc37YHRC5lRujBCkW09R+tABUlfSS/GQVxs2T1ZnSTpYEg82YXwZtzON1MJqFHujAMmb/
NqqN4DyiMP/L0y0HhrlBfkLOaHned7b2PRn8tZ+ildAiY0KjU+ks44O91pjX2hu2IPALsK/YzTZ9
GzwHPdtglMkjGAsD7waY9iHAsBBfsohtzmV8I79+JFHMt337ZbGbCN9YS2YR0NFJWp2+eVVsJUuh
YqOE06NHdWESY/g8jjFyloDHVjze9jyezgoSotBXksTIAgEgUWNcCxrtFwXNObmzeNh7BSSbFlfh
qtdYH2VV3Z5BCc4o/WbCVfJSv/fKpFpKfYZ8V/eu3kz6bz8a2LiUAAEELQujOg9s9u6qev27Rjf3
LRrQRvQ2EqvYymag4p83r0WRDru3f739sKAuLKTBoiJWK7FDGkpwa8qEgI3Da9xq/XXSS95O4caj
Ba4e4lCYN5WvNyxTwaNpcSM9egNcX33040tbYwvhZ7FPIhmR12CttEPWYhh9e9XPv6Mw0SwRQaA5
Yu0PizAGXGpad2//ItlBdRMfS1DZSWCzxfQCoHPrF5rxWpf0Odo6wT4pX/qloWwVSmi0t4W+E1ar
7/wRHLLz6+X8S7s3znyU+RsxV6Tbeiwd2UKa9vbPpFcfR3wL0NCUe0Fzn5BHSSwVYcUHQ2gmmzMI
wbLi7wGblunyl6sVzZQztGm1HtvCPxDSun6bArx5HkABEC/J7vmBwmZckRyaYD4CDFqyB7yRZOTC
Bi3Ae4v+NELBRHrsjebJxgcFnEa5LQD2bfQGRLNU1vV9WaCVik0lWLW5VN1XJTikZKTEqmbwoZR5
19S1mbiAgOvWsSJfZ8KfU+ex8abCEtsgCFFja2rnxmXNpjtgrsanHjwevYoNNfz1OwxPDUu0AvxL
aykXbz9Kg9yPgOUzm3t+N2F9daOBCaqER7n0Ry/btqo63GfoAp2sE91ZCQrs3qqU83je0arFc2Vo
L5mhxDeBUZjbAevzStFR3/aawdogy+7qzpPIcyc4EinrJW547SpSDPOg27X79q8iZsdoasNCpE2J
2ListzQBd57E+k1vyP6mnj9rb8NhWbXcOUFud5tMHftryQysKxizb//ozbS/riQfqVgJ67CY/6Cg
MbmfBMkeLQ3BejVMiceN0v39IzNFtAuqsM83tm0A9bf6VVNPmIaJxHuoOuNcITPk2s7r+mI0nzmA
dFUm6ixJUJCJsoA2FthqsHAABatd0ICoIObJTh9Gaff26m0afHv19mNsFqoZeW6FxWrTF3L5UOAP
fNukM+kVq9+/12i7BpoYn/r59xodXxYnCg4xHlquFctYESWZagOzXU3nk/S7uAWFRe06+kbn/9XT
6uanrP2M2qL2ndJHvtQHsyJCfoxyFUDdiDa3qQbzvJt/vL3y0uzvV9QZV9xOOr3X2NyVXg031VD+
fvX7d6XAfZCFN34/xueCvfv526uusmLKg6GGSNvY/v6Pb7///Wfh/H8FGeFFXoB55Pd/yOQ0ctWA
PWhT1wMBjVD9GK7SrR9oyaWqTft0qvw7vzPz25QIFeCrTk0NYZUFKdzxKFJ9WKQWOURxvVVUlagU
w09vWIpiWKk0/cUjW1A2vWcjgyguz5l0nWSvazGmF3ZFqAVpNVufMuMzvdlmMVAfOFiK8tPOZG2N
HgLfThMoz5UJNteLkifBdtJtMmva0TZQHbmf6DCi6wKcwI/Blv9+VTbstn/9B47OzSqfopJlHNju
FrvfEQq23vqHGYxEjZHiTt6xKy56fT81SbnGUuJOLSwcsEnekr128GTZ044u/dZrNOI6m7TagSKa
MQT8E8pyt1RZjA92mS/MoX2OOVF0THDtpV3fLd9wSBEGLnhKIl2b7eAf1D5/kNHi3UKXqq57T1tA
f7Nuk56evpcXi5by6N7W0cC9/fDJpcn53y1MDd34bQjU9EzupfRsjBppLdEffPvV2w+dBx/+J/7C
RyrvFoqgs96Cp2j/+WFHtZQ6EcLkndkXqlioyBuCZhRbitB27vSVyPakW//npV20GNbzJNu/vWJ5
vqhwUy0BlRNpNXcXu0p/koyivixmJL9m9Ls0GbKzAlLgeixRp8GYpKMu7TwtsRZvXKlhwLTUmy1t
GEB8m76kTkR8WHCAqDtPOMF/XmnJRZJ32aWS+U8i97Lzam6953llL21bZ/euJONNEW9LHbUE0c37
ejSXBM11y5F3+pvlrpGvlgWMazWhgS933mVWauj+pDR6mco7U0qnZ7AMBg3VSNnrNuFlMx73948h
H38YmJDXb78KkX5naGvupHIKHKumtAjRh2/m669zTBE+YKRalfygV9y4Ap7JRgYN6QrZFMvCLqUd
6d+vyH2wrPqG9IvZIzFtbggbl7j8tlgjGtIpM6t7X6mSn1mu7KFFxb9fSPm4M/YR5E7Faf+hZILR
dbJIXhKDY52xZbfYW5AZ9PaKIr11FlPx2AqpRb2BFKtstYWd2WSaCW0iw3x++fbD/OeVjPViV/N3
b78y3/6Otik+1ak6pL1V3pje9WDW3e3bj0kPbtqUWET6ht0ts4WyGPqCLWOfCkcLu3gXjpl/CeAP
66PZyT8ayx0yTfvRio1nlt9JWrXue0kvdoU0V8yD0bqvA7VZEbzZr4b5n+kUTXgg9XpHkLrGhooT
ZcM1ZxVEQyRG53D+5on6n/AJ/4Y0+IOj8GVywv+DYASBW/H//Ic98F9cBKet2uwlfA9FmP+HX0wE
If9laaYJyFIlzgLEFWiYX1gE1foLN73QbEMFwYu3EMvjf7AI6l9CmXlplmYrhjE7z35jEbS/NGAJ
sm1YhmraBN7b/xMWQRyT2RRFVnkrAbPdAMxm6kf+Nr5AFZGWdp9Z3604epZFaTuZ0M6ZQK7y2sYT
rfsPPAvYfsfeZm7i+vW1UPwRvz7p555xjfBFSJ6+HE3KlugHzigxLdBFxQtL6jJnHPJnO++JhPPP
p5h8Y4T6z7mVblM9cUBoU3tP46sRQnKmkqCmp9SuEALJgFe6tTEZo8McBgCWykxT0CnJ+ouJh47C
cnsRiQGwbs1cbHv1KiGifgFBlNFpkUnJA/aWbMsL2aI+JqjI7f2NXBv5kp4X+UupBoq12TdETDil
TIEyJqmMtBKnKdj5tp0iFpLdriXRliw6lHuiIigKm7c6zq5YyOg6k9BeRNl0mRk1Yaat4naWQWjx
dNXJyg0lXTjpgnpDP2wI+AEiQb3DbMqXOBb3St9uGp0yrKYhJ6uppMFFX/aZFzo0BKBtpvqiN1CP
17FlOrLanyVB25OIMPHrdGG3tfIN4sU5xWDC9tiXntdxp63gK0Bm1iqkgMW1GFmhtXjhWDTa16id
1UUCg5xu6Ch2RapvR8V8Rb5VrLlFHsFe7i2SY1wjSe7Gyj+bIqCFsUqZFl5FsA4oPi4U5PrFC6BT
nfQgTOeGdR1w0JtWRhRM1ATxmWlsrXSmM7MFQJ5E1bhKZSTfGt2pQhU7gp7kpfYGMQz9XV1SBGuQ
1CS43oirc4ICPmbXDq7USVvFAvDVYxIJqekuoKfT1yb2I4CBm6X1LcSKF8VUL9F9h24ixtd6hAWY
ZsODQpMfTxZrM9udSDsiFWpno1VmUid/+Sw0kjtUrc+BHx36iXvKwwDmGRAzkwn1IuXaJ+6kms5t
nhyiadjFLX1bw7wKoOpQp+7YY5HxZlMUcBrKp57X3FVpfiHsnafmPLgbWM7SUn5N4+IuDOLHJuuX
2egH/KXtOz5qqYVFFwyUSL8m8ajDTErOLMuCkaX1yu+ubbgOW4hQq8lkExMpIJJq/2bCDphBf8VY
35yHoV5vzenAyqfY+liCaZvaB62zHiNquIGMCUCltW8aKi65H3aMjFnRevIT62yZTXTJBzOliCiy
jTdEz4DiiQGZczUMNEASyba1i8VMdgcPHEWdeuzAkqsq0gz29ZOysAr7RwUJ8EBVzPFkqX7x6uk8
iOXrEpM38p3sNWk6JKnFdJtYfUkfkcxrvaqfYrQiDgwlUli8sHVyox/cNIVTRlYFK0ZkRXZHrsMA
7XCBrh8hGC26NOU27GC0OyYZhFJsumZJlJVk+PFq8NJvhck8MOB1Qcp8qFsKMmpXPRWRdBW/WjO3
Kk5a/I66ivihMtSLVJBU1GohEotmL/viEdllZentne0H+yCEcR7nmJTtcTtOdXgeSdVCi14HSWd4
qqg4MCPUKKTdXLqhWtEs2W1nyBi1dfbWIO3o8+LBtCNNrCy12jeF7t0o/SFMBUv1tgKsJLNJxZ9S
ioemRmzpYerSDbtdFaE5Q+lKFz/Jnl1DdTcY52ZY7cGwXBpjaSwiAmMdbyD4ry2YPyjGwrONFTJd
4gISdQoFRsU8HiOT77y8J1CC5mgE9UxrTcUxEBQ509SoTp+SfOUTD62UvkNGWrZqK9Y2ibcmnnBf
ynoHst8MHdNXlind9Y2WxOcj7jJ5KNqVolmvEVtt289QHA7ZBYGWu1AoB3sKMYPnnb1ou3KJF/be
JsFdEjIkTX8NIPWnEeU/vayjd+Ul31otfgrJuTOqGvR5xnhUSb7RSJ7MiM5YqLFFicTKA4ZE8aiN
kKoFFLuNX5mzcyc4J3jpobak7WiLJbhyFtDrykgvdILxbguMI41cvgapVNwoRoXMbxekKKLy2Y9b
UyGH3t2sgh5GrPY9Sn18rGpkwS820KWFlCgByOcLNUMuI6OVMAXeWBGd+XV+21KW3wToFJTBfo1r
jC8kBKA20TUm/NDhebhLJPkQVTxQujR8SDurQvtAr0uIJza3V8w0tAMhuSUphUMuKU4i6dASe73o
0uQCCwQIB8X7LtodpMQHIVf3tDtKJrBqVw7ed0IgfacoEB0oKS6dmCKpIzRkYN3TQC7zMhrpK9PV
XwRVq25s9VWtqHBD1wYlB2x6QLVkZWx8JlPH6AcSbKTfEgCaKdXYHRtgAWF1r0omVmojtLZlS7t8
SOpv6GpvcX75qFTthVoUCGhjbiZlKUcyXBJG7aiyc6DPscHOwbLVvpPtC/z1Jvfe1G/0Sd2XHVXl
XtfXE8HMkszYQeOVmbScpK6VmYWzkCSsi8yLnqbEhjKoSjXjBhyTkDVXjvAUl3KmIi/sJqROyUjA
WDxs8fggfF0KI0su06BzlT4zgAlZKwJd/CUOnWaZKdm3aRTWmarHGGilkFYxKpQObcCibOrsDNq0
Tt+bHHvNSsjr/d4HMWmZtbGtStNfqNp4YHukOXKWrDFM45GZ2qtcxvs+DqNrx8VaoeiPqIPLp/Te
RqbwJhBlL8fYv7Wn1FhK8l0zaNISJiJ6ijHhIi0s2bqAEbAAvYkmrpbue8tCGhtTKLSmBx1HVaaH
L/rI00OTxlcwF3AdCSjAXJQGU7eIg3BlCd/aoAd4JUumcyiwgbtl2K9Vi4r74D9IeA8XevyTne5S
ZbY9H1r9YWSjuKYtuIkx8/PAs1YJVfM1Z2dvo/ZHJl7Kbj614JMg81GkxU+vlN4Vi9ZzOym2ue05
sR1+A6Wfrf3MByTU3qp94o5S6y0jrCTLRJeXhT53Yg3DQ0HK5UTzuvK4z5xWDdDgefmlnXGjNSW6
HfT0qVWuJiW6GbhNx6w+S8PhXif24XLa4AskQ4WCz40Cn3I0LNaVkmzirUC7nRoQiFIemtjgV2oD
eJ8wvsUAWGIfPPu5CNyJVe229cfYGap06QUSnbMBoZCGni62A565BCeEAzHmIQ0YEcbImNFnVyLf
sqtPXS1Ov1tjexnRv0RBVzY8vluWRdNACwOvCJxxovcyWXKFpk0rWwRPbVDtQ7xxDpD83kGp9kgK
TsoOGi0zl3NQ8jWGNHNU2iWYLJkyp1Wth4LzgkyDhlgfrNVJrRbEJ7XhUO6bOrxJwjJaUMNHFhKK
YFeygNI1tM9mFxSOoss/5Tjc5glQYqVyWLfh7eecLAnqiFmb8rBteAyAywAbpleedI4KX3ZAOjhG
Lq4Ih8ErRop4XlgKS8/mhvzzZ1r7DChVWstadd0MmKQra092Dg+fgucIOu+asDTBg8knb1khfS1X
6h8dUbPEWOBKV+8Mq/7pUybdEF13WwgKCzj1Ex3lZp3fKQRTrzgGqvGmcZPmFCHxL2yVwUCZQfpW
QWN0fuaLBTrihgz7hcGmngcUIB7V2+kevY8+eVQVHhCIKUmdrLp9LqhaMp+dIf5CG6T65Voy2hem
IeR5ZfMj6AjAsTo3wLVw8AkSc6yk0BegDnlE+uTl2ANoK//RtjVa7q16pmr4+RFKVpsQfMOitapL
L9AysuX9iLVUsKplLXUlu6AXnH+DwofbBpnkNqYXXWjWjRZZ59iO+6XCXiM2W2OBDzFzC+Aw9PSe
mSIOo4HkMKVJ4IDS/pHF0lLph4fU1i2UH2OB2ahkTY9lWmPqswz7ilLUk6/GB08B8hwatI+IF77w
kmewqiu1sieA5GN7roJ8WdDQvugQhrHSeJS6OSQ1bK5Vi/4jvd0Od3EZOGyTQpZTiwbRm6N17QWC
Q5yFUjCuUQlAqycqyyq/W61SLA31EOBA9k2mIgmhDTP5pajQmnptbbLAql/sWbE3GgGuGLX7iWzo
u5T3Yt+TQ0gGrHpZodWRuyBdMFzRWqema9So8fTExxjpVRw8biaKLnOYn3Ubyxi9ZcPunelVEa23
8qdmn6cmUD4CRHIp7Zc16KQlz49lk7TqqhYloUrXaV+pQIJ+5igOKH8TRGJU4R16d8JXzHztRcEF
rjWagKa2lEZ9YTNgalVxEzyGbhD1GxlfCJFqzU4umPK7/DqkqOiwgEzQQmYHZaCuKFThxnXjmvhd
sLVPbmJMhLn51L60KTogMENDVgyQ+lAbDjVtvqmMF0OXItyXrlB67RKFp3QRqvSzr61qqN1iNG9L
nTHW6ywQ4pJRKsVtwB4YHF9gaj+rEHmfbQ+OFQbtmdnSAIvuwErD2NK1e0mUqJTxCwC3b/dTUYUH
iUlMb5MruCUMUyLknVKtKN/pzHttDZYaM4cWlVu8VETeUVLvAQk7Y9sO3KDKPom6Gz0qn1CA3Az9
dBGIYOsJNLfxCGqYW32p6B7ul87bTo2h7puo2lqKhnoxKLAtKuGDVe9FJ7MnNTy8arl1id4mxTYk
X8qmBTzLUClmafmSKG+j1ZuFx4VxYZSLZT3al0F4MMseow2xLGHN03FSS+66hOJnu58b2WRLLkM4
UiURZ44R4oRVu7DdjDLoqn4Ls/Yy7rF+BbjXLPUOccpcvn9NVZDu+Q0SS6wM6VZC2uQ1EB3yjDuk
MsR2KOnOj9yKmd5c6AgR6HZDh2Y/Nz7hr3779IK1XCuHd0UUvkh+i4cs7QsHDAPJnIR1CJPMIAQM
Urctyu5ckoulGaf6hoBVxDsyLtfJ1NwBbHysElIQybu4yFkpkns04R5neUiGbRL7i7pEemQXDZHZ
JQpz63uIlWNlpA8YgYNldFcKs3C72WaX4JvWKeeoGJEYn8K/LGn9O2XVLcicwrgJ08EqjR+sezaK
kj3iZulWuY6JdoI2QN1fwbA9Id4ndiQhOitEeMvMQPQllmZjrQQ4r9uQbuCCu+QavfyZovH47mJz
ZSjVPumbOWw9XFe9IMJBLdnVFVW2InjioTGjqyg1wY+l54LSaanShguiA6FIVzUVzEmrX6oubRcB
gEM7Vy7qKrrSohiwYJg80dl40Vlny98NGa9c4RvX/mS4hTfcppk488cXgGAvbVqAqhwgyw7lMw7m
MwlKuNxNryQ54LGdgZVJsSfV/YLAggV99lscmmd9U69srb5DjPTQExHawcZIKvm1auoXXH1sbeUN
2Vmq+/YOwVMdqw+WmF5FaKzwlaSOVNX3UYRAVO5XU0szEgP7EoLOLAzDwjH9aFJrgEIA/RoG+PwV
JNl2+zgC1JI8YesmUjsrvUWJwyx6Mm19hS6Y8sOAIIRSFbgPtzaiS5+0pBT7vSOU9EGH8es0Q78y
pYMpDbehYbP8VLWbrNOvOj05FHrwRAIH0I+oGRyQ9EtTqe8Uv9h3fXIV6XwoTauGjjgNrm4d1x3Q
jnKJ7eVWYvINqlfNhkXSM/cUtE47KilF96SrHlPT5C8CW79WS7QwHIWE35lZJXZqspanqjufKc5Q
regMDDtgmsvasJBY/tDYbjdDfWc3VuqkCUOVhuiFGscXk4pfNdNT9IH5k+aDs6A1YFiocpOZ/+1/
92LMHbDul1KtX8/HW9WSo3nhIY3jJ7bAwmFeYPFU2N+TkPhHn8b9ABLeU7lGcrxJ0eE6JmsKZ+yi
HdUsBhyAmkCSL9pG+lbq92NS7jU0yoxwHmfQNOcB+N2j0e60mX+IOo9sVju/GBhZAd2ZIKgNannt
oqqVe1+VEKfKar0YU82pB3Gl9eA8mr64T+h6OWblL+va2Mdy+kxrx02hPiAzVxaG38WODZ9EHc7q
sXuuB9qyVt8oi2ms9nBTlxCCUSyaOtIARN6+tNfS9FDayVVn1y8YyFuYnoVAGZsspoHZ3RyYeixW
psEMgQGKN/Rl7chFPKxxjC71mBEhhle2Z2h9OkLha6R14W76Pho8mdV2usgBVnWy/Drk2Y84R4M+
WT45VWoOia8PAXdyoksR3TTRdCgjclRszkQ3Q4xQry7LnrgSj0JxydMiD3qk3mOw04iU5Ln23Tay
n/PlM+3sGfeT7RSxv9Nse13VrATMoXxqqEF6oT/Cr2nuEW8WDoP6m4jYrlIdmIrhgltxYI2rXveq
t5m6iUCmSdkYSfzk9eOi0fVzJHYPzE3DgD6/KRZGPqa7UU735YxrsJeeH5+1tqKCQ9EjSil8z7Zd
p3I1gxv4wFK0sDgMJxn61yIZWJgNWKGl7MbSx4cSrFSpZLBayrxYq/DqE0kqliCdiH+wNYPKEAug
ojDuy07kjmQgwtSj4heb8P+3ZE6yqhUIqad7MlsaMt/fd2RA9/2nJWObfwmQ05qsy/Rk6KPQrPnV
kjGsvxR6iRaNUmEoQp1bJX+3ZIT+F38uK1i0SSS26Mz805Ex/qJnQpXN1BETUXLX9P+lIcP7vAOP
kqSlmZqlCPMoQsDSAGQOJoSfLpN9MqH6AMluJ1Cjf4JzPvUBR22exsCAJ0Svuyk6m5+tqkg3mQQb
4N1p/heM9al3P0IYZ6qYBgiInptZkTWc192U+Wderfubr73//Lnv+KB06xtCjXXTrWmD8KCDpATG
vv0EZnvq23OvvH/3CvRVJilzaHMhiE62MCjai8EMmvuPv/2fVNnfF3dGTL779lontznKd9PNG+pd
TSPk9Yg0gC6SOi0//ohThzDnL737CFDaclsapYmeqin7hdLGnY39pav1L56jI/rpHBwo5Jr2nxGJ
+rqSfYJbfTF8xhM+cYqOMcK2ETR+qvWaK2XQdq3uWdMucYp1X7v7Dcb8+9OD608EKfOxK3ppuCHz
CtXGCHjG/OT0/8lK/+cKG0fD19NrC/14obl+VEgvyJbFQ2gO4c1Ua9g4IfdeK80UbogpHoh2ATVf
f/HAjoY1ZdYxQWqnuRYZiGIFQAvmErnZkfLrEUPT/gRA/0/87T+Hph0NDrJOUSKapb0mwHOMXEPR
fWo+VW0Dw5DU1LrXAVlQM8dxI6haK96M9RaG+VBNwTB8cpinbo/59+9u7xyTQD5FkeEmnjH5Dp5k
nXDnMqHmULRijD+5jPPl+o1//udYjXl0vfsYeB3yMITwciTk2pLO3ViwdDIaQl97xMKEVnwSqHrq
eI5Oqp8YlhhSTXPZOD21mSovNDwYbAqw4X9pQjDUPw+lb6m1l7GkuY3f2JuOEFHa60Wz/vjdT33/
o+mmQm+rWVanuUUaPwys6KiJQzNtum9fe/+j2UZVyWhr1QLgXUkyKxRQsRhNGQhJyCrr4484ca31
I+R0DOmRSczQ3AAFXkkeqKoeZNgIw2VUSl+7CPp/TTu1Pyq9oqEuDAjLUZZSFX/tiajPh/XuVjVR
2vktkIR1wa4xWRUaUUpLoQShuvr4/Jx4ohzrQhJrSP269yjjjVQN6FRMEKVATQ/TJ0dw4h7Sj8a0
JEgbkOPMWuu9NJ5jrRvOJGRmSLFC/eJrx3A0njNl8BF4G+Y6BjFwp5upclDTTnwyW5w6gKNB3Ju1
iacvRVNd9uHctpAD+dYbUrndZ0jB9JuPD2Keyv9lUtKPRjIWIwo8RBCvI1XSyEJIjS5ctL1a3yIB
bVwFZO3HH3TqeI4GdVf7ppyMur32TJCZChpjc9dr2RBe+9Icnvjxp5wad0dDG/lrnfR1Ya3xPXjl
olUlm1gJX8tDQu5SXXF8GDMY6ftuKL82DOeUmfdjZQ5X0PS5rZV37PLpWKtAxFrP/fiATgyUt+S8
dyMRr3zTEGkdrKQkLZ/GLJ9vBcwZv2R3Jx/AJy7/rCB7/+XlSG3ZMgfmWmlRwDMZRgDUd2VUlxJH
0UnSdTN1Rrz92sEcrSfkpujrBO7EOldIinXrrvW7dZfmXvXJqD9x+dkt/XE4aS6pBSwFax0jH5nO
PAk7xw5hCrVVfSwL7DPki+9bv7C6r00C2tEk4InemB/rPtU5klG6PpCXXeaXnxzPqat/NDonsMNe
mmLyTLOy/9Gg9i4lCRjvx5fj1MU/GpKtkZHpOVGTs7sUrYVoXojhmLZsRck4AXr1yVU/MfK1ozGp
Jia0bbkx1xlGYv8C947q3WSJRUMU3bRqf//4aE6cK3E0DmtMUsSZmEjfs2KIXa1P5WXka4G8+vj9
T9xbswzz/VCxFT+p/Kyy1u1k1TatC3jtt0pZyBxGGTB3ommpfFosehosP/7IE2dOPbq54soO8jyg
9gxWuV1KgZds0OdWC7salbOvfcTRY4Y4lUlBJ0Gi4UADG/MIvqcVOoFPrv2pi3I0v8R9hmlUVMa6
nIrojgjQ9Dar0Kt9/OVPvfvRfDINo+cNQUMOKELFLYogKt1kHn7y3U+cfXE0mciSn2cm+ZRuifKs
dXxwhTeehdBjOcRGevj4EE6MQXF0iacUME7jFSZ7Ry2/DsYOdFI908YyvdirAyaOjz/n1Kk6us45
sS9aViCqt2BpoqMkskNpX7723kezlE9MbBT4+bTGHv3Sh9O4gL0VfzLsTp2go0lKRJqtj2owreF9
UiY1vQnMZSdnN7YdRtdGnmbxJ2uHU590NE9lbI+kKGIoBLl0oSXSPXEc7kBAVSqPn4y2E3PIcVB1
1kQERYM8XkdWEt7rph/ttGYGNUoNLdgxtYQbTWBwv3Rd3tKV3q0djHosPJssxXVrVpab2UN3IyUC
L87X3v5obGtmi0Cq5O3juNz1pbqtCv2Ti35i6KnzJXr3zetoTHvk4f1aqpKdj7HaUaLyGkDhJ3fs
qfc/GtphmvlBLZv9uoISj0BX3yHEOvgNGruPz82pC300JMaAnLRuGHV3TPJypyd0WrjwtOgV9Ta2
qM7ZOUbTjz/r1MEcj5CGdnCasp210TFGj5p11yU/Pn7rE7OGejQkElvzLLNvdFcT0ObCJFeWbWFV
n8x9J774W6riu6scFoVUp0qiu0n94EuvHsG02tfmbuXoYQ2itFLSINZdCxWr3R6ajL1N+Mndc+Ks
KEc3PpvXogCZqru6nS6RWThR8sk7n5iClKP7Pp1kE0Y+Iako6UmauYunSzkEBttefnw9T53xo/s+
V3PLKuHW8ZgMidQOz7sxdYvQ/+JZn0/YuwsayAWrRivX3AkbZzwC9tB36ePXvvrRAwzQTB77USdc
9gtOHWIKgIhZ7D5+81NX9Gi4qqMI6wzpkFsV0Srz4Ngq6idT/qm3PhqdctHU5MUXqhuq1r4OR9hI
wyen+9RbH41OC8WU1pZDs0LgOR0GIjpdUYnO/dI5OU5NI/5NZKqKjMtoiZxI8RK7Ztqa66+9+9EA
HesqKMOKJCll6K193zfRuQdO85PvfmIcyUcjtKlCS1LIR3Jzs7uRs3Cldd19B0B6LKuvLajko6GK
SGMoPPLYuNf9xzzT9B25O9Un2/ITV/Y4tLPsxqKWesSDUR1dVnn9VAjz28cnfj4F/1LwkeePfDdG
MwKHsBNwlwTthEwWqQWY8fswD3fZ2JMP9J/28cnSwqljOBqwBalBKYGmnZvruAmscBNrxifn/sQ0
Jh8N1wFFeTRpcYeNwXxNYRHUfnYulO6L9+bRkB0hWDZqLbdu6xmbWdYiN9Hy47N/6sY8HrJ9rUqW
2rVuiV+gwnnTTf7OhgyGmerjT/j3c6Pa9p/X14hDNUxQVrrNeCBtqzfgHGMZ+PjNlfl7/vfdQ/Tj
n+/eqFpKBK/XuAFmjEGF5pjHizkKJSUtIyqDBY0HPk9fp3r/ydx88jOPBnM56uS1mU3r+t13uQnW
cfos4m+ioBFZvGgdqiO0ephiPznGf79v6eH/eYheEIMJ0y24dhpcLGw9g2I7HE6XfmlyUu35yr0b
gVWldnZreu16gIpyE8CXXeUlqWwESOfPoyS1X3o8kP775+fYc/CIlyQtPgiruiHCLdkqFJWvPr4V
Tt1nR8Pb9NMMzLLWEuAm3UCbOB/r4afZ6U8fv/2/DxS0FH9+eWkwhziTPIiRQb+zeu8wxuPObpur
slBuPv6I+Z79t3v5aJiHzf/l7Fya4+SVMPyLVIUQILHlMsz4GjtxEmdDxUk+QIj7RcCvP+9k5XDM
UDUru2YhQFK3pFb3++AkjDq5IRKJbDw96qieltskKT+ZU/ZS1PMnlOTs2P1Wb63sfp5TyiDz0kcO
4xPKNnSCTL4sjTTSmHemFd2YuOea3/fzKhE5smO7eI6QlvVlqZs8sjJg+zKGdFQu2ZNbDtwbUJ3i
9sl/zZhr1M+g2rDuOVLwiJP7S0qvuoFE1PDfVxHZiPi+RKLT0DXfF4htnTUHkIgqdxaxjdkh1i7B
zUF6k20fKTbRB9TwFdBARhIiImZVaEB4amfYtp6z8gUoaWaNBdZhNKW4pUXp7ggd/WNdnhwUS+ys
Nud3/mAaipU7QB2XcjXGJgJSLTCSCcrrC25dCvDoocvp2riP3jsVbc2Q8+/vPI8zJz3KVQZk8ucZ
bvOBfnaTnR3LVk+t3AHEb8TYQQY8kpBV1sjQ82ZaP7I6gUh07qrrfLNYeQWINRlIGCj6aEByazt2
p2H6ddkZbHXNyhnMLrgfS4EC3Kkin2arhd4bP15uesP2xcr2G6Q9gsyd9KGCagaqxh5xNRU2VTzs
dMpG++vNYo/cWROqT3XUNvIT9KuDrDZu6XRdLMZcbxihSwuBTY7KY2gYQf13Rg0HsrSdZsdtbb39
auJAXxC37o2FOqUauE9RAVyU5QJJyuRwufs3Rna9WUSyat05A+APgOAVPAJQ3BDeooqpuG6dPesp
vLeqtu5RbzosVWQW4KI7ROGipt3bzm29/WrygAXaDhlEpiOToN4DYnSD34txZw3/uHG6XjHsxGQ1
5CkruJ4GsBMJbiq04QFHDy53/cdOga6XASTSubwFEjEy5ix5M9QwfeWqw1YH4lP2fyCBF9ddZSGh
+N8xyCBi3aUU3YT9dab8Qibpf4ad0+8VinhQoeImwF5f/qiPJyxED/99FK07xudJVVFv/Un5fVp/
NUCNv9z21oCcn/nOQUPO3moyCM5G1LC/GAtVIOtM1efLjW+9+Pmh7xqv8kUhOb6EpbVfy/gWEoam
tXMg23rvlRGDsKc57teBEsjvkCoGLEJ9ZW+vPH5GOlGi5LqKGkU/EUSEk7GG8BWXO52y9eYr41VG
7iaVrhCQjSETlGdOg/pVG6GV4LpOX9kv4nhZ3OSYLagsgS7ffWH+KVGsdLnxjZfnqx1fm9SFBJkB
9oX6TWN+sOydoNXGVOGr/ZulIS4zkgw+3/rllveWjjqe7rz03xjs/2946DobmcQLIUsiq6gKUSEU
sQOkZYMkBOTxsPhTGHu23/ppSAKxM4c23NAasu4gv2WxSowxyZDkW48QawBN6+j2+Ze4hObJdYOx
sl1WihQFeKhEjhd1P7fGLYeG6+Wmt4bjPP7vLJf1wh2pgXEeUhCh4KUBNjCh9MJ3zHerffZv+9ic
g1i69ECcUPlQEydoLCdsod983euvbLir1NTb3VhHNllqaOOMo0/PEIZ8nsadR7CzPX00qVZ2nM6I
S6RiLiN1GgMr6oP2hN10GN+wgxkaoeWzAGUXkQ6mEMIFJ1Qa47/uBPBl2Psoggvd6wyerwx+6XWO
0/AEVdRihN4aDyyoHE1Gd90sW6cyxzUkrB0bS6rsIP/lQa/MfpMz1D6ubH9l+QYbWD1ZKBsnVl2C
h4N8ewFRzu+XZ8KGw1pnMmumJgkkUR3NU2cuJy6Rtpw0dad2zp1b7a/WZhun65QzUUZFXx94iaNU
Ou50zMfHNOqszFvlguZTj6ZBa6QF5EUgjRKHs6xRumxTydjByowcvB9VZe6OG976nJVdyrNaRiex
9QZ1BxKQbds7UJOaE8QNrxqP9dGhnePe4aInQQcejTq5GVgahxnntXin17a+4Pz7O8/FXeH27YDp
as0Dqe+SZuYk4EVO7B3D3/Dt60zkOVkANOxYGWUxeUnpcGClfE2UCVkDtfOIDe/orFwLAAEZMhd5
EZV1FwE/+tI55s9zOcrlMdiaWCuHUSWjVVdmX0aLQQOkbaMC7PvkQMUIxcdOvrPT3/iGdT5yFS+T
gHQnukkad2l/qsAvIVMbXP6EjVFeZyKXbcwrF+qyAZJAXN8YC1Qh26a6roPWychDS3SPit8yMmTt
Pgo6xn6H2muMeOsgNXkpQEYzjZ2H0fOi9MFCss5MNiwI/TdOVUYS2lwercQD0Gcguy0QnMubn9C6
GyA1A0EPG6sIGPcLYb7W6cvlntyYzuu05a4FC8lK7ALKrD/P2NFBJQGUCqCtsHdS2hqrlUWmVdOg
4hnqqKmdTDcmqtJNzzEgsrCzvdv6gpXPygtoPeAeu0BWiPGzdKAn3Fj8gIyp2UOxerXjV7bm82pL
Abmg1tTL+SzTGD2BWAzULQ4DBNzbcECuOv1zeTjo2cY/mg0r28e1sBMnVQO5Nahr+HPFlUaxqdEh
Yl850TwSiDotEopoNYhoI1a1b9AP0tD44ZC22fnWrRFbOQirtwV0uJMqAsYiRjUB65vZ7yBgtXdM
37hhoesUZgASkLkFfm0EpZFPhSI+at1Tzy5JQBhqYBzjYJHkUbppDgZ9HFzu243PWmc2G7KKIZGH
rMPBItYNKqdk2Axzcp0hrRObM9DcMykBdwDDTgQFYN1zYr9AEh38oHYvy2frE8428G51s1CzZgwx
RTd16SPERp4YI/2OHW3M8HUq8wxKnNG4PXSg+GOjz9PsJ3S2r5tS66zlbKAQ0EhbFQ01jWJnhAJ8
u3Ndt9UnK/u3dKKKmEO/SuMYdAazT6O6csasjH6UUBOZkOoZta4L9tDsQAN+oTvvveG3rJWlQ8ej
cnOgZCDtaLk31mgJiNODtcxaDgUTa3QP1037lTW7qazq1kTXQxgbSDnhnlCKcF18nK5zoFlOR9km
mYpkmWogtDWAXcM0Ycm66uXX+YvWQmcXals5SE/9q+rpf+Au7uxQNrZB62TF1NatMSBxGwH42XcL
iHukdgOOovOjnOfXzs12JtHGOJvn57+zWbunHFh7CpVVYkNYtXbHmdyNk8WWOwtwz4e6HrCjv6a7
oKj777Oyurc01AaHKK0NXxlVqMrpKgs21xEagvzCwTBxeTks+RdHjYe6kVe5TnMdn6EVhAksyORD
myiJlgVSN3kBeZO+CEcUa141k8x1TEbUaYelBNiEVJehVTffR7d6vdzrH3tOk59/fzfCQoPO2HA0
jdIZr1Nz1GvlW/Ze/PfjCWTys+N71zzU6puBOLjKtc/8TOiYgVAUzD0E1QMcZK1HetYpve5LVr40
AydljEujj7p41I+gXHIoy9X01kivNAeTr3wqguMl+A74mrrQX+bCvKGa/C6H+OdQ79VCbnXY2rOC
UJLEVdlFII+8kEUd3NH+nOnhYYKqyOWOOvf9/2/TzHXQhUJwKE9N2kat4Sweh3Bt15c7N5sfOyZz
HXEBTASWq90WNzBz2FnDFzu3vmZDA9A2MBp02LG6jU9YF5EbuhECYOP2zAjCjcU00fQxy4vi2+Ue
+uvfPuiidegFJc0DV0nTReN346v5p/vRvHT31Qt7y35Mx/SxvEXk7yE9ljf8VAdgsjypm/pH/6N6
zD9XO++wYZjOeYK8sxwrSxcI8eAQDar7MZ1c4XF7fh3d9LpZsA7RELcnYBdXXUTkCwCiOXm73Hdb
M+A8ZO/eu4XiJyTM8N6yt0/xCGIGkL7YnXlltXgd+3T5KVsTYGXsYHSWpjPg7StQ0GExD7029/K2
ttpeWXmvgD4yhOzA6gQAy4P6hPhiI//lcN2rrywcSq9JgdY6XP88p8l9n3y+3O55nfxozq72SsUI
7MpsQopTdOOxSepgeiL1gwE62dh5SlseciSuW0/XARKzmkwQ/Mw2cln5hdpZaDTpTvxoo/PX0REt
Y+ipjSliR0bTxeGgz8R11s9zHVzupo35ua5MM0RHdUF0A3FY7S/iuWenMofOcf6HZ9HlR2x8Azs/
+p0JSC4d0O7wCLO2/IR/bUu+0/EbToGtnIJp9TTrxNhEzdAGQ7sg1S7zJr13tt1YfNbBIxmjVFoR
1UbW5D6a3RzNtAEuhMU/TWf673LniI+n6TpkVGqJU08G0Bafh/RMmnpoJgK1Xvo0LzmEmrsbSGwb
3uWHbfTXOkKEWqiM4i6xjRDsfmT99BmSbrmnjO7Xde2fZ8C7kc5dvkCiEe0bSHYyoCHbZW8T8LCX
W9+YRzb7t3VoE4kkH6AKrO38JXHir+BR5Ve2vXJyrK8gcjTJFiDg0m/4L9n+vPzSG/Zlr9ybZDZE
l9u5jWIDqt8PJIfyl+a+Q3+xbKcU5m9FzQeuzl65uomqrJv68zy1x8YzUn1Puu67Kkztcdek0KOc
DqbqjpAvhJAzi98WsOVjkt/pcrgzquWVza3tcagDWN0Cmd6xuhfJHNgO3yu2/FuS+MErrush5di1
lZhgqe1h8JfDEownK1RBF6lABeUhDxs/C/OweopfodR8Yx56vwqgvB1WhzZKQ/XU+0UATNL9XnX0
himsayezegKCZ66aSEC6vbmHxDBCDihdL9vfAEPtXS1uPGUdHNOs6KBcm2BlSNknEzXAwDHKJz1Y
O5c8G4vcOg7WTJTbY4X2KxNwM3BR2yDrWemTmEKCmJXIuaKB6vlL2S07E3rDCtfBsdS0wO+uYSlu
QpKQLtAv5nKogsvmstVhK49eOsWyuAVpIrj2o5XMN+BmBjnfkz3Z8OjrwFjdzK2uz/3V0QjymX45
mBDR+dzRPR+19YCVB1RyKGYFxFiUMLAvW1KYnunmrwB61lBl7a5bUdfKR6W0mkLiEiECMC3sB1Cb
DOu6JdVaOUJLOy1ATfiAdvw+QdC35w9q+X55cLemzsoXpqVj4cbTQNu4eoM+/cSzxou52Lsw3LKG
lR9MUgey6Yw2EAuwQki8BfGsD5TcptVvSPlHRj0EbbmnFrIxU9fhsmFuZ2Es+BhjuXegh86M0uuW
vU33VuurtQ6IZWKqcYAdQA05STNvkM+837vH2Wp9NciZGGueQMko6tLGbxLu6fRH0ZLrphBbDfOC
Qyi2xGh9cX7n5U87eQKNcmed3tgu/U3heLfD4LRhBnDyDXjp0xPWVmiJcr9M0PWA/iAWeuwV23nU
xmxdxyudrEuREt4BiwfM1rfcAoeB1bW+Km3GXIcsFYOCqYhbfEhn+R37bCbEg2+6bgjWgcqkLl2y
yBqURG0/wV3UXtblz9BrZeFVprwusu5VijsA6LRGpgQr2JdJYvzRvaLDdR7OPM/cd+OsHKfRXKP9
xdK+AOhCunu7+q1xXbnotGwqTKKyjlRJNZaAkkETt5c2sMSX+2bDusyV7ZoAAeIQaNcRhOFP0Dd/
hjjAS07t68765sp4UyGrInZ0HaWcQPc2NcO8dM2dm4ytd1/ZbgzUgGWjOjEaJG55pQn8pbppwI+8
3DVbfb/y0PGQAqMMOQ+AfPLRNwou/JLWYqfjN1pf14RbLWBoQ4xEXtsUD2UGOJrYq8HZuOZEOea/
E7LJUeyFTOE6SoDzHaPJPuU/GhMESV9nQYHMmr3g9sYIrAvEEy5xSTsNmD3iZPMfov8uxc5uceMs
sq4QJyoF0MACVW0k9zmQK8DZezZI8s6YQnvqOmkHk65MN+mtoUJJRB1VqWN9t4STgb0GOizb8W1b
o7yyXzoUWTYIfAVU2GMZdVA010CjOlCzv2qSngV63/seVg5ATxcYas7qkMUsVMPeeWBj+fqbOPLO
rS1kykjM0bRYOshvNsbR7Mq3roFU/OCwP7qi951Nfl/3HStbXgzDFmpGZmbDUBNBzmVjfK8SeGOf
+9dM3n0I19mIIj58iGqeoIlK5uooClxJltcJP5nrCnLLMDquTIKXn4XjD2BcVSBqdAPu9i73zoad
GSuDnsypp9JRddTL5L5Q4ADicgECopdb35ik6yLyeZn5nAhUpgBJd+zm9I6lexvPv3GzD87S6+px
KJ5KqQdWRXYh2+Izyt87fUvSZSFeQniuzntGSY9202p+62aQ5EK8R6b6NhnVTH/ofh6cO9s1kNcQ
U87ISbcyMf26zpCnNAqWABkpec6PdDRzJLomVaGe8dDEPkCGtKy+AiU4mJ9AQovrn00xGO4DtVhs
PTGdJydUJY43SD6s4j8jaMrtKyNpy+4aUFSsV1R1J9n9TI0KCBNppNyTwCPQTzjpFdNrNdOlvGqV
pOtS5gyCRdUIFl3Ei+UpZe2NJYFIuGZw6bqQ2eJA7wwJ8lx77mTP1KbxPZczuS4P1T1773emBbyU
ToBR6ZCHOmXIpMk6G6zkotyJFn3sgui6RDkDkl0LB2m0anYPXZ4FlnpjFAEEFXI2BOrPdX20WgWK
GlWhM+ICkVWbtxamIO4Njpeb/thy6bo2eWi6ntrliMoF4pwhgqz+LZp6CXGvvafS8rF7o+5qCUjb
hC21k9SosT2ChRqlzvkeAXSXWO2sxR87CLquUVZnc3V7lE/1QO4B2s4/Den463IHbb39yvFro++S
XLjnKqMxOzR1+dYu6ktXTd+g8r9XsrA1CqutXEIgvA39GmwmWj06YSp69aOcuuWlY4O9J2S6MVnX
txNWNTBcmXcqijU72EZ1B2KIb7LnaiZHc3Y9IrPD5T7bGI/1JYWlXNJOslDg0aUgSZRO2OTTXnR5
o6/W9xSoOx3ZUiKvCc4Ymr6DNsjP1p6MqI0Rb738AVvPOP/+zm0QAeeORFqwIEfdPeelAn9UuxQ5
zdT9fPkRG/NqHTOFXpd0QexFH3EbICmU7J5zkEAXKZI/PBY/Lz9layRWtueYVa2g2y2jhKZ2H+D6
yxp9Z64kP11+wFZPmf/2VFbU9QJpRBWRsdaHnA3qDuLgDMqIafZ0+RF/z6n/v0bTdQykcCDS1tAB
GWHM0fwxt4VJj26nG/cIAm0RWM4482PaahMJhl1r9+hKhuLJz7Tom+63mBruvOTgNKVBYYEygvhG
CzHxhNblp3FJ5U0ha5NnXgLCByiuynWLG51ZY3qoRdYYJzVnmXmcEjHoe4WZQXxkY5b5n8uftzVE
K9uvXWE0OYj2YdE7yzFhtD9hNc/eLre+Mc3WsQXDjN1FZXYecdd1nrK0l4e2tpqvduMUgCEz97p1
ZB1j0NgmQYxrzCMzT1lQxOBLekAIgB0F3KPyL3/MxmRby3CCPxEXk1ZJWA91ARD40rc+mRInJA6r
eHj5IR8f7Og64kAmV9NeFnmkhULBak5/8tJ6dG2U3uXxF2zI9mTot75mZTrjnFc1NlbnLgPNt4Si
CyBPC/DJOfl6+VM2ppa5WrtmVTppcg44UJI9OeCOCRR7Xdf0atYi5RBkatMhQc+pfq1tpW9KBwpy
l1vf6Jp18ME1J4CCLeYGtuaEPo6mmI7O2FfzqZfQRd2Zsxvdsw5D1AjhjdzsZDS7fR3aFHBRoDP3
rke2Wl9tPYc0raEfYaZRzNwJMDjSgzbf7+0YNmbpOvyAxEmGw6+Kgy7/NrDvo1ncurYNshJu9rq9
EoKtYTj//m4ZBNAEh47x/BBaYhn/nti/8/nP5SHecEx/xVPete2yLJmklYEeK3vqEQichaAwg/8L
XjUokMOO/9vY9KzjD5DaFGBbEDfIgCNVjDIP6MhHoP2OXZndtGViemOsdgJ+W0O+suipFBwyNomM
hsFxPd2Q5KiqK/UT6N/SiHc9NuCUao1m5QZ8VLiENirMLWlA3iu4PCJbo70y6cmu28SOSzcwqiwo
dXew6+oXn/YKejZGYh2EiBuA5pHgmIaVtqYfJDMem3w+DJWV/5ll+hmMxRYY1dm87mvWIQmcmGpa
KtsNGqkt1OompT6ULcOlcWJWeza+Ecmk69DEWFXYRTQJqBsOLqdvHayo/BYbLq3vXKdaqidmGBX/
hp1J2QWFaZjtG2otEuMw6JSoncTIjYFbxzBiYCeoKCceqGmRnw1glGoPBwoOdFucdzsP2XA4a/UR
nNBlbE4oo6UlEKosm3xqIMxZO/m3MWl0kJn5dWd2Y7VnTYdS1POS8qBM6VcFtKy/lEC2XZ7kGya6
FiHpTIc1UE6NA8Zq/hy7LjCTY+c8X259ayRWC+5QxsBvDd0QTmZ/W+vlQMT8dTamH5eb33r5lYUm
hWsQ1yqH0AXY+Y9JcoQ0ZnMoX65p3liHeUZomsSJwXoUAi1sObZD0ua3lcWhIXTdA86u4Z0HsxBF
S7hq8YBUPXEz+dkVzq/rml6ttqQRORL5ZI+rajF0yN5wxx99auwttx/3vLEO9KSQlmkK2+4g5ieb
iC2sfhxduXfX/vFaCCmpf/ul6+MKenD2EMZIyO2DHFVB9h/LbRPyyKHNIrANTXkprtr2GGvdFO4q
q+FF7x5sObiTL5jNs7ti5I7z6fJYfGwFAFj/+zkqN6q+MtouHAr1MNvsM2Krv3K+hNc1v/IPVc6l
4ULq7NAzIqxjN2XCjNIc/IwjGfsu34ntbQ35ajFHFR5tEZptQ103LaQUq+8d25Mz2+qhlZ8o+JIu
xuy0oSIuiYSJNFdms+a0lCCPX+6lj5dbw135ChDSldKOGEJCWuBytZ8iyFe587EjxUvZtuE8Xidm
bKzVi+aiMOd20m2IAiHp0a78YSczCKpGvWPcf2M7/x8BMP5Pvwg5nTiyp+KghvQum09d/rk2AJEn
brgoiELOSzCNn8zis7NQACf+aLBzBE4LZv3pTFIn3ZMpudfO39Ih98EK8gsIB6D61ouz3MskvYf0
1TFbSl+25u08AN6WpAeVAJKKRJRZCejoa6A/2IHtVVltlAEYa6GkFoTDjMHsD2VXQq9fHhxU5zYi
DcATDyEscTOnzbdmcu8dZPkcKoi/qKr1x2x+NCGR5iFnCUk/tuNb5SN2hd4IuBhLfvWmGxoDRfIr
5NSdCixSUDCOtFdhke+llW2kSBproTxryAqIFFRWsOQY7xzH8NdUUhaBTShfloZA72OoYgTLssqv
ysa4KSXvo572z7ZTqyOUOVKvTqfXRsFRo1qndOPE0xJoYOq2r4Uy4p39+IZfPeM83683ZTrVQ5lW
/MBMPYcEeHjPSs+5Cc48J58n0kOT9bK1bRi0WPkkMiKLjJixgwAxBxZ7tA3cENoJsMR3uWJkj9b1
cVKWsZbdm3WumrTrVBgP4NO337rsa2k9kf6PaJCCjOnK9ipqKXCp6KWPjG7lpISNS6ZR1CoEXLXr
Zp81OQVznOPYj2BlR8ZSfEb4BOqIkARXyalRpZX87oQbi8J3CRs59zOpMzhPJ50aJxygA+bmvp0a
RvGYUSfmD62FeWyeGkknknqIe49KeohSFe4tLcZE+xlLbWJiZ9sP9THPTVr9JIMplx9Qi2rFjxI5
dsm3iY7K9SkZh+mzNBypKvDgLU0zz2LUKQsPQGMl89PYlTMcLEfSfF7jj20Yv93WUgCQY6Ns2acS
mDUxeqJV8/KaMNkNkz+XaS3ujcrFzR40P7RLfrVYd8jk4eY8nTLfnjOlHhzk/YpAk460T1pr4t4v
FAecp7HLFX2G1LMtfkhhmAx7ZpXWYBMnvDMDzltklELhmzde0S/u8NxkU115lFZZ70G3mb4N3Wgw
05uIaxstKmDBULutZzEv35ZRk/Z5Rhyg/jZI2bjtQ1WDlPLGpiHLvAznn95DghpI3XwU7k85yNl5
FFllsDAZrKlGBUFiCtDXp3aMssIckPcqHEcGcVa2GXLAkCl00ySA6FEfWgVSkwMYrWZ5drIZUSqk
WV5RZH52C/LqEZGQtD0sEgCr2mcO1HBu3JmxObtj9phmN0ZJcTvqsWGe3MRvyzhZQCAjsWW1YROP
S1adWJmM6JYkLqHP6pEpltXJiDnNKq9E5BWKh3ScM2DJeW6aHobcfEadsHg167EJW1q1UKuyF/2U
QnNX+nKuzGcX88K+GWvDrUffBYKqPom25aeCCIFqdNbX6TG2mpEGAtxtdWvIGbe2mIvyGUANON4m
sws37PNFLz6hU9x1IEwXYw+Euip74Zm5WeoFqgq1TH9BZQUVdl1TNDScrWapwgy4eHIwk0K3TdDF
dkMK3+Z2wr6h33OI6JeoDh5uMWuX3yBjF1DvsHiPIvyucOUty0cpgkEvuIXFZQd2/74Y2/m77bYE
gDijWH41M/LHfFaoOD4kXSZazxomccfM2PzTz7xsAtCxpiagVglgPUq9OlhETBLq92RWAKgPzSg+
tYNllGEv62UK+CxjGdbzOGlkPA+u6ds9qdRJVE6RQOzbKIkH+6dQZaZ8YiFq5G37kFj1KHyyxAvu
GxhEbA8TpaT8BB0uGxhRydnnVKfFeQXWde2nOUQvAt0utjwlyrC/ueag6lMyGnEbNHyEEsboQusn
QAh7xInZHktMTDC9ilOZdGN/n4LXfENz0bqf7XFs2z+WQA3GCZubRYWJY2IGa7Om9q2zlJ08klTz
73FdwHXi9mvWT1UVV3+chU+WL7Sl5pfYaYflhkL/cv4GzK47w/UxlFp7yORCzRaR9pS/FQx6HcKb
6zyLn3lWxjGohgVKTzFeCzwPp0UMQXcyx/lLAcWKOehdKuQbl5Psj0hUTI8aBXLQQHNJ8ub0iYGq
6mpiqfAcZqv8p1tWjnUP9fDMvJsYtB5wyINKafwfNxqtjjDMaTqWbi+Go66Kgn5TNkB7v6RVaizH
BEy6+I6Wi6lPWd9VB0GXByi+m9ZBOcZAQtrFAn1qJvn4uY7zTD/Es3Ti25GWOruDzorhIH8VMhqY
2HppgbvqiZMJpKOgQPtRu8bYvU1aN9N3x+yL+pEqkTk6sEqzF6GIq9h9RGJwK5Goip4IoTeWDvd5
PqOw2+ftIHvXGyrSmWAwUGN5gUJhLX0ofVNAWVIAdr+ltHtyC2exI9e1ao5qcOulE1DI99IZ21rY
S6zJoL2y7/vyVIkiIWEeLzS7GZwpNg42rwdygxUlVwdT63i4T5E9hVKRNCWD9F1ezl6Nyz3zrSxc
rEnIV3RYXni4SlLy2FljLb40EiKl2EPaA4PXRzx6UvSuMi0Dws1Z84IOr3/ZblIs0J8y5ql4ATLI
spHBPxD5yVXQB4ESexGPhT6o2anj71WBamXt1SIZ3TsX+3w39RJJUshUgKihK8szM/BjboUjK3Jg
Duny42Slibgb5ALZGwGW+eInWkh2Vy9lcZoAIcu/IqJcTeVZHWe2UDncCf1mTozHN+TsU4K+LInt
D5Qw56ABIUqCInOb82ZQCm6goijG1Zrn6D7LfhULdbMHMJPH6oRLw2X6VA8CikheZQuUt5C4puZL
XRmCfZlSTNeHEnpV+W1tILn6gYytGgF4KbseAjlJPsXpfdeO2vmelfXQ3CVLAxYfm0be30LoCjit
kNiqUqHCdOp/q741sWHlo9sCB1nphbTHGH1SGrnHM6x9SEJHqeeCfM3lJwrs09cB8lLjG3a93Bj9
FiqClqewHGsvVUmvAmjFx53fN+MIpJMqB+kxTKk7ztCjYVE5ufpvmGWePNFWEPOIbAcT5U9VZ9jW
l7nMDOQZAW2VBYkocvZbOqgIeakWJCF1Xk8wKf5L03Qi/6GJGjfcbUf4FLWls8w/Sbug1gxsZkc9
4yY0pg+OLJhxss0Fsvk9ywbjR5uDTI1Ry9pY9F4rbdEvcCj9kEq/I67h3o8oppD+RJCKZ/pLn0zd
c2JYdfIDLJ3cwW1RYZRWF/I5s8zcMwsrwXpRM1WcOLZkyy9S0jH5D4m5dfPKB6hLo3zCREaRV8+y
rb5ljWuIG0sMVqsgpJ2xsvUpY8V0lEyQpIO0YazS732KQ+niDYNbQzWotjFUn7CnMaw3Azqj1Wc1
lrZABWVR4QSiEbTnN2A2m/zQNonWnd9Co2koUAwlU5KBVADqzc+kmYbuBvS20bmbrJx29zbqbfK3
0hEuTg6ZZl17m5N2xN3egg108sOiSND9IiqZ9HdEyYK85Kaw4hxqUzJnvnAK2/yGLabgoeD9lCLE
j5t0Ec0FKZLaG5LYqAvP7vhEjlkzGtUR8R0gtH0SO4kOKS6vnC8oWE4T5sUog1RRMlUOua0LaOTG
R0AciuVAVbwYvi1VGn8aJsZKdcdzpNWZHlkK03zt86Rhz0i0o9YQjFXPimMLPTSsrn0J5sYXlvfQ
detnACFaz9VVPb0KxTtMniGbNRQKVSwnGmiDTUl4XpadXxxiFaguHDKD3eKEG1uBacSQNJpm5ro4
2KkpKe+HDPp9NXQ6Wrq8VaNEhqWA0q8dloNtZn+0mESMNb/oMoYXZrG6TbGnocfFzecXB4pG4DGN
WepkLyC+GyZsyWUaScSLZgMkATmKk4CU4Gn/NFqW0b20lMX0uyCZWeOWfREW5hTVTqphGFj4k4PC
2d+MllG082spKOInFsuNhIUOduft/zj7tua4cSzpv7LR75wFQRIkI7bngZe6UKWSZMuSrBeGbMm8
giAIEgTx6zer3Ls9429m54uJjq5QXVQusUjgnMw8mVhNNNtCWIuacMM9tSzGnVLaxirEGgcVBEmd
wMzKBXxANh8zM+Vm2LMoccoWJZQG5OziDEHUzrqITiTw/nP8z90wC5yUSkwrT7BYj8N7RJVuYU5T
V+hFExGreK7TugyV+zq1LsKOcd4byLOTdR4v816j55XyCMaO029tK2g5JwirxVWciKgWk05m3tI1
oyO1NFsxxa8fRqcN1yjRAUxSsuWy9X0qcRJHp2aIsCOOMqRbwSpCho92WLrpLhBsW7xcYpRNS/TH
hrPPSwdzAfTDEmZ/zx3DaG/StYu1n5oVLkxn21Zb/IhA6TD+ygLj7AcfleDXqqFsfbIajWfOp6h1
HuksyjWtesQ7skQrRMKlqDf78El27cSetqiu7YsE/iGbrC195poE5aXn3FBoGOl3tWmIsV2BxT6t
DaIuGWI0S0fUSYnD5eTWJ/BBQFgek6eYE10eAshwgLbUZFvhsUkj5j+2A0FicTJZiloIgS2ibQ90
BilxG1cejOkPLlJGh4PXtJW+cyfKbBoN4TSqxGvHaXwsAcnQYR8bd51xWvmxqgpMZxGdKE7GaGer
OJRIKQPaq27GZW7FS234XJ1Hw7bmoYERK7JinNhdES9cNvENNG3VdDsCZh7TqZysi7ptDahASHRN
lqcmwpbOkwsgUWaulVLvgO8OGYuHYBjTWSG3/dbOzUwOMSp2yXexUTyAZVDl0sZPGMgEi2V6bMHs
JBO2JOfQSWykB2z8bX/HHE7ixznceAOVVXg5ASt/UrvGxQxLBuXgrPMoKPUbn+a+vatqeH/lkRP3
lc6R+Fb5UJWrwO5aPQZxUsYy6s+m2qr2C7PEc08+3tTerwPK01TX3Dm30qdw2iKYtDn7Bs1JkNSk
ivFdiwV9bJ+ghguCLx2wP77HSt3eRLqa6jfW6Gg7crymfFErW+2+WZxlORPHWPHVR/EZZ3WJxMdX
dBCdSkkky/gcwDVsuXVg6Vt+mQbHzrvat0uzc1isomecEhCvxhBM1DzxqcTMulNDi4/jReFfdDeF
UIZg22CO592EvrutPzpnjLwvk99yelBKKKQFAxeP6+cR8Vf2WxNiSPlr3BgRFFEUTbDIFK0a5yjV
gRDrzeY20XAOunVxIaUehhoDyE2LKXaoQyRsIl1k0ZkGzVBt1H3HFr/NtyGsYabWdm0TY0gcgd5Z
YPsNhn+O8JHfkzu+HdZHp/IEPcdevXYteK8Ak5opXNPq8sg9rApPSjgGifKYHkUjRiYXbsZpzIaV
fR8igkFYGPf41H/14UjXfPI9RztfZdBv8h5lMe9yvCjo78MKGk9MkFvUXk/wyl/LXSOcWrdpHw+u
vVGQBTsk2YJWhem6bVoDw+VifCphUOg+VlwOKFJgwGvuO8I0gz9D24x5VXfVYSWV6Pq8pn3YoP7p
uwU+Qj6zhUIRsN7pTpJ1t4YcFltUxlG571zkoHpJ7XXB8qK1MdHnCGGr0bFuwLQUUrr4uEm4Auq3
iQ20WYoRXQiKxqYJS5YM7UzlsTOk7O7hqtn1Te6WovHuySZ4S1DAuEbsgHuypuAYuVFHspLBk/AJ
6rS8bWCEHO7cIArZSXCEcfRJucTBRLO4JoHK4M8ejk4iOqaafVMLUsEqObQjEh5LrdJmDYc2dbhb
WqAgDkeeFovrKJexEhrIWeXBuzWBo78OIGxw+gbbV7U0qCQyrHmD41+iygdgRKp2aoIRYCEsd4+T
kFHZZyFzW5TkLQQj1E9R+3TBA07A2H1W0wZt+kPkbfgaUh9s8Fx4cRugouH9iLfF5FJFAHQ1rAlZ
BnPb2JFgpHXcVNlYW/zZGUHhO5fIh+FR9DFoXiMNrzd0sAWOknAeMYZg6EOpWuPdbREUzd8j68v6
RQRxHNyFE/7jST+OLjttlJEYDZqYaww+UhsRUFe6K3USAAENoV4XA+A5FSOI7FMw9hQa8lqjAnus
PKfyH+GtSPXD4IzEe9i4lBaW6YxK7MNdg7VpApSBZdpgy3tUQ4mCtxYt35BgXBkLI2cEgsUncVEC
bikSnAKISBytQy/MyAbLUAixZ7qeAg4c7bR2kNZ+9kkVXaCai1Ud3BWmaUh7C3vls7EQwqbCkWX1
OI4RnxD1bIg7pF1JKrbTi0O9AtbodERio+fZ58FB4vFpUpEpQftXAks+G5VoktoQ0+LEpiosn5d5
rh+l21uuU29GUzQlXPsNfdvqQXcPMF5f+hRWa6Qhee1STRn8J1e7oKqMXBf++rTheto3tjZIWYSr
RR08VS2/4BQj1cFjvaly2mPJXMJHCWyhn/IucHzMBECSMt0OSml+jyhSOGS57h0bB/F4IW2ib8sW
RbmVa2VPNbMj2U0rauk7hlGa+Oj6W/cDNSO7OLGWvrhDb7nGn/sqJqRYgyqYiy6UdroNGKkqBMEY
FKCy65y4cFhEw1ssU37P0mgeqIvO3ThyVhmFsf/SZJJ52tpUdVvQjNmqXZSXO0E6bWlq0FvJGbkg
Mw3no1raUWCrqzAeOSAnZA0UTRBmTNoP1vkh+QFtPI1LXGae634fRnzUVCPdernp/XpwnmM9afse
beh+cmaGdjspb41wbJGXpaYvHXSf7Rf4bQ3NZxwyZ3vUmm8TB9WBPe2rHb3O+17zWYUDrvEBpUan
Bl7fSA1rgFx4y4B+O2wWChKkiVeMyiXgQtHjQGIUuOS76GMvKAQLWucuQocG7ASDIBtsBZDWtER3
ohIGQF0kwF2UKCPIR7Ri+v9YOm64fdJTo4pl8thHtGG8qehRc6t8sGW5d63Q/H3F2oVYnEY3mKsl
LQKxx7CdM+yfpJBs8uh347OtfMdes/KvdIOZVeKHw+wfF6sNZp9RPTk4+WAAajPi9DH7Tlr0GPiU
zATu+0gG1b36PYk2LOiLErdNuMags4K5ckE+rE3le3nZDbiOWSWQ+oT9Jtpe5ioIyxCkl9VwNUJO
lQ8OOIZygS6JDzCGvrQbYJbLCsA+wnjlwMY8feM2wJXQRGs9HploV/0euNDznGpYcPdf+Qw32yG5
7Hxh2rn+HH/b/IoGn6XfzJOPee6ZjDKBJ8g4AW8JkEYVAOYPNgfltR+L6B0Wj32wM3FreZzCgiNE
fN3SCreBqQTBVU/gjctbBfx7WfoJVraKMeCX/dJ3fbpIFiOuSaLn0d8MorsBc5arnkt0VxNC90wS
9QFbt0TIsm6nRLsgi7t8xDANFGeBYSBgE2lxqDBMBgBDeskAYI+t6TgPaKxSl7rlJjLW1XHwKpal
lv9qPu6qd/tHLMsvPO3C5hHy6SjcBWtrDhJA0xnNN0UCD0DB22Cy0SFCaQ84RHlJZRV0+u6sUHUp
tOQQxJY3wQgroMZeuvv/m8y6Thf+g8/0q12iY8N+WTS4yQUEwphQmNF/xHBy7ROvGTnypZ2YhrlF
RMeL7GH2kaihR2SoE6ABKMbOAZgWr347pjBrCb+bEe4KF/OMf9N7n/zquegtxPFhfBnuSt2ZKgtQ
fC7J4gh8tP/7CPwTOu9X50XgtRyxaQHbhcQNUW0HgOMQQkmkU8zY4Md/a26F/Oq9aEPqy0H4wc4v
azeFrt1mTrz8q0Cnf6zYIr/aL/ai7GO+lcGO+0UvPgVYg0L22IsfGI5J/+/j9E80EuEvBCvmIWsX
inq2M9NFZ1AmoUf/lfj0n733L5RqLTY6sDDEx0fEc4KuhCZhNL78ex/8F3GHRhHWt06HL7g3gE3W
LyJs/z1LbBL+wpuW3gSDmAar2QpEibwrD66INyYMO3UmxPX/VdDbPzs+vywczDiOrCokvcd1b5/W
YFoxOLf8K1eLf0by/+q22Iy+lpCD+Ts98/VbG6hpTBvXAJAdZxgxVQk4PHu7ln7zPBFJYD6Cag/B
teCMutxzJDD8dinP1dAEn+HhO37vVYx8GVH15b1sHSaKbgg9KJYtQSZiwuC6t/48K//z7xJv1V//
C/e/i3Gbmqqef7n71/2HOL/xD/Vfl9/631f9/e/89ZB/yn99wd+9Hu/6x7+avc1vf3cnH9D/bw/L
x7R9+lAgCK/vXX2Iyyv/f5/8j4/ruzxu48fvv30XmIm+vFvViOG3P546vv/+m3sJVfjPv33/P568
/IW//3b7tkzN/DY0b//PL328qfn33xz/L6juWEhIjCMLserFkGb9uD7lhn8hjAUI7ILeCyl4F+nN
IKa5/v03Gv4F+bKEoXok1PfdiyOzEsvlKdf/S+gGgR/7QGfj61P/8/Huf24kP78PHI4/7v8HnADv
RTPM6vffrn44f+43QehhgpK5XkDCOIwxj/DLKV35K0c/Tl7myXgp+tXgAQjyJ075CVBAfZ67Rd8N
0kWh5JTTW+1W71XrVgdOGgAJcm3VjeME5ZnHdXzqILUPnbDaA238TDWjX4IxPAPY6u6jrXR2IRri
nT8hgIEAByppEcUYoOVLebNWq72FhQUQnYCOhVwKUTfu1xElaIYAVD/zWBwVxONxETXbG4tB4ZbB
HVq1IVVrp7K/+RL/0VHxrv4lf3dcGNA11408ANM+XFp/WVEEdSrEXtRnNoz3hobv1Nt2HYNeIXCW
L6auttR4zCSBZCDXoWnhQFn2yIG8W7y1yU2Lh0uX3gSe1wHs6r0Mrk0v1ahuMZncgMfRX0B2Av1z
3O8iYscOfXwxwwMmjNZ3n+HSpu2zpB5Jo6k0WXsRnweDONNSPVzg1/ua4xBIqFFTw219ywa7JWgd
Rxh01UuCM1ED4AsE0sIQ0DaZcU4RNoji3LnDgO5jqDxyW5v1Bnptmdi6JGnI/B13hsPMInlrSQn3
DNvfrDCvTWsOy0kAuEtSQVOws+PyirnG5xC9eS5M861cGXiA0oCV2VIwml1W6+7N1P2TkTVNgN63
0GyAGLiFbflTv7p+PqDZS7ayzQAa5ABKAEubrklC825Z9MSb8RO18YOGu2bS+VOU6wUwCYjyFE9j
1h08dzluS9rXpnCHEO+CCOSeuxltx3mPCRAkCnvrwW2w/oXuRkGrrufA9Ab4uWuOg1Z7yEaKuZHu
Tno9zRdYPKLBrJaUDh4AasDvmbDwmNg0/dEvjT1EW/1KymhJ2qA0OwT5DSk0zYh62OI4hePkMC3T
3db25m6OI77ztxJoRzdlGCS/jUb77CrS561e6WGh6ta2k0w70vS7kbK08csAnFRfNFsU57Blmi+E
3LeurQ6DbYoqjuCM6lqSCYJEbs2Cw7JAzi4QSQAigpt+52HyJcfVUKeOH6rLSfBJIeeiugOCVN6O
i78mxpxpuKh9JAGjVhp/b7+N7aFnp4WYJnFJvKKDsd+mNfqEru3AejWmkoFOMR73klhfMjb5DoZF
fTJjIjqhG9QW3S5ooIAiBkq5bvBA4oGypHqqsoaYMokD73WZt/rgeMMJomZXMHGzYMx2h7iKBgHT
a1TwisEdwS/PF2AURFGYclbtWtd94k5jj4RFIaBWHE5dyjG3YQyYx2xm30NNloBCMRnVwI2CBlGr
vYeEFCY6B9hyVWPUdoQxwEYhYBwr+OLGiXDBg6JZcfa6rL/HoN+97ixWSl62bgxziDt+uAZ5pWpU
O/gqj4cYcuDTAp4tIap5hby23lU1mXYcE6OwqGvdJJTzRzwC3HJ5G95hkdozSLSyamDVbaQgI3Ia
vtyoFsEZE0P/4A/3QxW/TZ7Ub0ANfRTujn9uu3MohSpsXN+s/bYc+LRWOfLOikq6znFZ3SNx5qlQ
M9tNdHqA6fYBjnxkx5a23ytnQchXuITHivLtFhwp4NTWuZkjn+ezLkWuhfNJd9EN0lTQAOqhiF0o
voJlfqSUO1C33VfIEANqumzJ5iyp1494xxHNr5QhBPVjsW5C7zrgvdlYzvBqCBydWPQdjhcFUHHq
REDljJO6pvs4YA+iCV4QYOg/uhN2Fn/JNyiL8g0mxZd/Hk2zozcsjREyAMr1pufxE2xE1hvwmycI
7tCMb529o7z6MtbkriTbtkM4TKGGYU14BIko95pk7tZPICs8TLF0N5i6y8jcI+UO1ByoMYXIVt8W
fGyPDA4iijhuMkdbdRLTBtsbr9nx2kB4DxpMavlq/CkLtvrHsmLFBC6HybQYhKXD7lRAYJ063hnF
vKPCTBnkICCvEOC5QVPVh0ymACDcfHErmK770wuvvTUTytnFXZhArBFCmyOHvEFGU+Kvr1JMDSxG
p6ycTJRVo5tLiOaASXpz1oPa32G5nBMbo7n/jhHaOwlt0LGWtwjNxiK/Ru5unInZVzJ6rtEfHbDB
P1zY8NaZ3sDGuhfAVqaaG5ut3QtGT+vCArTYy1DdNBZIcVWWUz6X7xTibZiC6QKAD826Me/1JovG
exVxSTK3Ri62KaEx6LlujjAUOIO9Wk9TpZ2Dp/n3jg93Wxz92LCL7gYP2PWS2ApMJip7P1kh9P0s
9bLtte9iH4u9XQWy6BxAXHiWIUjsdlPnRvXuHgjvbakCrHxSFYO0qmjHLZWtnIDMkKWg5g7D+qA1
Qzh8jGZBVCIiVHITTc7NMoDd404Bc9gNgEXn5/PcbqnAUO/OlNO9A17o2CEsAAlK5mDoOmXbhnip
sttqcL/c5NE4pYMPGdE6BNtBuONb4APnE4aEB4WdUWDdWgW0GxUQ5oJyuwdty/LADo9WPq6hjJMo
XH9QuzlJOyYEHBYWUgyyRk7tFpBpkcINDGQrPYHYZYFngpIeO3rN64ZLIgEvZBLfrV7jzdQ3pWH1
jSKG7SDEe6ROcCl2mh0sTGhR6RKS6B4DVeAPv1Eo/1AP4KYElYP8yy23Doc3tBls7sqWnhHGFgHg
G5IWF58iZwSK0qSb552wWB5k5IoEqAJ8WPyqTxUw9Rs6jR/cm6I3jQJlKIf6pa70STrLEen2649K
y0M/BSM4CgDeMEroitVz3mFnHiSeSTFfGNxyhGVyVYV5KHFcNywuZyqm4SwwcZ1KaO9heed3N0Ez
AcqNCbYzpOosFa6sqL3Yi/fRUMwh7aG8CTpRbMPyBNecekedEMwxxCdfJ7/Cl+J4j7AIAGAqCgTg
igIwiSjgxP3MtzHKrw8JU9FjM91sIJWxzde3MvB2QP+hj1DU2MK+9wSH3LTA86ZZVgmGtkVxvYHs
QhTSaTMS6+Vgp17Z9PqEuTwRNYdl9P3j9Q6C7x57v/pYPWQrh6Wbyb6yoCCELToB6QtWhQrbufc8
Lj0Y6Mvfd333608Qjr/AiKAEY7+3wUMMZ5M8jlx44MfeS+0E+3oJy7wPZZQ53WySDpN0RXO5+flB
xgq7Smiehih47jArlimyPnjQiYpD087tAUq/W2jWOi0yrDoi9adgOCxDC+qHPpmunncAaXHALzcr
X770beNBqofdHUzViTmlQUyOp4vrjRq9L1XP4DNEXXuUw9MwSF1cb0qkNRSXqVsYaYTfKJKti9CW
OIR6w4WAZMImb3sMCTU9aP95aY7h5EJdOvPLIyL3nSnYOUNwez0o7iKRTLqCGyxgDODlm4Sm6X+/
mj+P4PUx2ukgmybBkzoMQLd6SXj5imCmKVDHxSHKAblB1ugL3K/UeVpGSB0b5sEadEGpuIH7bsjh
ejihrfOg7AmclAFjI/n1aNMAgxXrwsPserdXFNutJ262+ZLtfv3rmy54iXod59ta/3FAXOqZPJ6G
j1rJejf10Qdn5mmrNAbUXBMW0aJgQeGATgn5GgOgvXwDfJxsJhaoD1efHGOcSp7qigoS/Z83SDpX
P3+CZuaEJvFLHE8PlLhd6sKVq4ACeywq7xXJhkHGvUgm4QBryTqUhbzctKDUDhA559eHWtpOBfdq
hXrgetsTF5+ONydAfYCpnQCXUdcmIcJ6kEwznUYY9xWT78YJrlknDbFMFdebchrjDBc49vPggSD9
cwPjZ50a67g3ioyP25bMoIKLRQZTcf3JXJ5VLnTmHBNYCTXdfNMw9bWdUftt8IcqwAz6PWS16DHk
3B+uq8H1G/954WBdKCGXQDAdux0vW4Y7+1/CBcpbiS/n+o8P37WwGEUZtxcMI3zxnR5msAGMAado
xKhGVdWZwuaciTLyzrC7imkyeMF8tiWA8rVNaGnrA788eb2Bhto7h265l9CWpj0n+wFQdRJCr3cR
PZ+vN11t//hpbADMuMPPh8se+mYDqiPDRkbPtWN0DooAYvvL3djGZ1lOXeFzbz3XTK3nvu9eHbIE
BwsoDjMUlyeQde/fBj3Umf/zqutLXVBh57ZmLlI6UI79+Wy0lCaZSD+hKFchUk0Nale3wYozd++I
RRjvg8qKTzbqH64PS8jy98Hsk5+vIiN7ijUM0vxa8IdpIM/XV02ACXdiZZfRJrd/8eo2G3cSFO5p
mqfxBLXqeArncvybu9fHQOn98SwqpneAlt7u+gvX115f8cvvXx8jW/xu3MHdhUF5LCPwJ7Vkc4qa
EPFF89FDEXRgK/QhbPbf4qD0T+DrJQH5Orb9e2ydI13aU+tVhzaM4DZwfVPsV03CieVwTxnddOVP
epZr2k8eOQ2A+A5eF92VKIQhxG6LSe2N04Id5dVbM/v3MhyxrXKQ+nT7tKnAz524lMVsnBT80Rev
EXVO0aXabilz2UAX20y3vAzyCiMJx2BeRA4RsJuAW2oRnKoHcOrlJw9S8n3Ztvw0uPiO/7yR1nlq
mSR7BK2mIw3iw0ANmH0OP1TI4sutAvow+tUCM5uoQssjdNaA6mnm94DBgM5WAmKDFcudnHec30sz
oItYqswz2LNniLopaU7bumJuq/dmOEF2TQ6YfI8m72PmHFh28Lr0G8TpU8G2qEoiONrkuj71IECg
NkH/JcMF4CTqlK0GcgT5UXwsBYdGHX0/kpQ+V75BjCTUzcM8Zm7AgWsu8aFs/TdMfdT5QByecNDu
uQeD98m8A3Dokq2CN/cEweqIU+fgDfJmbL3lNF1ucOjrIvTh7sZimyHwyMHyXx5GHstjG1mKkK7x
0Tg9PCY69MP+5fS0q8NPrd6GU+UoaGvgzi1RXaJTwAwGODmNCYf10Ij46LfNC6dhBzUrgTxZ23NY
+96pA+2CWgdKEFj4gmhpHurQMQdEeqsUH3jORFur0/VmnEVzakacEHjE88Shs5WPWVPzyVsDm0SY
HIFyGdyaBFuQWxFUxYQhgHWljwO10b6rl+mkHCi/LLftroT2MuFhik/Z3FDsHMb1H6XlkNEMY5eK
mGbQw8bHn5fM0o03hH8fXOc7qasxn8YhJ003HjH/c4x6FiXdgM+GnqDwtnZDJ2AAFLEqXU3gFc3l
n243bzpB9KtOEUSxAL7CFPXbvTbO58v/ndqqQ2jNeV1idQgWhEyFrBwSPcaPGjY01zvT5bhCSP3h
m9ut0Ri2UeW8A4sWnkDXosFhE08nM9+GvVdA8dAeEV7Undgsu1OLBRPUCd5yWlhKXVShYY2JGDp0
udOjPAlDfOVmcAfQN68bBOk7ggsd43m8zYcR7gOWAtlwLzekVNkijCiCy6oEwZPK+9JhSd8MqN51
Clhp2sWw7ksbwMNJ6bQ/dARNI4ZocoSPQ5/gbu8BWH1oGabd2FagQjWmRJB1dUJuDS1Yi6PTPNgS
MKkdICaNOgB4KFgAunigCGOVKdDW+XA5zmTdvkUs3NkFqlRWiudq8tANLvoH5rRKVbIb5q1VId01
D1r9JeLz++V0jNvhMaArzFsJyntRyzb1WvJoPYAvi2BZ3C19BtG8QNdBckvWVHuxugwzqBOBE/Te
0uapY8ED63usHlV0aH3qIqgUKw9pBgwywvpFzc3nGDrlwwgArfac5/rSUDiyg70zu0O9k7u8flfr
BpsDx34rn+hMMj3RQ2zgqWOEGGEtojscwnFImDm4cjUHsURfndK7U75fpqU/89QZ9BdYF7E9j9b4
hF4qPi1zV/78qYpslTmbLNPrE9BvyrQa+jcYFHx351if/rwh4C9OEbN/PGYvlTLckI9/vgLwxg2t
m+4Im0e1r5ro2Z94nKEaUOn66pt5zr0W9Lgd3YR78zMXwk1QJHVJN5W5lh5wEDaQpK2bvd0Wf9/4
7RPvOrSWpB8AQU9AoLYWAKT3jcOsLje9PM+ReqG6lgc6bjcWyoV0GaUCslJ+cpyqO40TxhZib4Z8
N5JFHTne3seR00sVZxOMHVLk+kb7gDX3Je3aE6rOACpaCFzovGDiaelvBj0B5K1Y06XWZR7iPXEg
XAsHDOT7QR2NtzZ2xOKgnc8sbjNEaK+nlrXmFER8AQvE88iIm6kuWVZhTVon6KS8UU05loWAOCcT
T+Jgeu9VNcu4m9SSQXKl02VVQdp1FvhkaRuo6ctu2VFfkwL/4502lqq5B+K21v3BG6vPfvjcwgT1
5rqz80jNBQSwGe2klzGCsSpFBNztZZNDYvsUYrjNQPdWsGqodhPmwyA1XmfAhsMPt5u8HVNsPkEq
DfwvIPD28AdzocFNfl2dQ1h4QVjTvHO/3/NxmE9lT9SJq86DPBIbPuzljmQxd74/OzmUfS50XxCh
tUEIcTGMP3GiHH04gmX96GIHig8ujRMXMwAoWwXsPeDonftdHWQagy+o/4AYzCZaIRidTpMkiJz0
ww9YXyZuN39WFDuLBhabS0IwzlK9zgxwubEsmUqMFPGZHOvaM6cG85hLArWjOV3vQ7U2YygX5wKo
/RseuYlsAI/H2xyn183LRS1XbHDsbzby2oeYxcYHw7IFFV0+uM0bZM97f8LGu7q1zenl+xiW/jN3
wa7EM3ByfxI2a12dcx1UJzgR1CcIxaK88iV82jRwGdkejVY7XwGjYk2/pXbDQfdiXO3D4jWIZ8Go
o9PiKwHItCR1Z1iO4SEI8wQ7zhEGLFTTOql7KarotmFIyA2SWeNKZsPypnvt7EaYr2ctUL0UgjBz
uv79xm3qDPomZBRFzesGGgzdIYRoC+qUMXR4Ton5hM7twA22HxWs57FbftQeIuPIJV5ZRnY7aQ+r
me6dNuFV+NjA+SFxw3q/ruNFyBLu/YrpA2vYrRPjwh4XfJWrIz8bjW15o3Odz2Gc4nxwCoxtaFBi
M5Rllk955Pk36E7uuwXzPaTRawrVStYDW4Xf2rTkaJM4dPnlM7yRO+yEXubH3SfotuyhlEZA+vUI
U9HdMJIgs1tw6nwTH6oe6JVfvsMElKerLYt+GnPVKJk1vcWAoX1favRIsSQlhnix4SwteanDhR8Q
IfmAeXaSlH6/plPd3vY2qI7AMdIKGZaFNhUc0Ln8ftkaA/ZKcWUALcFgj51vOx/KYJwagKzpmh95
WX6hozGXidCbvoaeAPN4Nt9hwBpLzhxXJY5RDA2yV+J8mDCw0P03ZWe25KgSZNsvwiyY4VWgWUrl
PNQLVpVVxTxPAV/fC/LczrZj3de6XzBASk0JER7uey//sHHubEeFgFyv7RkIYOjbi0w0IZXmU6jz
K7W2/Mgeexz/4VZTpHUqwe1dTDJSp8yptlLS1xGDwl5prW2nKqT2qKX6lnPWTZY81vIzNpVgAtJ/
DXX009WXql9HxQPt5qOYUu2gJk1y7WaWElxdn0WdvItwMrc1/KzRhlAwRtHJGuyPmtQMd/Z80dLS
m/kfYe0gHcYPpzlqQVO4YD4nI+aIKNT+jFQYNmaJIaOyy7PmTBL3ZDj74Tx/GvglWPyM0w6L2d/1
qp1GEWzdPmw3gje/dBNWvE1fhSd3ZlSJlnhzpCnwpV8266FdhPmuIp7ZrOfQ+6n7RIteYkUPLhUR
1Y7+x/xvYG2cp7hyz5nNmtPGn70M8RROsQBUBBdfw/4yJ37F/+u897W7PiQjHAGiGo/r3xVJxhrh
a25cXgcQCfUTN8MdYc4MC+ts2s4FIIPEHSibKfIcJNwGOaTHZMjoONx00t0D8Cl23+mY71zWv859
r9XXp3w/+q8Ezv/4vPWB72X/9wv869z3y6+vvD7v/37uf/tu3y///W7/3bn//ydY/+J//CGwVlib
HP0xdbpmT1koKcDMwRVpxGvfkFMsLFlu05yaZprc6Y1Sn0a8+admybHkqvYhR9RygqrMhGiw0h+T
2ZyuCqnHJ6NM7xVkzx9hbmnbjhzLoZu14KVQ9G2FFmpxSUkckyT4m3wX1aY4OxqvhOrtioWueBzb
9Jq2FWGqPSdUhS37w6JjEH4AVT8nJmU28ojHyKJ1Td/kjRfN07CJjIoBsprV3dQLL1r+iMQZpIGm
eENxWJx6TTF82QfWhyKc10TU1SNq++CqC9R36/kcDMCmt1O6UhvuE7xQlhxNbZ+IuHANNR3+nLY9
JIIug7XyWMjobVSc5tFVSS5RrXxNjYp5rhl6rw4s591SytYz4zq/OCJVXwMAfiJmVk/b+r3XQ3e7
dBKLkb2SVOmUdwXDslqG+aumyZbZXqm89fzEl/XyWE0u3VxOrw75bGN5vjMOjMWWA1mBO2rTIT34
UErnRSZp8YgddLwb4edi3pTABOrwcU7caItdBZWzIVu8uan74Qxi01i29iZj1zq2bR9vFYHn2cUw
yVTsLhdHc0lFRmSuZo9F4K/fTBRhdYpmo/06nJV02wBFmGbn5syB2LeucuzMZLprJ/vJ7OU21aiX
oBgnlNdTd6NrwFcqVa82gCFUuFexH/UjDkALQ6TZxI+0R2jutdr5THVTe5+SVtlifwv2uNPJWY/1
iZqZDtY9wA5hFvWmKueZDHPS+tXwp+/4wSrLiE6xOxUH0TTJTkHmSoOjW4up66DAGfai7ozxCn9/
Tu03UWKLyW+IP4oMewrurmnba/Y9NauDjePuPcH/ioSUCgohxp6P+EM6NuHYkOTvupH9jGyruseg
3j05rnmERTbvrBTRcYU+wJtSqr3oeM1DMPfasQoyh5VhRbKjPExJzOpOL0qP1hz6JawmBBpG6b4n
o615dpSP57I1xJttP6w/vUYp9JjNrfDRHTvvQ83kN1DmuhsyUzwNfKsJqwzfDj+PFPijkbRn2zqK
P0RN3h314MnJk+FDn6gKS0OJ7qZhzI7LzOR1NrrnAWk5keVprBT7HTuRPRrvCr1fTsIgDbeenZzY
xj88hF7cdvVWiFl/TdwP2ubl72qUt2ehS7l00cvfZ6vNfGlKudfj5uDYZPPw0mGia5xnLJ7xzTQR
N1vL+dGp+h0XTLrvkEtiDOHelDnK37qM75vItZ7MJjwQWCfvOHq0o+wWFju6iaNrYeEzC7PzkPy6
2xBPFKqFwnqr455EiqANb1bKG70MfkNWHN5YUfX5KJYlETU20mtvwuYbJUAvLuthSq9m0Q6vGl41
H0F557shUynhlNgIu7UuTWyWB9qAhVtu7+QNy3pHLG2kqOf14Z4U/5MoKEOIMVLv5tCM37rhj2GD
vpjSOLm4PQZ7JdH/rm9WVRI7y1Lcb3HCkUVRjDdyEIzOg6Fd9Ekab2nyakRB+9rJMT/HiTz2JsFn
Irhx2wgrQkG9ChJDRQGokCZ5FroJTMthWP50aHHYxEP+7MQyuzWG87fHyvYWG7G5V01NbNfDMsLB
hZn/ZwzpfeeatXhLkTk0EuN2h23vUgS1frNL8YlLw3lDSTPvhd3Fvj6QxaPj+1voUNiIizG8WozY
b2LYmnmQv81lFlyxJ2A+jkJWVWnknJOQ9K4JJ2K3/gCJVles57virmkEC/7hOJWgGGzbUHx97jEi
IQ1nLaUcardkeTfp7akZk2Q319priWn9pNsklZS81E/wSJBSr74boxE5ggpXUOmVaBOa9CBs4sIc
m366kYs+oUvLYK8FxS5BDEckmNnkwL7218fX5697/93htLzav56SK+Rdv178X3+3Pvu/PJyH/HKW
WuyDeimICwol6x5YBhK9y2b4z70gyiMB1oOTeEIwdxupSW5cDPfK8jUCNS9OYVjzzqxXr+5AaZdV
fnnqlk3q8DHXvfUcdkNcbhqTkbWUMxvyOSfUFbavqFRpoqUQFCiCiZ5kwkGHjBAKQFMbRvDmtG5I
/vyzF8v0vdFnexsvD1ot36NbakC2ZCFfqmTsxrivTw5oOj8kSAVfySHiflISOoaj78O4TYFz31vw
KXaaYz9Uha2dRCwpAfe1cXOi3Ab6EE0nJ4wpsQ0s561wnk44ADkn3X7vBsEFrWO+6UJoyMnyHsbc
MPO04a/1Hb/f9vtw/XisxguK5Mf18zdGxefCw5ht1t2mjknI5nXuB0lUn8yl+vW9Wc+1QyZ3HWAF
lDo5vvv86AyOcTRbSTVw/SBwQnG3Yrz+/sL91O6cMlb22lpUWza2KHIvlX2PnbSZxVZfKpzuUM/7
JmWeWCqO1lLvXPeypT4rSAcx+JNLn9ZC2BBd48FFErJoHNbNlFtUFmksNLDMFbWPqtvxtFpgNx8d
kR/MrtQPfQs+I5ewi0wzP6173xslDvITc+9rEdNIcb3SooRTdkiE56kY0uDasKrJ6V6CR5I7dWjj
pfzMpvvPvdK1laPebgJmjnSzvnrU987k0dGXgQyPOX1WuIhBunAffr9Lr1Li1MP053oRr5tidhVy
Z8tFvW4cB5s1zvpjtVzJ6zUNUUnblNUQ+dLu8RiuF7UyBp/BPNxDTgMVM09c5+T8/9koUVkemzxh
cbaUBauiP5lz0H3t2YpBldCKLmVki6ODF1E3KGBbLC9j5bcFkl5sKbMiDSjoNqqA1tGSY0ual/J0
9/U6DjHi1956jrw/CsD15L+e4yxvLStyu/RR1n1XzzDbLpsJ68bX3nrotHHnSclKvEwokKstRWFc
z/0/e+s5JxF7YWA0QaOubr+GmVbWRzf5q2c4aTdtblsnqs4W4hEqOmOrHebIqhu5M/KShJvQulOV
xQfMhc4Zig6R49S8FfHiNHTj6kTc4e4mF68bPTMu3xsa4aQbocyUAt1ePedYnI9YNLeqmSKZ17Tw
rM/tQ6mGBkrBtrqIXEXWUiqqn4O87obzuqkqDSAZn+RdjqWzK3LFOreIZM6zJe2vvfUQZZvYOsun
0zH0HywlOavLM+LMts/hsln31gf1OLvW4Lr2LQJ/FqrxlkwZnOoh3Obhklp9KPU/6tLztsCK/UBM
fQ+/5ffYjfk+xs27wCnGg0LV1J/zCKxW2aUXMxbwJOKWKtwQmojK3ImP8lsOeLmprDjHGFLVPh1C
5d4gd86d4hm0OeDfnChbo3lwC4hBoSosf6T36pmlWPMwmxrpfXWkKIn89ZC0qHDLIU6vY+2EOx02
1q6eztZYNwcb3Y8vY9k8GXn+uxAq2E81G5CoaZrfkYq6xYbibEJbwtZcDtfNZPZ3c5cqqN3QqjRd
ApqlGIbbulFLZb5DQoqKmil0pkdTiSXN16y8RKlbFZ6IpsSXrkZGguimoFezXftuX770UzQenKC4
4RVID5Y64M8bq0mSwpbVNqpdkDPV/9vURp5dVKX9RIRNAnU5L4IE/VMV+d9PJR0DASHMIYMwrsEK
IeO67rVt2O8bUurFUkQyWvmEJHkErUGBY904RmGfodMELOPIG9Mt3NrmKuAnNI1Wu3E6OHBGATlB
wM66fJ2k9Zh51hRfW3KW2ZK9JOereyklNRAWuOB76pxxTUUxt2+h6wLIc2NMszjYMxRv5FlO2pJU
gQLnnI1IkOeKyYP2c8QPGTXHaUAzRR4wzgZus0ABlshHii5Y1mBgdupvOvc4PqrhQ7ZULgZBsi5S
O7QEKuKmpAx/lGn9YTa9fvnawG6AYTm8oNgOEL/kiu13mDggbJALWmbdS9jFD5JYXOAxPrH8kl+b
vtiZ2KBOVk9uDcgbNKJlehlmZ0cStN8IrdS9vAe6pBqjtq8s51TFSf+1EV0MaCyTsMUcaQNFVLoP
dHT8viTQT1SPidOWPafULmIwov06BhuNgdSXrBR+bIZeRTAIf0cc67lRq2h4qHf2V8SB4+S/hh3r
YaKVPe3fzc9ilZSsIcfXLgjAZj+nKQoSpnG3N4LZW6d1KrGoiaL7ajm/zt9hynS+zt/r3rqJDIho
aTMfmIlRsOKp+KDtSE0S1nleX8ZYQhypdvd2b8odcNpY3a5/mRs0njW4U0jWYq1lXUicsE7twwyD
Z5jzo47E1iehiVyiolntLE1K0RmaVxXzpIfGkvJ22pwztZGn3MJ/CejzhyxQ0oR2+2eCjwD8isfW
vaIbKd/E8x4ZNBOqWCbur13ICuXBbKB46hLPwDp9l6Oao/Bepl4l3DlhYB6/p1h3iSDXKX09R7/z
A2qxcZ/Ba+CSXx5d40aKMz+irJ+R+hJUIjhjQRSYfYhgLpGYuDLM+kAR8GesE/EaV2qI/D34RyQ+
ZiMlcKsxCK2bdf7Qltnd7Oafmmz4uZaNuvwi64NpbaU+vQMWqUUm96keHbtF2jMsm7hY5D9r1EME
Yx1j67DGO2KJg8pFqrPurefWQzVr/EqpxgM0z6g5FEP32EbwZoqm6yjya3BW112d9rkbvE47yhzI
3qNlBlyekulM5eveeq7O1d6ziZ+5VHlg3bQdU3e9bNZDBWiMj6wg29QdVb4t4A44cZVN1wVl3sG7
u63hy3dgDspWgxpDox3tsXCF9KI+qu7VStyB1JnJAmi4cVjdhWEy3Fmz/j5CVDlrsPnSETVPqziP
PUV3z+gBSZDsconwC1vAhHPx22O0rmBgBroefKgaSeOEkWekVHbETE+pLOwcilJRdl03qptfbKNu
NuTz5DbGoHxfVQ2JP5Yc0SKayxeN4boHlcRGGqYDtFJb426s0W45LToQnDPQq4zxMOvGu23r3LN6
PBycOo+uKKvfJtfODm0/l5dEAEZgffnmoNboZ0zVwXgJkrrcjWnjnFKEpRvdGCSc3HqkXg4RGtE2
caxp34Uy1SF7Ejo76lggiv1bWONhiMk+o6eO7oGKph7KFfeUMlluRjXYCkd5z1m8H5ykzveqUFuA
RV18G8YufaRxwUuaMcQiCNO2tAV6Up0g2HR9SqNU5KjOpVHSfzaanv8wrBIoYYkLOh5JQor5gg15
ekiZZVqE1W990DOAFZS13EJ7bnKzeW+mhXFhuY0njbHxRKuQvuzHYNrHchyeZOsCKkj6y3oE9iTY
dzm1NicMPSud7XetdWM/U23jpEMCeve4GMcHzR2hGCjlxkxihr5KpW/meO+0NvLgbHrLwkB5Lape
UlUP7Mt6iBmB3sSu/ciFljwneeUb+qi8Gu3su9g+KZUY2r7WumIf95N86FwKQUNXHWrHDuGkJJEX
Go5zzQtVfUgj5ZcSmT9CkXdPUD4QBKf28GKaUb4l8LGvWW+5x1I8Em5Wty9rVy4o1JdWJa+8zsOM
54ilXOwVw+xWQAlMtAqTekhAaJ2zKU8vU9HddVH8mC2xNvhV4bmGkDtZCHmzMwq1YxVPPxKhUV+f
5lfwDCxwIGTSbSC75FjaH7CI1a8h/THnSOuf4Scch8bsr0UF4QoGVYDkt9Pu8b5q9xocoss0iSts
jkY1yFhbWbI1VameABLhDIEVtZ2yZ6ZE/YVONhnRkSW8zCDzV1mFdq5n1zm7XDG7tLc20ipeazll
u3no3Vc+q6k16j0ohaNZN8p13QA7ZK0mqZsF3eBNuZbeRtOdiZGdACFrjzvDydCeMwo/DmH0iAo7
8GfZOB6eG+POAO7kkDw6gsebfOSS8j0sbOqbVd4Brhhc1ixD80AxkUWQdo2preXt8AgCgm8zm+Ud
bprxKDMD/mcf6f0Bv559dVjSXKfnMiufQ6upn+ZapWua0+ZnU6lzqqMo0vOq3JVqkv2ixzIEgvyT
JTgya2B2dy04pAv4xsHvtG58jtPoyXEQsdkGSWlXhi+haj4Prpju1iOmUJRLRov0dXmwy4H1tT3q
bWh0TyTcK3RsXXDRVKzx+rTvEZN5xjCp+2Ew8a7od4mmlY9fl9eMe2kbNgu3unbM89jNHdH9w2Bl
oVfhwrjKCVBPEV0zww2/Nu4cLpAL91QnPzFIKDDU1PgYVE301GRZcsxsSF0RisdCdaJfahu+jSBW
Ar0TL8ZkPTlx0jw5VqucwWaEPuVRjBhI6RtYWr4uemDLSLHkZul+cWo1vHL4U16LgA82TA6y+1He
gZ+jVB+Ezvtox6o/Y4JHl05Ua/Ff13uh+IKGggLqx5MNX7uLOvmitZRE6AOXESm/lEUoX4AIOXaf
P4vkVuWDduT5yaUYMa71xRTfNGsqvDyI9nHmKA/rJgEOJUjI9ZN5b07q+GKnlt/17fgIi0e+qEVx
oDzSP6yP5al6afuxPyvFdB6yKr6FUxDdNGlRGbFLysPLYWjO/zyQK5HB2l5c1/NkgvF79BjOhknP
r+umsWnujpBruVsgOeB5wq1EMB8kFK3dwsofZfOCnqMDJsOmm5lvInvGYjXa7VPZSRNpw/C+HpHG
07bg5TovMvrZBNnUB6cksGAzCoRfR4fqe0831lPSTrhuUnm1p3IsfWMpfhuAYC7Smvkf0ocuTGkb
q8+SFcSyW+bdeF73cP1Dzxi1v3qBigcAXVaR+akQxc2JfWyBXK5H1DGq87oXmTCqUktMXpL0iCAm
p52uGmHpVTb6a5ZE3YH11HQFT/K76/TyOKHcuLfirvDLrmaoWQ7nPJ7uIf5rJyOI39ZTmWoVgPCM
/gCQUrmQeuVw/TM5jP/8mWYN0ldLDYyf0BuWB3GEW6jrnugpHN5luFwDjaP1lLH4IW3Ekuf1nMot
eOQKCr310fUcalFiqWC4n6eoe5o1IoSo6MgwLC8ykMa6TzVjuz44xOFrGBHCxEaERowlem5C3TZc
+6lNstlvbUWB/6YbR7dPFo9LK856TcpqfUrZaM5TRwV9dobxYT1VuabGhBeUBzeqnSctQ7Pahhbp
aWcDZNW9Unmo0RgUyCWVBAVgmky+oWbjEfvgQAEe98Ug9Y0Aue+5aVrtZKbk9xIH0y6KweKGEmNa
odn2kYK+9iKUADKHPe90AcKvVC3nzk5G5441P0vqMh+2Wo7tMLSLcxkY4UnCIr0LKj9qsCgBRjnR
G2zrmhg88E3orL+gA2rbSp9+20FZc++k5L5P8d8hGTa1zjz2nqkquc6kznxaLrwmtv5AO9r3jv48
YN6QwHdYavrsT0KQ7pkABV14kz6w5UdcgNCOz8SC4Czs9DSP5qubGInXKwgMxwbp4sRvWUbzswXb
lf5Y1TbI0RLpCoIpWzTIvQAInsPHPJk/kSiakAFqze9PTmq/jjV93DOUgHRmoJ2X8dvMtV2Vo32n
M1H8lAIraWd8FAUX51zYnya9MA6NIyFUOfLTkKF7QJXS+lNW7p3RHG76jFUWRK3BarqiZU97QSp2
nka1JxVolX5Xyd8OQeeisgx2lYElVCG2AU6W9dgQ050TGwapfnx4Cut1Rt3+rEKrIo4vGx+QHOmt
6m5ANYhuNJd70P3xpnJ+q4U9bzJDh645zA/gxsGBzfkW+Ge0SazCc0T/Rn/zuxkylocga2da0VFp
g9gD2R3Aahmv1NY+J1CThavYh1Cx9jQRf4Ks5O7jxrxVcUQSez6QxQsQ1Rkvo16hIq+1rVKOn1Gi
PcF31PwqzCgrucuwXVA4h/nFgg9peWxiG6kR9gZv5mAmePf0czWjd8GpozdiPgxN8Uvp4uqIsgl4
Dabsnh9736fK53iOwg6qhqrsc1MeDeD2O0tX4kML22HjqIvmAutFN/0t6/C4VN7UMa9vqNl+Stug
9quqn7Ndxxc9IALqElKz7qDfGZ15AxaIMsvWGtZzhrNpFHvwK63cyRnNXoUvO5zavzGI1I0elnTH
K0zgaC7G4TlheKTaMJJXsCxckbGg3QCMwJs5tjl0n7nAK/McZy6thPv6p4xt0mxwfTzaAkCALu27
Ps/vaEMINDg0HqXDSllG0Q049+to9/EVz6MBiWPC2F/VSI4HEAFV8oCiBb3lbeCr7sus+lWFzn5w
VNxgXA2rGWQIW/oA0CxTFJOH5HcPe+mKK6ffNG1C4AExGnpduClQHh16s32oLPGclLAQOy3aArlD
hUgKOxF3o07H16Q48l9MPEBXv4Ka5WMi1NJPyvExGeur1cA7MSdnOCmt7QcDRuGi5D6xDZzaNZok
/v8aeKQRRahPRfMO3tV7DjrgqEtCgt6Ae5nJiNTQQMKyrfelmWLAt7eRqefbeE647Wg50kptB90O
AbmTvuH6bXe04Tj3Aj6njG6F0JWtW7FM6Ol+AvjrKXXkSzJbiwub8Fu7iZZabU8z9I3dkQSSyYjf
qS2Ej9l8j6f4MJrQDKH84e5TkDAzQN5V2t+hqvSH0NDmjVZlxb4zKZio3atjT7Fn4X7czKC3/Z4A
126UkLrBdJqwCfp1+BEXIw7VjqQyntZmg1McgUPnIJQiPeWl0fuoVp4xPzspVE0ufYKPTTGpf6rM
/hGWzqeCsI3cS/LSjFgPWywadoYeYe7+xpJbHk/aewFN9NDEOHLEMJ1h1eJ11lByz5W5ocWB7ptN
5vp6+Zjp7vQkU/Xcol/U7sDcq95A5EqusHup3bsyV1qiE1Hew8X+SZQ+ODOzZxCfDf5TpFFHqogD
Q5JBhYo3vE25Qm+DlADKlukGIjZ5QHuQE5OVAt3TqVOvYXrdZg0SMIAcvt66j3XUfdCWRr3AAvhZ
tuZN6/S/s6IBhFCKh8ppPgPiyVGQ6UAxV1md3FrASJH8z2+0W/8J/4+alaL7mkKrpgTbthsr8b7u
HXczx+KYzPp9rprbvtfTrVZCnOo62u1k89VmDWsOwHqDOPg9d4xfjuIPSkMhf5a7Ykyu+lTuwtrY
12aLas7wY8cpfdNKHytpvzg6xZjJOuYq8WXTGgxNQh5HJF1UhlsmROuqlenPMBaRH6fA80NnIyLz
zclLJOygNEEDPgtg78WUGTdjLpdVULhHboHcU5t/GoXhQIZGrxNq21Y13wqCqmkoL3Uw30zy2HNd
cfG0GuLpNrtl8y7TmNsqC0B83dvKJrXUCI9/Ln03p7FKpgB+01i2Z1zlgxDKIlPbhXHO3R02KEIS
sr5anD00ySUXKle5o3tWQIYCqPUO1aaa9Nzz2nlELQ0lhAvazSkdziTyyJijW0zsc5GOaJW0A+mI
N7OE9ZtPxlujUwpAGPjXxROANwuhahuTJ+B/kc1DuY1C6xWK4mg3+yxTmUwmKmsG7vLWQh/ddQ3V
n4wuRqMN+Drqg4+8TFQvbOzR06NDLONn3dZwzyARD5Th2ZVNirXZ4K5W7TuA03hwyM0RcXsi6feF
a+u+HdUT2X2X3iLT7F5ea5WAE2kui5Yy84WWVxu6Wzl4uCGTtDVDOixT2yctFG4QkN6RB9q5U3iG
uM3aJ6VbTOjm2Nxl+JkOeCGRZTCJ6Y/k2UY4bgu/2ojoez8+IbpE85cBj3Ot+Vfoms9h2Mforo/x
GA7PYfMUa07suRVtd0rmIldZW+Ioc9kghEba3tdkHdPxd2L+MurhZqt4/8kzGZtpxsLRwpt0UB31
o2liNp8BB/LjeIowzpDjqMiM+l8KjeVmAvW+lwZNLJKy+ktKdjc7Y3qkf0mdwy+Yw9+qO92Zs4Yh
x0BLkSqNT263uZc62gTFJP3eIj9wGyIkcAA7HS0NwYixIzULiqQfrE0LeZDBbvicOjoQiIyEOQvO
jY4HMteJ2QrXQ1VxkEq9h9N/Zgk+b2FonBvXR+xCGjcCB7spklbuR836rWT5IVMNa9cKhjLVmv50
MTzOMTCHhVPiOW3za5CGepE5pemiXIqhTnpO0LtvFRvbS5GGIE8xywo3LfAPNLhhEq6DQi9eAyP+
IUBgMlaNFIdwDWSIXhv8Yb4zV5+0bUFvV94E0jRIfNG9McuX3NJfjcrysiI3N3QN+Ktr0Y8ZXCFh
YJtgteTKo+neANJgRIJe6fxDiteJBqV+G+XXAt8DFun4bhxGw09641Sa2i2s7P444FfaZsL+zXR/
39bB7xgCsteU+HtF2yleVJIUCK2lGI46ZuMUdMAxg59axMquxUPjpc4wbxeAg+5q6m6Yk4daV/cK
rWwQ6aUPdWr6IRzwTa1aOaH9SCMFHdVFk+qvupX8aqz2dYaE5VALjkMUgXkSdw9dw1grB2MxYTAj
moLuPr0udxp/RuI33YaijzbajNAaSaA/lvWfpi7OZjJ+omRSqRMmfpS69c6NCWshoU5M5R24wnhE
CdQd0Bc2Xh8oRG8KVIsaqfA+z2Mqj0qxpXfaz9jA9zFTOe25xUivz9ew463DqriN5AX3plq+ISby
odyBXKN3RGMcsIBRssrQGKTFra8H+1Jb+qmu+tArMhX7oNphwWgRhEmNq8aIPihv7HoF0bGWiMsU
p/JWm5Mvp+AD/CL9fSlXj6iF1ORvA3ZxDwkMif/wo2yfFADxqCULKPuzKh+UZ4Vga2sOIw6immAJ
uHuyKULmnVzFjzBY8lx0wU4m2otjqnwR1GqsjMJzw61zgkvvha3EiqlY7TagS5pipI85wKZ3PSR7
OOh7VGGBR6VSerll4FsbMMSWhNgb7YBJKSeqqwp/GKik9s640WfsGawtXqQWFafY/lM3mCCgxqF9
NbgZslg1QPjSKAUABL3kbSe50skn2VhGsVUV56GORyADffHX6QesaOPPwB6fszl8EypcmKHTPxVX
dnBwivke5YC1twwFR6OFTqev827LFVHwIdPY66PiOQ6O6mAj06OhkJ+l4dsMKdkdxQjPofuhhizx
EuwaKW2ZKqe+waU2To28yuhvgIngSSzXZeVm5U5dIh8Jl8GcRX6nmvUH5fPEy2dofiwCpRFbr/yi
9N7o1GNYoECbpyJ/mZMI10Ic3PVSXIfC8PGU7QGEvybkfyJMARtJoaus4AQnbkIHIlpaxfEEi326
Fe604PvpD6GE8I7b4EiL+I0+kZOy5CJND/YiF9MmDuyXvqJvF6t62gUZpknBxzq7Qv8RIdmolox6
Svg0WGVyjpv2xxA4nkD6VCv6GbdmOyAOFPqjDqbJr+aYgTy3dr0gSWpmCdpxoDklMgpY3z1Szxh7
PKWnXmLTyunfUlZLIIk3rcisPcWGBSIKODUNAoomODW0cu62kai8LOR1atMhpMpOteGUXuKJblEm
xuln1rsOPOow3rtRO9M3azB84SDzH+Ki3snSiLZt9pwwRaEwMOlA2EYPWg5vOAlhV7nto0rngu2I
6IGime36aUJMPrroICbnqCfEVgxOR4U1eR7Ivwbo2WciqB2NCX4JadgHKCrJvkxvIXhMzzLF727M
DFwoDN1NO72rQ7SVDXqF9XQsP0mF0PEjog36mI0/w7ZQvMTUMtBfxnR0Ne6Y1mLCniDUptWJ2X3E
ZVH8QqFUsWRMAac6066Q0jiwYP7sAx82UbdPtU7zad+S+QSPtC+pJrxdjrknHCv3Qrj7xAk+bDVd
CATZ0zhb12lckqq0VIsGnaoKlakwRreZUeg7hAYtAhlcWNVndbh1JZOhqxRMUmVwN8eBvnMY4I5I
m7E2DAr9myjo9C5D6zAOOLSEjf89K7SrY/yIhMz8CARS2rYuRX5ra0wmaSthcYVd6c7Q38s4RM2g
YhEzq+RUlvWArxbfr81yAm3HLyy33eMEJqviEw2BUT1lbhRtYoVCSVsXzU5tnF80PJww7TJmufTp
G3V7R3cBw2eQY7oeR9+WlrqbG0e5VSn5RJ3eCFGcaAetb58mc6KpnB57/0HdeTQ3DqxZ9r/MHi/g
zZaeohEpUzIbhCy8TyQS+PVzwOruN6+nJ6ZnORtFUaIolQiT+d17z5URXlFVRBep2+VKt6yTV4Kw
U0PKeeyfotCgvUGwAAxnvd3Me8HSChb96Db5LjXFWpPNW++hgUWTBWaleZGG+wQBa3jB5H3qymlT
ZK56wYfXH4a0r9mSEaQNzM8b0+7fGIn/gv77D+bifyYz/lfQxX9hNP630I2nx83T/wfoRg966f+Z
3IgSQ8Hov3Ib5+/4i220vX+AWiFSA7PR1113xv/9pTZa5j+CICDy4FF4a3KX+ye00bD/gSuMtCoi
jGkZtg3a9t+gjdY/8GPZBkhHh6pGz7Ls//H/AG3E6Puv9ZoeScLAcx3bAt6ou/7/hm3k8sEaLFJg
7Xs2Upb/3LTxhThDw6KLOSCpoYQy1QYLQiP2DAzOtt9igpTta8aaglna0G9rJV4pH/HOtOSly4Qm
A8f5tpSZfRkCqEJcab+Nra8yOFD8HPu3dyX7cvsuCGtyDSp41gfBxtbl4qxlWXwlyzY3vIh+bRoF
EnOujKdJBtnewDm69KfMeEpUo53MoCYjxyMBWQaoRbKPCJnCww4+ez9tF2FRbrDWO3svfJZORr5C
9lAHxUgMXzlvIpX+cz4xXWsd48B84sfNE/+ZQq/8pJnYB9nb+c8Wt6KjlSMfz99z++agz9yDjsvj
7zPaDJqWbXvhxmDR1/xGlL+sShAn+4LKhjtlwjgboFASryyDS5zIq56DDfN7sTULSvQsTZ30nMm6
YYr7CkDhyQkKWhRM40FVjfFAT92LTMLfsumirV9FwyNtUmqjUbKxFC04CckYBbd5ccdg7pfmDm45
TsPKqGsfqRGhPkVEyS8LGyhujtc/uk0vdhST4d7VGEaDcdm18+eL8qdJ2ujh75MCHQhimWBNY5ju
hTXUkMzcUBwzbHUZ3Ictoy04+dY6C6YfivZiGp8CbhwBP74GfMPg39rmQ+qfk9w+yjZ8D1JyeMmg
kvvcN9eZMMZNQX5yTc8gI0iKodeWXyIeDDsPGeSuqLnvSit+rA3nNG+90RG4/WC5yhnSijVjj4eK
UpudqTvN0q+1r0K58d2gj+QcwB0yu5LJucjH5JA5wyvVXt06BXK90lI1b/rtFUVuYikGJkNpKe+i
Qf9C9REY8uLHsOGGQjbfgOZO/s6/B6eZ7xlkuA5RDCq73vsKuRtw2bL88SPqDi3c+16Xs4croWHh
maMqJTiacdxspsm+L8IGG/CUnEqhKEOV5lUlPY43N3lwLNpzcU0wm9E+0syYyJOU39GIFUZjk1Kq
zZiNF1uDBCrLNSelygqiUzFJ5FBcskQoStRgEfRBY7ByjF8IkL9yphtrqx/XFm2UCXQurK2C5IUD
hD+u+DMTd88WwFcWeOHKhZnbE6Qm5A6DcS283rXweoOEI5Wf2qD9ms3apeCYtLZ5z/z8gj+XwVT3
69r0eaZu91S5+TNB2keFbciOgdnoTbMuQKNAO+m/XZ8QdOpdTCkfoU2sAh8EVV6xa9fzbEl8iOTN
kYD87xQnxcZw27s0HbdUb2pLdNM7cqgxyXjtse3uA6AjTIeHxWzyyhRQqKapZ4oeInuSPVU+talt
gPfOZimhQqb7dfdOU+db2y/TZuGb/tP8nTg/D26Z70Kj3KX4wdwnWmiCtWOaP1FTrTI8FKPlrIRG
4AskZPjlzRVIzlctPNap2Ek3KPocBAXDba4za1+SJUtoBWHCnzVoXhoLjNLPgXuWDYzCQn/u9OZV
aIDYRa7/cdmRF03qL3OfMuipYNzdm4hNVFxFOEBXkM7uC3xpGCXmWspaZ5AeXuKA6tO8TTalU1BR
2pvL1kOcgjZjgOpjTU7TW5qGK48qtiWnaYCB3kZOT1k96NFJNqBXGS2jOqMqG1N2j+nrgX5SFqXD
Zcy9k1DpN3CUDer9QEnNrk+ybd36P81kI8PVB8a5oF7h+o/BZ6SfXAH5SqNqLy8pD6dQdols9lU0
yQM5p2fKkx4hAx7w3X9JJhMy9ldIBeDxqckm0/rQkwhmEKAuQ8wELPrsKApyo+BC+opEApdxgqzQ
WsPnGn2/qvNfkJR/hg7oaogvYAK1utGGZgMf8wDk/UQS9gBpEwMFKGtb3rWV5zLNtqdlobvvsfNb
T85TSmnO46iG98TYV0Vjc6TaERP1cmkXcb90WzFtuiYK7816ftojh9ra0PWWTXyC5O2gBWg+AolP
dfYm8Mf3et4SaqSe6Zh4VoO28nLOv0DlEEbH9xLA63KotHSdhr69kg7bDtLHsQgYj3kYYXLoMLcQ
ZxqO085G1qhtMZNjR87mIQzFShAco3YD31zdvE76VBz6qSkO85Z5ivtyV9YxL241zWKUBgI1VJM1
JGF19BRX5dCEkBgz0CQPsHXT8LWeWtgyQ4MnDzP/MCF3QXRYo01OO+hT8GMp5WW/4kPVIj5OKhxI
g9u8pj4M3IR7FJl1xLOYv5gUyUtU1xQ0xon5IAbUr1R1WMmaL5HE/gPwWDQMc62HTbRqdbFsVMy9
0M70RaYnj8pV5776anxaM6U65yY9t43HYpxzDafgbBLUCoqeRNbQNRWuw5DMZ1oO3R5Ndu/AT18O
rtMuk4R2gpaOnnUvWDWnHbYM5ASKUvOq3EWjIOFJg8m5rMpzHbbJ2kwL/J7zFrEbkpbfjJ4mg4YX
OGssOiInNvY2KwkvKb6DYhAHGAOrmvHDrknQboQZPA+k77oq95BVM+4HbgfhFg8Fhuqyd1t6+vJt
xrQr8FuGzdZr5scTwh/PD+cKI6bc/KgUISOrmLbk7RbkZB9W02+ShGscmdadT5veakyaas3oPL3T
BCBdJ/TAKKCwOLanvyq7K/Y6eDeSpmxoLat9IaeRrIDxefvWoWWtnLR59EJPC4WQ51yrguew7F/A
U2jn2uq6I3OgbmFK78nybfds21P9jI+SUSC+CjwSPPTD4VrA3g7cGgqTm3wxZPCv7giOtO+memeb
FWgaad3X+lRfp94v9rT2tdjjm3XS1QU26Ea75GiVl9jBdoOGesc1Jbvw08GUePeFNkZb9q945Sgv
5FXnT2KgGBcKB+9W4cq9r+21ZZvh2bTb/h5rypEhK2dEUuF78gazvx9MZ+PkWne8PbIrrgN0+hwD
1ZzrunLXjTA2lE+yyaS3MTq484fbv24f6pJ5tmLheeBWmDLbxw0gSOweeiS2A6W38eH20OlQMBaj
bVzbYtI2f58yf/X2vH8+LHH6ucv//H23r7fzy/7zmX9f8Z+Pb/8yhGchjYn6f3mJ24v9/XXyjIOB
BWfELOQ+yye1Fn6YXpOwDFZTVIoHCkfYuhqG9Ugxq72k8yN9Zh1K9FR6w5/cVy4DWjd6lbTCsChI
1RvOLLb1EBA+6Gh8r1HLP0upXQsag75VKA7V0Ke/SqlNzlQnWhD2XJasDhDas6P02oA1PARUy6n4
B4773raZhup6hcOzMn5nIidsU0a5gXGfmBowPcLakcz0j8RsfpMQpEmfcWtOpnx4HbTCxJSeRi/z
YcKGOB6fWc1OS10b8OEpxa1xKNyHevQg/jm5upLDguwHtAR/h4w2DGzT+xIS+8bFA30qVTNsbewT
R9qcmx0BEucga1HscxhG0GY4t7rWcff5aCUHepbCnT2U6bHzhmSXlVN+Qv6otjTvVtBR5QBNOunv
fcwo9PC6+iXszGw9pjK4hg4XHN0Mi8cBkX4Zu+341Ftuv2R1qj0PkQvoOKn7lyFHy09EGLziKYR5
HE3yPcqmr0Q5ySd37Kc8UBarDfuEe67/Ifi8C2qb0cGEzExmiZGfKT7TkoalBfzE25/f1V5w0IM9
l65G8pwE7azCbX20uZ88K0/sNP2vasqf/KArP0VofJZGqL+z6GNkplXJW1p3EHCYor6Y1YhNV3Xp
nzYjwlJT+/aU+VTmRbrVUAEuJUPmNH7IcJqvRW/Yl7LzaaTPHHU/6qwwx4auDDqfiu2Ahf80Onm0
k0KSvDA7b+eNKj94IPb2WSqJoaUDRhLMivs0AHKvKFfYpYlnHbmxjltHsiIx2VozERPa2XDR5GMg
g5dJBd06Hkpx1aoRNbXwzIfKpd3NofTyidPfWAZN3D83iku/pinvT8w1amFoffvq2uwMQev7b66i
OtTLMvnhDzE3bK5uVMOhhkXOd4fVniSx/O2ognci7NKLfpzwv8fYJXJn/ffvnmR7qZEhWSSeT8Yf
SAjc1nyj0+j0G9DYpVuOgrtSs9av/U8qod4Cxys/mHiDtm2l8cZZRDKkS8hLRxUqdekYf2LJnRVJ
unymBosrQT14j7gwca4ltXpoktxbGX1ZXe3IkuvOiSPc40a+oQCTS3ifBxvHTs0TR4y5pUxtOhYC
GF2YOupAmEnsgZ+NoO5JJnltpe9ZY9YwdEOL2GzQHAfm5VuVt+JEPWS6nUKNfV/UthuyGub90EUG
l/UwuCRaPGPip+IhsSOxQs0bHjWrxSOOx/GprTPYLlHT/NEJmixE7dgvemTP/ueyfosVC+IJ+9C7
aLsPAHfys2VwGOZ9+l204sjKyv1Ju3KrHHdkzyMRqvxMAOlOHrJgRiFUH9bk0PllNpREoUrGaJbW
KoZ+/ztPHDw1Fj8QFyi5DIevzNOeo6H3PpThfZOAr985qO8ik2Zc+RjTE+QOqtgMQ5I+lNIzN5PW
xGDewDYNA0BlaKzJpUIC7wMmyQ3YJZa/Vun7V3Ma/Cs3ORZLDGvWt4dSb2ijaLvPTkKxznA/Uo6t
rSkOYzISmphO8tTv9mQp3CsxZHEKWt6IzH4TbDGYupvrYhwHDj1DUBKsHcPCmo6+tkeuN+9rWZVb
X0IREE4TXiuv3NLZRTFLpl4dW8DwSl1jp82wAAflozWd+y77xLsRU6Td+/vUQxcXTQNucKTYbJyA
GKUoI/RiNGvPD+AiyUhesvCH3egSbHVzllnlXGPXCDaDLUFMs9PiIimOHlP7qK7ElvbVn9DR9pmv
l9cEm1CCcHWvUcB2HWOsAeQYjU3H4svVN3bCr+4H3JA11bIOpPFt1drZjxM0O0Wf9hGGzxlzV3ns
yKxdbh+8VnC5HMxhJ/yeLFycIlmP2PvLEU8V+1NWDExijSzZJaVgDWYYNWN3c2HYzUcC+mfvaf3E
OLpVRzW3nFeufaA71rhG8we/HdaFrVvnkerdfRa2XwTMd0Dvg1OKB8wMXHQX6d57DUXoDp4TrLHT
rC6E5xjW/xkBZBnJdgCkDorBZ7O9SIwYyAqTjxXDA8zzgXtuiqG5Zp7qV+5e8i6scZDVV8POmqsT
4uhvHN6A20PGwfV9w3LUm2SOcoAJ8/bcuKLrthz7Ycc6a2cHoET9nqY4aOLdtfHnEKw5YnOUdXJH
sHEek9TdVYvwpZiNGLbUt7goCO0VOcxl3j7/SVrWone6rb5HE2HfJtvXksRYYVziJBCoUU0Nt72z
4EIOaYN9vO+zq46vdx/X6OhGnudXjY02M0b/RNok22Wzv03Ce9Pja5lpm9YNoUPaDW+9+TjFVbAR
MJaWuvLt6+0DeSuxSun93hCAQ86wLkLW5dWwTIKqGhOM28PcsrqDp6xnL0jpbZj/Yk7v3ivqE44+
q40NRaUsGgZgp8CaFu7g0ntmUGHBM9JrbFnptWxnxEGt3hvWrmvnP05f0yWJrNHTrpkZcH3blBe6
csLTQKxHRUyooLjGK5BS/nX0jKdQIxDT7jiFw21lqZe+ak8dXF0cN35OQqWs6m2BbphmubyyCZBX
gJP+3vSGh4poJeNJTteWa+SdCllU26fW4GRO+uqSNk2Msgwavyolwo/74SR4muKE3bsCXIIl/lzF
bgQw8VrlDUw+6s+TIsGSR7nfMefKtPDc4eQ4eblxuWPtoTcgVLGsee2YoJGYD6c/ce1hROlhMXrW
FB81XyPeN3jxU5/1HvrMSsTqFXBzfRb48fFmJNWfbuioJciC+HluzRlsFPCk8fxH/jDYvxwUTzVi
l5IRene3Yb3CuCRrP1CfJZEW3o95OnsnohasDFUZ7BvQsi5+1VuPYVZhy/FqcxdLLkajKTFDaY/c
UgHpQyzZK8eM7uLefvP8+psCwukeXEQBrGOTmLb2AnTsYlo0oinqAu80eWl6lT0WLZZCrDfGih0C
a0kT01zWcDMQI0j1Uq1w0uwhRhDPYGx2jonBKf7G8+HBZsaI41WqqIIxM8PcBGm+dpP0oxxoOxx7
7TfzAopYZcoZbjDrzkbKRSddnMeuJocbFP5ynJmu9QSwj+udfXLnD7d/lXrCbi5jh021cYAEGLTr
yjHIUJTxR11gFaq5Xp1io9jqppPuih6ekPAoXPfzYjykqkpPSYLxyHKkSRe2jVkVdDEhWsaigUHW
uvC/u8b2mB3YIMeN56LoQKkoZmVD+ZPNvTiU2rIdj5XcmuhWU549WvpXACDvIQtr5yGJsl+VG8fG
6LH8Kn6326eJgKU7bZrptFFoP2jz82srfrHn3zUo+NsFQwV6J/ao/fGvEQHBpfJNhnhTcadYcPr2
sUj7YeuWFH5Hdz02uQ0j1uQhSsQcp2m0l0RZbDaSfCtV2exaVb5nk/WdGV67MSHtLAo+fYDuCUMQ
K+CZi9Rc9hmE+4zOW7CIrni4fRDuSNcvrFktSSUy29Teaww3V0Nk9xss5Tjd+rreaYlpPjCR29ZE
J5YtJphYjFji2lrcu3nNyKifwvU4mZDWwvuIAomxK62txCPq2vhAq3bMV6M79yhx/R7xwVSxdbY4
EK99Wa90jHyMTpAuYfZnkTtSsbJIXIzsbaBWPofhvk1yA79lrDCSeeklZYK3MJyiAFyVBKsozJ1d
7n0VbRbhT2WlOrRhDkmhYS7DpsXCArjAlIr3aJgchmMyhR5RN9s8VAg1tLPCUGT15IcasERljUec
MrmgaQrb5142ob9mOjb3SzjiwDVKWxuCklqZx599bh44Vsu3LCUEU4flr5WS2gq7WJzYeiJLJg6i
BMNC9hb8+UPr1BPBDTPN2fUzfb6KL3qGlVppyXccOh9ihBw0L4PAx15k71inuuF0ctinak59VgUu
M3qnJmYsAEdH3tp1hPxaMfRfAPsIT3mTEU0u8KqMGvO1hHtrWHvJhoYA1peY90YnWsE03yFLH9Iu
jfZhGl2S4jNJ3Xhr+OjcbYPk1I/MWqUo3y2Z/wFHwRKqGRaVaaSrzIaACOMRfDTtvQMVB3epyVo/
oiEW45ZCHJbMTAun0ji0x+GiGL5a3TEgznXf2IF/H2vyvSiRw5IwufJerfyoCL8sABoLTVg0T3mx
WtKLtpeEn1kj7g0O8EVTsxhW6Oq7Zqo2kDDZnbfVC9XIGlPpuNuwmSQzA2Rn4dfVuxdn6cqvdN4y
FCOuel9lzMIjmadsRhQDO/KZ6jdugoIlaY4XSHfxSBCpmfUFW1J5k+I8atW4sWKRsmJ8kxRkr3yt
SpduIhkD1MEywcXEQExsJ1nAyWKcvqz6q5UXMLE1qBVgjntRoHC49bFqcjw62maAWrnzDBQ+ZRf3
jSDYJz2t22qJRDYISOjQBR3eRZ6ziuP0OxxxaxZWva25RGCPIZnb4RjvqyOe3RVWIS6Lmj6Qq9fI
pxvB87jpDV+udUy+yyEon3tZLDHSWQuSbQWWDeJ3da5OIGHDTVQPK9H9sr3w79rut1BBcta9ybhv
gmrcZ1H0EAyFv0tiEIy2PNYGO/cMzC5pqpUdzW7d4Y+Czb1s+/ge+hsWWEyVzM1Obe6/Bk5ish1G
RykQQTxvNA4qUHI5ULWxpKm2OlQKOUkC6waJBbeMvnAF0KmIueubC5wtI51JYbave7QPzWM9NgB9
ZVjTw/eBTOJwUZ902nRuiGsqNFfZnJqAomFumWuVKJHqzDvN3TjVerrC+FAItXfqoduYYrzPAKRA
wCX8gjBUHtKsePOYgHLgwLmpQ/9oY/jw2WJexojepMKKXjKvTO5w4O5x0XKDx6uw7/vewS4ddmt3
jhS6SbGqgExspQa9rtNQDbnDZ2UdrkaHzqa2ijZOUNeXjDxCPsKd7BkdL+u9J+zgVLvaVbMSdk/O
l6Wn05MXFidXCgd/w+huKsJLxzbWdxys9mzOs7b1OHE8GDouXqwhh8Lccsk1MQ3X7soVwxlf4daa
fJMbe8641rcAF9GglrYhs70keDSxOeH5bdDu6reBnPMd0WVvV1hevgG0DcZKadEqHpL+EESmxiTR
36lifKyysb9kufvjTkxvUryXU5Y+kPX7dei3WtBT7hEd6ry1zQpwYaLeLdzAMCh/OAt98u6zKv+t
pfvCejR9Y3r8Bio5QQXSHE5ve9pDzlWsXws2rb1b3lFAgKPZEyVNJpiVARmCwIi62VXjDw9aY9Ge
XDagy9kVLHSjZFPOxYobixOG5d40gmHfpNFH2Xobnz0tsx6dCBGLAA4l7yS9PDnnemEsR7S+FcIL
9ByzpueOc6YbtplWTdtJGPGmkeRxOd3T1VjhYTRHHK8o3lg6i6B+65vWWRkiDvZGoMdv1gs7/OYt
6NNpL+lhWrXzwxhIpE1i+YIb89+++fZ5Uh3OyvXqYO/HZfyWvYN2CP6URf/W1MEx9oQ63z4Ula3O
oUjVWc8j6MmeZI42f/X2BR0BYV8XeNjHJDnAtLAuzPLls9vq1w7mD5I0j1j3vWWdIBOUS/mcorgu
QuAJp9vDygVUykESHwFoyGfGmgycqaIkocWTbd3DBoWZb02tORiDqRLn1g7TTWlr+qUxUn8VpH78
yH8YjjZrn2evDHx0IVe85hadQi7tCh/mkD5T79R/tyoE1p/ZCG0F/SktjeiQZPb1hBdgUcf2OvKF
+WNxdUfu3WguyRrPx6bEacsgrydM10K486ecvTXaczU4uLJ7Ge/BkSBHKL/5g30i3Ax1a1OQULd/
UqyQa2vSDRwZfFXHmLIMOvYfjmG2fwoL0TRlLHa8fTXBKlS2IOp6ldLxVWJ6hSnrb83OKJD9ouYp
1t2PfnIJ+sbNq9ZO3hMynb+Fe/LfeILDPvUpdrUPqkr+y1eg47x5Covgn08w7cJ7+ufvwMXs7+/w
r6/wf33C7ZcMx4x6on//Xwi7rOjNcwumOL7Y6Kp1V6YVdY+xrucPlvF8e3D74Dl0R+mKWc/toaPj
Ie2d4e8zLK/rHoeSlWeRdNbh9gwtL7UdNjnoHvMr/v0uP1zFWivZnPApQzLWARwk5/emxX4RuBc4
wKvbq92ekcz2UiRna3d7Rhtq0ZGUBV2h//6KkxG8lDQ8HrnQAS2Tfn8QsAWY2TInMwjKIajx3iUs
sHxThI8+RL5VPHrT1p0fEm4Fnm2RSGGNHD4G8AQf7X7leBPyeeQPhyjyKHArbLbXQBSZYfTGrkoL
+g7yvl0HXo9SNjx5mqVtaA+Ray1rnppAPBoRt02oALoM/wzFJPBM4Nazf7LCodtlFNXeuwrpvxnQ
ndhuFHThpYh/dvGh+d2pBB8rIk9fxB1IpYYzcTEBeAUBy5o/GNeo4pfR06NFEzTPlDZSDIhjYzS7
h46EwMzl5qYfAc8s4X07zVCvM42R3WSE+Q5QBFvrDFJTOPfJEXqD2t2xp83+WEEZAEjBaAG77EIl
4wqOyTUpQiqfLPnRSOcBoWYO5DnGos/1fcJdJksQLPmkjAGlR72Kdn5LH5+fV+uu1xlC5z6cRDwE
+8kpwFZy79EZ19WQzDFXF0/a5I5r1esx+28h9pzJZ0qsf3QbcKqE/M42fysnFqnsTABkc43wxUDp
aDtZ+6oeDKAIA7hrmoduj7zCbw7+yNrEQzCxRP0TaVn6DrScTgpTu9P8lV7Cy2TvR5z5TTnwQYeO
91n7jOeVYYu7AbWGQ2gqmRbhZDl2bWyiB2Prr0wsMS3vrA4tQfMEb5DXDmQNPAgYvvyIq0K/GkW2
dKI0fJiya19tSr35YSGNkyXfOAA69Cn7EzrVG+1FhUsUoBv2Q0GTJjPpkFWd+mVxCH9dPjsB3ICU
mtMFE8Q2q2lPaZhXlAzFTYwLCyo6W9h9prVjTxPgRZ6I+GjYRoSPUzoIQgWdOP/I0uwioH8sLYwZ
i95alDo2/a4l1kUBKdkFKmWJhXTLMgCtGA79uXYN1lkAKxhmgpME7atnqLOK42uVRLhlNYc/vUke
MvjitAH1oZHt0yjwrMzR3guIjixsj3Ef/LJACdftW56Rmcya/pPyQgdlP51LhasDEAObWx/bGkEw
a0UYeAXxxz+AfViXw+QthSsoIQwKAgsNeyz0scUQqzcdrMVVptE9Q1502goESw1km20FNGQLcH8W
6A6uHbnBbQDFpY+HBV2HHEJFvDOiAbQ6q4ewHO8KGISDwZA6gmUqZyGj8bS1YMO4Rjwh70q+AXce
sU5op8iI/YalzFMcQ6+NrRWs4XhDuTBqSzFAq7UQmdpkqZc6lVxsyERgE0hqGgoRpm0X1Jg7jPSL
0r4pCHRSJO0zthYP70SsL5y7wldAjsfiVaSZcyXORMWkn7AXHJo4W7qSwmH6Qadln6unSmfe7vY6
8ah4SyqCnPHAFKNJ9QeP6MFCr8jsGxjC6kFn48FY/rEOzgNwqPVMSECh8O/C0gCn33LAdLF3tVk/
WFhp7mBhEalIW59CWmPtB+lD1VVcH+FALHxahLyW/1QiUiIlWqOtWz/46KX/XtJGQdeR71ITSwAX
DsIRDF26tjyCYtjRPkeFuOOVWrYtHYeEA+pFl3rwVCRbNCUoNTI5jJTZXXSjyZdzVSmR5x5PDDOz
vjnkrdIWOcUJcAtGiBHpnTA7qiJscDJMosJ1ybm6TjkWJpzfqGZ3XQFpAPgw/KUqujRuD/XDxZRg
NW+ZOVKSmpZbW7I7U3ZwaTVj51jJyaMMHul9Jt1WHPzlDLDIclLFffHYhX0J2GNI0DnMH5uSBNqK
zIJ7h7mQDikfJ/aLrfDlnmZZHPi6te3jgEle1gJCm6+Pff5ZJMJb9ZBywgo3SxLPjh7RWAvyhGmr
sEzQfjPpvwzYMIvFLk+petQP09tUOhk0SaTLZRu6yjv3wgLO3KaTfAGgSdqcqQDmBiM5JyTfVqr1
tE2s0xlHa+3SHnm300dJqfOWTqX3MNo5stKXXGKJC1kwWWRrz2Y43v0BwuhCg9JIksQaqCo6ZnZ4
mFPXm8EK/9ADpZZNngFSjS+5b3+7TvirH2XPna6Y0GLVppiA3lXxgzNV8co0jVMrwDSYJMN85aiz
H3gX5hPJOWDMG5yZ2WQHn5K+FU0YuiSIGEdMpL1uPh4sEI5zoHfK76M+K5ZlzLI615qXLm9/rYiO
P5dbakIDAlz2btFaZBRaoR07LX3RqNFd1W5qAnfiJjnQZKUn0bVQw1viklOd8mlrefoni8zXydk7
Zbk3jODQoLTtzEi+hyDKSYz9hCWYGazzDFtLgMNhUX+G+ddYED4KpOMvXUvtWmsg/am6bytvadO+
FEZCuMki8jGOpMikYTt731wpis8ZmRfDA2N/uWt7D+ZP2AEHdo1hoPLZN/dB5MkHDcfWhWvbDO6L
QQdjf94YBbbWv4/1bHqvNcY6tyebk8FE1fchQcwvpeDArFuzlevbV28/bmzwcURZhmzJqytrkAdE
h69h/lVunwoGW8N3KWiXv/1EQ8f+pgrjcnuKV+NzxiWqL/Lbj+i8gsTJyGzp9upWYoxXsqTcNvzT
mHIQOVEBARNDCYVmmKahT5ee/K7D4DHJswtcqkUwrvp6/O78YUK4o9U00jg9I8u7C1CpF6IkTl/B
vdh6Cc3ZWWEi30UR+U+vfIjK7CUskzeoPOVS6aS/Jh0SWPaeut7RMHjH60L77AUz8KmoVjiiqS4e
RHpIoeiQWAbpDmDNKfM3NPzXJFIP7DFWobtHAUmJrpNlSTPQhhK4G9ZY2OC0T6DU/Km9+mADYaXs
EGuf47pX39roovq28EmXNUCDSi9e6wrnSSoe6iR5CjIfMGShr6woelNdDcIgv4ttl7hCQNFw2j7U
wfgA1wi7ZTt8iO6lUgazNFZfltzLySFKaMx+KQ0rqp65+8hK9sEwAHgpQxbMtIGFiR2wy+rJ84ti
Pf/DE1m6CXQ0QldDeGg6ufMQD2Ijo5cAUxHsQSqpQB4HoRBLvyexHnjohV2CzWvaVEmFobz2HxjG
v5ud+QJ2ALYtk99OmToD/+bL7tsjMeHvuaJj4ZTt+0SGlayJz3R4CJ96nrwNGD7DpBhG0/1Dq6lo
dJo+pvTSTZ796KFAgDcy2d8n+RrOZwOeRz7Xjv+pOSwT+S5vPXNm49RpwXZmZFIC3BhB+5GUQ7jF
dxgyujOOmQWuCcjSxXSiR9AL2r4tjfcUhBazSdaLoQ+bG8Ak/dbuyMBOjEsPFhu+8nSlNdNbrbTv
cACL4um6xcWV7K4zG7kqDWQcNhBqDGLEWjqQ3vAQSo6OEdXJxMfIbC0IUm+rWc3Rm8Wo3DHu26JM
1/N0NI5wQnoFQwJuywxyYJwABNELh5BmTq819qF81RclNWsTeB3HLVimoDBQQgc33a3l/2TvTJYc
N7Jt+ytlGj+UoXM0g5qwb4LBIKOPCSwzGsDRw9Hj6++CdO2VKq0yZU/jN0lLSSEySADux8/Ze20C
n4we9koZoaUdkNLqeOoAGHEzuwtegTyBo0VbcC1Zg2Q293r7NwDzOL2j5KE1FDQpM3+wrWiJEp59
OV055M8uRqXyVaYHz7Gqk5XUxLNj5hc6QjqznijF2SGO4iSa8irqcm9mLYqiWF5oVh4nK3nMzS2E
qy3Kt2ViGel2GtITpPH0pjXrb9gTqjutJ5vCEvkJws8iA8B7F3RjeaWCiefULY9/ix9P3QHIKW6o
e29o7W46S3PPZMFn94g8Um7+ZpvCwQJWZH/FnKcuLg0hPUnPOf5mfeJdcOTttL749By7WY39hCe7
zZIHj1W+dsAxKyrq6t7M4+kYTlgaOGgQtkCuaoi60AKWtTLw5XdhCfDQw5vgjx4ZAssIXEQcAsex
ZUaSHUeTva0uhANrm2HMBY1P/6kv3fe4jN/jwiyOwsP6UffgHfCuJPsQ38idbXT4txwC3bs48glt
hz+bmV51YkfdF3XyUkw5hoBQ22SCVqQcu4s2DOiVRfrA2CO5FZ5WPTCQZhNxXH87SOAhHRiabVKf
jCR9jNWodnKqVll9CqTnXxorDy6xN+RHZQXfNI5wW6zDxkozGWKwErJXoXKEy4ekKXUMa1cEw32b
e/A8ArFkDbLmnvW4ShLDIUhCZ3tPK1S5YcUgJvTOBYYATHdVw5EgKG6z5BtQHUy5vRXvSgEyxRjF
N9GkktEHGM2yz94SetI1GaabJo0HmvGx3LhK2JwyMnWbsEAUHesMWFRt1+dpDQaFyDfJvuOMZFQE
FJ5LRGcTF6J0dsDWjmDbbIRL0oaR8sT8lMZAnLyWLbzRP/7Aa7Qx2vri0jZaqpS8ZgFWf5UNJCHy
XqsY8di+9znRNpUR7sjRhdABuyKPLeZtzsgpVIBDSehMo0cG31GF0K5VYS6HgfykQkIdKUXFxlZc
fclAC4H2QNPyVpfpcc6TQYKwAAQTL72BrcNyikeQLPGiY89YmG7LcdbxuJ1ifTnkScqEJtk3jZGs
KwKOqPf4UbROX5TBnEAEOrq+o/cb+SCRJWRYUhtnJTB1aZwcnWo4ZabK9o4qcImX+bUykDibIYeb
3vQPraqKE+AZDltdHm9GpwuZHTk1ah2cirqyFcpZ/zTJOFlWFo5Oq5uO5mA5S5u4gUUikm1rJhNm
ijhid4hudQwtc9Bdq9SzzFyxxvPx3EjrNIU9QdIQXgkx0tFtMQcRwXCGifBYsQKtoFf7LwN2JXD6
ISKQuitXM/fDrCL/WR/0Y0+GG0bvwNwNAn3YgMd7zYGN+1YW5jZxnAk7FJ3sUH8OaS8vqgCiVuEX
b/Pg4jJQtJzTBtuVkZS3HmFiV0cM3pq4FNRP6XiuO79+wOV9DMrXDu3Kc5EyA2COrBhs9nPudNwj
3fQoMBRUA7JdEMoHoYnN14fd5xYfQcfzk9vinAA2XNsPlqYKBDIZ41QVrnFYNptk7IaXAE5WJhX8
RUQiN9OaU73FF2K5j3WSp1vQX9pG9vJOWnhQpdWy9hccxzkL1scZwlAM96M2k2fMRFt7yXgKUpaV
SeA2gzRBcZ2EZGeXOSfx1OlXjJOeyJQwz2RPMQQ1sieDWJhbx3W+h4w7m55co76k49DJ2eMxFS8k
XNDyGypc0zy8g6frSMwhpsYdwh+0hcCyPfDC4QZcUrYOK5d8HhDqax/Hzrav+3daFHeE6w5XKmUD
1XkQ76qm/sxitP+iqoJtJBhzmcKZV43g0IePRFsN69oK+FQERC7z3Bg5rBEZl1nBGZzMV90n9cqB
ir51vOTDiQBTR+X4XIc8QeC3Mng2XlWAWW2f3WS0NnUGtN2ckwHZ6IdVkmvaoZjiBwMgCnWZAVI9
pglkB1tPAnC2khlPEtv1tjFSJtw9C3+A0Gepj1F1Y+fTJdMS/SlPBFPFWhSgszjBNM0XgYUrSwhj
jUM8W7W0z0+B7T/aG5uW4/NEYUniCWSuJovPZlXulNYzoHYgm1r0xEnFjp6QIdKCDMR3fpC6H7lW
NuhE6Qa2vdYasUlcJs81ujvVByeaa/RjYIdvtRYKHIba4Mw6Fpx96r+DmzlEDGdnnV7I0hjYtPCN
YQwIMMubvZ5diczbRsNEeE2a7qkyHqMOpzzpSMQfQPIJfPXdGaaLD6TYF7djXl0wL097L9HbZaDU
tfJmd6OmHTNtKk+NYEjlyvFRtJ1gxleAIYt5LKPMdpHKa3dc0M/G5BIXOVqviOZN1caImNBfEu7W
b6dJ61auV8OsKYubqXIJ8ZwDT0V4CQq5LTiFJJRkAiaTlzUdE6OWaEStKzejhbhsMiBTuEq7M1oe
5xRqWZzOH4SY24geLvmNoHODC5imbGdkwbTK62zFFvqVZfl7q1z1qOzha4QTcrLmWD2ZHC3ykF98
ooBpk4FYU519F0fVIyCx6zR47lJR2PlDae8SOzLX3hQ3y75qHioTd7PbCOehy417D7bC76eVTEzl
KgTPu4GpGT9HKr0FzhMhZ73TuAqLeoCymRCJsKYXmnLTSoi1xSvic3GXGtGtMiFVwLBrXilil0nW
XWpQZnepRbuJAZOzDg2tWNZtZN4EFPGLuO9vvVI+2eigz1ZNnqeZeYtaj8jSS3zzXi/lF1xJ8VZ4
+RfqDXnIcuZXNAuOKtRvQxBNL0tnHG+k0+w95Xdba/TFkXPdCsNQdtHhyKmWLkZk4Ha35rq0tZo7
Kyy/bKc8KQCYTOW9at8xZvKhzsDBAyzSRf1LbVSnYkIC3QSMWw1PmEv2boJICgY4ZVwissL34MF6
gDaASd4dxTZ38vAKKiJCRBfKDWah84AsAcHgcNXtlAGSNJP8rmnAf3mARnZ60SCdcLyIShHKYdGD
WhakAFpS65aJ0naWqjSa5X68RR7LMdGMP+RUNutY8+78+XDS4X9fg6+1Vn2cdUepd+2q03FghoN+
AANwNTo1Hhu9YSs0Tl1Lu9oULlGKaXyLLq3d6DP3J1MTIKJqZGwxU/dik+4xBOhd8dry9W25tJyb
604e6j5/tt0e3bXlEWnaVrBXxg3qs+5WZr22NSrQXr8XxhPxyttMZw8cQyS1roWGnOXDW9GORJwT
qls7NJqbMGBnT5pI2+LevZ+E1RHY1JvXjPSiQDhLcp6yEx2iei2jflrZuF6APDly21xrK0tv7Dme
GVNDeePCesXDR42U5152/OOPcOCUAFmErFP6bHAkKwJYoR/lf/x3JJjkJo7pc1AilewZAC5Nz5yO
rtFMRyvGgjTIziWOLuzR17n2kfOuu3UQO0Atpy9oIzWHEjEnqAOyWhWYeHgVR606cNY3XQ2pOgst
lpKhU8ay5KRFClcAQdyrOMDQA6WKRlh9tOfQcXfkrho6UPhK0UbjIRDEiTrwGHxEd33b/m9cyO8v
YyUN6EV4votsGipmu+6WzLyCCa48DKojoneeNZPU5/Nkx/W1UYTViPS1sSJtnU8jGl/wXW11EkOX
v44TjrbqREGdHasoeo1z64GNlhQ930DsgFZxWbOjgWTK9rX97klz3I5l/hBnxhueyy2QpBFuiP5u
BUAli5gLochQZls2CoLVAu02H5ML0bHp0raqjJYyV1gnAHZQyCtae91a4xd3a0PVDVsjBAmWPXF8
2bUVv6FbvIcOH8Ro4GhX7SXh+uPY7EeAdWQlFT59OOwutgyQ/QTJTW/ZX2OhBUsZmbexb+W7AmNE
ItUlF+1eIyd3rsiXbZa+xy5hIVYUrNEl1TTlIsw2eFyaYlojPlFcjuhKn8DZ9H5B+yq7mPzSQl0R
BjyUFqxoD3dt1ODJluLSx953DMUXiJn0LzL6j35O0BKgTfYMZOdjt6XqefdtH/mfzyhmcoDYZ7NL
1J1oUFfGfdD2a8cIDEj4+tke8+8lXFL69rSNSP0KY2hlNS6AQqnbwZLNNlaFXLt6A2zNOtcFyt0O
uV0i0FErzIiOjkSoi21jZ5n1Je0g6ogGwGDo3cbOpU37AL4ePSsLRCVBqDzknoELpnnDa8FKZBaf
SqJSWoS48bm+8/TInPUfbbzpw2FXYqNcA+jf2Gi4FnRPipWlnswW/A04T0iL4yKuneusLFqi+E+2
SG2PZInQQTD6RaNDuq/s/gnB6dbwzaeRYm9t++cumapd0srHnLkC6rRzlMiHumrlirL+BGz9orcM
9AoLEaPFL5a7Kbe62d6HtsHpGMrcosvsG0IGOASnkbVGEP2iURt7CCpiGxmKbbx7E1SjULvgm964
br0nUPcRjrBY114HQChw7pAtSehcWrMkgHuV5TTmy+IxscebOtaaE31xYzsY3+JpAoHU7QrYj6FN
qZWQpSxEZa+czH0v9JikDzvaA+CEoTNHxVAe7hKYLWlMocc6TAHm3YZJiu6lXVA7oGfnHl3ENiJh
22Zx1uR9Kig3Zu6Sae/tUNKf52JQ1BOq7TCtKvJ+L2suBatR4WfMMoZjQmcaQ0l3P1ICUWGwEAa5
VSyH0X0KcMslmmUvR5RwqqXfPwlSkt3m3sEI7Znpo9LyU9qLqycmZ97lYm4U0uPTiCOooPoalH1O
Sx4M00at3gJC0yLzSUv9vdSRfrNsbIrae+lFQr52Bo/BMonYQexzj0T74BnOc9XbqOwj/ActNEv2
QZ+U3KjRnrSRRs0MBxWVvndGOsgqu4sd+UoskLeJ3fqRoSXIYAxueQSIp0loUvuJwXRAjHho1HeD
fp42IGD3OZwyTUEfCbUJSjPVfFfSVeyfQEUkTGeHcEFqRHLsyJ0s03oDn/Fea2/bJBwWnLuLGYua
MTKe7uOOuHfZlGvZMw/SOG1qBnrOtu0R7UAPXag6h+eW57MJnnKq1DE21cz8tE8TGX89BIf5O6bk
glkJf3TZa8EaFzUHcDe+7XS5DnwsfMEAyKKONxGw9Glq5RHJ9jJxOLu6AwdlmuXFsjResxgnkkDh
jbu4eRDeTWv1R6U72Da0W0J/fEMKUHDQAS3NuVVVfF+PzLc9lyUtNO4cD/mRDp4rLIxFNI9sQQV+
pwfSn5OssjZMBYy1aac7OWrZKa2trW+6z+z3+57WLKRFPkPFFTYeMbW+FmGyJ+8Sun9ZQPd3WRKD
elfMoSnoXG0bFaGmue+NN3IBhktBPjej/HxOa/jyg+jD1POtCDSw4ACaCDKAAeU/VLpx9pWAA1I/
CNHd9Zr21CoU6yg0VqvBmV5GpdNSo67nUUk/2OFRyNPIMm9MpMlW3uzhOIidrjT8duguXbg7CMO4
RU+4nhnDjDh0As86BX65b6V2Sov4kQyU74FdH1EQPwGEOhTJiVvGWTYTpn2fScCSifMGTEzFaJag
U5ES0CWHfduYC9PGruQY+PhDXHuywC7hDZj0Nbz8PR5WlCGGyb0uc66ak1xBdRK+YtqIykAQ7QdV
4zDqqPvmI0BFS0OSszjWb37JcbybmrM+yqskSXHREdIwAQ+NzOQNWMb3TFMvDcSG0rFewFHgrLJu
VKdO+BfpkbbpWdeQv4nStAlJp2OJRGgx4KLyG/2xQ8OUl/4J69ptDWncCNNlGMe7QHU3aij2gLCO
jBx2OUREJzHufLN+y5o3XG67JlKPghxaaTqfhLg8jX5kr4jc5FzTxlfXRYDbW/T0A298Fky6kKgN
NrQym99jMMIPbcy/EkN7EsBy9dx8NEYt3nYBCMFg3ecYv4v7SnDW9uwT2vc3L22OSco0RbSHBqIA
Hfuz0b4GCHAm4hQXYaTR+MkPpi2ZKJk2x4s2ubUIkkOrTu80Z5rvFNW5coa7bHovwhjsR2U8VSZs
U9gyDPX0mybnR+cOWqfkA/EhdzDr2dVsfimyw7ONRSUe+8Wys7PHkAb8clSBvyL0aTn0swySO3Ts
IwZSwSpt/NP8GIexceMG/TFOx02Ysotn8YdFOt3YzqrdiochjMUc0LESVOl6ZD+HqOwhxWyamiYR
+8rJgmpF/wsvhx5Mzw1IEPxqNZZyWvKl/hp39TE2kK9DT8kLkS+kLq+O7q5g4R0DOKLrKQ6vbrgq
aaJoTvSdvjjRF7771clTpjEeVgl5OW2mveqKtFyFzQnEYbe3fWPXsgNDTsGLUBL5BvCQvBiLER0o
LTByiIA/uqg9SPB5JBAPl4FbbqirfWMCEgrzK+sZ0CwRIYgL3dfQBWCYU8XQtMxXo6FdnGi4Txv7
0/Dbt7zP0ZDAc8VVQKsgaU+Vsla2Pl0ZNus1j3UEawtPbHTbttmXD22uUpDQKdmWyDJvgHQtIaXa
KLnNt9S1vtV8NBq25RaB5KIGSklAR7/USkJrgnY7IRZnrNAt8DIxDe+cDkM9tVcCQoFNDkPCtPRc
YvWcAo//GFz8rtgjhclXoYZOZoJls80oWCmP7CVCG/o9+FjSlts7nZ0//s7tGzRUIwrG0NiO7bTq
ujrdQIhF64/g1f302IUMM3EOZcFizenZ3jziqM5P2lyO+slHkZQMAVMBz+NupAUbC+amcuYWg/dA
cig3tAxXWohUkOXCRKal2HI3UF7h4KGzqXs0gTTcbqame7MAGcy1klGTvDMaKINUC5eO56EV3pfF
q836RXfhV4zlISZCSwzMNbG/w02XJPqydMKtMxEFGA3+S3L23NRbYE/9aLTyrUBMzE27S6MUgIOt
vYwTQhdn4PkXBmnUyS3ajQ8In/HaNHGR5jwoI0ZPzWcBp2ClY2l9ywJwt16q7yYFbMA2K5RizKeW
WUkg4OBZqzm5DwC+Joq9BQ9uwFyU1JCUQcO4rESi9lc93o++MWhxW5jmQfJUsYQbkWF30zF/ETbL
2R3n82rQioehY9puelQQfTxS8XGfeW187EzvrUlLYBg+iVXuZxAZ96YfftFNZFKan6WffRUqelRB
eIvJDmshjfQKUdp2tCeAluXEnRov+kwnZRnnt16H06FgOVm2NQY4Meb9hYiqaeXahbFmdJKstFEb
1wRJMwpDYWJD0yxlufI6cOFF1adru8s4sFfyKNIC13alzl3HF9By99EXWRQSN1rdQc/0KHn86aVB
OsppKKV56DETGl+Cot9g3znHuv/SGpBpa31CiB+LrVV+xURG0NZT+4BDCI2xTR/pj2SDoap78kz3
GtEFZSeb7tqBQAJJZk3uf7OhRbXhcAwlFXdru2dRYQYyJdqnInwclTmPyMjpuQEsW6/oHd2MLAxp
PdxFU3kumx6Mp/7chnDnC7TFRNK58gvk6FNLSPiaVPUthTMSP/+LbXpjSVaGyiqnRRwbGvSw+Bsz
9e9AR7gxNf2YMWgvu9FlmlrumVqfWl9jfIHMkICZ3QyFJip5rTfKOKZk/CyCku4tyjpa/pqjNkWA
fT/3xkUwgDVwSSoeXNyQhZn5a4VXawUleGkm0G49OXgQNgOc2nSXLOKfW8f5jGy6hp6x7kirCabq
qxB4nqfx1PWGhnkFyCrIpKWXuSdKVRRYrr9obJgWWf5h6CbsDPwjtL3GjoBeJ6LfEpoPWizrQzCG
6bokP3qJSpyzcdTWqy4CqJPV933XM/UTgBrs1rg3/HzlGvvJ6Ui4dduXPKYIjHvgEpOM8CxXB5SU
T2lFoFW2SZoElpTORBJtZ7LqJOs71BCCR+ZjI7Ev0cxGVHF3L1r9zWIAuKQH4pfHvAD7nKC1Fg1J
vc03J+V0V/jDHerFcpvSAKSBmG563o5jYcM5Go6Rh/CMI7S5yPLoScf3DNV/QLNlnqpKPFqKVdnj
hLSMzWyZJcULHFRaHnTSmI6Km8Zw9pxkSo7S9rXv64n3psoEXvxOYuW28RMChklXq719Mbekpbrp
p2lr2HRrMeB8s1rzwUmssyEtEuhK9+IOdHYd0DchsagLNFAbs6w2MDl3HbKTPTTNZivs/LsFKHMq
vXcDPZ/lY/xq9VbjUUWzWGPs3+W5hLimWfchybPLmWmih72/BNKk47Bx+m3vWlCYmO0qVrloirst
6YJsCTbEA0W2Sc6MRao3Ii2XTjUdm9S5MVwgurGgeBr05nNAojy5+Ydqyj2o81WTFdFtV4o7Tlcn
ze82Zdv46xY+KylbN6EyVkbPGsbgfW/22o7MOhdih4s09CUQyTmyKR8ton+dl0ka07YLw3pbeRzh
7O+TM4vnohgFbclJu7n3Q+sxp7+7DLLpzTXTvakb4N0DWb8mgjLX8tMGiZQj116dJ1u+UGRYunoN
NSvfQsEOMOvys24Y7kfwvw9enTg3yIrn4Z3lvFTlwsg19m+dmXcwaWKVhdVrKg+yd8M1H+Ml7Sr7
toyK25qw3DdzsBna9611cCz+X0CH0VGE+luMNB7klakO/VCRvlbY/o2HMmTPTXqN6mYTKT5Y05ry
4hXOh+/BWsrtTZU95rl2jUKYui30dZnCPmdcvgBBchis5nnySC1lirezQxuaXlLiDfajLcwA1s3B
ZO5bKnGsXAkTy56FEl1235jS30R1OQcQJDsV3+We6awiDclo4BHnhhx1NItbR6p+BgyxYCGVFUO/
1UhjWKdk4GkTurRQBDhFw2IV4NOv1bgNFMfhsrDuSeREy5u71bJqPHfT6s7V8dOriqNjTxwhuop8
Y8f2d+RP9SqaGbQsEVjT24Q+qOZerJpmuT3fQsXZK4Ma6z/+IG2IQWIZOfjv+No5wKQrVASQoGqm
dpJ0GD95w0iasR9K9iT7waxZeMxQT5Ze070k0zWPFII1QaKIuAeUctElP8DUMlgGmr+mUj7JUnd2
PYAqJxgoqYbvNMuzVTToZyc8ZTXtiY7SIKVId3VHbizajUYdF2u/JR4Dpoe9bJS2qgH+qnS6V+RO
Tl1MYcjilxns6Z27n5oceV782Bj5u6gccpE5i5C40a8TEvBSjubgsUkrvLpUcscouAadm+3MMtyZ
mTpbqfM0EP+wkoPh4sBjSaqLndbwGgyqO5ItaC3q/UF0PMWqt1dDrbGAT/U4+9KY6s+J7p6qVzgo
HwlTJXrUQurgGCai29dgKIONytM3P+0dUArh0i05gun6HBUP2ZBuTLvcZSHH1oyhftgh2RmQ19YN
PZvJzNhxE2tfJyC9a6Y0a2Vbe0+nl5pl1iXGLIshHv9JVPXcH4n12IBgXCRGkcB9iG9RtZkHI9Nf
kKA7a8nEdFy2DQ5IJTM8RE72kol8zi8hOz3Mq1Vqsr6SLAk6gpXx0GlOdchgD/DkxP2KJco6jI2W
UxyVjDdi3wT+Mk5rvY2t+94nzmFE3KqZb/GgTqB1JnLNqse2t6Ivxw2/cSpKXhhgkz80XPDUH4ke
fB/L8g2cSY4gBReh3qTpzjHoQOTI1AaJQoOUrJUDXQirrPYpIpzXOFCvSPFTlktY+T2RDyPalZc4
KsJlBCfiUYfmigXxU6cOuNAyhy4hoQ2k453K/JdJtV80XDGkam59QEDDAY5J1QhjGSLo4PnLdI4L
/f0Ph2Ocnx7TYQ4vqciC2FR2hvpxFlcwDEzKNVYjly6hGoDTFyuQX9SAhlUfRq3ljypsCMblH//9
B8DYD4VlY/3vf6XPP/b7zzIE3tW1qeM8IHgnN3px/P1vKGKTXWRyaMnyBBxIH0Zr5ofvtH0nwjyb
OqOYdkcyWZvpAEFpOuS9eubaxJvf/0lOgGyAplBqDkAKYvPijzhkLGZMwJipkdtYBKe2G/eEbQU7
WrF0SqR9J4OUQYAkkiKQ3UdEQEYz8Kw7/sFKAUG47SUV9XUg/BRjqMHDmIy7zm5f0OVCgvmkQgx2
jRkkG2k7fOFg9MpUccQpnG9a8Yjb1OIgS2GL/y54ZgyD4K0iQyKid7xSMcI4TiTCFf5+oC5iAekO
uh9xXpMq3oRWzKIQWjbK1ZOede4jsNN1jPbhjfRE/obDfJ+3Xvus4x1hr0FwgGggJTXWNpx1ncEU
VV1OE80tb7XY1+5rGjY346wWDrIkeovZkuky9+MdIQTOZozxeWgCi5UPsP8tsObkC2R4jgPBAGv3
uuTF9jZNWZqm7t53h52mIxGuwvQTph/0x6R6Ml0N0FJNd72yMXAlAR2+wrBe7Coa92befRQCH7Ai
lXeZVipdtyZA7FYvFnkCSDYIdee2t2m7trI334IUFV4Yh+2d4Cm4JT4Wyb4G1gM+RrUd5kNzAlz9
QjeyO2Uju+Tv/5tmRR8u2baXeCy9hXDGYo32zPjjPzZO+dJFBf4Y34H9JeFzOqVZ3qZTCzfgG/0j
hJgp6FSgUFs3wutQA+42EzSfXZLqm4g0dd+CIMHy0GzsqK02plnfp+VN4jM2wBFvg4vtzrE5RM9O
b1OSJnC588DBmxjE+LLd4Cwyj3CMFnb5jNeUClZcA5xj0dAlN0O2mIGUVpoA4tOtrXPLI4HchN6L
e9OhNDk6Eo6M3XPm1Jv2W0SLPKqLCFiivk6pGpBOzW1UzIUBU083Lrvj73/79x9m0T7i9yg3ohTu
Aln6jS7EIdLVOu6tY+XRPy75Tm8spZ1VTP6Xjh4Dw+CcvmJFak3szbqxvU849cT0TQ7rC2OZyZ6H
OWYgUU6ySkgX1CuHjRXnWAzBvaTstnBs4LtQJDps5DCs6Jlt4TSWZwjz92PUfSQmC73R0g6eIhoP
g40e0lsFZDoNIScYFmdK6wbFSm/cOFPWHZjjA6/KO0TlurFjeWWhmlGFVdc+sHHCRAWbIsMwQM5a
HTyzG7mqjv4stF24qSJkbB5CzgOlmFoRqeUzKCn7g+WH8BpgKhA/6QWnImOQ1Wbyqvs6eJyRw1Lx
wS61SuTQ7qzKN+77erAPo3AbQiLURkf9ttfbtNqH2jODja3wzbsocRSlK+C+kAM5Yus1ns12bbf+
e5XR2ZkYjXBDgcvUwb1Ms5UD79qi4CQp4jfd8j+0knCyNj94bXTyNNM9GCOGJ30UnypQ51q2WyfE
D9dRIXutsYgjLdtMgxR7DJmow/Ju3fvRQ5y7w8npp/FxKui2xOQvOf19KImrUC0N4ZR2Wk4QxA71
l77N5PAmgyk40m6pdn6CJGvsxQHyPCEds8SjG1nJa2aXplMeSVlY9gLGddYSjjCuVeBuZCReSa19
JRCPPBA0fqRGBJsgj3WcLfwB8caG0tF6y9pg0yGIfAziPY3McGUz5jhYsA4WujYlm86t7iZCUhda
i48L1U2+BGTdLfIpYRiaYduy5LiJRMEvQfKLW3LT0ZoDHnH6/wT58vNfv70X8OnUeP0MZZFDgM8b
2Yz7j3/9NgPcf06QX0Yy//bjj/+Bjzcs+5+uzsFEd4XhC8sALP8HPt61/snYzXGEB/9O2HgefvtH
Xqgm+tdvwvqnEFCKXN9xhembvvt/8fGG90+DaYPl664LRNX1/P8nfPxv/yiLFGlGPn8ozTRs14aX
7M9M+fdvV8Du9b9+M/7PnCyX2Lke3ZFS5AL8U5RPWajvoCKWyz99E/+bNfCPvM3uCuhc/N/2T96C
L/A/3oJEipS0afsMoRHBXZ9Y+AI9gFly9ffeYH7jP3+GNhXVkAEundkoazubvmUU7Ltfv/j8W/63
L4ir9h8v3jjT5AZuRiMSNYwOj2rJTAzX4gDu6u+9hfmfb+ECcIwCICB3KA2SrwBw17oVHcqCDnPc
3/wYZBf8+WMYHljnWtfSu1LH0uFHLdYgY6CnoRHusfj15/jZhdb/8z060/Qsw6iiO5hA2JsiHcJD
h3bq16/+kwvB7f6fn6BBok5/0T6jK7E3NOH1haQ1wBaq+X/xJf3kA8zP4Z+/pDIuVNK0aXg3thpZ
WZUWDmjRUYj+3c/A0/znN3CdIhodszDPMo0tiX9KCs87VFOaAyZv2APV4ddf1s8+yQ+PdRrBVKyc
IbyrAXceCxnKpYVNeP/3Xv2HJ9pqCfVFsVedHbALqENdYmmSsvqLx2H+tv/LE+fNn+lPj7OAl0ji
QlmdW2lsQXowP/NjQM+Wb6APEzeqgNEWp5X/N7+rH55wS5dA3mkS3GWQa19ZpKB3Dm4x6n/xWPzs
xv3h8W5E6UVGQCoaOZkBjhT2fqOLC7pHZbn+exfkh6ebI4OTEGtdnouCZr5sxZspeu/x1y/+s9//
h8fawOYUNalZns3UQ0ivmRs0s0w6PLf4e7+++8OjrQWcYw27Ls+B0ONtogM6gmn9/W/9+u6PDzXk
YxBsiX0ezalcmqVqMLcaL05aqM2v32H+Nf/LDev+8FSrMhBRQTL12faeg8I7thYptmHrn0xhfvYA
jDa1zN4Ds/2LZeonF8T94eFGAd2jn/cwUAB0x4UWPBVa96hAB/7688yv898+z/y+f3oArSCN9Qgj
xBnV7Uamg1xX/ZCv4ygYiAADfvrrt/nZx/jhOY/p72ZG7VjnaqxjekF4a0Qgh2OZEo3x67f42Sf5
4dEm5T1r9Nwwz1UgPvt2hEwei2sQeWi+kvDt12/yk7XW/eH5thIC/YicL86z4uClbUfrOgikXr9+
9Z+shu4Pj3ZaYR2bWmWdAX0Dr8DlXMis2CTzuaxqikNaEm6Z6lHxF+/3s6/sx6fdykSMjLI425Ql
K88VN33gPwUQ8cCwFn9xh/3k0js/PPCNlgRjPtrOGQvuiAvFkccoR0Zk9STh/fp7+8lVcX547IGK
Fo3fyOLc2iNLeaDacVU4k/n+65f/H86uZElSHAt+EWYgQIhrLLlEJkRm7VUXWVVXN2KXEPvXj1Nz
yVYngRlm04dJ60ahxbW85899rQcG5oNZzrUfTsGVpTaGCRm1r0zCZS1QvvX9dhNrPVhm6A0MW8Rv
XZjHsqsK6IjqCOSM7F9BGfTexsG31ofl728ayGTaWlMJS8bJdr1vuF1ZSI5mBfI40Dfd14elb2+a
gC8OIteQobt6gnl3vGHOSaZNurFW10bIgDfkQkiKwGaAoIkdPica5JmDpaCmt/H9tQEi//71zYzs
Pcma8Ap9+PxzUmS4nUOHCAKxcPa7PUBrTRjwDkHpdUenxjoijbpOKEOEUrBSHyWW7sZxsYJoaiAa
bhlhMrGCXQdU0n4cOKXHVPHqYRgpzFwDMuzbz30D1IULkjA8hdhV21R1dx3kgfMLRKrS9uw4UFq+
PWArc+4buIY2musVHPp/bp5CpDDrP/CiDTaGau3jBqqRMoUKH++ca1kO7iv1xV+9Q+p954Rv4LlI
oXHUuoJcoaQxgSM6Lk7gJT/fHpeVheQvf3+LNMfv8Y7g9MqhsnQgLJ3B/HJ/tKHrfrjdwtrgLH9/
00KIEqbcFYpek7Yfh+fayntxaUY5lBtTu4zyO/cO34AzPKQcXAjc4poHYcQJ4hE8y67cA4MDNBGJ
UtyXfT0xcI0EqKhmnpXXEuIX4D30oMDBPUqN9uu+BgxUV+GYIRU4FteJUVSiaQ5ecYli63BjpNam
woA0YlV1WwQMYrZDCjlA6ULHZuinjT1p5eueAWSZWY6XkGTG2eZmKBeQ7H5AcdfGb19ZqJ4B4EZB
BxIS+OxqqxD8PmFPZy4dHYEkIr7uGn7PgPHoWYKnimEnIjW4+NWQXefO0Rs4WOuAiWOiRx8eG+zq
yTa8eC4pHsgiqutoeKDu64ABZglJrAKcguyaiMB/Qkoi+2kPAVRS933eQLKb47ChZcevHQpxwZRB
dGg6B36T0tO+BgwkN3BEdxt7zK+pl2uIQ9TO8HnK2bQz4ucZAMYrMYT4BQ+uGvUr3yEOMsCO1cY7
cufvN/A7Y6cOldVn1ylcakHHPItLF/ZWt0dn5UD2DPSG7QTeXOqn1ykZ6WuSSORkyhHezh3p678m
KNslG/1Yack1kFwpFTQyc5zrgHDQA+5i9jOfUFeVTlS8oASd7FtQroFpty1DDTWG9pqHffiMoJaG
9VDdfbw9XsuyfOdccA04z1WBslgKMW8mFgEXHHP3M3Gdn/u+bsLZavjceFSj4h6eQEo5HHKRoOff
/vryG9/77QaSWwgllzPcPq88ES1oMKlzsQm06gY5gN+BvFrshf3w+XZjy0ffa2wZwDcn9FzDSzNB
7v0Ks7QOBZ1gMkOtBAYU4fzP7RbWpsIEtjND4depmisVKF4BOXgO5MmbMhD59jVgINtidq1d3Oqv
4ICBJYNCSVTAIyhw++treDBw7bhtQ/AeBBeo7780NQG7o4RqB+yYkvtRJc7Gw2ptlAyAj7bkcKFP
FCo6ZvXRnsY/hgdZv4G2lV4QA9W9LRXEakeJAi3o2ggo9eS2WupLA5irSTDXbw/WSi+IAWpsSB6y
2Uqinr8sfi+c0R8wPB3+3vd1A9R4m3u9CCYkvJNyiJJeQleh1jLe93UD1EFfcKcLPXxdEVQRDajy
g+p73aFIal8DBq6LMgzSVoHmXPfg0kAIzoOTCPC27+vLlLwBciWYwpYkQUTPRvrTTtLig9PuXZ7E
ADGKlDLIeOTY8UJIafC50AdoTkz/zwzDGjz5u375/3bzNt23suMRE8EhrRprYv0VogX+Q+dq5MOz
VEFVA4HQbATbLvDyzf1iZcsjBqKrAKxX6SDnj9w6BNDsNKsZ+Aol0phOC5rh7flYQ5wBaFtMqBDh
bnUNw3l45GNRxkk38FM3ttm98qm3cVqs9MYxkJ2xLMfVL6mvU4NM5uSB4odESETzgG70ZK0FA9Qw
KWN5T+vsighW/eznqAbq7La/ODUK8m8P1loTBrL9wBktbhe4PMHU9rz8fpinOye/zD/cbmBlY3IM
cIM6x8LO61JItkAcitlIo8gZ/kz7vr506w324NceNgLC+nEKk+yPEKFK73QPYYh9XzeQLTtN0kly
HsMAgMAnAh6h/WB9uf3xtZE3gN2C4Uu0LuAdV0NwtYOZAAgriQd10B4lUbfbWBt8A95uO2sFd5UB
RlhjDScYDYuHwCohZbjv+wagx3DyR91NVZwkKQ0gvpSRqEElF9/YuJ0Fs+9ckv78/c38wpnalU7X
VjEPNWSQ3GmCBznAfXRzWXxgNQpg05LoX3YBpwl4H5AHaHTCZXxX92wD4RUurhnClDUk4dPfui26
JwgNDxvbx1rfbAPdsyoL0XdOFcMbs4xTcJtBqquXm1re6Q5u42JqHNCS2jxEOVbvoDSu7KwnSIcj
YLevgwb6Hdn7QempMuZuF+ojjGfbv1rH30pGriw/28D+rLIObNywjSGvRu5IkQ3wg3NAEj7t+/kG
+sOQNA0TkOSqrRSMuHHW2TlQJN35srQN/GOdBUSRQcZDnoexFqEFsd7Gbr7d/vnLRL+zuG1jB3Bs
UWkfXP0YJHwI0UE95lBOIapc0pzRO90h4tvrmp1RetKVG4hamxJjR5jBtJysMEOb0CA7pnLWsZui
xu92j1b2NNvYD5yuEaEzjjKeGjXHqgOLzWFQ44LxwRZs1jpgnO4gwjayd+AzUTONEEg9wP8EZRUk
3XekBKEBetEGvKF4BcSwWPuuIWD3KhOx9aZZPvLfKQ9CA/MQDEy9OddNrF0s2ZdWSKlextb1wxGM
76qAaCdX4hPCwnX5VzZQJ/FPKHgb/HID8e/PULBQ1N4emKhVGcgwhzImoCDCQn5uT2A8i6/I6G2l
MJZPvddHE/Uiz4dScBmrClK2KThFEKyLUJX00tj8S+9V3q61DDmQf/cFVVms03hfxZ1uPXpIvcTP
P1ZDqeSX28v5/bUWhAb+feiv93WDBvKigoAPw0/34cQGLbtdB0wQGjtAWNb1pFGcF6MsJMzvoZtK
O1jyyc7dyN2u9cCAe0M1/gdfg3ioF1TO2fgTpKZ8Y3zWFpMBdwiwSZRLVzqmbq5RaYgSGpKJ8s4C
H25nBwy4wxvNVqCz6DjNILeXlB57pBAQOO+aYJOmhh0XwjFWqGPeh8N9OfsODA+s4dPtr68AwWSo
CXBNuDdB3QVlxj/UhPfB5HQfied8lcv/qdhW8nllHpgB6kCOYcAoVXHSB95dkkMufuq1c592ytpY
qe+fVfjav7E296RmqIjXMWnr5pg7Dbvn0zx913XVQCSsKO8SSGbfFdxmG+GflaXLDHRDa0lq+Cjq
GF5xLnyk4M0CV80SRPHbs7P2/eXvb66WUsLKmzWTiodqyJMH5DdA6BNJYhcbi2sZmnf2QWaA220S
aLpBwz0eysUcWqDgP/fhPwmxoPHJdhp+vd2Rtdk3MN5CVc2e7ACbCC+7J+XWYI/DUxoSjvO00ZW1
JgygWzaviao4mmiY95lVM2S5asjnf3XzoN7YTNbQYiAdBpPQNgXaY3grRfnsXViAuvs0s6+h8n+A
L7e16a50xiSwuRIS1TqscQSO0rojvbaOXd/Qi0hRQHJ7Slam3qSxCTFoWSE0EMMMtD2xCcVuBKnq
s9ZZ/wDVha2jdq0dA/hz5UCpo23QjoAQa72IxCHb+AQ1ZSi4a7qxj60gxaSwoVQU1tUMd4ZESPsB
Hs4W6mFxY709VmtfX6bpDQ5hUzgwu+kLnOJTdc5Rs3RQ08jv933dQLmPvG7R5FWNfcv76s3dCLUf
7pxuf3xtJf0H4agaxi6Pq+KEpQOtsvGQaB/iNMMW92ptcAxsuwOqwqCyj7U6awg1pvkc2VAlON/+
/WtfN2ANvR0OAWKvipkFeRMguoaSQNOyLUivfd+AtGhpac/uUMcJzTPU0Q3FIn7p7Jtak5cW1mCW
zJLh6wF0bHMm9ItbzeMuAkhgUtJwEAx2bflNrNQfB/mqP/UcVcu7Rp4awJUcx5snC7wsS5EmKLrX
2bVPAvl73+eX/eINpvoitZOASOwLLnjyz0v91/BqZY7o7/Y1YIC2mJVNwnwsYhtaCOc09wb4+YLu
ePvrK5cNuqynNz/fKesxVIVdYHQ0JKLaEH6kCskBKFtA/BIGHu6xmIVzoUHbbhyiK0uVGlAeG4hN
67ksYw+25SdNmuoCE15r312GGjC26BDKogLQBgiQPHkgbZ7sfnQ3FtPKNkQNGDdph0xuY5VxN86i
OjHfTT6T3K//QfH3vgxQYPLS+lb6dTC7ZUyUDYN57SSSffQh4T5/vj3nK50wCWm+60GoR5MqRtG4
RQ9QAbKnVw9HZfOMrAS0D243szLPJiMtFC0nTOPETAQrID9fQEGUu/W+mfANWMMyYQZVoFzO47aH
IHZgf+oY5KpnaP38vN2BlSPfJKa1g41qUKg/xLTERTwZECuGNjGsYhvlw7kA9J/b7azNx/L3NxhE
arIrmykrY407K/YRMpy1M7v3buJ/uN3C2lQsf3/TQpgXXg+lZURXKwrhWvBxZgtiZPs+buBZTGMB
bcIUYaIyzKFDGbIYnLh650838DwHHfSm51LGXYoiaMpADHQR/N5Iyq0NjIHntlAwSZkEAigEt8UO
aFAhNMX3DYxxJoec2DPMDOtY2Uj2OY7LP8GmWv26/fWVVWOy0dratlFEhogsNonkxBXMDkrVEEjR
b5aWrYyOSUlzinSA6kFdxJCJRswa1qtQ9XEhZ/nxdhfWvm9guOhyyCWErIgnVTbqDvKDkBUKnAyO
GvsaMA5n6L/nABfGSNEmuWql6N8ShmAbi2dtBgzcSgJPa0dC4W2gYVT3cMbmTdGfYEywiy8ReAZs
m9GReHGkZVwLOIR7Be67Vr8Xt56B2yrnUP3xpjyGwSX0uGH+crKCzTqDtcExcGt18KuAqPxyypfj
pySF8xae5PTFQkX3Br7WmjDAC3/x0nb9MY91b0G9cNG2GxrpnbO2+3Z7/ay1YCC4gNxt70LjKS4h
RQ8DqbSY/iIQx4KaMOyT95WWQBH+37tz0wZtkPQki3NFB0i1A8kQye0jnJjDfcA2z5kVuJlstNZX
EM2CLF9cd0LgKIPOt8WS7HHXWJlsNCHdfuqdIYcZ0NA8ExHkr6msu2dwHLbCCWsdMODsNyLFBaIu
Y1DdKD9Oo2Dwpkbsb6tSd2W+3eXvb87JbEToqICjT5zjgsRPFFXr1qUrqq6HVWUBQcZ9Q2XgOuhK
ZCR9J48hi1dA8RtkrpqxEFpIzbDv1eAa4PbzxENtUoKttbWQ5uoKPX3PShvFwbe7sHI3cg14L+d9
0Oc6j6GVFRG7GZATzD9RD2Y0GlGe242sTYcB8FEWIBA3FDvU8vTp3Ik84C5PXv1mCj/ebmJtSRkI
B6GhSyC7XsRp0HjNoREWix06qg1QLCfZO4FJk5IWInECZVU83pY6VAVFE1s54Z0V+MVwDeDk1D2W
oaeds0idEYG+231aGbb/EtQamHapBstrQJzYTltx37XSuUdNWbZxZV3rl3Fyh63itvaWoy9ZmORW
Cx34MfwNqdfpTFOdRH2u9Mvt7qxMETFQ38MkC34kDahFoYBsx4AQzcCsamOG1gbLgLwIWyRWYGsE
2gOyHmph5CC7zR5hFr+vLDwgBtxnXrEWznwZZH8EhRwuSgbBxtriMq8Nj4F06J12VHPsWZRAmPSY
I7YKSWeWQC583/gbUB8tl6UVbmWwncEtpMkhLlnKfIt3sjb+BsZFltCFVZ7HKKZOzrku2kcEgxiE
fMItbtfaCJkYh9K+gCUnQAiVeYhPVY0DoaACZlG7Bshkp1mdZ0GOcypiRCQFxEYhTJKcgxQ2Exub
1Mpm65ipbKe2Ekj6FzHJESArsaOcUPmI3FA/tCcH5iv77puOgepGqZwFHgbKFnkFfWTZ3UnHzTe+
vjLT/6GnTbOUSVtjpmf0gg7w1oWK7nQuEOLaAPPKTDsGmJ0mUSGMjnAjhK7UsZZ5BQ4zCoL3zfPS
6pvbgSyG8P+bHveXOCXqE869VltRgLXfbuB4tFnvTH2B39426v8MSme2i31hMccAsWCwZyTQzccu
0c6vE6yXyKWfh5zsC+o5BoytDqYYfcrT2B5QRAM7PAu3y7Cw7C0GwsqJY9LTKpt5FPKgGfZ+78Ip
kuAd9/7Ge/ojSbGhNvVWlf/KPJhMtKBz/aZPVBoriSQJGE4QGR4427iXrXTDZKK1nQeZ1X45OBv/
0sEm8GRb1YuX8y9+AAsOezP1trJn2AaWfUgq2mMv87hG3aM4oGaTN0dPe3Bfg6SA/G5ZUNF7uA2M
FWSb5LO2m8HXoH4asxzMOrSFkjvWNP1rC+mbfQvYNqBdwQe64WR5JMGh4ahHxOEsHNYb0F5hCAYm
/8zVdZvhaMPyEjC8hZkgLoM4qIuvygcGk9YSR2dquuexqr3fapqLx4zthb7JTmta3EGSHCfslECZ
37ZxN+hmuRXiX5sdA/ohzz2/YyqLO9Q5u1+gMA1tZXuAstK5F8IjX28vgjXcGDvAzN2ihbYAmtGt
dRx048E5GRq6t7++tpyNM9yq+1motEjjuoCprh/SI2Kzr38ivsKtd60x+h8+GhjIRWOD3kpdO3lE
yMt6ks5mHfj7XYB5+r+PD1h0MGh5V2kMH4DuroZLy4l7SPDqCkmW3m7HjaF6f76pyTsLkfOQQsCV
0GtRSKod3GPhgEbP0s333XhgqvvvrlSymFrdMSvq5mz4psqMPg6OP29Mw1oHDKg7NHUQC6usSGdg
c5BJ02c8XIfzWPTpLq4TNelmkOgVGtl8EbNWk0WFGRLMrOw2vr7WAeMob/I+KCwhUcNWcpTyTgpW
WMwL4F+zKR4XvvuwpKEJakGsDGaIItYYd9ipOOAjKMSv4eSU/eawpXutJwfOtwocMRuyXRtT8z7I
aWiAHHrQVl9WiQD9CQ2iLBMGJNDtPd8G+drXDZDDKpGSBnpm8MZEZpBU5GtrseK46+MmAQ1S3s4A
4CU4eRXeGMi9R43Q++Itf6QK394NgyQsx3YqrIj0qM/jHLfzgIOkd/u3rywok3UGdYGucufEinIy
1a+apylMeNP6zkUWYKOJlbE3WWfgd7c9tH2tqAzxDsMbEgbb9pRvDP6yx/03DkJNhlmFShHIDYdW
VNcSOomOgv1YB2ufwftgZdaXJGkgRo974+3hWuvL8vc3F/U5TFQ/FoRHyCdAnNBDnDtKk9HPd46V
ge8RKviyDgYr4rDV/FmjuasUmdiKQq79fAPbmaisxBWYbcUqaBuNFUShs+qvfWNjIFgklRW6VsAj
iP06J+ifZA9ZYu1LuFBmIDicBi8IugmsMlTSQztTQP5Xzmnob5xtK0PzH0KZ71ja1sSKYKiE2gaY
D49PIC0k+8gi1GSTOR0MjuAuFEZp28h/ag3js9Tq7M+7xt4URMs6WCtag8si5U/JYzKNLJIJRO/3
fd04lIXVUtCopzBSEBy/17NFT2HHq/t9X1+2pjeYcnmlg27seMTyxG2OpaPS7CwYtJd2hQdosEz5
mwYaCBRV/YCf3ymUx00wQYWDystYKX/n+BiolXUyDC4KyyKIzaP2K+WTsA7NVHZbT9S1xWngtpI1
ScRUhZGekJGFfjK/h3bL3vExgDtWCLxZ2uNRWfC2vyvrhDCYbzZpAcn6MG93VQjTwEDwTFOOSnOY
rNiFG3wgDkLhUCEZPtxeRe8/f6lJJGshDE0IGI4Rc9gTg6McbCr0L0Xaj4FIfkgC0uDthlbmwuSU
FYONs72aWaSdpZ5A+7h5DU2zxdFZucubpDKLBvA2KXCFoEE5PpGuiXTBHpIQEu22SMKdnTAQDeYX
1BE8yaI6t+1zbWX2Cc/CnccMNRAtvNSrxNDh67ApGc7wnoObH/RPpo/7psAAdFDM1hzahEVEoOyN
wN7juVL1VpJj5cVOTRqZFO0Q+qoIogrlqH2ZvaB0+xMqCCEOzjJYs8JD5UCbsHpBYvhbMe+r84S1
wb+3qaBvZFOEfhDVxEc5FIToveIQetvZ4LWVa+C8ytNWNrxDA0UWorBHt1dn2ioRXsOfgW7Zzs0I
gVI/omUBUh9FpacWVf5PUsBnGjxMeCvBLXPjuFsW0juXPpNnNpIya90UjUH4c4KFb8/vwwoidxKF
aqfba2ytCeNN7S5CRqiGCKLJSWp5gICY+Mp6XuUHCEHwfYFfanLNRE3pCDV9P9I5XtRlgswEDDi2
Xj0rc2LSzKpw7iboYflRHkh1nzJEmaYUUYcOZtEw2eqSxwCaoBvH+MrGZcqhSdtxSlHKIMo1JPpz
58oDBSUfOXzG7rL1XFlZwr6BfCifQVl5smg0WANy89wNtXt0oOS9EeZf64RxkluwaKeFdGlkuyI/
5ZzMMPWFcVjSltmBhTB/ur261vphYL1C4MzxytKPwPvwfkNOyYq8okqn4+3Pr3XDQHoTDhMStDU+
P7b+kViwkFvK92woc9y3Vr1xr1rrhAl5yZHWSRenIuXXJxhkunAKnNyNr6/0wWSh9TWkEriel68j
fQp6bPFbJZ2OnRZ+ahUy+B9uj9UK0E0qmvCQ8PJJ4kcqhUggnGvwRiVpeud0kLi63cTKQJnqaLPf
BEndChJ1A+JzSuDiGYD7cdr39WUA31xvUWIF6Rs/wdcre4ItSBqcCnC5N5bS2m9fhu3N18NmINmY
9F6UlKBC2S3cXOG5xs63f/vaJC+tvvl6A5tRG3XlDgJyqLtgNW++JamYXwhryLFAMPbudjtrvTBw
7felLutgdCJCoPfJ86E4Zd3mbWptCRloDgMBGyA1kSgYW5TPKf+xIxS+iAPdWkFrLRiAtkTH/TKo
CG63roKZUjr+gnHmN+TCgp2ryABz1U+yqmRHIkrK+mHomvEwVQjC3R7/ld9vEtFCeECqErTV/79+
k5TJI55HOraJrDb2i7UmjAO7tWfaJprZEQKTs/3q9TwZo0Fgpz1OLmwSft3uycpKMsloPsrmmKbV
FE2BS+5SeCk+BNXex4VrYFnmDYQrW8xzniv7REIkgn29+Y5fQZtJQgPbZWQoArWj1KpKOB3iMpPb
4qo0l5ew27oJrk2EgemsV0ig5O0UseXRhVzqDz77n6oWPM19U2CAWRRlOuTKmvGen6pvbLQ7uDla
yfd9XzfBXNVBzmAzHyFiAyszB87MuFe2O/VIqGtAOYMiFq3ZjHWKWjMYiy9zDH+prffj2vo0cOwn
TkkhsDchQhngmgoXVQJT9gBBmw0orzRgEs8cSIejUE7Yke1ZbXbSsEwpHqwxHLZioCvrxySZucQT
gXbCOdIl6i55pbJjrpGkcZYiz9tz/Ic88M4Dgiw35jfnDvzecVtpyBz9KeuFeS1coxINk7yWw7qy
lhym1e38Ytuz/Arx0RCuxZCIzoe9NzSTeuY42iIqDNDJgXqfu9H7qtK8gXeoU5zhH7W1Ka4gnixj
/KafsJRLwrwEFknFPtEadoBwGPiIQtlnPDR35j9MFlrV+lRwDvnjLuvEdO6kU4sjUxI2nrena21F
GIAP2prPskntiDFaPAwenBU52N4PELRLNi7+a6vaQH3bIIyTaW+OQKiD9ShJbdlditAtt246aw0Y
sA89FzZtVM/R5In6vhuhqoK3Kz/tGyED9XLyYKc1Ygp4oumZZJBrqZuuhh8vTP5uN7HSAZOLBtMs
mUEIcYYjXRgeJw8EE1ptShOsfd04vV3WeQw3kDlStGWovUV63yWbz8YVGJj0M7+HQI/s7TFKqXNN
S8pOqAv5An9zGOhBx3HfABlntx/UPmvhGxlNAkU5w8LfKsKdkjmwIfs3kvu+HUH7c8eoS3X7gzqh
vFgObJlu//YVhDnLtLzZJ3otWa4TNkTaTu0nm1YvJUHJW6pBgLrdwtoEGxh2E4eWzKI4lxaBxS5B
ChYB5q030EqkwyShFS7nTBU49eyU/FMW/UeUtHyo4W0uhv6hF+VeEBgortoEBoP+CA9DC3yaKSz4
Oau8YiOEsjZGBop7nQZO2OoxKr1g7k9CcR1lqGjdCl2vzLJJQBuFldpQguwQYUzFA6qW27OyVPII
JsqW/8tKF0wWmizhpO12qsXNGwImZQkWyqjlltTLyjSb1LPZCRsOf2sd1Qhl4pmOtzodkvFeS4CN
qqn4OsIQ83R7xa6NloHnsVC97YtWR6Wd/c6zUn7qhQ2HTIdvJV5WtiWTeSYhzI5CB7eJus7lKNQo
ikPX4liuGV5fyClt5cjXJmX5+xt0S0i2BYvVWZQ7qMdKFBfHytopnUpNjhncOtxk7j0dtYn16FbV
jwy6H7enYO2HG6eyjwqlUFX4dOIm2RNybO6ptut9vFhqCp21SFG4tmiayCMVKq41LLFhPNzu2/Bs
A8zwo1StBSofttSyOul07u6tbLNg6f3F6ZnRVlhbFH4jA3r5oxZkM2RxNNQz4yYDqG8P/loTxqrx
PQhDk2yml3pE5CcNSnVXylbHEAALX2838T55wzP9JxqR+V5FiuACSag++8hLVDHUDowDHnTfiU81
8oOXUjb6HmyUmn6+3ehav4xFNbqCui0Eui+l60OTgNsqyw86hwvzMWsrvPb2NWMcFT0bw4SVuX+h
fBg+8NwtIyoC+4IcBdngTK0Nn7HEhAN3eFiz0wscwBP1iTFolvhH6VasfkhaIoPT3NbBx7Ku5jiD
YPw+/z7PDM3y3BeDIwp6CYdePSPV48L+xGEvuwbODMi2RQZZ9eXr1Eb8z1P+h2yEvXTbbsZj3z9G
PDMeKwrueVZtzZfawVUWAvQw2Jvna1pV2dG14DJa1Om+e4/nGacIzMtBlR5KetG6F/dUD0jdd97f
t4fq/f3RW5xy327seG5lyicKQwXSZPBIWJXJx96pZHO63cAKVsw64azO9ExDy7mUo/8DQnewk1/K
+6sk3FXp7JmlwoFaOMTwmbwQFAy0tu0d3VD944Y7a5E907iiad0wyGu2mACU2bfcQ+h69muy8fPX
JsAA+exXoc+V7128cblMdT0UqCCw9uv26L9/P/BM24qi51bpIWt6QaxXHHBfgwFdARRYFVRGEU3d
UrxY6YUZna3mrGF4nsJEPJgggZQM/NrCSOzr7V6soM0sDha0DkqQcrzLIiWJBNFP2wKhjc3uxU/r
Lyiz1rteqJ4ZmpVFIUJVVxiukmrYxMAzuOKbjp8rk2GGZsehCaFh03gXnfHfXDjzsR66b1MzTedK
bcFhbSYMQEMTtRlUKVGH4lMbb0iQMGnBtphWK2h2l1bf3AMbluiuErV3qbteHOwB4VkvRBakl56/
cSStdcB45gXtZNlt1XkXgjKy8eixNnwWbIaZ5e3FtPZ94/D2k+XAqzALXhEMnwlUBfJTwYJcn25/
f22WDUBbvIRwZz26F65gf3uE2VPxzLgWB9jezRHoXeUWldT1/8j//zcK6bnG+V1IO5vsObcxH4no
H0fWNt1BT2PzDB2SOT9AkBMKRjaqbPGPcwyGYZqOFIpf9yNSfWcvDDOoDVNY2lCw5h4lnbrfZbiI
XM0sjf8oXXXDRC+jU4nvvLX6FxDT4HINxW2WnOFVLv9R8CUoH+EeJ//xsrJITvkkm+CYdqQNHhkZ
iu+ovi4+pHpU45EPfV2eeUqre46KibsS4Y2ftqKo/EmqxOthO1BbHxNi9ergVah2sUfVfQfvB4TT
dAwe/ATvTMhxW1/5VI8/E0KsJ8rn/rGSWSoP6dgFD9D0A4XOY/CdKUG1He7KOWH9YegzlM17KdKo
dyiWo8OBTB1KwMBfJw9INsDanIZF2x7rdOpfq9wdzmkvbX4YsjT/i3fT8CFYOJcK5j8/UurNzzlC
ECCTeskXNwW3ww794dzZyksPRcC9z9zL1J2jrIIccgqj+s5J3KfKHdRD6g/0GbSKGXqAY9486akH
YdTTEG86JlY1z6gDRa4jCUr7wa6Jk6OgJPDbAzSUyXxOgkqdYJSZfGZIfY5HWeM5OU2++wF11frQ
+3JK770cTwYlveyXTWCsfoA5wfgA7VzyFyAsXstEudk9rqziwVPQ3ckR2xLHDhrQVyfv4QBgd80T
b3wUypViJndhZs3FOQxwkSZz3hWHKSvGJ68mqPGUZXpXNxAPJrlV2/dgP6AsjdsOHDy9soOXSpb4
n2YB0W/bx0cYhATTYzHM3e/a7vRL2KFGtAxo/ruXlD3mU01faNC3OVLFkPlyZyt9ZI6Xfgzx2L3P
wmK6lIpRHPVz+JEidS2PUnj1SXH8bqZ0C5kZWbSHsRiDvwgIAKicn+f6B7d6AiID/iNIe/UvSiLV
3dRS37GOkVc2T8WHruCwcbJLOQ9HUgVI2MD3EoLIy7JKDm5YWkcxdSjvCcM+5p1gKPQLkqY49q0I
TlXnBsFRVcy+ZEGNqzOBwMuPum808tJeC4V/qPtHkrfka4IK9eDAJzcQTxR1/T8g3Dn8nHyUwB3U
mLS/kiBP7kAKDZ/nFhU4aV+MsATiCX9ovAzmfRp2lr+siSeXtO+sv8nY+afMC+hxthRKxKZWWicH
WcbnUvoNat8ILJ64Pbr0ME2N+J5OLdRyaFbjGCUl7FwLq/FPqUrrw2DZ7mPuqgoVgD39WWRImeDl
Ic8+hXIpqvYBM7/E0c4yiLKQxBp+ygKquamsujuOd1FxaEICvQDVyvm1bFBY+7mstYWzCFIur1Nu
z8cBphnqUHrg3GvPYVHoDphu0rr2K3aTvj0yJ5PQO0BgVaneOgJ3S6mKIz4IVHSgYggO5gPl4hJA
xnw+dsLXMei+7FQGpLzKpLGfSwT7r+6Q1r9oy3V7DPzBeoLr/HBFKjE5gpPgXqnW6XOufNFDmGhu
vnEM1nBCM22UV4gcY3fp7oMyGa8ux+Xs0Fso7+d1BpKHYqhNy1GEVx8SOiIaohLpiuMgK3CKVDL1
j0OHranwnOIrhW3kk8p5eV2Y83dsEUb3yjn4oOXiY6CHHjREK0CVTxEUT2ki8CGlfXKXO4smRh6O
xUvmkOYbKZ0kwvHofJQ9hqGZ8/oO9Qr5ERLCNtzcq+nY+Lh5lXDPvStSCVWhuYeDQNcN6cliM7YB
5FMxSgBw3M1985SoRp6HuqM/WUCSY+n79mWcG+tIW1jvTrAdvQtnSrpzh4r34ViGaTAdfR//gtJa
/tO1wxwcZr/U4kRQZfvQWthAn6iYxLPHM/6BDvDNOuR6DNtD4JPiy/9IOq8mWXEsCP8iIvCIVyjb
3l37QvQ1I5xwQgj49fvV3ZeNjZ7p6SqQOSczT6aXSFbqLIaKSBa79l5mIS63bCnT6SEJklUcfcyL
l+vi1Ks+p6T1NMXJ9G4062xqK/0YBlEvnxpnHxbyzM0YL8/FuIr6eZ2moHsNJ9w9B0yV66p4MAJH
6iGTkyebq3C91XsYZ4bf0M0XXnBsKlEHJ0eMps/KZHKqfJt3ey6GhAjFzXRgkGJs2hRILUztXT8F
4nM0pfrdIY4SKJVi82e33ZzkQqd1/d6uneqOE5Ccd+lir/MuFZfBcCik5b89YNMaH/cgca6+Wsbt
jjSJtjkw5jwQB6nreTsX0TBz37ju1OcIIZ09G/tg/Mrw8vy2i6B5XPRsXjBM28pjzwb4kgyIpeTi
ieXaootOsgRDMpMNUiXmGM/8bsdAn8oKr0iSDKFgkGYCt/n9MCZijA9uOYxbnnROnP53m5GO8m7o
bMB/AOkURJ9bdedG9+NyjFfc8A/Jihniq9sUNZG3sxz1A9eQeAj6kNgearS4uPLYliqLSbasDoE2
a/AsszTawi0L+8otj45/i3ae+6WVyOGsnI/lTgj3xekbmZ4rd0uqU4w9zB/c9osqD4IVCz10YrHx
Mjf1+y+GOfr7qN+4eqgNRfQ4oBAe71pNhWL6sIjvWl/iA9/UUSkztmIzZuBBt9torePyaZzgho8N
frDV4faRzWOqmsnNzdjL535oySKatDUQtou3/hIlNinXoR+pEhuddP0LxoHu3cJhKu8URKJDxLZe
iAotanc9dYH2wqcixhEhV3HBzykxMGOCE+Rg0LMusZqq1JLmuOsM5tGuG+kFHrdx+y3i6+ENvHRz
fTSxUjDIw974uZq0+zysg3nHcp7tzKxpkBVzvEXXWEDqZFGBBC2zlZzrMZ/bdeyuSKKG5tJvrO3T
aFIqrwb+ublr9EJAS49tp3dqVW9L0sKbCX9+d/WjrDZOJ2/h9Bx22JhsL/3g3iaO97T8a0fcJQ9i
juyOnUpl1FlsHfWKgZP8DIJErl/2aK2WAzeboCsYJ6mucLq1OG3u2n0v6njk/nBdWx79cOZjF9sS
eBc06vqzire9yLxaVVFW7aHosx37r+XkzzXfTEYienfdoR2PJLUDgOLuEhZAiZEpLkUtK4ex7jkm
E85JJpdVNdWfoSrd+8ILXZHLKFLqgMl3M19EN0/xa41Gzzn6rgOr06docsmr69YEuybduMeJC/kW
TRkH5mcVzqq6b/p6MGdXT1Nz79cDPh2TabkggsaWFCey5ZlShnMW2nUSyzlwF5RDcVXVzLiWg2Yr
yZKiaVe2fTCg8uJh9eO5ztzBrr+KenTca7+CV57G2Y0/Z27ejic4Dh/Cm1kBPtHrEcNWKz5fFMmh
Ocyjw13u1kFtclEN9XroJ2H/cmbKP9Goq+V1c0WdIclxgox5zEXnY7MlOtMWM6EDObp1fI+vrbfj
IlBj2p9q0IdChOOeh7Z0g8wG1foxrRQvr6IZWByy9njpcT153SNSUMq5epgZi2uCiEU5DlH6Mi2a
KnVqEjxM4iC1Jh+RgUV5sRr75lbR/mfX1o9zHXTxjEOIj0h9MGUnM6YseBwTFr7huY/LYD+qZQda
JdeFYrZncBG517KyCVnY/O8W4RWdp4LNlTWBN7mMiydEG0clupuDP5HSmXn9SjNE8FfbvOIdQowc
VzsFjzuVHcLfKY6KXDgmnp/jaKIcksPAXcobiNo89BVfufDjbsgsB5S4CMihPcPOAX3CUkveVbg0
/ERu/e3pzyJts3XT3t+KPe3jAj3Xnx2XF3+pUpwM0u/lH+vfDJanruMP/R87xrrYgI8H4WjfLDui
OJeVbrEScpb2LSy0J7KtKprXwlgc6WWIX/21F6549Nh8zclp0vhvX6X2A3S7NYe4SUdAdma4toxd
Qh07hj7PyNpO/qG8RXQ2EJx8G1Df1FEav5pe99oba/QECCnxVXFGN8evnt9XftJVj1UYsjWr0PBf
2bZkdTOOS71ntfDFtd8qbIurIJ7+bnXffZ9Ex2lr5dT8bldLzKSL1dczngEmPI5WEW+9jpxrqPx5
rjNunPXJLyxvfuZEGCnCZ3ZSxR6PMz8S+3DSzFHc45VSNJgYKvuXImv+KoXfTwdBWk6dsa2kkyVj
7Y65jeuZHtCMoX0N5rL/NU6OmZ4GZyZMqRoVu8wVg79keyPr9wpvszL36WM+ee89QUtz5Ga0we11
U6tfH9skWMa7Zqn26kLKq18cFpzp49z3cfPLQm8Iw3MYuPqkmz48aQpM9qwI6RYsMUeI8OgfgJ0T
rh9LfN9BzhXdcTzoSGUqoEvOXWzz6yzuCqHzrWbfHdwIVU0GVGpUZruIAMTY36o6p2LA9UY3vJmD
WZ14OEiupJo2q6VQU/OYfGGgof6lPaf5i+656O6jqgN+CCkio0u48jtfsNgaf5Qu6otcu10dHOe9
nAPiutBVXqS/shv7paFKdO3et3dyV0wnkXauv2Jcc9tWqyO4jgrRFtkW10l3v9ziSt3531ubE6wb
4lTOjxSJkffkwrAmGS54/S+iKHR7QNPAXw5xMi8uY1er4qrcwfkZo2z+dJNIPDZrGfwoaG8/cf0N
y0PkBclflpnfceq1dLpiL7mMFV4rbUanx1ITxa2d556btmO9MZ9CUoC3J3nr6UH9DpmDVfnWjXRv
xEis6aslMu+7VuP2jZMplrkfTNyWZtu94gBqUtf4qUy3fQSaYg6NMxA5ESB6zHBGYRFRsaN4FHXI
xjdju/uZVG7IbAe4dovGb2e4J2hXtlYFD/hFdT0al8ozXGKMX/XPobOEw5mSff661R5/3/Rt2p+m
CWe3XpRsVyPqMr6QCHX7a7VXKSI8GH56LgPFl2CSvhDozJbQI2mQYDLyBEwbvPqpIX59nJc+vUaM
kn8T3TrjL1T2O7dlK6bhWzpXTCEw4Ba/FnUTNtm8TmwzVcRje2IyloY2jUx62AOu5nFaK/mYjLRC
WZ9OjckbaKA36bmcR4UT1OERa3ExHypCL+kCjatkhpUAK7ugLBjQbNbay4rS5SeV3bjOkkDwSm2S
8I6SXsrlKkiKX3Nj93A6CZtM5t5spf3u7yr8U01L+MedHf+HWoP5uWQrLsAHq68v9Yw29KNwwrgD
1YC+yjgl+f+quLUoJlR+c2E6xTwAhfImrUttkFVRnPwuSRj4mNLldo5PHFIHn7TUNI/jAhdCv9FU
ENIm5bdY1lwulAqYldFHcMI1jh6ONRl0GmbdH9+DpS7IZwv14GTMOrIQSW3WPlNKSzox3jpw3jE/
Ua6YqRHZLe3UhwffKcP9INu00acpCfaVrjMuBHnb1sW2LF5gSTNNbtYvL0zr4HWfNMeZBhCaHppI
WPMFi9uu4jpn7MaKoizzzRT2zMvkTgiwCwjTho080MDr1la4tTgu183m7O6HKGdeXWyK4E1pxiwS
wha+o7KQR2LQxZN2C/U3Vmt18PvQP/HvTQety59CIRa3eyeOBXXPaRLgmOFixFmHS3dHu9QdBdkK
P0zYx9dAR+J7jI3z8Z9fGo/cnrHz7ohTwahrWMbkhw5N+WoTEJGt9ZrXsNP9TzXBaS4eplgLiMiB
WYfhyPHIFWed7jwFsr/qchovnLXBeW43jOQqobcT9nh+vs/1fE1aDo5IO9F51uAYTU9kGoYH4ylW
NNBRxz8oYlxTuNPTdzlU9X2VYlVfMa5x9BPKn5AsrIfNzNFj4UcFSdUlayuknyoUd6803ljyZpwa
bIj4eL0xlZj1083WImYSY2vC7ahdLc5O4IZfmjhqj30g6CC8Vp4ahxlAmu/4bglnjmzH9+QX2o4K
e3lW1a1y/jrH1P+xcZs7Sv7gbtjxHxs3ILj41i4vG7CjrfhzVZDOGCX5wDg4FrzrzeN2+b8oU4zb
783jO4vEixlrGrmvxwIiCSdg9W5qJOAiAhcGj/bWQxUwEWOHqD2TPd38h4ZkA4hYMWPSEb/eddh+
juswnvwxwWYU4+l4Pxn4aBJOR7JnC9txppWtTX6PfpK2tBEr28rFw9XLw3IpXzu3K19FvVpgDIOx
N73Jj77s3EsMKABYkVT3yjIGqeaCYYcODFDzPmUWO8CNcQCgZxTiHMmDfMJdO33fOL/fe9XteDTg
2W4nRFO3Xu7j3xuk/fLuJh/nJcPef6cy6+8Zji+/TUQ6fYSGjj5lo35JW5+TBKtWan485B7wFx4e
x5pfAUF1KXJFCc+q9Wl0GF0Id+U/VXESPY06/Csa8SfG7y7HNL66j/GXObO0YmJj/OSyKcbm0a78
7p15PKAtb75sEhGlsVDCtEt44wUg7ljirJfYvaXEuopgG7swzty3ZMNkxizRU6OI9eh4KU/h4gZ1
HvnLt0Q649l36fpGVsK7jc1wDEmgPOyrTP/8c9JZaujOxsObcB2gvH1Rqp7CMVyizO5ieIwDfAn4
PYCbucIQZwJJvGGOZ/hSTkCfoEEu45kfrtil+rG/XKU/1J8UAuVr1aa3cm0lSgrQWhxE4+KlXjYA
I4qjqCg35xr2O4vS8fVXU8vipWQI+aWbOWP8ZJdXPUTxt9rBwLkaLQNYU/d1xVsbkGM2P2SKdmar
ovWiRGuAqEz8UBh8msiwkWDj9fpcsekvYUuuEdpF7wxwNL7LrZ5/m7UafwxYdTBgtwQGwGhoP6gg
9vOSwBv980pKlamSPNgoVchBxbrKr7TI47G0FWGU6H+ND7JZrWx3G3LwzwNqs367jWbHFgSs60J7
ZKCaLHtn3QFHHCtE5gH/nPqQvB2iDtN3M/g7EH44YN9SivCDaKHlukm3P4Rjsz63PX6Fuhz3P2ng
Akt3ZvuBtVZ312w+QOOMFU9vU8AB6ZCts82IPn278tE6tGlbbLZTAbCCnqFRp4aT4MkP+MzKR/lf
NJ68rjdWCaBhxKpEFfZzYSr70qxWv7kQG0CAKrLnaZzKs5bqtxkUUyF4E2do+UCElB+eBkwiD7G3
bieQGJZbJHB6DtbovsM36zB5S5EnYbd9k1tUV0enHcdDSbfl5XIV3qeW7Cui5bfkByP0TLumDg/6
5i97CJulOKQW/s6RoOQVR+pRpJwQxl0ochyu2QxcQx63iIC6pitT7LId/Kcmtouuavo2CR30jrbN
vQD1EAbVgAmPCQMoSATrq7WTOIpoJoosJUNaRG1zMrFovvRh5/7s1IADn6QNVjFjf9WybpmICv+1
UF3yHLBZL/9UpP9mNaDp/sQtE3ZNy9HotUy6jjPSPWRk3xDbd1x7WIf5LncJARh8PEPQmvKIYfZ1
Ep2BudMLM/b9WYtAnLqEo2eMPf0kPEONoGYWm9V6f9EBW9htRMXPjH/pLXPNcY0eXTZ1dTfuUBO2
X+xfEaUbij7f0wz+3WBZb2b/y6V41oaMXVBa+dh3I5WAdObpu8aK5eBbfCyR7QjxVFOhXvalqU7L
bJ2saBL3Q1JzKC5QcNJsmwnF9iscOTZFy6KlG/+1O4uc7p3TJu2a8uA4zfJGWCQ4rvQsb1pL+adi
HpSGOdRM/g/x/B+UE6i+X5l7oqOX5rwmTCCDMgWH0SegpZ827qnBmfvHaIt/NV0VfYydJKkEPjLT
PlQyZTxXrjdHoNOcpnaiSAqXnvtyRN0BBhRWHEQ+e+7/rxvXsHNVsk2KQamTmHtFBsA8R9kWtPFV
BGQDz+om/umYChwFuwO1W0UHV1Zj7hAW62QwcYGXtaPb3tHo9wdszcd3Vbv+t73l7ACa3N73MI7e
eW/gUmtDLT8mkIUkHZc/9hRC4V9ms0ot9VE4IrM4kVqiTyl77hoPjMySn071OHZu+EdWFLg7nNR6
bpvUSe6aWQ/eZW/2/dGph+rqMmAB77Y3r73uiJTAtGnITUdtVGyTfesTZ8VIvnOYkpH1DVfwcUl8
2fZw+V7BDhARLKv0D7YWmATPJv72z4rVtnr9GQ79knF6pqeqdqKrBOp7B8gz+0m4AKpVDCdGpE6a
FyANNYi0oWKmZp/1HT1ye3b3iGOPZEGWfeX0NnywOJ/M+IbN8KeqjGLnDn+G8lvTtN64ZSZkp/SR
tzwZabqjGyO6lEXbv3YTvJz2O/1SbKKID2MKmQwIBrB1SiI2Ps5OVHd6ScUjS7vKQqPYNz0l2i3y
vvxBKKN/2oDT/+4L5UrGn1vs8waD6J0qxAk/dBRtbt6A1D8R6khIoOuNbKN221U2Nx4n4SyqYj0Y
6cvr6PGbt8as/eZLNd5tS9qtd4XHCsB/DxzFWk7U565L6DGdmkDR/GZT/9BW3FDspfKDmQP9ZkHP
Tda6FJM9Gg/+8Y2j6hrvTq4e+3p206+ircSzE5XuSSt89N2Ucyth0ipvl00CkBd4hUYyqdeLqeN+
u2DgEb8oQMyRVh2wSNLW3N5hNbX3m/UXdSiQsmLQ2c3O9GJTJoLvKjcAD6Wzn/S951Z7ctDDjUZT
vGSu5gGYFBfX1s8DWt8+70kdVpexTPVQ5T6daXNuKADrZzG5CK9123V3Vc3A/79UTxu6hIKBu9y+
y3xrf1M/UKcqbiPo9LG8YZzpQM/n+lANPIgw/H8VV1Szmp/ZniK59hjefrFpZ08y2EqPKRMEPRQo
aXGn+2h9IIsEOqKHjAer200LqLk3ucVuL3j4x6IlYzc+T/GNjBN1zL8l6iSiou97yqdxBOM37dx+
hB3RR8x+17+Bnzx9Nn6PZaYMYqkeN0Q9sHUwdE27mvN889H0oIMOPlaCMlMCQcX/TVWtbIP0Gia4
PrM6vO2hWTcu7FQJ5n8LR/fnIRD6q1gRkquQPLN+npbL0CzQ+rFoUz+PSp0MjxvI+9UTYfC2bTo6
rF4yN3mk4UxFyfXRbRxP132ibD/YYv/UZPgdSGRzwpwsM74jnTftrb9BW6oC5YZr3frbiE7mXod1
+N9UlvX7uPXmFMVcf7pjhR/Cjgum8B2qNTzr5o/AC6P3lvmGI2B6P+ZdWtivKgyL9FiXTb0fsfXY
kvPSan+987AP/o86FxgTaoF7QDXla2Lq+XnYCUvMnTGkMWvVxObtfCJ1mNcUpNRw4CUxchou2Vh8
QVmaPinpQbaQzgzx6UvqKr/k8fepSR9cQVJCtiVF+SIwEhkyPxlVdZE1VaKZ9vbgB+x4tEx1dA3L
EEcz04MMzL3VZ4BgmReMTfTQzC2rzop0v9/cOvlh62F/aUIHl5URNMag/lRAvnH/U6dh//PfDt1b
Wd3xoXbuc4K1qdK4nhp0ct5J6Ca69MJ0d8otAd2buRYMQqWmv4zRGH7fgE0QRvChlceTPrtbyS5y
vUhSLXm0Erf4s3+RKJIUKDT4W2d6ctvx5ihEyhMd69Teu2K6nZ80+D8JTePIC/uFnjohThWuZLsL
57X8aITPsTtKFV9VJ8qXRm9o+Kpl4wk3SwkQxPvHpChRgNqSpB2u7V2rjc41TZasWJSYc7kH5TfL
FGJyP/omcfMt3edn3528r36qo7zfVYXqcOKCKzpZ/fWbsuEL+JSPonI51/qlC+scjkXux14sIzzI
4lX3dkkLIMp5Mz9sV/j6jCtf+h8RkQLKviaQBz9cIB74plchuNq5uLhIu2G8gwnf4wOz210+Mn6x
HW3AHbMmnS2zKbBRfx+TmboPh8ZsqbwUO3jPxUcWSw8eetVWIAwBYf89TlT0GV/7dssbTR44BUrv
tpyMxTwha7Ht+KBG7f8UnmyrhIQUF8ynV0PpPlUL4Z/Yasbedt4WF/wnNnb9LDY9bSeNdDEAVrIt
EWey7809uiDWOpi8Lw/gcT3Q5Y1hpkyi9TG4dSYvzVKznH1gfsvSaJ2K5nSJ7Gtfy3U+p5GKPmrw
jTEri90AomEf2l8iPhFD2rvDkR9Env5UZRB+r9Gqf+9l0aSHeIz/kTaSavy2PoPc8v5QYAD8TLCl
sWn+VJID/pc/xKt72iNbk82irPwu4rV9Uzgx6otbe/VnsXobYO2OMmlsek+e1VBP7cFuw/qVX/WY
8HTGMSW/mS7sUHXEql+80qODXBAmbIe+I+O1ofXpDvHc+z93Qub6x9HO7vCgXbOCa1aTNzxvHpTw
jSJH+RPO4fqkaijY91G2zpuLYKLFSKSZfzZrP6is25UcDuNiBheDjkGbfG1wgrU82D1DPOSshwiO
onrw56X4sPMul5y4nhaWgOWssn7d2p9R2Ur3LlQzD4zzJv7VozMmDw2grT5WpoPcHWYir+Xa7t6d
17bDfxVNtKAPcOhk57DotksBQWiwZwqS38a11QMSaGfLiCGSIqs8pv5+RXO00NwFcF7+2CjneXA8
+s4C24ZvgqXXnMKkS8s8LGS6HPcWEVBeDVv6daTYQccRNnY9IwFB3uUG61TcMSNOCRnOlc0j8KGN
XGDgsgMAMqgd450J/JnUdKQWxqp6MXsRiwehLEupLxoV5j7vVOSRNct+Lk0a+LRGAwtKEbHSHhM/
uIncdLlUxyVOByBSEfa/MVpnsyP1an5i50SdSPbOdtqlV06vPRxEjAyuvGmaLFDYmzvpCLnLFKYv
8VBWE7HSwgNACSeOCTntEFayWH0EacPiP8mbLv7Sm61FVjK7VN1Fso4PSTF5nDKcqtsFuPDfPpm6
726BJO4ar1bVJyh0c+/Dg1FBcL83xwn5XHR0xxuXWK1bXB4pzMDqwxr67FjX0y5hscT03SKC23PM
LmV014WEsWR0sfHnNnOTUP7xhL55peIpVlqv4UGXPvqpcHQcknKBp26wSFoW56b21uH6/6KIPXwj
osM18A9cAFC0EdGcWTr55dtIekWRO2ENVgVDpp79YbE1CpCEEjPy+qk5VtsNWYfSpOJyvT3uvnqh
dL5haz/Wb17qyhj0wTT7Q782kXovpo63CBUMbeDGEtWmquQy8ZNivydrfvZPJcbPTWYBaNITrRQ4
t8VHscyLIHDEe7FBQF9kBb50Dbyytw8B89RUC6BQ8YMsaj85qXnnJOIYrs36rJo56V900kbiiq6v
7e5k0LGsMTLuuD+wGh/UknG8Uh6rEBnbeXSX/sFqr/hsXYaRLnpCA3e0Mq76d1cG7CKUnfOzrpVj
rqbqnbd+WThoesPtC5o90uI1UcL0Y+bvcd+ewxJLdnxCSgQDfckngJxCDeDTFLlnx/iAQyvpM9t3
8OOtfy3aGwsWYjCyZpp+IjxD55UuhYFe+1fTpd67YI2/FhbxwGlMWR7HcLC0j0yjTv4VtSgroBB8
s9eanKafminhb3Bxe3vBMvjWpFHI/LfvLsq1wi2aMiNPmz6avGNA0bDkesikHyfiRxiX0KXtlojg
S7o4QZQ1MxHfuWmjJs76PkBh25vZiwpkN2HrfvWlCPR69P12vPNHI1zIcVi48BFGGIbA9x3Wj0+y
YvhQNA29Izp9Mw6f1VwUxQHXlhaZ1I5lVZ+Pyx5u8aFkbLQ/in4fnuiXkHg0hdv071DlQfuMknXR
bh6Lyi5nrKp5YgaS6KqbBs6iGrdUHZW6aS2yynWD4GoSqHsvhYAWptrVMekKNq7oqEuOistXH5vE
bAZyj4seLz5NE8Rdu3PqfG2iCeIrTISqXkTdwCnKhKboGDsi7u4rZnaROd1khwriukElcEsmVbEa
/isG0ssOI6AunIrdpuTPlpp6PaNxLKZfY3fjjAp+Rx+aaYeZbIWvvUPXGPMzHGdEnoOXCMFem/tP
n/HBjcxlwsMfWtHK4lD1e/jHqUswPNA8yi6VFM2aLc266jef3lMcujKJhuOy3kpsiz1H/dKMY9dc
xz1ACrc4sNN/Pem0SK12R995g+C4y4KgoMBLU2vFsQyWxsO/ERUCjVQq8LVG4igv8UZe8x3k8zLS
ZU1tcgbD5DPsiRriHGtPE+Zk29bxSw8XBWM40iY2U8OH3ZTVX3wtigYce/TdWxA28kTtu2y3rd3p
t6EwZ33QCSDe/UScnGVDKMjRCLzYf6ambt1spYsEXbXT/jQUCV/c2Se6SDZj89NY8Iqj9W5/2bPd
6h3wTOW2JXIBu045hKDOysWC4ZS4AQVH7LZC3ocO5BINaD/N13JZhum4aYsUQnmLM+bu2jsMATie
2J4i1KLFdTComQ9tVyPs9HAkVmxH3tcPdL9SHRcDQ30n1hA3sWJVkXhLHT3Lg5hUemdRElYZ02/1
ZxW24Eyrj3L1zfWAppB8lV2ns2ZI6/QSqsUwDLU3qEvdFLUyBCvBdCc9ys5jmUXFN5rFZjzEesRn
AJ0DwtHYm6a/JTqM+lBWN92prmnRL6FwFGV0udywFjqgLwHCJLCMQbYswRqPjcca+xuT681wAbmI
muIMrTPoZVV0ibmXeGvu574nDwehxO75l1DqMDgG+CVWDyxC5Ax1cMNNKtVRKuuRFwtDwLlL+jaP
nudJ5+bWQn+ms8UVyAceX07DCveSN/4ttbmmb6Pib8G773wKN6Q0/35pqUuqf2saA8KBzC2Yj4ig
2GorJ7LIoiiZQ8xxS/sIg145pNPtQAhVoIf23EhU1zX96I0Lqa6F1xnQfYfz+djizoB1ivBYO4tb
19/H4SbBccOFPTN5MHhIe1Cbfi0RH9DJ9KXIFAMuU1bjQv6k+ohjP9mp5fj8Se3lZXrTJBSNbOaz
Qeh87QDlttxPbgK2DZgJYUG4e39Jw45RFG9UYBxR+m0syBzOy6WmPu0pmVm5KqRgKkkHhu01buJn
Hmlpj0bGN1afcr/LxMYgBYpIG/9E4kIBDGa0A3b36DY00iXub+bKPzs7T0FOyQFPE0H/OEBEls4C
dvDmboQpZfTi7KtqM69jSz9UdT168FSYOK75srepfp9dqRC/2CKhf1sih3UTLUW4FcekmVv3PdrK
1nmuhnRfT1WkCvNTU0DZN7rSzXvjXKljnSWMu7DPmsn2x75ZvP5P2DB8RMcXLGxpacONlt2RIbr9
CS21jwafczPMhskYcygwLt/QCm7IyBidIAv9vo/dIX0UZA7pUwvK5b1AV27yF74MgOAJhcL0RqnR
+AdwuDF+RiSC+EdourJ7JzH9+tXHTRyJluwWYbMBBqr9nq51639P6WrsdbHgb891gN7trGNnrk7h
WiSaVnfyFeT5IpjvwE4ds1XeSl91UfsxoSzVl21AnvlrQuvv/61UBNYRr1t4WwpU5/rSrU40fp9Q
LCzIQwk3+gAmuJnY3kTEGfmBsbkb0LM5d5GHNvQnpJcKbnrSFpVqVhQasU49uG36y+5DGpy6fkrG
p8VtveTSd5UezkknbwI5pWcKngikEPFvgq6CGqGgK4ronqZPSkjHP/T+MLYfxPwW4glyCoX5nLZB
9XOWvta/ixF4cM1d5TrbfwpTnuYQYlOPYGzx4xUCI7oZoY2OqVSSDdqK7VABYfuvvqs0cF2DXPNv
ArDJm25i2ZTnYFN10N0lUGgTSq1l4yio0lg4bwFMuZeprQyLL8MM6vZI6Wr0g+cxvp1P8Pf1khOn
fJPMxjGG2z6KeMY1yrc0EpsZYSkASX8rwQaSTly07XGZNtdySVrfqTgnTeH4eDCWa4g8qd1lP3wV
lbclH1O/9eEzkoRqQSMg9nGUOewO8j4UQl4novNkij79L+gZ81nzPdpqWu6QDm77b1j+x9l5Lcut
HOn6VSZ0PZhBASiYiZEu2ltyLbpF8gZBC+89nv58oBQT3BDRfaLvtEWy0FVAVmVl/gZ5MFiBRaE3
9uvBcXSD/gb50CBX6EmUudhEbOgFdyTXytqTbVFQx+KG/lVeFfAubN7JJVCbqP3AlavMPln2aFp7
yG1AwNZu3NIZXKVZ07dn8uo4NTejqskQNEgB3SHeREUmSQrC0fLyq187nc0vVGuvbIGuVE5y9M0a
kN8+blXL1nZKT6282WR4EVFgypIkr4yVIlpPw1FCaJZG61i2zVcxwmSNd4ZuK2OwK1zPKL9wrwii
t0Hjl8lrCmvK+B6mxaj3GwyzA+9N5AIO+NQLc3TjtTptAgGEzBFv5JUcI7P9bLq1GX1UFWAfdM0C
aDF7K0j0cVyN3NlLSsUeB91zEmaF9RWeX2W+DmoRjDXaBkGqAa3jUFRW4Ip00ZPJN0J/YxhxYxYn
jB/4TnZxFNvi2U51ZFBX3cCFXNkqvAN72MmiHwP90DcpDfmTW1vo0ExraLKNp0GAZfSWBojrmlsz
VmTbrRQuOu1H4OjI3K7SkM7vTwXwevt1kDV5KR3oyqm+ZbTWPflBQ/iBtkVoGTQM1rl0qoQ9XehN
bLPN1vzNTekqMeeVETsuQqlaN2T6K/ogqCtswe2TjF1dMw8q7aSTzILuli73bvHJ89O2qgh/T/Ws
dWdp8Lso6CjSM59Ky/HyS+uFTSAOLviT6qXR1F8OIbVv11+bsaP5UjdJZUYHYSt5FexCzfaCaK9V
Df636z5L6W9tjLAdw2BN5bfr+k0X6oFQjl0sTIhiemC2ndyQ5kj/gC6GXVabsfRssC8cKZa/s6F8
GTvXCLTqGzlRkD1x2wyqhuPN6KMKY+mCQta6paiVvlMnNZU3TjpGNBI4o4pkjQ+7W/zwEVdvNk0R
RSnXzl+YgV7VLfOsEca2RO+oMAQa00PjBAG5ZOyZJV1nChvejhSXn7zpx74MfhpIvAUaqCunYcdX
q2TEM7FJ26yOtg68HksgLzrYTrgB0lrHYisxnq20owKktt4Dq9XTYxh1nasBVIWaxpdQJ8J6DkLd
GON1CKSqXgkpici9yAJs2Fdq1aq051CDcDNrFSPlHkfrWHNAp5N6alK2W/S4fTvZWFaJQ9AuBfvq
2AdR5EIOO74tx8Ar2+4tx934Rtp7+XpsVAzjNxkpSzdMSKGw/eGBZbHlwUlUWsdv1b4fGv1sksoO
iLEVcRAXZxfMTVbuur41+mtWqko+7iPVdI2fUCkcKc5KiLM1zWYAOzK56gCPZHgstMR2cSy1Wgvw
XdJ7GS0En7pg560gS3Ze8QTqBKn4eJeNQZe2a6On6lJtXJamA3mtDlTu1gDE/RwuURjYRrwuvTZR
vzqBJqxXBMtov+HiEVKwofda5vqG6rNw9f0oDT+nLO6qShs8N4ANATTCGRrXrajsVV63oTZAcRx4
54AgTNtUylUtexGyPZuCrGhFOhKHygRBd/psshHN/J9jOyZ+vKorRCjBlQ3ZVBTR0oK6BmluiNL3
BvTbtAcT1Hrhr8sWxbliS2XW854aE8QsBXiN0kW8GaYOLnfhMrXTJxF1jvUxpW+aRXvuf2VirZVO
esY+DSytD7YVV0qsUnXXY6qN1uo/8FjQPWUFUs7sv+ATFTdfKRcYLXVbJ5KBu8EbPVW1fTH6ff3V
AshdfLe7INBhVwaV5Tv7iM+nNIBHAYenuA5UI6IuhCpIfiSSYlFuLFhDcb6yAi11X0Bo97SmZRan
n7wSXIkPR8BwpdgNimMHVOdytX7WsokpZ1CMisCSN6V1ALFB92MQCobS6wRlakpzhgKn5MVQXEQ6
pl6Epb2hIRNz5wBYh/3mqitAtsPakA2W3Ssasl3c70u1GvK9rZStbW10XQ+qkLYb19rnWlEN84vR
pY4Ofi+rGv+rornk4l3YJj9IscwCwYzA8a3x7E17uP2dTWFk/0cZQgu7fdoZLa8U2qStvBdlx/xo
lvLZs51aoxWtnbLvOrgkZqXwXkVU5S5YLCUc/ecycvPxK23xUo57S2ODgzEyphM4kDpY46urMnNq
6zUXfTdsuUmCxpNb6nyty47v5Dmf91R61Y+F6uRHSzVrOodlmIn6UHPlaJUj9U9OU25bXeH+NKkv
25xcYdX2/WrME83f9MRaB+AMMEVyLCIKvgJymcw4uA3wGdY1RlqmORl8q/InABxA5Y6KxCbdBJWe
/RMkVa39FBTw8Y4d32nyYvM+R3dtNG4fJVulA29+hLtb2O/ZqwzvM80XlzpM5SJbppwgSvncBOKU
80gHU2CEOQbuUIWHnzblox5cRKiVgnZy5im8trbLnBB8ZeEm4ska/aaJtjHAwyHf9CiqmHuvJI18
lQZ0vaItPBmNoCKNhZTMVuDWLg1dLnShvY66NHXirTZEHJKOSSP1yXDb3twrhtakL2puRdF35Es1
7W2ejbIo1jpo9v4ZkEJVZWvRtCbIsAiE2SC2dFVV55uaFYb6CSR42X0q3NKq09VoOBkWXFRAQv+S
jNyMIOvg9BgbO07AiW7pKLQQ/XXg2E76CixfU+6TMWkJt8wT3mAcPAHO++R5ZiOzV66B0opH9Pp9
OW5C/L9iAZ3IHTXOwRLx4e0YFGbkHq3IGklmBPWgHDA4uuX8MycJ46Lb967hlNx3cqeEM51A1Y3P
8RirzSc15grjFrXu4EbtdDWYUSBDgMCDok990oDO1T9M+z/SVwn3qABiAOQ+nFBrUAt2TAU5tkMC
OPEo9sGrAodxGR0jbLK13mf47SLmHI/lV7Px5LB1osb17f04KuEVFL1N1TI0YDc5x9HNsXLYcSj3
NO8NHdJNslZ63ZE/TXTWrLUxAOM9KFJXqV4kdldRK6bk3X0RTm+Q/9XYoWC2hhu9CfUmiQ3pnwBa
0oXbVGNUddnkdGDkW8GuWA4bd1QwTVvjA+4FFbg8tdCPguUyBccrUPF6V3iFXnwfKBz7X8idMvuV
0tFMo5/ZO0U7RRyYEmxCrZrq2ArMbKjRnKPjJT6UoYi8s++bag04Sep9/qVsu9TksIiUVDznhWGr
b1oLI6Nqkxv5UIRb8gxjtHd8PArtF9/WQjjak4ZMLzcy9UjLVgkkKPBsojD79mvbBej2wv1t9OJr
ESqci2T5Q5GfqT1QvIT9oCsioqUEqIAmk5cmwMGT2PQdWF0N6QfmgCKMklciaaSwDxFN8/C9rvah
Ua16XZHa5zoUVGZW6hA0AChlYlO8tpSo93DyDWA7vNAnGb5xGjKTfVHQ2H3hHjYGn4KuYktwmoYa
5S7r2j6s2eolNIvj6DTCfEtJDqcQ6jO0XtqNUwiz0NaVmZVomKOAoKfhhWtmCmRS1PyhfZCiFOMl
bUu7MTd5Kv3IXmc+3aIjb9KnqRhWWdC8AYjcR7AgTYqd+krnvlXCBkG6r3hDG1Ko50zVqhTocq0G
pXtJ2OdMBYJ0URZfIbCFmQaUg4vvsAPWX7k/a5X/baycYDCgmBhBopiv0dVXqDgp8SgB1gjJy/Co
mmk/oKbqhFmuKWX606LIYHwyG63pYKL40um/92bslSCudDgZVFFCSnwQLYRp8osbkIrBq0SDaXPo
4Z/TkO4BPvUN3Rlwb8S8IKvG0jUzCu8ZLFWTD6u+xXbzsxU6vYkAnjcRKQKQar2yAobWi49xhlCG
BqLP8xz/c9KGqoA1ZQHQKxk9qXtrPcAhTt5ww8ApaaXSpIh/xLIWtcCuyiX6V6pXFP5X08wL9xCr
8Wh8RvOh5xMBha7WRxGQZLivOl6M/t1PTMNp1q3hlTUfYGZDgjjZkCdMucWLfuKj9Z2W0rloo7h0
PDBi0iDrQbN7IHUFP55855Xp1R5t52k2jQMOG2/ZLNXpOWVACZ0EWl7jlD+NiE7quMr5tfnbXiLJ
WPnWFoBXSBmjeI2kf1xC62hr/X2S2ByrW7/CiesjOLAcOQy9iOvC22eKiGGPQJjIn8syHoq933uA
+fpBJwFcW/AvqPL3Q6TQNhkC/xpnUpkyoy5OBTj0NNDHrwSdiF9ZDqIWLbwEEC1PBi8y/ZTWToFK
wkBLVfrgBiS66qvYyE3v2aioe8A7aXMg4LtqsHEg47ISal2xReyBSwzgVVPNADpUCkBIthE7pGuh
5rTFJLRXEfqnGhq8f649fzrY/dGzdgqsvHDd6lmU7rUmlM6ONAlSrIq0LdX10EyDi9WUiX0kLbOG
FRcZBW01TcJ48aOp3FvjPOesUUdLoTtngnTIydL4Su6lIbqbu8gV5wCrVFfVjbVTGeIoXJAyqzBU
c8meL8yrZYBJp88qQEKCjE+fOJ1dWl20vzOITKXeb2sj7netovg/aaToUMSsUv3ETaE65jDwx42d
ddZrxzMHMH1SBKsw6bJDlGUjRSAA6s2G8nqWr1P61vSquXaKdYHS7nettrVLq4r4Y1ypqrPVKvL8
ZztJWkF/TG9pgKf2oUel4ccgS+8EI7fxVmncmtdYscU3BbGUcDWVxfM9Ny8V7KKhPXtVUe1wPq3X
WhrH33PyogN8hql26E70HgwRPNP5HrSiPTlpFQP2D4viACEG/H5O7XdkE3it5oZ9hcJC8CmaoZ80
B10NGrMVRzLdduS6m/5CZ06/pBFF3pwu4w8uBxUoMO5iYFHoTsKQoHMQosoFUcxNM2A0kDrcsYet
U+iu/d523PFA2k7ZzU58wDodALVwPZg57mRoQaJK4ypp98bpgvGVR5JycDptQkIklv4arWuVtpkI
99gdgYeOW0AoRkwh3dQV6sToxxvbkXzr6FkeDGXSrL1JRfmLASHp4IIoWitZVSIPYFdfTUB+Gypq
3V72wKxNs0DihBTvTaIK6xMILON9xaYNb4OdEoBW0mibogfbEqid2JuaBnszHKJihYtk/goBXHXX
jYH6Eak10DOk8fSu6G2O+MGY8mz1aHS4Tc42QR0MvG/nh+e0AHBt1H2PEF4zrk2AVTtDK+m3BAoa
ObT5ul0VOsEZyVL+IWUv6DikB+OqBwzyOqtU/YSnMU0TmHnQF3JEoSMoJVO/NDiB8w5RJfHi58y2
+bwm1KiHRt0+aYBiAVlrYfrFBVq6ykSeBln0PBoQedJBkrADY0s/GJqKskknenDHLgQYjDzylyJk
2cl+yd/KEim8lTNABkAsoD7GIGc+u57dH2z2Ze6lia19olzRv+sCJzhCQQ12ig5np0s1/11BnfLt
IAb7XeggU0LNakwPzlAqXysHn0ALTvahK+DU+D7piq2QeCn0b9Y5GIxdMvTZJTAnulKgZucU5mqy
KelvQLEq/OeMw4RrF9qCw5YetvPWydk2o2CM9y0c7gvSJaAekO5e9y36Ici/ZMZqalftitFUj5GC
4qEdmMHbzEIgZ5X3bfjVlqZ+akpEPXpXxi82mf3V7IV2hi5YbH5p4hodWZESRxiOG34Y7Sh8hx9x
BXAPSaLSAbEwTzuUXtZ8cqOC4wGiXfNCRc85aGIwnwuHvmnkqf1n2DhArl0UQ+A86pdfIk4eQN+1
acjopCKHdG0lzvYOVJ6XtvCDUxDAY9AsvCejXLiv6YGEX92yKEFsIWkGfWl4pYHW+TK4CuI+NmSl
s5VNnRzqE/El8YcYjSJlPKuJy4RNk1ye3o/Q9wkvxoaOFsoP+aAlb7WiRv4iAliHIMP42YsGeTZT
CEhhP1WmKsvRzuAb0cXPQZCGG0lF+lrrpv3dbQU0Z7VoLjRcEVgiZzHfIgk6vsnclDxNNT6maZed
M1uWH8e0L94abBqve3qmYgOe0/jojYANEUlSAbVUAJnpLJXAvqEt6mdssp3qghxWv9e8GBMVD2jW
R0047ZNre4CtffhuEQV/TvmMPjD7OO0Hlwz6ErV1fLbsND9SpaW4orcORcbI0fyXAbQiZ4+VRZ8H
MO7Gzobp9xGMeH9pFMg8BI+EaUkai5CVAivfROtoo9UOvTsIq7S6PWBxK0gp8DIzTpCTBv7u6sKJ
pXtveRstrtXLQJJKWYA9wjPBIQ6TkVelx9WwtcHyvO7iegKYol5kkkH621QWw7GhzcM5l/aXwWur
vS2hC/aAbNaUcZNXHmcIVRUvHJ9GW4ovPpdMFBHiAMR2irx4N6HnZervc2G21QpX1+RV1FSABkwd
rUaZowUWpVV1QrkiFgd47+NeoXpkAdYhU1i1k6IupSzbOeWhFVyB69nv3BwyWuDo/g9Hd3DiRIHn
A3gca+eXo4Cw1mH8zJV3+KYAAHkOPEmfL9WIBhmU4Ol8mIaKDfilqiYsK2TM7DxoEg1fDhtue2E0
fAPXqexaWfh7z9ACOBkR6zPalvHOTrNf2l4pAIJADtX7ZtDcl6JrtRfuQ9bBssHZUQSHc0kiTfbW
WSXQ5to3lesvuhOxGWzpGjprLNyVaNtrOvgqo6LfdzENtebaiRZLvHM52sNNEXv0SwWg+nBTO5jH
mdwX4WyowjwVaLKsSypItFbhwE1l5JeAy7O6Av3HZpsipDGsi5LknHPSJrlErcn43maooqCXEZ9r
ZDkOaTu1W1syZzAOvd19aCQN1SDykpfCB2UO+UGDUmXRVZukLFItqo+FoyoUgygxvqQF+xy8SACM
laF37x3qKNEmAyj0zgXc+dFrwGtIBG3AwzWhezCLonlpXXYnKLVu9sSc4nOEG/yHKkpAtOp5ku0Q
gAnXXLjdg1qlKdQ2LdwDzB2Ok44DLf2xfeL+JfnTiVVO01E/D0VfARJ2xdtCguJHuaGG1ymUT4WR
xu8c28++mC26XkppeO9jCqlPaYKbE/eUiOZwwlcAiTiij3tbpm9BBnBuQuJLeuY60KiTBixhY5jj
TzExQR8bfOZF4ISypeXpa6fK4TzJwhrovaN4h8dGn2Qyv315E6Re9fe/if+sQ30Io1SOp4Z2J1rf
kpzJBQgW31EwXFqameBsCYtrBJUuTwBeYb7HJrJiOZ5gj/36uUAl5Ly0kW1+MnzQJ9QAA760sSWn
uT3+gkTl3Eukj+ucS5HSn9QstjYA0JNrTY11E1ItfXAKM4lKfSzoj9pGf8qg7K5dBx6lrwPDuj2B
peWfCVRakO5Q8SpIy4wCwmM6Ef+h7NyThF0afqZPaUkraDpVJickIGiyCt96LbCDv6O3vrT6M0FK
YYbcd4MSNgrkB2qafbxRFaoNofqgnb0hnL9+/oLGVGiUcXZy+8JFfg1/EmlxMXlo9cUsdFvolIHM
8uykoS2LHCV8cr0m5bw9+i8l2T8Ids59REA3WAkN3Ay95Twb2JLpCvXX1Ao6uRuwCOCVWEWc0Nxu
C5KZoacm3p7pacj6NWbiZpussflJlU9okLvdoRshwBf0POyo/1bYwqiOcJltcAWo/wVk+2iRKBbN
mcZEgaQbfCd4L2j4B4fKE8B2t1g80WGC8CJk9zIWle//KEOt6MHZhF0IJYtUuqRMJ6Tw9e9cFGLj
0yAAoZdvkP8CYR9b5HhAsQKIDKTxhdMoh8g3AZ7w6DF6KCakM3/ntacOTp0XV/iE/T6Cq/wSl2r0
/vZb+XNISGf2zmnwpl2Km/TVkxNP04xLcI5iQKLkznnwZ01Y6cx27NBJKElkMM1NePCHLiTBs7kD
bILegNA4INn42ESm5/92Mog8gCxJ0+FqW9CIDQidB6V7MPBQovnr6BAtqXsWenZ1S+jzieS6F7n9
nfN4aYmmd/P7T9fxWM/Kng6/DpPfTguwdG6tQiIbEZZSyTJvL9GfNyjpzPbuCaNKOqXGqJso/pbk
Ag6wPhzQc72zAy59TLPt2+FuUhTcLa90i0x9peY+SaDMdRytbs/gz2rY0plt4G0btwl7R3oNSiNH
DQi6WTLAuNTg+uyRmuKwuOthvDSZ2XZOewOVHXNkMhEmapULpDCOuBLcnsnCu7BnUT2CMOFqkedX
zR2heEyMauQg0oPvw8e7/YiFCdiz0K5j8GrZGGbXYEQBI3DCdgOHTXlIq1ras7im0dTHDVSMq4mI
7rFAlnZXaYgw3P7tS8szi+bQKNIY7f/kGhltt+sk5Ek7pkWhKxDAbz9iaXnmIa0aFeITLrTIwnZQ
zXAnLreECHN7+KUZTI/9LahTE5RK09oZgnG4bEejcep6I1/Xuvx8+wFLv38WzX4HrEZxg/zqCbqe
lZD6uvWicX979KWfPwtlZGUhnXEcXxG76HxoxQP8Lw0SZH5wZKg8OIdZPAu1jQxbN2LAq6mkYGpr
ubPSndZ6c3sWS2s0i2EEIYGBWlp8VSUYkl92TX5x11BpYXRrFsPU92GyVjW7EdQhF5dDbp/gYO/a
1CyNPwtgX4F/FzZtemUf6mAg0nECSHrPwGdhL7VmAZx2jvuLeHOt6BZx1cHcyDSMH0PSvKIX4O/D
VPlw+y0sfEvWLJj1sSsHE1nlq4HdMrd9HEPYUrNd7sb39OCXlmoWzLA+8hAMKPtFFE4WeLBJ0lU8
xPW721NYGn/6/3+L5lBtuQpqZXwdYFIeI4My5EDR8M5eurRAs1B2ZEWZ2IijK5y7dBtFnYL0Q+kd
RxHeMzVfmsAsnsMCCyIETYMryHzg34iRdaiaADoLNo+t0CyUp4szZbIquHolhkdNWwcb2SBpeHv0
pRWaBbLvj7IS7RhcKcU6T79os0WNRbslcv/59iMWVsicRTPgEkcOke5dfzUHtB5Ng5bWyp39dGn0
WSzLmC52LlCWS8JifK5GqNUom9/LJhYySHMWyxiIFiFKGMoFWucHzR8EiDDvteuhS17ir/LYAs3C
OJZFYOgeU4jqxt9HWArtuiTVXt0efeENm7MIFiEUKKH43tUwUWUAo92MT3hSU7pzLcTBHnvI9HZ+
C2OwiJY1WK1yUYBxrWTU6ptKRSAWTtq9+87CtmrOYhmZOEeqRa9cqtGgdWanjvE+kPgEdpDD3pu0
5E9KhuDb7QktfVazsM7VsaYkHSqXUr6xTZm+LUezfPfY2LOI9rmUQC11vSvKd+G54pB7QVGGOd0e
fmmhZiEdVqjg5JbiXIxAnpqmoCZtNW+L1K+mUy5cxbRBbj9pYZHkLLIhp5doPqQKPZeOonfRDO2T
ojiQwB4bfxbbyK0jOZiEzMS0jV3f01QHCiK2t0dfCAw5i+3Q8FG6VnjFXi6cS9VPGpUGWtW1FZnH
249Y2D7kLLKdnM7Ir+2Dl7wD8XRNdJrLST3pWE0mCLefsvQaZhGuoHtaG4AbL15DwmFrmDUrzXDP
v2hpmaan/hbaEsFRo0FZ7VK0PXzXoYbQcB2GSMjnuIqg6z02iVl4K7WedpYeuRetRMlUS5zhGWGl
x2zvpJyFc4mcJTpQuXJBXwz0w0pUZeS8CqE0Ve/yIkd04/YslhZrFtp0rmJfGIl7IdvztgmFjU3T
AA4R46Adbj9i6W3PwjsPlRaEvY3YiUTppbPBVXZjV29uj74wgbmJXgo/H0C47l6AjsKmj0SzN/F2
CFaWg7riY8+YhXVNuwssJHItRmrre0THsI8YgdkCiLv3iIXAm3vptT0aC9GItIHWt2+hXV0bQKob
u5HHvEbz7LF5zKJ77HRS13S0L4qVXmoPIMSk2kzGrxd3gmJakX+v7Epjeku/xZ4+0r0KtNq9xKHh
bPrUgjlmafIcWBlkWQXBob7q/aNtDJfbU1r4uIxZsFvAeV3d0IhCPSvXnYSHUjtpsXts9FmMtzga
FTAk3EtF7tSVLursvf/29thLH+4swsew9UtUpFwclLwXuE0H2acH4OtPt4dfWph5YI+izVw0ey7c
gMxjI/lcLbW8V2Nd+vGzmJZtEsBBCsyLKiaxx7bdDXrobh8+qedeemg+92YSJig3hGiK/NL9DHJE
dR9anLmXngIgKZSDtC+oMkD2R65ZBk+1RGX3Tg67sPq/Oh+/xUEoIW0jTmJd1AzaGOItyhoY64NH
z9xDT1rQxCPZyktiBd+DsDBBJDv6nU1i6afPQrjtUXCyPVdeIH7F2kEbgOmt0eUApXZ78Re+HX0W
sghghDkuYfolStGsRC3F26tJAs9AImJ0+xELu6k+i9sefR/HDDz9MsRco4vKebIzqmKokbz1jfIh
00qpzwIY89sclHQwXn6Vhc0+KLelTWXy9hSWXsMsftEgbW0FfYILsgfua7OpUT81wGQ+NvosfpEt
ygsVaufF9YNsj7g/qEIfAM5Do89hBWWWmVVlZeOlkBk4YjPKQS0inEoWefsBC5+QNj+QQ/rxHbCK
i6bSYA1sMHB2DkAQ8GrzWGKkzZJtLughlBTRX9TOlMprfHFQguxqQOLnuO2ByN6eycKXqk3//28b
BcRNxFJKtbsgcWKCj0dW2gwBhXmitq+ormSPJWHaLKoDyEVd3as9XmgOvhJNMcIH65Q7o4vpq/zD
uT/HGwhT7fEATvpLluUY1zVvoYoBXyfRR8+Uu1xV4FDU4l4nP8ciiSZPlje3F3AhTrRZqFuaViGf
oOD12MozZgHNvo1wF3xs8FmIp9B60gbkK4LhVTsJz9hnWHH33snSVzwLcfbUvBvNoMCUDqylMYL7
NEu0lmlnp3fKHEurM4tzn/66I8egRDlyLI4uUv3rFjToY8szByE4+FpYQRbnF4Pt6SVDIWZrwK15
bH+dgxAQjTUxHoK3rFqgqwoH1XdQMuGdHXBh8ecYBPYoq6uVPv3nDojU7oDoQzQcfWDKd5KAaav4
Q1CIWWz7Pf1JeK75ZUB/XSBY0Qcng7MVvTQNXELxrqeXUiHwig3Nveru0rRmcd7T2QALL9ML5gVw
MgJyP80nM4N14T34XqZv7bctq27oWBpjwCNE3UmU6AiIzJmks24H3dIUZhFdmk1jguwugK/WHURS
7ouNY1ik3vb3209YiAoxC2slEFgBTDOIDGzXtgPZrH8UqM9l28ceMItsB6ADtkNOfNGy1N2aLeTR
Nir7O3eehTNDzIK6hIGfYJSdcrzG3lk2kBsG0bfpbrBTrDqRWILC8HJ7JgvfsDqrmOG1YXqlFY9n
lAP2ZsnWjYkXgDX45FbVv7fiuwXMhdeu2n/9rPRCaVOvHYazVscIWblehExml0Kw+wXwvz2dhTev
TtP87dvl3jsGCjz5c+D7SbA3lR6PJytos2Fz+wEL70adxfyooknaA3E9g+ftEJqkCB/Jz5oori0U
9P3thyzNYhbkFN2T0tfQvu2CbvwOL/j7qCRj/FhypU5P/W2NJMCcEJ45L6JAtR1Wd3CWhqtdRzXV
HiuoqP8W4oMWZnHJBEzuLaY3CUgVKJTtFM/KPjy2SLMgn+B8BmSE4aym2bdiDMZrn/j9nQksvYFZ
gEsJTjYLm+FcSYgZqsXlAlLvvWLQ0uizABeIK9SBipm4508mHxVe7zWmMI+sC+bWf329OsoKqJlI
DbtD9OExEDK2oZF8uz34n4PYmIPIfAVlhzbXtDPXoe8GTg1rVVDBJ7YfhCbOUWRl7udNXWT9ufPR
uA6mLgRFOfHlsd8/C988EZkJpovF6THDmhien40YKWq/b7Q7O+qfdwhjDiBT/DgJtBxqCtZgOGO6
dEa9FAYASk7fa2UcPt2eyZ+/IcOZ/v/fonhA5thtwmI4DzgAQH7rO6wMeu+hPcKYA8hqDb4ralQ6
6ttmvNcKHR9g0Gn08h8EADuz8C1zsskiNcQ5gy32tcM89T0YS+2hHMaYw8d6Jy/8FOeD8y+q1y+b
m8kn6MHRZ/FrBeSQGJv2Z0NTPkQ5bh2Wnhp3ln7hxf4bXiyB8pUYTXc2BzT6K1S1kZSMUvSzb384
C9/nHCxWdpZtQkSsz2j1XeBBuNsgScwtasRngLt3UpilSczOYeTAqt4lUz2rfTu8oA8WvE2Rbtzc
nsLS6LMopuocUYn2q3Mj8eZCc2fEhaW892Uu7HH2/PRFfC6C7IVjfazBuO/svD1k7Khnz6weJGbY
08x+i150KnvUmc3iDKURN2StSNFoRP3I+P7YCs0O4LhFfWXiO58xEMd7L8paRB3rGpGsO1/p0iLN
wrdXeqfGHEw7uQoonCbJL65daltpZQ9+QbMTGKXKRiAGkp1HmjIIMOHHM6KIdOdmu/TzZxFch6Zn
WagCnrVGGh8R0Y525sAZFnp+eOd2uPCIOWYsRlHNThAKOZlIAr0JoI5jI5wrx14kyZ1HLISyNUup
W6yFLY97Dlr9LdICsLHPQ0pOh9Ft3qLf2gZ3XsbSg2bhHKetiHtNESfQ8MEOwvFhbJwD3yzQisZ/
7Judg8fyYPQkOpXx2auFusOCvkLTFyuIhyLCmkW1RCUoV8JoPCUkpgUM8hGqVaeNaKs+9oB5SGsl
tmddAx3KGHBaGNCm+2r6kLgfG34W0X2BjFgtcUZB1szbNejbbFl++eDos3BWKIIKo8HsNAC/gvAZ
2sBJeidnnBbg38skhjWL5NIYegcGMyQ0cL3A6gI0HjF+uhPJS6PPItlHFwVnHSU74xUJYxj299u8
tx486edQsbCsUUJ3mvQMfk4/GTZ2wGjCy8d+uzmL39CzAtOJE0YvbTrz2GsbyMSsZJnda3AubEJz
uBgyMaAYkOs9I8vgKqsEF94MuZMYo3Nv1froh91JR5ceNDuSHZlXOnIu2Rl9N++outCAtaQaPoVo
T99JXJYeMYtgBUEgJNL68JxP6kjHFnHvSWB0yPxvjWIO1oOPmcVxrJpmarFJnKOOxoyK/OR2QFkM
2zgz3N6O5aWZzGO5rSwFTa/+hIs7MmVRppNmuBle2FGC6/LthywEhjkLaT4uYTVRIk+Z53SbRkbl
WjpecWf0aef/Q1Cbs6D20U1EJqg2TviXfUNlxcPAqn0ObP0zHISLtLp7N5GlacziO88TOzfLUTl5
mH1uEx//ZTfq5J0TdOFNzAFjvifC0AiFfTIL7E2nNKagWrvxbfTPb7+GhaNTzmK8blH3xlKFJ2D1
t6kU/7XbI0Do2kjtYUFxfOwpswMa6wHdTFBWxORNvO5y6+JWsEuaHtkPMaZ3YnzhVczBY6MeUE8n
3TsZXTjYA8zpSYBdA4ft/IsN8t/f+v/xfmRP//yCqn/8L//9LcuHMvD8evaf/9j/yF59SX5U/zv9
q//7W3/9N/84bN9s53/hL3+fUf/11M2X+stf/mOb1kE9PDc/yuHNjwrTrF9j8/umv/n/+4f/8ePX
KO+G/Mff//Yta9J6Gs0LsvRv//qj43cIy9PO+9+/j/+vP5xm+Pe/Xb/EX4YqoIjxz9H+75/8+FLV
/Gvh/Bc0KhP1CGFqQp0u+92P6U8c579MwxQYkk42Pjqcp7/9P8LOYzd2JUu0v9KoORskg3bQE5pk
OilT3kwIHUdvg/7r30rdeiiDRtfgCjqSrpRJBsNss9Z/wXke0v/5m/3fYCZsVVV1G3+fo9+CcBIn
A99S/9uh4oyEnaXqoHwJX+l/+/+v7V/uzT/u1X8RiMU5iw7vf/5m/uuAsB3bsoSmm8LhPzDrtxfx
z6cZGzQ8vppeRluaclTS10+hG5pPZkqH5tH3j1hgP1NT2x5aU/nQU1V/AehFG71TPhSTIYN5002g
4o3pqanye0qW5n4AEgkunCrRQJfJY2tn4DYQyX1iskEVhzPGN2jcgrBm2P6NDLFrRHGXxAleuRcN
C+RRLfrrqk/aVyFeVWPF5TPT6zhK8wNSiLxkWurXfRyfna417i1Nuc4K1th+VB+sXusfWmRmx9p1
lyvPsJJ59apAvYHJRyOu0kIaXMtIwPG+bHNu/afAwm1W+8e0+tcV1ZHyOZrO7cOb9q9XtFLxSyEO
llGPkTBS1rE9F8BCKaboPSSM9kOBlTjYasOO3NJW6ePcBl8rxwlwIb0jTRI0cwp8sVC73SZmlxIA
zYBpT+VU+6Rs9edQo7dYAYNZMomSqS+ek9KG/o7G+JelD77d986X0UNTKuW4Xpi3qh1/4x4kMGLl
LBvPZqWD391EC+jPbj+mWm8Dpc90wDnZ8z89DH8fcP88wL6L/P7lcri2zbAyTcd0KBf992Rem+i0
PxVaFzlZEeA9+TGNtbEDitEGREnU0GogxwmHw6foCnnNgawRNrzBgjKcv4axvjtLrwdCwdFk5zO8
NMXAvJmv17rTlrCeOhWUjtH55LjTA1sxvOdbIi/2HXLr+tLXwDZmCrrvECZOXklqMRxMF7anVSx3
cugr2r46J5iloL2WuqDQbTevYeN7ddTtAJptM60ZbEi+7iGEgfQr6vraFul4KYwLKinxYimZOGXl
9OP/vnKa9V1Z+M/XzrGxcNuW4xpsvYX972UsyZCZboUwhzr+PDnaYq4BDVm/rQU7LlvbD2ehhbqj
12WoYiVSMUF4QE8Zb1O7Q4P7oa+NGziTWkcttkXI/e0OZMIRLEbtF5Br0SOtXg9mDwZN+gn96q6F
fRM0i/XYGsYdHPraS9ruD/682rfKbiO5pHttDJ5dUg6O+iZwe+czo54KSCActmrpRtyATmgWjRls
7s2WWBv7fh4quNrWFXWG5Q143TwZwwFcV5LHlDDVWm/BIbWPtBu7vm4Z8tThGhATEF/gfCfXyEo/
rYurmmTPrkZFDPRhIr9QxfxN169rkkbs/cBjg3UG8HpBEtH5I86b20v8/ln65HQfwS9OhqW7H9Zi
88Az/XbzG+IbZKxryZ3uVHXQa10WaBC/kKNb3mjmiHCHP1gVreMQp0HZNGWAKHqNCmVBeju4tEvr
v4CiXhmif3rTkb4cWjNgZHmAYGDAyWX21bpuISbpzdHe4uZYtjWsTndpP5h9HVh2bnIHbrs91mg5
3Aa2eErH/UEUZBIB1q9BOZhRguHs3Oj1fGx07bGx2uUO7xbylkIdvamPEpq4PzawzIe4MvGZELrz
UxzeE+h2dYTYk8gHJpsXYdY3Cum6YQRMzacGEu/ensvfTTc/iHypns1ZWbiE/Qn+UHaW5fZl3CZL
KJPyQt/zpRfZFX5+fEJjC2BtkAB6ywkzpLk8Ay1cdlveib1tdm8SvNupMFFmBBgExEFwmvSMbLQ/
0lq0uIuX5K40R/mkl+qV4rPuzh5Bh6bu3J3qmdpqZDDVM07a9Qkpp81iJv1JR8QndAlawWizk2E2
4COlMe2AsYgRsn8+Bh04gQHWc8KITefEh/Ok7ho5qPfQ3dVdGmfqfTIjA5E0n7uIyw7EF9Z7sqmo
0YtIVezpvq8GjYFyg+fc3lxju48AJI3AnhzDgyLU7KDF6Z6zEBOa7Gk4JwLqtby9YKcG1EYR6R5y
9UCbuNNdFQR0gZy38XVecfIU851Y1vlC6Vr/uk5h37XJG/JocSdy1jJQ8b23JU4CfKdcvhhq+6pK
jD/4oKIUs8iXBgQZeJuiPGJYQEFab3iSsf4WgKg3VqaXCWL+Gb9r5X9/XVJKljeL4jPyQJbdFsnv
DzoGg9BSVjUgcan1taeU1GdPS2ad4to0T8v3ZxkGhNEQtT+gc+C8M9sgWhMUbphYT0rqGnTpJAMK
WtV8MjkGnfVZfKQF/2Lb0R21SQwewh0g/W1ZHrEG9A+VrLE/KUa8W/B2hEB0xUsxzqVHfFXu55j+
TzbFKLFcp7i3eWn3ilE9b8L+TNp0eqGWSfrfn6XqgKBpFE9dtfUXXR+LyJqbEWlhmwRd2qohfgv7
bu5nMGau5CmnoueuvU3wWW3Zxn4YMuc44sg+goV67uJ4QSIMXbeyjeQugdpImTQuwzwprDBDInJr
Zv8ShmVMUZM7lqfmogxjq+o+4tF9yC0YilDFla9B6/xWuyGzpT7fm0M23Wtx/IHf8V4Yq0tYcRyR
q2aowhbkHwAxtsmrtc65cwsK/z2jGH6NRgLeQ1F/dGKqr+qoyRBKq+VP7dTcT7I4q4q5XFSRlZd+
zV7iEVXE9xPfjZ0Wuuvv7wdXz7r477/fZdQdV6PRdwCNMOy4o4k26Lbk4od7H5ZCeVDhgi1Opz1T
SKA955WxG0sjeyiHp2Jr5ldu/cJC/Z7ai36ihGLwF6Xp31Ez5EGi98MxQfb8vowpLPBSeUF3ZNz1
pbZ6urMm18kaP+RgD3saKGw/Fdn0DBE8uXdT42Wspuk51e3pWbi7fqysJyTFy2M5W55SpK84NdIr
1knlVfwAsypewZEkkT03llfodN0mjNIPucgWmfvqHuFlq68r2BXdafdLZYlfze8EPHjh5fzs9yfg
Njc95yt88tdX/rcfyY2FYmRTbP5YmvHJKON70+rnd3jnAfK29Ic2o67t1TdO0tYD/QEleOCG9pxl
Lg6urqoH9kfG2ZTiUatrnJy3PWtpx+IejIq+yzkagNvqczw66fZSrtUQJhN4hrLmXZj9GmMa0LdH
c+aJF248/YgzK6hba/mxuPOumLoI6KP1C/j2j1gqqk/ng7anaFrfZwok5GXNnUtj5W9pOj1uMN1+
UoJr3a7C9AjovwkZlG3Ugzk4UZ1U+PUkzNcmpSAineM51GNZn8AjIrlPYKjJ3v1ld6aN1QQY8a4t
dWiGpfbLyN3mgsWVOnNK/PepNdkPqa3eK414pKuhfBjABj81sYwqXb/XC2e4t8SYPlHAd3OCSPCn
UtH8eIAQttNWHE5Nrj6jWg/IrKi7epbgRekkWRqw64a0fq6b64Hcxbt200/nagI87b1mY6ICE4Sr
ZonArF7tshieB2t7V1EcADxkJySb+l6rUTvHzT6NeSNYLlJOwtW0V0mHKFnPtki1PY7J0m8RDwQ4
nJ7bGy12aE6lnIYjYPt7pmPQwtt02tKk9zHZhm3ZsNpoxk7Cv7xtr9iaVdZMCaxDfihzwnztDAy4
Gpb3BB0i4IFgLOXbjZ2DxKz6UZaHgVXDYzNd7VxXhmxyD3NhvqJF/lis4qVuVB7ZDHhg3Hx2sIPz
sX1ruIy+WORPTEuasbyZXX+n9gUHpAIuaiKTZd8sEw112Rr0TfU5KLMB3lirfUO7plpJ5R4DMEbo
5CuK+CD9zepkNDMSBffZaVT2lw60Se6/VUpI03rtmQ6aK3Qs08b6mhXjScOv6gHx/6SD1qc/1/UA
4ek7AW9cts7tScDOVGZtqCcYOeQggjz1UVWZBT6+2T2KfPyyIObxmwm/I2Zh723u7WF8rlrjVIyq
l601VMfcA2ugYsNBf6iA+PWZiEigp72vtb2+X4V8BSj/R/Sw5ZRmTALXjlF72fVLKZt9n3bQ1MXq
emnDB5KcnrFZP9uJVsCpdjc/buXboHEU0oAArro9BLHxq10yCK72jziPX6xt2tW5eoe+ivZHG3p1
hoBH6bUg67/gETV+wYwW5anmknsEPuhSIYVQJEQd8KNR8pd5Im+b1riQeL0ASaGgp9sQQA/i1AIP
3evJReeJQVMO4nGqEgF3U4NfsQfzVWtqfCdptqA6IrmBkOy2oTG5HKGwO9LKTQpMr07TmsUHcLcN
Jg/Ogq17Sa6afsRBerWMFVVH6bSe1sVLaMq437G99rXm2imlcelNd3/DKZ+X4i2z8jQwm18NqUF/
1JdjOrsX4lTQeZvKi7Pk6pSluQMIy73kTwNe7NlRd/lOWbUU8+jKJm3elrAvpQk6hSYCvRzNEP1Q
Gg6acoqViYOZYV+mGwTeqD4no/6Vm8Xg09EYppZme1sGHxThFmP+CjP3zXL500LFKAi5NPfbsSLq
Sk2rM9hB301YlbLJ3km1qPArkS41dEoTRckaze7qd4nw9VA22VOa2jan32XCZcCepCiGOlJtdfaN
3MZRbhlhBnnZE5r1Lsv5Vbtpug2DIbzQjzIYQobJNmNPUeTtCS/IMKdXO2XQA7k66G38x9SX1+nW
Vk/MtkHkND3ZEosJMZ8j46XCcbkcqz6YhjgYZF4Gk9GoPh0pu64v8nM8Jc+dMbS70cp+pya8XX2O
H61qPTb1QvEdVtG8lhW2V16OIzEo9t0DbvnZa8T8gXMsKKq6YrLaXmMB+b3Mup1rooJoiuW16Pqj
1pbXRtG/sHnRwd3/7Pd6XpghbSu41tU6iB27Dl2EN94Uoz5q9XrXN1x0WgdsnODjYbA/b/IwBJ/l
ZzKC5B4WSgFXW3/ZSnHta5ChplJ+DDO3jmnODJRq+VGO+QM1g5U/MMEgJ2EFyaCFgmF/m5WYnY9l
aNDgo1Ypf4IfPy2pctkEV8u+3XUYC+9ZankI3ZjiQUZ51GHpYXpnAqfyJO9VtusrRlvtoOD66Gwz
lC0rezP9JMAG+TxbPgb5gPOYBdhqvH68hYXc4sPtMi0Q7dbcZjXCVDM6rqnSPkqhP5lgln1juu2h
W2f5vn5xvR1XoOdB1S8PdPasPi6NJ4V2E18flof4ZqxeVXX2ICtp2pyjNkx2uAoqbopU75AmMU0j
cogEBbrsPkjCF/IVcYSIqNI56to2e318yediw63gnFJNr8IkRyzU5eeydtugkvZwNvrHVOfBhFH5
C4lspNatc4CeuY9nNae0+KhhIfOXGbb4gMcT1fzy+v304GgZPPil+Dlt62hP6+77hcytUYcAxXHX
wcmPqOU+Jw4eWMxaDW8M9iHmuJcxv0Fm2MxHo8k8LYubipmbM1a4GiZuzMoZnpLNujtQm39xYobh
7VlIQVEjAyz2dekOUemYp7hlfbHFZ+UQKVzi4ZfZxJcs6d5VzbmQ+bAB3OJqbFiwvMFxLwxLogTI
czB1vJRL80tYbQPfU9y5ave46i1TkjkGJtf/lK/oqtXOvldBwXJMQMtLGImN4rbLeci3ITvkm0zv
NSo3eH5c9r8SHrUz7coUA7GLKTksoW1uq0oAbYCprdsvREkBod4esnXKPpi7kiMxidPKGPdAgocb
6NuQs04XtMoNVFopf4SSNGhUz2lqFAeE7YGWbvTYjsjiaySba900nOAQifz1ZxMQ//V6HC39ig6a
rxYlWPP1SU0BnSejPb/m1il1tSLMsw4In+JiZyrXV1Ubt6AsG+QhtXlHTftlrvilmTSvuQFDOFad
z9jR6e/oHgsEZ54hbmbsJvtgw4LDftAie13S0JxkFeEJ2Fs3yUeNn7JRsi+ZKX9c/hF06knqjtht
Ttd5+TJhEs4T7Y476nVTsVcWs2MjodQ+tuKD6pCi7OLWQfHMYdedxatw1w844va+1ihWdm0iQMKl
u6wzH284/xCTp5/g+fJYsn+4caz5yBkp/45fNrQDgK17FVPpdoSeae/bKT3iZgZerVfEdMteiepm
+uUmJSFGtKX7dl3PBHizPftv3YdEbkbu1Fn7kkoRT1SNu1/Mojw708zctNElWWqPWZyGIh321Pmd
qBuSbBdRJBdKf7WtdueClGZfREu/NamJ12amzfKxbIGYkxPintrLnT4PWXzw6JbljJR+uTCtqPst
N7F3T+sZNEfjc77xEZ9We+wKd7QK+r3S4jkelfuxZVIz3CVIc5wBWs3fm0UugqSeLihL0ELlVcjI
WE7W5B6nOSYllZpnUY/GTqcjkxBWDzgG68wK9z7M0COx80NvhTTJK3loIlofMYJqah9NZdMdyEog
8QbWu3MfNqC6wep2YJXZGR8qrim16kv9GOdV/Vg4cxc4eTfA1eWf3x/GzbmP9fw0q273tGYLmpn5
OVH7bLdCxw/n76/kRvJaO5LvNTUyCXc8QZubTiMKSY+jNNECrbhbYSceil6o52l2AEQv9sFY60+y
I0m+YyLU77KRQzSQavb1xmHa1urgLmbchxggrumU9ABCxOrJ71j/kE/FeTHX/jyPyHoLPd+19WZF
bPBcGqvRQvZjSzwq3tJLkYcoqX2AzAe7GrxRzNO92iPz4w9vVWe+JstaXXo9+00QFlqBWXIQVOY7
64R5oL4oheg8lHwySpzHysrXE8lscbi9AaWW19kR4k3P+XX9bL3O1BQF3+mH0dDdoKYk54AQS7ci
RlUR5EO/sYqL383Yrp+EzKTvpCvtYCZy6sIZX/B+rp+moWEmHObsPNY2TH6F3YOytOvRUPqo6LuZ
SVLtIgwgArc5zgzHyu5Reg73mejcgIiaj2kZrHY9Do8ogLVLTdAhS7ZXYvQycmtXPTuuOoZTWdfR
d4g825z3DjHZBVsPXdxiBQruar+3vIatmbVIGJQsO9aO5Z7son38vj4a/upoMWxyNt+HIXNGGg8q
tP1tmI92no3P2ljyzZyvHadbEBJuyUElSoe94Zaw2eZ0CDi6YHTG27bvl1FeVggFqSo5baDLvJ8r
WznoTo5xr0EIOmTjiY6X+a7oIdvX2TryUp35SOpwl28zGSRKrDhQ2ethU1zJ+n8bA3BgVtxi2inb
dPGWKapyGOLtc43n+6525rt1bnASFSRAIwmOnKqLuOKpTyTv1+xOf/0SWehtlLS2Fqm5fCVyyKki
ZU+naS+lUbj4HJwKw0ca6W2vEvlN5qAtxeqTE9HwVMCstwtCaSiFoxLd+6vUmyys0evA17W0F91u
D662y4bh1bGn/pxORr8XUtFHf2zZnom4lJfvDxwmP53Qsc3kTjcH8aJ29btpXb/f/pymf0j5rg9Q
nvu7yiYOAa/sqx7y/PidxBjzrSewA2OizDRzxzV22NtIMgMDU09r4xXAKLyzxGz8IQa9a2r2ODRn
nxGA19dS4xymZk7HyQPZB4KTjwaxZLT18MlbdkldZZdf0tjb6Gt+4MtuQb5XD8qsVA9ZP5fhXKjV
A6tp6nV5oqIc40atzaa93m6g4XSQ5+v+PY1NPBfV2L4gOiChlHAjb0N9LG0lMp2MtGRFuFud77G4
zDj2MAUcuibdF+Ug7vrYvGChMMJx6ta7kQ3soMnt2ljFIS3S8tLNN5MM5j6/cJvybInphSPOL7Im
4gWRXx1mDViGNmXxVvSTqajmM+dd4zi0ySOOUJfjN8eGvF3WoFt680mORjSNPVpNtYTYYnVq2FRG
EuSS3Ke5EMBExGw91avYp3TU+Kz4y3XSaAZsf7d4vi6jKdf9lo21l9a5e6ncRQmJii9Roms7pC/Z
h5sbX9V2FlITr01WrveuhX942FzOWWn8oSjLiclNPiVt8bNMJGf9mzsZ4lT71sLMSNXJ3Q8Ff+Bm
uH9AYmEcDIxmEDoNJ3LnCSny7RsEq+yd+L62cZztnXSnsrdvaD2f6rAZdDOs0+VgTQbx9y5L1Ts1
s0Kz1JTdYDTxKzJZ4sqMCYbK4a8HnP0cM188Z/p95WbkPriLqdebZRWoZjoXPgfYm0C6Tg9pk52h
JXC/KRQ+5wWhPuDWhAJYka+V1fWHkh5TVgDEiDaHgMUZT8bIGZLz/hBZppte/nrpdqn7AzEcdgnr
O+2dgtNz/Nc7J69g7pKOCBT5i+qutohS3369plawauotstri2GeyfnNVhAkZGOEALtspLesf3/dG
S9px39Mtw24oZvgioepwZ3szzqK9KhT5SM1NUEuyakyawVTO67vRV0EiW/ZU5eyAuCKh0bv1xR6H
52bmUa2d5J7MrIXIyFEu//gMsx9fS5aX0SjTKOXU+qL3ml+z/gDh0j9UpfxqgFq/lXUsA7fqwiEd
xb5AtRgOTGiB/j35YhHyvscpVijk5n1sH9pt/KN30/ggBmJEZOt/G9P2gRbjOx9a0R780rnP5S0T
sSnzi4vcPTDneghGp5wI8eMR8lwjHo/l9JE2mvUm4DazU3NsXt11yVvxBj3f8NETqBxDKUG1x0Tc
O/bDuNrpO6eK+dilnG27rLt+1xqMtiui7/Tg9yzlyjJKpNkcymR4xnk5pX6a7HmC5kM9a72Xxpt8
HDTm4gRweMDyeKpV0f6+faJMReWbhdSj7DZlzbqq7dz0toChaEeIrDK1F00V4tFTwymt2juITqf6
lmYj9qrv57X4hSc9nLWVkqnbZ7VF3atHswu6xnV4arbhgf3weLRG9e8fFLH8p8b9b0DCvyaF6ekw
LMsSpqY64t9RU21l2u1QWVPEm51g+CXE84vsuFK7weSviYPa4+cZJVq+WpVZGIOYDZZim/2smvqd
nUousmG9on9cr2wu89MqxBPixwXe1geE6bPW4KjR1GaMRsPu9rjsXCr1b+uyi+Fhle6OGrvteb3l
L2tKvE6KYepRzZH6ro7/U9866+KtBuWf37Grqg4BdsNUTQPR2r8TOyqC63OZ2eneqKA5ae4+M+va
v7mv8RN2R2NJSo5tExNwZsj9Njv+5mQsTwmCwsms/b5i2TA6eSo2ZGQuxjVw4TiIDEkiVLEw4BFP
C7R1zH3MTvsO17ZPV9oFTEIeNGv52HDq4b7XnlZCzSGGyahPOWcPi7ErrT0zYOUT7/uNBW+Ovs/c
2ctSEbjV+h2mT3SWdVb4vAonWud5T67EOAz6eLZmi0lPRZE5Y/ipl4IKh53WFE/GaDCLxKsOB02L
uvtC0PKHb6OeqJ4cOUGlmpDHJiaerJTvTSox8YqMO5wvD/lAT7FFGjZq+H9HZmVPiPSFFj7KPZpp
ZzdtzT5e3DFq8JJYLVqqMJ9umdVUTbGJjflZcaprLU3bSyfWALVJ9jEnC5RQzodUCIfVzfyjElnr
x52LxTV1DutEolMtKz+2aNucMjd+jsvx2e4ZqM1pnON6h+pA+MTGj1CTzP1UcnMKYhidVF6c/rzO
YEfdmai5g6AutBxJ/zI5gmgkbiBmPVBk/9JVggORNRMb/ZGTvYh6Y/2CkGEFSpYonj1XUzCs6U/R
l+NhElzZvCTBwDHIjnor7Q6AKVoPYiHZosmCuhMrfmfFP7t+Mq5tQijLtejZ0XDXUFVd+IMcrd2a
I0E1Uv1R6cY4WCj94ciu+nkrWy83OzvQuuEPb81wkrdVje9Q0CiewnGQ9SsN1jaJQ/cW4BHWFaZ3
tjMMTv+UaPi5s8R3RWvsVkmmNwFG7JtS/mgw6vhVvIbaTb00Z9NA+YBxVeekCGKWV38UyWdK6fFm
ZE0Qj9tX4rbY2hyoLUbm9V2qRJoip2gMRbn85hAakBbjRKqMri+47ARjS+o1Ype9e9pR2NH8tO2C
0E8s94NFUHpUzja1lTuzp0pnHfSLILJzLFLBZhnZG6f4XGy/OrM7b62171znj9zGHilu/om1Vo8Z
KtPGKblc03PcS+yZ6sr6I09IzL+U3CSWqIDpYkJh4eLUi3a6TDqm1lbnppvyA9kQEeekCisqfqYt
5WfMW3zFWSJtNJXHze73xZwfTPM3LRp6RMVKTnh2uRdSXEvbNfcSn6rvOInlG8PL1qaxvyqCqrTM
+sBw+FFIFNeawrnSZsyu4jaKp/iV7eFBmczX2fUXc+sCdyJ3Q6an3JV9GpIWiqjIaPfY5f1yayzU
P6XplfqbmrPpmNMCwAWHXRUyf0ihaJnTnM3BYyTQ1w87bY4mxSmIqtdIOVS7OxX2cCmNFQVcN7JG
3cxsunJcoKPj9aN3kgqdXv5BcY3ntq33G+EBUvCEbZVpfc+xde/N1P2NVHFgg43zl5Ad2VqTBKcK
ucRDzXHoDAVNWzvrh3qrrjgA/0wlb2yNzZ1Iu6hyCAnIrMBbO/BWCV+8CIxY1qQUd5orawp2A7Wb
aj9XNCXE5e33bn8uJzPB3IWIvkDythXcQyd/xRqvh4XLfGsPD61tf9Rz9pn2fU/LAxGpWDMe+jJT
+ZV0fhVFEQC6KbxNVgsmvg12cses3utqSbrv6Ey965cjlbbrujleqt7Pmk50xyqye3XEVzw2H4PV
r7suLt/tSmD7NDMaCfJfhP3ivYn7PaoWOrOKHIwDvvGXUSpfdV5+pmljhCiMfJ4+UN8Nj8FAw4+X
UKRnzeOFxl47aK2tO9elGc32NryQYTMnd4vWrbo5fR+U0mEbj2nOH5LALAqV8BWT5YAa9zhidzmy
w34pHcXFaY08xlGXB7pKp11bzIcsL58VKHgoqPG/kqx2CSJR3FeHHA9bb1GJ1mYLa91YvGhtlZDZ
AGo/8Tfk9LJ1w0TqIv7pCGoq5yUmUoHlsfjtcIDxsjnOPNFTvmlXygPuHSzJDkmgmUyVzbbsrNdN
5U8d9VEEktd4LbxdnKjS71R27122M52CCILiTGGeOzLolASF8EahBau7ZfYP7rx8LeDwSLkJBKJW
+Y7jIlpVSyUszH5edqMILCOPeRvLU1o2Srg2FJW0yohzowmGmdCjimIikGxsfDdzQ6aZT6PFBl+3
4AoGmnq8sVF/JhqFG/PmRmJGGEBHOsMmromEuIRqLXk14djkuvulV7MVYkC+aGZ/0ifloa6JvIt0
Zqs/ZUFn6ABtFO2CjUoNzXq5Vor+3uTmoU6oByGZuQVNnt+vGpKwpX0yhNGQ57hhZxtBX9zWhk7r
zKfK0s7rUmRRldsMeI2WFaFtxO77xM+tM4MEIrqc3KCk243ypeknxxvo04l6FuZo+VT22IErNBJG
ZFG9RUnXfdvp0ZqY224qHofFGYjMJL+cbjcAx/JmV05U7rXmzVT+c4IpOljLM5lTslBDThpmdnO2
Ld1RDO7K9Gp9OQg4F0VT/Yx1PcxNh1rShXl+m5Q/aLZNL+ci50JL/E2hDqgb86i0hSSIrv0YK/3R
BXbkGY39EmvcPw0PtW8S859qJbqJWlJTeyZQz+LDlabWcr60SurNiMe0safUSrV0Hqjkq+znjH1n
Z4c1qkfKvYZL38oz6jAV79GepXTwMaSGsV783MblZaW8IqAOkbQnpubd6K6PK31xKNxvhjjyb34R
F0ZAdBAJk4231NxINOqp3R+IjyW+bTf1cdZn6hMr9beiA8tyFxfaVLX5+sbcVxH9Qu/czv4tKJ3Z
0yenZxEO8bgbKHLA/k5BIvuEaVE9UVTM1aVaBKvJttLsdonQn6U6H7U84CDAlk92Ygcp/SnTtYGK
DUxqbWLVgQ3mknnU9OyliP3UzV1C66/wbKl2Mn9zALwlkrCxW0Pp2/nAIF/IqN1+eypKMI9L++Dq
8SnukjXKrEQLqQSgljNROXab56RYPLDOVeT02mdctljo0/SSx10TpC5BECOtllBnk4DL2ZVHNSXv
3K1g2zRHnrS1/tNbRvaUl/RMFtpDqjAipwQwur2N96M7baRytPfBJl0vhhnPr/JMD4Lh2cltVyCc
h6lyvtN7o2OdBzWPA7ayLNS2eBvSOCEdilzNIixipdYDpSJh1g4/yRnzbMQaqVntz6ZV6FaXljU0
b31pKKcu2X70YiPOmto7CAosWdS8+509/Gxn1hCqozj/N45+VfQuyIyWFHUqQ4wTj247v/0/ls5j
OXIlWaJfBDPoBLYFlBasoiY3sFYXWiREQnz9O+C8TZv1dN9psghkRngc96h14R2T7FJa6j9DJfWu
zr35FFXxzlSls3fSuAh0cxRbVP8k5B+96CxtP/HTvvOJpSGQ2h/J+mMKoI1IMrG1UKM3I3vkj6vf
YbPADQfRYoDyQL0WETrhiCSzY4/eL8d2UQfs/4Y6GU5iMP0javOwAiOI5K6mNoYuN6ZY3yJ3MPgM
it3kpLyc5aNdidVupL1yemPjk3WzV/MIqgICHhEoH3UdSoapzmai6WiIKTtt0+R7KBKuqxnyIm96
+JDmwyKqnNQdqgRvNAnSvVFIbX03OcYcNWhrVR9YkfYlpiwwp6R/jPnIV1h6fzRBL9QY9XSktX6p
y4Iil5WlAUGdWy9BompT2uRS33RNvid0qXtnhdPZV/TqdhoxTi/74dSzbBxnjLcVEwO6JXmfjW66
QiPKoJdZyJrejfTa9sSI/9ls5ulFZya2pA2jiXZi1BvrPSTJ32JdrDtAfrI42NtyUueL+CrMyD40
vbpj1H8do2GgiuyKYwwWSKvdbsaG4Yrfk2emPEPbeF0R9INrv9gqjRgi/+0af/ocKQI2S7ncRxu6
YE5N1OSGwVXZy8/IsYeVfpu5iZwHeiSnbe4MrAoAcKzzJA+bBgXSH6OtUUTepqqGQxFp7qarumTH
Eehv+4bjupsgy5NEb6khm2ibeAxfM9CjHBPvoLF71dsNbOOlpHeqjb8k+a6eedVql9TJUluunS4b
7jr7MjZls8ubbgodAiMZM0TPrMT9bhcIozJVGqhl8VYyldtnpQo8XX06tfZVyvgdmJMDOfFqmOzT
UHbN1nEnL5C+TdBbs8qQ2VcmhnJneVKcWFdoHR3BAmubtNFNYfWkeZejsymH5HMc1Xkc9SVMHWNg
CMQeL0hnfztlqUA4SF51njqpKEmbuF+ChSH11Lo72UXZeYgYwMzyT9nMztlz6I+YRxMvortgRx7H
AtU++8Wt56Tu3WNlrt9XJectf+uYETSAZ1K/2/JmlzkMiZaOWy9bKKes5ORNefHN9K588NOsVu/I
EqjCvJiqMy9gGIBJiX+YRXXQl+WvnUBYFbqeAe64yFyrKaUR/n6wKHdGEQV+679NO8rKkiMMU4Fj
3jnu0bd5h9CCTUZgr3qVetfM7PMdzS1XjW/9HtJjMw71ziHvaHyXQmEf6CfGFE10HmWF0tuy5Dwu
Tg2bhk9x3uxaFvpuFudBANSLWBD9aC2TwZ02Of2bI6ujNv+F7/M2Sugpo07ntz46VajrTJjbTu2I
JpNXBiWbRWJqaYW3dY36qo3JX6/1tVtL/j7jfYHfmmYAN8A0tSHBfQulGq2MyuJQ6Z2xd7ql2kyV
cZN2fsMyisipNXJDewqEZle3OWVYDqO7on9G2ENJbaLyn6Zp4mwU3V+9TmWoa/Vf9JnzzHb1jWB4
Gri9cy4YjTrdLReMIc0CeAoeqqYndj+cNltbaerCRW8Cq/Z3RVyaeysa9rbOnkmzYGO0/Ky1+G3p
9AC2G1drRU3B7FhdR7d2DmbH4ry2899SXgdllR9Gnd3V4EsoCpEGfWk3O6ZVJfoXd8m4IWLl1WO9
ueaC/VOfMsobLDNA7gr7mhlrwQZejCP4XSzfuib2ccqn+mnW2LGRJozR+9LazLbk0DP5IZRVmm1q
J333vH9Tx8nb1Awh2mgMWcvxoVIB6bMCI7kBtQUBjOzSg8xqyCGx4VzndRm3X/b+hjVxTBe0LJxr
5H3nd9NA3bHd4LXR3Ze6I7aQpSLIEY2ML7mf/ot7vbksXXoSlf89zU6MCwCsYJbdZYqW97wDQZ1K
iWTF4WXELKboS4Zznl4ESLNwJ1b/ZIwwka0hd3Yvu2PngPoA88z6eByZ4TB0V+fJih6t1QwgQrQD
bs9C8vU6Ly2QNGLxkRMnNr8h8vctDFBW8pRSuv3nJf3aMycXjfYF25fN/CQUuaW/2gjwmzSN/nS+
8zl4mb8tEqo1K7G2OdLERovKveg6e5MLb9jgAZPMsbtXm0mLBBoc2MkTJo6yArOuf7NoPg3N9UVm
bpmEmCJ2HkuYWQBfFsEiDBD7nk8uE/SjgzfQtzbFrnfrPFgyywfEyGj3OlLKCskSQ1z8YdzmUExa
V9ymjiqyr2LvME8MxSt9psg2h/dmGrwwm7o7pbO4mmOWM9saPymrjpVOR0Chog6txkJ6r8tOkDEF
9eI16cftKPkIbUt/2Bk3t0L/sC61S8lkY5nZmHMAQvRFHMbVaRf48/UeTzopCcUAIRpRbGVMZWrF
hrG1LCA/FopTGtlqw2jSOKWWWWOV+iqq5T6hSwfTokm+garblCtMwArFl7LK/9MaMwqmdEQ3SPvH
YBTeoWNsOnLWYK9fxdEi2nqDW4cTA7hdPs3PXXsfIx/Z0mq6jVlzkeqzuLEB/GFZ3muV4+mgMRKg
UdpXXxdJSBjqut4ecLJJC0whlM10Aps0M+eD7rb8kJrbz4tZt+ZJpZNggOCKwCvDkemd6cVIOBCe
4JMFnb55rqrvuhHuVSyexqfNdHbg4eI1hBDSu+RdF+fZkVuBsLsflPpV2Alkmj5f7dK551n05zua
xvLUVs670rltzNm+p77x3GXan2FOTM6PhoRzp4vP+iqKNzMr9VxXD3Xr4TCW2fsNCpXK3Xsxqq1j
yefWXWJaDgvAUlcM+qRgNa7OFzab8fNqkNF827+wmg+KT2ChNRxzF6WBnXa0om16kosD7efocZBG
kJnD+EVqZbEZ5awuxYzYpZS2y/wRgSfOtk6C408VEW4bjiA+y5i5XbZhVQ7aXEaTOmqvbu3zBvTp
Cysx6tBxCI4wp1/8tBQTSO8zN1jM0LCHW3TDo9C9azeXzG9dtnYqaOaie+hZ/vC9/r+ynTeUK2CP
zigQBeBuLePO518c4oRH0RmRXdFPuKrSp1lRo603+E7N2s6OjD4YGHqEGa3sBjLnvRszYCn7KvwR
8J2+U3PXElFmTEVGDlEqeu7gICNsYeHm2MeZNQYxYlzY6gTJDaaCfCpZCuy7k8v0ezE3jk0QUNpi
XhGOfvViCM7UncJ+UUvgADztmz75shfLY0rqfgmbPtgT2Zfu5MvWHMtjPNfmo4l942GjBrLA+5Ea
h9Tas40j2wtV/uriZQrcKXNQKb3hpPVo7f1LJ1G/FZO+rdRFoMn4ahVm/Q6z7y8C2+9dxFYaopH8
Yy3TyGdN4dAaSNqG889DXBqXVH/r3lObzWLKKW+OUF3o9R1b4RkfiKnd2qm/WSZEgdqPgO366qxM
iJ8hnoBKc4bmsvYDHcklQMrbtgNtmJFfuoq72xnlvm8UDoEJj04CPAFDB2QlnzSz+lSto++m0iY6
z766Gk1ISfCKm91qI/vba7EZLAzglNG+52mBXla6qFH0arqbg0FVb7HmQp8yOHUGD6damu3duqCW
m623tJxb2FVd8MOfUMdyFhM73IfROshdCufLFcUD9OMpdvZax0XLNhI9ZNHrhxpmLhsmpErHOJZX
/bbOijjMY2TCtKAJ8nBcAeFG3+Rg1kFBWcPduUnyZQ6wRT3BV7xToZxI3WWzppOzElYX/T2bZGh7
9i8800duLq4Aoh1C7Fx/m8r821oluHbGSW848sF2lGrjggD4mhPdjLG9m3JpAqNN/+tGqiXDveTA
cwGrYpOtodSmJ3cndDGudLbdUMa7Z9V0wwmwcQl7z9I2bSNx11pMFQTzxlEgmymRPmInHfdmO/wb
U/uCR/dzbYOrBDJ7mGbwe9/9YxsP0K45YLUJagRloecUn6U1VxhP02fdQZExW/U0pE58sCdzwpSB
eKAP38IsefFrAB50Pg/lSNuarW8HRQlvKMflSwr5oQ+4VXMHpyzGv5fcQG4B3keKVNPZWNqDIYs/
qDGYD1do1kwKNBgPiS11LrWVfWkNgm9SMx4ZPT3fiNYSBCWOVjBG7pu/QAoOmX7xoUWsdL2MmWeo
vk3CHmOiEv1makV6W+lX6vyItSGNsdGIleDcTaOgTfZF7eSBGriwW9lb5+aaOqZxLJr63kQybPtK
hsuElj2ZxnvZGEwm0heNBUA70DdGNpZL17IkmwgiPSyW6BX3005OnRNGbfuSKPF7NPmJj1kV6Lwb
GFxP8FvUi7P6aCU6mLbQ1tZqPlJgxrcpAtOj3OdhGDfwGGMgmG5sfQxsbedg3Ej9e+w0H0SL/0lm
cW+dGMPmbHLnOgslYinaXZ3NNEs/X9P4K821JTAk6hP75i84QvnGkUxa9xab6Xfltadhoi3xIzbS
Y4DZOJW26ZXEpsHDgqukTcY/U9+/TELnqYuNV7s21M7IqutY+g8t9xAC/HY8Fk5Xh7ZRLNu+HHDg
YdsUIFebJRvxA0XDC7rXx+jaJF1+OxGdlhOJFmcnDVQaISKpXk/DmnUHRjUFredlu7gCS/3Ovium
chtANdqbasQtO7/6UcqTLk2KFCUgtRkZbBbfesiKiVTTVPPepucD85iOyLUnOVvmLvGHS98a3r4r
9RdvNZdIyc5309U3EaQAk54cwYEmDStlWDHi3S1x9Tdte05+G5mwY/FPOEnt4TnJ51QtzjqRtQ+9
SkJ2c/q02WaYpOaLKHNgQNrwBenugmAKKAl4isPdhmDKTeofuKWUQf2SdA83a/PdjE0/nPonn/Ye
M0XGT4LPy+i9dpuRPBokti8Cx/N3KZtwVy5WbgBqQkRsf5fzryDLJRvVGKc65d+1NB/D1whWOC0b
cxzukXLZPmfUKfXbcGxrvcIOIM+ul0LaCVi5bnmWZudyZDS4Xur5gS+Eo71+gUnZ6iI/eGqpnxP/
WcQO6svQzyiQv1G0Ye0aWPdqUEFTaf7BsyiV6zZFmXDlJjEd+qDyTm64zTIgRgmdttXYDAl79lQr
pj/KjdPdhINkaC382DhtIruqnlBJMUUMNfSC5lI9ujkenracPqocwlqbPxeX573Q+s9slMadqpMF
SvP8R4sA8Qa3ig4N80Ts/A5yBUepmfvT6eeXpNM3zoRz1JsmjOarz/nnl75sLNSzsghHL3FIOMmN
nWjKcY//hDD9+m6uBvreGfyntgC3SXr072iY93VVd7tOzc2RTq3DHssfTOXy9mO4ayocQQlsfl9Z
KSpgA00vsAL4+qOoCRmaTk7sqmdIEnc/mi2rgZp6b/dxuuUtR08CpN33bj4EHqZfIszX7TTJPD4b
hf2OuI4F0kEMFCXEX6oy72HgztuDHDSAe9BEcsTnC86f7ufCNsyNdZT+LK7d+kvTgA+J4Yo1dWFw
NhU7yOX+edacc5U7jEMs3DmVOaoTIic41uBxU/z8dv2DGSZunDRtq6suumizXRD/l/TPjJD7oAUn
J68lZWeJJszTD/KXmmP3NBqYnDpE7UPqmu0Ts769XZbMMVO8moRPXqyhQBhSxlnpRQ+o6k1Bygo6
qIP+uxym/lkioOyi2QP6jXWIx6QuOvxsab0bGT691hSFoxcZUyCb/N+M++lUEvm2o8mf7z59yb3z
rZ3PVXbp/hfPQb45cz+Q1LlKrrRCZ4ed0NCoEy1oTd8B62mo00KGPA4Ud8GfIvLQpDpkQmhwBPXd
fmAL/C+zt/jGzfSDIvkj7TVFCrFnvWQLE0c9JzxkTMp7bkyoE4rYn3QazjAM1V2AJx17tkMfqlQL
Jgp54iZJgbS96lqr3rpPufu3pqXY4a9stgJD2WVQ3Ax5a7/8/MwHoD6bRelXpxfPLnh/G0Riueck
6YdSWILr/yOePPx3HkavmmeLTq99QQLNd/bcVjvRSWDGfBDnQQd09zTtpfXRVQF21FvsqF08cvVO
k2d+ZG7NhYd2cNMaP+UqLXcaPqOPaG7FjoCR5itu5tPPv5aZsbuZCsVFNVI9xo21JygEGcn0Ovzw
Ytnltp3hZhjFCxuMHv0CZptXafWkwHHX+sFBKi6/fb0vsXzP3kc2BpFXGpcIueZS+ONRSxXtqzGO
z3pMlFbs1klYFT0C6c/TDuvz3w8UiJahWqbdZEmixYLtrF9JtBlnBxfZnMtjRvcHlXJRNgtSKPr/
maVadviMf3ULXExbWW8+jB7CdyR2tYibfTYknKEreVvOUDMlazDI9ph59Tv+QInKCOJa9qFFP+HC
GZ7trty2s5detDS3b2aSxNvewgHVafavXi7mxZqHieJuqfj/xtMo1mfanzX16i7sJjeGWmA3pDr6
35uxvgsTGPIaf1PscR/ppzRd/uJMTZ4qYtLO9ugff37388ucsES1RY/by8Q2d3VNaHNVKYpEbfRZ
zFOZUD6Er1ie3nykLFkJZqrdfT/5yYZT1j6WnkpvPL48PJOge2p846ZhDNgolNgL+ffLA61t9+PU
j9nluS2byGV+19fXn1/Aw+qrHr/GXZLff/6WswxYZsnXkVP1pK9+HX2uqvc01o+N7BlCLE17tdBi
GYfzwvz8FvvgcJrhXo7JIjXuf69ngKKSux7pvDMMV3QoXERy2iMtWah6GCZvfa2/1JTMENd6tI+S
euE8icZDM0BR9tZQvup0a7qlG2dY+X9l0iFRR8CRWWI5Vyq1fz9nP8ZeGWpspQ3xmj3yXJSvhc52
Y3JO3nnu8lZ923Yx7A27bvfEZPibeoiMI2B+HjC3Kd+XjoSGeIIKXRqRn4VTGvtJ4fDwnDJ+bh2O
+p5yf5g9Z2usICY7lP7q2oIk5QDc9E6a/gZ5Okd0zBnvc+I3mBZHRz8PVV2cCsv/6DVGBz8fGuJc
dHa8XaW79kZ5/fJr9I0vqh75YrhtvBtV/8vKUfLF2MgvP6GXhzicwsjsuSgYNBUXyxD9GX4v4GJw
XrKWxzMqZsYFEmZ6Kog/mT0LARx1T/3vzF1Pm3wqKTHi9iOq5LYADAo0IKUA8y1e75h3uMiUCQ0V
xR+RWx19DZdRMcXv49hz7BLGciERr3uC6/qvq7ycqIVnEiLcsIl6+0JT0Qdx5A3naZGUzMp4tOP0
z80seaxdqFGRUJYtvWqOlfAujZl2W6q9hTNl9Wy3if+LC5pubsjDVhjDqTOwrkn0PfbXKbCBLKsu
g98wRDSnAmvdwscu7LMnerltSAdBzMyS156orK1M0pfU6Eys4L6zp/v/8UMQGXEoUiR/b25Pqnsf
isF/YQQWMd71vgnw8N+lj4qDmI70XnDVgOZVDLBr/0kShf6UvCdTle7g/OKQYM/kRU9t/TjoEwEe
zJw3XoQwv7FI6YQfi5LdzDHw3BiCgXxEY7BKlpXeRHdE+kNUVBzcuLm/KDl5h2reVUU3yLgye1vG
Ud5xnhxszwfGr1W8MxprwkS2ayu/fari4T/RJ9yKRay2AAiYnHqZnpla1tu+yvpfunmeZK1OlbL5
PmJ7/tIcoooyqljogeHZzCp1ErwAG4c1ueQQ9k6A3/sfGffJr/XrEzOheD9WjiatP9ia6+ZXmLru
lI1CXJP1lyyTJEe59h2qJz84PYPOfO18q3qJggWfdc32iL/lW1NQi8FZrKotNgNH9rfejNUZNyCX
rJWi+lvHusz6V1XZZAUlL3IluYlum4KcfScHo1bPoPvOJXehapsokwxrnC+nz+NXhobZcRh6Cy4G
yeh/P4K4InTSrsrp2k7Zk9YuZBdA4CKlINSMQ7of+Dnu61jqQcLFcy1a76wBcx4r+REZzSFuNPvF
Q9OmSPKDcv1vsXEdfNdMr/XizicCTr6bvG7PeR0551ozrsW4MELvCuuUgFaHOgDhqZyiW7WzxMRX
vv49Enmy3ij2FJwiaGTdPxeTf0Om4anJ3D5/F9abPkjWQv48SF0xNYefj0K2byzDBi5xyj+2dvjf
H7dWvtPKeHwTD5Fq3cEnTTCslfAPmkd+bpxrd8ENhF454pOtPHohqsKWwJPGe5R+4m4KkMhr1jif
cUKEWLQmqqQq9455Pz4NZXIwYV8/EeAnBEWsgWQQWFuzGME9FlJdVGrWV9betEvvU7z2LIlp9bec
0eAObnrZqkrkgAtahuVBxRt9aqqbPeGs8DBFfHb956ItL6MxOTSfyjwBdVAkR6X3KAiXQnJ9wsnA
xwJ03hF8FArd08IBB8jBt10dvU63dpb/e2Fz46PUICf7hikqduqC/7kfXyq0HmCqFuHk5wNuBku/
OhkpE3ncXUo+K3bgWc8Y5h7ckepG7U6maEe8W79E3c01Y8xTwpxOhU3jpRNld+hmY+ErSr+1aRCP
yA4dj5ZWi/ruxfYXhRpqNrcIEfIwDvZM67X857nSpLOy0ietExBEM0gxlhMmIrqfnEtr7J5jq91M
jMQCl4HuWv7wgcRMUaoKfjA2kle/RYzVOpwCTQEU6Y1ezHNd6yEZP2bQKt85w7iGPxFjZj+q8Mcg
1o9ZRqmtOTuyF8y3odfSgN32W+aR1seQJOelnQvQB6ASlWgrgDhZH6oB+KjT5dv3LbnLEklyynqn
9cyKNMcuP52TGhR48SSX0MBo99xX/n3M9OGau/JKCMUUNDFwm/fU9Mv00TNGuAknZba8/tZsC2hb
i9lOLuL5Q6tSlO9eC20kn1fgwKcizp76Tjg3i0Q6rihfIBuUFDU28ErhqPTgLIJsjzElGwuNcF8J
zdgbUdIeiEHEIWjjqi4GbbplRs3drJZjhXEGziBqf5mNdpBzpd6XybQOHjkdhvKLk67BsY1OLC+T
sWqFqjyURu5966ubv4gfU3zKlY9tbjrllnTwnrT+1pqylmOCN6lwiuZUkmTFGMB6/6l2vNpO7ox7
aKZHXK8/34Y+4cP7nxcuHj5//ktQ4iKwSuZLBDoAMW9NOYhb+VoZ2bjPSXP5zu9jKs5+Uk/Pkaee
jbY0zvEIfTVPVr6XzA/MJbU+9FFZKO/dBGc20iPKRWy1hf32Xmd//wD2iZPufJtoDTKQaDg9XJLD
Hzn44hcFGAdR8rREAHVyjROhm2D03GMkH7z21//OCImXWFOWThQhW1IvEOBFIC04A8bFDfIs+RGN
ydTsp1Tb1grdnMqp2/a+4nV0tZPdtX+UtDjaZXJ2KGDhi1yFjT8v/9QRGrgBQSnJrXlRkX1nrvjK
01XfZuHqp7zGyjOTOcC0yvzo/OLLz0X9hivxg7VR/+UddnqgQLHJB1hcjpHynhrxb5k3GReSzdn6
0/AOsGaneizGQzI7v+plwCXUeimBU86M/XdtLUsKOUzRbbLjgxCPoqgOhHx8AbXR6Bnjoa7pB8v4
KdGqLSas+lXG8dNCUNn///eLIMXqJ/IJf04eIot6e11nqaMqSaSRXvY8FVp5F5zLB9oyBAA1uIfF
lZhIRbsttIwgOJQL6B2oh7pelivgqb3x9Uh9rLmCDD/dkyIL56me+WtOCru3Ghk1330urFRCFWbd
w9DWIfu6XAsyWzx013u2u+mQE0vypXOCkKgfJlYkX/3Z+pAzrmynpcldo6pmqxX7n4fYzxCHiIV5
QQF+/2lWuQbNoCbQ8IB3D8i0VMUhq8Y5iMsquYBQ7Ie4CAcrbV/KFkFJ1TVcFJXfNEElDTKfdnZc
7e2x2TdR8y2y5RjZ+NdLPc0OcbkcMGk9wWBnm6VurlG0X1Zyj66Eymv0/kC6whZLCj1KRO1Y2RFZ
W1urG+96TlKNUyTRhgfk5nFNXXItu8L3/VocS+HUb570IX1G+wxgUm62witemMXn0G7J9ka+i8BV
ErwXkdvsWTe8LY0Sg73xgh3irnVJs96c4ONj+tsC1vX85MPo/TzoHOYfNQl5SjJnM5JuhxCbnYjv
usyWnoJ1sFTV1Hi13fozHuTfqu1mSNPmg41bpHAU+nhg7+pRl3Qp3Xwu5xitV7zQZYH5UcuNmBi4
bFhhpkVhLJKKsVsWVkgYqFb1zjUYhgIgyEMxD2h9REpt3blFspv9s+HN3cWIkChX5Z+U1BfMC+bd
co0vxJQtseP5TSWpR6AZd14W0foXKrl2dcxV5JqMUcybYEElM0z304Ga3DjrvBYvBD8xwVDCX0gE
9Z4B9iEoBpyervSdbS9GZmX5H2Pqo720WxmOZf+MKn4oABk11fxtESF3emudyO/BZaRCvcrScFbu
K5udOer9IUQycBrrriaXCLMm/V2sYODYUkBFJQPIhtnczuuvht4YV69h8aENqdrnPXfGcJNZ9dWQ
RRlkS+oBDGr/iupfQuMBzOV+C1KtQlVRfk64HE3ZDpeSe4zEhhfSYIkBUcUm0rwkZCBUBIYmnkvH
/8xQz4K546SKrOKWWd51zBMtNK34w3fBYzB6k0TWufcpzm5CgCuj1LkH4PV7GeNHQEvrA3j5gAhf
jm/4OoZx6cGi3L5k1WvMAyWz4i1upqNopNq7itI87brHGFt6QJ5MS+1zt/q+h3shswBX0fOc+EcP
T0AY6wOvY92+JgYRd0zIQPT/EPs7hkaFmdItql1lIheUvv2PhZeEhLlMrdv/KgBFNC2+qTlxr3YN
DJAV5V+2Av+WMRR4n2fE3TvyTz05W2nbj4LIAKmoYtRGrIlZIwg79o/8d8eK3MAb0pdOdTRoE2ms
re28TjLx/lrdjfkAQwL+0SA95YvNWwg+XqQTYVORw0QjXlk6b4Bmo2Zb9PF7fQF20xuZ5YxO8kPc
ylvtuX8VuVGZpTGnwWZhSSYnY9DW+Vc9+NG5TC9VI6fA0ywfRktsGLizuHqjx8JkQmb5eMGZ+lnr
iIyfLUEfdtK8e73PFIVezFNYlfOeTBTQvr1fpwbQsMaYrxvQxJs3Fp7TH6PQLDXhPcZyYAPgsoPw
ifmSsLlYsOOj0udA78jagHn8jGaclRzfW4Hoqpt0ikX9ZeX0fos8JW7NPKzD2afPxUu5xitQTtXE
RzXJE4TfYBLdvSg+37HquMaKjA78KyNU8JIb8DOqtG5e4q52cmbSldZ0u1o2307tDTuepL9yJmeg
wYUb1ccyisdnQoro0NYQBdFsvL76Js0Zc45R/mXT/XjgLTq4efcda160YWz1y+g4qvpUXFBP9w3x
emBPkAJYeo4zgUWkiuArinGBRH1s7WxWYG/l0jb3JQdNhJ1nly4wlua38hxLxosjOyaImOzS4+yO
H33HD6jBvVY3hXNw5hs05AGC+8uw9YkjvMGc6YVi9h7t2npIVzy1U0WHRGLAbZHLn2FMUXKYaaed
krQfsJ3DjaQV+6FREpITyE1OWCgmAsKj52g9OSyjfUsb9VhcojFa0HQNUjpcGo+sPQBGc1CchQjR
zDqaMXRT560ztDp0VZRe8HDHZ4iFu0/GJ5dItl1M6hOfOeyWCz4LByGPZbql5vFtjDs9ialhI9PD
HBVWiALNzNfoMf/k9RHU/Z9Gs6xHxXnwLedoRbi0edLdyadxT+AI4v8GKT6YMdU/c58tCDWFDPma
TYOYYRSrPTM7FOUnobpcfXZPgaSWS6L9dsnNJiUXECStGyLSeMGnfjeUzclsRsYlU/HJS/LZ2SUY
oUNQLj0MEShCw65RSDNcJ/z9DPJvFg6ILI/jBTcNFHKNOQFo5+5bMO8FEY9wHyxxHCvIPeOpMcWR
JJOjx76zc2tTRSaavx/H4snxVmtNdyQmZTPJ9iWz8Io4PXRS4y+0bxj92i56Qsh9LrKs2+LCwphX
L5/rSmkVE7Wp0f0X1mMAxw/IQujCwffPdcdmAzO/kWHpMp5MjoJ+k9du9sIFe+A+liZEBZkyy+wF
k6km8vLmcPa8dBPJGXM6/FqtgTELps1mRkKgL25R6+EOiZGv/IHxQu++QW/Z97JgZ6XY6vHC8HF9
qW2cEDUz4ouP9COi7qXMl19sEtCvmpnJZ1Fe7aw6NKl2zWewVtsrsVdYVXnuPPIeKzRbmf3XDNzC
LotRQlHKh8UJgFNQY6ZL3N4uzrRyZ3JvGwxPQtMkZlZnDBYw6Lz0uUVW3P8xdx7bkStZlv2hRi6D
GeTUtXZqNcFiMILQWuPra8NZndnvVXX2qllPPEgPBoN0B8yu3XvOPmjKaGbr5aL0KVjsCAWokojO
g8m5uL21wGAM+wjhrI/nJcaFB8sjak+oP66a6TPcnPGtt6dK+6zfzNykr00NpW3pCdrPXpRAh5Di
aMGFWiqnw1EyxDQxLbo/h0ZPkfWm1kbmtcN1KbSzpdNnCAw1flSmiRZAdLRX/Njf4xU1VhGCw4fb
R8k/P4qb2tkZhfvRmjJ6sGlRLaAa1VQJYfyQ2kWCjEBkSx02HGW6k93D/ypXA7vqM9hOZ8EkqHzX
RfQLY6n/VfrbukMaY8rpHZN8tArKOkbLyB1GJCLAg6irH5zGtNgIS/tLl++AjoY/ro7YlaNi+JyD
yWbeSxAaUxXnVHP186aLbT+5zUMYsJzFmVccaE5OhyA2Stz7xdKwWvNLkxSQihboQ2lzb3P0uj1M
dflk1vqaaddERpPSXpxy5GxbFveJbWiXIjF27Iffeu0UDx7HwOPUN+YqQKb8WQKVdhJt398IKK7Q
vH1hdm9pDWSrz/X6EGQIRIIqqh8grPlbWUj30Neaf241ToKYNasr/dz1rS3gwCfcmy8SOSWCTT95
aQPlYGs26kvIbHDpglRdGj0Du97Pxw83At/lybvb2ZHDLLdo57RPHbb+lT3o3VZ6effkIPVeaAP7
EKSZx0xLzbXU8mk9TBHi/tS9q9Fd7jhyNivZWfLZMJ3851NKd1nayRmvmTqHueaNC+zuNn2lqV/l
hWOsHNsLAaMmMDS1tvbXISelFZMp6CZMJzsv6x4nvThoqYyuYwQcT3kQDiKoOtI6+lWDkM4TLv0e
zT3fPro9hHSdkUhWRH3PfyuE5e8jCfLTrKt7Y5idZmimV3VmVPf/eg5lCLAFzrfbTGtNDJGQXTqR
D5chE4isbc2gfsI2+q+/aOa/9XR6FqZovM3f/uL2b+P+0Wr04Xz7pByYPsGtQKIRBad/PdBk1o5A
Av/5bFmkyOIIKYPsVXuXdAy8iw+J+yxRCvtymM5GQ5NxVP6udTLOQ5PML8y2jw30vLXOXPRcokVg
RhwNu8yPw70pRAAnSu+WQWsHv7TR32tWXXMz4z0lRsHAKV4BlkCG/Y7x7js0ozdjSiPgsL374L3R
jWCL0SPzhfZ+vW9QK65unxZ9hN6ITWfTonSbW0XTzGWbOBfXXc5IsiRB5mBqE2e/AB5Vkctdlffy
FFVezuyq0jFRmoISo/41zqQLkPovFT/3eyJ2t14Uo9fr7eq2x0+CGMutvMFFmLqAH6yafgW8q752
Qaw2baFMg8yygojDyTtKE829xTT6WEkT+3thzUr0WsUXUUGi5Ac3/dY93KYG/JdqebsRBsKRb9/S
nxnmQ5pW6zgt8PcGHt5O9jZW5XQ5ECdzMsfeZUzveY9uh6qBJS5b1i4d8G7IqvvUS/c3EoVZjgX/
YEYclSGN8Ex3gl9YNo3Oaj6sTWxF9ZVcj7fWVOM+cMNokzhxumYWUOzDZj+0DMduL+0/W3EMO9E3
0//CK6Jemvbk0hNZ2w3tBwxq6ZOvD5vAEuoubylVx7wEhNtkxqWeFFuH73D8LXHYaEJZK0E6FDpd
WvFZDRtvKBoq5Mixt7XdtfdRjFBVRtjZyqlBOWQWibfTxnB5+6lvD8bcxR0irHkED51MJPOckOTh
hl7ycWgsGJ1Eh7rj1OpNtI5jtBwsXtWudX08Kh2j8NvDbOUqQyu+L6va3up12K6qCnWhPZkeQ15l
PVS6vxn8OKdGHfrNrZMhUoNvPfMmUO2NJ9CmG8d+tro9ulz7gZy59kw/Ha7fUNvvU4p4P03T7pJz
8Dr9tLryscQTXo57QLc4dXRIpcQqMoFhtKyG6eA0BcYcJ2lXws7MRxcxLs5lNqgUJTMjSevRCmnf
+T7YBkCh5Sn3oFYOldAPQ8ngGKoLMC/F8KNXzgei9lHlwSPTSXdZsFmswzEAURVS6vDq3+YAbc2t
nF0BgtLahoH8bAv+XMXKZNmk0H2TeAIqk76ukrxZbRM2D3pmfPaePh1zT35kRYf41QxnXpV+1+MM
NZnFZhtz8Mivn6Yr3bWIOtyBRQoiOAJzBYXT/Ew87prbg4McXcNNeegH94+IrFFfkU26axNZKgAh
2saxmKJyMfCb2I2+BNGhL2ns6WDM7QRTk50uHCfH3qdn45rg0e4RdVtwl6TTpnLsCb0tNknPqMVl
hJK2MOcZqFXiHEM5sAJAMn6IMF5PBS5BpHRHK0ydg0KkBXSHykxvFAXp3BIzq2I3TnPii6Dng6aO
cgck5bArJhyWfYMsZ40zucPPaVWK4lYp6HfSQAVyAs9aPnpx2zEnKD46MD97JRO1g1W8mnIPLRB9
H0YouChamaCDIYuCWSEBK7rzByLKy1gorixH3XOTHIB+gZ+K3D92AY7Copq+qNDaTryUW5W5QEPF
lGOPIsOiLBm0WjY8WW+Vi+EalsgtYZUGmFmJIL0rcWYQNdA8uI2BmY93FhHWOSudX9b0y68dxuWm
v4TculdVjY0stx5cQkVZp6D9E3HZU23XguyTIW2eqFzqjVuhLmcfo8cIrRHta7vVigvhDP45xEMV
u/bvejSJptMqcxunFPFt5kZgMRDNY8guNLF2wWfuGZs9Fk1TbEtd8znDV1xvrQ1OsoVHQdE7Fc2j
3gsIpzEGoxQZrlTfup1/Wkr7JJqx2WTALOyhQXsu0/JOjFq26Xv3XXUcY2B47/paoYAhNqiQZbSr
G8bi2Ww+aFvn2et0Z6HpEix5nK1YcZuC8+UAMIOdgC8cJuMt6QtwsbH1GQn706Sdi1fAORQTohTo
h2eC94BehdPRjup5OCJIcxDM0CdcPzEDDCeicVN5nGSDPPidkBy5CXrcI1ET4OOeqCCb6ZqpeqNP
/CLYpAR1BDrUBGhH2+CBMZQ8OmmBMxfLHgkzSA+CMlpiaV8EqQ/hLCOQsgb8YoMaPYexyXwbdXuF
GLS1EFUllth6DCW3UQV7L+p2XhxwZsycY1MYCNjzyViIEXazpgCwZJiQEYKllgkz1LrTnYZUs3Y2
UOQjanh4xaAByy0s+a/aCT9QKVEAKM4jbGGdGz9jSD47xA4tkRPa2RYrxEjsJIlL1aar1ScDqrcI
fGsbGc+ax54e6YRGFBiI5MCvV3cob5jt1bxY+mtgVLBfON/EkxM8G86mb/8MCkqXE0q4ARAKV3Tf
aIbki1A0A/DvWZ8qxCOJWVGrjavGL7xFkWPJykrxUbpzhErxbLUhIB78taz6bHsDXdfQbcSqgZXH
yXT8ptZ/zcbBWfStkGvR+FdQi7W1lnVrQJ95GNtLULRQGz1/gxQRHYCZfUy2xIhYuheWUGaeM+JX
D92vpAR9N45YJ7iceHPo3etQXTl67xsXARAsIDSB3VeUVtNRTPazwI6DQT6cWMIc5+S576WQH6Qw
7mvuSJTUebqJxdlvEA7RgzY2SBh2uuU9Zb61Ne00XWkMjtcxUnBHeOauLwpAtJJvp7QNTawvQHmf
RsVeaDWXyXC+UoGrA3cpbkXO9/bBSwZO6q5JwMLorT2cpHlJ09CcWwPS1BejjzRR1NhvpuyEswHp
QSUYHFnVwZRZdtZLN9vmsbQXrYrwrwWdt8tfB3388+8jiow5iPD/IDO5upCGwsamW4ayTWH8LTqS
ighQKFNJaqLcu0NxbFBq17qI9741CVQVhrj/UQ5OXU0/T6+Ni5aEBjPadENzftylU3pwHXfmcXrG
WhQOEIJsBJYwJtgPms46RYlpndLRao8YrBf2vI7FQNa4bO3pMZw9lV2IW7XpfGwdQR5v9JDZoct4
Y+lnFTqgVqV4Izsbr3xxEN2oX+hxRXdNvK8d/TXREbYuVIcz5N+/OLccxb+9OKZ0hI2URZq2Zf8t
/hCLVGy6dEr3OaALLjytoQc2HBs/Jy4KPexK5G20MZCUkgCSFeSFQzdI1JtbSQLNvNxEaVR5y8j8
GuZRe+yqhrSbbkcx6x41uiE6UJFDrmC6zmKUXgepIax+OoZOehio8a8682oGCjI6xYfQavNDa4/u
Y6R/At4DJpUys9YwMiL0ucedM20ru1OvlWz/3IZGxYvfxpLSK1BPBJEeAkdtaaAGvzzOILTNG5f/
paB6g9RiRCK/TGk4IkNDEHCb2rkVecaia7dRaegXH4FQOQSPmQ9Z7d+/0ubfIte4DA3mJcI0OYcS
mOX+7TIUiB99Jqdqf4tUcj2DecEc00W2Ur8ZNWCbRtxNR8vWnthJfuE9wvZSco9RpRsba+iclUZw
wMWBpUBqWLn0u4SETycjsaYCWNAg7JBOiAZT0nYiw6/fjobvIH1CRhOkAaChMjyZpv4dGGTWJKW4
axzMpQr6CuT2/NGhmefYyVfWtu2zL3p/1dYeGEGqxCIgRC+O2myFuyjZdMLJiX/GUeGBYYNVTrN0
sLwjLSg4dJ2IgGsBG//3L6CaU0v/cqkqIXkVHYacuhKG+tsL2ELiKCzqr73IvfKPMN1fdHqiV8qE
EH68MRxCTw93WdUb20joHZrFPgW+xkbX2hj29NZhaow1HiMvsDkIOsYynU9rZABhOerxczRa3i1T
t932ua9tBzcuDrxWIChTpozxZO5IOw+OXeXVB8tH5C44O3Wd2VwN1aLgdxL7/xEb+l/XLlO3dFM4
/OGiLHP+ltOnkghARC6nfVLaco/Cd+0Xov9VhxCR2hJNZiANpl8U8Dnwf5DZfOQHdby43RyBQibo
yEyRkQHMCTy85UUw+ebzZddYx6iXD0XeV5egDTASmOkfgV14mxbgk2yhYCWaI7q6kDwfRqdBX9Ko
6SkkPO81Dkz7GMzJOkWdytNkcaX1gMEW8OjbY4gp9ylsiDAJk2bYNAiGfq6G/1GA5+6/yeb8S5Tn
+XHz9Pfwzr98wf8tAvT/w4RPqf/bhM/H4jP8SyLo7et/4j2NfyiJAtt1pHRdh2XI/d/xnpru/EO3
xfwk6EJXJ/rwn/mehvqHbduCTcGY/xBz+nv9k+8p7X9YwmCub5uWTsmvW/+TeE+DDudfbm1YhspA
UjoHCEppO0LOf//1+RBmPnGg+v8qRhiQcdJ9h2WGvUgG3jbsIfjcBM+Z+9n2fv8YmpsRV/EzB0QC
SCo8dLQycxUSaqMN04UeIbDkKUy/assbD2ObZvvWxA4QzAtYIMSVoGp/GY9pvaWVgK2BvLCcEIcV
qoz+KJ2m2cMdydZww6zZ4kyJGChIZaGPU78aENl3Yfmsoyg3Ew2JE8cBSANDDOppcFb4F8WnRO1e
V332nnSatqlzYKlNqdbVLJAydLOA7QxyoCOMm474XBPQpFz4gxE/jZqhryfja6g4hXm1SXMqv7Sp
Bmu3SV9ApdeHZprQifq4zPuE+RHM7vCQlNlDktHCWqRFFZ8ccXDyxl/XvR3fTRVyugYbyeqnA9R6
jTo07bvtmfE9WqLp7N345KRV/e7m7w28gRCDsP8Srd3vaxBFiwyu3zEt+3AnjLRFbmNHqGv7ZkXX
iQgazGC7AGEdAwuhlrd/72T5b2+uem8/bhHFxzqohh2pvg6I2bTYt0VDGyyW+ZoWDfB5baSB6BMo
OHr0E0fmIn44UCBFBUi6yra1Q4oW/nD7CF7bf350e07VDTSVCsXCpBGmA6MRmRD5BBcLtP6lUc54
YcZiHgcUB8YNRk1oT9xYm7ANxzdssQmwkonjU5+JB8QpPwReMY0KMa1rPo5hS3BYWzY7cxaqpFo/
nBnW3xEzTzejneHchu5XzIAM73h7aKLMhFlmHJL+XmSUvCaS/1cn6uFO1iP9SgcZWmqdCqiY28iW
b334bngrOVbpF91aB4XnzMxW2NVKB22wJqz8JIzR3QRxFa5Nz509m6W1HWcdjgzZgcnQctc+B9g1
EZ/O8vZOKjdz/pMn7MyBo5Cvs7umsoe1VUJKa8NQP7GF6CfbQ3Vattounhswt4ciMvXNz49hQC9d
lZFmHKJh9Fcj0N2H3thnVo7DxadqC7VikyGvRgtFRyCQ9TUY0NpHhnaAbSJ2sYlZPtOSEaOSQWD7
bQrkGKWODy4aD1xS0Uq6BBgA6tbvzPIMi9H4TRMOw+tw9PoyerbKPuCVGtQqQ0cQRBMKVZJCYVQv
RGVzkJ5LKGiX2aq5NeNMQwbrm1fkJi7Wf5uCqsdH6r+saqs9/LzHWgY93nMrpJmlvUG3ggRQxe+9
mTgvxGYgJuicrywtnMvPZ/Rcd06P7FjTMS8anuWfs7zFihrCPu8zzCf16E5EokXN2sZmv0LPKR77
Hh+7Yf98gvMIXYiAGwEbXD8RD+qUrv6k5+ZTq2NnymUdcIw2incYCB9Dk+X3Tph839xI3fyZGTvx
mulwj+1wbjs6if+SZ/UAfa2wqWjHR13Z4pBFmXUP1fS3G2n2kmgq7J2z8jYpGuRbKy3W1A55QnaX
15GxnuANr7QK//kwUfvcvlLTPHMV+owzb42uzrPWVmIsR9tu/jjZd+CDK1jERnAJyq7/GPspWtaW
7rGac9tayaBOvV688u4kW9cDRiqsIv/FymJm3S+YG+bKLjOUxJaLQ3H212iN/TuIZAmRa8zRTDLK
aRPvtzUPdoo5AhEL5lFqhnsJS6B2YyLMdeqa/Wvb9BevD+6sEOzMz/HD77/HyEcNILvumCcgI2GV
2wyJ0bn7bbhqpV+sB0DgZ1GAE/h5JZvOxQjOtkF/qAr2fYWS8mbQojLiVZuOrJMvWuRHj5pv7bV8
0A8VkA7MIDTBWYDgpMB3HKBFgvMetfOYORqpp3x0e+C8CEMbtU4EqSfKkKd087yhnbBShiGSPHO+
c6ZiGo9TJo50CqoDkXDfYr7HK9MBtnlr4ffsljiwx53RY6xsZ9NbGPnmooqv6Sgx+rXjzG0Ni1e3
yxGvMAjfMX6A/OpUp9uDBIa/dcVrxqTfsC5j7eO9UQTSHPJObVk/AKsz0uhnF4ZlIWuxcxMwptUO
EGAR7JQxE9RbenbfonEYRoLSbo3otCqezbTpDsUwp2o3Y4mfm58eWAz+smY0yLPg7FXMDwm2mr09
TKDDhVgSjACMIKuCc+PiUiRl6nq7CJ1sTS7JA+tr/Stu21fm7cXBwC6/TPuwZ+qsgnDpohpxMSk9
AGA8OnGlWBhZGRcxzJiPKMnOlpGDQGvADllfKRoEJvWhsypqe9wUFR6+2LCbtXIGbVP2hXou5hwx
jObLNgqru0bpLK9OMb5BFn+yhRxRkMY95oQQsaPe5Stk5E+GLe3DzVFoqnjca7r/DicvF8hFbivi
0CUaRbFVbTNvhvLmA/RjzELAU0YCNM1JSxDzjdtmatTLEISfegF4SBjdESgUSheNEUZc2PoxHhBy
g5oiwXIqx8ce2mjsjhNRMdFY/RakpwXwCAIJxqiOTfOSMiZFYtPbKnhlMhodU49+HvIbOpn0OU5O
Ungru3fVLp8yRENzOOjQdhCrEEPmYZF+/uUD3/cH3llZbV1ToxkxMnWtvA46OXCZ/LbGg2EeTrr0
N8gk5MoKPGsbqaA9YZIA/TzI/rPPP4mZQmOcW28EBVAByVphFuErw6SP6Cp3xiqzUf9SywbUdIPi
8q7KdxPSwZLpz4JwINIS5qERhldUaRYRDAggt1Kgfr09zE/NmLu9VuDqqbIJVaj15rRY+nN8ySrs
nm4hnmgxrkRVuhfPw5hdJTbBxiI62o3WPJIv0DCBU3QQQqApdoAQjDHtdDcC2mPU0zxIxh4/I0Z/
yus9ilV9R8nqUu4YAi5qU6xjKolN7UH57FLE/DdPixt2xrE3iyfcx+Bq5rUuwDO7CmJ/e1uV9Xlp
Js+7bs8R+ORXTWABnkY5gV4cwy1kVcOJMcG50sbBgtlvVp57TICXyKc5h3lTf/JkvR5g7O2olwAe
T2q6C4X2McGLX3SaZ/2uyg4ltUObuB/Sc2xm1hk8OG1V9D+vjh69dwY3gtmTVnCzEEWDoF9TmEcr
jYsVvRF6LzRhwjY1Gb16+lpapfFaK7R2ws2SY22a69yqHNQNgf6gQQl6KJB/M4aK7+j8d9sQ+M0K
WRhFckmNgc0peJz6Vj8HWrxvSRKzYya+6NwBSbSYDlXl0aPI6pgeiYw/PUPti0DQsrdrWK/lRvlG
gJJNVhvD6ujLE/bZ8XTedsF979HX8KYqRtg8MvkY0vo+9Epv2/hDh9ThqEKXPDI+EGEwng2voIGc
IyKfn+00uJ1sJRAU03U0TAT+0kxY6ihKOWtX5qm0nf7EhY8KPEOwNqTgwZBGYC2HkL0dcl7C0hne
/7UlgDYhiYbsstveoHWWdbKL2MJwyRUUtw3yxwiGWI0WcWVFpdwnrtstp2xuQ+ICISLIHe4GBCZr
riokMzZyGcbZ4PtiYD87cG3tmQMNv3w9Rfc2O8GKRm2OQYOtovQrImgC4qYa3TAPwWQdbrXy7WFs
0LjbIxDowezWSUPTraUBzSbgio05T3FdUxWbRp8zgHOf8D/cwSfUfd7v+YOhjeo3y8RBbKgXL4is
/c2OpaKI4VMl6pWdgFqZuig+Nbo6xHoT/Z5qUstBpD9Z7GkQQusRlNfAZICwtG3yz4/mN7ant3+8
Pf+vr9CHowEtAtyK3j4EBiAE0geLC3UejguRr0G4kYLA0GINeATrpxLt7rYvScksxI140exMBUhC
AgYA7VjklAudv0IURc4XA0ozyA8/NULZ+fkHNQbov3KEIRZBIZ1jXMzJNVdRVD3LKGUzjYbsG18h
YJQAGOzKJoagjKYOJTx2XinGrbASeWeg9Wwsqf04gjNGP+sew+OS9b4Pm+BUYz0T+6axih0Ghreg
IAPL4Jo79Fq1t60SZ+18ToToc+pqSDzJ6PpLEw//Bs+oDyUJp+Ja9GjOkxLFwIjbdx2mviJrgo0J
UAlaYQIJ8Nqhj/Fqoc7llBvn26cBN8+6BKNFM07CnzKoOaCRPoWe+5UF4Rx6N1SbsAo+cp2Da1U0
c2EDdTgRVYphQh1Kv9R/CadGIdt7n9jmwmuH/HldB4m9bmdpzZhE09WU1Y45KkNk/YntI31I/ezH
cH37zI7zjQOliaEE3kETC95dO/jIWNLxRMBce3d76vaQgPRGWLOvsJwfSSfR7vvc8e67ase0Pb+P
PXw9HuQO1GaIhWOmHj8G6Kxqfj69dRHS1Mu3mhVbNL8T4hZb5T/4PpGfQ/PBO9SftAbngYf5a0dp
1CCDQL+BebxdRi1EkoAh3oNAMA5+rdQ2NA9dBqj8943NdBZz1lNhtzq1vlilQ9eeOot/ZA19vS3x
bDwEUYpum/pyeWsP28S/XCHrWxsE2tq2tbVj0mXeRgxh+Z4qtfc0aT0S3cpObMa5fwdBLVlHt5Bs
MXWotJW+FI00v7yEuSuGluY5m+EQvvYdue6IsHPatmAjN0EYIKv0spd8AjPT6hjzgBYFEKk7SLhB
mGZvhpZfDCFXmVI2FPDRXt7KY1g4irOHjpJ6LqiDEk6O3zIczTzynif02IdRan9GMti3wuyyDV5K
DsMw+Ee7j65R1ziHavAIapgklhQ1DRt/wFj5Ey5fB25zKHE4bFtVMmgKUJUjK9RjrbvO6Q6MnGnd
aIBQx4fM6j6JhLsPp7ZdpgCsbQL6lqJIsqWjw3vJH2tff6aAKxYN9fHC/Maauoql+0K242MaRc9G
7Pyic7lWVo0sGqx66QLUCVOO8QYWOrLja4ku17CPUeAUK1hEbM8VoudIgbmGsFKsIy2+MN/FKdWJ
YG0A/SvKQ92I7VhFtI1IzwlVZTFLcj4iBNhu5DyL3HxwKqEtQ9oXnlc94WySR82bTp6dkLPbt+PS
LsEuzA1ZsHL1Srj1bBuOtpo+aIuMVwamWbxuutx7B5i1svAEJmFjrBSih2Wlj7+81EJ1W0u8PSGk
iKnnmNoohm5NIGHCdOE5Kb/0ME0JZHZYFsYPG13zCW6LIBz9NEfOYFq/uBLyFyl5Kw7zcoveo14U
sUJiPsh7NdiX0JKK5QbQZkFgfEqrKUsJa1ZDf3WLiIQf34oAD4c4npryYkUmOk/a3TuJWJZgG0gy
jjU9tHnB1eFZr0ES0DzR62ZvZ732WBvxRwidlmbe9IL/j6UFzalnaz4mMs3fIeIsU09cXb/Qr50m
Pmsz7fduYW3auPP33tizDSBPBdqmbUEEbOM6D04uO8appI02lHqx77kBCww0iAEAt9D4WhtfCalG
GyxS/LBsZ81YX5T1VFdOdmwlwZe2yJ4Hq15PrXvvprX7u86vyUTERzta1yzlJirVOJ0AyC0N2W4h
rBn7JKM5UjFoihhILCM1kPeqAPU3w4oTKWA6Y6U5k3xwdJzpWZcjs8G0YWAaWFLlpSvl9IfOhcTv
5a65iAETwX/BJkhoL4MN1P9jam7McHrI8QQvUs/DdlftTRtDqtQS8I6DfHXT1HyKncncGBWYGFC8
5JQSE7VIaNOdwyUTweLgl1Z+mAoFsnlIyEit9GBHT4o6Q2X32jh8c4D4jiJmEJNbFUtZYFF0DITE
HoM3vcdyoZXFMfD9YxkZ6Ly8tfKZjyvdACpdFhwzxvyCsOmAYBBtuMdhtfC21LvhfRIf6sxl0AM9
bFHTV1iCUsfwCuab0yTznaroKGFykZ9H/SQ63g9YayimdF6RqdUxJchkl9j9Dv0dT7VDiDxO65dj
NOb7zqu2TJm+lU+rLYx02HvM7ubJ+xvI5G/57E35XRWK/MEZI9RM6bbsmahlxsQ8lwaerV7avvLX
BdaQJUs5A0ZsUbh01rVNCw9B3a7WjSNRzkcX82kiyhHONWU86wJ9YmxfQ6itPBckYwaFKwfAsHdr
O6OblOmvFVoGt44P0s/lue1wlvniLpxMJCHWRivTyzg2wDhjJPRZlj50YdhuWq3MDpMP5z/FTbai
mUZr2KY9pVJc+HbPXDM5xcoz95rrEPEi+4PrB9spaqlznO6LLQrefy+v5lA/On2oH7MIOGRgN7j2
PsJGzJ6SXF8+hPl4EHqgfaR9zesbU2sHJNnLWtCGGC370In+jS49Jlkne9cE8SFowESgkg1Nf24H
ozSoGvOYb34AZXzJq+nNTZpnDOnf82tAGHr8OsrxuxSoTMrAhtCbNFd/1L5lNUZnIcFPFnStzp0v
703OFjQ4tJAwQp3g4UvBonyKkejQwExIXpR7lZcV7z3AxYkQ1Ae/cUDm3I1Q8DdhWATborEdEqPM
K78ILnZTaNSdLb5Cry6W1jSay2G6OjXa5yGoHyv8EcDEXgJdXiqSTpapjTJTt59MFf3G7o3uJqoX
meQyqGq9QkUCJ9Pp0TmAnKJjx6Vp1yE1IVERmOVeg2l8rRonXAHTPfoK61QVpd9Tazj4jug2M9Pl
wIfzdU3ICAOJEqgzhGOP/nKiYTYtdqBzUAX247c+rysUU2swSXeJ0i7RiOYOa2R0dMK1YGRyCFmz
tKkDaQdsEGqSgGeOUVJVDHf1LsUfUdOk9aTDssLxE4MsHtFyfBvTbhEYiq6aU4X7GF7QzEm/S5py
3E6ZQSKqdW2F1h50cy8rm32y1RGv17i/mtIYyJ6Pf9OHr9nzYAoUk0PJRDYyk+/uQo37K2UcTWVm
LGr3Gs+1VKglaFvqDiqq2Q+byeuKjZrw6Ls2yF6R0MeuUNQFcMnHMJ57HjPAv0dk1pbatbOfAP0l
5ApJECLha5Zk1R4GArX7MOjrgqktYTMWvXwq5qVsoBViZgJ/YGe/WFI+caxuqbrylTPibtNYUKDP
d38mo/zTI0mSqCiXJLrbXMPNVpKE+VEyI/Y4kUnbja/XBNAFSCvieJCAAL5u7qeEEUJa1Vz6zgeT
tRySn/HHH8D3ByGapsIy73wnH0DvyHeLTYzGDdwlMFIZSZLgj3IC5sriuSxy80UUzR9F0wvYc7lV
RtVeZ9fDhtfsTznRosm9N9Hr7p6b5NmC/YcELeS0YoFjod2KHoC5VWyl3gEq8Ea1BYIwTKeg/8x4
ZXTEL5pk5WxcYnQt7jVAn/FKSRPGCI1vJf9YeP9aiTFqoFezjsfwOSrkAbmIQ0CDJ5jCzLF6BVUu
huKl7KvzyPmuLIcrZqZmTsLBJtPGHyxNvx2bw0prxQ91DoV0gi0E7ifz7QHiFSEtethOz7XfbJn7
3/fgHk5JqtFKtdCgE0AfblLoOvoib/pqTbifczCdgaF8izRtaItwT7b1QnOBe4TBnwiP7WTYu9ZQ
zTqs0uXkOe9dQGugGOjksSwnFHFFx73hrQhxCfbEgop9xtbfNV2yrTp51WPISmjKNk4VtFvaBqB5
MxCBbjH2G34q786w662Bvn3LIAvdtkVl55FW1Ks7dM7tISsgnwQ6MvYp8jZEvEbAuAlGsJTxYVg4
pkhV+YpIqAXiKi4k1Hs91FCjJistZVZIZgMc0jYtPywKT9CpfbSyQ37lwhQoWZ1a2xQDaW+xLrYQ
9PZhYE8cTuhoG+TTNGl2BY+uLe2u0BZY8ds1s106HMoFH+LfmTkssNpztP3UwmmpcB4HYLm71jwF
I++u1cGjbNrshIrmNKTJ3prHQxyXz5Hl/VIR3UkCD9N7XBX/QdiZ7TaudFn6iQhwCAbJW0nULFue
hxvCmWlzHoIz+fT1UW6g+u8Gqm58rMyTsiyREbH3Xutbx8iuUQ+gPx3CvN/Lhr4LYxFM1zZzm7ga
Pua5hbBsEBQBO6ZcOSr8chKHpQSlamA02bk3rJWO55olNI/8rHZo0aGlPFYJlmQUUx9jGfT3yCCB
f4IJYD1kEmbvXIyyR1hRNhYvApj11DtMDo66oLwG6GVQrpT3lj2qO+EQAYt3jlub5FdiJiFOJv/c
pFHXeKyAvUwuvQB4Llgns/Vk44Up2Tpw7v41wc/5HQTTdcaRxwlUtx619kFDerSqc5iFULYJQauh
a6GGIxjI1vgLB3V+BcuSoQXBnvzDHGkZAAdixZiIXcnRLE/OQoWfTQPysG1g1xvFToUeAB66bpU7
bTinioNDYV33k7sP0z+RBFLGWIB2LIrePLbudMFYiqBzwOFFD8hNJh/WvCSktNyxlIi5BZ3KpabE
hKzXR2F6tPHz5GhG9JJcM8PtRxwuL0JPdnOeMvWTb7Vu/WRI9NJaXAnlBsQbJHcROPUupi9RITlp
ezILW6N8CiMe6dl8MOrqTeOABM0SWuUBu8dPNI3QxhuyLmw3wnRmN/8MsPF0JoL4qNfCtzydRPS8
oiszBgCGrH48DybMBY2NURY6RVIxhcMp9ML9LHA6llr+BivGuhsTjCTp3L/EvWddrXpqt3bgUn+Q
unm9/RmWPXmzYUQ2hwVNJx0ghuwMecxYoz1zLszvOavMETUrjyqdiA2eNAVwa9P4BmD5oZfkzeqh
iU7SVVy4ndAfcynQAilwBbeHDhaZq8XcqowHQhvA5snZKXyaF7Sm9KDktOX0foqxdgXCmSF5ETNN
zqmlyrQ7Bi71dV71NOBgsx1EgpwgK4f8hG0JnXmku+EJIE+07qsxPc9F0B0q9L/szXN9rmDP8JA8
jwT8AtytZj20GRoz/MR+FHmyXsF99H+fymtRCaQjntoJ58AboI82TBgeGxGpYwvgQqQFanUNbLK7
4GCMsMc9FY9szcH3jasULQMyIeZPMyc2yfMQCjHQs7c3RBg9bI1CB/qPBfuuCEX4gafuMc29/qQI
T6DisJNHepa4BGvr7MxZ+ujOLWuUM4j0IpAKXmF2f9zoYzhN1KMZfC9SC9k6aAaWtN9Q28tEGlv2
8WB7A5kBAT3YpdMhdrtNcbp5PTBc2o+Q0a8cpP1hYcNVwQyFQvNOhA0hUqNOu31BunwKkYfcrFmh
KcOjbjntGknwe6iH+Z9BAKnLTPEStJ1fjW6waDJAOeK1/O2HklXONoWTrIwIcli5Wp+dwObv1Vg5
J3MmhOHmYsOC+NAPMZDSGpTqygsxfePMXyfA3jeZGMimNTMClYyeegcghbhDtNLxqYHDHHrOb/bi
PG+hVRHaaLtgETmaBFvTU8YxhBRIjkFXqVPU80WMXYbSODLJMKbix/YnCo/QbGK1DUQI9FUYe5cp
TtIcifJd0YKTIqBVUi+SrndzY0yTQtkgu39WrA1b1sNNTBF5zhlecIYad3BpWKIje2z3XduC8O2I
F7s92+2LRjcTelu9JC4TU8Ocj+h2j2QGLo7kRAR1kps2ljKz25Yyt9C2udkmcg1cvDH5Lb/PvkAb
FC5H0pMC4+nXbao7syC0kitGVljzb68ViAnmuwRo0SoT5CXWt3e42QILn7GNVqdSJ8lDLkqOmbYi
UtjxeHPycPJnU8qC7TAV6r5qEqp1p1i6ymmzYSyCyM7ex9M0PKnCOFbeoIimM0AspaEgFQoWGHp0
0ibyYfjrJQynyZrjfgwbj4+Alq6dxf2RIc/fsMMzYpt5eTfmS7dXTXJ7swF2Afr1trAvTRbgE7q9
qRBewGxT0Z8qXb7frvm0tWMs88gnQq8zTlYqwPUs31XRCLzSWyD3DYzZVPy9/RRBrXwJnYPWk6gM
uqt+/F0CW10/c5wr0k1oGqukNJKTNgHWzCHHk7UHjA8kSHlpahrNv98loYUsN/Nv7/btori95SWi
hvWvSUcHpfuA3QwuxXK9STpMXu/O+Adid3u7q1qbGLmKtr95X0f5z+811CsOQtJNyGUO7AczMod9
LtPuxAiLNrVpvbkDQaSjhYECZ+q3qRMsThs/3ndJ7jB1S7ULZ27Cti2aQ9D4NRCaaHuKujhDRc+e
+saFH5iUEmHCgnEmRqdB0bK7XQZ05Bi9g1Op/hBLL+/JX1/JlpEL2FJ9E7W63BuY2bcFKF5WnuIL
sCCJNgir8CjTgpyyKQWUUpRHwKn73+YrR8rzDRZ0W0ZLGabH379w6/E71aJ8B/Gx3WRthr5I4F/w
SnEl4N2yGZf3/VztEbMRKhmkGRjRvDtXBlmBKGH0vZEXAJi59Faek0tOXlyoFVK0Q2/G0YFjFOPk
uFho1La2btum2mkidl/ScHhEu5D/JQ7G/12s+kBhrBSUURahis1NTvK7MTRChUeU+ci1hSkIPSLg
zLNRgtXIx/4lwROETDI7yLnaGrpRIsWlQgaDHXJYWjrHv0ZGm1gnV8jooTwoCbtLm6b67Kl4+tWY
3TRKVT+KTQ++pR9QcRltv2RzOzqQ9pQlllHhd2iN2tvvDe2OhR8lyb+be1iXBQOxgBLjdwTjAftb
o7VBCdNb1jWN+rPOh0iSnPZm3oY0Mir+aeRLgl7MHm9Ez+VROHCkTnobPQwTsZcgrLEuYpcy9Hmk
BY6SWWpymxU4YBASbnrRmy8DoIjbjoe2hGxS/lmVJ+NOH2noFY6BT07lNE5TDdd/MQ7xRoyW+elJ
x58Rpv++x4PFwcwhcTVaGwPKH5fIXgKhouVkXLEpzCHRa33Hit8uGq1RdPpZ6dVuNiLjZTTzR7Kb
+r+hXT6GI00zE3sF3sd1Z5AGhd6dH7zYjWcv1ygPuSaMZkh3kJAIbVrOShPRbn6bymkXmsMf0TCA
0FE2GRmBk10t6tfBwZ2d3v++82adXFmF6MbOQW080Wa83Db2KJTD3uymr9+VCXvKgQ0Og9EizWyz
jg1BMBMV0GYDt8o+yhgwxtQNfylvt5YgVPEm7Rn91q2ON0wXLsplk6S5wyfQT4d8yr3D0EjAJWXw
Q5JQ+2o7WvWR50x/bZDIdEc5rbs4YNk+mXAhDjF8G0EfkdWVdfaafGJp6aejQYQfbAgtfo6tYQca
Ar6KeyyYHp878PFwkuqnmyYOhQURmmCfaamyoraiiDDnXxK2mUSLtk5rERdnJJTIIyWWqrP0rOzh
KQ1Dtb0ZbuMRTU/ieAcjxzqLCd47toJMtCBFmkIsmOaHDMnBubnFfTrA5i/zYN66Std3jX6gM17+
uY1/gN6D2QtBW8UlmBXTxIt9M2S7SQWQPYW1ZCV/CMZQTyn5argbCHxc/BfYGb/SWFpny+ifTIJs
t7YO3DQlCX6NLK/e5oDTVQukrKDfzDTpPR/a0Y+4dvbF8jCLhqeJjsnl9jpSKd/TSaanwpUft8mz
MNzqYpEHCKQt/ipH72EwnehR74rRJ/Dm6zZelZyvcbQT3WDR/7kO9RIsKmkO4DdUd4Ub1BtmDMwJ
QnDSPRqAurl36XWvIKTTaV5svc3YNfeYARpaUOZey6c/N6cwTNX2YC1JLQtXEzQ9LMdW97Y3n3Yy
Eo6rhTP27Tk+1Mpy/coSGV9CliYcW6V/2/BjNwMVlkB9a8Gvo9ioYG95d7+LZITkdsie6STQ/VpO
mmUxN4zVR4R5Qx5tB4ggd8EfXrVxnJqov78pEBMiYlcpE5odRrXoAtwM9RzBJL7mROE9LJ6/Bh2L
N3od4lAPrka73D12mrSQvEyvg3AfjblL/sHbfIGenL3mBPptHTfLsCM5i93WA/xbgCO7nW+E2dZX
fXojyy9+t5nv3CzPpmFqkK1NUCX4ESgtBV5i7kaWFm/jODkn4MHQUDmQMbUM7G5f4uV95OmPdYDB
ziizq2y7+ChavOVRPL1ECyuCeBOKPQ0iyITyYEvTsHiU3fB8c+0bVXbXJBzO3YEuurEo+sYuZaAN
CtaN4vhJkFCL3aINd/QQ5xNhZAv50qmu9fBxKxcQJHfXwhT6FX8Plg3OIh3pg/rf/8OmyEtKUZNT
tdmazkU5HA1lZzrrqev64+gAju/G+6KmdrUCBuEceUe6JItIESTHCv/UfeDka2cKfsIQE67QXPPa
BeD+daIf6rJlkoEWJtCBEEZO9NoIw9xTDtPD9TrAKYyXHObpTY3TXWb9N7NxTVfFXR9i1uwDW/c1
dbBCJ7va4aM0PBqpzGICd7gaspufwOvbGrADq202paM59w0+4hhVy3agwQbRp6T3QLskictm10wE
UbiMHgdhUxQz2UZ3mcXkJal4A5P+C83BSMCfPOV55u5lBEp5vmC4garjHCZvweqTil3ERB3I8Z2z
hr5NXe/CFQb63CEcLbfRsyN0Y0WU5R6IrTp62KPjRF+PLooqasuvNpQBBGLzm8zAHwX9akee6jkE
JqUheVtHAZmWdPoxBWu7vnecfdJAiIwj96PjUHoYYzJcLSI0EW+uUK1W+8LqiQ+BeS7aKlzja29W
s0R4waBrEwfxE5ljR87E9xOZAT2CQH2ORxpwX00eC+DB+Y60sGYHaRNhMJ3ilZHmZ6C6eCT7bxEo
F7U6UQHKq3pf+fxu365h4k/Fgw7F884ZqNltofW7IQZdHyJcE8BEn4Rpjgc+qw9lG8FK9HVyAHB5
6HrC2ytyWWQTv+UgPs52ZexJQgjvcdjEJrxnZjAHJ+i+8pHWeC8NZP+ExB1qlO+0pt1liaZrUc3f
YQYgVjdx/xtwxposqze1otessoTDRm0czBlmf2g8TXsW835dZBiQNav5WxOPuE+IIl8FCX2D3kjv
ymHI0bBQyVVoqQZL3yK7hF2FXQAuoCZ8hD3MWVTM/SzXoc1dMA3mput1eycQg/T0V059N37NcIlj
BR2P2r5ZQt6Tle5OJ+LQhB8ufqmkok3H+kl3kFU44X1fjTr9wsCqrv1cZ3w0mBL05aKdeYsitZAa
CFCLvCdZCIXfGeMyRaSfRfMnqJbLOBjd2kAbZGpyZ3HIHR11nfQdfacJ+FPVMhgMM0SRHlOHO2qL
aJ/nyqY5+DJgRFjnDT+rdGtkwxYjALeVl/eq5wJK0u4TpQmxxhgEVl5tb3SSWYCyRsdhbcDFhhsR
M/ES+QNlti8KDK54hyc/8mghD0RXDES26hINOrb913jCZhMs6gLGom3T/MtCeWawEKD+JnhFb9VA
rlp+9doldDR8T2mTrZGr/yBPfmiJC12HIa50auQrWzxrT5H8UbZ6P829/Ej4m8jF6m05EGrNIp5O
XfMgQBo2cqIhUGwJL9vBKUTOGzDnGbqXftbJtkQ6Ycysd55KZzqMkMA7YX8PnJwwpmSPNjSu3eCY
BPbl3Vtri5cuUdxly3aBox7Ir1R7JJ9Y/qjR8Ghz7ESRb0Y6+mObUG6QErRmmI4Yw8oATbCOBjzC
ffk11PNudAXdyzBkaJASAl24k5/Uc7oPCFvj8696fUPntl4twRy7MNTWgliwFu7icSrt7xmGnQk4
jgxQInhrZuoziADPji2/RE3ASDt7hkgR+qJKgQap0leL2g6HKQFC4lVULE9pmTv8jzr3g3B2YPDv
shFyEslZ49YhjGVV6/bm9ghd9L0CykRW4AIST4n5EbC3HLvbc8Q4FFPzpevM5goiwhgw4jEBs2U9
z80zadZrBedgSye5XWSu5Xqa5WGUwtvCUJk/hrC9BIgOToZsL95QP5a9Xhw56c7xlbHzUxVhT4ez
eeYYU68YFf/RAc0nhlevpwEgEDIEHHYtDcXaFWeroFJ2YaT5gzRf4cVuunkcEIeRAWnDyA0jeM7p
J6NkLvZ8IIlKG7denn2iRGXpbCIFhKd7iucaFKDpXUVtfFd1mG49L75yfae+U5XvUdTcY0yMj+gL
2J6o5j6gaoA6yX+4dqZ1W9MfTHCxlDYVD3FbR+7Xa2lA3ZrVfZk1vc9AAjByRegj6c8nrUrNhaon
1hgG+ENxBvKMKyMwJGQ27SxiMIOK+mZNyvoSlcfuVQaaz4Dug18r32QBk5fSK54mwtO2EnBlM3iO
nycwE2m2a7DAXtFMOj4EQBIfk3ArlTZvIM4T1Y7zkudploQtLfWtPn0cQaAtVDJ735jFtoLltUKi
g8EgmN1Ve5cgZ11JlKrIMEBAKcveVzmxhFSIcp2wbq4UgC6K4JZGeZ29oBxIOAKFjxn7EnskQcPw
fHmZRC6rZqCHNTM9oQnuQJasPPpuiLa6Nci8qmg0gB2I7Rg8PhCy+zX2+pcFZAjUyNlWIaFMaIAP
jqcdWUctfqSvueR8KoOhgdagNI3BJK/qCqWCaYSnpJ8+mORh9FX5runZhSEJV6PqT7U7MNX8IQQA
b5LBqD7pXWThYPoIQDpSZTbrlDgQB0LpfVPWbKU1WTVTrE6tF+NkC+5KM3yu8jEF0iHvdHPf6vZP
M0RESBIj6ZWETsyaCWnTOS8CtH1ObZlY6D6IJKWHTNwRdSkBVAlBCG5JvWOl49px0XlUM0chcZ37
vvDbhClpUMJ1cFu8BYGmYYgn2pmx06KjgrKrVy7wPfSaK+MakcKH1UbfFk0NeXcsDs3Qo74x850W
+CI3t5aZfKeuSQwxfe81a/+dw1sEdZ7gQg9VTKfUdhpreJ1tcuD4r3F4MssNqUaR8Rzowxth3O5G
5w7eCPQFq3bg/xAzTdHoWYGOPOTwANPOfGI+Y2waEm+ZhOE6H7qzZpKVq035O8a0f3kNzsxBzNVp
LXJPid4P+R4Q+CBBI4FRn5ymedFm5RYzGMNxd3kXHNsqdbZaDC6TiZvBqxz7/Niio2i7qNkwheRm
BGCwCus5hsZnfJV2/loXiMgnRFl14u1ce3QO+ZIu7LWkxpcw01A1N9Z0QGwMVU5dCE7e8zkj+KiC
M+JdeMehcZ0bwD9V3G8GMNb/AsxSyDZfUmmxSDfnMrF70o/JCG9RAq2kMhhLLoLr4rUJ0Icl6VtY
i3s3yG2wKWIvLftFg5uzxp322cM1Byj4Ybj2A1ZJbV3ZFbSUaNNnRHUoCAfsw7wM18GC6GrxPvMQ
xc0hGmqOT1Gif7Gw1+d5ePEsD7X+ODwS4wNaY/nlZIoxb2BUuDJgJz0uAUGT9mAQ+svZ9MFhhSgm
TM8j0RSWkW1A0r00sgmvrrTuu2bfjnb0ir9lnQHEXesxbP+MKf2W8KpV0pT/OvM8JIQItDF/Hatu
2BR9hgN/1i6Y0lxWJHvLohSfgDKeG9Pc5jomcW3ovgJ67LXjSv4VMbdE+t5700fmifvM9Ah/N+Ek
5sj4dk6sPlntmGJqQ3asU/2TiQPk4dpYJ6GiKzIRTsWwwB/75qUV2cG1+/acdaxoRVWLDfpAybtJ
Z8bNJZkF3nlkplynzoeipboL55m5ExBSGw08i1LU+rXXSI6n0q/K5hK46CmkNnwR0nii0QyytHLd
RbjpM9AZDgkJnVaoTcQH9g+DzjQUwbMiiRf7TLAsRbnQlK+qTaera5WZ/KDUgLkS9w74VuJ1RmUC
kaFmnAxHxwAi7qoiH841E1o2pTlKCMxzyn+ay+ddkA+4TUOay2kjj3nfJT6KPkCoDXHcVlV+CTto
eNuY/IWV9Tjq0d8gECw2ATDw0TFyWkCHSiCBm+HhrjNsr/BeYQ2WffnpGbB2EQfAlVD2jiUL/yvo
IdyFJFkQMQHvo2Iqv4iZZ+2uoKTZTwq1pvk25fM9viSiuRsvpiSzpk2Wx6ZPSjRzTm8fBRBfZvVW
lyjU8kVMGArO1EuPh4nb1ZrckzA6qBmade+O0OBlPyEadX5Gr1eofVit5kHGa7KElkQhY9vPDhoj
XRFPzArlG6xXe++hAWhDH5U8wsTiBgHXko0pg4qaELWQKCjFiDKMuP0FBZs3yuikLV8GzklEk2HJ
OsT/4pnY3Y4nBE4kT8g7xHbyyCxHhDivkbkg3wP6L1EaoDEBHTd7G86WHD0nRYAtK5/qsCCijdjG
7YInzaAszxuR9XCJpwP1GrRbRrxNR4AKaLJBd+uDZxI0ELM7EPh0jorhb27V8163DklbGORiMdnG
p3h2cdxJaoHewFDWGyNpCY5GTIQIMRl6P+Po+QNsMTgCeLUNZLqWOW6mNn62p/I5aMSOVuM+azA0
Fi2omugwQh4YUeQhLpmHrca03kK5AOvxPpQL/yz8nKmYuyq/qIj/IYaeO1gKpVHwzkZA0HpV56tI
q45GKaD6BP11aitOwmODEIctkOt5R8sq25SmK/f1a0eN4xaazsAnCDYZGKW1QkbsF4HBakSHhXFt
J3FsDH+SjuG8ORPFYFWBby6q96BYyHfak2Ms0VpjlPijdtWoMWHph/pRwkag0qhDZALtvJcG51nn
y6A8A+GQyVPXHcnPYrFP5HvtwYmzSZ3nta6Ywqysyau2k4Ulncoh9JOClTCMs0MukWDiaP8s2vbF
yQlxLPQFrEQuSlC1705M4Ac+kRm/XcDM6Ks3ZYeSizGYs1YTMuNkQuCuehzYFb3JLVlxjFj00NtC
m3V1E3Lu6P6YHBxWQBJzCBp9fhrzqDjV1VO0FOctpnBlhvPVsMaMWCdtb04daVWITn+/VKN5QiCE
DALO3DrIv4IGoyXV46mQwJJhWwd+HxUu/FJ5xXzxJ7QkaLmwvq+HiIBTPZN+BHcNgveur+nXGe6j
J+YL7dboYLdhuiEoEausSwTX1OcTWWSmTxhcxC7Z96m3mRJMaWWRBisnCrZlnOekGdBYzMaezQVz
3lL/LQHdDZ3O5q+XMuOHmQrfzOz36Oz/9stZutaq98CrtFPswAkOPbpLoiMj3iY3kTSVTa/odS6g
aqOB880pNPBbU/PpcM6X3kVNb1GV2mXzGjOXBqT/lEzioUmKF9DUzgpY1l8nNUkjncaXPsGB2bf6
tBFEX6yrGnp8K7utWUffFuxin5bYcIfK4IGxFJFepUd/1LEuDFomGgEzP6Lonpsg9LOwaO5hoPxJ
+8zZuSXZX6Xq/zLtHMHJbLsu1n1hQEEIjRJFTpwfQixEK3w/6hDF/wyNfN0o1nd5Xjq+LPYpO4Nf
NuhgLC1NL1GyiScdCKhHAHOPYEsXCmV6/dxAzrr3QAGFVLW1V/c+FstHgwE4goBtzpg2nYiFc7nP
aAkg8m7hdtpByLXJXYH9PkYlAKXINAT1cvWcjjVT1Ex2fFTi23MIAA3kGN5nqB45wpECINLsuzPn
ZkdM/HzoCTSURImRQPy0nLQ3qjKep3yrmu5BS+4YfSsOqurRS7OXpLlWOBuvVcdnylXia0aRvtsa
rSXhcLrOcU540CiLKKwR8WXKLwPWFrZug3l4Oa7ENLxpMMy3dp7xGeBDYswzIywvIC9GdrgFS/Zj
R09tfNG1/Bs60yZF2rVqIhfOTFS/zGGmL3cpW3AiszWHwS2n7fYQNO47/mh2FKScAF22nTHUx0Tf
tYnWYMs0OpRBxZcFJo5zv9ddKrPcNRLBfegApAjm7oE6JVYALhrF0xQGx7/ALn7mDDt1Ertnos/f
QVAgGIXWviI9EVcDItlO7G1VaxeXLvJlCI3XiuKVRE4bsLQoD3UefGqkCBN+Tv+yoG8ePPVDYR6h
pCOMXSuwa/sxiuRaKtZMr3sMggCcE5mlvpFwfGdXwFb0HUt/rg1c0RqvC8CG6XcCiVaP8X2IxtLv
DtlxquQ1rrJXx7LVPvWKz6yLmBN5mr53uMp9pwvh/fUnvQvg2Ynkj9XAsyuBiZczY9aAedyUK+yn
rHl+SYgLco/037xA24sBK63ZcU8wBa0fmdtDcSRAZB6L6SUvYchBFf2RMZlcqSvI+gyIjLdDiJnk
A9JUTQZvQ+C7sTdS72tkSMfxhK6qDr0gm0jD0Mxav8+OAI6dh34ENZCh4EkWdH83fmvk+EYDFZau
NR01+0c8dn8b67Nk1NthWQly8pM6zd1ZtvxovQpDxMtAEMdxbDGB5979qJbzSCOQJLwm3cA429iP
DOIM9jBnnu7mwvrKIIq0M+ETDYMuF3xgPmJ8Y5RzBSNzYQy6ksh0Oy+lXJ7pEEw5SkJiGWuaQggY
/4zFk9GYwRW94NL0RcBRFdYmjnX7tEyjGVpH95XpngJb/HBNqueobNudyuB4w1G8MFItvWETOfZX
baevSb2uh3n0LeKb90OS+aSSURdPXbFXBjTiNEW51Cj6h3pNXclb+0oBZ+B9rglxRrsrGsRsqeD8
wkT5SnJ4hUTXOsqimA8dyfDSxofnVlATep7I2alOf57H7JF1WOGukdHWs0L9xMjxZ0TkaTrIA2rG
3prJegsYsyRGQZN+YsVU0EV47gT63TxYNvW53/Uo6BXn2Zv2JidFxArC6Ch67UwBvDMlvp6u0Zgw
C3tdxeGw8Wyn3UUTv06sIR4SnGMy4o1yc/SbwHRe0O+TaIkMJrjjxoV+SVthtQg47xDAoyC+Ar73
DmYlre2UlclW1fMhGRsX78mKdtOfpsH76TLLoilg7qeI12bnDhdFb26VwKdXN6vOBlrf2NgX7KzJ
9nqYTHtHTs2KGdBC7eXj1FT2hsxyRwmjreIELarwGo7n2kBqzAAWzqMZCOxtp2v0GbWpeogL70JG
Diy37EWfzJXRz08q6Xdi3mpY39ZWPsLuKbMFIICvHuDMENFV6CVXIoJbTDTdW1Uju7NM9Rkz/sCQ
6YiDLdWT0p4BJbxrIniF1YB7w2YtLNOnTKklzz0ktcXDwcuUGnP+LFfoeB5EoH0VRGlCd3HvTCs3
kHHM2aYA9Ura2uIwVyRROMraNVX81QfWXnMalMvZFaqVb6jojhALVLXB/OkcqsG9r7J6wOHEzeyW
IY0tKXaDlZFxabrkUvXFTnGYWoNC/upCZFx2OWCDsUoSFqzoJUynzwFhMNcof9JSjjWa+9N+1zn1
/Wh578xAP7Au5xbn/2ImRiaG3OXRhqjZcfdE6Wgh7wrw5JUeq3/Sg75il9UzDtdXJkK0L2jbclES
TxIMu6CZBLWbyydXIZO4+TodGlFF4onDf1s9b3+uujHaEw/1qo8p6L5qak7IO9N9NMij0ToNtPMg
P/6igjT247yMUp/UaYjFS5b0LVVa1UwmPCxp+xKOzAo7gjwpu9NeaaVfWO2TByRuVAmovXPUOzRZ
c8TeTl2CSPDs44SHQKOCfLLthG1jTO8s27LZPAbd7yWuvGGgl1oOHDXCSKSHtlfumva1+XJ7KBgO
0SNJtacwAZ9uatgdGi2/GKU+nppcpFvHNkPWbi6pGq32gakktyCK8NyqxGc5Ez8em0Z/YQ4c7pIA
S91sghNvWdPJJqCd5AbmxsaqTRfGQTcZiGQZOG2Lupsexib+g2AuvkJqrddekTvnkXyDje2utbae
ji6shfvf8bGokruA89QptthekoU13JntXWMV29TxDBzMOEWW9UvdBtZAXeUurWJ0PPWEK3EZQYdx
/wouCYn2HN1bEYI81qXKZ00rmUdC5C3sbWNmZ5X102cpKoyAccIsPiZwXc05D630hz5f/nw7p5ZV
YwKWilzKCqCNxPAmG5nPYutOtJBk/tcMGA2QqxMFXnFRnWsfljeJq7w+3KBF0dFIwJZPi/e7CNSG
fRAr/PIdpP6zMzY0fvP4A7fpcGT8hNg3ne8DN5g+A4RdGzn82DK3zzZq0kPUjflBjaFzcRyAs/Qj
+o25hNDNbsLaRCZBd/gloXC21Qm8YDBEKlh8rxbzVJ9Q5c5aAHa15+aoEZ99ZTpnQ5G403UOj/0y
badxbvdJdzFcjYnfUKmPzuBSdipErL/PrVFZ0lc8x4b52fWTvHp6L49BBGu6KvgF/meooblAC/8b
avhLPoMIadsSB63hSCBv/zf5DNI2gAjL+zY8wUo5ySMqLka4hX0aEiEP/Zx9JEC0KjOynhM0PL6N
lArqR8jx5FeJc5Pj5BjVsQ2O58RllOY0VnJQqoweuONJfBXIsfBDF+3gu7JwNnFn54f/5RcBFPf/
/CLSJT9b2nBWdccFCfcfv4grezbpckYjpyS0gFrfgVl+jFqiwUDM+bSz1GGR2utl+OyqLlzQXD+j
zRF6iiGxcDCk4ET0AHKQ9bznwA8+gO1NmvdarJ3GKNRW//NLdhZ44n+899IBDKu7uifQGwA0/M+X
PGBFDiMVFyg0e9L5wCLnu1Tlxa7J6O2n2Hc+6tY8uJNm4QQnaKSYjfRSDg0907ky8cfSutmVkvhW
pLbBMXSw1Be28dQ4yTEXYnpH6ocC0jVP3qKivn2pqogwZfKkczcIjmyB/R2KfzqkhssIjvRlP1Em
Ott5hlrspE+RPptk/sgU9wBqFJEwh9E9+D+t0M/N8uX2HWDMTwsCBUAcMgtHUF4X2tLdumnLcTcF
EKcKDtAzveor01UcDa4jdqE9o2UQjvtedAPfadG9crT6bVmDoqYqn9pGOwULCreXCYYgPfPoWoDH
TaNh3I8jZ9qqQiBGsh93ovlKh1s7IdpJHntptteS41BKHMb/cs94/9894zquxcUmLP4jwBP+5+fG
yTGiAwYGnBiaKS7Voa3m8GlqZX2JK2zzxoI/1mS+M7WK1JqacqfSGbjdoG4wHOyn0AVZmwqCguK5
2hGBUzy3doEeiPHg4fawkxXOvmoBMOjto+qy9KBFGqYWeqOPKiacDHybuxNuzdYggH33Hj1gKskV
dUX01NTzk5yc9FLHNorWmVo2HMu7fMRobHkM9GKPvGEpCwZ5CIRuy/XkjP1GzkZ2EnlPAprdxSdb
CML5Ao/ur9vkJwQa+5TQklcXTNy+drMlVLLH0xNlSygVkWd7ACSE69we28o6J6pjOrCA/2sZq/3c
u29j7j3c9Ke3LwiIH8ChodwRgeMHeUdSL6fGl1JDs25JfXxpa+MaKLj3csxRcAiT/sz0X+ydx5Lc
2JZlf6XszZENeQGYdfXAtQytyAksggJaa3x9rwtnPTIis0hrsx70oHPg6TLoArjinL3X9mLy+jIa
H8BTQQZFE7EymVWQgz6tisy1vjhSude1wMFEh4WsEwpTAq5yjA+Je57C7I2lNflJl/tycOC/P7vF
3wYk1+bQsAh2Y0ltAZ54f5QogWBjpEGQwVfqbmpU1KcxEfVGsXqAKaRd7ZoJAY9vkxfl9LV7do24
vTdGBqORIwzEs+aATuwKnLMO4j871FaaYjx2bdjcQg0n09R6sbE13pURBToC7ViFVWx/Iu1WrYlN
CE0l+V70yXeSRc5INZWj1bKlHSq6I8XUK/siIumtCNBVz6SUqUbaCSB5G4Xk6PZ+Ml7DhYWd4uT3
80XetmA+IHQ96AVrlnEYHCSlMO8NeGLrRo4Fs4IxnqJ031vatzAJ609KHqDKzptnH+ge/ITUopio
Jk/gGscl5E1z+/sv3nzP22ZKcxn+XdUyAPPrGt/9+y/eMMbWwhWVLGwwyMtKFODb/TRPd7axVtP+
c6TGE4C7QF1GWS5OXuGBv8jq18qMq6tKRd0VIbJDzJXTwkF3Qb3T9s+1Zd/4cTTcRZEWM1azvzUh
G6OJqm4ZXO2D7Q2fZtH1fOG1pO2ExLQ6o074iuhc/RFMz4ZmvEqEXjssPYiNFDVIWQmgFJ16s59O
Grtd1sLUZmCG+oaa/gG3rRlybPp1zkF4xKFoMVHqoMh19QNvG7riBEu7JIiK8up2hkaWeecdUd5N
IElrh/6A3R9zq6VIbeZN9hp35hc/Dz53llXdBhj68cE3AKRSavhGg/KNU3/YVpXaHoemsw8TOMNd
0SAV1xrzthdNDAy69E9BaaTU09HITq2T0yP5NN9jc54eUc2SEiCfMIZRda3knvrmxu2qj6NiU5tF
fwoHTTs4VqhtjdGq5exDVV3D0uoI4W4jsq3JfM6+1L24Mwv7ijF3Os50v44sTzr5LnC7sp+IH+0A
oioA7mLSW6lyHGgpFG+hSckioB7yhA9VYvqnaxTyJGF07sPFtKCgQGuxC4AB0BBEuVjC4Ztl8bjq
KVge1KzM7lWhvc0xQxPMlHActnPCOIX3bG3UmtjRsVkltU0fLVB7fZ3wAKkEjUpDdYRbN9QRcI0S
u2ACNIomj+JcXcbYMEebV9paee2i+5MGqR59D6HBwC7wLNTX8wnc1219ZMkroRnDDVXnejklLQhZ
ebOTMNfYKm8NJz3Nes05WVddEcObnY2scPkGTRnI7jbXaV2PKwyF+ZNrafRlgCDi40SsIWplPW8c
6lIsx0QZIQslq44Q0kOiK3SRGaifI0qUKMxcbwuIkIO/jdR6SzdlWk51P31KkuFaGL35HaTRUmOU
+sO6Cr7+3w5yw6Kh5lgc7Sbg6g/U6houYuGVcUi5JQi2yuirO3BI7CmDYjczzxwMrYDnd9S2ScfN
VOORAayOWVhdFuGFVi49mk33KQm5bBfJvpzawTsZdv9sCZ9uIhAy7TjzKdtGfKNaoIHLrQ96qtWP
SqY2hwE33UK1CeCqvXGtxbkB7YR0kxzNLu2S8AWLXgBrTG9X1NTTs947NIzMPD2HrUdhH9b2yh3d
YF8HmU/Xx0nXCovwJzbZLugybzWocX/uEqOhAOSKWxrtyMcYNlgq6Nhr+sXlaCVKdFpZiKVX84GS
WCBR8cDgT8gAY8WFRqm/A48tV8JkfLrXIenEyzghOUmTN+f7HBqdO6UMgYviHvJJoF2yo5jWLbFc
6L7NN9UUdKfz3F8MGqEOPiwTrxy08VgKBSuoQ17mGFEDsRphPlRGdcVQA7q1tT8jvvqeeVFxCzoK
EGuM9n2m4yoQGpBvYNwV0w1W3/iukKY9RL5fQYOGx/mWX7ThH6YPzXwPyreEo5k2c7OpupDemUA/
LO8mf6DuV2rsAqI4BgRI5HrEv/Y0QNhcePbofwU4gzm5JeDaht9IX73GZ62Xt7rQrgddix7b8bqB
sHddqNEumwIAIjRsKUH7wtjGdHOJKk09AM0ARLw4QihJam1G92IK1nai6sdGZttPKhY/2+4gwIQh
K00aF5FeWzedZbePBcHStcTlkb5unZueQctAKRRlDwVt2jt70C7jaRMMzc1lt1C5ytIPe9zOqmEe
2pK0cqGFqFay6qD1Df4XEUbpKftkN0Fwni9mMKbVsEpiQFapnq0n1O6LgNSb55Ha+ia1GYFM2y+e
40Y8CBfDV2AC0+sQaSyUUAQSDYfYrXGyK95XsSLdAy+KJfrzfNH7ls0SKDYu9/moVJHLI8OzzLE9
0MFJVmppuOcad/SiMpz4QBUCS5s0FbhUdBdN1cHQsei/SjSv3eARH7POvlLCkd4R/C96s7eX8oQ2
dudUeR1Ma9xZauyg6tcJ5kyFvUwcYtsLVGzLXNOSrQM/EkYB6WSVtAHYGREavQo6yci3Patt1rI0
N2rZ/uZYrQ4s1s07A7IWIjX9UTds/6oSiOHi6uLeREb34gxDcvQ84GbqqH4K4bxddVL7GY4aGNKs
d9udk8bszQQnM9pq+nxWuW09fdK2OkX8DpU7ersrxOHK7vcrJh2S+i+LApvULJ3+pDDlwkA1gc3w
+C/486AnTNOMPVRGuEES3drZMQoEIpgDTscCfuquoEZMlROr6+DsNTOPdo1/Yxh0Qr2AZDx9FYly
PWrZ0e5b48FLsivXd9aXUURDe6XVkBUGFbkUPfdoSbbquqWWuxdNtvn9h3Hfs9z5MJy1wmJ1Y7iC
gFchP+wvH2aiw0oZqY4WbqhM2xgdyrNZ0CSbrSB6wWTrS5BXaJQTlIl2a/Ylnke5aVKLEoFj3R80
2r+4DNhh+ylRDc1MHMRrG+4niLPIDcfnzoZ7kAQYpw3xFccCneio/Hx5pugahWafglBNazeJ5lXQ
Q0od7GBHeiQ11E/jwJlDHFEVSulTiMvKKBPkYZHMG7NRPh4rS9taqhvByQaLW3gouvRQJhLT+Xyg
omKvmyE2T85wn5CDqkT4cYXSWCSHaP1Zm0HXZfIdXyYGrz7NQQSUuDA41RlVx+mAoia/UvptFzQQ
Z3O4E5q/qnU3Po81OgH2m8066y19HZiUxxvvaxB7NImLvtsprrWfQHEvh6gwSAcPkyXK7uzQp9ly
HrqjR9/y+t3g0GWdweVlon4BmeYeu9oLz24Y3xhewrmlUzmPKt/azTcL2Gd/OLCd9zt1WwcgYWiO
o9EsNtBEGXKh8MuxYAUCXr1ovuYSWnlJS9Pn76YwJAKa4WVRqL5yE0myk+foZxu79J2ZaMYy6jrW
D/L0V0aquJKYlhFYhM8e08ZgKCSTCJwORgDlum/pL1EP3JCn0+wxLHhEaVcd+nhzXMDb6G7GtkSw
SndKY2m+ZyYEjeO1xiGPTfNySDQY1aVvrpaWmSoj8bQb8TDojll8kqI9izFO79V+zQk2HXQ3paLN
nRD2oa2qtkA0oeulNCKdJmPM2OqDLC+GepsMaX0bTdCN46kEPjzboUVxLWgzAxctITWHJCezvq0h
+99647jMPUNdzLUadPvjKdTTh95NqfB1Ob1Pec3vhbkSbZvfTQ5TTnbSRe2AZvKhtvjTsfGmpRMW
5Skh7aW2WjYFEcV4FF+u9xom1cPvz3mDAIl3Axi/s6OypbGhHWuW43zY1YBJsxMrT74O+lNv2N1l
kcfmu1gxp3a7MAmq63RizdXGwZOtBztQjeNnrYON0EQ3l0OiD/GZRE3HzmOkLGUKvofOKD+VHmWC
NKnwy4x28QmZJLz32yq1k1e0OF8m4cT3StLFh2KwjDV8i6XPIPXm+/2wjA0WjezsimWXrZTJ+JGb
68gJFhr4778F1qZ/+xoccPWagchYg3dnf6iBUvIL2RpTv+yrFAWdxr4j6vTp1UrApHv+5yxTp00a
Jc9jxW+DIczc2DruVwDOxQ7lZA5/gKWLaqAQC+mJv5bZFoze2XDq6pMVMDsliQk1NCheioAJeZRZ
RvOFgyr0YAYTUC3vRUtzzIFcUWt2b43wX+SN6b/uZa9QY5V+7rMqRmMDogpHZUmcDAuSUK5PhKk8
0KTLr8CMpHTqJgRc1As3k+9vOaMIa5aQ4gxpJcofQFhB1KJeBPmbv44pYhP8kNXZF+7ClG2cpgtf
2sGKMYEUX/oya69tQ7mjaR+fssF76SZiPBJ+37MZKu02aZjZMZLWi7k6FaZufqxj46uhTwBKBIZt
lJXU4qN8hwXXfC49MthTgXupqirw815rPXaBCbQvAlWO63Sni2cKDl8reV4XRlMwh2Q4qglVXOoo
DQ+dgVGEk9wli07WybrGMLfzaW+Ojb5LZMkOAcDlSRY+8IPfSoNYlN004w92MZEPiJhgbu60ASHJ
0HvfhibF74NLtarAZuCIro+GvGDjUh9x41i9Gh8pveq7y/6WyGN7m2ZifAxFuiKmZ3Px+vlV3N/N
3s5psK5d4pC9MM7OXeV7Z9I9qEMmNKsvfyMe7Gs1jSpg9c8FuvdntDNnpIPKBrFpsZ5zsaBWFG5N
kXksUUf5GQuw9kGnXvuYBgGW+tbZFSbGZdfIupsiFyMAtsQ8FEK0e93s6bOw+83VKdlmbeAvlcp+
yPIxvzWMpNnk9Ol3aa7fp2Ou3FqNjfCobM6yRwWaN3YPiqHSuRmM5iq3kSdOU9uswYiaK2uEqwqh
J1k1VWujAw/zg6YHLAiF7cPHhJ6jWIp6Lkjoe5rAYuyszk6+iAw5+dwZ89QvLWBM+IZxs0vLaacb
1nj2ppEE4x52p2n5xpbY7ulA6DEe6y7/0jBsYVIYn0zWx0TUOu0O6cs280eMSATGPSeAxtdlXdLX
FMeR/64bbXgeR6+Cjsj6w+iUCJwgFajSqL5nOl+HkpmkBBgmLMZ8g9b0zZ+iKzi2DVBftdnGeHc3
Xuv3u9qKml03qmiAypokung49+h61UZL7gzofKC17LvKtPvVDFuNrHQ8XFDEpqMyMDj9OfPUOz8K
3R8oYt1KllhK8weSMZdtLLOiend6qqnsU46GSaixYcLdQnAfvC/ggfdqZza38yD4fzeX6b+LXXqX
zfRP4U3/T+YyUd/8H//rf/Le/W/56rV5/Y9vGQT48eo1/faf/7onw+i1yKtv//px9/7rf/6LOZKb
r3VDuJFq/qUCa3cclsq646rMGf23yyPGXzTTLFW4lqPKltq/o5m0v+TA4JCwprFZZrplw/Ajmkn7
SxOI93mIS6HrhvZ/FM0k5NbjZ72St2XTluUfdx1bCLZWH1ZwaRxaZVgpGT746cozrGVXEf1WB+O2
6NAx2mAq3ApPsGBGWwyJqS4Gp7h38ulYE7OOfX0xYbspyW0Yamw0lK1bNyEOktZQBwWzSeg1e7S9
fdC4Ik++Z8rAnygxmcIpVAaUY+YgNpFNwF0nklNumzs6JOsiJBvezxG+AmBHam0Ra0EdnJQX2PPL
IaTI7SrysN+AWLiTfqF+wj9R3aNVXMRF+tkZOsnu0pdpiPwwUKydm2Ijrd5Yxl6NBBfSMtIXqd+t
Mv8LVhckRla67G06Z7ADF5CxNpYrNo15VzkQcPHrZZm1i8iD1O2Wbgeebd5MSS80wQA1Wc25Y11f
OxY6uHTt8EUSvsp2denBRxnl0h3YV5eZt5ZVvIgkv88AEINSJZU+NnCrZDfyb5EPv7Tr5HNXiF2p
vuKsWGca0XSudut73VmMb01JnUpJ1tmAKD68suDPZPbjGO59445kg5WTYnds7ojEsEZBHIa9VwWW
rMBCJnaHTh0LGLorareB96BCeoVyQENEIfx4PwbOwhqGJRljEHlMcyd/Xae9AR21Jc9ol3oOQB8S
jKvWWeVjiFlQb14YX/E2ZSdyojAJ9gUGLiiLbzHflKIlJzXuQKXf0dFcihTFqXEn3zkY7aVmlpAj
LTTk6A6j/KZrsptxvJN3yZ9GvnCkhO7TwAAYJ0kJC8WQ9G2xb0r/K4jhW9erX+TzO8WntKe8xArL
GeYjCkKst8sCwhCOLdVbO5EM/wM2ID0Oo5eseZMCv8vYI+TQ8Hqod0l7R6SryrEnf4hx8NbygKCb
vbFsLBsPLvQ5Q9W3YrBpLcqUwBwzGiV0zd7YrdiYHA70i7e0XUPb2ssjhgixRTBwDBMMilaPkWBT
0rAcIrKcHG67e1F9lf98lVlbBReaRl9IIEoOSCKXx7tfZbQL+DeAJ8LeSKtkzRIdNYO+mLo7v82W
KUXWfEhvGk1cZVGHhCP7bE7pqfbErh3sB2AFx7FsVoCt3aidj4m49Dc5ep7cHp5KIofk8TGiYTWt
hcYR37JRwlO4ripvawAk8xN++YCX2NTzmfUPqpKgDJ5gqQLdadITGxTkn+BUGLg2oYmDGyxC4vBZ
M/uqia2thSdQfkrX88CcYsHkV5O/aNh461LHBYR5HvfSsqT2PerdWZ4xRduu5O/AvnJBxW7VDeuO
QQNJ9Z5QyA0expMbgM8oaH765o5N6h4eQMvJ0WI6LFRn7znZPR7rBXHTK3onZyEIvjeVL6nL8R4W
1jI3FdBlX8qcU1sIkC7pkpvY45Zxe0ePi6Tu4OiFYhP4V2NM7rudnqrK2QMo3IRsmJbO1OKzFnbO
ySD6ZRyP7lJ2ddoYcX8a2Z+9tgAKjfwlgrEvzK+11wUbBuSTcNMTHbNxm+Z5smplHLGbCqKd7M8u
KsxFbgOQC2AjG7R8Vyl4G47SaqMF3rQo6mSZ5DR9NSoMuKmHZRUAT3RR9a0gFnAhU6wy6utFca2T
h4lBz9rpZf/WTYbkycGzlM8lSxOfvQ8zJYtvUF0FW9Wtgo3ej2fqFHdsS+AFOqW1suTqyg/1c67B
jGQ0pJQ9ZtQsyA91CS7vh0gsOtu8yRib2Nbpuw4yy5KgSWtVYORKCxLu7YFdfRlK8Rsfcn6fjXUo
YTLwOckhwryFEUxkQNCy7yJLQVUr+jnRSKZTrOBMleETfZVsZQRESNSWWESWxXQj3RP0HzeuFFM0
DeoqJQT0WgWf0JpsIyUPN2Xvfe+7aVgEhk7TKFN2XVJTkBL9W1LjEW79jNQcfGdR3QV8NYzASjt9
0aYGX9PkP48dc5pfp2Q1g2cKnaxcI85dOYO7KUpzRXLqji7eMkGNnsfJlxTPf2qwZs28FwwC6zwd
Tmpor+wUOb969Mpor+BR/2XJcXOZrv8ja1l3h1kjExPfN2R+zOL0YzRS11yAIB9mcSWkP+7PIBrF
xivIkMsIYhOpYzOaTJmOZQDoYvfmm93KsxG740X8/Vv4sDWe1xECZZAQGh+f7tD7SlAHPTkBbEb9
1htJCKAakrP15PRI1rZ5CJTw7ff/nvZPCxdbZUSyTPzX5D6//wcJlOxaf3LyrcjtK5K82aqSQueY
u16JP5Mue0tcJJN6taKHsZVDSRYr25HBgTXHZU18WfH9w9dvfSiPzB/epltgELKMbGUuk/1SBnNr
38ycUOTbAe/QPHgzr49xcdMTbTGiVS9DBhiHMVcclPA+CZTDFJ9Uo3ky9fQUURA2Mb9YyS1leDAI
ezf/OmasIHpoNAxWmrYwgy+VRYRXr6yTAtpTT4XRvipBIQyaeeUpFS6i50Yzd9Ug9mUDzlx3DPbo
UFPNN0W3N4IpquZM08nqIicIi7KFDIqDA0ctO3lMT2gh/aNpvhlDeV+wk+NE8D30u3wEuXb5w89n
/dPvZ3CcoDnXTZVO4vvfz0gF+7s2zrdSGZe6xaHw+m7ZEs4TBCw75PKN5U7ivcbFV7nsGmoKFCjk
FmOln2MjwlOoPcEXvFUoEWPtGZ4orqFdJHLLAqFpoNQp3fybTuQHeAuKOtfwyEm7xjjgf7Gj8sZO
aX1BOE8n0g1a4hr5RyIdqW/6gPUfVG7FAk2uROQc6k/KoWPdMI1ghJn55XmFmXSNWGqrFtl93DkP
fNNpQTDac5M4iB2z5cAwaSLyy2wgAf7e7rLPPZOYqBkPO17PvFjoePEhu2R4wgt42Eh219VgLmlI
7VD/oJTw1nYMJ9t5lYdBxJSJRKLih0P/vtD6jP6Gve+St37qVlWLi4rV0sRBxGACP3PZa3e9XKPL
JBzwN/OhxC9Pn+TUY0wr+vzedeLvCpToeWWpKYfKOPiDuHLrnkKHu0kmNPntyVcQhFVkmlZE22cu
a5ZUoaObfEfDO5ExRgbcjpa6jxqNhede09Tx3ODqbS2MKS2iIcTED33DSORE30OfpKBQNznAXFSR
E0iyZFkmOEf4WgfgOgp2J4rca/lRKhaTIIA8pnv5TVlsFxhROqIqbJG91SlmtDr7BOJgzcGbT9YV
zHjax84fBriPNdD5JHctEN+MNixltA96o4xo2wC8cL6Vy7rE47ei293DjjVdONHFM++zT96oQW7k
N+ttW/9FDToAcawiPb7e6o1fznbTNZbEeTk3ROZOjss0aligssrTzc0ApBUaYf0CV2vVjtV6CKar
HjZB4ZtY0tnbKLZUu5PzZm7Hplv9/rT8IF+5TCTw/thcWpprGOaH5k7vwj42W4hmHMxyxzGM5lZ0
2JobudnheO2zTVIMQCUzkB0pmJX0qFtvTswmJXhbOG52E4HH7b07tUpOZCss44HfjuFwHnSKOznI
yB1UEtdrJ90Xo3fAkLdRrbNu1vsBAbJ8FDcsWI4/DTq6VCZ93Oy6MA+R6rmGZmsfOs9GoYQ0XQbG
6Sh5q3MWMiaFTRVbUot7KhB71LogFjhX2GhxQHNAtdY3I9auzZR9QcQ5SsirV6QrDESLzkCHzZAq
z8J8kEOpfSzK9A/9tnki+/ubFpRSTZilRIV/GCiT0hCVX/OmOZHlFm9QupUjLGgw5k5OtPRjEXFD
NgdGoQALh6OOZXRN+/3KsDkrkquezhoyUHYeL23IlNGKs0Pr9S189LyS0Z2RlZ0WXGH6iHdtnK7l
fCX38n0cnL0qeMoZBsdJW3Qu82e2Fqh+seWtssnYBTZbaJ6qBhZgCnvTcJD6Gvfl5Dnn9YucP35/
kOpyavjbN2IbpmqbLHic+fFfpttETPD20iTfym9BbgfkspyYVkZ5fSHnuyZehri22ZD1FnVjfUFW
JJILxnc+ogolJXqU86sTZFChcF6xZ/vDW/zQJL0MFraAnWM4LMucD+eRVRR4AzTeYjEA8WQ7wjpm
yTcut4VyD1rwLco90Ih7NgqJBpHrNPachnUchs8lP+FcDrCYuBmCEf7ITdIgCa1+sv79e52P+vdf
p6lSArKFrVmGaqkfZuKJbw4NC2eFQdxuY9zldUubhTmqYqPF6N37405Xe4zvW2T1a6OBdea1Z7ko
iJsrs8fRg1//D2/q78sD3hS/ruFqvDd9FiH+8hv3pe4pY2Vx1DOJ8sHx1lKuwUJYUj4gtmst99sc
rXLgPE1FfiNK/6j04ur378P8+7H2/n18GPXxOA9pqbG0iwF5TSi+TMfa+ilFGOeO3xMVJo3pL3JJ
kOEFk/OXPBAdRezq2xgQpVHBZndJ1+V4a+FDVNPnPD6ltcbzr8PhzLF8sOu3oe9XzUgV/k2eS05M
AQaoQQmCZKztK0xaa3kKyg+L3oN6R/y5tdqn+bP+/9Ju3macbXffgClk78q00hHw35d279q6Dl//
9oJLXVfRhPsXlVuEsKz5hSNVsD/quu5fFqJI4bq6Nt+d5VUT/Oe/HO0varpyirVsOoi6xi7iR1HX
pKrryAoxcihKFQYbjP8qOP/YftQfbr/bDbrvD1pOGtMSgv8xX/D+1I/7kUbUBnLkEbtq0iVlHW6n
wb9vJO55lkTN135eGIyZYXb+eYfl6Uim5tud5lGAwBNG2+bvL//518hjcMz08je8NPGPcqKaepNY
s4CcxQv+V6tUnI3g6ucHLvfND8+3yxifa1+BEp/B3jF2lL2SUCqTf0CP8jJdzVeTvmICphvt7V0e
Loy4Si//1OWF01jtPKJwdhn9n0sCtWcV+unnTaST+kmkxN/MCtapm348OmsX50d/PvmfXjs/+vPJ
jvxTJPAYj0Um87/HKlgiNEHdMpnl2rp0NsvCvKLGF0EZo4gpbyW2Z1wJeW2+qSn9j1d8eABlU3Qu
Qm3RO8GnwZnEFUYR87ry8GLONOzO97117eourTzCJ8Son2jghve27psgDR0fkjX3z0/TKpbc86sQ
Tn982iU58N9/bX6a/Gu5/GtuHwB5AeaMt1yzjlWiMfHGxaf51jR51lGTFz9vztd+XsxP+Xlzfn05
VUSF/Nerfj6YJmpyJOi3GYo7pqITW/0fqHKRk0fomaTnmYNOmxQwYs8un3b25Q5sl1cgUoL95ZH5
STPjfL5mZGlEhcKBdiFfPV9cXpxodXYeO0yIKui+xD/HmF7I9yb+pEymbe3l4WG+9fN+ATiEf1s+
Twz1vp5SYz8/5efz0n//kflpQ9vCOwjrf35aM01/0Ocw7rxfKnH6U08UGpM7i0eGKfn4L9NoWLnk
XmQmAcQ1mBSBfIYdY0yiNSeaZi5V9YDEPTiQAKZeLihX/rj287666dVDKy8+3Pfz5vzo/DzPs/pU
qn5YMGYVq0gq3qNrsAEtgCGj6IZjtbxcVYfrIEPzFpbNdED9OR2yLKTqOV+d75wvfPlwrPeoAeer
lztFep/zpW5w5YZHtyVvACYR0/B821DArkptZ4woTrExZceLdMifJqV0d+ZQAmUyYc6q6t5JXH+V
R9o1ctJXCoKwnJmHh7R37qepuq51dHW09b2TxU6ckQI0HhmFa6tNV67HfB4K8VQA8970eodXmXRh
9oaOAvG1OIRCU3GGE66lxeM26Ip+gzwQUFU/LXUlGPGcLGpoqDbE5G0n8y+MJAPjOFDCfApcU70m
Fvt6ckuCbjQ+RFF9NX1dWenu+OwYOokEdv4liQrkH8DYJuJ1N03U3tSUdyDuXWd+/zTAG11WMPLp
BNE6MReNwH4BuVKDI8BAdQ0kQYNmYWE9XMbBQGiHezsNol9Nrb6v2PVj7o6JiAhUYJ/ZDYxcYFxl
dGVW+A5QFZRrYP+QyjKLcLpwdFcawU691b76SqMs61SASKfcmhuNuc5Sp1pNDtBvY6+itSvTahm+
ioCIJJ6zrgtEeGpr7HWK4Ou4h/OouTWm9aSAMIP6NfZh+orKWFns7la+S0V8CF+9KQxgig3hxir8
XdgEZ2YioJQ497UwaQ8+zFMXC6hAPNSnWISNqsW0zxGBL4SKL/b1mNBNoEEAgZvmYJbKd6/sATXo
lGx94HdNVAwrVRAmjVkVevV9aPn4tMEz7DzFuJli5YvoSAwFo4N+UDyhwX0LGkxUZN1RwFEZn4wv
sQGn0aWHWGAaXwAcXql9+E31ihe/T7xlk9jKRgCJXnSJuLVT6K0aJsW2JHh1xBCjBgDp014BGhOj
qBKTbJx9Nj01XMWjhYENmKChuPdu5CunKvOtTT7cTpkf3nmtI2G+9AkZCc4aZlq2cxCv/YAaDxEo
VvvZrhE7UGTh3+QP7zojf9JxMCGNr550pNI2NKVbAJDsc0fAchHtWtgxANMao3jKg54GcB/423xC
sFlbgSU7FbdAYIJN4oDfMlzC7Iz2a6NStCtxfqbKHm4kBKFG3XWNfUIw7mw7/DRHVWtJWtsRzS12
KrbrXVhHn0O8RZU7Udx0bWTBtVdvqpGCJYhhZ11NGQaY2u4WaibJvUanr2KzOqgj8OgMjQiHP8t1
OzejbVCHLC8KJ1yUMUSmsaOulBUkeak9aTwRpIgJgyUQwWCBUxJF71bNM4XIMCo8GQHEs4AQf/EW
mJ6z7RtVRlYq505xtDN5PNiBrlH4Dify0xh4AuQejUrQYgM6YV2KjuD2qL0dQFD5MnuzmeKc5Tyt
GpZrxNQHzq2mlbD+m4EwDuzYCPwPBWLEiswOLNjdeM4c+kuT63fnbCL0pPYhFXnG1gpTRcbXuFsj
tj9Diy63eq49woRNVqVE3YpJN8nT48zp2n6vh6ex6rSj1BUP3aMrEmMDIrlYJT6WsQaimVlaAyFm
A7xbtcOQn2UvWgV0W42iOzvF3Teq0C6saE++o7f2rPG1M7UKvdfAWT4R7FZpO1SptHPGRD3bXr63
TGyVZq7tMdngZas6ZnHdjtcOpTEC0LUN5K+RPE2gCuZYaqRjozFGse2elDHm/YYcH/aAWdUOTkA5
w9N8TQFDWdPF5zb2/f7gWsmOwugnyxjG761zQvHNR2gjMgZdDMhApdxPkQVr2BvK/opmdnebhvab
Lu93MXGsbF+Pj67S6I9OkW0JWXJh/5FOiLwz281P69slYq/mU47ViqArfBnzX3WtGum8ZT3YIreO
bZS4y/nVZASFC6HF2o3hVPl1FBAZOD+gGyN4EjXw6XdibdJjA1chPDI708m5KC1Ae0ME/mS+Ol+M
SlAfft78+PA/PWe+75cnfvgTWroj2E/CMr2UmNdCxwGZacOKaMHuWpMXtWG11yYqvaU6jPUaPpLD
Ul/eGZR0to2iKjeXO/XOmg5hbJ2YyBhkp16VMun4ybCKhxEAybXemtETdIh9hF/yVpW36ileQuEh
1qBFv7qc79Nry7zvQ1rG8j5HK8sd26z7CvbWNR2mHiJNGH4OTMn9GsfhDM4l3jDIvtKcb7ZNFuNl
wI82bXVPjY7zBZlhLWv9f99u7GHxFXNodcRjopzmi1EdFHLHBYJVSPULN+7No99a5nG+lhihdfRx
WKK9/XmHh+6tujx1fgKAKm7Pr9KNBuJ9Ee3y3Ms2NAQQYQZNc4JDojWLMmo/RbCDtkOTGbBPDTqo
Flg2lgnG0ux0+5jDXD52SfPjmpd2a7ck8tSMiuaI4L++XOjy5of73GxsiMuFbMaXoFrW0fTS+Ah+
A7Yx8cgkcWJu9mOIbvMFSkRKuJSg8tAq9oo22ERgcEFP+8c16JI/roV9B/8ZUNnCVNsRoR0XXtHz
j2lOMh70Tm0P6tWU4qlZJl2bH5vJL452CeNSrZr95YF8MHL6oAyMVE252oZgQBeO5jdbsLk32DbD
PxQMNUSG79bBFAltRmvKvnw4gAAoWN6vg5MOSe/QtYSje+YjmIJ0BQHPfQ6c6IXEQfO7A08hUM1v
doOgBp9f9jQSsAtsXG+vRI800hQNkGk0QNfzq2ntXl5dyVcr1S+vrnVh3daqK0BDR0h1FsRivhpj
lX4Ro4lkV7UeprQHuU9q7s7KSQV/9wQFg+RDiQvMTtGMxLGdPihk8EJ/GIn4ljfpQ2KoBd4+33L7
LHsYhPaiZnZ9nu8K4kGsGqN2gCvxfJ1IqY8vJ2zp8nJNQwriM8CvTYQFsS2pm/KakvdgpQp5qBg+
0viMa6BBuO+fnifvuzwqnyc9fo9tpzzqmdadqv9N2Xk1yY0rUfoXMYLevJb3Ve01emGopRl67/nr
9yNKI7b66u7dfUEQiQRYliQy85xTWasqyw1y7pPEyV3sJDC/dubg74UJ2AKjKjWsMEX6PUUt+M3O
6BjeVxEmZJCky329Hql10kv+XqxpZmp+akIfgopNNKQrng7CRSXDe0xCgyvB1Igj0Uhix9AYP22i
KwbGyTZ3/1+nVaZJbeqvs/3Xc4jl51FxNJ/D7cHyJfUlmkIDPPYUu14BxDEi+Iy+YRF84VkZYc7B
NRAJQCJpN5BPmaQGgbMXRdFujFQKVnJdRRd1oo9nu6O9FdBIkjIbG+Sl6YZ+RU0NMk9n0YUQSh/S
/O3TJCjff06CNU9/a9YBKNzOYaMQXrRmiClxDmFmz2BNWsLFsjQSNYdkTzae3AEGDDDZ6rarPBNk
Vx4fa7hCFjJi4E/CJZHhoZT94gGo74+YAkSk8Rx0RqdGHIlGV6yGyxy/8yH1P9jFoLDBRuSdf7nl
XRR1aMP9u8g8TeoGJMeQNxGD82nSvn1lY8+nPOmlKJnSn2UoPOG/JgQubEKGJhQoH9FPZYXYTh+S
ImkQBtYSFDJLyc8e1BStjNH1esip0/CK+FG2GsNa/dImDfTXhvu3Ax4qhiL5G3odBcVO9c9JGVXX
e8Oyw2tSaO8wxo3roGUfkAw5+EQgiynSpsojiGvp4E+qjKKpVD+DIAIVjLufMNr4gTZHKHpQk7tf
WuQ//YSHBEWtDd+hdl/vPlesVU9rWW1gnnqgURplBVfRKEQXFiZs9dsybENrIYwTu3uCpBrPkQY8
jm0qcXukcl6uPeN6t3WmX28qBBeWH4xg7ixIfOKIOuhfnr8Wm08K0ug7z/T9OnCrN+5cA6QmRn9v
GjnfWaUB1OOXvUF3duVFEdQWk1vitsOt4pngME232zx12ZmzyDTVGwjp+AY9apa01TjJhQKffUBJ
xfyOyPVXqwz9l1geqSzxISwi7OE8gOKAotWMzO+JBMEyVJFfkwIQth9kw6ntNeNsVHC8qLnvfPOn
rdbkakbUIVRx090y300PlYbwZ9lTsT2dTnjUXX8/HbiRjAIEWHvE6Yq4+HA6GIx+O52fUkdEKnOc
2MvqU2pHf4u3fX+jgQvRZBRKlMb/+4lZPTKUyD9DQxWp7BN1CemDRE7v0+aP0XEJTri6exYfIDe7
6ARxYVp464kRgB0zmntwWYEhRaMdDb0TTDAQN4lD0RBxiBBGpCEeh2xinPLwM7vfjWKhzE5vZqon
g3nVXEQhI0piXeqOPeI0VVXsEfziS3O8Ud6EodEsy8hm3ENA7xK5AUzKpg/17oQBCdOogBBXTJ/c
SXs+ygguyJ7/7htt962tqSEp3e5bz4GkY5mGvNS/H8hwmCPZSblJ36EWHUYlzBMIgYD/JqskG13D
bxVoaR5341Gt7HALzYRxi3siGz4Fhm8oDSO4SUL8R1uhe9XXVOGX1L0ZMmposkxwRPbd8pXiKFhh
wKbc1ywbMz4O7sSiMK0ZaeXPNWWrSreJ7Fs7WQ8AS0FTZkGBgGCBkFGtZfXa6657EhKrhdzlV8LC
azEmTL1d97s6hGxIdMWARDJiCVmpvZlt/3Mh6kJSwEyIRfqOfSt1NVo4fjJ+HSMvWuaO5J7ngUDX
hq9DBpy70ZSPA940IE8DYoasqNo5o2Zj5RkpUhTsLqnz+O0o9Ai0cGcfbh4Qr8+j8wwxOk5+foz+
cSEFnfQESHAbUZ0sYvNxFQDsbayViPKL3vhbbxqbPX/NQ/ZN29oxV5Nh+CJImYwqrx4IJEY3wuiC
kUSYXbmI/2BhFgwDsJZMTTvN+m0dF0UEVUf22S3NeoeUmv6CPNVFDmT/fSi8YGnCiH/1pLE8U21n
LlsjCN51SIWdaAi/qKoUst8Pml2QWtrLoJYX4SBmWp4dX3WEuda9lZB5YAeyVFwtW9s8jY+LeiL0
M/XMOvN46h6NpF6Wk2m2B4Hz06PjZSJdS/RCTBADmm1CfKhBQXzUmGtNpKG5BPSEm4p3a4bEv1kW
oGp54J5QTV1hE6NkqX7oVtzuZ5MDVuYIidKx7Xsf3SHWEI1hFf7KyBUIM6c15sVDKnftHGTGvPZ8
vk+LINjxg3RTs5/XkKbzjalzJCOSAIzTZEpv+YrE18hXpNoVko2iV3p/iW9YfIX/fs2+EcJaI3pW
9EX8Juafwb9f8W8r/ucan348f1xHLPHbyo1ifjjzpzX+8yfJa9E7JV/HRmSQGYPtXjQImqw1ItTn
2cT/B15N0FR7tCx/usH6JC0HBN82ws+bdO8jWVY3KTe75Ye5vl3A9e9/n015Si1miWZs4dXQjoiB
X2eFddS5v5D5rGJx4TafNRxDQ6JI34V/Rc2/Rn34H2f1o+jDWRvys5cA/aP7C6lV+GJlavNso3HP
P1/Jr/d5Xx1O7Z/v8d7/9P7Ey0KhuDhMZ5pf+K/3N7/l39+j6OlO8mME+UNWYkMFmPUoeU37NITA
/rTcz7eu5bdPJQ/253Swn6EwA5lojcZ7Coj5lFAXiQ7xJEonQ5x+H2Wh2LOsRzFzXsj3Wbcby/tC
oudWqn1og/6ruMt2QQQsWtZexT05VixkgsXhhxs3MpzRyU/KYqvnyquYJlyEHSWI8TjUV4N79UsR
IMk3JRJrJZTRKgFK303dwUBByqukFkHVn24ic1hJpbzXLEL1QxntqABXi3dUTQ96r6sFNPODdTKn
JvKshaHG2ZFyHw2VbCezTuS3a5IUlk69Ed/BSqbM56THQ+u08SEd+/GSt4l8yUtnRblofCqnHkg9
yiq7fvR2SaXBhyD6AI07KjMIFi1sEhSbxLdHuDImY0xZ8TnunsRalE+PpzBKvjs2dYumCQ/9kmig
vxP9aEJ5O4FVPsRJBaEqQY2F6IrGnAQUBtkZlzoUu7DXaxsAiMtaeqxy+NteK2Q3tm1BOS5UGtYx
UXvtzYhk0gta+BJC2XDVugoYsaS9WfBtwgEAhHOguPTt0yS7QJpjmiSzebt23J35dhIPoj728fnV
Du3hKQnbg/gCCD1mOw9c4Fp8bZILyaANGfTdjSeVg0j4Tt+OPEDz348gtIe4/lZO6EOkA9kTdRkE
B6KPePOH0bzonP39pusMbUHgiCBvV3rqVilM6bEIAYK0nPFHFr8h7J19RzMnW5ZsQ2+zq1okHhzC
uNqj3EG/XBIY+XkrH6rAPfq2nx/DgZijoIM1PJlwEvTJC9WotRcxWun6BFzxtJcC5odjM3WJkP8c
/a9zi35oIaDxWukJAhXjBOmevUxKMLEZBCDbXNMoL6Ce6Iz4cbr2rLp5GVuSmGMpGT807R8RNQKf
9ORLjfZFzIZDqPk8u8mJrLBJr578RMmeBUYUQvFg3RLme5m7ZZdr9y5BMn9dyPbH0er37jwqnMVc
s3yuQOCtyDmlZ7lwCYinSLYWKMe8Jbr5FPat+UMO2lOatTLVpQWbF71Jz7kjI+GRoRFbD64nXCU/
flNc/tOosAdPEJs7C296dm7bYhsnnv5PGDrkZYL6G+JF/tLpDPnRzkp5U8XsTDKI2Y5pp1TUslLr
Pk/PUrg0Cav+UwJuGxqp/kbq+amMNQQS4TysLrYv6RszTIgD9rnJ7lmC9iCPyOe7KCoJDWHUVhbg
xrJvf/JoIdWRICCEIDv5bqOD0PXx8FdplN06U9G4JVgQ3xQrRUH0N4/eAvimm3wDLWnm4Q0BYatk
4627R0HdRqpWOopumtbk22R+rKuwcNiP+A7k5YFo78fCTVXyCOAHGwQ0A261PlhXY+LAyqXm1g+Z
TWgdOPY0Jnri8bTy6g+9aaxSHOsqxv5zXgHGaA041AbalXc+j3pe5a/Fv8BWq2Zrq71PWTb/grk7
j5rT6NwVzqHf2NefUcvaG5A8C0LtJbSreq0lobcVXZQ663UHgGxbTqNzdx4VzgCdfo7+f81VGs9A
F2n6T0pwbe88fSxPce6UpzAhxbYRfdEYug/Bi2XuG55sEcSefMRAaYBvhyLj1fXNYY3GbLkTnClD
o+9BAelPmmVFU1o9udNgWaE3rhEbwc1xuJXh1qZAvCeW6qsN7OeD20hN564Xd7zf3O6rTdNDT/55
Umg51xCLZRd1kjFFM2Dc+lLBFjYK03RnwgcET2TB3kUYUf1SPCO8CVMzEcnVeWov4mlaxiMDtxp0
NnZKqiINOQ2bQQZeiorlbViqCEKR7gdjE+k3KIK5OE7B5sa1NxJ/tS9/8pDf3YaHDRn+9Efd1etz
OZSXHB2hR2EiBjasc2uIKIUxIPSxY+2RB0ftv04IC/MZWe164ZnpsLGnkHSYx9qhs4KRLfUUtFZD
/THo4LmhIyxxV727Velyz8VUDkawVtpm2IiumC3V0IhX4Gyfc5Ds0+w4SPtz7Ue3atq3sJ1gV2N1
+ZcaqrPdBxvlDNY5SDOPbHvy3Z92NcKE4A87GNH/Ne1u6xJ2xzm0M2SVedZtXB6dBWd5YbPjJloA
c3VJ+HKiMfcS+Xsvde1Jm/gvPvnnfnH3F4MqqqISNd2HMDESigyc1Dz6U/mUaBzkFKF+qw6id3cZ
pnIo0Ue13ThGRpmWUI39O0UcZcjr9RSj8p0P0f+AAEA+/QnLJVONA18yEAAgTTLMPp+SJaqchT7/
+fygepZyDTOe+2JlkN9Q+PkbARD7RxuB7KLohUBHXW0tiKDekwwZg8bv3RfXhB2dQJN75foub7mU
u4dS0syjNYQSrE+692BowIg7WU/ewqiCLk9p6x99Ea5SlXvjwobaS0VO6HuZA//w5DTcDoGaAwYZ
9kj7uV96b/C5+vWE3jQzO0OkKq8G03FRzOg2qVblP4IEhRzFicwntKfHrSFpwT5qu1VglxDkT3VI
SipTCw4LhPPzUFhFP5vGdRv+4SRBmmrUOu+xMQmoUnhOfYftPWZBTOM13mEckBEXHv3kFst9veYZ
mmTq1BVNHHUN2qtaty9AcyLJ4PkrCwjlVaxSoE/FTTg8ZWKwJTC/rRLQ0vMCUoa+JxBydTPbwlB+
y9goHcVpbVnpH8heg8z2I8pwKOQ2XTYhv15D2UTxprHtenV/DU5c22B2nX4n3o9wdN3pClMUF/G6
1D7TViH1fZSNoGPvkZv9ZkNRQWqmeq0aroT8qv2trVTGF37Udwct1tpVoMFEZVhN/tBJ6G6Jmd6U
QkJLLHnsKME7dmQSVnnm6N86n/2nk9l/WbHXb3pVc3eEdms43tSLcFBCJ0NveKgvttV2JEaASYsl
Iee71qqZv7SK5u2dADooSS+lv+r2HzExrzR31Y1SeES0Nnv0bGp98nZTyoX3BjmgtYryrD9D9lse
LaXKNl1g2M9tGqONqCfl3z3Qt6aBId+hxGZZG2X/gIBRukO8xN0Vvd7eYjdul26bWt88pSHhoRV/
x4bEM1FF8VaeqWu1a+ITRcIyjVmtUTtVoXJLv4j1Kaxd69RnfCvznG2earlX9EiL/diHVJYYVfCo
IfyCqkccfoms/DFT9Pob8Ziz7vRw/U+qhjyCw5SVjA/IC5fUg6MRXqAv+NwrPLGSB1PZ5UjVzkvQ
oiRP3J5anlwpJXIsK18VQ6C8F/7BC3XUKEufEGLdDUe3RPgulbmJCAe/gao2GNI9HGskaeCIWGR1
2F6bsg6u/LG1RVwq2lcdhohFbGjFDbKT9NIjCQAgloHa5YGtG+z0ISYBTNgdSu6GO8HXNFDf3b6L
H/02lU8ygqv3CUpTvsZWET0lqnN1KwW4X9xWBerD1nD0LKMCih/G4zGeGnEkGpSK4NNx7XUVU19h
Nl71jqrB3humYGxIHpX59d9QFr0jR+QTRAsgi7Rb5WG6xZCel4tTxd7jAE7C27lJ3VydHH6vUHJv
puq6+2aikENRqkCoueNpeVFrVOOPqf1kTo0fGvxPgjI7CpsxPSlLHgxokDzYTwPVUi0cXwhLxP0D
/1x5OY6J8WXUE9RxDAqRyJFRtFAF+asYEC6QvHQPhd2gXSaXA7LE8nDkwfTSKEZx0Y0jFBHKjbq8
7qGXPPNGvFh07hZPLa5N3SzVou4ehIl/gnM2URYSPWGHBHE85YpyCTRX8tm5ehVJMu1tXqez7PiQ
2IiUzzYLpPNenqjTahX4+LIyA39HghL+PBOlkbK2tXXhTr9PlHJePWuUF3Vc+V+N2P5iDFzoWzvf
Jm05scdCqKoQQ2xgJFC8Ehw9hEBQrqvhRZ2arIdaVcpKAO1yFV5EA/VDI6NVGQ5IeZFyFUbhbVPT
hGp1A/KdJJucqdX31CO4GOrSPwZsblSuOAEA743bFlxqUivfUY3RHhMqS1Dlaq0nRP+sJye3lwjS
Fg+iZ6RsCzVZcreii+KlfIBMZdJTxVfM8q33iiKyR2GB+LRBYCdRd2KscIpgS53f0gyg1oQEC/bN
Jh++6rYDalw1XtQEXq+0jqM1lALdzVGUd1l3xoXpmf3BJST8HMlttq1r2DBE108C90KlAlVDDPoN
AH49rk9JXSZXYQpVG2IV02+2YjDz9OIAZBmdIrGanVRPTr0VHdFIPX+vUB0LimFYLPVyZWNVoXs/
nTTAtRlmOXlbSmqXhZLu5DqKbmKqYkfOMgrB6IuuiWjJPnLIn95HA6TWZAr2RE80fUJ1RQSxlYKm
/I1fRb1suCO/ATkmMmGCoKz5xsZeorK9iA+1o/tw1AM0lWJFhz/QibZ2VGZTocJUw6ynjakvfUN9
OKOcWL8b8O6PThP9ZYV9sfGLZNhHMAw+2X32XTgok26iVio9WVI3PqjVgOx0acZf4xYdWtdd2EO6
yRArvckqkayheJPHMXxTylIFYg75rujmkAzs/WgA8zaNxpbtrlSbnQZlwntCVCaFgI7ybEmVuWnT
MEQetVeenVxzDkFtyURq6vzqGBpw1zKyKHeLeBUOO88FCQHlPNiachZHaVMcDZS49rOpq6XqXBuv
JdA6gMld6yyg1i9vnkot3qgrp0Snym/MyFI6MHmckLWAKWM6sqZGD6Hhnmo4P4yKgbhwGEGT4eeU
eV4H6QNIV+9gyBKwZMX/UlT6gLqS110sq4PC2yRoR/Ws814QZzTl90bLu1WrkxCCk408P6SXKhxp
RCXQ82Qnk8bnNkOP3ovNen03SpGknCAgUoIm21e1VuxlJ2vOagLezE2L5pGi3W6phHr+RWu877Wv
e3/7LfT2TpD4SAIVaCnV4Q+94tboFUb3Jkv8MhxJ0x/SKIYJuUPtOvc8cw+dFlRA8ElfoKtj60fl
25NVwT4CEWzyF9x3vh5sc4giukQ5hD4wBNFUXhkfbd/52NWUkJLciaKNfVkNcVISnM3abx97I/wS
akX+FbJLqPFJr6BnWpTPg6Oehd31S2mlJFpyqEq1eHXdeiPsXjEVtGqWs+NRgwc0RUL7NZLqm2Gp
e2pGoYp0svomGuQ/q3VpjOWKLY5CMbdp1ZdCQZ92mlCaI6yVCmh6bcipEBms8XHMvf5Q6127RrpP
+aZPpWtF8O704NpbA2ogKov9R1WBtNNrLP9dzCy73n0gKlfLG9cLEZgYEBkf8nw8FW0fvDph+SOy
8+TiNG7wCsD2Ic1l5yrGuGTsJN/TH+yO35ZUu9kmGtnir0WxmMUm0yAMBuhxrHrUi3KtuiCaXF1i
Ve63TjMi2BmSx0ArFKNoSLzChNNzifXdioBRHf47HBX2uEw6EJWztzgSjjkyntACeMWWq1Otr8RI
o/fXDnapfTJ6zU+bxrUwsGL3NK9iKTDYlcAGMpSOD4anG/dGdNXKIr8rjIOJ+Pb9sCFcsS079fMU
4SfmFb/WCvxlK/fOTdAXenWuL2TdrXYwX5Lxmfup6IdxrS9K1KV2H/pZ1dIn0PLAtZZn//4JSRZz
MSotRKhZSDwYNoNDF/jgJ6fR0i76p8wJEPmSzxXlIcgBqyVCgZVEfv/fRi887zx3C1ged4PWv3yy
p70q8WBEI3ytFo16R462n+xicLZRRtaeKpjBptPN5vl0s62p1GXjIIcsTMJjPt1sAz9wyZ3C3s1L
/snX0KlQl+JA2ohF5vmzs7C5sPTzu2sLrpPA4Bd/ckTF3F9JMU8nYrJoPn06wjZIPXhaSTb/x0ds
xVa4rcv0nz8tMtuygbI5eaAC/PePXpxL9mVeLVnTjNAlcZv//fm2wclojOz+LQj/P328yKLtOqoO
9vOKf/Kl7P0tMQsH1DO/iD99aMLmmbDD2RRuIBL6Xz/dQqqX8F+PK3Ei0cwfwmxjG6Oy+TLKD9/C
H50DK914PaKSn1b59DE66ALtrNB5+WQXa862vsnGtZrHj2yYz0WXyQMkq6FybjJvhAXDrv1NjxYn
pXlkmMRIG8DVtKLCtV7aWeWt730xFE0zqZD84iLztgNQDZmxGPCSvyObv4qiV+woIg2hvqHX9p8X
Rci243FHAjsiTiLWEwtIBGLZo/IYze1R3TgmBTOzDqDRSNS9CknACrhMggwx/CqkMao1xVQIKunu
GELABof2aBvBc1O433ySOe+qlr3bJs+fWo70AzDLaqt5YwR/dQxd7ei+cwcgz78aY6vdjLqXPUpo
vz9GbEHkRC/Pohd0TXCRx+TQolZOHfiYSxu/bZxlENp2RObTnx6VnGyvekr6qE9NHJ4AHVQPogOv
aXfQki5aiOWEbRwjBQo8SF7EWW1vhDywRVLZMxtKomx1TG9eoGggcNBSoGSM0H6zyALnnDaS/2gA
Ol8D4B1W8Ij6j8JWJwpMhE0b7kVXDEDIsYJnv77G0yx91PKznJdnK8onjSk36LcU77bLe98dSGA3
Ullto6gMHsUCCDldwigLqdfF5CijfC1hD4PyBDHuaOLhY8N+zCurPoojcBn1EdlJldvYNCL6n3xM
2w1XSYlmrDtVgM8uHybPxk9ri7XuJ7i76xlBd4d/8q/X8GFUeFtaeErbMAdw0cqEKGMNSdjWc46W
nL1QHp1tZ9MHF2HkX+Yc52FxZBYl6au2zvjBsso8av/evTvP57SQ09yZY7QXA/O0/37OotHrDUH/
HHkg4zpSMnscnNS+ylPjl4qEhDkAoqlnQYx85fzWNZJgLOmMIVzNvsJFisK/EJly9rNvMrjZueEZ
TzjM/gkK0NAJlu1SDAAS6BEOC6xwMeq8idkRfjv5Upnv4szzulkvBdsqVJ3Fp4XbQu0XyNuY29Tn
xy+Xrp6xv0496UZRZfMNykHEOwe/tMDB8Y6sKAz3kQpIM+XXSQHn9A7hNpKXdQXHwv2FiXO4Xbgx
/MQ93W0wJieHIJdfkRWFhbKD1Zh7oB7DNsKndfchFXXSjYFS5jFzErbb9tdWalA1nODg4kj+dTTb
OrWMjimk18JDRc0XnIQ0vsgRVMlRZdaHSq81qumnwzQIG+A29a6XxvqcJVH3iDQXZQnaQzJ1fDNR
diOagsvCbaUYojgH+eC06vdjqbePoTV0N4DRwAYlD2KbnlrnPreB5I1snt0KsndfbbVjODUV5fOQ
h0Hh+txXj1TWJTfbiJVlmcnRRrAl96TiY56Wd/MkMXOoEw0Eiq4dI9ti/wpjBiTy/677yTmTSpc4
1zRF+Nz7BPCCgw/fz7yWGI0bg5Db3efTueauHsGR6lK1tPq8rPDR0teoI6/QewlBMzdPpYUJYGqt
qyW1FlPTa31TrHzKj06942qHMEtWH0bFPC+zt02oj8cm9pLroNnAjGtrEoMzNJ2aSiW+eijTIXuB
mLvoiqY2i+RKxh5imjp7vztX0woZlzrCGfracz0v3PnGFxRvfHZrLCQcxHkSL71VYQrfoBMQYKqC
SzEpLgSTQE8qhGjdofYO04Ay6dCKgcoefOjBAtU7OJRB3f3EPLm3QuSieEbrqfgmwgNT9ULort8P
hdWe8IKLeoJm3Q//L75i7gdXYLMmdGOarZp7kx0GVKbN38T+g63wFM2IDsvgBekqgrJrA3uu/rUg
ijMm47fK8Po1WNgY2jfNfNL6mkgy9jan2gS1Dar+ilE6q05eL0cEb/nr2c3GMDLrAC8BmG9x+Me+
6kjmAVVRwMctld7CByZpwOHznA99bVpzHvm85FincDOyMdskY6feKkQGkWTukaSBbO4mbIVkujsj
hwZe2ESTUuNz84YNUsKo2QiT3yv/9KNq7O+21nHSNdvHcSUW4ctt1gCD86W4XU3PTPc7HmiTn/e+
T7b7AJRrfWAa+9lNHIm7nDgKc4mb7Ke58/A8rzNyY6U3ECKLVzAPiLn3ZT6tLRwdowyWUiJXx6oC
iAz9c/5adMhduJ6uE/C1kHgYMuOMEKW8c0HgHkoI9I55btXbxtObK2RQwbopdOXJtEBYKkPTfDHH
/m9UcfTvdaFs/SyE4ADAOBo9EQcFf/E2l84Z9SE8/U5EoCqyLEronwYIB9cOz5XLplARXUOohhA+
+TstosBAdK3JNqluHyoTKZqMUljkwIet2rbJOXdr6qACmF2XBhpG9xliGqTRzn7Msh/3GSkYD6VB
NuM+Qy3h+ms1Y9zYGbXZKFtawR4mpQQaDbLimeqNN7GMbX/T0T2+3t1sFUKcnpDJ9t4nOZ3tGtcb
FvdlxbyAJGHU3KeLNTqEZvhNuoQpxcnGIui2tUlWXRlNTs4fZLjGysN9zSjW/BPQ5WPTaHBYh6W1
Vzq7epTsxkToKQHO1VWPd9PYqlsYPZFE0siMSFXqbFQvUY+i0bJWPXY50DmCNDthqvsGPiUNQssP
Lh9mTANi2mxzy6sfdc5BmBsohNfcPAF9GHK6sWCMWhSJ3KiLPE7HSzLVxXWd8h5p7YikEKaWbRS0
f20hH8vQ3ty7YiQSRXTmyAZLkZah2RjQK/loNuQlNfxyZaxQ1+THUagvyLWQb9bD4JQHdVHdD+W4
Dk6N14R7xMQHgBOLMFerU4QOzqtuDf8oaumcy07zX8s6flbkoL/WU0+1nEMcWumD6BmIOpHpeECA
bK8FvXRD+Rh6Xb8bCP7F406ujYE9T5AfSxRGt64nlRetDs31YPf2Q24Y3/PR2Jgp2BN7aqBb+tmk
UgkRgF1shUkMCre5K47CKZA8z5r9Pi2XeEEDr9N0DrHM9w7Ksk0OyeeplLuUr62QNnprOg9JbxXL
skYrtRjDs2+n1j8Rso+FY/XfXTVpyYg647PkJv0abY7ynOV2dsi9/NJZBuUegENukqa2N13PYQ0n
BbUpJpsYUOOu30eeQbLI1pUDNxh9azQKbOijnjmruLHTVaIrircOLLJhJqCtJSTzqrcegsbbFkkD
BsrSEaeR8nhZ6oG5srRMPYnG+HWUN2St0OFDrJC4bFNDAYMQNz+7u/PQWkTdEaVDu/g8aOhaZYaa
vRKqSY7Q9CAfruXZq0sSc6/bKTcWM4QmIFbi7di2HZdt/jEGOedD2oQtEoqhcwG0VZz60ddXUL4M
3/T+TXW18LtfO8oSyoD6EleoMSlTZFnlx/Pu2uB7cUgSgNaQhTnnIqXwrTKKbNVMW1TtYLiCmAua
jFIlljw2tXoeItNbiYlIJ/MhD+86Ko4rLr3SqTaU+KIjrLYUDtV46akxAEaL6JyCXN2m6sJu76np
s4au+MnOHSgiavtNkRrlJhovISU3wJfgUS5wmU25ZRP8saAcCSYPMZCgE7iFv5UL+K/5Lic8y/Bc
xr2H6okY6DT3FmcFEeTpBipMQydnq5LM2lqc8D4fXDnS7WF4nzUP2LDQp0N6E2cWZrflGkQ9qrUT
M8UAe9lwo4A///BqEo+vxKzLk/Cg4Ex12eQl+3EcnNM8tXS1YQk3YAfn5r9vbnCycjeWfHrzaVVI
Jq4QS4iZPbfN0aNEOoJc9WwabIOchNKJdOLL4QfqncXR3KBCH65Io0CBoCJ6F0Zm807c9ntcmh3B
zL7eQ0rRQE/k1/thGMnpt0Cu086MTm6tjs99YlOZMPY99C50YVv0dpEcxCvRrY3YOCH++I/oUY6i
P9YZv3aSVs8TWv05rcojXD72VfQcnfhqbbfwS9jlg53r6Z4MsnZKXI+mkLWTVvLwqTbKRtg7kx/1
Shzm7ETQhrEdfk4RKkjC2Obqm5JAY+HFmfYUDF2yy6tEhcNW1p5UpWofC/UV7gv1SThQZwVcnAeC
/d1fscJ93hD5F10XJcwn6UztKtJlziV002ClIT+nLsPGHzeu3aG1HpabKveQbG3z4cg27cEnJLfN
yibj9qR5ORQd4lg4zY1wF93SauS9qtbrIuq/KVTR7L3eBVk4uFa8d3oYAMTOaIjS9CaOnL65+80m
BWzSPuhAT0WZDUte3ZbncpT3MmXZ594iRqi3GZKWfg+8bmrEgDhKHG08jiO06L/suuQfqMlStzDe
qE9+q0sQ6VjavVvFSnM0VejHzbHQnoSLB1xWibT8JuUwpOUJFwrqyfJVrg0w31io69RGe3ZgUHtM
AJY9RnVKRb9zNfqy3zeTGLMQluv15qdEu7CV0CQcoWheiJ5ohIfwnbtDF+6Kqo1XVTSpK3hx+mYW
X8Yuc1dwu0EU7WYojLZD6x5CA1op1MN2HUpZ+ziw/IvakvGSoqB5LideMHC1wXsPG2iJXq23qFNn
mchu8CM1YWIi6xO/hjUxsM7VqGugLHinjhUZAc2Pzo2Wfe3kQTpx7a5eKBbR6/SlmI7lDqBgVyZP
Bk+sL6ZPehO0/oPfjtUL2M4Hu0hbCikZU/v8u9o3+lnMczuJxFJTxycxGOihtEBcXDmIUaWrkmWb
HWUqkFalnITPRtuQO/Ms7bUx2aT3LjLPaeX+0HMf+udgoDJeUf+uURW2UBSG1rPax0bPhQ6GJZKJ
lT4RTRm7pi27H2GqPSu5VX0zkRpZjFwTv1QGibS+zLQXN4dwOMiD+GmAIGxVKqN26xULRn6/7C7c
euDqL7vmlEiIyia2BuVdHD/noa2eRBMZsXbqpnuh6FLoANcjzBLrdHIhRdGtm5hUvz+AOgoj569M
igeDGCpSfJ0B8imTzY+2Ca+x/z+sXdmOnTyzfSJLgM10u+ex5/kGpZP8DGae4enPctFpOvvL9+cc
6SgSwuUq7+4dGkzVqrVGKV672q6ui1EWpzbnmzIpw2s62AMDFKw3j/hfBZYJUrngjPZKHwTEtemB
zEv0awg7j0vyDoCT2Rm2bae7zhnBLJp2T6VTpSfaqoaDjxcAvCQ1Cf7q0PEdO/Ao0f+m9rZ0aN36
ySiNFJu6ga8sM62x+4pBD1UBBJjlsXWVO7oFIH4rX+PhofdKfDt5pF91jnVdDEw+0GEwoHPia+UN
jTpm9Et48R35x5nZ7lA6NpY0C8FL/2YM/T1Nkkmzw6skzdkVjfoR+ggMRLfbjEfxFndmdA7adX/V
C0hU2FEslpAf7K+Q3e6vUPWXxqJKtHdNq4Yd2ehALpWVlejufp/NcSY+IrFDdQA+y9EhAslCY0E+
9Dmj54qFGXstdPfwOdNH0GkNcdTSCNsXiOqE2zCLaqBg+gCCzu1pgBz5t9qIAEWJ0+bKFwH6+wxZ
LYMYDcJFZB2LUUufQAOR72qLx1t/1LMX9HZDjAORmeOEK9MexClLhY0XHDvkqqfUyhfByLydUQXV
qxUt67KzXrk0G7zYQH6AhqVn7ocUXNvCa92jzgHNI7vMBqBckJu+iUAGeWOCKhP4Ns96tYYEO54I
oP0gssRDCVxEk4XWKzIkYLIu2m5H8UGB20zUviJ95u56F/LjFA3o0Sl2hp9OqOlbz1BvEU6QWIcg
s66gFVtedyA/v27UYQQb1xENRWBBUm5kawauHkfDoWi8TGE6cwcUyrhYwG0QgNpJQFfGDre0UhR3
Lfa5IR9P5qit54VpthnB2ddr1coX+k3aNWyXK+6+sR5ktZJqRwH9Y+hxqs0l8fYRSZ9Iq+CDwk8m
BfQBdP6kKfa/aZYc57EZAWWMd6m7y9hpGa03vB2rSwjm4ZN7+mQ6pYMJlOA+dJ0D/TCpzfDBtPT0
4+RtyfYBAFS1QPliSz88xUnd6g5hN4JnDauCJQxxX05NsJQtcOcEL1aR1sve14AWAGLixuic8gYv
iqiru6D8AyaAuaxcalZtbMhLKlszVP1hhOgZmSZn6ATeWhU0UqNoRKq5dtxwU4K2ZDlNy7xvrn15
S2t2oQhPECy74Ukf3deavmIKCGAMQ3Sr2xaINDBKMwN5PWE8CUXpA82T5tzloI/zHVAdQaLEXOPW
Nh50dciJAZAo/jpQVkACRVlpTPPzcJqmmSmosb1f8eRKU3/0z2LjMRQ5QFpO51+PeeJD4B1qNQpQ
l0DXiCx00ATkvC20Tu946/hi0aiAqm3zNbdA5U/DaUZLGT8gXXumuELvA4GXNHgPOeSEkFXcZsDW
GQFTqisgzOcgNLuJQE1002Obsh5K1MtoiESMuOmbARjeon5Euw5QC1DsW1CTQ8sUPw9QAhL4mGTF
yq46BXlVf5yGohv2aVZsARHB9GAlFarzMe6aFF0FYb2LxQCov7LR9ORJCxXYY/6Nx9n4nXnHRmoQ
LX7CdUwTKDMOPqzfmXcUwKAFfkQ7ZRDk62V7bJDbP1bqYBcMHCXzWIbQa7bCPFPau+3RAi7iY5rG
FEPeF+tAWvC5dVmzcRScmw6pwnC7VQiMN43Ntvw54m66ppFNE0RCOYeAAvOXNxlFjM3XPE3etOzH
EuCZa2O/a6pNxoOdadTGykED37Flrn/bVaxeUEs3B4WYGGP9PqxDcw9aFX/jI23yppVv1Lj9r4GG
w15NdIhdBjLzjRYWWWasQGwljnFSAsbGAtCnxSAO8VJ829JRJC+gdmLDqJ3IBNpgzDrT8ZePVSbJ
kabJ0Q0qrYE0tgURIs8ZAb4oav2dSjLzISeC3hZPk02GWVsR9NKs00Qb20qsPY2GzyoPDanoY7Tg
+8Q24nJJ8jUBP0oA2F/xOgB4t0puZWcX5oHVvY/ewvC2HOrKPFjIxfyl6cG84GvXgSfXwQxhmw7X
cJHaFxzoLsdlauk56gw1GszNI6jd0zuuZ9kq7wGLLqHGChB+r4lXQ1o7as6mg5EpcGcBbTAUSVSP
NrollqOR/xrnSaXY9D7naUzzmShaNBfqb24IOmMtDvzv5oFE1isWhKveiYEJGHh1/sd8ELioVHnt
v82jJh2CJ9PWvsSPsoPU1Z7Wd93kH/Ml3kMevpBlf9BS/0ZDrV30kegGSGctVwOHu2aDofRSoseJ
PCmkiLGdtRsQnI5mfNZNdyniHDtizauu6ezTntUV9stO6EK5PfxGzBFNkh9Rnk0eGfCWB5chqU32
0MdFi83gYxD+Zo/HdPL3rWqAjmsH1lTFWfHpT/bcQfej3pbipfZA+wYuAOYUCwvAqmdb85o1S4dg
R0MkqN6rAbqswOOlj9B3hrJ6y58zcMLgmqgkEJy/ggQvgh3NfgZBKCh5HMty8mpt9yOIFRybZcNy
NiE2ieuWeqo5/jaR4smvqroWDyKpNtS4xloGxSq9i9bUeQaawAY7wfKLG4UD4Mh2XYbNtmblh04L
crw9Q0j6R5X5lbnJ3eGnrfVi70Jc/T6pxSt6VEJ0Y4e4XRSpfzvyXhwtKzRWlZrwzLcuHuq33sYm
0Mnyj0Dd1V8BCPwaiBYhcWSVq69GRWDhGd8o0IwHCOepT5QJegb/+5VFbG1fFAsswB1tC3+nLqTH
LdcwjN+fKWUagWJciOIN7JuoMQLRe7KRyA69oD0QVJ9M+B7xZg7I6nSoPs8K9AtJ5Use5DtWUbZu
IAu0A6fx2m8a+4fIAsX6WbkPEUeTgJQe6Mk9AfUb30XCnHH21ugZrh00OdeRBGIZCoMPyFWOmyqt
byLLQ+LRijrA26PuBGCH05ZBf0Uj6DpQbgtQD2hy+fJGqzOka7uy3xpuLJ5LKGovuOYG17UzRk9F
8B9WC0XdlQ8nA3/aQFNiOAfRcAqyhxCkviHwWlbf47/guum74M7Ly+Aez+Jgo7riIGGCYYuN3j0c
TFt+OIBUKNik7busK93allVRHkD5ieSr1qerDFfdG5piNyhWWT+4Jt6rpuke8SqQbcoIsi6MIU9L
TcjkKhhDIj+tDyZotla5Ks+iuhVuC1StAbnRweMLBF0GjZIw2lbKCMIz9y+Xik3yKL9fK2DVd9HT
Bn0eHTAMJTTxhQG7RGZSmuhtfoNONkjuuB2cB83d0VZrPvSps4uHODzPJitVAiKQGtnONjTnyW0Q
2Mnyy/YNmNJ5Sdq9UQCeoV+WnOwq0mPtW9cN+VUiICioOrullaI2ilFbGXwa8RDaMqonnKeOtjW4
YrYD8EAbwGLKOiiAWVAOAvMw0msF1yuQxjp78pjtY+/6y6zvJMrzCKWJPq1fSsttTtTMKFDb4m3a
4XpBayPa/hyQ5tnDhpoc87bXobEYvoeRkOWyBVA25E57zVXPI/kKYHg+epDR/BSukGDH+5l66BNP
vx2BNmBP4yr1IohKqt3+zOPfZYOrb5Br/ZjiUYUeX/KfOP3nKVoPutFgQ4VwtGNDDKTge7TkZVfg
lMqu6AyNDi9JDD3M2V5/TqIu8GUyKeyPIApXk3oG6TiyR7iXLgcGQgzGOndpAY+wC6SuP5gAM291
EJavhiHTH7ykio8213rAlDGbdnjzgrAj0s+YpEMQcqQSOv2Owj0mf+JXZCeaExYomWhtGtLavuZ/
rA0WVrwrq7Up9HPtxIy8zSBHqPOIUACmpG8T+YsscaJRjAb3IWUCKoRqQqBwy0F53co1KyAupQMB
7K4+g6eQeYnBZF+CQTaYbEvIrqNqDCnGR/SqZMcg7I0dSK42AxB1uENGiuez8Y28B9suXqlATrDJ
m6jeyzDZos05K4wBm9082YJPC6ysWZq8IcVyYcbeOH5LgVD+gzcWsTXHPoYJeEINyk5rKm9dyhGJ
ajqlw6D7IMcAFGo52774CIpkaL0+zvNToFptXgLwDGMZmqW2wBOt21h65l7TIQG55VFq+nUCZpHJ
RPa2ByxBlK29AoX/1wkfuClejgN4UH/Z/22NVIGx0DIHTSU7eq4B26YHixz5afST8YWjhrhywz45
4380OmmJ3a0HfM+/uwJcOL4YEP8VQKwjExlbR1nU1XWcm/kyiMYEKoIBWDji8c1PAAG/8EDRnuMv
1uCLrjDRWm3gDmLirewU2rV9bmTonOmMM26fQXETr6MRLKfzROtLIHZVmGOI6DStQt46ttArF61K
a//RT6LmTiT4w9DCsN1WzOYomQntLi+kfjdE7kvTgHuOTL3UmpPt5k80RyY5ug7Wh8AnOqU0aFze
BX7b3NEcoKDttgZ7B1JtDqRcPxej8D6HRvwoHb5omw3hgmLCCtEpEJv87ICvTuGFRnWgswlS1Jv8
DC67CzMNKQ7r5W5sHdzM21PGNzC66jpSB6+LT5bvpuDhVZlgleylsz5JTxHDhvXf7LPrpz+tQ0uT
6ff154/89Kf1aR20QwJQ2rs7qu9Tpb/g2ke5n2yxKvxXOZRUo9YCR6QazhPzsGugdvFlGmDdlSWT
ny2v400WxLhuInW5BHRo2HiwimY3oGx7JvvkQmNkTpCwhdbHhpxpenaEgMAUazSZe+rBiwptjoDb
4HsA0eBCD9AsPHNlzTZ6MSN6Lp6bLeg5kDIlGxFnVcL5sE18XhQ3+5gROjuHWrNQc6lSoJd6pFAh
Mv5Jg0O0OG6BSgQ42vMtUeNAsLaf+HJoOBg62mRjNEMfHJAq7fGELpcu+hPfgqpG+hOMwbYAhYhd
B981P9cWRsK8e/CXu+vBrPWTA2DYATd/ufUrYIIAWCqXUpflWwL+Fltk4j9g2ZvCGb69hWXgfSZi
GpdnrqpaDdv6Vj4eicKJyJzoMLMzXnJABekODRS4Bzq/8zn2StzYt6tsRWSSGRJ7fdJc04BoIzPV
b24mXryd2SZTF08BETjlYrYRoeRv4TSXD7FconM63prjMB74ENzG3ugd6RCps0ZBdKCogdMkbtZ6
E2r7LzbymUOq2fszxNQ88G5VaOJugFeIl7UfPAJLVastUH1nZ6hbhUZ7miaHsBRrMaKhT1fUGHQA
TBtPPl4DfQBT6urFrsItSgWRhdahwJEZ3urLp4D3a3L5/BROdBqzMy3gBmW6KyEcsES2fwEmyuEe
d1D+qEbo4hnuNTVKIONAczzQjC8jE0RIn3E6cuwrMC0x2146ugkiSQHmzL1KuFDmRdAei9IxYZ43
6GMGCwMkmaptrKO1EszrcR2b907SAQmop2iXU0MGOsYdJFqLJc0yV0b3Tr2lwezv58zcdzrY3AHs
j1GpKOttlPvhDvfh24+UkYIBf/kZ2gJdRe0o0WCGDcKqKyQYHpwGIKIofgj5T0Px5DCJt2UMdCWw
RAM7+Y851tg3f7hpyu3XAK2y0F7zxnpXZFV1a+nhDYuD/MRAkXNrlXpJphJMQNPXpBgclkLG4woN
CP49vRnZkErldSlv6RWp6GS/0WprWNEkHeSgL3QtB4Yx0Y9AMwR3tQ6yEqCJox9x1AC3w5NvVYqy
f9TU5nlI8vyEjSQIVTzuv0rsNbNcj37kUQjEhmM5UGEtDCD3fGdXoQ33zkOmZkEuKVbjY5Z8s0vj
Y7XWYNmpRcVwjbdDbffB0Trq2JmiSRXUEbE0XsEPe++NHdij42w5NjEa4bUKei+jNb4Zmoa+0dSw
7+NE1Gt0PsYgT2tRWZJtuy9svT1Lq7WgKQUCKFZLvLQAQP7qZ/o9UnFflyzz+jpTS8YczF01MNX3
Ht9JuhehDi2nV7wCzZs9MBAneuGjV0E609RTlvXt0kJDwCmhZ/HsoqIKN81BDwC32d6NqO5VLNmX
fnfTDnb+WgMKhEeIGe3SlhevXaYj5dL0T2Hs9kfwq1hLsjsGG6Emo5VXUcXdu9/Dc4ADd7QaSgZL
DkLoKRwN7Ns+6YeFbN3hrTWiZ3w92HL0Q37Kg8BZlnGLhu4gmeyWj//pP9hnf7saCwChSGkKNVQf
wLU02o+Rniw8RVLsKt5eOpRNu+ghKIdWEUXb69iiWEoDsluOycCOS3HSR13PV3TGc/BnHH688S+Z
UlKA/e192gGdIv45rjBcZGEu8vm8qHxAItzoG4QX9CQGZbR/T6xXvTPkIOMDJJWGRJ1FZxOf1jye
+bTIRnGGCeXsiwkaRiIFgbumj6vGavqzga3d2pIAKjNT9mc6uKMHvSKayXMgiTrl2PTDXeMA6dme
ihAAaEhHeFsTN4cd2C/qhyIJvxGjGBCyr51p8wczK7ytxrQvDtAMQAU3DMHD9JeyiGFd5EYtSwPX
rakjkaUbqI/YFxw7CTJMcV545TfL94wanZugkPiOG0kGdSbHfKQzX+bW46hsgbLRGdn+3a/qjnhp
Q6tm5YO+MO8t4CW09ho989UtGoZf67DRIASDJwjPsNGJEtEdOT1CHFKkDvojPXuqAYTDFvJVQGrg
4dOooVDDP8WSMy2FnXl/dA2INiUFB9JvwJPUDUN2W5uFdxuGkMcMMxSQySYbw7ut/XKXtXV6RaMo
sdNrsNuvpjkVVOF0L1odoJLPhczC7dYQBPUmP5qIquxjcYqdFsDifhhmV/TxCZIhq6KFzg2xXCJ+
hZ4jtp+3SUwY4LP+4xhIj9Voh2xPsbNLyLIGuE+8I9PWjw68K6ITr6sF7RUhDQVh7Gk26/oz13l4
wm58Mg29A4LFyYfidMSRM20q6YyWAWLgOuVRso9T3p3pEGRlf/aEekBw21k1bYEP6hSVPQjz+8mn
TbJmCSImZzXH0Sz5kY1cPGk4q7AfFNtjgbd7U7Rs6KDkC4Hq2gHyUUkN6gejiNa5Yt1P1YHOLEBs
qlWXlvohL8Jp1ox/6mNuvOF/oRGgCe0KlN4hIADiGr8odpqw3vVRkxoQHX2xMzAMU3y+YfkauuZq
MF7IuEVCFu9OkDnG7ntLP2n4aZx+1+nX7Dz82uQfmKCGmL8aW5i8W0U+srQ0M/3etBythC3vjZEX
7guuuhD1Lje+BWcJdCZdVGwWgQYQMvNybH79rDu5tdeeAq3/OLuwmXZ3lH3o7S7sFHVh4zkIrkoX
WnX/fc051knbI2RWvN38+boEgH5KhnXND6eDZtFCb7Nhr6fOVhrJgCtVAxTFNDq/WSD3A8qSItPX
ZIS2UncCIw2cKAZJxm03jJF3pmlIz+qrRHJ89xbku/TI0daNVXXYJGNFCv6yNo0NVXgWrgUBHiw9
+yFV332JoFmy/eknunCeP/Lzh6SFsTk9/feCAjcu6n+WZUHJ1bY1y1Hyq6Zx+VQbOj/qRFx+z5Ic
7MEqITRniv6YOaLpSsSSQeaTm6vWznGLnLNTXxJVF8vZIRgZAOrv8uDW9YNhSTKq6KTrVmnlaMsm
07JJSXXWV60/1VdbBxkFuz6RZTbPw3mhi/DZOQG/zSYz5cZDUQSvlqDOaOpTH/v+dyc3jWWW8wCN
WBkoL2rPXmuZKJ87LbluXQfbW9G+oiuqebQ0394U3LKRauz0G1qLPFg0rQU1c2OpQ+H1ci27y64F
A/PAxx48yYDOZTpYA0X4nR5Hvwb0MAIMl2boUfRrQDO/3Cjm18zHC1IV7j6WT5OgXTtdgxY1QFKk
32mAG8vaQR9TfVvhCW0vwjRyr4OualZ63vprFGzda7LRQcWCEA2wrU/7Z/wogQnV1SHwIzRh6rir
1UVZXZfqEA4oa3hIfZBJjv4X+xg29plMdBCB8cWfTOgdABOXCVQErllr8iU3mv20zx/3aZfqM2lE
P4aTQa/eq1rQ82WZ7EEglFkAf6ITLg5/hCl4Y7lidql4uh/YGH+HMhuo7jKzvG2hs30AtWO8iVDq
fhG23Ed+lHz3M+v54xlRgfvlbPEmuOcJxEs0EN+saUiH/DkGSPtOfM5zSKWtORqiFzyxRPHO4xoN
LoCWoyokGPq1OTM36JTBN6UO0ooqgId+TYjMrK7tsISquq/zfatn2wYgnRdgaJy1bPThAISsfQM2
P2hdhmBzHtx8GznFVw9RJM7/2aNlEIFEn96LjSf7scXTMUc7BE4126iOhjqAbgrc/lJY1WbI/G/T
kGbIh7xpOMehlwTr0PR0SlOjEviywYm7YYb7NiJ9sOks7Bh8QEbv07To7pr6igau4hIfMgj1xVCh
wdMHDqEYglOc1j89ohYHB9qdnfLxTAFQtgm3HoBYq1gxjdNicXS5GDR8wBytPo0W85riZ8+M9753
wPD1b7d0urnnOgPAsyj38917fiRc2FiTWcD8afXiYoJu8xc2+lgJ8j2AU8r99MAzusTbgcj5VCjC
apM2WmZYPblOXu/AKN+jKwQTdADvYH8mmyXyJwCP6h2ZZg/8dmor9muWJiabj8bKxUepy2kSvgJv
jh0DEtY42//+JEJFEvXIL+9XNiqQ3OGqqq1zw3G1i9p2ZfhgkwugElOgBDyLGc2iR3Q28vg97Md2
O9tJDGnoS8DpW9DzjC9JFBcvJgAaxwpP2yU6BoaXwm7xcmsFxbEI+PCSPKGRsnxpRk07QgeuXzJ7
iNdoVwlLyHcP6doRkb/3rMC/jcpOApbuie+VcehwUf1otBbsqywa70AJ523/5JplR9bycQ/0RL9l
gQOKKQ9EayEXxiYoXesAKgz3nOB5vWqhFvVStcGdHeT9zxG8Apnrd28aGuOXEKExr9O4BS2UnrJt
MOT8luE1Z2kDQPw9isSCguw++Yk2KfGoO4CL9wH0dmOdg55JJta5RL3u3u+fOy81HhSF1xHNV7oq
cfDHTlbFMjHTGE3/vw3pUSKEViwb3ZAHbNB/+pFjntk4bOyyD+8oDwXW6Q1jZnBHiSgHXY2WHod3
lL2yMKI5Sl+pkaPmPuN+9wQhxT7iQYYXrgBi4GHf3+rh6G5KDg4pKdr+aPW6t5FR1d5a0tWW0m/5
i8uyp0IDr8niFPAMfIJN5z4CdGy9xHGiLd0etIP/ukyNl8mlwFWw0DPIhjl6inSM3dvQsUKKbR7S
71bLql3WDVpP6JejWRrSb0dD1zT7nRY5i3qw+xcgZQ51ZHb3ANqWaF0FWwfZHbMwQIUnkp2lLksW
GF/cjAJ0cCByXoU5A3cXq7pN2Ra4Y1U+34eD5Tx7uXuAnqODRn8rufrLnyC/eDe3gdjWNEtXb+Vg
wLV19Sf6BTJQAZWQ1WYffOdWe9d6ib9ORoiWDoJFd3QAj8KPGGKPxxgvfnemmwxgC/wyPwA6cChD
P13MMbQONJ6HNQX9P6xjgvRiN+QGJFlUPY4qc10cGHuWReg+g+mLnep53BoK8MVBBGEu6OVUseEW
KsYqbq7lzcFkK8CGNMXSxFTacwbHWhp29urqSEEtwAGhONOhwTAmtXn4HE4ZGgegll0XBdYGTEfo
+dULsfFDuzMXVKEKXeZOxouC2JCeusBubkh9FzwyIFOOvG80qlJR3kaNJw6ys7+NOrhhyP5pSog3
S466OKA5+J0my3EfIN0m0Ybd1C1ShqK414ps45WcPVlOlZ2TKKoXNIzcroKGZ+CsaAhiU7Gyh2LY
0RD11QL7lbQ9j1HBnjq0gLDMGe8FoDP3JWRjyYuxMDuDcAPdxJr0n//7kswxPpakWHTLTUvST6mW
7IEk+Us2Clf2xUPHspEhMC1AdE2BzcY/GJ85qFYLx7Xfme7mxzF0kF0ErO8u0WS7sTNhH0sdQFMG
JawNLzTzbgRN+9K3nfFbY+Y78CSL/+SxvQ1KX3wbAp8tOPQD71gKVt7Oa76GG+ArvAugo95qBkSp
4krf4S2dPekD9k4xa8Zz5nvsyQ0jCB7p4h7tQcl9yIwNVC7Yk1n18oz7CYDtaogdd77Lzcpbmbjv
PdtNZKyaUuo7mqUlQRo5nmkWxeZpSa0zpyXRzVPc46lhFO9G5WLXqSBiDN3LDfaOOO3Fr94ux4dW
8WChBpP5kCJb0Qz5xMz7WcTY5qN5s9kYOmAdWTdg46ykhcw2/7AJ9M3f0gQIMxugZAEtqQkySmOK
QyoHENJ5TO5RCiXxXgOcLnBLselsPCLKOO5vIr0HryxDwSH19+DNib/L0NaWhgkNKGwDAR+Paw/U
8EPyHBvONTBG0Q/IpL9UyOk8WmidmdYyfKu7wQ46WpJHJna01qgzlYoZ4utIQ2YaT70OvXOxvAMf
y3CVAcmRu2Z0RwcQ/fk7iwlUHqqilcs46sfliHa+LUWQT8XMI/LyGriuEaYxPlzFrL9cJDdRz58+
prD6zV9u7LpKqn7dW0H51Uba1XZxheOt7hKQCjBMKFAMaqJFVNTA3ezBUBluIIUZglaXlTsnAqZP
M2LwN3V6da6rA80VykFDNUZfpXp4y4K+2U9Dmsn6Ml/KsqnX5B3xKLzisQivYnWWGOgulzvehPi7
Fg1k7lsjOPlJZXebRp32kKyfDrXDglNgQQu9480NTepML0D2kxvrkulttKJgPGGdDmKew8NQtw24
9vx83UtA9AiNimYUAFQa8xZsw/59lX40MwLnWhzCMPQ+IKyB1axGPW/2n0GlF5pQt3H9e8ClJ/NF
kAklitXQBGhk0TgkWvv20QJKa5skYEEMUqArcKFIcVWOJr/qpLhrUlfsI5ogG1JQAm/HebrI7QYa
pmQMMuuutFGHBJMhNBXbTx9ZgxdycBiHgGJhb0MblMylAsXRMK0qviIplHk4z5JzHhqgefFA+Z9a
wt6EFuC1PjooQOcTFFehOvOVjWahlv5x9r/1Y5n2l+oKmMYuLlHDsUxNgJQfKr6O/Y92CT8VdSub
Mngqih9RzZNrmVr2sgY2+tuQ1SupZFwg+Q5W7ZH1D7UemZtC4TQ5r9JroXVffEGjC5wmGFgm36Qt
zE3PQShCvqCYAjGs3S5GZGjvKxvsR11a/ePM0aXx77MZRCJXkErIN6SoOdhtcHCa4PusKTlhBfpx
DaE34+xS4QrKx/YyS4COg+rQ98mDKl+lmMJnE51p7TCF04iwBLSEVclwQ7YpoBVL7Onkq8+MmzGG
hnOcQXbJQN1iD6SBf1/U2FcaKJh9bz1xo8kgfaqyBsJM5vjhoQpEC8pv/MEjAzruDpDXLx480pLL
T/l9DZcBsdlYtrtA/7h/jlS/O53NB2/UriA65O6orWu2X/h+upGHVYOcjQEWv2R+rW9SLRqv0O7+
cTbb/nT2v/BjIAr8293XvtxlYBPpIr/qGFxXPQGXrUBtaUa93/fRY1pnpwyy8WtkYvPnvGqClRSF
vQenf/7cFMOjXcrqhlvSe+zFUxw52TMkLJMrE0UzMBQhJtOzdBf34M2mGFqijUcb5Rks4QbdtIQH
etlHUMpbObYaLJbv2Nkh7S408TCCEmedAjVwkukYn0J8n+salcAHw8HtCbUi72cGbPzg/KSYLsnE
w2C2bJ2rGA4O21OGxNvC9/N37pcQf6nSb8B3jDeMyfjOjcvbRIjhJajtcovCRrMhL+nlk1eYm/Iu
aI213w3tawXefEDvi/I8VCk/22YCDWUl46I9S8ac90C26aq0/fKs535wCCcxZmBhm6XnJDr4atHl
46qmHsWtEcviZKsBWejA2wHbFnKDR2HUBbRdNejOmG59CN1RJdrihWfZ3hl8Ocg6ftpsP2Fnrno2
UmrQsNFafWn7jJ1cyFvZyK9OKwPkle547lh7L/KWP6BtLdz7YgDjU9Glr6XbLaOqDN+RfE6xv66H
E9q5whsjsEGhqSZKOXyJzMPqIzJHZF+6Jv6mmmTEFmWA2lnahXc20kQ/QMhzZmGfvwTYeK/tZGSn
KG+Lk99q1ToGl8yzcs3AvPoDTyp02vxybWu9W0wbw9FFdxuU3J0yQQbN2vtdJX5mIb846dHqQFPj
r5P/u485dvfgCbPB5BcsBz3zfua+8eJmWvScWKYDQh7Phiao7A9oU5TbCtmJu6QBfV8ssvR7wKCa
SEGO9VJgX/glCGCfepsmKXjG8/ShSdqzqbnRddW5yUMwut4yLfRwh7RB8tA5vrcD4QyKilGfPOhQ
XF00HP2Hep7lT+gF3Vq5AVCJ6WGPIFsF05Tlws57vjaL7jWBKOiW7KJ2oHCbPhtAkqOtT7l2jQ86
GDodYht6HMlQbGjIBgHwYdF8Z1qvH1srcA5VObAFIeJpyAqDLQgu7xnFx2ylNgPzkADzF7HzLMXm
eTwupMVATukm+ZYZxo/ET0CNAywe5MPU4XMCDfYoe3qOE2w6vwVTzoDMn9+x5Kqty+yARHm5HWST
3aG+ixceiP69RyB1t5nPfqKL8QmMgf0zBbEEN69eBeV29RGUR/h98IC31lMa3EtL0K4mGctfGP/h
5Am/Enk5rP0BmnR0Jou+uTyDahdejLEH/oufAKMCVEsiu9gwXYK2nKPKEY9AD/VRDsmHKHoyo0K/
wcWWPoCbZk1mVA2TY87ydhmOBn+eg6QaIiX9BB1Z7QaKiikuXOi3g7ZO4XFc6XRbKMZo0zDm0Hm1
Exda8C50BfGiuYDaWvGKbFizrNu4OI2AGz3iL3hDdsPVPsKFcutC60u4aeYvUSuOVQeVtzHFS5vG
7JcmAyeUG2vGIelCfuNyx5x04GQgJg+nCrL10FylsvPOzJfRls46v/w4G9RZ58UeSPh+2Wh2UDY6
g0ZYvZ/+u7pRt55TzwaifvTegPCoVuiKH8/MAV651pJgHckhezXQGuoHeEcDxZAEGw66r2LDsLYV
OBZ2+K6zO+EkPRL7cKlMZ6np0nvz+xGr+aF2NooSvRoFtN2KRE6rhT3+m/QmwZtobUe70uyzBdLF
H8101FFneqGcJmhIB3KZIy4mtNwSG82/x0u7t5RjN7wZqfVoak4AQOAA/DfInye7BnunZ+F93KPM
R/7M8YDw/80++/POufSn9ZWd1g+9QluUph8jDdCfIEtlVcvatnduYEQ3dINyXRsMa+Fg7mioBTHg
kiD0mW5Q7ejm1yq00Ee7Wg6N9SXUQQfIsq0hBuurDFBmmfeW4Yx7Qwe7iQFKyXL5P4xdWXedOLP9
RazFJIZXzjzaPrbjJC+sdHfCjBgECH793Soc4/hLd+5DtKRSSeCTcxiqdu2taO/qvn1kINV4HADK
XlUxSw6uGpJvqethQLPUwD8TiLGGSYnEpwWVvqCZPAEKu6bbx3nS3cdhI+4LF1GIptLqgIbLRD2J
bc+a5jLEFurvVRObpo+6RojfkS9NoDBQvxhjv5kPQbaoBCdOODk4jjoENSj+MfZCHWfeSk2QszpO
XFfWwasckBLJ+LF0KgNgqOwF8Jn4kUwAsBtBycAwQ8O2n4yzIYoXGn3woFVZHv3WI8wSe96jjCGx
2svxIvhn3qPIM9E9eU9N1roQCA873LoQQwkBwm9QBy9apEiVTw6iqtkxMT8PER44UmUhsygRx2eh
ke3IFbgdpHA9t0ZuIj9b6kEJtEktqG/i5DbZlnnQo2TcDlVSvfzGA6/NJli0OYL4yM2/9Hn2cY/F
Y1R7eDiKAJvhmtedDtAbLhA+aEEssL0kLD6TcGuRxqu2NcRzVA36nRmKv8kcJ2mIk9bA1aLkXbN0
SqCdloB2XQ3/dxHgCZvKt8EYu4rSKPBxP7641hjU4B45ZdYIVv66iC9kXxqyvbmRfXGjVQylsnim
+bnTh6Wh6HCvI8cGN3wPwLXNAAQAyiiy8TMqMKMANCfsLmFD/NiVzrnzJML2QwxJWGMKN+RWjSCm
I7caGYR7FPaBncV9rLjl/DNIFKnh3v65QO0QmLj88iIQTT3rjSc3CUCx+H96dZ3KbnbttRLhAETo
j0pMlxR46zGEZF7EzX0V6giWIZeiB9AOM/fNhzHp8oommfapxDfMk0NkBH3V86vLi3xr6qD/pSHq
slBGpiYyUcsDz5wfXAfTiuVDmihFydHcU7aUbKoXZQKzi9+vtj/4sSQFOZL0gyX0Q3Edyboc7IoG
aDC10PU3yzTCc/F5tFmXrqk7u6vAkT1Gxb7d9gHKdO4B/OyvDe5rV+Bd+msWO9PKjPN0j3eM7JJP
bbjVIJyE10bUd5ht8kI9jZfpS8lVVemvvf/2S7IQWEuNve7ybr+0r/eID/faow5k+q41rXTFGJ6I
LGCM5h7ZLGVjyka9xY963Db4pw9+rvC7vadz4MMmvh4z5s1ZtuSXUYmXiF/npjT355zb2zpbH7+K
FiXZVmtpq6GW5taehvCBGmC/v3U1sqQ9915NGsBqeAJ+MJXT5KPmUvryFnkDiHgyoxp2I+TjV/O4
GEZthdiyuV3Wqy1LUdenVMvCB7LHxm5SWzYhKsxEWclVqm690CzeOTrKfsEbGh7aUXCUWcEewx4b
RfppTPTw0OB6NNsz7r7zr5S9QxEx0NskpxzbCIIRlILVEnwqZsn3Q8n6GM/rP8cEsiBoBfWWCc+I
UZOfNt8RD40OXs2rVW/35rPIxvIY/jrEBaaC3A8KWjtZvc7SkJxfZ3XtolUo0kNOzQMBotamKHZo
D4aqeu5M2R5HHY9BoSpvlno5rD28UR5Q2mW95L59x93MeoAKDKhm+uZAXn7jtEcLaqcg3q+tFzt2
7cCJ8k1sTOxJs/QSPyi8Sa2p5ZNUJJ6R8xQ6bYh7q8zOmWpEhotYqpb4b0toBQ1BmJvvjUqWO20A
YD8Hfv/YiUTcPGjV3LHcQe0rRuB6ErdRWP42HaZo3U4h6k34qCW/W0HOJUjIVqjoGXeR9IyNHUfN
Jlf3alvdokOU9vSmeSML4njmJkfCaUNzU5m6G9vL5CESmt9/yip82RCQ3PaW43lgFqpb1KqCo4ob
GcYy14r71tBPoh5iJZsJW5ymrz4RLpZgRh//0tLSRA653UMLubyvTFx8g0Fq2co1B387j8lnTLrZ
JzZYcZ+YGWj+aojC8/4mjc440Dny0gJjmjl96owaRQjmCMl1mqU/qPcj+5y38lPvDHnw+mXNJRSL
hlE/a3mdBnrnjFtQlelnsuV+BXIS6pJxcnLjnPLsvSNNRNrADhAO3Uk2Nmdq9NprznhxbM6ZkXYH
Ifx5kky/c1tsbwtABWquEFLS1unUgewwBoHzAarCP8yiLsGrpWx2VfwTCtc40CdOTYKCEHJrJ7Cr
JYV76piZ3owyLo+is4qAhlqfZLcJZGgbUNnIDdnmCTP8JzJ1EBKrVU0aygdr2pA7Wf4f++DpPT5G
DqoiIXDsnvC2Z+7LrH/taSjWOpXdZOypF1WuAX3uP/ppWtmteTtY9V++Zk8g5PKgBQK2/l2RGOMz
QrtPFMHiwvrhm8b0uDgYJR+frZA/ZZq9j8vEWHlSlDu6WAxJUm5QdFHu6EIzca+YhzSLMu33Q3J2
1Fpy/rB2mRV+tkUJmHeukaq6FFIfVkPEx68AxvydZSDtrXyOuKyyuyaTiz3NKqQ3gPwTqG05e+r1
CFe54St+P596zXZArOC15wKKNivNQJ4sbmW8i4BMOIq49Y7JW+9fbbGuXf2iz3e0gBrypaUywUOl
mSaIj07WDZyg5rNd6sOd3k63NAYhJRhG6sBgjX+nZX6JYgwPfG15DESjEpG8Ot7fhRfh5kKmkjds
W1R2uiLjEFmqjuJtHRkttZenV/o1bv8hi81ad/N6zUaNkAtCpRAk9q2O8IUKGE2prb6ROVIzGJkq
aBT78qk1ehDSqxHu4cPaMZNqR0NaLlsb0Ry1oJvad8tpx9rsn0K3OIkGoYk6wbMenoaf27JNj/WQ
5RuquFF2EBvYtz+Eqf8nA2MDFQ6CEQP0Gp7v/A/6IwLvcd+7WoigYRqvLW1rSYA8bGHYNyAuQEJY
e9qqGir7Rk0EdhjfE8OFRtLUhqPvQ0aHFjhqFajU9CB3zOkgC9CyhAzs68lY5GOgFVh34uCv5TvL
GlYFLmZbXgJV5tq2+wQJjM+WSldIy/0WQtr0SSujco8UJzKEefs7ByDZyz3t8C8OvtoBZD3YIYYC
rS68Wy71o58b0zdk98H6n4FHGSFbEDNK3IBoogvFX9BO8m8WnmkOKCIe1ZU3n0xw1vj1ANrXscN/
S1H0oDpTU9QMvJqgRdUBaVp6wFv1I4jJor5xN8Bj8ZeyAvlzFmf+kYZgK7n4IwQ8xpR9CjtoJwKv
3B160NTtXS6yq1nF3UafGucRcVAfWApHfkWd/B3MqG1j+DRtz0YBMphzvMRtHnTmyCAHATHyBEX7
wPS+eUDRCyC6KIfc0zBUfo2WfcsTHAjZE4FH8qk/ZopaNK1OkTXw74rdmzruT4uaSjPdB5dxxOw9
yCh+TG7JHhXi5za6SYDnIkQWUEQ8BnEMEqv7Vq/yw/zdTjJv5w1lOv9cmrhxrk6c3aG8snxqIFT8
h6+zAq6/S3nrtgu2HN+yUG5kAHplKqzTOyyTrneJ5psI9lWRtk8zoM1BCCHWQ4eHXs8BN7Ct6VDo
rYFyscph6yZHZxJyXTe2WBcG+AhyiM1o7jky/nBmpu1/ODXf9g1EUFQ63tNtaI7/emqmAMoqGzro
nCrpFfqp0G+I4bUmA+L4SiNV5gNqeCQqyYN+Vn0PEUKt1SGHoX6H/Wggzi/qy/KbqxtIlZTJ4OFb
FAOuEgGlGF6WY+iZQiDqUHtZbKnjnBp3Kq60zTCC1LgGuVIwjWDmXJkCIoYJBHzAMgw1Qchlor5H
caGUDrsHKqW4ogDWfhxz3Aor00cZsZqU4PK8jKlxA0gRLCoec9/55ukIBUovZZtGgoCFfAf40oga
cGtBdbwrrjT6N39nGvB1U750HnRgiILgPJKabcDhEl37Eq8xAjjtJppu5EBn+3buH9bQ5Nu545VI
Bcp+ORfav1T706kNeGm5uIV1o5W022/86W+lyV/9LUTmtkYLBr3SNe6zlL1+mMsf/JtFbx/Q4m+E
+bTp+PD+pBhOaj5FAA0h5aBDul4b3E++bFEGmpUP0FiuPjnGOlPWEDIj934M2V01SiKjOCVpUqw0
K3U/4V++a2vBNjRrFFG+dhsbby+DBybzzLzLYnC4jlELPU/Ji6eqHcIjyGuGACHt4mmMwJEJcVma
o4a38ns3aOOZRn4D0Q0zM6t5tdBlesrNEsoKarNemMCpgQ9aDRoLGc2ojyXkUICk17HoWpnCeA6t
ZqU1bfm5Lqfp2CE4PQ+lM0IJzqqjE81a+AHlTcw/lYhjXyxbG1C7EhafIzceN3Usir2vNhnS+h54
s/hW4DvwwNLiEeit8rNZAutVAWi/oc0ydQqo06+unnSM52loV7RZ++sp9OoUTMdmkCMNQwu1YEjg
Q21oAmwkc0PrClWq5wiy1wcaCahSmyDP4tHeH3LgRmmsOxPwJbY9bHkHoKHBRtRaq5/WkKCAwMnG
5ET0RYJLhor2QVPqTvhtgXnhQTnTJJlogcyr5AQAD3vsUPmya2JoYSwLBBDRY1YVoD9icRP0ypn4
j8DsI/6E/LYVx+C7S7WhK7o8C8FJ3fZtBk34X6+HjGeIq4eTfwXBS7vV+6RsAoG8BoIQaJyQsROq
NGCk7tJkoXiJR/BCk4mcaRkN322zrJi3EWPzkgzj6zqaXdb9bliBEXKHB+FuP5hOicx7Ga8SnXXm
VXL3a5lKc9cb0yTWVmXmF5Sb5pekBu3I6JYrGnUmKPmOdlPwefE8pim1Ay6x5g6a4+YQ0A5zl7Yw
0nLltmFrXgEheF1N6965L0el07E1czcfwHWHKahbKDYSzSTRHywN2Yiccra5Vr6BopIdfHAGYykk
ycjnlc3gzXPZbOHCXGxW08U7MSXGXjrxNsefd7YUFUyi2GEi1YCsfRtyoWryMKLJ39jJRJPKf9mH
7LTybf+SqMfffFnKbbAnOkFkT83ZRQoNNNqq64c2/qaOxyvWZNYxr/zmTBPUdF6OWWKOzZ0RbBEN
ZOLJ8Z0Prkqvm9HqJJM//vAIY378YRimbeA53DHxoOD7/4OJQkCadUnhT3dF1VcB97i8Nu4YEPsZ
NcRtFgsE3aSXWBuUyiJu0VTT7Ef0Zx/86riyNmSjWUBRJWjH3+9Jk8gvayvIYrzYmW1viQqImoUj
aEyuTdt2lw9mcmjsC80t0mSLl9teIxRjXxaOoT/uSYt/Ho+oh4BH4StRA3m4UOdA4bLvod1LPDq5
PQD8ZiosuF5BGrNrOVtB58+e1gvPzujhWwi91o/cPb5Zva5YfImnZ95VSWmqZb+j7rGc9l53wRQT
xS9AV4U7iTo6lBAr9BOwbCS5Er9w7oa7zK+Rfl9QT2oJTRAaykpSsz2+bbNAomgWHJrYlda+udCI
/KSRigj6D+mLXbfhfAgkyuI/XLgZ+1AvwAwbGBBcu8EHYFiGYZu/Xrg10B06vjZ6N0QxyxMkpcuz
6fT8nEOZasVMUONBbgTlW35d8DNNU6Op4WIbazC65dqW5SWH6pnapTYa8N8jODCuFI/qmlbMRpqP
rAnblnh3OGr6tK5KJCerrvI3Dmu9awfM93XiiXeF5joqfTPtQaoRmWiSGhaZj4AI2YfFn3o+E8nW
c1FRvSxY1g9HYO6seS+y0hqINyCdChD5hoaLu6bOYMIZ0F7LAhoappzPYPGn5VBcSrZ+8jW1a9CU
ptj3lthQ39NBvdwWdQhCsdiWZ+2tiYRTgOHY4M9pFtq7eLCYvaXpeQaQcZA2SygjVyJKzHk3DjZQ
E2HueR8v6W3oBvb5lzri5S6ZYn6WIKE4Z6rXm5k2qfTmtEk5Xn4LDk6ggObJ0+v6EuJyQ7zP+7g+
0ARLGn4GGtrTL7QQlUTdvISmqbG9ZAtQZHGgUmFqZuY66dXPGtT/dmUT57gUqcLk33PazaXHjVJ1
UYuKJop3sw3gd7wDexxi7Pi05j8w654B4ZhOI+KiiMiriUL4ILDBu8Rm/qhLu2dbyJn8wFsKTz//
XIGopVau6657/eDpo6Mhf9vAaye58nk1GhKMv9GdAYUYD5pl7nAGn8ABVA1ALDdDmKyQ3YzByAYa
S7qGk4ud0ecQV6CMdF5d5kt6EvXyrKZpBZ8v82/bzD6yzWefeThf49U+LcNtOCaVGtontrIDHZRc
DKRwroCPn4hKFa8b1a4fc7DKqNRD60grcP3cP3eUY0DAKhrkp4zF1jUvIfby34vqxmqDes7ptgOq
Yz/QyEVmfAccHkLwLohulnsEDVMHWhhl4aHwCWSpy02Cempl0hqQqFMrhcZAKdwAfF9GVoR6u9He
pl0yomS1fhmkkz0U+O48GPb0ROY29CMQMqKqgIZDKmYv6djj4pW/7TUqouK3vcgLUZun1PfHz1ky
RLsMyigQrgjXXl+BoKbUUQwRVba2WUC6JQuzY6LFf32ACHfAaCCUOl0ISEz+Vtj4q2aCJPMMG+5K
lOBFWAqF8TMIXwmWF5n9pgk3hjYhvVsLr7x2ivTTHkPrktgbg1gmfh1pKGVBOeCmFU2q72jubQem
OEWRcACH0dCmnzLXQSlRoCN+gJAfqjokPuJNY6B8dmGe49bkbbg7NWtyIea5uBevtpkXfBkTCd2y
F63jOkshtjPVx1pVR3QVJFpQ+53sodWS3cgmpmInh8a40sjxHBSzTvWZRtQgKwc2utbR8byiijD+
vAkAocc4nsRn8O8VkZ59LxIUaGZVlj/xyePbsQj1k2cX+jl3S30zMdE9ux6knRwWhd/xivJhUa0W
1V6r43tQbAcU057ALz1CyRkCZgGNwRH+ra0h6EsjauKwquqASdwccDXAmgEyQzColYuXWohy2W7b
0aznaYCvueGw/tJOevWlH1ILuniJD/KzpP5iR9Z3XcYTcFLTcA8SrB8RKEi+uA4oOv2uYAfwwfAv
50n50lIwyvvI12Gnt6XDEGdH6ZqfmD7hyUXVvEurOI62bb/kaV1vza6OjlUf6wgt/vSIUEIKri72
Yo3eKWZKhNievklVOJgkenqLEgQPRqDWUED00zZGEz6dasIvXLnQhGIcHfwUjDmw4E7Tnv5tn2UN
7TNxC8XRgEEzt3u0+9g/OQJ0gWrUh2X/CGjQA+ohbMSkdGBxQz3cmk7WrWmyN93qNlRPYNP0q5XX
JMMqAZ3vnibdzPZoMxrRjmqzXvr2RaitaTMrqbs1lCLTTQth0701FNBZMxJ31U6u/VhZwn5opAuN
sQGv7K0NAdQyG9kxynT2+MHZAaToQfE5OZ2iP+mmap+0iKRUsrinHDqkzpsL86dzn3M3BUcSQt+1
mccrSuFTht2rsn7txV2yXbLu5YDqCbzZd0fyowmG+AdtPC8VQ33JGwv0nD9T9SCfet2cbOTWoOys
KqHPIP32q8fKp6GKoh8TLnxDOUKkLgfQOuxK/bvhas9d0cZfQ6dhgT/60XPjQGSVAW9zr0W6tU2t
2jzbgwF9auBAD0ak+2fTbcatOfTuvRPKZj1yt34Gzh0kR+p4bMqf+nj47fG60X8WjfN6vITX8XMt
+9fjxTL9Ex+74XyIMjOT2ZYD8WLP1i3meFTU/i7KDOWg1hxQUvYk42fMJ906Mdry0gE7hYtnOG4N
aZYXss3Tfow8CQPBgQmwpX21eNGutJo787oExMjrYTLZCiy1kGxurR7/GQ1VoIE2nEibm7iwzk6I
n6YFrqk1UTcPDZS4lI2NHMvI5qgrOjl7mJj3m22++QAaDBf8/yXC/4q4LeBtVJ8kdbWuqk80jnv0
Uifbe20y7CHjw4EJUrZ3a7Jo+s3yd760Xdun8ya0LxBU9QmVjcU6dgBnC3W3P2pNhvyRaqhHDU0k
qcAjt3JJIHhbBIvPMr14Uy8ix8W4bEE2amgbX2uxI017QNgEhpgYKCxKkW5qrxxB246Gv/U69xlg
WnArKAurxleHERDXXSplHnyYoKGPR4MgFhAepBUQ0pPzvjSU3bMQILMiV2rocG6FcrFlyw/7LlvS
bnroJIcJNSO7pRiCSh9GlEGiUiI9eiSPQrZQFU04gwF+07dpmqBmqZ0o3AiK034vVsi/cYDv8aRQ
94UOMhUMl8YFfuzdsJBgh/CLHMFfEYPEm0O/OwgLxi9Q3sHZvO2wrOM2mA7/O3Lif8ywuCB3sH1A
ZvHwiKr2j9z3EM2MkSUW1dkGrhpstKE07vysxFOw4vmac5BSUYUxpPKOkZ+/5iULotRaZlysSWkN
2SBmJC/LrNqRTIzoyCrnoOPCxoCIh45cjMIMaEJZ9aZJ+xc78tWjAZGnoARSP3rNndeH0l9ZikDF
U3wqgB6C/IR4UWisKzIUs4VuLu73xwaY0lMIGYIT9RwvD08QRAFJLC6tdtgZJzLRZJPJKVlTF5lX
lCL/dIEoIWhyFV35YRgdgBcN0N2o5O46rbxizX2IHCKLX7CLrHGNt8b2FLe23u4mNpY7XoLe1DYG
SzuKCPViYZ1Vu65VlQWN49kXS2lSFg6uJH5bbFLaPPSx2dydBtCuJNF9EUHwlJt1GUx+Vp8a3ANO
1FsaslmWhQtOG3Xg7PArXGVoXku8n10aG2AR3KCQGXCnil3++3tkEqnju9C0DmYs1CWi8hQdpltU
2fXu+g6dI1doWdSAuz4xnhyARfeid7lS4Gtf9App48HtBIrwx/bFi7Wr24fjw+QW/AklVdCzhzkF
A8G5Rao3oEW5YRpbF6FLaLZi1vBCL6ghVnqmIbLemyoNw0ekWd0HH6lhBKrhlVb6EYSY4L1QQ0vj
YiPiQaw549flXS4MlRR5mDkrerWT6vWSegUA4mARyd/5Gkby3rdw5XNVAepWpb6zt4rUj7/FubOy
DfAw+bp+WXi3qfdmJyrumc2ggTrs4jurQDYRCxB7geYVVZuP09SAKMiHQJ3RHxlIEA7RWBvt8c1W
NKk8EL8eNVAqTPBKNVRfQlCxAsOEQFqplOGAlZpVc2eTqjFcVHPJ5vlyOKYoi2qVgByUeoCPy8Zq
joWXjhYDzBr12yUCnmq5a2wp+k1GVQETMKvot69xb8XiC16OfpLP3PY/tZpwIUnqmDSSXfpuJAbb
vRKTiPLs3jzLNHr51ZNGvTcZz+LqAeeaQs5E3wGPlpwdDIXr4AXPyGp+NVGZjZ/8ttM1hHlRghof
7VJ+jZClvc/x2HFPPT6ZaVDmWnJIx+qnH7SvvgKW1x/EjI3UQktuQFDWnltFhNwxsdVAjm+9gOhk
HhoU9a9DVGZLBt0JxO0rhkc8kfrWtjc0wCjfjYX7Gr5fHAcvBc3FW1wfsCP3mkL0xw/d/WTIk8L9
Q/ltMsUZdAoMKL7GrjdFy/DXCh9TqKgC9/TStVALHUDxOAH6E4uQK+Ibx7f7oB4d9wiIsAc4JBrq
/atNdHm41lF8EehFNJTzYjCWecd5zEBP+N9XEeOjFJwOcRYE8l2DGQ40yP2PvCpT1KehYRZA/RWu
dZD6VEAHs3J40E11cXKAez5NykhD6nGapi41tGYZztOQh/+7BX/fliYsy682TlnzgOQqEDrR9iAM
3tCIxCqotzQ1aE6rYG4XK6SAOSiR0EiTRT/nnXTalQgFAyqes0cdfKErH4/4+yj02SNSjtBSDEfc
74WBnGFhceSxiukgzM7fUTCHwjSDmaTH0eourTfiKXWJ69BEOgy/TQpMuQNsBh8vSPWqUIfS06Gl
tCrHquUIOUDA57hoOlAcVBCu2022QJyyUTHluWum3VFntbcn21j0Zb52mqk8v3ZNhHCjWAOMiSLX
NEVNPboMNRvQ11xovaiXJIB8RdNpMc/Uk8uYCL36tGoALLHF6sPEwhkZAxOzjlrbBOFq+TD2kX1n
Eue5m7+OFGEtIjPzyFCUTaL4Uym+aX9g4sLXFQwRYIV0PN9i+IM/4FNCg08coh72GeAdfVWgargF
KWiZn81i6LN1OoC8oTuyvi7530aZhwe9AgG3CYHQlyGROUjJIOfZR+n9EDLvmE6IyZSV/pT49nRn
8/Acs0miyrL8ApqN6tGBkvOTO7rfAHZuLuQZ+pWD+jI57qVt6E8ICGnbttLBMa/2abjPkboGQIVm
e9+37jPUY9Ak7Rb17moKvQQ0DPAfSiiMN30BQKzaTZdWvS51AaU6NZsiLL3jjoHCMzWb6xbwM7me
bgUePnDt9S+6OeChrlWshm82S3EWQoK0vfvVjuddMZve7FAlsYLEDrUz0OHWDoLzXbBUoZEcHOpB
XicQIEQSI+udo3BjY+23hgSFq2JHobGmxhqxpei8NNZe0wMxqwhXHGDG7htIBqp6aOQ2U4AMBAqB
SmNMr6EqiZYg552NGhVOK1tfQXf2lc2wNL4QqxCCGE7QuzrfE2kQcQsttplXiMZ67736kKNnVe/X
0V4WpEEQFBB8H9dg7gA1brjpHV1HyInJM7Ru5RUBKH1FUaZ8eBaIO337nQOizttQjN6BxVA/RzAM
MpmydcFsqXpODVo7ZPtitk0ZqIxoCAIAGOf+4gqgEJQ4VTPP03gcfaBNoRG8Gpr04pQ68BcWkMAz
n0de4E3GFFqy65TQPareVP6nZ/KovMlvXkIT5O20QombQ600HBq8X+Dp3OqrNFpTV6tccB1Rl5pY
a+yj6TwvlnfOZLQy2zgt0w4qE6G+8pJaIaItrEqubDDGT5Mn96YX1zc7DuNPOl+TNUqm5qFF1gKV
ztMnTXrlpQJxSDBPchs3pCJzVzQLyVJn20ettqHZcYwBYG1qiBuptZYlRRCzeKu7FYhxQbVyblXT
GGZSr6lbjiw7g1o6DYeshqhWxs46A0fU2hWWu7YiJwMMD0arQbXPlpaMpXtruVvseYb04VQkBzfX
7OJIk74Mo73B5dO8C62lA9exk/6BgwTFhb8CUfCob3iGhWufbnu+ASqSX/OZpm1pOZgP3P2Qdy9G
G1abpBMoZbDt6MFyawCoOylusuA5NHHi+17PxY0a4Xrt5t0Cyw7vB0N/XSDcTKmJF+42G1Nnr7nF
Fb8V5zzFLfe37Tg4Z2qyMs8DDsr9LU2DcKir19Sdp9VijrvfYuKVV/W412KzuTvleEWzVNoQNK+O
+o/ee2ZX8FXSaJAGGnNr15H6nSGqOzUb0qyo+4cW1OL4cmQgwOD9Mz4H72EKjXqTgnhrk0Dp4dHR
hAkMXWDYUfKIcHT8CMbReoNXwVcHWwuvuDKme4my1hVeI8PPZtbrKw7+81NUoyY+h543QJHDVY/b
8ojnU/wOpfVMaQFKEPiQkj/5MC3pAjIpryXz8GaihZR4eNtrvlz+2z5423t3tLdFtDUdcjERSZWu
TlGdz7ttf7PHb0zqjOnM6Bx/PWM6HG2tFkLGN1zJtDbXcZQVZ6QNwL7fl/WaS5RfUqPVYaT4FNMC
HA6gsQmi0Hmo6t7dgfzDzGbPpMgS0Cxqk3lqsy3tRYsTXXfHC3XB3JXtyij9QltBNhwgK2PXdyz+
ahYOXmF5fRO9jWcqw8tWZNcmBJ95GfO7uMoEKswbqNGpBW3aTyvuaP25CqvxEVzD94jwJ19DzdXW
Epq2R6RX4xfZJmvyNwbI3lVcwzmr5QO+5hPyEJzLDA9GyW4yWHVu86ECSVRa4xLBChFwy48PmW4e
yEaz5EeNoVYsyxYb4vJrM2z5cdmOsado1Lx1O2rsKsqi2PEaeU0wV+EpI8nyE4ph0yMKoeTBnaBm
XOt6stdST17ENFjb1vX7uzgfcPtFguahUA8o0pKHFDjuJlkJRPSPeeuII0/whNlmmpUHmt984sD/
4y4cgWSrb+Rf//1mYYO/6wMGw2JQm7V8ILxdZiIG7X/gbJSdbNtC9/rNFOPdVhuzFe75aQC+mX5V
GWAarbxDhxQBbj1Jv/LH4iGKJ4TxwCy8Tgsr3k4xWLktD8WvdajzTVJsuAUa7mKASgCY1FClxRB6
991rYumP2VhM+1DxFSZWHaS++FrV5TeQbnQQU7GNjQvaPCCfmzWqO/gqZDWU1kw84g1VMPZmvwL5
aoFyKvcv19Ghk9RXqOEXPm4evHty3S4JKq2vVn5X3nJgBqCCgvcEiBGfQ+HhkXzIigCERhvpJMit
1/zoad33MnTC09C59krLYisILV+CdMXY67KPg4lF6Tr2rDsvxgig6y5AWOpQl24HxgLT3Rne9IzS
Qrk2ShsV824WxJHl7kq9fxi6AWDmtI4DgD2RP0O11gowBDxTVJoB0H3srvQa6Q7TEmKfavWzVTT9
0fsx4Qca1J3jrHWQhYBZoTvYQ/qXN+iQKEpRY5aF7T0K+pJj6UOEQnR+kHlOuk0MkZzGOrMAfqyM
reRgzOjMdrpnHphnevZP0rsCglFesc3bNbgZ/vZloa0NYeCZVv82aajPcvrwootp5eReeLY1topD
zzwkWtgD9ZqdaugtrCxuhlvL7vmzGPRpO6Z2EthgwQ5ClFvcgON4dtgYr/30bHcCIJgwRdqokf+Y
Xgp4Lz7+VrNDvNYJays6uReIdaFo5TDG1hPY5fTnJLLYCoJ25aHOHf05jJDgBLHXDXvk26l17dto
5dmF1ckt6Xv7hqoTmDQfSY8m73YTgCE3YTTmQ+U+0Bx5jUZWbKFt99xYOVtDp4AfZJc3T5yFz6kf
pn+FA7RqnJKDhwgyNHja8eTazvHBAyEVJPlUfe1jFm0NsDEhY5qPj3rFvkK7MvurRU1l0KZjjdy/
L049OLfXsdoS4TA8eRXf8OoGATbe1kc8lLOb2VY/aOdEZDnCjii9ryLfBb4TFag0QasjFJxuGtC5
HpHqjW9TV0Icis6UpT98v3VuveZUx7y3EMkq3PzbOBxaVIJ+Tpi2QQg3XU/lWN9ZHaSJctwidno1
9g8IMINuUMfZoQx/3YQu+w5t72dwx/UvGW+dNcho/Yshc/3YpaW2TVH+9QihWMX4m+b/1OzFlZ79
PXO1H2AUDx9BugyVSwSinfD/2DqvHceRLcp+EQF680ojm0opvXkhytIHXdB+/SyqG9ODwX0RRKZS
VSmRYc7Ze212AObQP+TSjP/M+oi6uxu/hU1nXXH68aaSbHIgMSY+tFnuXOcSjCUEIvXLKQYwAqL+
LlFR5rlGya+ReX3NTQvwTpHHQZ2A04kkIYE7d6lhLOVDfb2/5v4gOs87GOX8+36k2vF6USs9pK8u
TyNitkPsau2jnGxYtHXiPTMAycDs2/V5srre9/AuvKxaLZ/Gafrn6H4qz9o8BElb76tYqV7GdVAe
K8wN1CTtOhh1kQNlKOLD/cUeowRIn/Xjn58il4fKmTrAXLd3p42hnyxjbf12RT9pd/LF5mo9OAWF
XA9F9rcp1kCNvfGDbMrpqFrLEN3PW3TdxSiat9hEEw82dwrv5z1vfqHxUJFV5RIcYbdEN1XipRB1
7ndmk+B2Us2X1iCQw8No+8vS1rPoO+VDb00zAseaRqORLzs7j5UziePKGS+Mcv7/Du8/yL0BZX3u
McxvL/nvxTkT08P93P0BmmngYulzozYR4mRtwutWm6yz20tYbjXt8mbOrin7pGbR0ycdbdZTpmbI
s0jY3N0PY4qKT0qFxapzjTIE71UmQaHAOqgsXJgpDIwUy/Fjz6I16luneEpKTw0dTUwvMuZSG0WX
vKNSsEFa5drnQti4ry/19EPXwf4p+fTbAWtHxe+c0WPXDnC1rTf4Rceyacy3Rs2qE7C0PLrDWWon
O7o9t4cbcwMocWXsNyzWw4IBL9JtXffvh+ZCC+r+TFY1i4770/vDRsZ6yFwrO9WOHf73OqK/tmWK
VpI2vv3y/fi/96IVc2HFNx9iaVthqSvXrVd16oliDrrNKH4/XGGeB3d201J3xWnMhRXMiaN+KX1a
+stKPLZRus3NqebcHzzpRf/8ySsxJZFUSUdoUhhJyWzD4W0AVKNMyn8s4/Sa2LXxYruDc0rLCpw0
0pMf4BSZ2f+2fObJp8rsndVK9uL0sO69RexaLyk+FEqsD5aFxhg5e/5Rry0As1WM0dSZ+WuW8MXH
vXIZ8/G11WLSJbejgTByEnF4xjTDfRkz2eTxhpdh/fdSFYkSjpprXqdVKfawoJjNcQgd1yQWxymr
2gALbuXroiWkrEsX5eKoQ71LJiIy74e9Vjyl4JOfnLmtAipw9YX9Z3GQpqoQuUVMmOgR+8YWjRgz
nbvdOFXkBvT4r3thIx41le54PxxZafsT1fOH++FSl4/WMmVP96OqOKSTY78xrMln0VWgdnL1fdTb
r5bFt9/1Jmoo2GhJ7U8V3bqt7q8U4oO+gv1oCdV464bsg3BgugBbYp9qFR96Wn3rmaYf+WC67sm0
14s5NMpek0+rpkasrNTHBtDnS67VBt40293Zbp28Vl0mzvpm7HC3w/tL1Phspnnxcj9wDc+hgpDG
x/sLGGO9vVd3+DO3dyP7HTNPYezvb3Z/hbsab0mXgqHdXkDlpYk8aYrd/bBbSJ31hEz/+efuv+VI
SOa94j3F+dCjLI/T/Vx62m1QltAQRfFYKLN2uz+sEP2CyqnE3jOrf8+JuG98Whv5Gf0nGYNMIARi
ufO/hyooggvpJ/ZOnzGYDJOVJufRG342VcWWVemsi5HrFuA84HUbjCQ7lUN1vp+7/1TBT9G5brL7
ZmxYrolbrldHm9Zr6QzmmSvo9N+p+3k7sa9OkrDN+ay8Fgbb2g90+T31t6vp35ZXQ+NDyhfM09y9
5plmhjYc/ts2y+C8Tx6rklBL9lryod6e9e1s4CTajnM1jqPZka3/32vuP7g//K9zns4Kup6I8fpf
r7u///0HSqrKo+eNNXXQPD3HOHTPSuusfjbQnV+3c33dyaNlw6BzVXAixAdEzDHyMiCOv9yfjY35
7zNSqjRGPZRF93NeXGuzPyWqGaazRxqPGJKr6KZrNWjj6/0BYSKYb1WDtTjGp3txs2yHOVxXSw3/
n7qorq5zqFcU9u41UejyM4CgJDkW1vBmGrn93XN5+bLwlHcCeYEeinx8SaSKarIr6pviNeuO0Jz2
khY3xoRjbWS/77kO/8U83J/990CfkqDyJCGWh27i/SH/v8/+O/c/XlYNQgSGzMYdcQnz1RsSuSMN
QgT3wyUv5+v9WZrFZhjnyRT+d87YfsO0kiEgDSjbFWNV2D4A3fo0VVwZs47aQYetom4jwH+H9wFh
TNbZbzIRn++H7jjOWDunfw+xRZ1I5BHvKUyKyJxtg5V1anw1+0VR7K9ZL9fDyGnMbyN5jcOAAY42
6D+ijq3oe39GexBbU++ym2CRArBLV2Gxu8Kjn9EmDxIMRAUC8/bPuZoVINUcfTh001ITRWMo5tGt
4l/31+TIRMJCem4f2vp06K1+RlLmyM+8ThKSE3LjgRRM8eHZN6eT8nNU2+xsKaZJAqvSfw6wD4Ih
IQnj/tOsPdlVNX1YnjnRu9Oyf17FLo6/BL3ecRzpRi1LNUerd71/QrBFNJzf1/vgej8wl2sxInmL
DTPdiVXVoyrV58+00g86QcW/VLWQvlOo9bNtpeLIKFPsyfLV3oasfru/Qs+S72bp3VcXFMM+11rj
kMkkeUEJAI8ireZfXayf3WnUP3AU5ru56KaTBg/xprBC2+yGRO8N6UG0lfGuitn1c1exztW0Gu9x
PD03ldfd7keEdc1t7USdYy8XEH8302qmJydr1duEWsEY8dYSXVPCH4EQCN1sRjLstFs4UMBgYhJi
aILqaNBNujH+q4qk2jEtfmkYlgJUQn2EpDjzl7z+QdypHXhlWkStbQxBaxi3zumSHf03IxA5DYec
cPIVL9QMS9EflLh+gIBgqOmTPXZpFNNKDroc2YBw9RMPj3P+msb5HNz/fUgdUpZtWDQ7uBVVlFI6
x4TEwDibiRkktjIF3kotSJ37LRR5RYwq/Mwt52CaGOkGelQrqa9BkvBldy0sCdCY4TzSlJO8S5Ik
U2RVBWCEVXwmWlL4Sy8/rGQd2bToDuQJNSSsq/bLnyxEFp9/MYdBhTdysta/85LGlCyZ/NhFPxXk
hKVGRhHTMN2wMvt9Z8jbtI6EIXvNU6uZV0F54Ohmf9ZVw8FVZUUwj3XiN0717FjXZMVJCoL3iUT1
mfXOR2qf+6zTg8WCSpeb+4ZZMWoV9bmaIJq4Bpp4vQnylpaybD6GRTEfRY2CQ5t30pytHTaVLRcX
Spsy/vaGkUG/ZDnsiYemtD6p7sD6ktofzEs/BMvPYK60NGhbQfO8wDzgWh1GlB5JqliRLdeVPxNw
w23b4NBOzlKHGKDMjYxaMXxAbw7c0h182kz9ac775mBm3Rysc/owael07iYgDlMTzJTsAltKGfSt
lXKRblGhnY271Zyu+QiNviUXcF+ta38wvYw5sIOUWKjai1ItXmBNqAByPoRAmA1q7Va/9vP40VcL
3sO00EgLWDO/Z3lT2tLel+VC4S0ZDoZO7LXanFJv2KX90B3LrcQptodysCmAMl0Gc9Hv40GaL/OU
htLLvZMLV8kfxB8nc/IPDP0vSnxx2sqGdVDpJOyqZwC6ftsBVBkaj7ZXlf3e2o6dJR/YX2j7npZe
NKzm2bZaqmRoX46L1Lcqjl19OUa1Z/d/iuOi+ovxD2opUii1f+5ivlNlja9OO87PxI7hMvJeXWNQ
/5iVm3EP1MuDZa5QXmcY5b10q6sxzxHauSrqaqEy9LXvaVskQYWs+SDKXAllS1ZDBijzvLkGXmzw
Kkn5PsdSfy8Xq6dOjjAmtn7xbxpfcluG5eDNoqmysiDXzfh10JfI82JjTx82jVRjMl6kdUSqZlOz
6URUblCibMMTSUkx380Sfx49fbe6jrwUmlXuKBqofjrr2WPvKeIcNy4aXCIsyT1DPZAMwES3h7T8
k9urOJlN053NZqV5j8to9oxXJF/ZQS0q9wH9Zh4v6AKqqby6ZkZznTGsL0KisOVxIWgiEB4hk/lk
b0XG4kfPNtBYHjCNA6+wC3sTf/gio5XcaWLXp7rxmZfjszNnN09Z22iYdCsUBZxH9AgVtIqq8pck
4fYHT2iyv6sdUftOu6a3AnU5nJyDXTG0ZyfTNr1bNcNYQhn7VYKcfqAOGrhIAC6lXjbB2gx92Oqw
1FGnP7tQWCfbbminaMzJoELOWQyiFCTHgyCaMNDUmmCHun2xPDuEyZJgKKxxmedjdS5aFbthYUEd
gKizL2wuo8RhuNosTFKX9BAa/m2a5Um4xArW4PuDMUYanfVjYxTzmVjq9qx9y/ZnTRnmaGz3yWSa
SFQKBQ6q7bb7ShePekqapY0QiJha2n+Ft925toqKrJgRoFESfHR0R3lc5sEMKAyyM6rsV7Qb8dGb
2+fSVoxrPrObyBydfTSSDHscXpA+C6IyGor8c/GYcDPvqml4absio2lcfaHa594xTiKCaXXDhlAE
WYbiI4aHhQUnOeuqkz0K2YDYpSofMHT90BfDO2kl3KaTGiM0HDodBYwMKugrgc6d7ue9lwdC0f9a
SUI2xJoLkqgNUD/5Gwmq8ZMDz+3AeqcP6rkBoAwZeb+wlXi1svUNuRLfXMH3OxvHmFTvN20kMDAv
0/3kDu2h9GzjMi7m0V5UNyiB/t4WGOxlab3rkJr4rXnwR9dYrmBj3/O0+3Ja5WhPQ+vDtTF8kxLU
0roDZQpfdI442FONw0gfHIJhY8p0XIWUfT+MctB+YbS6SKUdP7Y6TZUnaaDKPnumOFiFg6yNV7Ig
oCmoP3VXWejZ6jeDv/3JNukTGKO2HK3tsBwCz6nTaMp7M6xzlW5pArFmgZYXUA7JbuYpnaYkjFV9
a8Np/BFpmj+Upu7rqx66hVOe1xScXqJSGnTTSB/zIKuptuIZwbK1PdAEvWA3Hk6D65EPO9pjpPfl
32Hq0Xqnw1s5Tr6YTHlqE2P0pWmiPGxEgEwlZsTvcp8rd0Kz3n+Wk16G9+vJWsKKxEx2S+4WjD1R
nLPyV8JvKRsl9b4B/3uxSqZ601FMPg9WuGWayjeHpQQbDMZTN/1tarh/ZqehI9TpYZF31J670QrR
NO2LzcrHBUfcqLJ6vjcucTDS62RlKsTFKmpxzDr32mnVeB03E3QldGNfK95OapDz58l9WOu4psE/
vjKHejt7NJIgHTMWC9uDKwwzajuVgvl26C3rK585ZHN6+o9sTOSeNaPPF9ziylDNN73d6g/Jb9uO
d7zv+oZcr746iDdoG+3UdfhYwIlfFwZf+Egl+gGkfR8mFpD9mGyaYIggH5QVyjBuEnZI8K5V3Fdv
wvqDw+7Nbe3xWUOkQn+q8Yc2UwjTNO0vek3kRGJgPGhm9uEhz7kqdse7GTeh9um7aauI0k3lO4PQ
807qe3nRkqHyrZTBdlFt9aarNOP1Nl7O+jgPL/o4MJ/k5rel1QvFDRGk3Wq+2tUaJJTSD1Zd5T6q
tulpKIiBRCcxwaVzBN+hO+8T6SSvZFI12IEQRrRSvhmSmg/B86sPjpomTNWmASnCDcE/g0P8pqTr
k46Ul83xk6rzU6JrClGkXrMjpLONZCcuhjpVD1mXm5G9butF5NK7uGTONK1pZzJIXJg4+jh7bB11
9mXc6Z9GOZr0Vtq3FtJW1MhJ+zQnBg3RZe9twyJdaEW+K1Wl9CdXmu/UO24V89IZXq9fzbMK5zhZ
jukW/Chj2Ydem640VV0nSrr2NUe+9khTfWuuZrGP2Um9FWbBLoCldd/rf6ve7o/NpnRedSwT20OS
G8LX087dddI1H1WCKoK8GRS/rFYZeBZLvMIzPqXobu1CFk9pjA9ObqY+TvX06rIUYVTvZ7461eK/
n+kPOj2v2fQob+rPqe66GHxFfq7lKGm6l/Kx2p7Fam6FltuzxC6L7xK5zL5J4oUdP1v53tL+ioXk
AI+qfwTEO0ZuBqPeYw7ey9p7K6akvDZ27KdsLLTCeOTqUh47XY+JAULePLEOJSEKZOiavc3abL0Y
ylw9W7j4elOw9PTq+ZTDDTlPKhyiqfCSbzAqPzs++Kpqx3BYVOdQ1jXgExUlrF2uHxq1HcPNk98V
TKAqrn/pAwWHdMmyq+Mldei0OqpTGySXs1qvU8kaT5XOclx7j74r+Xt+PrLqLDvTPajTVLN5Mydy
Mq3lhISsPBmjcxGd+twutArSavTHpNSvWImmF6uqTzGpVC+NmZqBPgxHbS6cvRmLKPaADhOsQGda
b09mWxvRmBesHtbrvOSSWRhbR0+awxldfgaUnWeNSyN+VTGVObFvjsN4gBr9VDZUb6eBixvXes+o
RWFssZdfa12uoFmdMMf8Fy6830VOkm+dXi5SOecBP6IXkFFTRy5bPr+UU4G0w9MOtuc0F5HBbc0d
+t8p17HlrLdEss6yXWGeCa6oQnOw6jMQZr9f6yUYV7e/lnH8ahdr6Xc1KHw+zvmW9LkgIU4yla0r
sUL26rLkFtrBpBAdLOw00PtF9OjHr9+T1H1HXWQ4O2oeKolHh9gh4CXDW+8MbrdDjLvPDLM86klF
wD3cTiMT7S7WSmiaPTlqKZL0MCUQzpyT8ZVy8W2WzN8O67sLGbqPPQsfxvvu4CxjekTIHumdiexP
mXFVlCofzBQTxukKGyLVq1H1/QHFwjbp14TTuIQbjGS3T2nyU8NYtndNswgFBURtpLyopUSJiNa7
zKq77AYhlTDdrMUMpylUxHKk0RJ3IYy8D8Wi0d8s3nrSEgcLfjEUkaYDeEkbOljqotyqBtwqrSHm
chTrO6hd19JTmFIo1+oLILEe3VffzecO4JDU3fiRnMwXEpFfMjt2PmKzuThu6+41O1kjV/vZFCTV
e5Iu9mTRr0yYSXcOH0X+c06pTNgF61WvUKvLIonJsM0G6uuI6Rl1EjJsbBiUmcMmX2CVbJWMdfsl
lq8lrHh/HU12W98k1+t+r8p8Z3YTIcTS262dNH0V9JA/USif5jhF/ZUWoav0F/TKLMzbbzZy8Wnt
lesiLQzfeuQNqEu0VGgU350noE/z0S2Xf50GxRLv0EIj0md4vd3P62OfRCbEIxbDeB9zl41Jhpdx
XTHft1537LU+mhdyw3qqJzeZOO6NMYQsGgjiBwEzMBYdHQgaymsbcz1DRbrB1phuGAGoyFcq6Rtq
M4XxrI6nXnP1WzZ1L84iCBKdiEmx0KmIWQJqbLVul6RyonEtpn1bsv0tFI0V6Zr1/lSwBkjL0fZz
kcbnUWB2ViAzhHMDjdjttX1VpxtCUn80rCEJ1IYmigqLSQEbdSxr8VToktqR5T3Nnij3aHUaFulb
WWvIu/51qUcqeAMpo+psv5RTv4SqXVdP1iqAUK1tESzqhI6CiNCHvNL/aHqc0Ptfv1b2wH5XZmYw
jEN8VvqVUGqdL82hycXShY05m5qNuEs9t8HCjIVHKFfDFtyRZvJoaEO8hx4TM0gb4snOl1/EBE4P
vWbx6UDp8U16a0VeKyznF7Sy7jzsxo6Kz+RZDzQ8m0tntfFTTVoD82H8TfW23AtvZ/RJxgCJQ0l4
hAmArWbncqQlS6TZkF1gUpUXVbCHTtAGE/A2qZGH6feYWqIOqiFdT1g2Up8AkTe9s2kQjzpFkrUi
3Eif1xMkXHkcVnIF9cR8z2286FmxvkENpJMoZjae5tsAjPpYI+D0oRG2B2Ws0702M6mM4ileJoPS
jfyqZ696dqsx5/KlNWTPyvfUya+RfsuP2Vmo/vdm0NmZfKR6hdrrg60mI79FBHDdum2klMn6UGDf
BrpLoWUYPC3QioQseua1HkunP3AxnMq6y6LSqpoI9u8cGhiT8lKhyYwM5GGOMxTA27OlYxqYMDfv
jaHdpbE8l844hDrW3IiV78jcs9zVRVgjuV1DqO36SRvVV09p2oNZrAAWm+yhc/k/Z3Z7yRsnP1ap
YVEjrHdDGtOkt0fcW10XjTM7Za0dA4o26QOpTyPFGu9L5pkI1EFhoRiZXv6RlL37QS9nV2Xv5F2r
oewdZdeN8/c0qDYlgU8gEi0NvfyzmwHJemYK22UZ6ROy/j6Xi0O9aEZ0LRsr4C7LAr3nK9UpgU7c
LEYTpJodKLaTHCjC6DQ9aRDoKjJtgsqKcO36UOtb24fLnR5r5PvnlnXjUNTW04ok+gkKf5YG47Ii
M3d0ks1Uf+ytGFNR++jVY/qYbomD9WCGbECHo1gbZ4ed5dNQiuIy6mZxkXOy7JJ2SLfxUTmR7u3B
QunccNLGl27U50vZ07bfjPHS6o2dQMK0mbQ8iF/vhtt9JF1PckXW3Vg2eQc0oD7iAJVQrG76sB0I
IkPnpiR01tmBIrkIoXC6W38WKotd7tw1wdvn1Qdj0FTDb8xWOZR29aPpDPdRDr332FeVdobmvXc3
hM1i2YcJtCWhnmzCKKmShdCrJCOMuRUUVr2GiAK0f2xejWX3UK068ifV4pq0hBQbOBL9ZLQUX8Tj
sKevwDw4O0ZkO916mwbcyRhpWIpL4UZ5IqLJpgtXkzix0/AY+mlTvzigv7PZvU5D0QbS2sijI1m/
i8c7L+t0hvm5W4lojzaepd9DrKl0pd6RyFSC1JwyRuyfjMEaWSGxPPWjfNbWhTCwyTWP83JDZx9o
jIvBoHBlsTqeKH+rN65aCh55z12TtBUAQLfdqUr+u6JUfyi1ClEGdWX2QGn1MGLnemQZ+d1S6eXi
+ilTCqMpWw64G+tlpdp8MFvnAIfGuuZ0UcJN6jTr+sbQ5O/NK60N54Wtl2vVoRdbynFCIITKg0p1
nEFJ3+cju+1uMjxWaTCN4qLWufNlctJ6NZjY+57rbiuQvdT4oh4W/TDabXyCkzqeWSWfSzelLtua
FwePv58WLHmzSjkm9i9b05aXWO4doqCCUZqftmR7bfTN0VIJmXLS4iF2uEbHbCXIugAF6vblTawF
PRhdVDsPDWhmeFdSq5/Is3d2pZEXl2VdssjODDdY4s06VpwIezIPjk3du2yvPQO8pVkh1oBpj5id
WnPe7rq8vVSxaB9Gwnuyoi3Pg6B/3vXHdbbUo+UyyGelG2UyL4mCTVmKMWDe1rq46Ct1pNVF9qMr
QJ9zVWCDmRS/WMfXDrCsr459tdPmtKXO7vUP7VS+rclvOejTkUWhOE0oRmmvbLo90pRhc11L2+hP
TMyk1VnKBcmpGzWDE0I9Zr3RG0SbFbAJF2quSlk3+35e9mvpWBeu+GyvQ5zzDcxv5CmjJXHi+ZN1
hXfQqUSAv+8R1ZXrUcgnVQy/zKUrkMgnSBZQpl004ZSAUhEoq/paIFQrrkVpikfD6/fGrPyVlin3
mpO54SxDpUHkjvg54NqkEqoQOipzxYe9Xx+N2jEv7sHburXUqlkENy0xWb3hj6nGSNy1fqPPNR7a
DH2ZTsrYZkcARFXiLd0oR5tXHHhWsMw9xXB9TX0WZvqJEImBpArAWPDfKdjqjOV2fiyKLg3VwXmG
DGYclcKUfhPPTdSWo3VaRpepaslksJTK75oFTNgr6aszllulGkVIW2ZGgJqOS6NFFn/w6GijsVTW
g0uxPzCXKqOshHYS7SlK7xbwJzFBO5S1NhNOnFefxGptySQ0grLSIeppKADgDOK3N3csn53pijst
bGWWY3t/sfuKEknRJzt1/s27ySMBn/kRUEJMJuejpbFeEyqLbTqp9B3ILMRXH4O7mstgqlGZpivo
2tmJ9V1H5E0oM5BqFERJBnKY/q2h+jM28ZeyNE5IADDZTYpV3GJx63MPOYlS7Q2NFkYBw1uf6ahO
8SJfpk1kJVc1i4YstcIGSb2XxQubjc24UKx/kQejttBk/DgM7MtrI+/8UjU7vMuJss8yz93HnVjf
1NYjJkPu26ztjhTElZNXFM/c6e6uHAblxHk+x+W5z4zm0Kkzy+lS705VLAka6HXWEgXXNbytSBj1
a5mzYstXI/a7yT4RUfKXj4KSCuBP0HCGI7lC6N4FLWyvZGNQLuvMtU1mn5vWv0raAL6aH8xcE8/z
ThlZriRFB9x4iB9InSMxCqO3TxxMz9SQLlSv0zLSXvSucOBAg3KuJzTjjTznxhwOtjUEa+kxW1TJ
rw4isKHBWDEyL988Lfh+lS6qClGFC7SMfaU50Tq7eWhl7KhWb0byAqYQVC+sIJUn9GIfCruJD2Xc
y4OMqZxwibOzSUi2eawajcU2mdpnN8t3HYrcL9UD5VzolRWUy2wf0qp+YqLTDyAwuj2W4euilwHY
ZZSQK4uyGr96AGyUPlTXP6YTIU0DQ8CU4Oit3Qy9ZbsePSx2exbBv2Lazn6VN6XfPOb0FUPu0TJI
8GP4Xp+6JABWS6ilpKf6jZjeCxkbtM0AKdqyEqExhHFrvree9lB4G+HvOUnanzMbL5a95CYs8xSs
k637S7qeZ7D1xJ7Yu7nsqHXLo5R6ZKvTJ/zTddtVHWoiQoTb/Sj1bIgSdr+qpTr+UFBv8OLkAgb2
Fd3Ek8uNcKSoXwRmSRFd1w+oYPdxdlp1uFwsba5KmbPztZ2noZPvRoF+epD9jtLPree/TkuNVRDF
iirVBh9AuLUchTl+wQ9xcLu/WcYMyt9r2e/YoUUJDiliRz3ZuxWDpoEtGLBFKz9myL9sjTsSuVeg
NGzZoph+uNp1HzVGGsdl5hyJ3nFU5Z1xbl8q6rUylxOQiBtyY4tV6HIQkqxer/Gx0Rzb2u2Pio6s
TW1fk0y1D2rjhkljxWyC4xfyMJ8bjdxpdiVYi9TqDFEZDg9yA3bIsQtuwpw19rk2A3mmGY8iXR+7
Sf6whfYHvxYTVWTEe7NM5hBEhGCqWljFOgA+q9Ironq1XrbrZrIYKXIgClaiYTBV/qo/izI/YmaE
p4g+AfFMVA3qo1U6P8xVV9ncjh9lV7/qbfKWYn0J5q3qIvND2dCCwTpFyhQ3azznqLPX9Ml1WZM1
aSJ84eB4T4zybAl4CipPykn9KrW42gNToBe+6hfPoXJD6TuYBn6/TXeZUqDmz6w1lNgDgm4gVr13
148kY5M+JPGv1OR670pWU0VMI2hwh++hyNhsIegIkaSdkOuMF7o+3LpUExS1U89trvmDxjy2FMPo
N8+VKUDcC4u5WIwUFXKa4C0J9rDgZGjKP1ldx2FHequPjzbHEYbDLRvsK9HfjZ+Jp7lrvwsbKWdJ
HwWtrQnCIUb8Y2cQDFerDI3i26ncAuiV+lZ7eIkwZ71WFd7DfKWD1gKH8g0Su3w3ZY+sNWzVzdms
ABITYzeDDEOn2M3R1Nq7CRcwohzLO+oqd3RHlSvTRUJNZLwUXimxRqNCI9bdsQWvybLbMPWe71Z9
to0wn4z8vpY0YRnDpZF5hQs0VkJjMQpqp3kdUSR+jeti2unW07wOXQAsp0Wo4T4hAD0hvi9xa47T
uRIUu1yTF7YZVVKHW4UWNWHIMqLiRJVhcsKyMg9D4hR8D4ixllXC+JXpsnO95VqxugdamIdFYVxH
b2Tv4Lp/BNvaXhnUEP5OWNeDul/GnUduj8/6I0gbl6+AT+YksyYPHGV5mWzotLrFyDBJ+5ca03c3
ptM407Fv4EuF1N9fO4wXY6HUz1hIAkSTvwpbd3epGKJZ5bowGWSZduYl1IvWX2IBdbqtb+WMkoHC
4FOeIh+liM3ISj436KvDYNbvYCm4miR/wFASSGCPVkCD1GL7rOyICfoTWx1kqs66OjDY6UlgjuUL
+53Wg+ZP8tms8jXyqIWz0+czprKoGiqYALRTsFCKU0F+OOWKpDho2TmpUYSjUv5JCmYSKN5aXe4P
+lTt9YZhY45jlY6OdSmSB4b+fda7QdZzz6HAOSq1/b6YneLT5F4PdndWBW1J5f+QdB5LbuNaGH4i
VjGC5Faislod3cEblt22wZwBgnz6+2nuYlw15fG4JVHAOX8Mi3PtT08QVfEJ094WaRQ7+Fg7tLvO
SIQYP5paHYQKPhoT/KS/eZ+Fzs/e9huSKerrlnDvT2TIv3wxHJDFvrWzb5MqfvTD6SU1AgzhWk6w
kua9DpEf9UEjDtOgb7XVv4kuGPiKNr/iHvkD0+DUWsxuPm9VGzdvuT5wfvztZbwcYFE/4I2YLOej
Hc8HIqYPk+Ohx1kbd8dYWQfoVd02/E0MWb4Nw2TWYkdwp+JectdtNJfOydUgpCgt2AWqG76yPynK
AzfNxy+KWD/UyENbutUF1RvPDdV1cdU+yaHtrqp7HUvTDXuAgQ261uY0dpmzD7z5PU8ZF/lB+MJO
kqLlyd6Y2XFupMxVu6ZrLSYsc3L4P44Q/b1AelNPwzdhZceY8hSG+yx/i/t8AHgTxbXBEbSRRftv
fKPlgS4VGayMdVBftamT4Y5o9Vaq9vQSRIkXDu4eJBu9VLZ+5+jooQ4i+ablvpysV4MUeL90ZJCk
Wbux7fJb259+YQ/PrrND/oJGyBluGBQH3gzC+sCUcErZ8Ued18+ieu4G2rrqwv6N0+HbIPI7aDKA
+nGNHsc6AIUPBJX1Wbd1Ji/j2Gm+yij+5WUrH59Ohz02JQYrm9ti1aAa/Xs1gPHrYCxfqoCQnmYO
yUWougVeprUeBisnudbPj3WA/qWhcXuTm2ndjQsdfvR0lqey78Yd7lKTCvdI3QVBd0PEa8YltQ+p
KDrIbr2lAb4UlrRqSz12LILqofcL8WC6ldafTFHB2RfXNQoMWPni3MbF8RBuTQJCdEbtVCSRnJx3
f1j43kPSbZ7J5y/2oWfjhvhdTePRzu4riwATaCgAF31SC6JGgLlYXRVcf52tD2nn3dq5zTaLYh9I
exf4pcCGxGS1KgBgFJi40shY30xfo+sFhzUtP3VRv06zT7+kgj2vKqYrsqOTacavrebfSFnxFjo2
aewBiPZaN/8sT43bhu+RPexWy3+3yv1Mt2qCRDniE+aModIRuQbd0W77r2nwaLN4RNsgh2uTbbxl
9QyOg6/OU4g6LPRRz3B5ffEoI5Wyn8OecDAASHcX3FuISNbH/1Vmeycmf0Ux3vrGqGPqIe7T2iGS
0K6fOLuSsv45tihGa32HW6UNz0PiIheSbx4HYGKzumOiu+HT8b3fOS5sfjLI2vHVo23wwaotfbj7
iZK4/lVW4lfTNfXFNE51aaI83NiZ+US+HUPnGPmCZXJvs8i40Wy9DmHxzO1R7+yFcyboxx9lpOLH
PgjlXWaIGR58hjIUrzg5iDqAhqoPbajatmdKFrhdOZ+LwSbpg/9F5Dn88PN6AbWPfCCNIPMLgv2U
2oa5bE+BarZtmbH32HslRvLenfUp76nxKL1v1ffFLTPHGRdCO63v/Wzko6wDKJcu65Czsv864gvs
JDzWw7zlmqN1cFz1BRXdN4TOfQCsP8Y88I/Yi+jMoNJvC1nF+pM2r5k3P2pCZoCpln7bF8E5qpzi
4FkWH45NXkngfNRuRe88FqBu6t1NB2vHVdRbj0W111UGdI2IgeUVanCcpvcaXOAEJi9vgkDLtOIc
KuaSgDhit16YW9UusEqXq3Sfk2b9OOZplSCssHaTMdE2cyfg7jB9QuA3fJb+IujqYlWe8+XLwTDz
tjR2dWrkpABL6YGpqRXYZ73sH2OpEsE6sW2CfDP0NMDYzhLuMuMsiC8o7aw0gzS+7FPYuEzfGFET
d4uazNmnmoHBK/FchtLex6GFEkx1qJXvp0gWuvl2cDe2j0Szs+Zfsd0/B42jTh2BjfRIFzjOnx0K
v4hwyd0DXcPmQdntljuSADvvMjnyYQ7i8tCu+uikih4lxpFwaC4q991zlQtvu9bBIQUrJ/7QZeNt
eE0xKFJUsVYxGXgxRdDLlCFu9gPaTtWw8W2gSzlZzqYICsRfP6mS5nVHfpZEIQa7fIq9LTHgMeU8
hFy3yx+Uxg2xahwCYpSJsyLbcfHzsGdy361/FrXar7gh3iEXTzp0Px2v+DBx+ZPfDLf162ia+CiV
/lPlrzBUhi84ZT9GseORALCpdN4mRSNuq6R7fvT7YieQlSVOZFmI3gjZiZAHAKAWW+QG5NDPKwUD
mY1+ejqgtCsvOYt42a45YUcZ+bZlhbMQ9070MovAv3fZAqJwM6FrejNRefKBZW4TBC0y2xZGKjSc
F333L1QBygev/RipNO6atX8apuFXKdKfsc2D5Ir1Fez0q5pj5pJC+Jsx9cbEz2DZUiIdICVq9GjK
uMyGBDasOfLcaWKf9cL5h303+OiIqAYmN9iJ+EYZ0Zfjcrn2mf3XY+x+KorhN4nEu9nvziuZWhhh
7w4cuzu0cf3qsLecM4JTQK6zpNL2eHLuTXu1N4MCLg9qcjoMAMPA/cJR54RLdyjfs9wlaDEbiscK
L+FpCsPPJqun57lr/wBekOoeONZGhCmpJaBVq4qxOZHWspkGBzQTRVEqTIfuB7kwSr0habvh15CW
P6ld/1q6aj81Mrz2mV+evKXrtn7jIblDOkUIGLblOzXv5BT6BplDgVy12BzJsZdQDGAjOUu8PgbW
np/hy2XCTpd/IdxKgg68yOpOnds5TzX63VfTOz+ayVA7maOJJC8pO9au7pNo7T9sacwmXqs6GRv7
txWRzOjei0EsS+qNwey49yrS9BxaE1FFOmXIrNwqomJTDFYRHHITgdBAgKY5+v/1/qW9A3JBOJc8
jmqXy5qxVDfbERrj6Kcu4w0BXlhz0w29N/kFOTzxobiNJYFJ4JKXNjTFXoLQOtocdYOsdhiLHxGB
Z/gZLYfAm7E+yWBYeAK5vScp0BzAdhdp9VTN9wyPYDjxliikAmhG6vhDxoO1l15rLr3nL3xBwm6j
52U5S0ewPvntAVU9XyrPyEs6yF3rALFD6Mh9EdFozWLbnuP0/gUOp81oQj7MukUVT12vmi5Oq9R5
KFy9aUXRbSIdb7HPQot7MzFQC3BwFZ4CkxHqiC5kiVgi5DRtlrz4Zna4taHn7jFNvubu8ruyxkM2
wWGUsOC1TYFPXa8vXs0pVy4sPtTTz9CtsEsV45WOX9WEDtUL0t1UdOcFJjwy/b/WLc6TgvDyhn55
qJuB1OKOj8GqvgprAqF04ZKI5kfvL82v1W8sAEN5XXXYYPrF5m5CH3NXK3hJ5Zc7QP4amNXEUc+K
ENhrD57g6NrFyV6VfN644CcBRkbUSAPVszEVQZBuXL31OPmd6NK7y7FWwmN56TmaRPBBg1F4YCZ9
Eu7ejQwomh8/N/mSRN247g3bMiihExyt/tkuw3+NGKatVTfeNmpvWUjRPIEceWAT62jix05yFmBN
aTznNw5ogsrSfleuCECCwd76kfjbed24IV/Yz4x60R2LKOU2tpOJt0EJ/0GG84Mt3YPVBWAVvrej
h77eus3QHzI5f7d92N6WkS6nritRuUS22qyEGe+mMlovtlvOXC08GSBLAtVuFlARKIhYsaxEkbJL
QWr9j5m3e7ZF9NaaQv2GANw547jzLfiB2abIzl/yH8Hi7WWBEKt0wT/IOwnt9aGsdPTAbCUOcdMh
CazBPVMnY4+d36spzo9epxkTtERjOIgfi+79U+6vKALYEmKGz6QjR8VtFFoodIA18Pl+KT6pQFeX
MtBUA5YZ06dxjwSvykutrR8FdVhuTxJDbZknO0T9VWYqA22iaA4NJAtDXx2GKKySnul7g0wAzGT+
1KCDF2/uMoQ5ebRzooBjyHK2hdfKpAiqczwVBpFWBtHsVYfZngu4xbtgrMUIM5YcJrWLr0NmHvOP
5x38nmDQOB/Pvcsgn6XNjUqd8hVLsp1eo4xMnboRzbYw7JFRi0s6D31DnIv7tORhvUsdDJ6GRqGE
H18jqmiiWwudzvcfiSjJ7eE58upTTsPSpa08cQ5HngDRnn2w8KlgsONN9a6NBzRWTuwMMyF4wi8R
99svS9p3pxbhGLhWCJUC+laTWYiRxDtQQGpOfQB1DNluuPC3uTea7bgsNv2HfdVfRD0kIMsjmPQ1
hDG/SV84N+exdd3wqFjY6Sz4vYZs0GrwaRHStrksy/jqLPeucF8hx2fU3qTxz95Uv5GwLWc/z3+4
0103F5HGy6h3jvzJPXd+jDjAcHSjhTguE6Hcm0Zo8j76eF9KzBfxGP11AgJ0PN/1n93DuII70Lxj
Eho8t5jgypuHcxxyF61uK3Vzyd12o21b3+KFbNaKxGeGlKMHsXxF9RqDnqz4qGaIyYJCydy3LpZp
in2naBNrJjSaNme/Wcb4uM7hmORBjxud6//VmFc8S/4mGo2/LSx7uUA5SDLobBZI+uZtaaEbWIb+
6MkVTrstylutgmbL5OYCu4mQq+g1d3JG4o7mzrHjOzYMvCl5yNJhyiop9Ron1Ww5RzLqORGJ6du0
buNcMBBx2t3lEeQQFjBgbn3W4YxC0JRXnODctjnirP8iif8zs7Gw7Wy/7J8Xz6S34ITccO9XcAmO
4zoJKufqRGnuPjDu28hRiw+IaCqQo5NX+9mvfGW7LkskgmiuEVhiDkvT8EToe7hfC9X9mGfzc5Tr
/Mg6i1cy52GamC7WIpPHqnbOVRMK0OOhheIdr/Os4kvvU0zvi9bsvNCLL269SiDYoGfcUe1FVVyg
zDtyN3s1BaZO9SFmcEQSfp1EkBNz+e+XJTM/izpMUXdM0zkNx3AfpOIZwbx/LbpnteQQz83Zte9/
oSTBEA1/eVoo60Q8PZwtWz3lYOj73EOKOMCKbVCNxnvjZSOqADL0dQG56Il7A0qV7ftIijNIhzjJ
+Wcg/QBjix/ymoo60RJl7kKqzaHytgXdrDd8YjBjAjHGFljyxTOAwf8Nf4q6qadgxq7ht72F+pbu
UEVKnxf6dNNk2ZOXqg7MWt1inqhHlbl8g6WkUZV/MzO1N4tOXwL8qug1EUVbeXV2Jx7Fqpr1zoYT
fRxIq9s7YdzRWIlrjpDhwzoJlKk+ehLbwsPvEfYZVDoRo7XexBp7JPRYzw5i4Mhf0KOwUceFDE5R
R8CUk6WP2Kova1oZbmdkCC8G8kpui1TnT6n1WuOde17GvHq2SAHa9yW9eGQeb6r0EBjjngsN8HH/
7cmfqucaWXYyiL9Fhh8Iin19nHgI9k7tpqjqEDFKkil8y+Z5DMNLWtcCKvfuWl97lBax1/g/KtmW
pz6qcd9hdML6FIznyBmKpONdP7kBCEoZj5IQ2Rr760rs0rTMOyvIb/EwFy8w1vOLHVVQZcGDK9HS
lK57bUJw64k3jZqy5k68Q3+4IepTUN1w+C6zOj0Fk+O/KOl9+hYmkCkWxHW8ykCtxA9MHdbdJjww
Ol1gCryrWtLs1ElzU6u2D6QW3VNegUqyzmvPQ16KV36i6ajXkT9evAV2NDxFI9+c2m25i0ZAAWo5
pm0wtSHOPu6ghTViIyl8YwxmEZHuAvEg+zKRgcbZL19K/lvWpVkkaRu/WGmGT/Me5ydSgjnQth1l
NayMEwPYYMOQvxjGNEdmO5kLUgwX9Y86lXyHYH8fLAxMYUruaRMUl2CScSJoZNvoIkwQKb7Oi+We
3NBrkxUHJyj2VzZ17Y848twNKmPvnDNsYkabVFJZHgVLDOEdSt+m7JsjEB8FcnPq8bW1LxodWuLE
7ssMAnTmxrW2tWQ8r8ZYY88TDqLrOD6EdX9uZ6eGsW+DO3x/c2ddXYYJ7U50T89grq7P6HABwzpe
ZsUNzR90LvSppRj0g+7UFOkz0o/hNurhBmRnIXgTCNqLW14peR7KCL4qS81Vt4YvtJuLd1GI6Shw
Hyam+mRpwB9aolF1a++hQ/WCInHvTGJ+D6yApgqmjKPlOXKbu3J68HQPOB8F78hE2pO7wm+2C0Op
k6Gmw061gb56tMvI3N1hzQb/XIPuypUHzK3/JJKdk+T3el3ghseLbsnx/qYUCJR0TvxzJV/++8Xh
U0WOXD0in4y5kE27Wd05PhU6erdLqzvOxv3AYFP8CPXgApzguh93KS2XL//9MtZWcVhQwG6r1Nvn
lfW4+uWPrq6OvBd4Bta/qh5eWOq8TdOoP2aV4aH1q9dMTsj8m7nYwVoCd4vsFRPFbRBDi94VCbZX
9foAYT1vIjX1GG7j5nxXZwRCIQMYZ59Xo5B+WmRZQMmMZ3/q/mao4TzDsppiNpUkJvkIJ7f08niX
cBH1XmfhH+/+wbNQrMfcju5f8fQMQxEwvUw9xBBsxLQOuxGBK0ZKEt+myfhJIJMJMv41rYJLRtI9
yuXml4S12ZVzlEFThD+sMQpf0ZtfqQPDLgycuhM9PG5LacCr373zx97bYl2eFWGfT1imIUPZLjj3
6vcKdcSudERMeH0OSxBFBw/5T1J5XQ10Fd+1Kuah0QotVV45Oy8/9CKuH4TNoDfTE41gE669rhcq
X6zq6q1wpZ0mkTpddRLWXyW6E0geXxQk3oq6xNKA981anghgmpPAGeOEAPNgB+6hXwueLoISV6bW
K1pM/jp7frPyGmtT7uePAdZ6UccXJiiQeN7HWNNYWleXGhOurNvvKMevPYG8P9CtdSKoFSDVPAae
Mz6IvEzoW6+fI/iBxBrIygpnjn3mm5e6+mDItTeSIIOREeOljsvhsBbgzqaON+NkmZe5H7bo1Aks
G6ctGLlLD8UUJlPW3zjmnbd69Y6AFdhuRvaSMI2fRrcTFzF6at9b2T7rGiLKJAh9D06TZMPCueAH
l5QbcKvcvXAITJerjajWGLHr6u4byxcO0JqqLJ13agPSZB/sqP0XLDia6wnjVb8U/7SA1oU7yrZG
KSLHQvvuc8rfOPweuwHmKU+zxKEyfm81pb/xer1TEwE4JQlem/8SYtd8mtB7Ad2SHGAt6nsxnM7g
nVufV5U0uPhP/UxEiSpYaugGkFvpudbWmyniKCwom3zK7xt8eGpps762yhqOIyCoMyrKxMcs+yS+
xj/PFuLHTuHeMYgGGqoCi5mm4EFH2YnOszdamPS1If0vgYR7JD8vOgAz2BieC/sxyH+QptXvZi77
fcVC8GM0WXuAmgiQDsYgXWP81QokX8FE5tKq7xYm2USHyfUuppg/htXSp9rf9AOnP5MIrgYaCjBz
cIStOiaZtnsgQWd9AHh/Y/8VmzEXJIRkZrNO3gqJVn0MmCHQXUME2TL7Ea7QWjazPZfvbFPuigHA
6rktYh/6xmlaxgPsUKs/fIgF6t2V8pkgQ53YdTqiCG/7ZFEornQnucZ8ImYX67NvZ/PQ2sNMpAeh
vhUCWz0u4bc9suSiRkYrHO7mZT6MIowuq6ZiqQP9Yn4HSEG2tHcR9O3s9TRXU3XwSc/7svr8QK/D
XnTcH5Eeb92EuHcZcK8H7o68nOhRTU+2E+WHCKNeDv7C2GCRywHdG0Z19tRlfgK05Z0jxKZDCcgV
WmX8NZfuyLPbkeE1NSG2FWGxkhlvZ4Ne50K+ESUvNvTiBLtJLD8VYQ3a+IQYa8RypgiWR1OP3yuV
rO0yhicsGTuYIWsPxU7EEj2HmjKKpUQGVfMzFezyEtQ2qZByLgErxTr9hiPLgK3YuubKOVbzQARf
Mz6Mbj4fwibmUi3AmpVGbKVLFtplBhInwmVTeXN1YogWBwfX7cscy/cWpXs1k23k0ZjZj7jSo8L8
JHftYQntGVyPut9VfiO8CrfRzwA8bLc2lvXMz3GPG6ClxQN8t4nFeiHa7UOtjk9j03DNynnCFD7x
U3teSUpFJc4F8tRNZHfDzrJf4x4BNn5TMrbN1mqzFF0eajgM3oj345d8QvKcEbG0z1rc8A59R+ni
1k8NQQGL3ZNOXZVnijRcwhixTc0iOuowvkO81VWt7IIF2C3Gj/i1dazXPlqILpwwpNVqHI5Ob/2a
ugaVi93F6Tl0ulvfx+bq0K7LYAPcaS80Bk4O/HAEHa2GACaertyla+cjW+aKiTGuj0HakEOK5pdU
139kEuc8E351buCnsOJfJ8w/F4t8I1yi/qAlOr3ir9Q2Z5gL+0IyVaKCMEM1sCbRbP6mg9kPVBA0
YYdfo/cYjub2VHJTkiCRiqRm6MHqbJsf2PoQttXrZ5t2jOA67Y7x3V4LdgOMlOUl15uVwtD5XykZ
GQ99SBKXqL9j6PWDkdZV5pW+MacOy+ocoPeuQJ/EzpJDcZGWx6DpWkeZFaDvouKG4m+bPOfTIYrg
uqJQBzZjUrBqnZgWEEgDB5Igk3vHlE4+7xeyGAIvlD1sgww2QBnqC93Outh+gCS8nig1QVaBI8o5
4nfsdiMlT3Poaxyf2bixU9958HCGur0InsM9KzILMBbwbQedc2PgQ/w0o6ChHXTZfkp73KF1sBOv
XlBUdyIGkkiPVscDFGGovhUOM4cf+kcrjTqSFF6yorc3g48AOm6xNMmeiE3lPxHl8QNnkwAqEMsV
xuBUlMGe4lcf1WyJwVgjwVp7ZhQXIyjw38WB7ctyq7oVFkt9y1NMlAcZX52YAdVaPDv3LDs5yue4
A7Ymuu+eZTeC+gTOth3bmVBzssSqfEtkYUF6GMdc5mMHI4Z573JvZR2CI1UiITOueI4Wzl4iSsWu
8jjq1CbQ8BKyzPr//1KDB7vrcIwce901BU+Y4V0el8m5rrJ70hBd8NdRfXIXpzi6q6pRAZAdwAxu
7TB1hdcpIJiFdW3ZtRFGy7T9yVBgTqIeUfXihmpn4v+rIb8h7eBuJlzBQylEsh1+51LuhdLgR0jQ
2xoY2M1cYsEQsYSUtZR58+XCbmxTx6cOqm2PXX0nConZE42XbhdC7aBZUChbrrnjEvYf0akYDh+B
WgMuXiGobwmNpK6EzMawJZdCq+8QVwkZFq48Ios56/tMJFyICzIY4OW62d5HqvrX2zVfTVK0MUKj
y0GZqLYDAWKoMPs7YN/OCSWu9+srOtQTopHaHmOQv/qNha7DMMGASxvCc08KoI9VImHx+DTNPeAr
fozTCHSpwGlWF8wuFjr2Y9VP/4oAigqD7qt3b0BDIUE6ilyqI+bFL97CJolyM1zbQFs7In9feUuC
cxWUj+EYwb83PX4+JfO3MSfXTjeRl1QFbXppQypp1vmcR/Uj0RBvWtsfEAWM636/Wa1MHYmPIYE8
Gm9VF7XJ1LSvSps5sVHQ5VBx5GtYpKBnw3YIumcjWu8oS3DVJRWSi7QGKFVBnthcBYWbT0nfdc6u
Ue7mv39THsBoRSBe3BD6uij5RRfYuVb+ZwFenFhNVO7yBv62HZYvHbn9YwXezqoKqdQudD+U9bFJ
c59m5/QzE+Owd5tcYRFu/hHyqg/jiGxxUtVwbZZ12IRU/iA3v2u9SLqY+DBJRAOiDyPkpNkD0Pun
shsyXmK26Vo7Z8wazBUVQVxeWHwK8akwSDjYGiTODTa3wmA5SruXxa9BVubpn5VjFXJDontR/3ub
IF2/WBJfqy4t9n3fXjo/Jbt+BIfT04fvhy16stXsGnd+m93o1VSifdVDfjAT9zsWx/ooOIiIIEIn
LVT8YXzsDAVBt1vQ1WITzpKHOnD93Rr4EDv2myJfehsiHOAbuVzmoSZ/mCiUqUOHPlfhuB/X7OC5
njpiDkYWaPzjMkQ/chX2xN5o+K24DJ/5IhATOcyIbJt7wpGOGLWt4tq15YsQUwVKOL2aoQgQVBN9
h7lykDI8+gPZqyZjm9HeK9qI9Vxm5mAglPiqQJSOJI4MgNVtStBjF3ddAgdQ73iyHET2rDza8SJq
nnR+i4oTR9pXPILfFrksH+DUDjy49alEOlbOxj4DMqcsdwXd3CgpSZ2JL6nDZipGW1213uFCxqUQ
Quwh7bmmkXmcZ48tafjsEHM/6BLmBUMEHTlNQMmidaRn0993JcGAhiyKjLGoi4KDTSzNxjEihWUL
Bm5BycRGANQYR1+yrcRepvbP0mt/+PADlyULu8QZfFB1Q69gWD7WUKDbUFHM6OGAhCAHRC7eZXPy
cja+RsY7D7cyYr070i7v+h03VLtU01siKgn4HGXZ0bEasHBAa47f/AzBTjqUHhE2hn/cpflqZfC3
hSXE3IapqyzCryZjhUJm+tLWA3ksBAV1lksiScmZaRnSUNanWO6Apfx9qFKyi1QJdgS2XIKx7ckF
zqiwPdsuIFxg7e22FPjXeD/tGQpBiPuhKv3nohd4XcfQwcuAEC4gEOe+cSF1QV3SqeVAFdn9QlHi
belJOaZb759CMFt5RA3ENuI2Qkcxa5pH0N19VURpUlryE0cQpr+WAes/XJiSHMGmt299Qoh0UK17
r2/Sc+YScJ01XoGQCB4MIdGkaGGztVPhiBtPaV/4xCR13+Qj/6qnvH8nWrjgVrIf7WZ5jkpsORTe
9TstFmDELMUSQYjhWLIroRIBBZvuNcKA9zbVpZSB23SkRKhU3aXKPnpVFahn1bQppjAmfSuKsTJD
vYwBgXKZ4CMKR7s+4nq2H6N5OFB4/Xsc3AmMgroKKNVNGKxUIvjQskDg+GVVAXTKYrFm3KVBLz66
tLzqHgEEbbnvMLa/WtXXR7dJ4wQc8A8hG6CjCtZzQBvjddTsjIr1zRaZ3AaO/RKR544X6924xc53
C4yjlXIPs2W9NTYZ2DXnBEMeJ0rTmCPxMwo99UxHUY8hYcVknAfdbl2ETETcvdzJBcqv99qgnhxY
grB48cz4pX2QPdDABKxoMyU3xlQY+oiphXvd17BwexleejOQPt9nbIkOerhFOOd+INBwRuzlOt27
NeIGWAeglMj/hJu2k9SLxJYv/ENgGsgq2jUDrgTBiJvQe1XkcQn948hd1jCaIeamNCGVQA4LgVxz
8K0m8Qk7+VRj+yFjgXgSoX8ORP6RlXsSOAkvWp0ig6ZinNsH38oI+6WZaE+KFkDN/QPJwmE4RHl9
IPGWHVivB7sCNmg4UjaOU4G4xSBcK5YKA/THu6FJWLErJ8n79EEb6IF0tg7/tYKlLmHx0+SYQ4dD
Ev0Ng8CAuIA7r0Dnboo2qfLmT+k3fBY92b9WOh/q2HoTBZBhpDNgfk8/Csk/uF2SdsqQ+GmurqBA
hOjQCQPQGqJaSlmzfMlBU6Fp5NnTZ2yeTyoQ6YFj56i7Ln1Il/Ij57heV12h+mIhGI/kssujaw8H
J4p2WRSf19V6VEGHgt23UP1XXAXO8hvd7i4b7HnXdQWqh75bHqjTQZnKfbou4ad9QO/OGjN1qMNt
8ZR2aAlmgkuPLs4/Urf11eeOPJBb9G8V8dkjBXmDw65PBLy11+j+jPf896j0aVnQCyjlRg8quvH5
zIemzc9lGH8X2npe/P7n6IOgTVP4Ws8Q5l5v41C33OFJ1V1x974CR0XuknQx1GjGsIxhkEhPDE+0
hxE2GIywY9GrPxZfRAsMWGC1vmeQfbRK7mxBXkYOeCcFL70NeiZ7NT0K3yY1CqECCJ4E+6mmJC5p
9ghRQKqW8IClljvZqdciX9SWufGuEGNQaKK4ZslECt5xRDmG1LiSVtKtH9tPS7MgYY7x2keYUy1B
pLNdDdz+sER4P0SGY6QtfbkTwoIJnD/noO/Qhq7vynW97aSQd1Wp6HEt3DvhM+8AUnePK+ir493A
UcEekiZKe4+e87svv0j3yNT/2sUnCS5FYmNFQZnYL0+yfSIXJ8SJ5/BktQ1xysL/Ffh9djJd+9LM
kXMClGV2S/uHmOt/16NCxF6J4Iw2mE0Au7hTun70e65UkryeJysFghTfnETxpqYfrrtOafYr1O4v
28MvSEfBCRHwJSwKvMNu/BFE/lU45kfVopQc0Jyktf+9OP4f7d6datEI4i2Du3PX+usGWMuisnwP
SITYFIsBq9ChvaHvuV/mm7T6AZv6XdndoL9x8EMXI7q0/haNnp30tXXWk/2lzZSfO6d/zl1PILuG
AhtL0P5YAn/N3a4u5r1upp8VGnEbdaURyETiCBN4x7AyEUF2rY4lx9JWcpwWq9Pt7bL9I0ekLsZC
TRKFvNAxWwoc9No+ZdCDFmVYAKPtW1SjOsMb7rMUHGyMVYmSyA/Wgger7SFYInecEicNn8dFaHob
2vGmHNIBhUSsbUlm+y4TD2ummW6Jhd/opv4fUee1JKcSbdsvIgKXJLyW91XtW3ohWi1tTOJdAl9/
B31PnPOwKyRtqdWqAnKZOceMnoEjH824n99E1h+ll3AUeRwpXlzt0UV/1UBNtZP4h34hqZU512FU
uD6K/8oE04W8NlSIUctGJ9cw8B8VQo7CbSmmRuDkJfYP7KWzfaisoFwTmdm/1RydwV/2PTEhBYW5
yY1/LI52dVXeUimvQbxMB5kAbQa76J7pb8n1CPN7kSb5RqjQIu6Oc7R0n40iaa9DwrSeAsY86EIX
a3w+FlDCxtvlPq5xHHWsrbL4ZphZuaIdf2QhiTwwB9JDKoo9jsEVWIHuEjSjf1VjM/JRh5A0KZyW
aSx71ACSnkdEldkj2emBx8l8xdSaJenM1qTNUUk6FlYwv4OCgTRoTSLhqyItIm79bs0R+0mA34cf
VGRhs3Zap6yP3dYPtkB/Ip4BKP1Ai3BJ/EoitL6+MLuVsDVX1px4xx7lxzTBzsyyZMt26tEkZXJe
jBNMwO5+jnS4n/3/opJ5+cAmgNIWNGeKbOWiky5bpTHCehcdwAb0f2/TboY6oCD0g6sw8K7bXgj2
IssCYAgBdV/Z54zUVLx1GOCu7aGpd4HBhNSZAWlX84fBUpzxLv4C6akdG0FE4EFkEgs5zjch8q/I
YBAbQmoq0G62gzdAHRjfDIM+AY8yvlooKwnLpyKDqWgkauBUwqvWO9UxLDT6ckt4W8MzOGxU/x7C
/0YhgnKDYv0KcinTy9uvJ4Lv+p3ks1oehNVW8p1QZ9gtfSFH8gywC81+nO9k3mlwKqm+UoKOEN5G
yk88eRG8mXUCZwTnfTHfsC2DFo8Mve8cf7oNy4vVGFSpaLj3Pz+tEzAnwbJF+dlydFQY66Lk/Ep7
53fEVBbBGLIiRIzM640arwrDShcLBS9GvYTJesdq6AbU5VN19ZPyf16iOr8gChiOjPmq6zAU8bLz
IJ8y1ySTMfgwTPtmjfjIcH7LtddEF2RW+WGUdbnRqc0kADvkEx+qXzQtJKXMOcDPzKgG/v9fbhXV
yqDZPuHSxpWLzjtf003GG7hp9D9ohvBdxbs2Cn7Z2GIJwqopymnTDF9/pTn/nKQhiyYI+idvTHg4
yjeLiOJ7J7wzsgl2j9reGHQjq0rX30bPpzT3rIPH2SjYE5jVOk+8JYVrmMXFw4YCH+3M4c2nb6mL
/1sNigE67A05es3BcUBOUv4ekvm3u/BXgyXMska4Aqdy0fX/Csz8V4CYYZNrle1EjR9M9tc6tqbd
4DrBqmgFMKIwQbFbQNobhuuUd7D0kSOcI8X366MfopT5aJs8enpywrAANduPy36b1DhlOdvQcSzs
9viXajqGLgh8+BU8+fg46qb1T8ak3z1KhcPPlYHKsb0N31NsDLf4yKa8v7dAZzbQOootvoiAi2st
IGAO43yQGUSwkOFD47kXInmLbWcRhiGLqaVdZF6GqA8YNMYjUKLHql/YW+kc7EMPN7mGr0WpPLLY
Hecv6c0UcbC3SK8Yqm2MFqBJYwqscM4PWQYL1Kui7ikBxwzb4aOSZvskhuB57OeWf+x8lS5ShMLr
n7QkK7BVEu7tchI5mDhTi2VmT8BpAi30pP73pUT8dSzh4aAHJMjOh54yNflp7NiKpw2YwYQufaXi
AjxtUN5d5aZ3vzZ4NmSEEhHH+jR75BMABP2JgDRUmx0HMaM1wrmUze5lsOpqJWaysrEFoKAcnQNk
s/bUfRCCY1xZ6dmrQs3VLhqs7shco6rHWzmDmWS2/gtjDIBg9KVl9U/QBo6iOPHpT2uDN3AHzRVJ
DfpkwHPRm9GPV1m0e7vFDurLlige2Tonb3kZ+hoDl0W/0iXsLXO0A9Av9mT3MjNb81kA6XOC6XWx
w1J0OatYMPlEoAjnRw9XmcPki2T7GHX6ybLe4h54TaciXaUy4mxq0E1A5K4wMKf+qSAca5t7wV9E
5y48M+Z1zIB5Fo7FMfS75tZx/WqYcAfXxbg5gB41BZZbDEkMFxvxksXoJtDzExNQIIlDsqo4gVtt
+ocYUeF2KtzFjjb0uz6p1z40SbijBs8SYlQUEEsDZJFy2Ijp4UurGaJh7N5F1NrrhsnvxnGyb90W
Nc9amy82OX8iv1XrSg8ObyTOCwPABOC08b2BY79TnjOupgZIUTep33GGyYF0h5fWTBGQ96W5j2sR
bHODkE1ys/oXDEYriC1YLQQKDohtLX6UF6OKvANm+XJdANl4wXGA7TVwt4aympWl96qr/F0wtKhF
PBZPObY8P56xp7juDQq3OGcNOpq+Q4ypa5Nt+BSyXBW/ZYx2Ii3JJhJteiVYaO8wj13lmUluSsQo
HPcPWt76LxkQ8WmKZkQ35Wc8NR7r6abYJEQmVOTaTz2YkqGe2Xq0XnstgRJv8oixp2CHcowb9Yyr
f2b1adIcu/Vr0hTTpV70Dx369XjA2ViEgkO9DDwMPfl5EIMHVT8tDxDHXBp79n64jaHIJDjqtLHr
4lESvIrG2SOZ5eD4X4Zb2ODYTAsxB5nMOxdD5lmP5bueomrfzA2Ca8/9sBurf4SowK+uw00wOOow
S7I0aseryBPgHwULxDhJB8x9ZMgfiiCDljzACMvNH0zDM8Gt8T4b7W8MCPU4N7uR5RlY6yDb1dGi
3SQEYgu1v9kE/STxHLXvIe8Zzv6u24BwMh+ZYaBJN2PE8iSaXe0Mm1Y38ySS3LE5oZAEuCMyWsBV
qHho0WjCSmu2dsRVQuRVcl7344xKAskvx3Jkv2vDPYAc38qyyp6TCkEfsWFnz3wjE0/ugpH+hfqI
tTrE2JUwxZ6t99rCA3fmL4fUYDTAlhJUQq0snjlNE9iMAJGHhZWV2YN6maPxvRz+Sx2/v+MJuFRj
o3cSDc+qbB3jJLq+Y6Caf0jHFSAKK5yPixRWMPeC/QDCIx1K4xh7CArdQN5HyZOWztUvuoljwn4x
3TTdtDacKSK9W8qbrtlaE6q/DIv72k/aZlNM+g8+DmcvZIlTrpumQwdNcYNMCBscmJajkNZlBGag
KOUusZ03q0hXX1aZEv8MbFWPOWQSkPtBc+UevmvpOFwLRkXn4iLDZyzWma2mFU+fo6DwT2HD8hba
HcgRVkhcoX/ToY3vlenL8yjf5uWx3/cayYEs//2oZDVLz0tTEDoFE+7w8wxDBfGJrZX1qA12Do0X
qN9xD7J0XxiAPZOSAXSt64c5uMv2FIlAGXJ+VwWekNqrvu050f9qdpxkpDgcu052VUD5gDCcoo3s
wPgyTmFlJih/df1H48Q7DaX7NGK4sBeR+tDPIBEMnPmR5HnoVTwxzArKZCSTqzEE5hF4AlRSXNw5
K8RDZPHABKbEH7UzwjiRY+z6xnvEffbbdG3+tR4NQEVLjykZgHHaZw/ELvGtqVArSgb2fhew3c1X
EeLgTYxD6S5wzcTp8rxoICxXqX6KZ75z3aAgidHwbHL0Zgz3Ong9QuxYxTNSaEoGYsz7nbzeBsLN
XwLZgMbD5HZSRvckMl9vHKMzPoegBUlTY+xP6afwODQn3jTsrU1q8VR2SsLNRyRkOIvMrAByxc61
cyW+wh4pi6p4nvCuge1lsesVeFRI/8QAWk0YlRjaWRYTYhsJ0zkgHQ5opY+KSWzaHDVxHUXznq0t
fmqNkbTDz7Oye1SRqWMeqekx0BcM6HU92Tut1G9mg8k9iuXLYOEBTvvyNkaxpgRpkLvnE7MnYopX
QaB50JEJRKqH1773bWHty3Z6goZHiplZl0etFiF+An/4BnlTPSxcvrBkCgTvqIcR81ykVatTVXLj
ZIbYKgf1aJFDFfQKJHUtb0DCUBWH06Iqrb1xjS4NiIs5FAw6gXiHJDTW5OSGDl4RUp7SzeC8Mqxg
iivouhiMe7Mn1kZPrSbmdqPolsIknhhNureBAur4YzbKe072xGGwH0qechTArmOe4u5vFSWfxOw6
uGgdKCSxu0u1h2CpgI9V2+zYEphxeRXCCxnZbBZkH02daT11HVsy25UXXVWUBPYXT5f5FJR5sR6J
19oJq/gV15YPw/d3ohKxQocZ+XLZEE8ruFnNHtQCZJJmWeK3+Q+C4IpFud/Tj2VbXCfRO83FwGcj
o10rF+BH41nnBnUqJh0zQqXms3AOjD8gCioGtHziRlDrbVp545Wej3OMy23tWgGbrMzaGaiCgEAw
eWz6LITMzszLyww2cXxS0azajeh9Mg1cdfe7cWU4gA3KVtNmdNVvjCXk09rimDLs3DYIJVY6mJxj
mRvroMEBUVhsIaw+Y9oedbANZJ2xWWkwtxnpbqhGcS8y+YTHrzhKHB8HUN97LbmKSh57tgOvtbG2
PpipjaTdQC/ycEjKYd5GekKAN0eVxnR3Iue38HCE9LN4ooMEOsYAX9PLPXRgUqwC/WYq++kWxNV1
Viz2PwaaHl3XGZEoqfTLSyRNkzsh9DfFotUzwSrCKO4ueczU4eclc8r/dIBzCHHJK9GtLE8adfWl
l70VNl4TpO0HHJQs1eT4yJL0y0wwyUVJ+2lr9F4T+T94dcZmzSR+xuc9NU+x8deWWfSQdHwrU3l6
JSDUbvve2Uo2ERCIrbUy52nnQr4GLHDpgT4y0YVFX/oRcu3+pFB7JqkCXoa0llV8tNOgpO8Rs1bJ
R5uW8dHxyZnoppDIjt5C4mt82RihiChpoitt9D9cvT59GRkf3H3VbpytYyU43Ulow1IYWJ814mTK
aEPsh54TkdiCPRsUyvC5HFYJmsczpj8mpwnLN5l9WnNUL9afd3sRH1hyqE7u8qMe+6qy8vg0MMJH
k4VTopxbPJrmJbbK5I1MuuxWm9HF5sDLynR6EapBJ2SpVyAuaB4wk90kGrTd7APg4Eww1sL0/tkI
ywCfwKGgsacoJYc1qJhhAHcALoalrHTl3ZrTo+Eqi6bcjnbwm6NdAW02R/LDrNogWo5gqNVU+vap
9HVyVwZe7jKEbA4XJXYZ5mSKFArPnhAwoGg5iNl4sOx5cqOsODskiCB9aJYxwA4tXnibQhKvpoD3
FI0nEesFREOmy23IVLPOLWoqvp+p+ppZPe5VnYtTWuAtnCQfE8zqdt0Qn71C1ixXbpjLVaCDrV+7
r6bK4s3UdqAT2Bkggavu9Vi/j05Lg+NJ8RwBVd53XsWqX/evg5vbn70mYsXJPoLxJNHYnksHe+DI
tRkR0qZ87J6Ylgimx9+AL9zdLSKLm4GtdIeWXiyM2ZiFGNhKr3a7e5ksNzC1+FfdFS+oSn+BAihe
aRPB1d6MinW8M2IP9t0QymBBZMwqyNp3twrgjVWFxbh/ep76dr5WDXWa6+jfQ4oDAiuhvU3bAEGC
hvCB/IDV2dQCWxjU1TThLoo4/rKYw6I87PJn3Dcb8nxC4PiDuY2MQZ1HHexLNiEHhDrixIEDObFG
N8kMFETztHI7W19MSdpmmyV41dALDGn5TKouZZzS86o1uT8HMmMPhcVSsMwwsGdtRwSOGA4uGxNk
anm3G0T322iW7r3vjdMPxazyAw453t1dqRzvYEdsj+DduUhPOn0uFR+hYUwOpuUOG5WXrNvAJCbN
iU4y4DvTRrLrgqE4khOLQ2CajHjvuhZRpjlHKaXKKkUWtEZxuXI4Nk/LDxAXQJa0yCOBfQjYCVw0
aenxpTUYX7um+1EEXYlydHAeY+zwO6GsktTUZ6x2e9u5Bl0fH2WCNLwsi7svrOxicgmdqIuBcQvn
2pod1kdsXHTqimEvfe4uiaz+5NK1eNpvrl03IOFzkf96ilEDXJtTL1/KqhhPGQLcbUf5BHXWdc69
WzubiEi6bSwCLAGFfWmFd/UiYoZM88G4gwh2GwBShIyKDCtj5nnWtDXZBjNQHr9z3xMrZwoyfnTT
TMqso+gIY46rGJ3fym15SwOxYNAd85vZx7dl+OLRWOHWrGOoIqOAaiblOzoEuJnm/JX0YXvQRgl4
oZzzG+ww+Eja3kovluvUz3ZIT/SLakmws7oBVyCB4lF6ptOlvi7tp7HuT3WV3RZ7DL5o3R9sOouz
4KM+hDHZYyYlO4N062pqGa/ACjE7mCERqQFiIbY4NApM0JmD4MNrfo244hAKWf49qSMMeAP0ZB60
Pb81MAil5L1EyfcshFWjD+Yi5e/fg14e9hnRQGey47zzVLwpeFfnIJXuRatyhHtHvGvSAWeuQ49L
jt/08/LzZzwSh1L8ZERFROwj4gwB4LdmRPo1hQEcnfwPirztNHsUzZZeQfL8T4nJehe2uU9lC8aA
+ROH3bTHidBQSBG5XDDeuxTmXntOwe2IGZb2v123juCOkh9wqhIQWi0Nv/rF2Kg4m1VxxangPqvo
lvF0fGHvI/ZgwknOCknzLBHr4V6wTwVm8XU2ooTpWYtZoentPUufawnkWSFyphVDFpPVAFm7K1GM
ePRRX1Gd5J8KTdcWLCgL+EK4hJ/V4tz13iFsMn9tJuZ1dpS7r4U42aktrnKJVrTRlLHJwpYEiJDy
t1MPNE3wccOFoGx616wZgs3ANpD91GcbjPzbqyHd+ZL2MsuiZl2iw9gGKeMyVQCOcJ0y2UaiRNli
nYueXt1FbnfyNad+DvbqOTKss2Aw9DlSErKHMYkmCZz8M7RSn7qAPICATmZraO1dyZfAIYryBamj
Iuko8+DCox6f5yC5dsNIxlC6RK5P/qGO8urUDCUqOcvw2Pj70CANzeac1rhREfj15UVV3t0hUPwY
ud1BlGP3ktcx80ILGQsC/wO0AZhoSYQy1UdQF8F6YU/mH9O6rjFN+j0xB7OJfLktr+E4/6WcGoAo
ZYcs5SJqOoSgQy+bg8nYuRgj9+BZ1oOIC3VNFgT2YOv3UVTp4eeXfl7k2D4T2JFsA5+c8D4EnPET
oJPTrSPq7z6qwfuluxi/DLwyNjRhesw0j8u5H/M9ySCHurFP+GSbp6IAVdmYBmtEImrSKEHNbsdX
LfV0zPPkmBaFc6M5J1x18v9SZeN6gnqPTw4UZr6v5i/B9Psi32Gy7Poxs49BOIIX0gGg6cJP157L
OAyxkrWaOeXv5D8T6NncqhI5o2+QkY4UPrrr1GAKbznmrurK57p13Yvw0ITFWXyPXRstYVQAxW00
DJvBr27wU0jSqM0XkG/tC2Ep8b4l9XxinXHptF0wKNHvFQOVsOq36Sj/uPMQ7rC5jk8gs4ut21Hm
BYYALkf27UEGyccUMbCt7Dm9JLASYCAy2DFL2EY/v/bzI7eVPF5DkESKfPPoYyrCv8BkQSBlof/W
VCRD1b+GdkhvbCDi12R0601FyDmgR29vJ/OOsBOTkwR/em8u/YfTvEYqMk/1kGx5KMPbH5Gu+Iy4
sHSQK+n55YqA+unkOeV31MN5IfPqKw4sce4Db096GtTP2SzZdRkkkBm9vTYD7DXjwhFR2cIlZuiy
SqIxIf517kmmQ/oH2OWFXnbfEjT1ZVV8dRg7ASyNA6qyJxWDl0ucaWvHVrdBCPxCfmN1UxP616Tz
n5vco6Ps1FeSuvra8+d2KjTMrSAgB+96boMiC1NkrXZxgIONZeUfQqv5WEeg8RfPKGi1f2UkfdaT
//Xd3L2pppoOQQFHyejJ++vYtJWeG7zUWTrQHo3gmY35uXJTA7dUxy1feIyGxL0UQj6y3P8skylj
aVJ82GEGH8+GXOn0yMLRu6xtx9Cv3JjgO9N3kq7mP3YQ37OaI1B49l3HJHInZfru1/avxNI096Xb
PmLauT3IYn8VpKK5TOF8Ca3IfOLeQBg8tOyby1+T7xWbSZN5YdfdrQFkeoKpVN+xkc37dBH4UuFc
Z7DF58BS/QMY2rFkPnepJ9E9Yj4KjpYISIxnj7uqYqdgBh60TnsKh01DYtKGTSKT8ARuax1gnqEI
b8NbPD9MW+MlQCO8in3T3aGbhqYA5vb+89IpYEbI/NSuCZwWK+wSZgeyaDcJhSxRe1kCe2FO8Dst
P/fLwbykltw3ffE85Eif3VR90NQAYPWp1apkWo8mAwN6vffM1cyWLx6Hx8W2bJpxGKHXtsUn68E+
yBkKhys0gHIjNYEWcNoOoV5wXo31HrmaGc24SCj0NMIZkZjoaYgHtMqHYg7Mk4++Z9NCxl798Iez
KE32aWW+08bVW7Ye0ZaROr22m82nxKal8QEP7X6UmZYdNIiCGpySdaXWhtu4hAQQ0WASDbjx4WQM
1gND4UeJi5beuvuI0mYfmHy4tox3DWMoBJ2smNkCewQX4cgaxToYh+cfBEFiC44s9ttgRuNoN1dq
YA8txBPjmPgOmGJTSLPY5ZmRr1URVfcE4TXFHICbBnOr03i3sfaHdcpIFzFscVBmh7YDS+pMZuHk
ifqAAZIU2cyMT2KgHwLO1GyQcVpbN0xqRlQMcfwcLO8s8Ra6wBQhKiV3K2f9Pbc9ExM4lPmUfHfM
2M+j3+MFSpkEGTF5G0aKEyWd/lYl/WpMleKVSbJvRPql7FocLI0kPFOueZBkryfwGVdFlbbPsUOq
Q52E/U3X6SGx1ci1tigjbPNXabvFNhkAo6FaSy8wFlHsNK+GG8X3cYY1SYe08ATYJwUz7p3eFCT0
5GvhF4e8baPDOHZ/KDjo42tGNhMG11sgcFgP/nPdK3nFaDes4zlldOLn310GkXSAk7R1lCJSxJ6O
jDD0xuKKxPD1yCCibcPSTrYYpIyMVL2h4A2mjGXKHd7jbLzRe32mxtTuo+Qm/AVLabNkIPtsgAsi
2v/yYcbcTFbHqmZVllvt2rFcDNWuG7IhG0cKAIxcbNiqF8BN7SAZPtVYtNMB7yzLhqtwZXBuSTKz
KGI4bbyzm8WEnZKa+cixfxJKX3x6SC2ePYMRZzcgCMg899UynG5rQ3JZNfmC2PR0/uEz8aGGcbr9
D7fMQdy3UklNsM/yfxfKc2BMPCNLpNbkepGaWlqnSOdqz3Iex1QnysecWuc8KdUb4rD5ZTb+Zq1M
335eILwBYpf1wwds+jOpweB/Hag/Hj8/I0L2X2oaNWFvaMIHHrUX4vmQHWltnRgCpm+YlaAXl1l+
MIlseOvAKLI9HJNdKjq452bxPirMxpQoNk00vLjUZLdSMNFfYVbLz3xJizkmMyJ2FvZV6vZPlfXZ
W8m68mEGNKlTkb8NPlu1NuzZ6mseSINkSh6kxovLT9nuti+ucwxyz962reGtCVmv30iI3aAmqZ5L
ez7R4FqPpmlQ2czJQ8FofWuN4at2NPKRtqvexsLgE0KybRCKeU5MiYc4fTgZUb2yH6KjP7gTLiSS
6SxINB8toWx70hsRlSSe+Ficnqt2yLrrz/8FKVsYPH24mFGyRaF1HWP0rimajw+dsPENRqn2hUXM
GMD6nBSqbqcaayLqXbDcsXgYckN8USXoJ9qNhzcDEGyCOXgZtIZjmsXO8+DF32VmfIsoM16EwXax
C/ny9TT+lhw5w9D941CbH8b4o49yo3d3soHeV6eY5fbznOliW9fzjlooeoxz4qzMvhb7qUy6fWsW
d8Opnb8pTxeLCei5aUw8ZTszCex/9cgzr/aeUt7UL+1mb37gFy9NW/zRIbQdpoSFNaVfIKu3QA3g
s9ilfdVs/zFXoOcZvi1VsU1Mn+auFV9s2Z+KCQpNzrhyhDW85du+V0VY/QmYJyC1V/KzXfISUSgt
N0tYnFvF2BXPf/RYtucOeizHh7sUKOMAhtH+GKl0mDRM1ku4LGPsZuQxgBX5Csq13Ep8VO86G74p
Izk5WJSQ7MLGxWeE10acJjN4JDOw5N+qSf5YVmp9lqZRsWFyZvxjkeCxz7UVqCR/yIyOh3D7/soj
uj+A2zFOmObmUz9UAv10Pp1zmJB1VHm7NhQ+y4OKTIiyTV+yrEOWoc4erfRbWl2arC/pzaPqj1Lq
YjAJpsYgrjKtaMyjvDmMLP2/jQj8stNBUa0w8LDomdSu1rwDKYHawL/G+tHiuoSv071mDOVe5nG4
OQq5UUkGAqu1baPhHSiUrLewlvne9VXLAVWPyEJDMALzTE8fw/zxbJS12u36vZvM7L8osKWk/cka
ArOIi+rvLh2ug1wh6NVDecF08LL+yZFweucWgnAXDfJ3MLpnGxlDtEKkuo6dPEYpYJiXsXKTDd3s
GYdceNQyR0sSMnRLix62UIbUJbYCqm87vOBJX5tF2f1F2rLps+Eez9biNAFl4OTGuyD4ZRU/zdCC
VE2rSyHuX9n99ReZTeFGUuP/SjOxjdtZfo/LQLbzjfK5nNB5ZAwNVyYOy71fz/LV6NMvqDfOd2er
5xQByXuqnZm71QuOWceQhP/oh3MhUAgl8zcDHjgJXgGfGvylYXdfACdKrsi2fg2S8jp5pPfaNcTc
2Uo31K0HpVOfzSH7cTVzkIl+IvB2fnaraTq2y4olDKDKMBwsP7IG8JSs1g3V3hWTFQ9z3uxzFKbi
CtEK+7/xaucB6gxr0AcNRJ8tM9dLj2DE1eY3Dx93r5OElJesMHYK8fVRsXF9tjUNIeTv9rtRD/Lg
DlYr/Negbb2Nafj/WSx9mCLhTlAFUmX4eWtXK5SbiKyvruggNCb3mYiIh+kXxslmsYvMjTfZOELl
WzfI978rgUNMls/CjYc32HfxIWZDuNeNlm9NUxKbuIqqtDvUEE+PEGM2YI2Ww9m7JJKDbCzMJ4zW
4R44sPkw8kSse/Bsd6Mo/rbRQEHtcB+nLiIb82NsmY/CjY32xi8lc/uIeJqBH2SJMyHrFd6NpDp4
RbImoCE4xm6wQaQyMjArN5BmHwqiLVgma8u48U9Ydh7XWvzeRo5zpJbIz3Ucg6Ky5r3LFbbtY8jo
WsTGto8SaAdVEpzcRrCqMz+SpOh20P6oHaE3ceGcZyswOCDMZ7t1iIWYtwNat0M1Q6XRg7WIg3RI
mFzenmrdE7fiy/fQa3ZqWfMb4ULgtxjc+kVKSeyePL18afArIDAdzOtuMEGaUPm2zYmXAj+QA5Fh
TIzcrz55bvnguN4AuhOHPJLPlGHdRgzxuA1KVdNntMh2g7g9yWwpWIv5y6mIgwRS2mJmXp7wlXwJ
eWTnEGAQkItjPZXduV1efn7UG8nirc7XYBaeiI+YUSwCsi213UPr9+bTz/f986P/e/n5tc6iL6kt
HIZF/zurTdqwaaDzIzM2KOx0Z/E4rdI6PU+efDVT191MXV4eDDt4b3J0UgwCAbwyfTYyttSE8KwD
7RL76aFicFoKC9+hL/cxOZhjZF6rIGJsDnwbPi9Kz6rTl9hzfxeSzHSv5WARoDgPCSh9nC2KtRnD
ntlT4hIVs3nsHfUL4ejBqcandAigFUttHjAVF0ybAPSxbcs5DRhQ6Uu1hCf/34vXZm+QPUQ94Izw
6/7RiAL0qafAUBKwokbrPnJxlFwYvlupE4lMYqN9+pQoFeNZmw5FnP+I2ZmvjQJoRBX7I0Mqa2eO
ZblBQpUhYvxFsC76HdmSIliAGEMucm3rzqGuoZWxlH6qgQKXTnWHHKm3oi+THbAAPEU1lDExBt6K
G/kVpSmsMPy46En3Ev3wWnImK9+EXNi8tpUsqW3Na90NA/iICYulOZ4mizcNrhBjLeEW+aqLk0sw
xMOxCM3giuYQ03Fuffhpe436qLmHHS8Vc+81Spp5lzDK3JsSn4fwBncfuARrTGhfKGCndGtYS5ZG
p9N90aRc6sYmtSPEPbYmTwWDe4f/F27TOucJxOGKA7l8icJweIq08WfMUgxzQa83aefwfsm7Vhj7
MqJgE/TzVCywD/BqbEnzcBbhyDqzMuM1ds3/RG7aS4vhrJlIkzsLQvYnEQn+/aEoXXffJ+GrRnMF
ndZHaE5add0RkoR0J47GS8pUrjNz4vTMGsaLIdsTdGYHj3lMhLKRjNVlUDM41QXbV9qqpJplXptk
5V/dou3RgsjuIBvZIEbhPiJh48dAEgYzFapACCNjYa8QC8NMKVEuuW67deZF4RsCx+hpLJUo4EpN
k9pwwDM5kqHcmD7LG7xvfGfdG7mO9h7cNllrEDCj0l9Ch31c54hOSR5H+YT8iERSQgmBJnYS6QvD
KtLZQki5o5bIFIq6X/vuYsQo7I/AGjlbnOBhYrklH7s1gaX2OMzBCfOcku214bNdNcN2Dir3Jip/
XzrBfMccj6LXD4CkF+rXwAqUDRb+CwJcmSrnSHOKBVXNTODgLyokkTmf2UKZHGvWVV3LfA99AhR3
udND9B4y+ULW7tpUgc3Rc+vgilT67pdVup9fCjc0kdHDlWXGsxYCH7uDim1nq+F1liTKrVpqBexv
v3KPFKliwuorIzTMkP69LPzULuGaphH9RiFW4V4o1Ut4DYQoXyzM17cub04mXr51ilKQY/2A9sTc
qtgujx4rEls4C+OiI1c1YxOQN8HJVP+IgQOsJuBBOUDIxhYGa0ebVXXmOfTSf6HD5oAR2RpzOQRO
gmR7h4QTFEwGa7Dg9rOGTFmhVonrsv22xR2avsmQ1zw0KR8CkCoKKV6cCZ4jTrJ827t63Ou5RSob
14d2yjEBtv1OKXMC6GSsgu5ENSY+ZjP9TYOHbz1Zbs8aRY3rvcBqZSFrps853xrURNurp28Qj9dC
FU+TAOqNGV6DZ5e/YmepKRvEbwy8kvX/I+nMluNUsij6RUSQkJDwWlXUXFJptKQXQrKvmSGZh6/v
hfuhHb4d3bq2VCR5zt57bYAS2xp84iVjc0IR30yRQjpelJTLLfUYP7wk/68D5yfd9hPHfAYNs/nI
wbbjk6Vrs4H/URnegdXieFTY/zXNyudoGW52m467KvLe2JrKmzVh7hkcD5ADsbC9raCGlcCcAojU
dG6Yn3ZfGU+2hTbU5wtKbwLiXPkQ9a2rX0xWACQH7k2bzteulH9MAaXE6YvVxAZ7D8cpBbh9+EiV
+3Sii+4l4oDauyNOZu6v6Tbs8IrZUTjse2+FzvpJeU6lcdQGEH9kXmDQdabh08Qpe5nM2mIF1ReG
RRyqpTauMR3tma5Ow4hm1xlpRxLNnAK8EcA/J+fuhiUxFosRMrSfIgN1y6ixk1dJSnVTwiYwKyQ7
Fdn/5TKW/kRr0Hty3PTZjUr3PETWGjEogqZK9Yf6FG1Z/Iw2/nAbDxb4AuNu0psSE3C9lIlZ7S2S
zDDuqWJcGB7jZUoPWA4WfIf4j31R1Pui1/LEqztoCX8FNhuPqwyNjzzSgmfJB6eOKz2JB/XWx0Yd
mJ2LhXGCN5EbzfTC5yrjcqGTN5rzTtwybrOEomn6Hvbw2fyT4xsnY0+lel3092pgauH/kJlJdsyh
vWykCD89SaSyQ0jBt2AcIvAOgA6OGYarskto6HBipF+HLVc0flqY1g8uYd6lqlwMcH2QRfPyZLX+
2aBTEEzVnBB7lurMPNcG/aRfMBfGO7XexDvRvvHpPKnaEq/d1LEAE/om9Sh+eIT7Lo9/KC/0ds0C
DTSCyr9R3cob9op57+Z4C0ooPUN4MVsab5KeD9U0/fIatttti1yVUje0h09pBVMnNrV2nZ0ZA8qR
1NOBVUxCOJvzXcJa3Pfc3ID5LM5zB2GnXcZ016geGdJAcvb1GCgHU+vUP6lxQUvzWiLrY07Lc9FT
XUIvtzGW7dkzeqgElM8dRNJvR3wRv1psxgHB45ZodP/GbEZg2UtR3oExUQMlsRF44tll1jw6XEA6
qNidA6cQozd9o7ixOxZdnbtW2g6BEF63m1BstmWUEAcsFuumBc8NHWCC6MDgnaTvJmcVGTMcnLF9
Xzw07YRK67n3SBj0sFN0FZ0KOiw2YekCvBinZ6gc+PKH5p5mtoe1sGHI61p56GL1twiHT1DmTyDs
qNQdIB5V5isYKIzuHR5bVfNGWCZkAVHvXbVk11L/SBffshDwrI26vZoJSk1kTE8dUvN5GARWOD+/
xypiuekPIHmj9H1KxHNK71AtGWIqh/HbsV2cHWri6kTOnE/shs9FfaH/nPxNBf0779Pqu8SQyjTb
1VwoGCFP3tLV+wmHxdE12CBhLKI6h3Q9b2p/OLbTuBxGHN7U/ZnHolrk3qInbUtLOemX1Lz7M/fN
GgmHBT5gex8vPnkrUHKvS7Tor57FzZjQGTPNp7njhQ07BWAnLuPdIsixOLk8e4n549kUWdSE5gqD
vhIeTmwzrRfUpvFts63E9f+VFyAgnXXv7XEGOxGFtBgK5i3f863Nu/0QC9GvrmMauBYgHbRobMpm
GPYoYPBmV2d9WDy0XJAoqlud2Joo1ty6l7Lg5uK7RhQUfc1zhq+S2B5+vKi1aU9La/thhn7djTSA
sOlZ9rOtvkxMSPuxpZ0k9sZDOJd7b0bixztz1uSrDy6rk3px7AdSuvbD4DXmIYONmy/iVUFgZKn5
qIuF3V0mP3SKH7oz1fxCZGyT8uczMr2vZ4KwuO5DeyT/407LlX85mNYOM2u9jB+WC+Qx6rLfLYFg
XsUZ8ivFF1UBnB0CCia+xGYiWb7xFzA+QvrpL6YxhvuyK8UGoDTVlUr9Btjqyi58r7EQ015tk7SB
I+10WRYYCako3ubqODH5Jg695HM33jqcoofaZAGdqumXG3I0MO4yhE12eVAi/esb7meUDuqpi/px
C/xGblxbwmIQVnJpFVaDzkdqaIvf9Mq9Yn8kYeLbTI1VeKfkhFQ3ADQPTWdNHLxHGHS5tozFEbUd
VipXmb1ubqUpIng/JlANRb9dbK9XybB5hUSQAMunyKWMK5RFq/6IEEsDSG18Yg0SYZMgzt5Urn4Y
iIJtZGUAwVDNr3KxY9yywxt75vTGODA9+eqNhQ5gYcu2bh2VsPCWLZ7YnCkJit2ORdRj1xYFTUvu
KVX0wzHAlltr+tJYPu+FI++MOBCcoFQR2iYiKH19y7M1MN22OkgFP7s0o+04AJLpga6nXCdrxy/M
nvYG2dTfODY36R672+6Zfoa/VBCisw9OYKdoEpgxQhZ4uMWjOOL0cQCyIIMdchd2QYQJawjZJgjy
YP8um2Jq9NnKudzPJTyEGeYWiA6U9IGl3c3CtbdLZu392H/T1nmKWyDZmIBnbk+UdXElGU2rvvVL
V524P5+lmgjyuw74IcxEz2RfIGYmnrcb8uVPTIs9QgCwBZhE5EIcb8bsUb+Cb4ahYDvxl0ZpDlGa
tktrs0pv+j84nz4NpwyJYZ+pqnceZyBKAIHm/WyJ/3RohgcI5bj0EGOI1AucN1dPYo3YS6JBl3QY
3n1r5srqzJiaoAq6lUuBlqm6R+WN3WOoPjGisBcFgaRH/ZcieaK4Rk6HFMCfIkt2NUZ5NRh3AP8v
PZcwfkpQdQW3qDkukovbPC1NaiAuYONgcDMLRZ0sJm4Tz/l2tGR1TIbuXHjZfKMyik9lFJN9dRwi
hX8ggs+MNpnCf9mZ2MH1ypCYYM8BJ8EmRoW8S5g0hFTiLl81nnKKxXAtULSYJf1yrHofV2JjPeVZ
+m6n6600Qawx+d9oO/WCqYmJ0hstSEbez1vkLlrAxIKpy8I1zl4lYWEOG+WP3VgMH/2aIpzS5FId
gflUAdOS2tj8hPdjBIXiX30mQ5w6Yw34roAaHMjcYEqBlO4QEJdV/mxGTocvwlyO2FTjQCnnL27n
ZudK53eFlL7Ju+kzDAtNkJm7+mQR9M1clo2heK4A3Z4IhnCBWRITNzWyuLtEhGzrbDk2TgHLbDEC
jHiYMfwlwCCBiWe9goJJ3i/mr5Cw/2YpYSz2M9M7aLjfHs5abtI5g2BJNJHrPg2hPNI1lQZtbz0P
GekfNsHRecGNafYOiT85P+sIE5ahB39fxON3JOLDEufR3vdCPNO095Up2VeaZS9kXXlJCR9QZQ+Z
q5wgtWete3dJ8A04qDfUazgnlsIeOAhP7KMyclmKA8M37dE69G1yEZ1qL9aEc1j215ZM2Jws+WlM
XYDQ1U0b+X8jkg5hFIG9kOcnxlOVpfomUnZHdW/NgVGa79xdIXpiSQzIhRCriMtdZkM7zsF8n/vC
JTInfkN5qfewNbGUtcC/p3AgDlLRfee/kWhniUNYalcvMjkIk3GVyBUBEyhWTr5PhJLBl2UA8KDP
gQb4yAhkGWZni/N216cQZ+ZJfaX+uh6vpttYMXvQ2vUprerH8ftqn3YNoMUxuxCt3kjOD3R7/jgE
9Fj6gJVjFU8IMM300ZjG12qYgLjNOBoSKMeHTE8L6sEhhdd28gGU7BwMbESdS4IdNPkG5PgoJa2u
rt3H+G6oo8RMuAZxsyCcaU9UC9bHMKfTjkShTR/KlqmDyMwCUn5aSPhbxjJtXROegCto0cTAi28q
XNjq0o/mOHVzC1PrbVZtQJEb/cvCc4+1l/2FLlZBmgVt0TXpqZzqi09g85SNZXT994toxY9JOd7e
GH/B0wDaAlilCxcu0w0FeLZniqDz3rFV8E6bimxnCvOetCo58MylIidAFdIzlxXLewKY9rmZ81Me
Ly9Owt8P1y4yg6ASmJt5soUyu6mS2rhXfnVxSjpgDVwo1WoEe1ryTypd/468uzj93/hQz8Qn/U1T
E58Nje4nw9pzaa1K3hfl/rQlve0NZbA6+5xFtI9XSPBqQM553RyGYfgq1ltfmrbYTF3jWaQzXGB3
Ar+A3RRizoTDAWG1cj21A5KxBbMWX8aSL5kTCwmoLEPb3sRWOrPxnnZWmHlbaSm17SnIitaf6WzS
8Ygq9eVYuLtmXAItTWvwLd9p7rG2eWZ9ZLVCMQ8sS5zN8CH1pE91+SlhDaXzlg1BujzHrD63wiz+
5kn8d25W9GWOfampxU224dWaFud7aJODNs7J4o1cJDj9CTUBRvQV5Xk0hPt0PrUEWnCrxz7edZNk
kAYxy1JwRKMubrqY4Q6+kTdWr24SPZrELdIRj6FdVXyMBWaNzuwCRTfMoU1I74N+Wy45DUdmG53q
xk4PFgZaPVkGwlIU0bZIFn62yf1OtylxoOQx5B+MdjrQPV3dvKTLNl4F4WdkuAbYLtB5x+pQzhN3
nCgJailWV7N5RR+hgseBjqjYSWRluIGmRM+ESfMJHQJsIQZeCqUuaJCvGqQE/RyxagbPUVaniPiW
MkW+z6RkBzwoHPFpXpxKTWd1Mc1rC1Acc96L8xSaNlGTzGYrBD6qj7DkKN4yk4k7b7ZdZ49eMO35
PD+Wnv5w2Dzf+3EEy9pRH1vbhrmLmv51yid8C6mPW1RA+eotg0XBwq6pgbl9wvjlPhoJ7UEOLqG0
scFs5hSzZkV6STpwvLXUV9uE9bzk3DxYfqF7rh3eQBKPmvvwhYqJYrfyNhD8p5HW6PAjzx1xglch
wMxQZZi/5iP3hHCqbrCdexpV8MiC300Oo+6JE7biUI+l/ay85jgOxQm+9hKklGKw59tAq8k3A6Qb
8tjlaSrnh6otP4X8xh0OJHRiSby0yUMU065EHdFzV7o8WBRnJUuLvFX1XJKlv5GFDUDSmL5jEhkV
geALVqLPvDcD7kTwiSejuXKF31mLQ6B2SN7t1v9LZNji0px9YPPytmwe/aDqKEw0k+g89czaA5lx
7QrinzPTj01tp50M4w6+PV+yyKiFyTQCa2s5e5BA30NmG7e0zbFY4SlybOvOhZqQuGxuXlcfTeg5
OzMaMV1Pw7uLSLlpMmAmfGc9kiMXytLMM+uBaEepANca6ADFGmHKepe2a9gHQaGVAY1a+GTxwaKK
wVIHEYWX0OE9UMGq3FF1dWyLlOaPKuS7QmM2mS0IMS4DMSgtK+aK3Wo8emiN+8hUxC0Wv7t5qU8U
vske+uIPXRoZlK9WcEPOq1s9I11zFbI8bsQtjkWfPzfuF/cishBB1IuwGjniFhrDf1ky2AeMK+6t
NzVeb5jvMJppP24Cv2koSqAOcx95zoffhhejeXLCfr4mVnIssf5c3bMthdqT5KRkpe089klieIGJ
fzI7nqOq9MQrqZRkG1Y2oK71LZJ5Nc8LTSkjdDfYCGa8H9qzwUvwimq6xg7IUFog1D2OUULnkJUg
Rwz7onb+g70K/7XT42Hi6NrUUygORD9ueU+8sFQWXHmbTfPQfa42k4epQvodKkX1/HhtM76uEx25
tdsYJtuogCEz7YYGlEvIyapi4B1x/RGzktwKoMoDW9FNWXNFz+YXDNzqEJME3g6xGB44zALQOP1T
u+LkYqIDB2POcPqr+VVhBGNGcoPCS/84RPMCF1wK3i43cO8Gof6n2UD4jLFILP70lXijuyXESaCj
/fBzWjFa6Uw8o/baQPKQ4o/ftIRfQt4E235o30XDaxpGw76gsfFM1V7gFylDIhxsvihx64LlHA/h
q4TayGnStY9sCx9qq4GtKRUNscRzzOGiMkUo0Jo/bEu/iMX9RYljcqTj0gC1zmCuiIpS7EzJi4+Z
SAz5qdN+uxEGRBpOLGpGFy7OmYl/uBvEflKnJCwXYCA4OEHisSuXozppXoqzwpbMkjl8RNRkrSJG
Cz6jRe+ImV8o6Rh2ZePyTeCgeuRuHwfkNZDj8Q+ep0HHxyGuzng1bJhbORKpRsjZsx1hBV5n01M1
+yfE3nLXZiO198R8lMmj66bkDJpCwjiP9Mlb/0lViTiOY/qYCGTdiruPFRLCH3z2RIsBam9q6UTL
PnzeHuzqeOpLBwXCL1QDA6dsA0n50miEe13h5bPG/zJte2eP46Uh14RAHbE7mFw2ZCXAVvLE5ICF
ew0d8oHJJKwVZQ2r1/4jiZTtpTs7QUIuA4Z9Vp0To5nxmYCJiiNrX+gO28Y/WWmlj9frhcXDTHNz
hXvKTWr2TAe7jOyVvQnxjG3wTmApHfEWwopmRwKZoeCTTPFD5Qc6nb8MfvYsxpQiLB4+d370mVp0
P5tCErllajx2YwexaaCdqIzyR5thjnBMzvWCrTDntPW9DOTowvJ3y0YIoSJczoUS43n6+AftxtXn
74V/45i6Lbp/GSZourJxH52WBxB7XHjAN4V502jcVyBdA/MFj6fO3VcLpdij0J2mlfwXJUFdAAoY
NrOknzAt6xe6W51HNm/E+egpRktkwuQVpdnxdknwDwCJyR9wZQYEDDmmP7kE2XzqpC94QvA/Sx1A
/bR77uZzivgthU1BJXuLk63q4dyE3YplfaIH1d0OCrWD7d5Ndk56xmK39wykpZJMyy4RHpvYpHtK
x7WuIp9fq8LH0CFEeUV/Yp0yWrR0TOviXvxiSbnAGDhR+PihKYnxetode94/mEza17rDz4wpwo46
rDwe+6LQT6jrpkqrMhZ0YcgWKaB8K2VgMoHKGGk9nbyWpRGoW3uXJtkbPGOJfSanCBHllx1OTCAt
aUkgeI0Lhb11mcq4npqm90pQmMvmhFUa5yJDQOpf+rBYDpHDY/bvFzazD0uocEsxLkYO/eNdIceT
1V7ooWgrPEHxUEfkNJG7U24dex7j34uvLlT1+NDFzENLmHboMWEva6+Esa+jxLhMWsMSHzjfe8+I
r0k48rkCAUnEglREihwQRpeefPFmpEixav37+p+yiP9bTWXtEM034uifWmXyAd3ikFWsWnKV2zta
pjBdw5E7iDEluuqtbcKy6c9ub/bnOimMI031dB5k/aVuFfmn9XemEXNkT0t/QM7mMeLlj3H1wVuU
cXF6ifWa+4uXfWtV7hzbrC5mHDMl0ehk2917beKEmwZ6bXLfus5mcljG6YlT7mdmF839qk9eKgSa
smoOtE2xiYrBuk4oZ1sgCi0Mf4AEixOztC/NO/jJ8tbQJWi1FkcOqEC+ddikDAajEOIxdgqHfSyZ
5UMjmydpr4ni6IktfAwhArC2oIJjI5yI0FNDWeYAWmuH5YhAlLJJUkcs3r2sOqk5Qn+BXBEXsQUG
i2G8XapFrxzF9v/D+WL195gIwEEtvXnsFCp0ER7ymPjzQEjrtNTdCdEhfZyE+arI3l+wkLbbrGBL
iWyAbyL7k9QxKLcUmWiyWvOhdPIXSy2/qRATgZHG9fnfL7SPEFfzupGcRRIHQjLDyLElqEGHxNbK
CK3XE6ssTYVwr/oL5QYWBE4FkcAf2Ma4+ti4JlqLA+O0gt5lu/DAZrZ7vNH0FZT1sjdL/6dZcAhR
XFYHIoZt7xsm92xA1nuLQeBQaHcTFr138lM9XAox3euC3UVYDeWZ92UJPZzfpXHVHAe6eP71enk1
m3zHIqI5xkZ8qTuxtzsZHxcDM480ojuYz2Hn1+Ld6JRxhR4+B7nbU9xWZPeIKoxdI7wV/dIt27Bt
h71iekK6YKHTZAb33r+1Y9dH+olD3GjjS1Qy1ZWu62+xyBWHRrTcEljd7MYkvZm1Kk9uHz1a3UD1
RJaKnyhM5hOA9XO7fpmSllSG4HLXpGHILVY3jws1O4/DDfZASKXS9BUlTnXWPfsp+FkQOmo8viAJ
YrOi2toxXtrCGx6xzjBm5cMrLzmM7mk9PmdojTBcFxaS+jtORHPr6wzqAOW+G12DOOBFz89Ety+F
/G5EXuwJ00BOiO2fxvS4UsctIVrFPq7CEgcTpvrVZdErtFbU6p422kwibVl2+yUth0OzYZAz7PK/
sKWLYASuvzE6Uum55ZI5G0YMjOtWOYnHh1m6R9dvhmNT8sAUhBXom40w69CjeHMGrKp0NsxgT/ck
ctKbJytYy1Sd7MUcfxsNdcfpmnd29YzxAbzGP7aSswKWSBcOp4x2w3ShWGDAasFiqj472U+VK/ba
5QDrejTaLUsCyFl99zRXNvfunjqdhGUm8ISXdOa7y8oGhkE5R0+RSVECKutAhOHB1LiuBrt8UP6f
VQjZ9rJ1IGtjlvi3xP63v05po9jmWkjoe1F1+UdozjtAP5rArySTRdlVN+/bYviF6tTdQI4z8RvU
x0dTvA9F6JI7KeLHf5GvWmJB7xJgAUWB8z2U+q0P+RdrKouiMZ+3qcR7gJMk2owFYRWvqCCud4Rp
vFq9Rjp7o5fAPrWGiB8R9PxtafYmeSemN2RYmnxZHkMSkvmlMqNlOzbhyJk9HAkWs9r1EbWxf9LV
FVHy0bNyUAvd3DKnIrU4jJ57WkTtvrRwTTZWBNlXz/Jm+hp5vFaPbm727NM75HEbfWZyx8dcy+nU
99PfDPxyqrhrONIej9aEku+Q3yGbSFTRPoU43QKIpVgf2drUg9wuYGJvSfeXdsDizB/jSORxPCNj
fczDugOOv2nl1oqRu2zGnzFi2lFeh8MhqXlyGM62vmcl4EJmIqVEzgJ3lGR7KUqlydRlf7M0F7xZ
MEGS+FffvTUWlpzEY8+TOmOF2IqcuQBbYYfn0md1QZG524U1b8wU1RCem4U5Eti13XB2I6gC1OLC
x0s3DeuXjtJPuPctoh9TNcERKqTXMS4ve4WyN+xsHHW0ATAvk58CmzxiKCRGOgZmKV+XOvYunsLB
lTnhLeK7vbGshRxU0b8lBEs3OnFQMFkwSzmbnyJWe3hhfde3XxYN1BDH4upgivLoJexQXb7Ari7v
ci1aK0b6n524x9ExDyentb4JFYu7gYut4N50hBwOF2TqH/Hbp4UzPUzeFahOuWkaFYRK0rKj7Af0
ol1vCe/DTItPr8dIFo62f/QjzIiLD+xBznfXdOyDBtbOJclmqU649pgb8fcStS6dvczNGT3dYEFa
+BWTtctdiCaTXwZxBCSKD+B0Cf1oVzvturdNjjoxV2ZrWD9AgyBAZ7O1rDgeb61P3YAX5veWS9Ax
HvoXfPy8MlUEbNZCCK96B46Cl0VBA73xIeQ2dBqm6tvLPaBndPTtk/n3NA7GcYzoaGDtRPw4G+E5
mn9baMdxv7b4LWfhcQJjG2YUVYtB5Wl/aAaOaUOXnwpR+9A6+ZM2lI3ZAXyzdBoqCrG5bkKcP1TQ
pkCTcXPxoSLo6bYHJ4mdEw+IvakHUFFCPi+2uzyPYLMBSucGnyA7RxK0ukd7gRSBLiPWamDnZk72
KZv9H2jvxdFAZzAc8QuZVYIPxENeEUo07Mh6a1TxtAzk+WSFkUYiSl3S6tPtHOd16gWRtzCD7boS
Gygl8RGxxxTTnGGVXwPyj5On+S5Wprp5ZOvhiFps2UdKdCvn4HrAb2IoxAK1IF3/HuaUbcfawuXW
4CGK0LNYoiGpuHCagiazvmdmr6NNknskon3oSdNtdU16D146Vk4hyR2Aj3uiGgoZMe3DHU+ku/eo
eeJeh9Vxgz45cHQn92x24zOs2IpkQtDZpFJxbvDwJVT+kdRHu9EXyxnVyj99iEwadzPgGIE3t+am
bq3nnJz3rCrzmBUaNXDQL4m7dscUcIG85SmJ+GaRh21ullucdbEFoBDdgGaIHb58fCkE/6ZM7IyY
n6aE5b+p3ZByGhDaszRSnPI4vryJlAgqZZLnW6tTOfzRfD7V72DKqq+EXV4zA7db4mVtQcshUdTm
eNRTG26defFesZVqrnZE3QBx0i9ZL+8DG5yOdfGQjBXTY8tdFg8eUOz5V6pm+2AjZRFwStLAdxXe
cvqxDc5yaEz191KRxstaSYR8SS8h9CkSswRTKG4Nel/w6iMEsAnBj6ymhIfSLK927FUnDGCfhkXt
EgvmPySVsfAo6W7tWYYPI1XrJtWm25ZOtqMrDOtpLGbJLALPrNbxAT2KKnSZ2Lc10W26LYAgRVSB
UgSGIyv6rnpSMLMp7mFpL9fOJflj1eE1n38ck6fFy/EuZwZuS4rCWSX0LseQrc3AjTNiMcKhBFNU
XEIyd6FjJXsAPyuoZTbVldob5ynsCGsVhfM1DTgCshFM/JCzE4gpd9lJrjBGn1SvcxdReqUjfoN5
ohvpAdVAnzBiPbO85T0v+2FrEfzxMFnG+Gjx4NQiMEmAPfUGLrTS/zUPVnWMwNBaTQGOKvM+E7yo
G9FGxuMAH/kS8ZNULNB3xSDRv4ctkxtBxErb+8Ej1t6XIWOKRILBqfREQuLBpA9u19YFHYY+Nkw4
c+ZVcLXJo9xBCZkBc/k2qpWhd1YSsxnvyTEnlLek/ctc63OnE7FrGK+DOg9JNRneD7SUNnqhFIcC
rXC+UNn2H+8qtcsqJshm5o+v2+KYRgX9YB6l8pOejh5FLZXO/ksnydvG2bEsDJHjF5DVAR/WOVBm
xMcgsewAr0azsZKCbA2fk0RDsTFnq9qj8B6MRHpXrtP80UNKuvAG3Dic0c/+IJxf43a3OBGox9pq
MXUrSkMZGrXzZuUJAmDs/eoq8WL1st+amgTRmFQH2JJ7B3QLqgLMI7/uWHbG9MZl7p1ZnStUR56g
jl50Xr7mE1hthwUFEu1b1nbwH+hP2xTxhHrRPRet4T/2CyzoBt3OrOu9EkzbxNMTXsBk+gFFfMB1
RwpzEnFg45NQXcV6x4o/RpyOz7FMPzK3ZYLFYaAEDX3Qls9uY1HtOVFAAxWLSzyczR15URq/1vj8
vDZ9OF0fHhGKT7JNIABM6dkYqA8FsIgNgi+qFBwKso+gmcIcSMQIqNhPmsBBgWx4bx9NUz1McGyG
ubgnho/7XuM9n5uJkvma5hJKdA6ddB6syj/kTZx9ebDUYti9W04sj6Em/F3BDtqICgihkdu48Jkm
fex9JxnyY8H7zv7cgzgnjGMlwa8U+qFZwVQqpuOG+PISZMzo2jLlHUbSSwyu5ob1LQizBZsj4Fxh
u+Gxt6c3Odo8mMSPrpxG3CqUggxcWC8AIbINzmhxpZQR6PFaLhnPe1EZiqJrIrOFbrLrv19qh7Gs
XlqmE419R1XpbTZVsPZAH02V/M4sYVBZrGE3p8AnF1uivVFCNyTVsPX5yW6dsqqeZuE/Mo9aVj+/
+cq+wPkl9a3/y2bwvOPcUYBY4NXI0xcrLol35OpIlr94AcvobuDIjKessN8LYbfBqOmx0A4SeIbX
/BJ36odd7Ath+1ecvw1qNVQzf5bZFceiSWtH/ISGMe2wNCpCjXzCQssEuJIpIkvpZ6mS8uZwZiNg
XqZYbRq3NHZ1Bwtthl4jh6twRflUZxbbANwNMm3Dp3isdWCXNN1pz/6mBYL3lDP91DM1OD6ruqju
5Z14rrgrfmKdf5X9uwdkEFSleJ6z3n8Eq6Qf7XJvNOmCjGUtVwPxEWzhlqE7C6rY1fco46mfq2Cw
eBW3VvuFXc09+gwXdThItsVvrp+ZZ2GsnYgUB2uAZrPm3k5wZ2b9z2xaG/bJmpV7olwbplUbXelA
jvCaTHwv3IkAkh/FO7IcJ9+3e8Yscs8Dzp5dJGgwSjSsfh/IpTFzXEnoq5yxMP8SKsHlQHtkR0Ps
xllzGJCaPWh6j65VwrUhh7RthDEHcCfdYymnnxSXqB8m5mvamMC7V1t+mRJ86YZ+S7O7ekA9vYCL
2mLw5SGDhXfkIncPG1r6ipEfBqwILrNmAaC6mLg2OsmvzOYvPZKpjsBXUx1WqRdZx1tPuzWPLwR2
+suSxEdGH46GwxaVQfT6DwdVuTgOnIIG1wHPBVKFvW8gUN64U4cH2sye84T/ypHLUx71yRXIXnKV
C86M2iVcKrRuLkXNZtDWELP9ygyvjp9MQTNFD3qIHkwnqbZJiP94DJMV/AkYYy5ohXacixajc7G5
YEFmS8DDIss2fUN1uKXuHebVI4Twb0nyhI4KJw5kzZEWpsZ/qHnwuFMM471eph2ePUZsy7634fCf
pMKQxP/Nik3rzeZKeNDCenCNjCXLPMKNMw04EY8klWuyt12yl1H2x+EyflIU+Cz26KHgvMdUdG/8
qWPoSkKHid57Is7z4QPV30Qxt3pM2k1C0baaS76hff/hdpYZ8HgPSMjun5lb6HNBU1SXsWO1S98D
4tTgXKqLZ7AAnPGTmjZuZpkP8/i7NvvsqVTUePbITNTyMXpbrbN8+F4GlToyxa1VJswnNojTaD7G
VV0yloQpfl8v3BojUnJc7akiVWfRsfU3TKs/kbPFUzmSkY5QNFxXHHJMk1gahxt6lDXRuEvLsU0B
vaVwxfJ9n2w4aNrG9YsAhD+x5IYUDSm2/Mq7USsjD4tuzRMroPIxsZnIsWxvFtHqvXLoufOLPuaj
Nz67o/Fs1/ydBeowKwOsRiDgCIc16yK0OKRFv9OmmE5dfct4se4LSQ5UhuF9GD0IjClDGbwypHkr
hr9vGtY5oSNS2ZJrXUy6R0YUDi1M6CkVrCb7BDzPZK6R16JtvgCmD8fcv+q6+wXY4GEMuzZAxCvg
DVV/Jxdx+V+vQCoDCZ8ZeDTjRBRjBbaZYjZJ4j1YpkmGZJYsqKNghGrx0mUVT+Al5IJ3zXoxBSLl
BLQxGRNawq8xxXUNLW3E2hHJlSQUI2a1h5Bz/8gd/+j2yg0czACbqHdePHKtj5JT+CUzabIYUx1A
/OMJy89kZExtdOe27vf/0ojx7LyJqseQSOWTk1o7FivdlTOQYV+2Yi8wcZ6QfTQcms7Zd7V9/B9R
57Ect5IF0S+qCHizbW/YTXaTFCltEKIRvCnYKnz9O+AsZjEKvZl5IYpEF+rmzTxZ+s2vtK6SkzTC
Z01t/TkF0o0lCuUSzCnQO8Vdll9CgIrrgSkZdde4DKyAunyC91v7zLkpK0oDtYHMN0DuJPlsJYm9
JHUe7QbWOW/dcs8ipMKFTua7yewVkVD74OXJsy+BvzQVpSNBAy1fhS3c7PCrGwdGvcTI73n9bqIK
XXOABXus9qukpJ0lqmGUhmrKnx1quQt08o/WDYkK9phsJPdDtP3+YsW1ONkmfrjSMC7pnBFxxJS2
8TO/PwaTy30GwaPnpeuLpKBB6EsBHGAoartzmtX/hJFk5yAEVG5N9mmgUKbACLj3RkT6yaPKqDNP
aRRSHhm2HOkBMURHs25p8ZPspGu0zxp8EmgFbmljy3lHW/BGNGbPwNJxL6N+zspYsTuYWWLvvRvA
J9ZAYtZVVztr2tnO8Dfb+zwsUWlZWacGZW1Ha4LRBcW90zk1nKaxr3Mcd7KUdFgLCiCLKn4hk31X
tShvjU1xpvzoOtR13kD0MwlH3jFw4f4IvJCWo5GYisai5rTSuzTsUbZ8E/yVJMV5+hEv6yJg+FJU
Imc2Dh8DnKQVqPQxCOMHvFTHcfCsPYtSf+vUbYYx7NI2nf2QTB3n3bK9LkiMNOw3Mx9qFDHW/Jby
l9ygCX3FOOA2hVu9VlERnn2Yfze+C9+M7a9q1hDAck0nq1rYU7kBfpB2+c8Sw/yeHC+OemPEJyny
Px5+UihmVEMa4DnMvAbPiMCcS6vfzT5lXQVeaUAZAm96bt8tK+iuISv6ocU5HxsUWc0+y6sA7EQg
w/D0sxr4+V3YpQ5rXJB/4PjmI9VO4lw5MqB7GB+eqfwTENT45EyfUN0gO7PzTg3WQlOQjFuO0JVZ
+AtqOllzj1AHIgDj2dD2vbdGeQh0MMH4MvG2YT9og54sqfbpEeUDWWp8hxPpf2UQkFZusKOXpAzx
Q8eKFg0zHSkPVOyvRpsMDbvcT6GZhKmPWBsR32yY/njL/G6+4IDfTiFnK9sNRBC3TJ+jLlys+gAQ
f/6x5wd7rz9CA7e+ifS4z5asVKfZWIgKJw7i4LeIByBQlruduulgwzQ+zLyY+ONQoYDirfqYJtPQ
eaoaS+KHrIwHQh849Jrwr+OwPDEB9mXR+DpZGTXJTvILJbXen90CUxGlgU9ygL0Y/S3Ja+0tT1xj
7Cg4CSkHG2j9upViyq+O9HZGSzu53flHEWSgFpEbE7+giSaanBsBE9OYxhvfcZtQ3CaCGLVqMJMe
+UysfV/giaB9EEqzh1l3IvjahICkw9WIkfmKM5ITuqCWzWxJWUwt/1rtPzaNjI+cpOTmAEZZcNm2
Tj4HTG0UmbI6JRfVd96+rgj0FQs6E7IRanYXP5EOxwOT7Ox8hBtr9k8Gm6ATAs1LXxrWujQw0Tt0
9K1oFfolYRCsu7aKeKoxS1ZNcDBZ4qV5/ztp2Da3gkWD0zSCnGEdPvRzBYeO3wU7PLXJanDnZx2b
4c4Q4pTIkmPbJJMRDOW4sNg2UzglMOooIwarIkQE8T/96k1YWGRvr9wCkpuKYp/vREONhAe4SnZx
9Why50p9OtBgjj7EWVSeekN4RwLo40yKUNu7LHfuUcnfpKr9GlG08e+a9eO94Yt3grbZGzgWVqw+
7SumRHtvlPUHWAR9kqHrrIWGeZciVJyHjHI9P7G4eEi6usLWYtGXAwKC10i7XMby3tSbmB6uBzBJ
83LZx1Dh9B9aUR1mpOI61HbxW+Tu3sfOvAqwiJ0CWfuvY8asIMOXohHOuetzGvaUs9MBdZU1GfJ1
MAXPRVhPey9z/SPDPcEIGZ3iwvxOc7s5SCNdbOvQXdq56p4sOdLjl1jT+v8crJ/fccTvE5/HjpX7
e02BC1e+6RaaXP5SEIxzmgClyQzJsURF5M8vqvd+VxNdSz6Yq5Ps/qGNRUccBMm5C4YNCnJBzCqm
ic3Cd4VHBDSENI8x1Y8Xb3oYk1lsSpx4vDyTNeiR8UpzjH10veR3vPjGQh0DK/HIZ2ce664eKeBc
m34IU87ELGoaYImHb0+yABtm8tCKJyXjAMacTznkIBCqybIw6anPsPayQ2SRgu3C4hf0qFNUBmqH
xrnyHSoBPWnZuy7GRCEJrkKs+vAw16M7uoztPUFjq67ec4bsuxo7GtFUf/WpS46WAPjMe42eWsLx
9LU3u9HBAeA3Cu1RNE/ko/5oo9aH1PN/F8rsD8LoyBNOI679CXPQ0IWfHa63q104oKGWX4YW7kwE
XNMyfbhWuBkBwY30xtG6xgXXwECD3cimf2fbai3PzaYJQYi6A7giUB48fqIhE2u6PNXBPtChf2xB
4T30yy+DGtyHdJhORV4GR8sAe2j2i4nTNzgVGt5xk9P+8+CoHDxAXsymviIIU30HVdy/epafPVKH
+pyNc/dKFZv7ZIuWt4jd0NPsFVcPKMexHZSiYs5+raqlF0G55CKK/kVZVK4ChCsxv4l419ZroSgk
Hvr0vYrjiMwNFww5UM3SWeHbAIdGpug0IIazqj94dfYnmfSZ4NezlZm/sqS1NlZVAEtLCI87Z5s8
K/G77jUY4DbwMytbuLFj72502cLXuzohBbvKwe7uxX+yfB5ANSVHmBkv3Ug4xrK45sexvhTu9C9v
yIHYffVR+c07tStgZKz26rTkaUfCi+8iwyNlRa/xzKqLa6DAyIl5JQU4vOLGZzMK1DeCmM0xDc2b
XbJtyfgu8vqLnXW8fLsU+BZezYV4NEymYm5ZVh/XWzMyEdiK6UuSVDIxq3IrwLuvdXDWnb4XZQF3
DFhXW73x4H5JUT2bZktRMzaKJvoWkBh2USxvQI3sh5DBzDeJQP9JvSY9uYvtqKPylg38O58GLmhU
LgwxRghe/4wn8I/FfOk0ang/UzIxZOUTE8HZ9eoc90y3mDr6f5riZyRl5uBRtpTl0jey1zxJIBTl
xYXitq8iE6NSBSo4GO0dH/F0o+NuPgyjBaWKroXOG91TrLeGbMZjDZXHgW4vpjpCA6/+oNFh0bVw
iVS84cxyeumXk8DsAZ8F53yS6PAt6nbIxO6gMq4oEvuN0ORsVAd4ig6ee6T78bXI7HDPSUh6pWFc
bLwaSbmKsKhjW7QNdCYKE+BMDmO05fMYYoJZ1w7SL8QFJixmqhBmRzDDFY+J8sV+IUmw6GuZl/Fx
qtJNEHMeE2fn3hhaL3aHX0GhsRxdwrc1Dg+i/JiWylYS2OmuJTno1DWKz6ps32GRPfH2TA9ZcbSm
ka8pD0mU82EP0G4hpT9SzUcWatvQrbQfeQEek7HGyWmcbIqYD07UA6Ocy4GsVrZn2MqPDCK72SiN
fVHYvysIY7hvRv+SpdE200FwbPDnNiM0BXOmdi+wsRaMsIwyky3pVHliPeQOhJucWbO1gPkWGUu7
qM3Xsg5mMha6WQeZvDXjiLYbOrtQNld2w1BqpP8EZAFC25Aae9u3trk5FAeUnphqaV49wwAtz7Cp
Dupk2F7o2/rdybo5mBjxeDLA21cZcJ25C7eExeMz5voK+OzbeTQaf9dW5qvCrvOYYlx+TK2pe9TT
eOxQ5fpsgXTMY36adfzkgIKKdUnngMMxZZLFp7KO+ueBz33gNbRRVf4BI6kTFubdJ3lpCUa60i3r
M8E7j4cYE8sI/4k9RgeCCvky7YfmNow7XIF06inbegpYaOwRnrgHCoEnL4MWBxpolV1SLB13MLbr
lCTnxukCbx0jcpz9MrP34dTepf9zn6KBqWy4sRlDvTfmvmECpKDCm5eVzkyoqCoJn6bZc2XMCT9+
y+AxNfPHIeLxmyvvmd/4pGvAa8Y17hdOV/4jd1n3GHmqP2llXMl50tHcVt8/r2YxxxcSpw7w7OEh
Kd1wV0d9v3b480OR6FPLUpoU6qsm1rORTEG5NRYnPoUrX1Ugs9MAi4WNuz3sSH25jcew5IILahdv
m+uOPlCS1tlETTTz1icOacDuvGRApFa5A/gEeDex86GangCE7CpbjccmOgRj5XMz0RMWnPSjmlxA
hppt603OXvOQVpQPopjFOMcEb+HIVtMjnXvFeUBAt6zmdz5QASdxzBUFYXvsAxF77OGO97u6AwHg
okS/zj4IWbj3AzczEpz1xMtuEjf+MNLTCqqbT7bWXL50mj4pZrr6Jd7fPiNak/DA79AT/0Klglq3
2LH9lL/L0DK4hqrY+jPsoDZgmuos82y4OWJyZJKpYutFsbNhn3/QE+3wEpAy0ZURnTAsNdsYVyfs
1OnXyGYKJXQAykr/LUb78KG1a28b8rMrYSIdHCqE0HuBQyrzmAQFqVnFR9izi9MYQHYPmx6emWIJ
bHgkV3Tu/xliPJhglGFjOw1Ph+vrU487uJui4ER1sYNecpws48HOdHcV0mCab8sXNIUUc/AUnlKb
VEkXsBTwGtQpnlVDjfPOw0UIjxbDWMMOAAcU2Vq/Vvuf7cNsj0RVk2k3hMbNMM2G9rOtObIksygx
DmrCpPPUtAftc+FxsqI5YWluNkECnKXBnr7JGhO0QNKQvc3mbSMR2EoZnjuKKc9lB3wFH1f7UExK
b0IvXPXwD38hxHwMjlMdHbyp7PHkHqjLdeqBs6TUOFN+Lb/LqJ8vFvSCteey6c2zQ9GhxntGdcpt
/tu6Q+rxbWxUteV+RBZ1V1HEX37secRHOJp4tPsj6qJzHlKE/jbC7+csHssft+XELpxHCzqZQ4Io
DELCsc+ssbct2a6A6I+V0t9YJKx94LcEG/aLFfoEmS410KVC8RjSejVApAdkzd3BmvfVLOYDz7+H
ZT9X8Pp47dRUGzuksc6A/zEWm86B9kx7280wyu2BNYgm6lJuggHd2JQSX1t7ZIWr3zH07Dqch+S9
uRondlgfU7olJhV+9siwd5NmZlgJsFQNGS0RRQb5RARLRr3mM+2nkLDzEcdsNzx65stMi+ql440H
6X6EC4FHRizF3Vj/KPeKWU8HXfDQ1PhcdZquir602PsztLNl6N1yI0jYpxUhznrh8Pz8AoA8Q4JB
jvRMKnbCVPMqsrpsHQOC3YoQlxOXbjoMOMa3tit2tIvbl1iuI78gcdKGiMDmaICWYFNpaWzLNIbe
vEDG9zyN6drupo+YY66jePKR7i6fKzHFySLDRGPknPZONu9+vCLobNaJRr/j5EyQBYD268ozHzBi
WFgiK3VNa2UdezPvT7CJcAjbZCFnBslDGqUP0Ax+s54mMwTMAu4XpdPSMIydRkXfBFTsMWZz59al
i6VY5ScYFgQc5bnqYngNI9Q+d8z3lmP8wT8n9jKp8hUYJPCS7dJTyiSfrVuX5yGy3gGNtbuhscW6
n6JlZTV2L9S+sPU48b+Ic2YyUaMUKghUnMompc+gq6dgA6NOkbFo48cm++MFDhRtNfCl+MHTzy9d
SxYmd29mWvYnh0gf1xK4hxNkhlRzx046Eh0eVq2FkMAmS1j/+yXigjUr6ypzvF9Vxg4qtSGNyumt
jTDDkWHkkkS5x1Iioao8fpg8gVhnP5N0l/hReloXS6y6fCjI6WA3oxG3GSB4/OCw6zH8xIt6crl+
reyAh0kL3j0AGp1j0mCYEi7w8mGsvwxt6EudDChPs4g2cOmOZZfcK5wLiHBZceq9ucVY09eHKED1
xT6ATaF9CxCEnsplHcy5D3mDZM6qjasn0yOU0FaEbtsJcUEuebGMCemiXAMd1UUF7V1NSneF0YzC
5ZHkSuJ6bJzH9pTPDjfRMBMnh6snHahE/rGCMrYRJMu7ssVy1vDnJKzDqVBL8B36q4Tl0R14KqRC
cHwfihaXeiRcRFTNOlEiAmArIB6ny/lvYdZ/jBaLFmv0h0HO8d7y0QTYEnpb2/vIRMZGr657PIWO
Yg+1dWuu70kT61dCF7vQ7Lgntm62ZWDrbr4yfncVDx2EtephGCz57FXX1INFJnL7Rv1MvNXdzip0
c4XzVBnK2gXm8G1as7+rSkDR0tVgA7rsDnmXLqexisnJMwMVuv7jgn1tmNyXyjkayFCrmob2Flql
zS2Q9/nJbie2nXP0FHbYNvpZk6GBtIglp1SvyGX1lnNrlVT8xnTi+k5x4gf12t4hV4/OrL1TY3CX
B55+wshNkXcSHb1k+A03+QvjX//Epaqrw4EhfKh2ph1CK140B4uYFAbs+AhzZmlMMd59DxEGVOjB
mPBdMhJ3f5qk2Mg6lG8VRiOxSlKcUEAOLFwxlxl9mFr1ktGsNE8DV76tnpKra/is2GgNZ8O5z3Qk
95E99yufpGVeMorVwx50ybTL2I1vmkik+wSkA1UIy9+2sICCzP3ebKaXroZuPbfyori0EXlvl/7d
cSlNTZP3nxVX6HANFD49RoMrfgVTeBBe5C8ewLXR9tE+WNg6UaswXhWyB0jb5JtsVLiSjOALrlN3
1dl7Z/bDWZX8t1E6Pxb0Oy7LcoB1IWuh1qiMEz+zA1wLXrajTo7DZF+9hieRKsZwP+FUxj1eAFK0
SRAkQpEvK5Q8zFR2/SxTDTHCCtLIE4uGD6J8vFRBNXImFsGuHaR1nSfTZD4qbjqhBLc243+Fjb6S
CAuWmNs/dSkNUPkYpk+OxiDfxQkr7FGnT64Zjfu4BE0yW8FRWhEgaYzmGXXiPNPyinGG7XD5VuQ5
6G/21pg0vS3ZGtaLVhrvlUbsT9s22/pZRyVeGzz5JrQUnWf+R1PCMaL7DdYcxmV4QOgyaG1rESfW
rSuTV+KHf5LSX/EIKh5KvoEBZW5H8BE9N+t8nYWCGotFpJgbe3xy8R+64jCStkJHC5qPuOxpYcG8
tEGeDXYzpy82c+/B7DsqF0Z59jv3Akx/ulYTamg/HiP6TxZwKxcd6rJxZ1MDnhNVHisMxzFD8UDD
1jyLYwsLJGUY3dmKAjhKCrwLVyO2rCy3a2do9s5U/KVsBz7nAK/AadeC2NBFemF5sfyUO0jaHU0N
CBGI158RKXWbctqBUMUenbTKWskeChT4mxUwXVpQFM7G0EXVCioqjiEWI1I39raZHa78RmWfSZwa
ZIWlPDNFsOG2KnUf01ewrUtNNdw62iSOjQ16IbITtU7ZSIE3d7YySD+J6xMoJ2+RJFTULTzO3kn9
524CLYPy4R5cF4+yJSmGUklpXGTIIk26730ow0PXzvlRDuiksPwemnfwKwB4E0qPrMr/RUQjo1fa
p9xNkMcIOAV3dXbqQXPyIRn7Y84GpqJpJ2fDcBlSDY6owIdLhmu+QdvEmFWhs/78Y9hj4jUSGFN1
bnzWbhohmJvDkzb/ekJaTzCqv4sJ879BqQA8OsiNygCaldazwqyUDruyt/HfzdK4TJoEXWFfhRNU
58ho91j+Hss2HQ7dwDM4LNhht5QewNfuKx3osvGQy28TwR3gCFRCAbO9qAFqE1SX5b3ffFZAKDBC
bnUy9Uixb4NpeTd+oEv/C+W1QZivpGrdZ5wb/mOg5jNJVtuU1mPvsnpXjWgOwUSbfC/NE6VJfBAa
ynBZk3u7fLTRf+y3UPfma9aZyZW59ZrN6HeV9tfQwohlSfYhrKAkc2TmnoGAriv0EaKG3kV5wVHl
qX+j7CZ6FOxsVerLR1XhW3PUleiHxNjbol/VgOPLfO4OyGZLp88c4BGoHxgqWxctdrY3zBys8jq4
iXQLWYCEdrE5/nUSbieJp/aSSp91oxjeED76DfUHwaplvXL6GeHopYgX2wY4wZKaHkvfK0tBeFMB
6cwJG4KVSnWDejMjh9t4k/masri2Fr+Dc0wnpLGGxECS2POlt9Lhpow6e5rposRzR3ahWvl4EK7S
lXiKckSPvOYHVsuE3T8mliR5GSUP0Q89sAiwOY9QTp9aT26IhzTXyEMVHPmO1KPIn0CJHMoB3cv0
tUKYbO+w89jBlFIwMfRXMychF4AHSHlbrksuKA8RaZU8F4R1HIPRMFkKqrFVkwlX32Xd/46ayTg6
euvoVB7w9ClQHP02bm0EIW3yGRvkSNfFxTQBRJnzshl0T0Mcfdqu9W4aGeaC+tb00bflWC9lKaHp
FFi5am6NXO1xGCI/GqO4s7S99q2166jDU4n5UfOp3oTt9FkbQ7Eu0pyZbR+gBuE9Kq+qKrexIT7n
tIxW9DJc2bq+9GRDt0EBjMGJsB8bVvbaG59GbjxEPW/3VqAYyW7YsO+viGtVJ8GWh/W2Ge36xnou
oKrObvCdxdGwv4jmJadBZK25KCuF8TJyjJ3Rlcesyp9F5b51cAH4bGP4ZSL9FbdzT5zKf1UNVUGq
5MGtgEVlmoLUMcy9NffQj8GoczR1Wtdc+mmiDAzJKKlDVR6N7ZrV2agyUGdZShBPG9uh1K+0DfyS
Sa53IaXspCZYg5hekG+ULP29dpf17fgrqgPSLB2R2iSj8kaRyfOV+ChSvLu6EuugFl82tD28PuVC
QviKg7HcOtMIaGIKwdAP1oJcqbF1yj0S5VNTYdYe7Or30HVnYnCH0RMPOPlOGZ5EgqXFnWDwPkh9
he6UEJZNuLD1Iev4aFyxYc92dFQSevW9V/cYcNCDhJuh0VnYWXXuMkm0LzWmADp9Lz5g91Xl1ERT
sHvB7XtAJUdvYAoxwRjU0dKC5S2vlR5fTl9TcNjrimAcIxBGv3UyZQfbcsKjdUXOi4EcdYzHDFa4
zyFodZOD4VvVh9o3OGZVu5Pd9Ec3KTotviBrCp6obFDEbdyTE4zBA+BOzxlOImV6A8B8yoOk2lnm
BM7eQnrzpDD3ovLDgy0QtfNohgZglV8epQIbv/CeVeLiHSH3WPrpbvKKs11jrLQxG1QTXt1w4I5P
bQ6WkbWsZv9A0PTmL6WcHl3YDLZLrMml12lydLBy8nwfue0/kRiwHQFShBnf10R3zkONi52eAwzI
zPEIT61l7uoO3qMyC+xQCcOIAbdDMBDwh9p/+AxAb4oyyZarRIIzfouZtyKVmFtb2fANYvNMpwg9
c0VNF29CTCSoW3BzTIGQ9m2yqoJ9yBBaT/lMRXM8P3pxNr5N+g+i+S/H7Iqtl5GL8JOp3sp0yXVO
d+mIP3lKRm4CYZ6wPeSi7H4lCdt2DDF3SguYBRuZb4vM/+tqogUZC+fBRgnifRXsU8zgWfFYO4ZP
wZku0FJJNmCovzRxe0ME0IKteNJZYkUMDMGcMADLkSVr7z5XkhKKtn+ORfgBmz5fzyN5Cc9l1MNy
GcJcYu+YfuvaPAuMccg548vka5znmFtpt7+UcULZJrU4uP7CYJ9Buyrsf23bJFtR+H8DR74HcKdT
R5zJdT9WukX4MH65jjwOibePgmgfstMfelwmkzUR069Q3rpf7Hb3VRA88AN6uYxlScnpsYk5m2P7
nEA2A83kv8HjOuaR+ysaI0qYIffLw9By94ACicMjD2/20BBhH+8lUn1rxMfRGP5WiQOiYX5RKaHw
sT5UrPsb7uN1qw5mDxk/aB4cPsyy1Be+kjVJJap69Dg+hN14nv3iXNIDVFVvhiy2xcD+JWFcpebm
06pfU74qsBtvSDCPeer9I8tHVcMZ92PMzrf+FFVHS8DsnS3j26Gze+1QKgmdDtS/W4VcCevnxu95
7MfjMLabNsI+WWU3Dx+BGKMDu851SqVJww4LU8oHq83HYjKPkyx/kdgNwuLLTYPfsq0fJUtGjO2v
4Hdviz0A4vbKkIDRJ/JvpHeiv5k238Ksr1bmzu+7feU7l8TC8ZUuiXcv0/Ua/CfUS16DbRD8DCLR
2HyZ0nxtsrTfCRHuEjwL5559lHBONZBiV8DI9rsRDIHvb93JbrdOF1r7DisgtA1H2vbGoXp2p5YG
lw3KunFOUxBXIzZNXPo4/vHZ7gYsisgwEFJHlM1NpkcCo9p5z2tTrodkwIsw42sPE05WlyQw5gca
nvyJ0iwoC2x1kLc80nO0sLTcQBjLprXTfLMngko923Ize4e6pfesKQgajO0xtJx/2qs/HDNhPSTj
L3uiqlSgQumZ7arldCQJ5+ECVn/TIy80gom4jplmM9E9R4JKqqJ8Gw19K7vpH+EkhJe6YqJxl04d
jXKrGyJc3Z2PF4voIgLUMWjY3AFbNOxjV1nPXwM4hgu2+mFjtdY9kikpZm9it5TavzxW17oD9cvy
3ka5QtOe5UNjEDdqQ3lKtbrXZudsR2KObPN1scn5EtkdY2/QMIwsV93hTf9OBeXRE4ZnLwyPDesV
xFb7MITiO66XPAdYcwRToghRly1gz0itWN6C+bHJTri4UURm3LuCFr3AaDhMxPA3hnBM4RYLJ/vm
jmrcFvWIJtUQ0A9sYCctCPZpSsx1tLhdahbr5DjUoygBg7uclmwJwy+jxpJWRNPZMZqXOMah7C34
xZH9QY4Nh52SiyJc0VjeUxthtCZsLZL3q150xGRIWPQL0lY5yJFhFVAgH+o/kFVe7Vjlm7IoAKKF
bogYdy1i1M8+y6m1B17rsoUDa8bNAsABy1zbjraKNWVLpiuy1At5eZvrI/f8WONq7lpaMSYx7rym
F5ipom3eD/6GV5K7+jAzuPV8NN4GOfwVS9opBZfWesOlLpO3JK4uZZg+W+P07o2Os3YW6dah7GvF
s3+PXOql0uE9crGbwtf5W5pZsMKUdHGzkZUygdS+Kz76KPrnFyOjdfDHgZO9yoylstguDwkoF7+X
4tCa1FNhxwekaP21cudtLO2nYY6CvZcUTIo8P/Hk/s2T/mmmKmewuPmFFdB5duy8fb1oZS4Lr7z8
V7ITW6HI3Qg903Q6AJfkIsaXS0RzUATaHPAIgWJwdYkCg8wt1iDKWFpEkE7ZsvDzqBdMDFd45DtA
EQHN0N5g09DHnVsWcbet5bwuC5KmoW/sLOTL9VBiRZmTHOQif2eQeANF1PzLtcrlevbn+aFo4X2R
egtlmx5pNlVbZdunMh52tWcmz2wnH0MKtVin2+VCkI7B6zT/TONB+Emzpxdpn8LfW1jvDzzI19TF
RWTWT7Yj+Twm9sZqBPcAgyJCjUo7lhca3cajJK7tFvijAIm8ZKUI98rl8CAAgiyWXUJrRspi+77S
IeyzaqlLqcp4bVaie0CL54WKdMZDlt1oAZy2aP4b4UFsdQTqlDP28TZOqudott96NnD7no0I74Fw
j+s42eGJYcvMwFKEIDps45YqltULO5/NS4rVIp5eZyka3Ps1AOGxPFUtcWupuBZb2CJSj3uenz/5
7j1qQJQwUAE+ROZCgoy8cMsC4atIEenbQH0PAntuHl7DUV2WlcZ5SKK/cddbe0Zm3iXbocXpuiBr
Wk8grjb/oMGynSgupAK/hi5/k4l5tCuf94p+txzo3X3w5obcHxIs63zFepvxyibW8J4XqDjKdv8p
AmebyktvBB1OeZ+yc3fpXJ5y72JFxruryIHNhfgXgP45YNx+tHPBAz+nb2mYkAQlnJoZ+aM2b5xy
cmE7+DSzlGWuVxm5Hzsrvz1Hf0rD/eay8WVOxpl0rzlWt9Yqr5T1BcQkaU/V6rUpsmnt5v5nBP95
nVo3YO4c3qwz8WFlmNYidzMP7osczEPq8DbFVQoKS8dnGAnPOutvDawuouYlxxB48DHs87UJLnib
Jic1+GJt+JxfCVB4uze2SJHkDYupPRIb3o4j6q8PnRP8civfDQ8t249pD0UN2foS10Oms99exzOG
yZd0STSIjefrzZihCs+8XeKUBPbM/mg7YgxH+wZLOprRyW/nGSHSY7mKNYII0bz6CDtoMkFQQ0tS
4c4dp8+snsMnz4JwxabwYqBKEz2qCUV73rk32nUHHonhAavUUNXMxJ3zqxiuMSTwTUfb0L6FbnoK
OsrSW6HvhoU2ARLU8KubtyB95rIEI8eRa1VfDY/u2pitl7kj9eTggJ9Qf2HNU1lFPDWJ/Y/IW3aL
U3eXPiCAKWdDMDpheyyvvhDxJUhCiqra20RO96BmglQOUaX1oH166x0sDmbsr6ljWWwC0wHI6TbD
WdIK49Saxu/WHGm5lOyHbUBMhhU+QJ+4dV5R7xg0PpMqeZ4FY6jl+ttu6YyY3C59FiM3cEl6P2Lc
9P0W6rVtX+Yx5Jxy2r+QQ14zk0FzHrh2RxAqN46a6gvU2XOfyKd0jF4Dq7eOjtVH69hg79wW07cS
IVWiQcSaVHFntelk9udynwdtdQSORd62JECtmlXpZICQrandRrzwpBj8e6hJIMnU3VZe8beuc/ec
G0qtw7nf0NwI+88r+H+CMM96K3k1qCANYLusJ9UL1jGtsfx0jFM1fImlmSNaVtYkymiwAE31PlR9
xmGV/C0kPzqz53Gf292YltZtomVLt5Z41J/xz2BKbWxNF1OZZf+oD692thOYZ2mKZxhd3T63B4it
UQSqpSENLRSBA52oo6gnbrxlyjUEUr5qxQNoz+vEJWWja012usDuPuhcbjgcd4PnlofO6+WGIuM5
58jrXM5OTqIaN1cGqwlCGzaP5qFNPU7AsnkAgoiLyTOsE9UPryOvz5Ulsu9Ws3Bg3sTpSfXjrI5O
dRVGnJ/UZD9aQ97dklAX9K01w5FRrhCcX7E1TVvzKU6r4JCkzTPj/Lc9uvXdWBey+4+j82qOFEmj
6C8iAkjsaxXljUqm1ZJeCLW6B5vYhAR+/R72ZSNmZ6ZHqoLMz9x7bsASpDIOZQF+Eq0QeJslOUlG
21fXGZ5NfoU7IrFfRDC/z17zzYhv3hMWcBoT+86enJ1gPZ1TZ3xJCAI5OOm6OA4pkGzZIL0uWQmk
oud5GfGWe7bxRRBDt8uC+t+83KyF0QDaHUYrLuDw5qpL7mUQbfC4WH2HrIgAAUAbsdD4JQhGDpTd
LAOcG07BbErFTcch5vqFuKqJm23TlnTDRjPcg2xcdm3hguLuTzKzrMjsNsJY4ech1aWeqBzCHEaL
ajCteOkqnTK2SYlxVa8K4JGCaW/qiBQ0kFkOdx/yIS9qPCRcvN9tlNioWlwJ4GX2bnWuiKwHbrJJ
HRDgDYYCXXTFUxmk1Kyxv0snmoFhhsyfpUsZ0QAMabYv2ZaX7WitsQoQLEwO0DrfDZMpaQmY8AfO
AJM6ScjYHlCxNTiPD7XZ/pe6KgcKrn/8wLhKQU5SYiIUz9G0DEpdm0qUUdCKH5MSAHB+dy/NfEdh
sfqG8o/ZIBie7C5UWghPsY8Mh6YPbkgOX4fpKZ9x8oGM3hnMNKEOCwuOJoEWzPTn8VVk5i4kCu66
xhqwUbykPsehnjtqj+wOxdm9uIK6qE/Olk4omVFf9gI6gY/RMctztWsbp98Hw3evwLGKdvpJR9wE
C+pDNdkg+BVDby6dPpUYJu2LB+Bjq5EdQJUdvqFVUo4Qdb5PqyeG8C3guGom1QS9TTGz99BF9qGH
HDOMu3zPnOGFu0AL8stHp8HGgIj7SAOY2mDvGLYFM3UxFDwaloxdsXd1fBrSAnX1HinFUTuNcUCV
V3S8OFm2fOYJemfArJr71SOKBS0MK4PePYDL+llc687OawN9pj7LILw5a0iL1zE/svRCpshgrs6x
3L37JdtPryTDEqksQSJNch56aW9ET2kIrWYiZptZn9C0T2moL7rM/zC5+OtXM6RhjcooKMxXN4FO
ALCPyVyo3oaCFPKSNVIpIQ0C8geqCoULAPpK4qucVySCb6kXTnCIQ5Thaf+EU3Lfern1ZC+fcTF3
hzFGJWfgtwQpCe3Dd/YVWIX/69vrXZJAseSQZ8l4sp3kbQo0llOANnL0pwNvwwYSBTulkpASnItq
m2t8mZ2LsBOPxhXhzdYPRrJw4GWBPHp2GU9eSbz8NaK027Rp+QzU1Lql2fgYe7bKtDJLyt0YljRM
LHX8XIH7qFHMsGHeWIblRVNVwVAoUpy4A/yCUSq+NjKvHJXVdNjhL0NyFNZO8ZvjlxhtvO7HRjJB
C92fCVoREQ65jenJUNA1yDykQ59DDUqn39TNK2diDU8e0N2GQcEmwTyFLHrT9BgKO718BL33vXgz
Fb0BXSUDx5vkMDuV5w3PDkISu+Da0nWBj5kBSEP6C6NJUe5oTmMy1pC+rJdzoPbhMqFMS/krI3MP
BZA00kzgb2q3y4irSnQkvQzTApqFOPZDxnqQ+f08Ni7SWV7TPq6jxOyfM40F0gXdRCPOtewGVXHE
fryXmG2S2Ka5LYN/PfFTG88H56F7iG2htBhzNRJ+oaZCovyXl+mRoZ6KgpAhv5cvn9WiQZQInmyk
INDgGvfTyz19zK8FhyzjeOnuugw2aINr49Rgy4oK2oC9jbXHhxLhJuEldUdAsaaFaLHie6LLiDsI
mC0g4e2k/OboN29OIT9smTADsJmQ+q7zbuKq3Vv2b1MW8a0geT0/GZ7L+9g6B98B1lCLhCUYKakZ
Jqu9mYYHv4CT7g/ZPRHc+cwhMDjUn+bUB6d8JWT3U/i0zBUJn3BiZcuehGTbyKpY0Ksyj0Q+8n02
4FO4pNBuK+aZgWTFylEj7g2+KZQFiDua1o3SsP9tYlDZENaCoQap2iggEHgTu5pQOEf9/H8YXNWs
6TZNh2HlRN4fe8xXj9Dx3VKNdJNu+YvIy2DzznHgM8WDaZdratqiJono2S5gVLdpc5YTPLzW1zwP
ED7bvsOiSuotoQisdfLugY3/Tk19nSigT734MmG0RJLeK1q5SoBJWRgMJiHg0v1vFHSvpoloJsuo
fDts+sJKv3QPVoTFCRiB/m+esep37RZCzoDbKv/S0jqk3jJjlUhUNFhUusE6hHMJymv0gpWp18xB
w3BnlumH1TyPfrgXYGjbSmE2m5vi0ddITYPuIU02DUJFBv5pE2BCNHnmDPiAVLMOaVMCp2hJBtqG
FdDp53RQjGFQTUQE3BPTN8qf0MdxrIK/Kpbhlk70Y2kCfP/YRyMXQhT1VLgdQ9lQhxRRqeB21SPy
5mwFuIlY8d+wvwtU0iytuzvHHKSNenwrFkQLeCcciiLSVMVINyCH6lzyQzMURFk6jj0QUWvGOIUf
saytc4BznO0D8+PCDf5LISKhgOIPFjY2mpFVaaLItMiN9Klx6xFhAg9PN3IcIAxONuzfr+Ya2sHh
/jRXpYMtH3uJS4FyGMORdEe5gBvLqh9iQ395lbr5+J63iMZwINQp/O+hVrtG9oeZRbXlrexgkX7D
d3SexqE9mb5SR2UsDNNJdigxyUXKBgms/SLfG6MazrFW96Xh/k1YjH6o3v+tx3996YR41vJLlfTO
PvMRHhsZxXiyTB5wrfzXHDyT6nDB6KBPg8kbrdP8K/voNZoORRVs6J7LMZ+gDjmaJnXAApL+QvF2
EnaX4nkO5us4RJqorHmCmKDWLRAsgqqh3uDXHfEAQcXvHMDceCUuldc9SH9hKjWvKpjMY+7st7+K
mjszG/3lqi1A4tQI9nqqWWdniput1SB2RlvABiiZohzl65Z2+2GqcV5RyNYWfgmw7s7+rNVvStBo
TAABTtDXYRrW1oLLYbyHtn2FAzFc/HaCsR2YYVT5yKpMJycdlJndefS/rYqCMo9xNjTWStWZl496
AFeE1C9DKOa2u8qo30aQUJE1YcHRrvXhzGi6Co2dMTVOeV71kdUy4OvAcy5DmxxUX5zMdQnMBCrc
h+50nez0PEws2aayepgjqGSsjc9FYp9nDEBuwxBS2LcOg0gUAsxbXZnxszOjCOgxxPXwTE8pzGtn
bKmIY+BtRXxqe2KRegfCCxlvSATR3quAeg5bKMCXlNddGZKYCfZvW6nSYevohbQrKDNDDpwqBf4D
uhBhI9oHpEpkWS6xJOE13/oQX9/MqgjfMnbUWcgN46ITIjLP+ZrIS90Fuv3Ge7w6kIF60RG5O8ef
Hu0qImSmqSIy00nKRneyA1yYRxVz8YfTkb8gvXfBXXcaCmDiIsgi6a6sAj//r6UgghRdH1jckPwW
OxC1pNqpaaHepTIK3eqgwo4V1Sq8bSqYL0QpJB4ypYwhqNFO38noeitciAtA4SiYZfWRNJO/d4kx
pv+6sCm/LzbossXsEH/03alMTmBIsBF9JTxwwVoHCM13vtjEnXAJU8yaHI9+vTIqGOoVGN0t1iQ8
et2ls3keRMrTOxkZlLr0yjnDnsX/RzbEwV4qwaRzQIBRWuRHmRQxrmKQobsKZVnwOiTkXuRIKAG8
qEiUTA7Xt642JkAcfvuKx+85i+t2J8ir2cbNrh7IFCOeHdeppf6UJtMZrYeBiqAk4SaBzU30tfWc
lmgIJ/udDQZBdi6ag5hsla62+6Pfc8N0QHxHwCSHOBX/mXJBGjjSkhK0NSlFx+FhKxXsnUMEVWRJ
AdgDdYyCXTK3qzz7OPrDDT08+mhy9iJKsgbnzkiIvSKrPcmCcoX+o1/wqL/0XAFf5AwEjfNiEzjw
XGHZAiCqt71HXQbY/9jnwlldrkSoJ+rhpg4+NMwjwn0aDTneOHGpAqnymsZjD18HwIdIp5BkGD8v
Bst+MzuGdmxEFgNWPxzaoyzZqBvxrkEOErUwSLbwC9h0WavSBOqCXVNIw8ALS5eu1eYTDJz8kbKI
i+2WoD2Fyxv7BlBzWx8DO7D3U+Bful/4/qqjTvS719jsa6Fcp6yGws7Zdh4PoxswC0rdvcuSGRL4
WucGnBMuxhkkRgycuIhGHe7mwmS/wo+Y4rlPes1uZVoU/zfY/knHG7uRbdTjz98GrsdLPGGcMLru
pAIkJy7FSJRJ+kXB9Jk5TXMQcnbBPNJn5gYj9UBRTGc55nczxJRrDu86RkXfL0u2EwMhX4Q9RGz3
iH0ZmvEw+Vaz8wxqxsab/jhFZkWLg/aFn5CsPlszjsUe5zoSnQXL+nnO3wq45HzIM9hpP967IaZh
LomIYBKs5gmmK/5TeCC3KsPmttirrcTKPYwWZYSlkp1hDEWlSbtTZaVMuvOSgS4I2m3b5cGhd0io
6i1w2pM9vE5u1p71gG2ud+BJUAoRGUbe7DTXZTRW5ReW5d9MZgARjuGttqF44/5jgF1/Cb+/mgo2
8gBTm/A5llDMMwG5CaxBWslL77DqZFALaFdhXUEmyfb7vXObmS+eibaBwIZMbcSnhWwiZCI21SrL
W26VcbR/5tSjm0aFvRn98b8erf52ceS2RGj/NGNeZgaJkCBdtShmaZ/c6t/EaHLHqbnsOOzDnUws
AN0SOBSpWtvAXzUukqQNOm0itvqTVy4IAPyiBbST4GYqUESJPv1JsYDD0AvJeoAM2broN0qkkptF
s6Pp0KEVc/nsjIY+ja6j96S5DhxjQ0vwT017KMez75jH3K8Vu/ARhDfoDDrnh0DifikEWpw6oJrh
ptzajIFWUudT63Dlk931YppFeZwEIdBFNz4QxXBE5CaThBw7eOd+lxN8HurKHdDOn9By/tpxRYEi
GYdqx4gQynyVJhIP1CBIRqPFxsNGm016Wi8kxHi29MDF1XlJIJeD6UwimPCvJneDaL3+zPgH0gKo
pB1RvRK/zs2p3WI3EGW0mfHJh54tUHUvOOd8ZGwxIVi1MsoD05rG/K8cKOPmbCoP6VAmm+ofHYD3
PZGnukjBQrYa79z9zOTVxHih4uXXzonsjzoyWBqcatb3eYBfralx27XAF0N1MkNvDQM4EBYg8Wab
zJas/AnEPpGh/DuTAj6S5MhkuZvejYRqkLlvzeNt6fbedNV/7kxJYkCRgdO8PFBKYE9kassydYlA
ct6J76CqHN15a7gOdMgSDRJ6ky04Edbenb9HHjWhdk4f4CFORqPKbYFp6oigJdm0BVvCfKWeGiZR
z43/N0QNFGVZwr7S6O4LCZDMXIOJrGR8nTRcJdDpKCA+esrmM1Q5JHMpR1J6BvbGvcFq9RA05XsL
B+REN4EmCIDcnnL0IyUDA5/vAPh4Jja9FIwyEE8+WYZX40UC+4M9E17lsBvYUxKddJJmsPwhUqiw
q0uVfqz98bPZvTFcIg6nZxftlRbL2LBEMTG0O9oY8BfMtnr/TMUzbge/77ekMNvYEIsPnjQmmD0z
i9Kq/onaqfbKVN/EwQATDPHjTEN3zHr39zwPNGrh6G6CGaecJIdA4zlg1A7qJ88bVD7FJTGAycHi
KC+6xwLrWM2+drCVjz1rgr4wtr2aZ8B/3Z45HIcV6OUd45qIJtHBMLemnlKhCo/HpYXDTkIu+LCx
E3pX8nUJhGhUv/U7GN1g0/jMJdeT/dg7NPhLLtAhotlhrzCpEravOa+IN2Jzu1Hem8mtd/qfX/kP
FyHLo6ajtaab++ramQ1HfOI8VxILFxtanVdb7QOfTPyUXVAGAJFs+EhZNobLgHsj9li55BkZsy7G
pFCM3cXX3evkCPOoJ8x41OoMEgbmVFn8bofWj1W4+Z2VOWNv7TMyJQ2GbalTX3ugjbOw+sfsHZoa
aYXjcAmV9kGX3UuTkV2atTyEQW39cVqdHYYsRcxR/RnBh+2pTk7N2r5NPZnCLVlk3KVj9il9ThgH
/hgumphsK/SHXcJ8qTKfZz+FQMiWuIBfdp/n8n0GgrAuVfQuqJZPwK3ySYXAY8fqKZka9eiQn59b
i+yZhljiru7RTOqlui1yOplVBzy9T4oHKQ4fC9KUNzKUYUjxpB8yv8EZjBF+Y5vxRiZ9cHHrkkSd
gmyLITOpdVVcohozjkuhIVkiTNpiNakOttm7Fw/TCO92MfinOlyFpAU73cGzfi+5JLWhf6o7rgF7
AdRXevWhs4tiO098j6HUV5V586WwnUMmvUffJtajXrEEeGddjrMNXvAKbStEVMv2X5fErzZl6odP
Q+WyUZ3/5gHSgdwmVjgg0TBNYAVDBMzJn/4jXPapVZxYp9FB605QyFJb1cnUmEjwgKBGJXLI06+Q
h9ZPjK+LRKVPxzT2thqSq0gaoBX4k8PRB1C8Sqo8iN2Fp565VB2ocR2Gu8b4w+r0qM2W7EvGgsg7
HM5C+YSqhOoZwJMzqVPnOsnz1I9yq7lxOjAyjPnA8peQom2Z00kt4mVMHXUYme76tLgI+VDnT8GB
tfcrsCJBFpX2XtOK4MDRIKhS7XrbnPeJZyp20WeHy+ipD1bdKFJdyx8fjPowQBbePVzRe5UBeZsq
jo/zkgj3MVckGXuk4lCTJUeGqzgaHYYK9E4rUNnaBINjoyKNi82crMBAk/pdTeY3KrkGFRX7TU+X
zj3Ixb80NzGfhQ7CKQkdi7rBLJYHAef9HqfRN1IxYCKu/Q2ge8uNPFwXfgOwzvNG1pphHuNH6v8G
nWNuiCOYQrK2Ja1WYEhjsyy2tVvCK4UqEB7cCefZF2h6Yp6K1r+hWAi2BGUguPGsc2yCI6zzp1hb
xm2dJwXkPLJAwKS+yeKpf56dBVWt5+F5Va++r8SlYli+dZ177ABec4mqxTgMNyebSSNYGBfjFP7j
zuigpvDsAAg56xyDA7mp977AXswoZTKt+cjEOEoK9/fYt+oAuOncsGZ3IGXRR7Z7MSqWVb2MljL7
yxqpxzNZFTe/Nt6rzHpyyE85JWD0KDJJhUjifejJ6eabC1lrYCojfmKyPWTy0dUhowygoGQl/y0g
IkaVHlnYODl15PTPiAGL9wsR4lw2e5gk7ChrLDtgLJRdrK6X5snGVecJH0ZQXpXbnMWOXID6TWQu
45sgmyTEwtV3ItgPynltTbkjZ5Q/qR3YJBIo26b9bZ6atwBqOGTohX4GWLiOBWRNCxBFj0Jgi/pH
lR2x2KbHVT0P0NvS6pdtGsF5KMhDrsPPYZ2zzRqR0sw0yYxnJumFcFjLmzeM1zEZtMPXNK97PDCM
0mrvk5c/25Xqt3R1h7CiJ4I/99SKoDzGJI2YfjqeZdFgr7GQpDJn31lpc4Vs1pxZwVK/EREdOpR1
SXd2YsGLW/hIgKCjYiaILC91iLdCIktuOZ795mDV/QF5gv1aXU1r7K4GwiAZJM/daL4HNYGJceOT
T0dTGwCZjwA+x1E56r9kDfo7bsAn1DLfuU2KeMBU9Bw24tt1gHF1fv8PHr04V6sKCkKNODZUyHMj
zuzsvmN22Qh7pnADg/hXMpXiBn8EmaZO9+XUoZuSw6dI+KZTd3lAT2DOYfHIMgbwn82XhFi7K5Eb
1wKcBoHJiKpEcFrq/kintapQWM+PZA5jMt5hjGPmn8vk0DAEZmIR36Un3KM7NAE09dUfov/iVaQ4
a+Cs2b8lMR2M9wb+kd64G6wW2ZkxHxrL9j4bw+M6JOmRYmH5arjiN12vX2kh6NMJaSCAomYEafFS
ySo9kV2TRKH03E1Xp/JAQ5pvhpFReYmq3sEla9NusIZNXOs5ZKiIpaU5ZNglNu046D2xqyi8575m
a89T54dCn3xsDHTXlhs1i/FJPAAroYK+JugccSzn7AQ8sz32Iq3IMWUYVBU/hNvElxIbrUrmKQq5
YIXRD49Vbjl4P7R8xlY4y4dned8Wh4zM018Oxu4esMg5TMe7MMSHFfDAtAM6e/Q9hAnC9WZAhT+o
N8W1Q0cE6sM4pIouoO5+sLehPTGLcRc2VAgTgQ7oH/8lM7qaugNHEIsSTfa6KQMx5KFqbG4jcTi7
wqN3mTrGxooloVTjHxK/XqiI31Sf+bvEwIOvY6znTU/RGRTEiHPIDzvLsf5qtSTn2ZZfyZC/NkMC
Utl0r7ZDMwmV43cjiILQJLupmt8csj2eeFw4Z6fEQcdzvYcX9ZlUMF6zBmuOBNaxYKA65KPB2sNi
04UFAkbgiLeNUzUjj0A8heRhmG74ac7kt+NT2bHsZS6nIAu5sCawDKlzrbpj63b6lk1A4rAZTREk
hNzi75Ob/gOgnige/80a5m80BybNAM6nJighB42bKc+9+xyYz7xHwR6t3CWwkmGjBh58xwMQEhT6
IufmpxOg9xH7hzJpo9Rj1rtk64A/bF/isc+vvuOSRWTCJaIhif1/rI0wT0zCXAuxKAVEBuRg/ODq
B01l8O2I3KdhS38y5JxUC83fdJQ5jwBQhZXV1SRwZommwTePkwfTjLylAzbR8N0ICR0xED+tEvwI
a8ZPuQ2Zgl1rxYUzDaAOoNiBxZ769CBT2FS5aRCIV/rg6HKw0jK58/Fjn9XDzp0HTr3QvE4BiLle
8S7YGBcbmZ0Sn+Fly4SqEvM/K+EPg+yyp/1MjqYA4ms2bousfcFxlxYs5oP2m3RQ9qldLx92rLHF
jOJGPualsxj0hm79FqZoPiqLx3J0cjq/6cCS6Bd44ekcliSfmJn1sagnnFTdXk7sHwqDuydNZ5Y9
Dg3+mKFH4cu10nWLweJ3mvxlg81EbGFOn7QCxDlqrCtOYO5xkci94fcDQkCTAQyg/oO3pKQq2vUt
D4Q+OHbxDLwPbbSfsXEh9oVNDvfcYC93t2HtKFtGQ06VoeHRjF4F9kzfyk6lz+qvM6nJSwUonFk2
0+oWd0I5rk81LoDtGKT4aoyRQ7hs2Oyomi3TNJz49D7LwjWfusXi5mJIheBjIM3jK6XBvhhekmGF
tsetm74XFZyELgs0hF36w6kGfAfLIu5oTKVP9GKNqyilxk6zrHkaaWjauQRWHyN7NBbUMVxLTpEe
gVfViFicElI2RCSD8WDfGRzlNlDBNjB/wdPEzTDJY4uY/py5/5E9ObyH7OaYf7mk9zaoHoiQOnTi
zfHZTkjOzA3ZrTtRYJ5UTriQqeOeVf2qa9guEyW/BjKEGhmJ+lzT26FIEnufDIZzJ3swe+v4oUMj
F7Mkjx0qZVqhXd4IdtFViGWEUWsSZP8J1eTX3D5xHpZRbU67kexc6ufy6MjiZJBcvBtmrCkrPHUE
u80UJ/6cnQuJuuBosGlHRJa9IaV7HjAHgOYYfgf5XN2x13SbFL3rztAN1rPZvg3p5zSsAtQEMz96
zZdg0YAhsOT+ZmND6ke4hzUQQgvpJ/7HeQyjsfJPSsAiFEEZmW+7qSERlQ9IMWBhOGkv8j4vMFJd
RnDYH0gD40jdSo7LTQhjkgKv/JBqObTL9LWKiJgzNy95Vt9EZ7b7kmhdJlj5Zgo+7NJE/URH6XVe
9jrOxr+CPePY5MXBJbVmH+c+cRdaneYQJvysM3nsgo7Y9QK7ml+XfDJV/EJymj5yJ74XcYfklHCG
hKnHsXXwH1nlK9mz7h/cxsu2eS/bTAPgMrKtm5sZDqyNpHAFzNPviFshTsPJXhyHKN6aox58EAtb
Wi0vke+xnBi2fpEQVewNT+CcbOGvFYkwD43Vv+BD/xiTTh3DBq4mav2KyIsNGpFToPLqJW1YRA5A
U1pSX49eif6itIMHuqdDK8c/nQN7bcpJoLIrgwlbqIbTWDD4cG9zH6RPdQxYF+ndftS3MnWG29SV
GTfkRif/j6RtllfR+CGs7lkcYRj/QvoFwk9O+Y6uQeq77qffgUkEXTmQVmnY6HtCVlTsly11K4v+
UVjxskPIPB59Iq7htj8yuKxHpj7vDTQORW6Onie0azOKaXaWfDclbxz5BSICp23i8Zd/Tfbw+4I/
Dl8qiVUFO4BbYibPgcu95LJzz8ouO7iWZgrvjHVUSj/hokPsOnuSmXI6nqaMd72qQH2FeX+dcsM9
SBCXUS6AOS5lwti4Wg1slXyRRv43kS3WuEq9M4okyKD5GZdlBdtjfK9dIrRK4ba3zJl+TU6TH/tS
ZKTAM1QeWPxdyIJ6d3K8b5Uq3k3CuAZ4R/xpeO8Fmcata2DmVqjkUvYCU9e3O9MQ1rkM/rNabBQY
q+mmg268z+pPUse3OjMkoAizJAQRkSfZTAys4h0ypQZ272hvnKT9lSO8jLI0E6+zctxjb4DdKDIi
MqbkGbnnDESaIRX31g58mHnyyGC5JBx7K8u57NVXYLElDWJI4vEwTI+62bmBVPd+SRl+F/6BwV8k
bW2cZkwhW6sdSywYVRUBdYmGYobjF5SfbhXgDk9JmBradC8K7E0WdDvWeCxYE1jHccPIUYEZ3Pqp
h7VDZgcYCe2JPYK7k/jQVGP9xGvcWxeiuMgTfzwg+bK3vcVLWSz5K3ducczJvwZGae1bhRSMSMNd
pwleQHsSH0AabjCu861B42a6Fpj3+Ivp6Quxte7JxzbPg+ucl4YpbZUgPkSsSzLXAO+hHQOQtt5x
ZHw+yqrdN4PxnwyZMsLV/R3jnzrWFazkmQ7zYKXqqbPK9qIIsyOjGCVGgnl7i2tnle6YoCDt8Gwk
0HNy4ysYDf+ZVjp3traI89ciz8mnFlT4MiZTwFjO9Gze0deQVensjmBPFHFJ/rtCcPePleqxmkX8
CSu5RsnVTneKT4HkPiUxxgN0lmam/7YgC8nddNql5eTuTaNBAcI01gcj5qJBxnhgPSXY73b+lGdc
RIa9RX4PAtAjm3Ee3J8BNOA+r0EMsJe8qZL8kTD4kzU9kvgAupHZ1z2hbj7LC6SOXBb0k4wMDoHl
MqwaYAG0IsmuSMJv05Q9W3aYorFBmmCz1IauYtOIOASitfSDNe3AIpxbjJo2mmJX7dM+BX07VS9Z
mUOHnZpp7zM88MPavxAfB2RYhixeSKXeFlmekNgzI3FfGA7Y2nxfNJ5JQIzxRguUAKqwX3Hrdbwc
M3jOvEeHFAN/Y+UJdQU9HFy19my4YZS14adf4XK3oY6RD0IdV0HWGVkPW9qrDpNZGpRIal/aHL1z
KOz96oVIG1KaARB9w/E7dVYVYjGjqLEkBYdTFVvbIKiqCvFxLYscdwvFJI9F9deX6q0pWtT0Cza/
xE72Ztl2JzeWfxqjMbd9Wv+EJcUPYJdv1C/lPOgILke9tyeHubA5GXtVuMDJhvIBR5gHQOF46wd5
rYVeJe/0QkG4Rxr9kncOqBUXM/RIuHRILjGZaC2Ry7RHu7jPdnnMHT1ZpISkkFNpz8J7OrMGtlcn
bLp4mIQErZGdfFL9ESZt4Q3xl1Q+u0CCt/Cqe1LGZBKpwE+OtFjhlsC5XgFydPpEkCBN/h9cK1bN
jbF1veLDsuNVz1EdFlveXKfkHyQdcyjbGIG2+vQFH6GfMSfumHOyKGs4nGJ7K0R3TBZx92u2RTQ1
eucM4U8bP2Ri0yFYwtwm8iBWEom5hoOXYXwCMuUd87Fpt7JNmVS6KYnNdhvB3GhZQPxnkQvPy0EI
q03zI5G2lXNOGfQI/Yk5hwQpkEG28PoRG47PWslGrwLkuMGXyWgHcBfBnFJi2cVuSzjGTOaCm0ZK
AkxClo8fogUWYPdPdpy6EWKOOaptSCt6IgicWz/dzfFuzsvHWKTV1TJLpmIDQeAaTUa5EqJslZ+L
iQTpZR7GcykRl3dojkCp3XCIowJmY7vj3r/yob7atcHXpoZ97k7HKR7OFvaqY0HB75BJw0dUyxMk
u3MX1uekDchFcBdIVhKnvzPzJaUcq4MufgPzgQY4cLiEdoe3cIoPrTFhM1blJ9IXlwQIQXsCFVKn
ujw2VXW0JLXvZNnmdiy7fJ8FIFFdsUaQJoVBT9UQJzv2XyOTCmS5wCHanJESGLwCkV5K49spjUKe
ngG2MPifzLxms6HvIdvxwUjw6oARZ7g67vtu/crIr99YsUvRwkbcDLGZBoEdmaPP4ZD/C2LfOCz5
/EYlWfSrslYJjn1cWWHbTnsS1tj/Zu1FMCDvOv+iDMJHQVJuaPzAzYbEQzEDyQ2ixaXX3gtDglAX
1s9Q1w3q6fwJWV9+XJKJ2NrW/DftvIqRajmg5eQSIdFMFn/aTHwtJD3wVNDseK79tKYMwR2ovG3e
e786hGUbLCzf80iZkOPtmL3sN2KKF9MN7v7cH5s60bt4mOI94TMYhymx5MWF68gOvwcMAqZ4aUFW
eqHWJ6v/BWyY6YLhH33PD08hcrIZHBgOs50nZH12e/GKGOyIJjVlLjI5yD7i+8B8YAtKVRymtPo7
GAEBW44+1OsUP0/0bTHg9stCGQddyL9FOMdQ8H26xNDblNIli1lUiKM8cQ18ZrXYIi+qA1s3NsE5
N/3iF/ADPHckjO5m5fpYr6JRj4hMIOdt8zmDq5RYtP1x9YhjyF8DcSVfRZHc/NaChK9bBHHrD6QR
xTNZsQ55mOXc8pPFTMHGdY5GfzG9jO+4My91wDs3z1i17KyrGVojsG4WvVZXElf3ZPOrcpLLjLSJ
vEC8OfUM5qzSY7OEIGdPOh5SriQ7Y2b7xgRXIgFCdV929tY1mO6hN9yDJKgAEfSZcSQvlu7dsmao
e2b8Qi9PG4u8slHKvlErMPNzCbtLaP5uMHZARC3/GQp/ZhCK+pDE3iW00bsuPBcGoagnK4v/woNr
XljzdnC9sVK3VdDeRo1R1QqLbyE0El2nC8CXYb0yPP9t1d5HxMPq7ZJhde10/9fNLaLtl490EExZ
veJCAAZyrcFRkd+TChC02YUgl1+YKnkcrJoMH7DRS53Mqy49jLpsHeMI8w31nf2MiiRuWOLnFQKl
JMV9gTtAECtSol8ZK/t5TuJ35K9nkeevMxytbVCq9VYbf0TvuCc4paBT0v5/pJ3XctvK1m6fCFXI
4ZZiDqLEYMm+QSkZOWc8/T/Q9LJsL++9T9W5MAsdIZMI3XN+gSevBYSPpZmNst7Fa7hoay4zrWhZ
tuElhluxNnfYvSmZMywLBzhrw3Jv1kYtX3CWAHCxvU0/wVMduTjmVQ65GuHxOXJ1AJZgj8LkH3aj
q0ERH9WX1O7drd+xylGkcq7ETQRDgsdpnmPWmxTpxtPxMfCdxrgbwG8QisuDddLZrAKK+By5+B4g
DHS1aklZlrWG0FSKa4Via/mkq/8SVajz6snWGZFStjBy3dn4hGwBtWERWBN4SzXrCegsKyZcJI3A
P9k1q6rOb5cRKriSEz+YUdRD3R3Rl4SqGajyuEwKW1u05uhAOpHHK0GX997R7kNIX1uFNY3hd+Xd
kBo2WtIoTucucasRk/g7q4FrxYIEzLY0sBXORkw/r1mMljBIGuO+TRR9xZ4SWQHJ5MmUlptQjb43
OdqQPUJlEOc2wfSYqsrnskMGpxttNGqiY1jxxYG0PkeR46PFpAMhzqDWx0C8ZnWBCIsnyV/bsOft
LSHmCW8Un2NeF6kz4J/euPd4K8x7R4/WqlOhohlLB56crLyn9lhxXhUbZwjHQlGT5V6jBo+1xeLM
s8JnV9YvRoj/VkIouNKGTV4jVZd6fXkXWBhZgkjHD7t5lZF7RGqyg4kGaECxh1NUZ9ldO37HZes9
9Qe0sTQXgbjmMY4mRQAZKzy/8b8FWQdN319wsYUb9jGsMkfQqzApzsaj3pMtUDVzM2T43TYW2BLX
L7f16CC9bkDQRzBijmQdwUYL7+YmDdq5VyFKGnQt8nu5bM+JEMjFCoAJXnca+GOw5dCp86MC9Qu8
IWFko6xzpL+8azPIQEu1YR3W7kEqiHdz2faIIobvSL9Ii0H3P4zsXJdVfgcAbwOsepmhnM17SN/L
EhlEpYBtqqMQg/Euz1UjAD5sG5fQxb1FSgrgBzoGEbq0iioDOn2GEGCtACVPiZ/bVshrcMLsKfgo
EprW5nn+RFrb3OG5jRWRyY7CtRDqBCkV+NZ7rzvvJuAAsJ7xQmnz/fRPi9B5rXGjmMOtb2Y8fMpZ
XjrHoE7v9Lz9EjYE30zkTfWi/AjBYdQoVvhGdu1qwh6OF/Q8ZxtSoBZQmozoYgn+ZAFdOQZTrs+A
hCOvKbFGBKJ4pyroZY+dy/JmhGIV+PozzAQQiLXFWgaUemIPz6DZD0MBYUnOMQ/WAzb5IwhRTU1f
cT2b3mG+t7B4YZHjQUzSZf8SDVhU9Ir0gVyqtilLTBIbWfmIUxMVXQj9jfVFLdnNew7meDUCMFrd
8uC3QPq6JHKjzr+izk3GaPq6k1BFjYHdfNYF2oItPYFFCTtaKUNBaazrpe4ghOHqBHyUhKSi4qvX
BnUjhO+/6JVPKBoIDSrRD74qmUREbaKNw6Mp+diZBez5+IXmPtsK3bFercSIkK2BZkha9VvnLklG
wZvKADX1MKcrL0DuoOoxNZNBuA86e9ZcjV4blIHqCokqFCL00Ab7IMFE00NQpuBk2chW4YZNPZHB
KHlLILHc5UoIdl5FUgrFgr1redwdRabxGg+2eQB+xldk5FTCtWOphCCs5gBX8MPXUFBDWAHEj6I/
wB9bxyEZxMEn6YbeJEIFbrYmBPfRTaRfZ/rPeCEx7gLpGdt/bwYQmlz0RzXoLgTb7iC7nwbfrjBF
Lq2JgOtwyaTo1MbGDEV1ZXpRjHboLyoZaEQcoPNgmy3JEKXeF3l6VdiXz5RSVuctZHOn5GpwYefi
rfLBazJBoINVPLlswssn0yJ+G5nq0bZJNwylR9gzjXYm8qQJTvOED9ksttBbdPuxGkaDOFZ7VnP1
rCPxp5JVQMoqqYqPQC1e+8bAr640MDTI8EjTFGse55PXwxhdMNpDYxl71/lYKzzbXgZ082XSC2S3
iIqhThiPwCD1YBWrJtakOsrfCX6MJbKBqvSMq/zXlqTwTMFOgNBHYspbEij6XRpIz4kjv4NbqGMg
n1KqSAAeK0hZffjyPXMgeeNYAiSyVO7xGmcjHy3slitH6wE6hSdJ5Q1ldSG6M2BzJdCosjV+Bb3w
3Up7kEi5snMH95jmL8RwDy4aiehOoBQv282yV6tHw66+tklsQm8mDOAZ3RPxK4XXIeTdoOo8nA9w
qyZ4MhuddC2R7GSvTkIBKrEz8BsCnV8m3pVNPzl0NVbAwQbnMQS51zYIdioq2eNGOVY9GpCa3kKa
G9apOd4rRIBHn4fp9Gd1rf+KgfSq7qwvgOiuDsAvRIYhqjdvTQwSuGjPbNk3YLo1VEWbC5ukRw9q
Jdl29b0LnqMU1fwJO9l8T2FJcgva9wVRik3q5K9Eggj/gF8xA3MP4a1frOSO/T0oQfBlTmrdJ9YY
bqHRPYiS+GBr0kxpMuVLaliskYKQFIYk2dY9SZpuqUYoZP1SKcZY1lcweurBngjiTqgzIptoFa0d
klh2O0IsRm3nu3ysNqLP5+ncaUivIErXDkqx/mwQ/azebHifAsO+nUdMLQ4DbONtvav2ZK+4oVQQ
G4bbnRUdepAJYHU2+Y7fydMapBuSDvod2QvWgQN4muwiKQqglGiErAUU00NvY6dGO2K74Ah7DXwb
zjXzziUZmbuoeOS6ns8Nm3U+C+98o00idZ4awa+CKDSgiOGVBSyoxsYuCsIuGz1vplguWUyVafEn
4YesNkShhkMYAxtt/Qx+17iC64sqTF9/G1XI4s54JUzabwK1z/eTPzNGO2juNc0uK+0TdiuTryFr
Bc+C9qs6lxyZgseGVO9OgqpzN9g8UlNl4kqhOToLvGITwAYBfeTbmG5vWacqq6juv5tSQrzV+8b1
/h1FzXmeutV8gAt5B/GRDJgLglnSs685IdqZioQLHDALWpPHta15hXOUetAghjFBE0MD3i9LK4gg
jxpgppklQ8OFlYNudn1pe9Jn0+olkJZEUyyIQPUc9O5WQuD7sc6+xKNuEM5tv0ArJaqBmcW8sFmr
B9UI0lYGzgv9n8itpOBbzisCiOC3fFreypobEK51oLjkHfbKgTTMutQnR2KSY5NNgMMI/5qrFthv
qmkRcujuF3tA916TWKqpJcYWuC2idNQDLuqKU9V67G1c94xD0rL0U3WGidx3crI81JJc2VRo79rG
WwwIa9MqWCaNvfShq+WpqYkZd+ZApqDDStIu+ktWljgpjmF7p3O3DupAlgdR8zA1EW2GstqqECxY
q7EFQ+jB/Qprglwaqu2Ayavvob5ErHHLy+I9bYGlmrb/CqbkvmwlAjJvbsK3UjMh34H/AneOJ5UH
oxw60tUB33dHVNJdauplSMx+VkVFPQt19AsriKF9MIGSwTPq+vcoNFtEJ9ZD3HSHJO7Vh1rrN76e
71miA5Mh2npntfllkhUtAgRXwKsQgpO3/vTXSsiNwox6Jr/ZHbT03vWt5kElKhGFkEhHPXbWKcRq
NkHm0gvtEr09Irjkb+d5YDhbNdGsg8nGVB91beOji7Mk8899J7fSejDrdVhK2Ut0tid6BZjQ4m5Q
Y4iaA0JxA0/kSAIEK+PrGvQ7TTcQeA8NJEqq55Al0JYL3n1opo+h4X2OfGK2EkXR0Jkunm193c5F
HYgRXDCNSFkrHVKCoii5NVYa7vic2FpxqPNhFbcWQVy5irQHd+h2CszU/Ti22oOoirVoMmhmk/hZ
N/iBs+K7Aqs5jZJBmz2EZolzD167eZbkB26OJXB241DjwdOFOU+ckoSB3RJdQHc2QYsILJCDVeHM
dl8bzXDWdiafsKmAWGCTd3ZLhTwRwT+2N8aSxxNv+cqdSMxgX5x22mu3gO9qJYYwGnoPalu+RVoP
0NdJJk9LdaGryXWIYX9Ghjqi4dGcglYmgI1hutZ4Kgs5F3q9Y1XrZiBZ2PjeSWteQ5JdK7lVzqHp
FRfgkHiQOixj+MvwqmhhdTb1XI7QTQgM86lyPG051pKEq5uU8szAljAis9HIbBKkcFnYOTTYoDkj
BHFB8BghsLh7VrSC64i/mAWxh36UH38oOnnFNITli+u1CWCC+4A0wp3Cr3WX2tkXz/N5hjdI/Dgv
WsO+jhfZUJJRLFxUr0rINQrpNyMKID52EkRRsGUzMwcl3hXSwouny1QPNm6imUc/D8D4w+GYd+Cf
lA6teC00/bndWaexCPPH2DmRRkJEwYfZobjBaxvmT7rWRQ9uu8XMopjleI1s8sK8pl0ar7umfdNb
7bEp0oONdN8+5kHL0ysjx16RxgWUm2LSQtit1qEHBogTxMD1G7A54CHPRMfHNZDcQ5uZsLR1roG2
dOx5UV5sUNaa1VjLXFerfRRXd+kUkwdqvVUVwpEye2Ug/dUCP+RwnTuc1iiVnR+E2rrP+hPY5o9k
tBcpkT0i3/JKcpsdDAnk/pRrmgw7I2e743gdclR58s2JyEUV7koJrXKrRdqlgYgDWa5LiMIMF0nX
2LM1zsADFjBtVjhXvY7rOVYGmsVWMMFFd5a2XQ2qZt51BN4s+YuiBAFeZkGyzCHAa1bybTB86OU8
f0EpogKnhjjp+dpEdM+SOcH7HFy+FaGpG655rs7UMkTF04GQj0M7O1ufFYOnQNbGxhlAO06bE18M
adPnxiERnjUD69Hq0FpsShC6Y7eCb13jIjQiY7iSlRHbUQsAWTtFXHv5xCPfBJaJuGMtwXHpjH5j
tIQBosY/lvrwpTUQkGhCruRUMqN1Jn2TQ7QFes38iLRKWekdcmRGbyXrxHMOkeIbq859aaNePmAN
hfoMCeddNeUhZNIEUPc04vuT5UniqhiKF9j/Ko285ldlJWfzW6ZBKC2CMTu6PeHnsXRf4Qee1QgP
1rY2+2UVRubM7wtgDzounwCPlp6NrkqItJbcqavabLRtbZBmzB3AYqaPlskQV2ByRstaokXIs7lg
P56SwgAx0GAECq9nQEd6oXlozmVdraJV7XyNwDASdicYSsqgmXXgAJ06NRaBhjqJUwplmYRoF9EP
gGwVZLhI3+PfDKAOk5EQdLIXIxdhuUArI3l6V9aIQiHo1h0dKbvPsgKWHVhWYrVI3uRIbiGgsR7r
doV4vY4ZbfAN2Rfg/8TLZNlHGsPOl6qLl1FfZh1fpwG3geXb4I2oQobbHB34hR9F1p3nXBTnyzjU
9dVE1JqrdZjEg2ZKw1bE6C5Rjv8QV8C73PXPY4SQus13CR52/GLr8KjGagJDQm5CNQVDSLdAto/Q
oqezbJPHyoS6nLKmylA3bPN4A2AFejDLIyQHKghFoI82SOehBpRLaK2Xo4WOClBLLVwYxn2OFevR
6ViZaUbZr7I+efBakkWy1SM3lL6NOqlgqQFwUoTO98k7F14AeLKk/R70MOGUonrLII8TZtJkKETK
3Cgcea4E4VZGIWYhN/1s5FVz51a+OesUbhENMcm7VIkvjoeVZ27jzBU15WJkM3QHYGQrNyWsnHR4
KKytJ+uv2RjrmzpC+JkYTww4zvQ4kV4960p9TZTM+N5pF6Tk0g9PIotOel6/1m4ZLPrQDO6Ln6Mr
I03+GN0X9fC1s/JnHd+Do1wivaSWcchV7w/fEDPDb6RI3uKsIUAw9SCAYeykAO18YH/2LsDIBn0b
dwGYWr3qWKgsnSGKlqIoAQdD1kYLl6pRa1diACn4DpccUVgGS1OJCL4FVvnYQxssPf0h6pPqUdRU
2QpStP6Q/Kxpf/QRzYPPLsaUeBCEhqfupTyLl6Fr2CdRJztp881pG4D4+J6A8XxTe6P7qCPtQ7GL
5AnUCcDwekgeWlbfq7HzejxmmaewUReEHuScnBDJBXCt9e/zgE3JH2v0f+7koH60UkVBVad+zMLk
jwOSCbeaf/cRTZZfPv6vPp4bHN0Q8gGSRC6ZcWms32KelqbhuR95Yn/FycP+Ig8xbtK4sSA7ZOHZ
oJveqshM49TlhCLEII+Inxg0qMZXfUicL3FaSnNWqF9H2IfmaiQP0UP1DBJoe71Tw92zeOawaOMZ
8LNu8HP9gKjkMnSwq7k1BCiTNPboHkQ38SErbFJiubTWShPZD6LOH4lZebb24xSiQfYSde2MqGuI
Lt50ntJ1NXGK23SNzXkgGk+uRwDEkKs0AlS55vgTRWh1BHga+gXvgQ43yNOtctAjPK6zHy2mGkd7
PQJ6WBUbtStALLvuugkCZV/zM+7FkVkFJDBt8alkwS99bi1t6Bab2w9hqWdZk6qTHvXwxlGX2uR9
WZ+sJk0eveJJtIkPq47dVV2AbfysE4NA4QybW5cfg5Q0jB5T7yVFE+ao+gBHhzxByMRDiog9Vb/C
/CQ4T4oxx9qUQD9NrTqiSJDXE249+FPsIUA6yGWqXdtQts9TiX2XdgXVaYMHr24l0aZ6P9pEaWpT
INL9MU608Uj7Zdw0p+ipluZ4xjwXD5dZK8f1SXyMEOxXkuw2COfUrGFUFymi3qr0TdKARCC94T78
pxFiAv5b7QPpXmRP0KuriGDhi1anF+Qj+gU4jGDZYZB08c2m3gEJBHXoyMkl62ALZBYwJAqiv+4S
2WtrUuqivxheszZZAklKL1hU/hgeIE670lJuHswdkuNoyhcjlTXcS9VbSfxnf5bEl/uzdPtyp3GD
r11E6WebGNfYOBFPc372/FmK/znD/x6nB8Q1Gy6EAu/upSYNyQln+u6O5Jn8rHH/BkgyfnfNZ2+o
SX9bbbrLLEt9AYgss2AzjQt7YglBoNrFZdYo16PRhVtV0vR9kjj5Eouh5CSjevXvGS2iyoCr7XhH
fqV4itmOArf+6odj8oZ72DcQiu2lKsiFx7CLVvwO6uW3Dj3aircOTaBJK2gd6qWUitsMem9++6OD
1ue3Gdq6dI96WGl3VRdA0kT1ejYdKaX14+izjujvv+r+e7//3vo5M8SU7BEFHGxtFOV7zGLiIK6P
nyXx600lwuLKQVwfP0s/234fJ3qK62PqiUEYtGPNzxe+PqgAiAiYk53HIof1J/CPrkp2beXCvOlj
9YiuBTlOufOurt0pM9hF8YsWD/cKGnv+bFzidYNVlJYoh1qpqhfPBpnOAjO5pqUpz4n0WICei26l
9mSwiBVgqQj1d+VWnXpMi16bx7/PrXvyj7nbua9q3nEo5GEewj6Traq72Jh/r7IA/nuGqM0j3msG
ASQ7hItTIb+dOS+NilqCWvT5vZk2sPUDHCUAZpbPPldppNTh+zSZA13jwuIKH2q3xg7MDrrbZFbl
Bu+OUZEyMewX9pThHVS6uyrIsygjOhM8IeOqg7DI0m3t8AQjrbMBuj5+K4EtwM2h3ojJqBBGvdXX
U7021Q9+c6vPsPq49ddxTrj1t4YCNcNs+FapdrCwDQkD8Wn+aZ7P/mJ+ENKseahHI+7X/ppfR7sq
kV94b0NTGk13q0BuuGh6f3AARX2De/6jfvBK+YIQ8a1+HFCtyNtK2vYt+u4d9Z6uDbf+DbDVW31Z
KLd6MX811Yt5fu8vzvv7/J/9EVBoYVPX0WY6ORJMCPxPf+xfTiL+2N/r8yb/8Ud9nuTnH/WX/5yY
/y/14sv4y3nVEhlyYr/BTK9A7mAHUNxbeqPvGykn1GvV/muFOtz0LPpbhyCWvNdW+t8dTJJQb60K
KhNyMDu1AuQnJkbER7tGARBGWG9QGzgvHVqhamh/JZSofA0UZGEyQ/a3Nizip1p/16fuVqCG68YO
8qUYDVZgq4TReEHxpd6LWcXoTMXP6y+zghz/MasfVt4zsxoW0p7wG6JzmbtsDOAQ33u6pd3rKPXc
KV1dvVRZ+VxFeoEdgGMS60PIQNT33QBAqO2flWQcVm3WYdYcJ91z4uKPQd7sRYLkB4vMxx/UHPOz
0w3POmSJl6oICML/fqbx32fSpzOJAT/PlMBYRv1KPqc5/2no+MA8LP8VJAY6syH7DmmAiepocA1s
Sw9eIxAhNraPX7HpwBVtqOLNwGV4aWyojlOHsENJycDH4jYSBCpm9LwcZqOc6Me0lneuje/mzKkB
LACPfXcRkCE/kPVffAstfVLRyhGMbbwOEi3Y2jg8HGB1I4Rb+LDkepTxDdQnXv4yk9+zScN5rvtl
JiklUA6IGO8ix9Y2oMCgrXtJsCg0S78ioBojbOunH0p4TeJM/w514gpXFkRFMJmdluzbQkDw6z9G
S2NmAPWIiRSBff3wtIttNv6+1r2Ur0jLDrCa0eoqjW3IA3IqdWYDVTWy331iB2C92EBVMvFAPelT
gIVsocQ+StT1EmKrtz0WKL5bP1F365KthqKWjr2tJruoBMKTBMNDLiy5qwgV3MGt96JOKWs2o13B
zUfrQtSJD9MBnJ6F0gnP1OFBdBP1vZbehhMSCgDzDtnek7R0XbChAdxpq1dlkH4Uiy5nqTq1GsD8
5mViSPtWq14yL6qPlef2EC98gMCKj7iVkRnVkbTjcNeHlrHQpqIjWj4r5UijJy/VZEMg5J37NXkA
8JI+9FVkr2Ibi5kC8aDJJ4IWdaiPspE2O9Hlj36ih1aoazfUoQ2B/Rd/rSRJ7hmbh19KspreSllR
Seepp/hvip4/x4m2nz1F21TCiGwrycrLQAYDFaqGRXUdsK94su0gOYmKKO/tNYkOxHimJvERo9JD
8tod1p91xTcl1uLbmN5v1rpVW8WrruZPnTZqD1nGa1hGVv/PI9Gq5QjvI/X8v/pFiBnCppSCsSNC
fITCWpyRtDBnUmNkr5gULSWVxIdsmJvEMMKXGiVOslRWhUeAjXZzVhL2lO14j1V8Bv78t+GINC1F
TCMuDGRusujFVGR4OQYy0rFZrvMiq09J1zd7u/KuoiQ+bNWTMPoLQb5Ecn0SdU0h78va1w//aVAS
TbKa8XdU7rxD5uKZjfhuxJ6ynmDTqjbciRbBORFHkH7RZ9MNzAnK8SxbqXGWerLdHhLa867yzLPZ
ZcYxltT1rTGUjTMPqveB4O/+j/7S1ChVo3E0B4VfF+sbJ4sd0JOOcWjierKPlLQnDfYKrhmusjSm
YoUs9sxET+hAHkZ/StRee0q60TiUfVcj1UrR4kpahqPGCKNu9wTOh6WdwlwcnQxeGKZ2CBRRNOHa
YpQxHertgFKSbge/toMJVfZlBB7eTHLUuIxB2tVG2M/qRFWvoljkHkW31a4ZT8dbKxHA8gjz1Uen
RW6WpNHde3sEnRyX+o+jzzpQ6r/W5b+P+OyHHau7L6Sgk8557SpgZfUPP7C1A0pvbHwH60PyKVVT
aWpLEDC9tamURJv4M6c2Im6TZJGLMjs4c2A18lms2S1/8gj5pxQIx5B/StE/JbGC/zmun5BvvpyZ
0QGXivae20+KH8dxtLdIeyabMbbv0WALsSc0wlOWW9ER0MNCAc1HHJufZ131mjQTrdYYRydyWNYd
eBtpKerEx//jJKBvTx6WxWtfH8t9kjt8mENTz3ozqfaiMkTAAokm3D5h7AAXEpWfH6JjS9QUU+Mu
RmQa00TMk7/5FQBA2WisnW4nBdY8cnGLDP7eA0SCBdZMru+qhv97zQ5HmwKDdaSMJ1GaAoGiVExK
KiSsPtvk30piHJ6f8mnqqf02Lg4TzCddX7k2BqCC1lLfclgA5Hh07wy0x1k2mmtsrWzoD7w8g0UM
vOQLCt8vfmS4H6if4ZVc/RhksIi4DZLjrFuj/4FeOMZI4pRIyeYrcyqKv7XQ1JzYNEXxx34WRWs4
df4cy83+qHbAjeMi+nU8YiHMPn0tf4wXxb+dzPOxQEokjIoL1ErMYK0Ecbfz3WBZxGp2Dw83A2mJ
8spMNPRJDAWTOsUqs/sKVSLoUI7V7pIgujXkARApEuIltn4BSDcvs711hlfzXhzJIJBuR94EUUr9
yCzQ1QnDOwAiwynu0ULHzWA4eZYB5cKW+9uRM9WFUyuW8yav6bqeF3E7fIvgWSJvED6rVq+t1ViP
l3GLv81Uj5xLucxk3ZkbY/2FjVXuzb66InTLQvSKx6P5bEn2SLrd7h/LIkZLNurwqUzkbueWITGx
sGofc4jgrFx97flf02SufpXxsfhzmpFcbl053b4vCufOULvkhatoHnLG98btfeDStnKJcEpYaoHf
bMcSKTXRV/unrx14P/pKHoIccW28ZVI8rT5cRAcBigcbXiVvPbmyP+tED59t/jGcPkRfwBivY0mY
BLipZTormP7+A/wIrGmmHbPybNWV+dZH6Mk1VqQcAbwoW1/FhLAE4PIlrvWT2IXrfn6tQi8mWwMd
N3TbYptPCbrUSslmTvv05IWnvvE2DCbe2kkrH0eYaFtAXQnI0uzRsyt73/akTA0WX+dOrYs5iBT/
3E91ma/6Z7mCHy+ORD9xJFpLxMWOJTG7O5jxpxGVOCxz8Is+mK0cDmT7SP6h9X1SRAty6t2hwE9L
T0AIvUp+Bumh69Hx0fGfdpDeex7l8N5rGusdc5ZHQ7Lqp8nnfRGqZrkXXevGBck5dcWM8r5uMvke
t3dogwBndzoO6PMEo4JvCOrfe8htXtBADIhrgW8zkxEFSo2tha1YASRprt0oMbMnq8/Zoreji7dy
lT2h1f2eV2p8FI3IQiRB/IQ2X3ksK/0VKbP8KePy+OsEojX1w3e8xOKjncAe63CRwQZFAhxdZuin
OWN19KYPLc6r42dDK7sQiCzCwV0nr+u+VxdpEodfG3IqdQAms0kg6cmy1D3EemJtdUX7pUeGtPRW
djTsRmDtA+nOGzlDirzgkaG7fBdQplXXHfd/1KsBLP6sgOXHrgR8dqHlHy7hU/zR0oB0/BA8KjUa
QpLB5hLvWAxWorIk71UP2CFNfcSHrbFi6UdZxhWBuj61/cdBVaKNGoCoF9PcJpQNfy/pEqJadrII
bf0x7FJAAJos7cRHZxVgzuJaunNH3d1lIxlq5BwcJLdad5dPH+Lo80PUmSACSvIH//T5Y9xngziK
JQvGKeZQCwOlcRKgnbELWiVD8pObgo3EiOIFdeIjTdFKALRAR+tn789xsMoIRiFFjkkyWERfmrwE
9joP5x3BUjDnxmDtPaAOmDHymBD3vzj6S714QkzD60wG9IEJtZdL+tn2K/xvO+VDNzTjXPIrnC0F
GEyJbZ8oIQSHDLaF2fbv/UUjaYtb/xy9VsewLJYNRr+K0WwCx4hBQK0qH/DwuMBc99I2Zn397MDt
Yd+7XYv7UBfuceSI926I2LdaVNYl0tFvdjJP+kCQTu7tj9LAYAnOsX6pk1zC5IAxUsraX4yBgWhd
wMKxd0KrlDHQZ8HntfaDyBsofTishshH1FKkFfwQuEFv4JEgkgalXMsPttTdEhF/jBA9RJ2Zv5FB
ftFKf9j1Sm+ctSiuV3Cs0MqHxX/2M9988JoIk6fYOIsejsM1JgaIOjFgKONsLlq9rjIfWlxlEtuO
MbKeOg+x3v8yu+gsxorO0+xi6Ofso9T0k9N4uw87hCNYWmVuMT75mRahqIykKfJ1A77VKqqdoWtu
USAantMBRJQ+PkkpvazKgIcH3eHoawpQvpi0DLJ78OvDtnpEO6p8FHVDCylQFEXDZz9RJ8NUewRn
R7BlGiuKn2P/43xqmHT+3edcSoBkny/3T9DLJcdw3/2yBPXHouUCLadclmrb7yYtfGJh+J3lYSNf
IwfUnfjhGQQG0X33dORzCyX0LlXnlssO/O9a7ZBpmzJNHlzrRav65eL2syL/f2qt4aEb2uAgelhQ
yA6aVDyIkvhgFwnJ27CK26BbA4OanACeabVbI8+H5wx+JPs254xYnXcsEjblol6TMXsJurpZO3qE
lDfdDLdyzs3UbUSEEYEr6isZY/E4VZp1AdT9j25iNlEfyuAkwL40azF5TMi67DmlZ7zaPp48oW2+
/TzIfe1Ww5rmdiB/L7vuYilpfs2NicFhR+26zGvn3IbqO2uv5M1vnStuBtl1COQfHVTJc866qf/R
wSkteRXETrP+vQPSN1dxitueRmx2JMBfe+yUcB2a0oomIi57q4UDJFIiGNv+qxWUGkysqbM9df7v
Y6WyJukxpSHFzP8/Yz+nEueNB94AQQELnRf0gELvqobGs0DRJ3tyNYN9VlzFW9GKePM5sCT9odOT
9kpgGJEXBknYjR1AW+VcpxQtgCK3OUSrmKP6bY5uNJGEk3CdKcKxRb9MATPfpRpuHEl7aWMQXK0n
qYBJaJUUmN6NTnZbtFatWh7hsB1EozNI7UXFATnKo/wkOnzOJnp8ziZaP2fTYaEskBBzFoEu++cA
jJNnmNzmUy7ZTiZDjk7BikE0/tMD0nP92ONkfE65xjHI6lQ4RQz4fQ5REj0+5+g7udoOQ/QCDG4v
lqqJWr/5smRerCKJ8ZMa240XNsljZIb2TPTIsg8NUZ5XBTrRHevS4b4nZrmTYAAuGovAul8Nt7kk
r/zrXKkK813MZRCDx98JVqkS3p50gJ8QQYkDIHppC0cHT7gMWWJWQp8PR9GnaXBJFw89xlaPok70
E8/AzzoAljZg3Cwsa7w18wdPhbsY+ZKzQ4jA+zIMSEGGQ/HVsyNzBTSwmiRLiq+lGt4j/lSfgUS4
B1khTybqAVb+GN5Ow/3R+nN4WYbGqe3rs+QN99Cz4qP4kTsbFqBpxvlGXB9IDFpg9sjyilY51W3c
y3h8iVZ90NvTgF2maBRVuDDB8vDi4+0KQnH2r7OJ1qzum62GXQuhqDOOLqjVRdWPj3IqCoUyRePB
/rNeHEUeerOOPwiJ+x8DxPg46y12SfVZdCO9aWhQjJkTouca294fM4m+Q0BOrsEMeEi9Ze536rmO
EqKirbzVAOI8gdSpd1JEhFvci2HH3sXOGnd5u3G7kq96tOu9KE5z1EQ2z3nfVHCH1Ntdj7r2jznE
lGDB4oU0nKFfxV9y810E04xSHveKBb5ThN8wSrEX/JD9JCakPQ0xDJNJD+HYVnKElvvH56CMmCda
OFOQDoghMRFIyESkT4ggocmvWwhJ+SbuBAi4xhhxGOOS+y07iT6O2eytnLSzKAVKpR5CwC238V2V
nVRVRrfLg3AnBo3TSCnOERdDMW0j+omGZ2xukpM4/Dzv5zR/O7ce1Xu7JK39+7nFKTx02XepDTm4
LDI82xAD60yjnlVoAR7YeWUH0WC4KkJC4tDpkUsNfHUjSqKfOPr8QOC9WDoJCvhuFDJM9LkdSnYb
7ypUsblzQwPRAr+BcgbnOtqXgFNRpcnLaP9/pJ1Zc9u6Eq1/Eas4D6+WZUmW5Tlx4hdWdgbO88xf
fz+Aiun4ZJ86994XltBoNCVbAgH06rUiCHvQCfVg/HzXvzqZMyWEmlVaMF8XAAF9IRPoCZnAj20O
iU4m0h07v5j64+pnqlFJ0akY4kh5QXFZu//DVp/QIW1ZgIfPqtAQdIb5fPnQNCk4Elzqv7vlK+nD
KerXxLbhG3nr/DB2bfL0Kg91yXcyhHLCEBdKJ0OOesF/S1tT1ecOCkPPHdL2rx1LlD9DSefCCkjM
iHgyFLByYO8Nkn0Vyg4cUQ1FA/W6WK4CafbCYXoJxKJWMBbx/cfcU/S/oYialKVoxiX8Rt7Zqyo1
0JDsuGbWkk7RGwdD7JEmeYKiFv07WyTOTdAzbO4ct/lXe5nP7hV7cOL01tWQIgWlziqiCWt7gO9M
3dlJee4PbQ9sxNoeEorqnPSTEyjjnekHVQbLHLQ7Q66Od1E15XdhBjgVbr694YWfonbud8tXVHwF
7VFPxpNsi95E9srvrrSVwocCK85XfOOYyWO8Mbo1ar07La1QnOWV4qSvMk+WU98biMaJJ1keGztd
CZWjIvbFSA5SVTGV1VY2144g9FgGSaO8VGJLvHbLcVkP74jsaM0e3LaiI3KZQLD1wVkGALbnv7un
HCs7Pt7pY7toEM2dIiMhcTSgwwznpfVUiEtfFi9VnhUnaZqNJLtqDPReZLOMZucWNpGb1T/w05cS
zZzFv0cp6sKdgxj9tN9vLZKfWraXl+tbhwUdfi9PNZa/1Md3Kf808nM33IDSyIBFBM8SjpAmA/Ka
qS6mXdDa+SvmvozAkFgldEFxuJo/eKPLJL3j0W2uxjCLL+wwam6Ylup3l5baMA7cUmpNRIf75qK1
PWf1q7cczITUX9oF6gFlBdmF5cXetVxyZ0V6O7CDvJdr6jLKb8ewQilT4NtEC64VpJWm+nH9/RcV
xGmBMvuXq22ZSrLqfYeqDxxuNjE7YektfQqoBa/DZBjK8KFJp/I5j/zXFqKGW00c6ZuD8+oj/ru2
goKWhAhz4vAqW2+e6zjRt7aG+JkfccgXx0wpVZK/ajkzyIucCnwLkZS1Y50eApuOqW7cq2UakXPG
apSOMszasYaRHY2gvfKoxYUZ35OgXGfMKOjVARBrnI5ukgLdvkY8ErO6JyM2dgHZetEmk+4fRTmY
NEFywQNu8ZHdlt62MEbBnLYYpwbm50uYWT05yIpq98ZGJFlMtwmllne1eIU6IsRv45zuzGqgXOSD
UTrKiynm76YHhCG9pU3GkiPWjg/xA9ekLs8JD1XN7rvs3OnJ0JRfjQCDox/0DIfB/IkvVAeCoNb2
/+Jghy2EIen8Pzgk4uipjt3O6TjM0ylYmdrqU9k7l3KrHI59fXARpF+alQ68Df5Q56RV9uJWiI23
dJtnVtsQJDeCiRzScxmA1Wp/wVlUeusWvgv1AuzzYuNv63N0MDQelXKHLt0imIxvgfaT35i9vaXd
6FU8nGw948g080im8A8ubrFrldWfKERqUDkVJpJsqnBdnh+/BwLT3p6/uuLM5NLswFxHXTR9CdL2
FDaK+6inlnuHXuovaW4aM0AD571XVNfeozNBoAnTL7La4mwncNjmV9V0XI9shEkVJrlvkV5pXH+q
KdY/ypbc/AgvaVoHxr+9VtOfsRR4LA/nmZvKNirDstDfZUqOWqj4RlcxSf1LuaQbLIqUS9+hOoyv
/3pZloQ61XW7fki/yo53K711YSgCMJsA+dT74MZXkuK2L/viVr4Cl/rSIbO7X+2j6ITT8alw51fY
CrNnFO0RMtJ0DvNFUx1i5dT147NstUYHcph1Edmd8UH6B0CyL5JKtQ+yM+uKcueTTr/0hjx/NirL
X4cbKayZnFS38O7XrWZewA1mWQAsahP2pracfyG0XbwEQ2bumywyL2WnFgIbYDVTHuCXLl/a2Hwl
DahCJ2Xan6lflda3CHKIjJAarnEpO6GARO8OLP/s5pRKemEIhDM0r1A0K59aixKBSOmjHwkbEJZX
P227/V6Ofv05h357K8eYkMcuY0Kzrsh5QsiTiDGG+bPnuWQXWgfPkPadgkXl86xZ46UDLP2O9QCE
R4nrctjUpHfKkKDmjUr3C2zT/0iwE8wWtan/+nNspjbnsZRIefvCirSdMfFw6101vaic3nihXi1n
pe2kV7IJTwofz/MDSFA846ULTjm4is9BOU+3fxskveoQ3VbNgIHO9Jp7+f0dbGU8RRXcFXLvP/1u
rr+KN9NyjGlZzOtiwPr1f4uxmlqnnKSX/CnJSwcyEI0ltd3C7X2f9nXyOJlK/JgZgYmSi0+djmjK
DidhC1krVFZIm7yMHhlYvRlQaMINpRpJEv4/B8pN0KOWbu0kDqpha3vXx9RFTFrubFabY1fdtZ62
Xyejf3JmCojRpLQ+K08j/EifR+gZ71Pb/BToUfDiRKV67bSgzGWnBp3P1ZDY85VshqFPxZOtedey
+RavGlSTeJGI4OpmJONpfn+Ol/lojEB/mB/R5QW1C1r9VjfSozzHlUeylOZ5Wwo37MvVFure5wzK
zhvpIQdZVU7NkagwsJXe27YGVeNRPKOToo3VVev1M5ReLSKJAhYnQW6UiJ9to4DAyY7VJl0kaE7a
3FB9P/ZDvAK5XDJv1qaFq9659CH9uR4H8+R1Kriy0rM5Hx3sFBzpH9361Jm3va+emlhRH11Po+AQ
xOh9FPeIcftUO0vcMnIh4MlEh9Ja7zs8Y0LwyOW/to7wM6v73PglMxhFzSwDgh4wnzjAWr6uwwTT
EqZ10q9/m6TD8ksQptTgnGw+9Agkuc4mjBCIFu83yssANXeU2m5no3poAsU/LJ+rGPJ5h0Yux5pR
Qq9wWbwrs3lAt9s/DGDSLs+lYQEyZCDOUACrBRKgVVhHdXr6MihWcdCFPRFIgD/tdaIYi7/vux/9
ZZw3e+6MxeHP+LDCOjdqH/9sBW1vN4foXkaUdtkFJa3bGkWsOO20kyT1tcGqA1USx2lu+Eu2VvsY
Z+ehljmwhJTx3sZXnqtdqZRPwxRHWQV5vehStyvzhT91BQ0RXAbLBFW4pzn3okctnYzHlnlbmtdB
SxNeykumDe1gZBSplWTKSyQfr9PZKm498QxEXq+4HcTFtbVDWFiUrL/Zc9d6rKkFvk4qYz6AXe+3
g0CxW1V51bmx+rkP+o/22dDnzw4yYR/8pT0ScQDx91tWskuc1X/UKVGV8SEBD8x2Y5lAXvM2PbnQ
/b9OGYpbJsm5hz7M2C/1vXM9G7V1g6SbvWUhGT/PfYjSp0PKIhuqS/R9jF+dFp9iMiyv9QyDkxyu
I0pA/TvDUy0pL0XuexdCiA1II64vJ7E8WJrAUuD5h4F0z4FeczekcOVQszi9xiRpLqTNNqLmrhMd
leiQr6RN9ko/OUKOlTYl7X5kPUWubm1crI+BGPTpnWA3+mBCHxZmNHHYLD1Ec3m66IaBFsHvAfKn
ZwrTX2KIO7k2h2hLwZnSw7Ysz0iUdtA3rWuVx7r0xi/uF5u6ry+1qanHIET+Up6reG9OZm7N914y
PM2jdWzmoT4lCJE+UHiuPWjQJatpvDEgp0YhnnrWil0JHFRWfVBtknY5NEoP8hKNHhxpAeKrkRdA
65Nkzomlzry3ebRta0PXX9RiRDwuKdMjLPPGC7hECBgv+E1pUNcV3vysU09/rWkoSEaItb8CYN9B
RdF8TjOEmjLmmq3jZOwQ4eoG1wKEA6LOfQeh8pXWhsldzYaIYjN2jzGVWfIIO52QIWhMvTrIU2qo
E60rMwItIptRGZBKpU5kOfSeyrJ7rA37QnbKi+sAjfozmuVR5LdGc40G7InIv6RdCNX/oH4Jvf5O
0/jNC5Wu/L7kqBNVNaglZdNOp/zeHo32KPy62M3uV3sUNZBSg8aFmHQ5jc7Yw21b+OJ28th5atDv
sVXqK2VmqqIqLxqC5hNHwtRiev2jPMJ2MmpXqPGA8lccfxvknbbwtsJaINJZhsrfaRwV4yR7fer8
EEe2dwOwzMsOfs0nynWgi5r95DiCVHuqqcY5BL0LClH0zsKWoPfb9uwtZIvMunsJML9l5gyGJ44+
1Fv0W/nJdZBQpDkiOaEIJ51luLwC6Cub8hYprJg6jOsP7ogsfIHWJ5xH6AJH0aeA82X2pXEMft+L
vlhUtkI9nTtXblDHX0wTNi7NZ+sKB7PxDOPBFi7w6IsDh/N1WkNeI0cFSgNltwHTlewVwSOExT6p
sx7flYjHoFPHKNur3genMhyWoLxp7jI0cfd9mFM0H33qHDd4koWETcsZIWQCHoQcoq6wybor3hqk
QKI5WbF549fFj650nGbDSAoFziOLlq1Q4dmoLolyQzmShVK2RSn7FVIDZa8VPLE5xzhfnLmAek4P
ym1Q1CxBxWXtlTazg53OGrNyu/bKjmzweUgkFgqCMkI4CkmbYejCnWFW7gYEJ+fdVRXdmpNSk+9I
i502N+1jTcYN4TSYDNqYgk2Y/dktVC9VldQkSRk0xcF5kIM0w24Wg5gIvYsA6YFdrPG0a8Pm51xP
43MQG9UuqTOxsQn6B0cTaRcBViNPfwEI1P+G4By8yCX6lEo1WcfRh+PAcYzyCz+npRIMYOkSDCKk
amf0XXlAxK97FyztK4idYuUbOxA4npON2qMElpAV2ElASzyF89EK8vRCNiUoRod7XtM6814CYDQK
S6H0ZYDs/DDAKQObP6WpXegmEhoInv8A2siPXYMt9F6LrV9BU3eHwbApG6BCWjsUQflDdvK4xkNc
PNJ9mv0SpnF3kAY/17AKb6vMFm9p+jPolCrZ/eoqArMCZOFROTYatMDq1XjOX+SrwWqLlybsIBL4
85XshWO5eLGg8kJJpS0eCxifLwr/PkW84lZ1UktoZ5p3BuQ3161Rv6wmaY/QMYe6uoanSrFiyJWF
c2IYwICdHiWi2oUY7l/Coan3IqXm15hrOGkrhGyaNYbH9WBcnnzbEBA0F/VlYUwRHJgir/Pn5YPt
XfMysIufMC3uyxTGtcTxjVvVns1b+SoJC/MmnyASfrO3hq+wW+sxVtRTbN85C5+kc5YReeEhtBKj
r2x04dOspqC6I+1oiJY0RZ7WbKqoKPey6QdDzzpYO8qWvATCoxEelWm/iyE7ZaAPMaAlvrMFzpb5
cQSuY/swqitadxtFavzoUx5zUsXeR7RGsVdEaKDdIbk4bqRNXlKVw2BX42AG1FCXbEQQYIndrRzx
X4MUpfZiWn3zWIceA7PcvFP4WLD85OW2Y931CsJ+w1Yr+/7Bo+m763pJ0PVQfMKG0v3j5PxPecj3
D2ZAPQPKws3WU/SEKvcH6UD5TY1QhzHdzFbb3RUUlAEELvp/iso9xIqZvWiRmZHcmMZ9BlDjuXWn
Z+mgTxp05EXIVANz9rUZZv8aGsb87s4chgNSxDCMK/3W6UdkA9UQxul+dgRt/k9OzL3bcytNoTHp
mrOL9JMX0EyUxP8qWLleSACoztIETszQOUh0qF6on7whrO/hxfE/Gf0naQ0KNbutURdbxvQTZOmh
4sdb2WvMzIqNCCEjspP+M4QOzAdykyB4HMLpqWVV+l28SAYdEbXfL/pMXSzj7xeyy57VRzDWLJ1b
yB3HlOq+yJmiy6CY52vZNOPnEiKBly4pyELkCRSQnjd9Kd327JWxPYfQXUlY0kI8BuPbeEpjeDnD
CgbKrq949CxG0Y0ky3giXZRcaNQg7GTH4hOKJ5oMsXan8sElx8ietdusxmj3oWO9i4yA3MX5BnxA
/9hXYFsFEEyJnPwS6tkZxlawYtLWGJBy1Sw0ZAtKuwztVP2nbP1tUBWCDdDQekBBJDhFqraRPxzW
b9NNMOSPy69KRxD6qvbQvlp/eWMAsCO1Y2d/HsHPFE2/TSKIQ6VbqGv/EQQiuvhSDrACgdsI9Sf4
PxEm3EB6CM0oU+j3KvzGQ8z+0Rsg45AUip/QaZ13jmLUh6KZ+nvEIjiAjMr4uzK9rq61ygKHAwcj
OYGj2AZdVD/JC0SnaHoElWDQqJ88QIZAnDnDXD2iHvYtvbLAROIBG+O8nbVq2hpjVz/1HdhHqvJY
Xpiw2HR2XG9YnEz7utKrJ7PO6psCsKUcKgeI+0EoVt5IU0FWe2+yQd7ITjkIYqPlftJk2+60zYxh
2hYRXEqm4SJe1aS3o+W3P8QL+M66H2Gb3vbCIl5Iy3/6aO0/pgmbBFz8zt6t/My/sJ0cFT2O8jfU
QOX+RRHU+Z2W/exALt4vpkoxy2WINMqLHKbOU7YJEFnz2SG1yUVbgq0fzHn5/8p/IzLGyHgmAJrW
r0YZRD5CXdG4X20z4hsAF8plaKTFys3/TSBfGY4D7OVP5Kv+Ub2y/SZeOLC8f0uj7p8iyDtpeevK
kTbp0+GfXM3uYDWePru2RRmFmRYH+Kn1xzGD3zEO4uz7/5OHBv70sasAtv9bjNVDFzBFNOTuzL5/
/z4ijob3DWxCFya4Ggr5PPU2nxN3T2EFJKtVEt+GDmQJVUIlfaGR17GLbPhHg3Ew7krqgKFp31qh
W35vUx4+th1Wn9ZIhebyFUiV8mCPHYW7ioMu0VskviDaM3uL22zIfjZRrT0C97Gu1dFPt6DarG9G
cOqrRnvV2G9duWPUH9yMtW8Wp0+yP/Rh3U5Z8t/1uaWd7IRzSNkxmlSBD9BuqrFXIGdZJbtqIu2U
j/BkicjQddSXta4kNyhteXwF0dkJ89n6VvBWKvFWWNOd34q0//FWxspmUZrX03PkBIgVMy5ShAaO
wte6SPv3b6Up6+uAGf0ybDkLCwHTPGfqiKRe6D4WQ2M9VxmPiS70TrJFqQjE2lDSH5QIV6MH1uil
dbOMbIZe3QMktFlupPZzE1kjiCE2XHKsNhflgxv1V3LoEq6Y/vutWn82DjLYeqtOa/o7aoJvGgo8
Tnpd3L2bXYfaA2LnuMtPTXaAc+a32Tv9fpmp1T5H9kaD0k0sm/5rkDjW+wTNBgIAQxBSWTLB4yId
dIKZljPrRBv+qaQUCWdVcaaj75Y7rzmiyWg6OOljbSPhO1O5euwDv7qZHCavQfXHpyrLzAtVicc/
hzvomizDUxs2fAfY6fU8aOn9T5/K5ftQrFIyrcnvAUNAwF3DdKrIRUsxBtn9T3Q22YpAWphcLano
odbnByQfrobYjJGCfXuV6PHZJl6NSZHA8/ZmE34oTeWfix6utEbUdaptNFz2U5btS1FMSRl6vzRh
Nn7ftEwYl5dHDKusFppUAP5GHLg7eUaVB2hfmZ1CRoRiMMjiAvQCgfusbvLQSrjZpp/f2kb/Fcqu
dNurWvU6991GziYAy2EW7WPYkSJfPf7pMSlz+t0uwQCOujm+80jcuH6dSMzLGH/zQBVtQi8ZzWEg
C9+01CWlO7f6p1HvvrkcKt/qApEs+tZWkTTvPCtaf/atLTEub+HPLSOkKJhf3Z3FT+264oQPiV2m
HwCg5SfqOYScnKb+SBuEdmOqpiPNfVQpi/gCOaOzmftguie/4C3DW8ga3w3PciiRvaR0PiUUk+gh
uriBbrR7JwvMR91EZyJQskvetfkIytJ87Djf26ZaPFB/aJqP0i2bps3Q5t29bEEYUOyHDMz00ilG
BWHyOlNedSMHQR/oHNEc+iYjSq+eJ86/3lh6oEOH+rG4sWzKQOLGHivOexmIqv98YTedgmoXulpz
tKpaOQETQXWqjzt349SByoEGRqWlVvtCvkytqoXxz7iXrcQwnbMPIBT0EVT1um1QHdvpJcuxv0bQ
p6g9zLV1j4I6U7HrXaqKxfOk7/yjbxvni4Y67PG/2xpQzFdhIo6u/nSWTRlKB493dKZnWezVI4G5
szmDuZBlX/Lyt461MqxwB2OH0HOHAsHvajFZPNa+hVL6kFJDWTjGpup9fPK9EL+TMthGkw9Xa9YM
11Wa3Bn+HC4XaZdNV2gokEo8rSZpHwwfwrYo6Hayg4yamNvUed52ZTBt3hlN1SN8G9x9iCCbgFI2
WtlGpw/31mK4zfTmi+qlzb6BQ+BOXuoJ0uGUVAG1greeylKfAw6nBBycfVq9Ztju7xrXqJG+mCPS
qn8MN3y0qmXcJcAfMVffP+MOnU1ljl1UW68bQGGLC+ekF1aUhaT9aA2uPd3KV/VcJfvQcAOq+7L3
HbIXrDxCRZYVXK0jpN/Smw/vYq6BZczG4dsobVZs3EbAKI8IwE33hj2hHW1F1TYSzVB1x3ubFcax
bOcn2VovzMDXTTAMN6tpHS6jyRhWFibHnOF2Vpubnhtc8VNoHgwjrE+RHl7LVmhj4hStOpUZeS/h
YHNutHhNenItW6spx2vk7iFCbuc4VdG8H/SX0CJORLYL1Q1xJ9lEN++I0sWdyRnFURQBF9DfiWse
ZeQfhHW9LP1rmzMi6EgVuDalLUh80qpDGvG1kIZ3L2XbFuGW8EvX8roPVVSVYvVrEZhbChacZ1Pw
EstT1F8s91w4rRCijuvQfO4gOdnqiRXd1EqQ3SCVTI77bcioFf5PwKih7fwseCxfRHUZ7JFIy69I
vwMRKtXmAurbATrvojy35SSx1ouuHYujro9s5YOMZEwFZZBIdI065/RNEU73Tj4Xt2MGw3ggCJ+8
hvKlZIrMCyc2WoreZ4OqzMC4Lp1Oe54rM9/qDhhzs3G05wkqs30/mNRYi14tgsu8ye3X1s91ls6o
0/jdN9klL6FjH2ttcu5kyxxR2QrLXn8XOqrI8CwDisZGe9nTNvJOb6EBbWsXow/IC0Kl9KrVPGPv
Iur0hUr0jaTiQqs5BZfQmvsUtWtpl6l0aee8+51d+jMHpFQH/IddxpdxSGvlnzUH3ZXxZf00PZRj
fssXT5o0S2XO00fUacWfQgk5IWu9dF4+jQ/zwz6eZ3X5Q1VlMUPMUbxKX1QvmydCyw8qLTbCjcro
mO9Cs/49hw7Jq78LPc/3GbucjVFDilKOUGp2FEWPKpm5rg2tZ3MatKs8gBXbR3Xrbswbduk2p27C
t1d8+999oxhE9ltc6TsN8Hd4tmoucQsjG67DijoHoKxn3zF9NZzvEqw0qYl2YyugEiX6qQ76eOcN
UXQle5G8qUCpQjMkexsOOwKE0B87OwmeWaBvpXmNsaChRAxFxJDNAhwCuiUQPxeU+W3MrGt2FAe8
RpAk38hLVgQwecqXKYfIi1H6pUHxupqkh4Mi7aUfpzE14IV96vviRpLESPIYre+sbaL43qW06YPL
AVMyfFKmrlnc/jLI1VQLlkI0RQtDNa46rUOQ1Z007ZDXFRiJyC8v5ClbO7n1trFrdb/A/XQUupM+
e5ZuRhlCTSzQgXofNVsza64g846oOkKgqL6aXHJZdiKUHkXWr9Kh6I2C0TjKrF+bKHt9Tu1HpZnK
p9Iqd0vxi2bFN22DSo4c5JM7vULvqL2Sg1D6OceQzuoYHEwRg3XGidVqe5Q4Dy1ATpe16U2b+SBD
pK2KKuABIzp6i1EiRxZUyG9v2ZL2vPb0/Vyq5YUuyDxCBbVM1E7hiRUgYdmMld7Zz382117pvI6V
zhJE/D+MTVRb27sJeWD2JnGHhkPSP2ksFh6ygGSraFVgHZ6qICo3Y2ebe2lLenih+hrFsnQc+qdY
XKJqpnK+LW/lAA2F66uxsXRoI+hs7GEJKTtljLTMSmTMp3NIbR664yhC6hwnLXw2iBvCeU5y/2Kh
spLILQrJwn2j6SWFiOC6FlKrD8aFIkt0rx1Rpt8ZFhAFxJ+tp9b7BqlE+yjrjrPYRHKgT7u9bI58
I69NHRkR2ZT+dse2xTv7G+MMd7+uHkKEnva6pSVPWTB/X4jd4LC+0It0fGDfWKNmSILfFbxtY3vt
jG30rY2RszPhu7lOzfKvAzkBqo+1jmhcPbqkfaB7HWJVuc4T9NkHkUDlGRw/pdWD7JPZV32Of9pB
rC30rgMF+ls/EJXCwh2aYeUaRA5IXxHs92jZxzTZbRFoAJGX+uckU9CF2i5L6yeZclrtsqboX22z
gRalU1LDJkqPpJtRZg7HadmPjKnp1I8ZyvGh/8CvMx4upM1Hsay5fOuRNnnpmv5S1w2XxI8B4P/q
S5gwUbOvA7FujfaDWfntvkhdJNThSXvwJ4Tqyzqwfrxz9BrPfoBQpt0nI0iCZDBj8EeBdUxZEnPy
WVpH6iXOr+I3m+z94Cd7NTH2g98apQlNyJOG+AiLKYzOo8vuU0FQTAmz+qc9PLDAMH+lY/o5BdH2
xU+T6LKw5+i+Yr2xd6GWOej2kEKeF4bvRne9Xv00hweKOsxfUx5/1in940jLPma5hs6bnjk/LPMw
eKr9XY8jYAYU4jwkMA2gYuD6OzNxxsdSqJiUhWH/6RrVgb83JL8IGvQBfMLNoP6TuXyOBJznhVvo
x7ZTWdK/wQY1FUlRtQpPK6Pem8m2a9ayQzAf1cI/D5JucF28i+OGdXYhkDEboLTDw+hPvySxqG9S
cQocqDmpKT8fNRl+ydWJ1mo1ynZBe3rzX+1g65qTgcb9B39FxHnzl6ufKUIjUaseTGqqBIPHBEmc
Wr6udRIcFjOfkOc4dEn+2mtsGSlopPnmthZDvNlN3fNIzQACkFOwqqBriBRDeZITdAKC6GIsKZeR
vbUfIsIgeuUELXtVnldLrxxrp/2P1Oo/pbUVQzYCgao6BQe1csxPFH2k12Qrz/Y6VRAahiZxtcu/
45/+uYgjP39hevsg0axPgGzOcd78cxGn8fwNcr8xha/iH6lQwolGSm8ubPRlxUGyraAI7vn8NlOl
0ZAB1p1DpbnaTukcUphNDiQjDeN/YN/ddoDdf9plBk97kHxZBzWwb1PzqL0fFFYCeCW/iYl/3U1F
pqE2N4TIkoLs2dht0Gx0hKa/NZpzNYkNgjb4nHra1heYeoSClJvezbPfHeYqD/cWXOwPbYScihyU
ulS4iEFqF9zLQX5L2jJybgbPfxxQKH8yGsc4al5PxZ5gorUs93FGXfMpSiaDekbqUBeyVuzan3a5
ZxBx0NRyrlodxThwQFRlZFQDrByLldHn95Qrfe/ayDys9p7a/oNRd1QOCCpGeVEGPb4P7wd2Or+a
pN69vZgV853FQm4VESVUDmOkb9MLpy1uJLliN5G2QG/Ou2kEhyQE43ApdoZ7I0kaZa9s9o1ufFqd
17GWX3kfnaHG6e/dJODI10nCK/CU1bPr1f61k1LyhyZv9WwlVfk4NiBGRKc0Ab18spwuu83NuH62
xzq+9GLf2y3+maPu+UKr6MXQO8VZRgWPepKdEFClDx5o0I2tgi3u2WmBFJaZVuRKhMqKdTHqLaSD
eWBfLm1JFlN4KHeHhm1dLgRSU9SdyoW1B0HmgUcy8h5h7SsnjoSikw/R+SV8UcM/U7iV5EHVmHqo
IqtAhZG8PzlegzxQrtnsV6jIGx1+0k6I3MOCptHCfOf5vA8Jp/FGc7jXVWUrO6UJxqfzADk+5VDi
CjF2JBeYIwc3AII4CSUu5SZuqvQgTetldZM21fVuQuFWafl4UVp9Dw4xezTRJDj0Y52pu7em1ibh
j94Fruq4FXUgvvt1gChj42l5+5CinbObupytJxD7myaojG1bJs3zWBlItzXt+N3MzM0iohFBVh21
3le1yYcNad72Qc2jZmepUGPJ4XoH5zRJ1/KimMzmMAII+ByZkB6J+atPM8pEzYDjyL6gfgIBdTkf
BXDTQYv021/Ypb9fYFc4Ht4J7GMmxohYcq76MOYv95D3FrEk+fQH/7d7r+/pzV/GBy97fk9v9/3w
Gd4+W9m6Ptsa1T/4Sh6CTm36kyRSNFATJyNNUzIwrr1uo8134YyeKslbD4VYztGRZW+vnCBGKUSw
gniFhf6p6F2b/Ki40Zuz7JX1jIpw/tvYfCy+UP5R7SxBAytXzSpphisTZsPNsmBe1s5vxnXBvHbM
0wyAWfLKNv6Ermpu3KjdfIKWSP3hAddTA1394fACIW90NOkqcmOWL2RX4fV/8TFTcLIclwZXI3Xr
l7FhMeGbpfps1wQQXxhpt9VIue4RHH/WKLiX/5wP/sK++v8ZR/7zP/iL+F2hvY5ssdk2sqlDGU0D
hSmLASYwixH0pXfnyhcYMmRzrRSAu3kxLdUzCP5skCgr7qTHW4x+Nl69tttqipe9mkjfifLYXEUF
kJTmtCusPntF4qeMyvqhm7Rv7pQ5xyHXkNQSOaYGzctjkHQ0RVJJ9hraCOhdpJxiryfHIJpQ7p17
5Vh4J9Pd+TGAypIJ8yj7jgRNhYdavGpnR3tAI8NHrnc4v0LvR3v4//b7EIVluffX+xZau0M9vtvL
L7buAFwkfzfeyGaYzNXFYEYTksn8KKAH/4/e1dnJgL8m1mHU5+oo9zBWGSZXE9m5BYnqVW15A0KK
4x+x+5Euao0ynjY9yQb6ajVAQff98LkF0i+3UokDKEMON+24vGH2fynDtJsvOnjzD0oR356bSeSe
Iqd1YFZCTFCzp+oiTMi+dqJj8ZHdclwQp7eytXT0IfJ6gFMQINdQ8JIX5TrMUu9W060OBXc1/mH1
urVvC+vcv3gq/XQZZBlFhaLD9EORacg9ZW8FyT+jG9jB/hxo6ZNub9EWW5Ep3s3566K7CM5kKXsh
5HXHK85/7cfR8xRqxyb1m9ZmlJ+Sfis7fxci3fINrnnlIvZYCFWgEq5KzbCPHgRB74bPYrhbhZoc
DsX/8FXtjBsgFU88Rjw23SzOAX8nG+qt4DFJOuCHqTre9oY2P5T1+K2aZ+dr4ajdZRIp5rXBzvmz
2kUo3mBv7Mm+8tEL3MlmmFEfxOb8pdQU66AM6DvJsKUNc5G4XaWyd5C3i4fU+epD8bPcjnqM5XYy
DouR8+1M319ul2rjeE1ZDkQxkt+4n6aYJbECuloQI8dQmDTX9tSyqDFHa2N158oGtXfCYxBMX5ep
wuAbcTSG/n1TDduvK+XO24BlHhGzkvV70DoDSS8RR5rk3PUWep3JpMnCi+RltJmFyPYsyuarmuzV
u/r6pYw+tNRtrDRCt+53zb22VtWvpfaytH7wp//wlh3GOuQ8WsQNRtiu1oJ+GayDk2ALJ02PjhRJ
/KHRDn1qtDckhkXePqw429TJbixtCTNsvRmEcdDdrMjDNBzPfgtEUfaIWB/8ZLxJq4kn7rYGEDHJ
0nxSDMXdZsGQ3ADlRz3J1AHJpFN2bktj21nJTR4Bkfas6LM0ycs6bLXVvmdcIogWb+QpBqJ+5j6o
SfOLA5BEXMYo5/Aj1iL20KItlBqAv7uLy6TrzjGBxn2wuvExzcpmM3hz+NU33M+Qrc6/nP7UaBoa
NK2m36QWIqWgm01g6077zJl2uiWtosKKkc77Ke+cw6wY4WkCH3fV+tH7iE7Euiobp1+udZq79D8i
dpD+Qeidq0dTgdxRVO+4HEhJqoHleI68tfWInrb6pNos/8RWo50L9SkUhfeCy/6tT240ZKtNzYUO
Po0T/xY61U3ekTwB6mUvik62DgdTMU77lYRrABO8acOaVI/g5DKFR/Xbg4Vl9CRj9MJD8nS1NaxQ
Zfp/aPuuZbltJdovQhUzwdfJaWfJlvSCsmwfMOf89XehORqM5sg+t27VfUEBnTg7DAk2utcaD/mM
vMaa/OkKeWJ9sEpWr7zGG13dm8GxUv22yQBapdbs3lGMW78P0rgw1WhbpihDNTloImkJxNpfOk2s
5aApRAcvFWEbieOgEg4Yz5QDo2yYzqGR7K5YWxV1k0ke+Pdu2ldkUXiYGUgvaryY71mJXbfDkITu
+gCopjZvPhkW8B86txn/RAZsTffr2aue7RZ7fql4jNwce34uwmZxzzPs+fGmby/ucT7gPzLwF/em
mL/zktUHNJsga1YnM8ZlzswJbfV9ia55kmYA5d106QggkLorqhXpF1OyelzHvWMeEwAIFeB6N7wk
+dsw+Llw0/jnCal+bfOz6n/YOJGdrbKAtSCAw39O6gDZfPSa/Ej/NWYgiieUw78v5GGx0lbCyI9k
PEhz0ZLtgz8tyX+ovXdaTV3Ft20/8F16BNJU+82Ls37f2EW1p11qfgyUlN+k9BLk7bsOtHxo7u72
ITZFe9q55sepQOFsg2axA1jS8aab18m0HRIB9iekbxaUIQIZeVBoTCOt0DKCLkJ29r9CEXQRVxzR
aeq8XzFuizj/UikYYlehFNeR87efOeOeRHdDMYxPtFQWGRtG8IfBnkQGYRnTOvO9v2dbQTHdtBNp
AVP9jaAlPPTxnnrcuvA0BXikoxhNwyQbL7inhr/78o8qBJYFWXVVlW5oqbomgRIALPMF2gLdCskB
yGnGu41m2Scgkj7RioYBBbkbVlT1jpbAbDbf3akGZaoABbNaxS22qG0+psBhQgwaGB4UK1kM4kRL
IzSvcT1mZGtjAM364A31zgGfTAbyXJT4sxiMpil6+MgjwrkUqlxbVI6ra+ig0S0osMjtpyDldx92
9OPrh9VeIEgFcBpI43Rc0Zjperk06CfjlZnihernD2pEHnAbkgpU7KUH+tZpuB9QedSdOQDSipLj
eU3avpI9kK2VdVIDhrHgFeAWbn6VmhlJ3FXAdim7s28Bsk3JlhDmULPzOPxOnInYL6Yboxr9LfEb
kkx6wJmKBjCfa5LDyQD/6mCGC2cimZGDbYPFubfal4X8UPEh+jX/2zWAdqtFrUjSDdhu/K2WMTw5
l6tQIFLQVVjAAI2GQDXoWV5sE0Rq6kuFM0OckCSluaelxvkKwH18p1jAfrRQ4349hKEI+vuq45Ni
cnt/3XgiAU800K0Bs9qu6onZ+1DVMJEsVrPupsAXrWThH3TjKFG1u6qdpH4GcHb/Gk19saL7DEhL
8WvlALqkbjcr+Iocbv5XB0KrldWI9gNVSeaudVl8Dkcze2KmAHON62W/TUH5FxVfBPW35hc+g2vF
Z1nacn8FPCmAPb1hqL1alXjAbekbr7/7tKQvu5O24MH266sJKZbhdu8gE4qiA9zdPEgNoBm+uWLe
mWxqz7SnC1RVqHSEhxxk2O9pi0cKc3CCM1piL2Sh93/YEIORpRj6vVbcbPUOEdVf+WseeGgpQ/Pk
Epe0wg+Fjut0o4XWRLQ0oD/jiV4L9BAycMUCeKsq7Vbuf5L3Q/DbME/FG4vSZseQtL/kQTaf47E0
dx52te98qqI1jsvqP3gXHwlPpImzfSWk/F5k6NLxZZWAsAmnfNodSLr37hO+As9yiP9Kuqrbx0GT
b8IE5CpBmPPXahYboloBIwPymlGXrWawGp5JRg5IXWLvEys2FuUA+vQN2abgB3bDujpabtYfTSsb
9iVvyo/KDprVIDLvr0lG6NMY+PeEj8iTNGP1qm0HtBJ8xI2HhiXLGc4WqL/WArnMF5R5v1OOeo6S
4aVxvHfaR5JOrUgngS5EOlrddD2e6xs01IKhSp3jUO7XctNTVFXz+Y58oKzyUx2jLZIsyJbSxkpO
tiRa8sk3/4WogDxu/voyN3+KO7Q+zp0jVMqvlC1QCucrvLkKR0ty8AP5mZleU8ltYWViizYKcw8q
pvSJZgWgeJ5GJZuVrODtf2mRXjb2/xd2OgrNyKP47HUyOJjIjqOicJxeg9KacTtqABXkRUc6vBnm
4IJdzfB1iiMG1tXQefEyGQJWouoOps+n1wlH4SgEhJOEk+Ek3XtbAelcxonzLBQORj279nPeWmvT
Ns2LFpEcsJjz1vHRbUuKmMA1SCMmE8xIDCw7yt8EeMnKdXo2DcArK6wnp9/yDsdBfTfN2yE1KuAo
AK29Naq/m2GMvqOaE00XfHTepBmnZ2zfcZQXGeF319zaDPXJ5BiOdXWqrJyT4zxn9lODe8jaHztr
Y/Mp3GnSqRB1d8ha5c/EKZV2XFW9jl9oRUMkDeAC/4OTZ3Xmvp9mc00/Dw3jiAJe4FkEO/ptaUWf
COeEltqzFtGvh8xSlLOvAK8W7EhrK1CSmYvnIfKLE3k2nX1GLXzEcasAMChdATVVrr+5BQaAi62A
dRPnCKxuVA51sm4VJsL0VuC7irOk5FuYJkDsHqICPPOh2NDSFBkSk0nKQCc0pJ+jrNgOfJy+lDjT
OxY4Xdl0apnloNG0svAUAiwUbPBDsJ6A4nWOM1e9xTQiR308zUkcVuYPHTkUhRmgxQ8OpKEhcWs4
WX09b655K9H8J1AETS5xNaXtGJ1AyLIT02xcBM/wv6ZmdyY0lcKNTjKIdoCZrc+uN6x543w4VV2/
d37LnzOj61bhMFRf7baONgMYis5pDeARHz0hJAdkw3CoUbK6ZT3Mysn7sEdWLe6A0u9WxhhVX8H2
FW3weh6faw/JqxzN3fiVIVGHIsO5eBe9AZg8dLL20jp0lb/Ku8zGoZNjnuM8TSROpELrTGvzNiOZ
rHwL72PKsgY72RonZ1dHktFwZ0hTcAhEGxQQy23uJ92m9OxkT7Utod/x82x30VLqQsD83lTvbL9r
X4kEYK69dtP6aXrngIP6aDXhy/hadBm6YNn4apa+sQvQZrdmQnWCgXbDeG7NcD3X1fSK7xmq9ZVd
FIcJcBKz6khLUgiJkkfy5dR81mTj4ksmgs8XQDoEp2R23GdQpdTPvURGq+B8b2bIHdQc0J52nWNz
UAIO5WIHaHpWtousDYW9ElVq74Cq4D0HUec+m24fZTF6/wEVUTktf8E2jL+nvg8Qc5mMa6DncxTh
QdZ600vUMuOJRGkwG0e0BwLqTln0YLR/Z6L/GwRL05nsTWEP56mJ/0M6srLqygD4gUD7vIqIRMH0
VOfRayBSMLeOsQQElGnLA/l3k+W+uLa5pRUFCXk9boRbDzuSuX2cv3fj3uMB3GcjcLYMSGFb/Yk8
MGlKEx2r8eww1UeJdHLr7G2Zdc8OMjkvYekjc6xmEqflKycoUPmU4eVuRUJUZaCnxjGyDS0XzRj6
NZJJ4KlVzhIZ6Ks1IhvN0D3ficqsukalADSUBVu3I/POocqYx2qYzG7eDxVQJ0C97D/lgD2fNzSd
3PoTyvJ9cJEpOyv2nwpKwdfCvLosa5wB4cyAFavRt+1X7DKMSzWJU9ZGTCyy2giBeGf0T2ThRLHz
yuY4XE/j3O0ttSRF3MTAC0+9Zk1LUqBmfQmnRTRTIVG31D8JMJcy9Jnk6ymEZ1VkgHeK2+l5GRy7
tFalWZ5b7lsnks2DfdWWXZucwFy+2ErtpWZlWOYbCpdQkNmMpmfy/TkcxWSs8Y948cJBFN7VRexv
025Ac7laOepdm0iG9NKV3rZCOSYa8BQFEZmQlgZUUqD6KA9O08gVQRFxE9Vqn36LvFAX3dEUKQ1F
1GEWb1rf/O5k2lBdj3xx3ocuYeG+oWG1eMKbaPFEMxrcebTWWZh3mweFNs5TOV6K/KKdyBR/o2ug
ZSkaa12WTbfRdk2NJqE0BpMWoG1OGc43ToOFzqsVra3R4u6iupO2Jl6IgzAFXq82bb0MXmDwYSeH
vCrfZ/gj36TLlMKyegzcNV3szgqQsfZGTOEAHEC4JqnHDlf4g97j/qaJ7eosdlYBzAMjSKplIKlj
20WJTg4IE9YFfH03bWVXof0OAwlz1A2F+ZmkwLrifH0/XeVm479YCeOH3qxisHCmwPhC1jp4QZdW
ta6zoNvRck664IVmwkSKyh0SIJ7BjOR5Zl8D5BSAhBQADKQdOszG8uI38b6kY4medfVF5q6NQg8e
rNHwAjBpEoLyHHhipJpwL18vwjSw1nNuWd7eBWH6hqEVCn2mzyCmwqBmnjQzY4U72RdXBuOBZEEH
FsXFMADhwsbsonbz4Nc1BiKMMjk4rP5TxyN5o5Sz1TpPuGAwSVyBRIuTuqy+4O2TLHYeyEHvLpga
zNpeq1KM4TTg9wZ2TXUeQENQVqfaH6ajFtEsUccGNGsA8PWkzKqpmI5arh207GZGyvR2FWmJeB87
7l9EiVgoXsQeneFH0MouVIl3XIggXsSf4aZeNKhYQpdIkE0Aq+sKdMik16H2gDQKttAfa5rhaPgn
Ydn47YqlntzioSfL1f+IkalLPAYmn4wV9Sbu0hyvUrMRgTW36l9QmJl/sj2RAze36PAsxDl82bYo
/y2ij9B7bu3Q/ViDKgpMRVOBLqRWGPXRAcTMh9Xy6hiOISrh1DLNS+fjQ8oguVoCXKo+DlWE/suF
7BV0WMBaKo2lfoi7qCgvuVO/FjU4y8GmbWxxhFF+nbP5ziIXSHeGbWOsfdn86UaDe8jaUTzXlnDQ
FjLG7jau8PIMfAz0KZhp6l6YyfGKhjcifCkz8Eco8wDOtnImEagprnIdgBQ0DLWNlHTcBjjcTdqV
bUzd81Rm0yfUqe+kwaYvcTL6h6SbASxF+/8mbAFZH1zNhpbthlyAVdDtDKA84zR95TLDfHG9EId3
boQy5yB+mzo//dxnoXvozMLbWU5uf3EGFBMqA/A+Y1/tJ8GFPLmVAjpMvZopT0N5yrh08eQPvZ0h
qj86oNkNQDG37QBo+oaNpwKGdpjHTeTZ3pqWwMpGiUpEY+d24DlKCqAjwHCRkaNpDd0patxD2c1s
QkY3MnGU7jvXQAIVjkvwRU9rHMPdBStAxRBWACinLQltTmw3yw9Tb3973KrQGvCW38iCVndbH7Wl
QVY4PygLLUfBfHixTBvYY0H95rMerXNpi8rmYarfBiVzfyFzRjs5jA1+kW5TNm9k/OD7EC/sWxxW
WFW+780ej/nEXwdJlj41U9u4p8gHch1WQfv79eEz8xS9DdRmTb3Xjb8NHGG+UDc29WWbgC/bBha2
qiTTiqTYRWI2X9rqA7g2Nd6wFe9mLEGfgqLPCr2R4ZWqU5N2Pmi1wvTB3CklIGuiySvXWlEGjlyB
6ZPtzCCODyBPl4fKtsxPgdl97WYv+xMVS99Q8DZ80gZBWpmfonT8yht0fCVRs8mLFB3IAihaa99I
xGZqWb7VAKlatpTIop0VXS0BA66CZaO9SL1x2kQYTC+bnmegzL1NAOWn3lRJ9vhC2taA1QH4x0kb
09srb9O5Wy0vtz694pIBADZQj3uLRld0QNh0LWouu3HctdzEN6xogrNdJvWHyfNPVKQ6ofFo0ym5
q+Q8qu7kfRAF56Ed6o/BSj9REWyad3LdcHCpBZ771rQZ39AM9LF8YwDwFXyGmD1oQS4JeJE5PtEf
lv5gs/qrAfIlWZeitvGn+/EXX/4XggLAZYObXjX6j0rOpHXV41IrKAItKWqnfMlYK2imIy9X0lcG
oA9KlVVU+nAPzg9R04VDVv0U+tM0fhcds5K/N61jXGTblBdhrZnjIwPgNxE6rlBUB2w1n0ekWWTg
vJWHtBCAc/QMf1WpN0sXJyiVE/AXGmZ7Ls5OhQSrgmA1ohRmzDLMDe8Ahk9CsvOV+t/8UUOT7gfR
TZu86iP8/k1/6fov5N4H8tR3A1n1TRTiKPh/GogojZ7bAP9ohBuACJ3omu/jKK8RwMPTX5zWB5Y3
ODV4PxnvsTpAa/F8RzFAnBxJ1hsVe3EZHsdKSaIkbt2ta4H9UXvxOT9KCVhFEhkN6t5zN7jGJdnk
loCunPz4SJEorgXQaFLSgHcjdztn7G8vd7LJe5Hu1G/Bk/jNqme2y1SJR6lKPkB0dZ2RjFEFCGlo
7Yzdt7Jr2I7s7kwaL0u2qI4HvrjKX+FQzj2jAt09J5TZUi96aM4VQAmEjEz0UAXo39DLX5k4raVw
QoM9mfF0QlWJNx+54rxxxwTcOI/Tu/U4vue57Z3a2o7lhhQ0mIpyh2ZFNCGLZM/l2xXRw+//Snjo
448g2EZ2jvG+DIF1LFxnBNEsREykxantBQrdUo6zzqlB5qrLWXgktXCn6DXCkUFZJebi38aFvxUq
ppb5aHUJm+4+ZuUAFfHuqn61ESPwNi2FLMkiNKx2SfIajwUw7D1nWNeD4R5ICTbz7MCymK8dZZsN
QA8aCuCnWSVeyW+uZDtVgO/OgBZ76HuzROE6+N9SBXHnVaXzbIOzGLzfxrQjGV6M0M+XCZ6fraI4
koyGzAKnAhilYQ0kJmBlKGfsNp3n3HTqVR8m5aFXuS67npAQ9Ut/oxGTJt/3z3yunidKiSl4JVIi
/fcCQmP7jM5i4C/h6DrY+GXib5Z1PoJdqu6a52HEEaf0ZsBY4t6zqvMm25vqNSwBDr6/6vNDbqbA
T1KvYTRwVkcHC2fRqypyrzJSPPhrD8RImFegxhJh8y6x0YMRF8gc5uypCgGNje6wBKzp2ZpENACh
HPgSTSj/nIFxCbZHmGktLd0U1QVZCCDUxZjUP4fSboCeQHI8tqIlnt0AwO/6jzrUEv8OYhbnxLKK
jRWjwgenfOJMMhq8MqATOnG2m8yvVyTUNtpPKxbDShx8O2nU6d5/+zKgk2xsPyrW5JYLiTvd4rfM
6bKko6GfxgLsc/imXrmGw9CLTjrt8JDJCOa2XMd1jTM5lQCJcKo8rrSNh3LKs8mcFWm1/CFeEowl
kGblNUqeWd8az2cvgQj81YxG5Jci9vmFyTLa0IGInJFTiUfni8gMd2cxvEhETpd+DoL0jQyAGMVR
c1BZL6FqRyTPXm3klWdWe9MRL8XpM7P/48SRE+EbdJ0kxXUCFfYlOMaXhUSeW83+b42SNnhDNa31
x32w23UeYt2u88vPYnBA+oY4dF85BZ8+jNZ9bxTyes+sFF9QzzqHfTFruZD8l/JMACsxmxr7DFyx
YY/fJn6TCEbE7aMKZpexff7FRchpjIa7i//iInWNg/pM4Ox6LsX8UpQRMJOa/lNcuxhGZx2DEv0t
bmT/aUYH0GoAR9F5sWjRMR7jJGS3aJEcPeK+mq5Ji1pmQ0dD9fpdNDKQfYniEhVt4O4xbVp7ySFS
ri72MlBVgJ38mhBUyUXKCpKWuMvLSKCUHnLKKBpe5g4bcrspmrwcAceviM6VbFlSlDiwOIVfAgCp
Y4XaXL4VhssvLu/5xcA5Fv500ZQfxqL5sJKMX8zMk/XmTu1nfGulSX2qBGfgaFeONNhqFtd+ve7K
0dgsjhTDorjWj7hk3bv92K/o2mSj4xRVsGXg3T51c7MxsbNYHsj6ufrwrF0es/rZC8oz3DMEb7fa
cHlI6xCLD62XqcVw9JVJu93ePc8fvXQ88nSUT6J8SGGrB7++RNbbyQqlUeFYvluFPeyt3vdOdp34
Jy9v/WVGS1KQbOoF3pJMZYNj8q8mtj+7vu5MB/gIkN1Nae3mAE/CgR3iAozKCHBCA6s76TIlKQ2P
Vwrd5itS1fHu4RPRJ1g+TNbK71kxoWImZP1zin/dZ7CPuWe3d7e0IvlkGFdl1gGNgoOKYTUoGSlo
oGU6RPE69Aqx+JICHbIgj84kw02O+SekbFp3c7uGEcedu6ErUeg4QWV5PuGQYrWERbdZ1wDdWnRt
dqm8Od4l4OxYscDKUH5voQDibkpGtF7Mc1au6jbxt1qGLnyQY5L6zn0x/zNJBTtHrcwvJKDhzmGZ
mm2LSuAR4KsBXT9QH4VM7z6JvmClPgSIurwtGd75kE1g+1+5g5yZv8+K5KDzwZFRHnBj6i60iSB5
bFY4pY/4Z9ppaHlXmvEmcedm+6C4xdDyUMXwavFZmmN57CLXAMKHZX2IIVnuv3xIQJEVD8aZpdUi
p5t8O+NAheQ3ey2veXa1z+fs+lBQ9qWS3+zp/k7xpbd2Aw/FLwqRgWGntwYHn3W00Wn+WdgxoAHa
7n7pOpZ1Z0zaf/fV2l/52gonIrO8f7juTUu+DR8PMYAxnkI3mV5Lr30Tcm7PYnbHVxqKPE+2VsMN
cEJZOLktmzK7AEH0QlrmwItmOAd+s1EmeF7MBtuPtwI96Jt8SICAXnr+1vP5CGzpAJvNtJjHC60j
6UbbwRlUfnDIulWsNKSmQS977OlOFtr4G7K7i7MIyDwby2+915V78lsi3qknoxwvsS2ibWwafPkU
S6DHz0ZXs8NgVTidcRb5ZzolM9NwKPaezT5K7pqgTFaPOTUsZ15kMzX+nTYtxwnPtB+yX56pqXhu
VpmAX/Rr95ROwRJgomckxafIqAW5i0zywE+8YaM8unAyD3dHaMuDWIUmTdh7DLdK0CtRIRpw4ORd
NZqfgMC3bVP0QajGFT3oqjXyILuqCcOlnK3j+M6stA35PdjoK2Xpf5gU7DgJtPWyOEc+6TbLE+Mq
07MIryA7o6w3AY43X2zDW6plqXY1HZwRWTPgAeriVzFP+6yzwCisqmgNFIQdh7YZVm0IROn1MAIW
ibGwB+odcgtl3I4UE6hT0EbYjW9RfFDeXUPFi8w6eiGHwPkzC/Dd7at0hTxl9qfbZK8oEqh/yzov
3Je2Ex+tUQbvv7BoOI74Gz686Pxr1vb7avCCJ+bEyCbeljqT2yfd3jcT8UR5XZL/QqQcGwM0nqxF
bnW0R9TcOlbtXcLO9C40a6SlynDnUzg7ebDTWkMC6DNp4Ewy4GNW2EIpZwHAoOv05k0KnMkHhyqt
n4TKMTKV0FxmqqIG3xn3pOojtMgH/0+x4cqYhNzlyB/DhFwZ1eH8HMmjZKa2UyYBJTvJZUz9+WCl
wSVlUXzmoo7PmZjbYkVTLZzwwnuK8WW6mZGBpxz+2csUBup5bi40Ixm5uCLEhbQNfrThNOcnLdEf
IhBsPF5TS3bgIfOn3tr0QG9oCfflpk6y+O60+eHVLQap4hO6wW/H1A8haNnYabjxU7xpaLtOxMmu
c/pmRUkpncai3JUVZelB8uD5Qf5ga/AY/U7kgRohnHkC8lA0s3dMh3lLB4g+KGeuJ5P6QBHnz/sy
RwEDHShq+cP5Iurr9paZJKeaAF9IqwdyG2W5R2/KNdJDuAlP/gFgOtVeOGYCgly11MeXOhSKqoLh
6AUsO/aG2186GIIdDTNUhV5nwYA+kNXUoVA5RWoJUJBQe9YA0EhtfrdOc/8Y2X12JG2jIi4h9Jpm
gOEAel1uIqK61mLzD8GBe+HZ95+xNOsh3+iIrQr2//rxKIzEmUfRpimOI9qAf3UBmHOyAuadhDli
VufYlZPQVppFTUK9JiENaZ4OezTwXbSIwixuKirN/lHWz+i6Wy73jzY6NJraf3w4Ej58IoCr9/vU
ji+Lnd8wCwgG84wCOg4mkMtdir/yUrGJQ9teU3Y/p/z9cjagNNL27fW9UHFIR7MH5Dit0acNFK2o
J/vuvEkfGLTVjKK3wMzAqyoDVELnYAa6TImPVJyasQHwPjQbfpZF2HbfaclO/iybBudrYffmS5WA
VypDMyuAKocaleJzvbWNovsdVYNvBG7fjPEzcHmKL2DOvJqieqRGW2NXb+vIKnbXLFSnMgJE5+k1
zaFK2vyVuD4rv+zX3tzzAyn9bEgOKRgN18EArs8SB7M4Uk+eyhivLWvlOqcOEE0Uaahfdv3aNPOr
q52N46q2wuI02UX4YQIyGbWmYbinZcsq9N+BQ5NWNBhtm4Eptr9aJAEDK7OP7AHOpov1r/yVFqna
8GMsCrnr2m7clIDUQrOUQtozI/81pEaRuEA/SV8dAZPbAYlcKQw2r4XpG88TGGheBzWAbStFUSIQ
KvKmb9nK7sSw8QawV5INuenwFJlkueOHT0iIHSkK2dJgp9dLkCnQi/OtnVYgM40HfDqkcv9M8AJG
rRaGn3wfvG78zfWxDbfBg/JkxzbHIzTxgVk4JB8lAOpWIH9anAhPsy6i76bwx9/mnM+rFHDlR+rx
orYSgVb1Y9cbXwanB0QmLQExd122PJ2PakltKahu/dKEqD2kE0U6TIxwYC/SITg+1NCSxcMxZh+6
d7ZNjgJsgCtsLMPByZZqAG3Bb3+mZe/01uek6O6XWkvGYZFetbVqJX0w1kvmonu/XphVrtXKgeEj
9x2DXcwQdrNGr8KAak8saZg5OKcT1QF7E2nbWNlOirqsi8bsdcz2tdOjbUOm21Ka3ZcISDG7KU2M
Qwhy58/WyHEmh2qFMjKAqe7lKDSxpvjJCR2UJqm0KBDNtyir7L74wSh2JgOcoZjaxbOVEf7Io+3i
3VIW54obKIihaetEmDp1uBkbqz7eyR6n4N2p+fpRahmDqqARZXEOeolWLVEf72QiYeH2epaPA+nu
SBlqv83so4/XM1pR0vshh00yB434EWD5kROfIpSxFl68eGi3DjeXc40/i6rWHxsj3qORGXXlVIYO
quGnuXfHE2mXIn+naeN9ZgU/bPIYHIn2MJ4WNdW7e8qmBK4vCq+rGC22P2yWanYKUSs1gG6+9NFY
rkycGuzo5dkLhL1tksTY0Wt5HINQk5ZaS8b0Lq2NnaqzPuEJTc+KZiyRFZfuYZAS/WpqOVaOAxTx
Ml2WWYf27mUJhoXP6Nds8RQYBoeBFBQdZZpvfC68d9eJS1Qxy3t50fB3VLoWd3LyVPZaroPd5FpU
05XQtvkQ31EU5wnkOs6QlB9obujPVeiLg9uD+zt3m/qNBgbSukVWKRrtRg1WVF9l4IJo7uwkmlVX
ZELG2lfHe7gGGQtWe4eOV9HQX6bRqZZTe3pI06+cHqvSRZVhFOaqQEQ9mFW5gH7ekraSsyoB+UlB
UeI+r9akBcYEQ7IPmWSdlgI8+7yWOK15rF90y3HTzFb3RLkmcugEviYGBz/ZrcpxCQTS3yWGzmGR
l4oRDAXKrmXmbTzFisWaxEARJ5BLaUkDDob/BiUIivtvFn0QlHcW4Az9u3YC86xjkEWtKLN+jiGC
Lro4KJKuvrtey/aPGA9gr21OYwIw1xBVSxriASekgblb1j1OvSQe6iiea6cJ3UdNO32OvGxTqnbb
fq6Ho8V8ULlP/vhFRmCVruzMeMpybzEj+RQZHhCwEvRJDugzHRTGJgdx3EeNJ6kPGOQUcAIftYVz
POCtySMtvbiyjmRPpuT0wx5v1PkFLIUmatLtTV1a7EswVdUud8DXmjRx8ZEP4i8izWKG/5+0z+TH
jFrcY9FG2W6WRfm1ANgYGZhlg7rSMuFPWeWhjqHNjDUpbqGdGDTJTpf/KnSCzMq7w8U1dFE1xnlW
pTRW+dUEuuK3GhTtOwsI04cgmeRX2/5KhKmGGRo7Q4knKcOfxW5cXcUIEirUaQryk5iCtCo2iRsD
37i2DMGe66EN3PC6DjXy3nWG7/N/yf6/2AEyDaAidc0AzCk9bqDEAu2kdFfldmuBCM+9X6IFyVxu
wdiqXLV0R6blv/vS/fr60AqdYTrFXQIE6rr2f6MZsMP830IlQ5bmOiOZ1spBgszoZ7uiQZbzIQrZ
qRJGUxpI9bDR/h09bxejxVkzIKR9c+ej6e2YBeGHwG8fW5zIPLdtn7xhh4w2RnrwS+ObNOrxo5bA
3TDkLMBlpA4Yh99oY/Cvjr5rjx/AYWmAmyPtNchdgGJYZ0AxdBOUMWRF/UcSYyPyE/RhZSLbXXCg
5oFaqjvG2HPfOd3wEgOvKf/K2pdc4DbTpGaKJl7mfEyha+3LCFsOwqobAVXwVoPrmlDqaODqzmUm
TXqmpXYg/xkMoWsP2BGHIFCdIvzNtFnzjirK6Bh4k7OiJQ1RNMbruJqbg527ICn/NwdrtNlqZhE6
6WODn8Cl8kG8kJoOUqZGuwIGSnVYCCMVxyTZej9sSd5WDgOw0j4HjRY1O9GAfBq2XH6Wn2npuIO5
B9NptKHeJ8DY5G/Koa0T1AXXBui8tXFctUiaLfChfjR9jDUqgvlY+m+Rmcd7BzWIZzfNDXAWARuu
MsPgY2hxB0OFh/jeoFQuAPfCfzwju5iW1X3jUtZrodxNo7u6Z2gKvBggC98y0QYfcZSBelOh6wGN
2ttRn6iUkfuiZzNrxJZk422mtXr273YyLPqtOXNAc3t8g/a26NDO6cfkpeaFhjnl+LmQyutWNCUh
2Rl2/qFFNkprLl7K48sIqBDVWDzIfmtnswWsH+l9WLNbboR0qj31FbuoYEOCT8E6qr5kkt0cyL12
RLlxE1bt+eQX66gBy8WSL9RZSCtn3sEVYslBLolIlXXkS67xlp0ku8KST/8jO1ki+UPxyC4IG/zU
NO3V0YLscm+dj9zDNh3fqDIHwd06Q157y5rA3wDNSrzR4Iw5vgV94R6CCGf2JDPm6FhiNw5aTZjV
zG9fJlkCwFQFaYDqf3QMD0G92Y/XInTmJagO4Jf1NWjrVuLNV+XBo+kUB3TLvvXjhPph3nSgh5DO
stQZZ9ThLiKdplZORlKGl59FFAcJZmSub06hqxLZKiw56Kz1LcbicPscVHNMZrcYYKoB9gbumatZ
ocg0IEc5106asPUy7dFO1Up5ymN7RNM0TAoClqGpkVYxA/PPD0dyoYFk9Q9nEiUWUBjx/+lshx6E
FSkqws8MzIHBQa+dOm3bC61LFxSXc8XBmABDGtyBVf5aWz9qaE3qghfD3pibd10kZirCVcDA9Org
PsWbjqoZIzWIdLoTm+2nu2IymhoGBy2tsqaKso5YWdG+hLpiD4RlqsCM7Lia0VLHf1D86hrc+v36
tjyCx3XnKsQE6TJ3P6rWOWp4Q9/xsEtnc16a4KhZTsg2vTjVtPTPkS0NJriZAbTH7uQUEl8doDCp
kDTokHQFCjlO8RIS5BQNSj/Lyu/OXhGzAzGNGw7qkKwseC3iuQejhosmuh7UD6RMZzTeuiISW9JW
7didhrx3V6Qd88R8Bdn7flEq/5J5IEz3+SvRllO0RHFUPEQzPUOu/g9p37XcttJ0+0SoQg63AKNI
SrIkW/a+QXknxEGO8/RnTQ+tobntr+qvczOFjqAokpjQvRZ2v9BZWUynBcW9J7rqhehpZb4HN9Mr
6QdzuPW4092F/v+mU/G/vW2baBm9ut/60h+hrHevWBkMbulRwjwnsjwUX/AV7QGiL4sGMxd9WLpA
iZNy30qXmwYuMgxAJa3x5DyZPvbSqF4Y+O7bfvbHbzzAMVxSWRmmIHX1rDzMuQQJzbAenQTNp1bm
1MXGNLC3iWPBvVNMgGYDJ/i6o0sXNT5o77aLM4lAtpd+nvDzQByzNed6QIEswHWxf8PDxUKHoicA
d2vXxXEGWUimK4sD3bFHHfvWTgE8ETIUEM2libppoJGC7Xqb6JX9pcRO0bEKUMU4J/X6B446tx62
87+sU7EcY7SRKH0g9LPQk79fzMMmt4t6TyfpfevvgWGfX+RJ+oBS9I3RVOY2ANcXePZctj5YrPrq
ZUvab4fE2xu691/vOC6dHesbK7xp06ImLjw1sEc8Yq3rVViPkkiDbOKibi+Scz99a7vAPjr5bD/p
gtha64B5mfUjGsDs1AtJhwmWveuqNYvIb6gK0GCjyT2LbF+3d63lxcW2j+tDOTTt+Re5pGoa8ei+
y7XGVbW7dlE5QWuH7lTjmRrnzXSyOvTL7zygYkU9/jsRKX1hCUrTvzr5VgJiIBl1E6ui7Axv53UV
MQ9YoYBxcnheE314HrskBYOVZWwA+TY8k8HliXux0WpJqtZgeFZpZYIjsMJCTcuH35wm7gF1TXVI
qZQBwHZ7FvTlBaTQog8sZekWha3GBijkyOVZrXtpAncjU+eFNjxjhjCFPuY5hzQPAJhIdNcLthVx
rDUaJ0v0+pe2A/imns8b0mmNQAGQ5qlBkfe9luQE4PTA4hjnDeUg3ezWiEynzv3x09tpmC6sa4JC
gxFb0QK6tAhHey32mlMsF7E9faErstpoWwtTL3kCbjQ4t+uUHYwRGFyo95qLqAhsMxo1k+3JXE5d
8eLE2hlHF8OFVEUK8Ji4tXZkI1Xr1exgt5jwqKC7RE3JODBwuLPrPTZtm0BHT/3kxcZL43vLqTff
fRz3JA83ZR68S/7NxtHdBXnlJA+q5ATroQlLswXFQ1RpQkUjDngTKtRyoTiFMgb5V6kiK+mNLO4e
fix9g3bGzAxHviVKbLMgdfbABE8XWZ4ri3dzUN5h5ld9VUe6qJovir1Re390i2ujO8Mf1wd9LNmm
NRM9spsWNcVdPcWnNA1waayWc1XEeIEn1y9R6IzvtJlgj1H6kO4/MeRO2qJPpfuNz/+I+chOPpQm
qdmXMja6/Yjj4zMNbNjM3HVPvg7IGMw/PXaexJBkrOe7qYqrXT6YedjF3QDqaREnTZoNCLN6RcMO
BUkl2deyDooNEvNmcU832chK3nSFlvhqx3sfxArijjexjeP0YWWvztYD9nS1iYHHjYcVgAmXTk92
ASl9oZSXAeYkx9yYwJbu4hg29fTpjJMl1NBQEBdBUvaATHTybEAjASswdJq1PyXA5kSDFa6AAoBm
nzEFg7kyAxcFG9I6sIBQTisuKejG4eaSEuQoLd9SPpV+tWKQS9VfOoGtZrs1ajawme6eSUYNWh6O
aCPacUJiI0tFGG5GXFiA7fUeb3R0KXOocEtPjR1ZaCCDrq/AzmkrtivQTIFPpu2iQTx3bUDd4eGf
ayW2Q3Ay2Z07at2uhX0S9sUE+4k9oeygi/QW9I2+/jdqa9wvYEXnG17z+DGuk+zo12gwXk2/fmq6
AXAkOMl8N1b3e2Ymzr/5k1eu879mud7E2tiiv4+tc7T1AqBl3lxPNoseCMz0QHcKXvfoe8Hzf0C5
XTi0KFYlkQZtGFFIQJe1+YJC1iwMrCTdqAUlLfZ+Jeb95ESacFY1L9JPlMqIwplrTchUZX8kltVc
PG190ZcA6KAGR6Gcs9js2NnYya3xKMNDApVMZF1BSwCMo7o6dgB6feXOIGON1cAhqC6szEiqI20A
L8KqYn+VWdyXfGkgD4rPx+rJXdG7pqYFEzpB2cYY5oegNzXZ+i2nCsrHSLm3d+b2xTEPaK1aH8sg
A7wFF31OLTP5zsahXUgW0hFkBYleDb4GD0+RPRkkogV6W+JLMh1K3remDJPOvv9Tqg/gCwOL8B//
aPz21ptV08xdO4LJT4tfS66zb0E75YeqcswdbZ323RupwfOHhlDhTepUe/UNxr61vpkf0nFGyxpL
/mr7Qd96rtO/0DBOyyXRmvVCUgeetrOdm6/pOGD3apnKbKsCRr0cXjxzugkAA0ARejjrCFfz81Lp
5ncXtH4bEAEt53QY10d7WfSon1v215J/cXlpfk9tlFJqJRz8FvgyTqHHO1v8utCgL8Ugr0jEgqY/
cTEocQJM66HM+JH05EHGO/EundGZ+EG7S0U+uVW81kX+Zw3AuQ0V/qlKv7uKQDCLa5hq5qn0I2dU
w4linY9qwzi1NODAOcmmmQvMsZVFJaM85AOk6+Fs47R8MpIXAsb3WaKjd/8qucs/eB+rXWNm/Em3
bXCOsMDddXM9n6VYuZP52FZPNx65kwLew0muAWThHYCHwWE9hjeOSTeJLuAp25RVNuA4d7bRBOvU
zU7KgI//x8vz/HgVf75z27jmo+WDAtVan4Z+HNCo6NkApcGdr/ns9npTLAz4UzZV/xqLpnleBBBd
7aAWZHRFqzctGTDjpTWgW63jKVRObqvBRIs6eUkmGXC38lNBIQO+NGo2nGyDvbl4fmyT5fvkxmgF
qAOskArxjzNB9N5vnJVLi0OO9Q9HdKdgI03Lv1RgvwW4WYdeDCvp/HMGUouoAGhY5Nq6fyadNGMX
RLRhGA3YcaoTWUlFLvPioOuCLknpG+6Ju5wdld+Ny2/vNKQMaQzxQsinZUNzLN36hFN4dgbwFDO0
5JTZQ3LippmcFjHQFQ1kqP0qr0Ml34WQz690ZcHMMNDqafN/j/1VPtKpVIANzEOtW/mB5uTjsr4s
VYwDVTFDlxN4mqeDb+sFUzD30GF1ePaMIcKycH0w3dZ+j/v24E9aD7Q3ffzk+/UnQsDmgc+O2ljo
Euoa1B+ODAJ0HoCw7e4uqGJTcirSwsLpKmonDOw5bpe6rTck0rAIQ5a/A/Mtf2o5+q9CGxhk0k3K
0/y6Om3/AAhg7gJgPM+ASYohL+sS/SltvyUdDQbzavDHCjNHDc3V/SaynXuEtxYgSchLmkir8kk7
KQ3KYlmTBjqe5Xs+Bdazj5/1R8vUIpJas7af6Qo0Xs8Mu6wntriAfEIjmxt5QVrvjKyAPGBWf2AF
WkXIW6Ua12RjTLM5bEWGxo3tExk7txkuht6eGnDBrthseLM9uznN2FHbEIqr0IO5o3wzhT4QGwjE
gZLNwRNbreINVGKINtHBTXCwpu7IPJUz3fs3Io/Kv8wr6p7xWwvYsR9w3jfw3lqeAeQiHms0N2On
9QbtW2J8S+RvZVNJSDdOgGq8C3fS4LNvcPeBjaBcnKa1BaQA+uDRCwNRDF3zhq365hMJCcOR88Sm
FTWasFFQW45tVA79NYh0SfBqaua3GBSrT6jYBtJSOnH59umBCdiwmb/ZM4gTZ6O56h3Tvnhlwd9M
of/Zv2Jd8aY7IaHO4Uk8R+26rDsCsCNd5lug6gJrcyhx6sjiJU1kBvXyKHUAdpujqrbXHUHbSRdj
usZRmtQv/8wXMEI4OdglBgEuTcteGoalr7a147XbIjenAlPNLg1HTK0eyGxhlvgy7dQy+X/nUHmt
wsSqrM9wvlfxZwOL6dipxotioPhQEZHEKqo9hKpzlhEdECgFIT0ObO9VH4E/56JASkPRH7lMI542
Q1aVG5N6cxdRVlSIdt58zHr8blcAExIiGaTP7+W7GDy3WRj0KYBsLUD39z5+9Qxxhc6s9cEvWu9Y
iqtfWf9PfpSZslC+aUq6cMD+lpzW3M9wYuxR4RQvADKbeKz+dh5FfhpDh7eaE1EEiSqsawsO6IjZ
297fScVRLvJRGX4157IAVxZm+IXCEmN4oc8rfXLBrwdOeXy45eeadDZrwGQmPs30QaaBxfGKvUF8
6pWOvg8ilqJkAhzvhQkeSaZZgCOOZzGgHAWajoDaTOsGFfI5T0+YMtfvoMUNCUOzTdzloBm6vZWi
17wNsV3LcNBkXt1UOM+M5r3vUebt55Fp5gW47zzrvOjcCZ1Ss96BSaZte88bcCKDM/4y8bLQLydM
1gKr/WImX1dQurwXyWqds9G6DfIMfdiP68y2Pk4kigvLPesRMNteZMUt+4rm3G/WYhv/Nii59Os+
Cf0kf02Duv+WYo0bocYjeUlzX98li6mhK7AGKm3e1KCwsZNPKg9rh2/1VJsqj+eDxsY3+29W3kRu
y+IUNVsFgItq2zlihrN+Hao+GgctQVWE3lxANeWKWdT6lRXtujH0xD3iiZF+vtb4cMuO5lawp2tF
e3SBg34CBT0oBnyjWaKczf9wrDWPiTsU+3bhwauzLpUEde7zLPKBRvxnrKMGanBN+8kumgAlhOzW
lwOt7zu4X4DZlA2RRi3tWJw4gKethigQsmxeWn0rBl8zSuZ0HQCWVrqCqwdloxovtrVvLC9UCPoh
MXsMXtEOFa3AJWjw424IyjQIhevzN4cP5mdeP5NFFzRSEDoTnD4pCL/DztDcqHXm4TsDNj8AM72/
tULLwsJg8xveVHc39C5of0Fg/US+vNWkr9ebrvRN9SLBp2e2iwuIPFtQAKOVZkAHQz922jFZP3pq
VG8OubirbmynEWhxJEpH2YIjrz9ykJ2Gm2YdlcM2QdOCxeiOXlNr2U9pFXvvfmyUW831jLPmp8AZ
AgI3jiw0+x37qs8Ex/3hio7Nq6vuBSEOSdlT1Xrg0rZwWqA6/ipuVY9osQGeSoMjCeoCbBqehA4A
l4/kx+IJnYGW3oNjONdlLBkodkZsKjoOy2BuwmnC+TSBXqOHI9tPJqpDOA6L0i3J8WgCTBRrDdBZ
YUgFfreRJ9meDBJKu3dz9GWVQzEHYWu3G1EbLQFcJIrLwLHZOFiMiqZvDL9veEnF/qQdz2xHGShh
XFmH603Wyn0F741zUsOqVQ/+mqwHpaIrJ3Zu3ZTOmDK0YZNZG9mDBiCVm1jSV275NcN7PKNezQEO
6xCs3gWA6DtdL9ITSZ1QWb6LUkZ9QFP86KGZEqi2QEvNssC7uCjQvSw5lyFScnSbY0PT2taNXUnM
1dLGYlNCrfI2BmMmYIdudARpNi8A5PbiJotIlGCsZv4DsFVcgRoC6LuIney+ujBrPmIK3WzyKcM3
PGhKrPKFXC8Z+v9Tnm2YNiVeu0uCS4+DW/1oG3l67rsUrFmuvzabNTHr6D8m8irYN93Dak16T9mQ
nnG6WOhHptc/AikRahMiPCd2mdPMmwmIvpeJ29MJcw0QK5Zu+cVjliSGtqzq2Ojz8o1cx8DyL/04
XV0bVrEviaMr18Ho12/LVFyzKtes0tmX2L5xdfV4uXH16v57H1T6gdsl9nOaZv1aj7azyaxmPJJY
BPOm8Nn0uV1A/pEUqBQiPRNu+ZyOR+JBEW5G5o7SbQJgXEh6K1jvs7GPbHGObEHmAvkXPKBR0TVA
vPO1wjkP2dsyOtZlEgNd0WAuuX0ZE5TGJpiwhfeGbro6tzO+aFbftXuK0AoDwHvkbZgjZR8/fMmD
bFLXgTeWssubAU3iuu1RpSXOcEDm/VDOmDmDVRGvDANug566Ise5Csn6qOOHojXN7Z2PEluRpUIW
imXdBBQVlYuutDV7QhnLeJjw6McURJyWyu3OnAH0wgSdkaz5o4NSfLexCT4nprQENWf+kWJk+EeM
tFAMwwbrEFIMDsgigK+XzoWOZsn8EZKUSTa8ULIPnXwlHg/SXe07w3YCL9EDDcM0eBXaHH7Ibjlh
VwkYB9JMBhKxM3Z0E4610ocv6SlA6e7zqVSJ7rm3d1KpM2UZPpKTuffrY750yUGlWRzNPeo9Dn1p
3ScWcxyg8j43tBMt7dq6qh/9NX8giQZdc9Ndl87mZkhRqhgtCAB84G3A2ILXOQfmnvjZtVB618lL
kmkA0op7UiJdDXXunlbLmLa2a14jboITs6qvWg0NSDiFRQW006XTtkBN4LZduuHFEPWNa2p/4voM
MmWhYoBVufRL+QSadGwN1x2q1jMRQL6/CFgs7NyLAOXwqyBAlcu7kBvdxRqqJ1k+6YmXRXdZepTy
WE5SYwIIFDqCotNQ/bXnZvY3qRa0t+M7nxnnX4nk2yaJ9B3KeN2Ueo05rQP07yDIky09kXPxRKbH
coy53gYYGdqGdOp5TQYVQc7kcpfqt4YZ29lP+ZiGc8PYqarxXmNTs8ijDBOnzYomqnPJ0/qMZUJ9
ztKEOUdvmu2HzATahrCSIW1QE/tCcYbbXeP6Ok2MCy8EAAWvNvdInRkYKo+NVQOvDc83CSyu8DrL
NWtD0wBAqgL9VICdAZtkLAWYjuccOlt7U7egq8QtceTuaMGORHkLSvfzvel5K5/JZKW4u3uTgRx/
vrdbgHxX/m13t6MIec+P2914BzU2nbQYdLayCckv2GFw/eEgReo0umkl8sG9BbYb0WkktfetSGT6
SEJWGv7T7dQZCyBes+V7J7qGaOhRBcPbJJO0H6QihgswsGvoFenLG/4MMpBLDYBdilK0I/ijAO1g
MW9nrYB1qdbC3RFsIgEoEnZiOX7HEaohcRbJlix8OnAsv8LBMhnbAs4OJQl9h7UBya4vI8gZeCB/
YguVPVjz8JkqgmIXxyCr3WZnzoP8FWuNz1RBdKef6+6XeuFPeQYLRyUqj/D/Vf7CmX6pF3lK0OU+
Fu3QoUfH0w5WUw4R4eNZTj48eyCVSUAYgj5OR7tgeZQ8TYIpd2nSZAPI4eRAvl2VJ8c6SIaIrBSq
g1KLjDQsHEDb1fI9Nbwy0sWvIw2sHiLAOrPnRvxELgtvH9YgqMKBfiN9z7ejukqb/c8Ro2OUMsKy
0bzOqx7Q+trymPtoVanXBkeO4soTukTHfpZugTKWrsiPrn5l/a1fr2kXfc6aGHU6S/lPBWa8Mw1z
HeuHMulPJK2ju4AU9MNKSualxbkV7I0klqOpH1w+nO70RZU/Yi31uQmc/KWpe28/Z1oTSVHo3KSZ
o2zW0WfNy+KFDAMzHtDg6F1Iiv24ffSwE6KCKJFmAwFXBd0lAmSfqE+akqhDIx44b7qXXvTqLjaO
aVuwZz3kOPJ/04AmvQOktI9OGYhJgKeT3/BvJFFA0S4hcEraF1/0ATttdhueGa6zA7CRv3GH1UBZ
UOy47W5Fi8yDWnh1+qAD0Wys0FGJRRsZJMwmXcr1288onB02jULsj1xDyMVAH1MYW5O9Hy2337Qj
pr+Y7w7pFvCSPZ5WvbMx+gmLSrKTPK/TlAILBtihU2sCemgMIg88Yo8ghgSAv72U1sZLeRC1g189
jslSP2IyPkbXGixXAw+gKLiQZRUrS6LVQTUx6SbQa4OFR5RmZI7mbbI6uXqTmQx+XA7thi4DlCfn
LitlMKnITw02yFhB6dJjqYSqr8XTQOXZAOwSy6kfBV5kUbVcJN6UgpE8dI2Ll8lnWT127wPmcSy+
ZQNPk6La5nf11Kq8uutRHTNMbf7L4muUXYEgVHmrhKqKm6yAeqk22NxDGiTbgnUE+71+soYgAMX+
E9HocXxO9qSkBmXS0ZUyqFZnMvgAcpIRgItBGjIr79+mIYNuzqsTKm/ZM/37lLM2PPlj+rVuLP7P
kIUtUDP+cXy0j8dlk3/uRuZucfjVnQegeJ5sJ813AYrM3lIXOFoUtP4b1IkmY8rZzz7bFfg44mSu
fvxTLH+8KdcrO2x7dPMI0qIfpYB0df9vVUr6eMgqv4/gu4+MEps1Mm3Meujzn1VzvAcqXxJKkb4j
noHTXRs0NaH8zsivj/AkpcF1weUo5KlnSShlFXT9YuEXFsf+3TaObSy5vFibgNzVcZThgXRALnlo
GSRXTu6A2oFe2ElJw8uU4QeZCqSo9IqqpApuBFsfrftgtkSthKqcuhMpgoqx6EqKVPpAl2khyrrq
EmXlFZr17gu8KK2lt+wEVjv5Lhg6arGa3PN29H444jfF0HhihGQx49TfJW6APmHHBqskzp999IIL
O7lS0E0OXnagjRa/QSpcbz2cJ0pWgwobRBsJS68JVHtQedSXuNtKVYAedbGJH8MAVvsd0GLX8EZJ
ITSsWofTUdZoO4mLT0oCx087nTIq32pJTIEdnXe7WRtBFIPqPB+1IN6A4lYTR48XuuJlwm7E2BnD
qu2sky48yO3OF69h3Bet8xfpKfxXKWcTAF5B7I6osv5xw8nz8TBTsriZverWSanoSr0mHALEYAHB
4YNjrwEQv0uBWgx+iPPE8f9cl3Rw/xjEJcnKCXvnnf8vvuss0kZsValNPbX5V3vFsMH2QBaRDg+/
6zbg3YYgp21AFUdXFMyAQy6DV6Z5D9z+StsWajsDx8bY/CgL/8HPauOoDHd+oC1td8zEd0sZ5OaH
kmczeAAblH5UqqbLoozpATak8PWhL438Ltx8Q3x8Y4/FVG+kTlQd0ZUSbwoc776f5HOT1tAsgGys
FRBTkSarmvB6KrHyJpWFL06KNdruvpylC/Q6jqh+hXeoMHYq43hT7cKzFfQYaFzONyi7ASlEBzLZ
gesbWh80xH5ne1MTMYb+EVIq0r0sQC2jr2PxdMM/KLgL3Y8ItwJUfEioBB+pZVbKlZZ6g0du72yl
knxERq1zxuN1k6s310Vuv96s8DTTiXiA3QqpUwtLuxi6rYsC+Oh+yUiyiAOepHuS1nUE9LmVLxt0
BaOunbV61OI8Zzd0mO7TwEadnbq+fIkXTw9C0jn5+F7HAF1Qbg0S7/wY71SzOsOzdNY8EJ0Y2hOp
yJfugL+yQdM0bkh3RWeevAN5KL24SzFps7wLqHUeysk2Lp2P+USTjfnB5nP8KdeK+JONZbqVoAed
VGOd9c9Yl4SmcCAVYMP5Ayqv0jBGRWGOilS9BKbm3G/ITEPzc2JpQGIQtOMHSaSauqF/NiYWko31
XvIY2ODZFMWGsjzRxoSL92gOy/KPUse1ygECYjV/kk76UUWja6FVFGXxWISKDDKE6hpzkJ5RmruS
SEo159Wflh+Uu3kosavpTeXJ6UZQJKCsigaqwZqLFoVYVJM1+fa9y0BVduRNjr9wUalUZnJz1wFd
8NMSToI7JS4MXX/g2pRvlxmAed6Yc/0BVRsVXhVo7/u4W0Jsu3eXJdOyaeO141e3LLKDdGSWkW+z
dmb4uDJTx/+oKTaukbx2qIIPtTYDWYRt2p9itwT7GIjfUGf0Q+cu/hqNNtgKpjXBhs+EdSKgPMbh
gUJoYFW1x7vTPZLUMos/x95nEigRWgPac1Zp8i6k8irDOjTi9mn341aoIr3eXqUGNBGPuNX/uH3b
Wvh44RRI3p5ydVq5t2fbu1y/y1bGDwTMTwPh95sWsN76DIQ9pOuJ5VL5KEe6kiQBFFgZqCYG+Mw1
UJEBBD26S9qybw5uruF8r6/fS+4DmHPuHICy4qQ84U6wm1IDpdpCjIu+isqgBEanEHHI+hBYWf/i
1L75WqFfqVuq5r1I+XD2sJMoc6B2IUalt8ew66obn2c7/hSXGdhbxQD8LhvsqximTj+O01ielIo8
2NTru6kEMLnTTehxVGEfEV6WTegqr1IOtrTWAUoFDlweHdeZHud054Lm9UICDWRbzFE7gGDpq/Jc
rBblVZ6OvcCgBJUWWTCDAwBvnLB/x8ljB0AdA573R+K0sgBY/3Gr/514sv1jX/VPYIYuePCl67r2
2a3yt3UwtC9Bk7kPs9MMUWpmybumAzLIRNPYjqxL745Rn6XWA1mN2XubHUAJkdENOWCXv5iosH72
hlLm60fHeWjY+J98pT4t58x0/0RbPXoK+IR2n7GomshCDzj6PUSDgjSV6G4NZqs5+aKdgRodtIAD
4I5keUnhE5aDka2VK39Zq74Nm7EAZQNjFWADU1BFfQwlKvUfJ//Vq7XgQupKaEgdL7EPoNRs2QHQ
BORUpKxR3ImOkB+ZSCfNbv3WY819IRWlyjT0CPAEjW6O4q64g6y+E5t5GndT6/xpCexqCXct8bDv
U1QjQEOWaUkjwx4EF0/HK9GCX507MXBSxhZegeGmQMlw3BiYhx92ckd5RjLISJLrr+sMKiaUdtRn
Utx7yQAnACMXZSU73Y8yczQ+YQ/MZVsdu0x6WKAVOWwBKLmjWb691iBBolVAgn4VablfSUyL6YCt
zqh3nlofkLIrs0YmkhaVI0v4fOw5YFhRetHOhdinn6yToBQD4TWuUAR7vcLSNW5DUladhbqCAmDb
ypEMNKQiTonkUo7o1pPBaYmTpiXjF3Kh/Depf3m/Wutwa3tCz60XozVDyhTfkonusceuGMNCsEY9
4KlmoK4N68l+mQZrASpFWz8yT6se5xE/gGHnfHMrC2U5QtWOev1o9kN6jGfHiZJ0HbadwPpPK0fU
zo1fBHjgccJkVOkbY73qhw+9jlYg8megMDvOtdtvP6EdJn1tl9o+ZwgAYFv6SsMyceC0rcDcJ7EW
HgU8yB9lRccVJ8YhiOpziY3WASb/0tv2rUhWgkojaw5q7Bvn8meRrL2ol2kxi7hQbOWg2wqQnuiI
7Javeb00zzyN9Tes7jYDmu7eqyyeTrHltKC7gwi2DrZNB78/xINtvbtz/5W1/jVo7blggrHesfE3
gz5ySVBFs2j7jtc7JkgEcQyVXHJBSUiiGiqX9UD7urotgEeaQ/KjCPIjFxMl/Cq+JZRQlSUr0W+n
wwWtDfGxQrdILBru1ADEwqtosGGO7K43NmRVBiVyG4w/7frnr8KVDp2lM94aZmwCkbwYdOuMFqlW
YEC3ggWVrmY83HfO5C0hykEX7CELIlWykKzMpHOEDxlkGpGLXPxEu2ZwiGa1slonytzF25XlciSo
vxTduFpamN8mA9TRqW97TwMoeg6dx5ZDDMSqZ5YWRoSSrfGPAMUVBCqogXHKzVfzG8rbgqhwcv/J
WlLU1seCFnT0tF0FlqovIJt7QuEX+wu9hMA/BP7GixvUDMyHurZbY3xNUl9/wgxwfNKaGZtC9CaY
pX6ylinyCZla/dHN5PNTgqpZ+W7Q3yv/rCUAwrYIUe+BDP4IoSwdsUO0Ir9Kw418OFvxEuKnoHkK
sqIMszFbv7b1ZID3OKsPWRCsX0GC+IBfBP7KXa9+GtMU8IooJfhqFQ0I31HVciDxF24U3qb51Y2S
lyBm9HJBEiJuKrPFy986waPY7voJdRRm87m13DI0GVYgqDI+zd7qPOHfoD16nFvoB0Rnkl1hgwIU
cs5TM+bao8mBZRCHAJNzXsE/xT45QJHquWe/kqoYWBNa5lKdSJcbubG3UR23UQGunm64AFWhIeAN
KAIM9JKw4r2bvSKqY7x9e1cbrC3JgVbUj+iarR/nMgOhKh7XW0XbUbot0GV6KwUSmPgES/Bywh0H
+aMRVuDA3EmldFAm8B/jmF58IUhHg9Mm0+mKhArsfx008mk+Amte7Fi1vLYvudiiokFjOOutg7NS
p0Te6AZJvZ9z4MEo37v4FLj2oYt6sF0q0rVE5kjeJKfV08rW4KziSU0i95xqjz8U7eSo43S69dQM
s/FkW4xFac7ZX+1qRrNfVH8MmVPde2Bxkh7youCblc3ZAYdZKK8UhYZjrWWHumvWDaBprRsRcLvW
ZxznXa1OpV/FwQQt210sWefJDfagpazaNt+Ce0nDUrC/HeIytQ5z6n650ytfhs5kIKcOJ722QKKk
/AzfnKJSJFY6uqLYhCGxY1o3iVVOrEJYZI7+ur3u54qDEtqutErzYOrJN7WtSXplLPP8G0k0vaEr
OmfBPr1xEEY5C5pzc3etFNPQLCTZ0UqnQ3GH2S/gKAJTuVxZyUUTWe4WVUqUyysVqAjX4iX3ImDT
9vj0lM5zycvPLvZ63jPAch6SnsWbkpsoFAYTUtQPXnYi64pqHJ72+dvvgkBJab8UBpi/6rncL25v
RBLCZ2xLG73xRbovBOAP4fhw3r4H4DE7EYKP1G/r3vGA9gVIn3XogLQ5xJ9lBr1qfsrYYFYSVcMK
THoCDcq76d1NFvtEiVDroO8rdIuFVpElqG9s8oMBRoZH6+eh7psIi4LlrPR6Axr33MOKv+TB/k5P
IljUsj0DMlVIIgV4HbONsG3rZINeW2tDSjL7izc8ksha7d90XvLDnZ7EXK8jvwyur0S9Vtf3b16J
0lNQB2aWXZ38bTs24I8+4GbaQHcvk29t0dl9ZXYno1Pa58RemvPk2WCGB6TfEpXmhFZT4SedMbPe
UzrpUzqte+k1e0sJpM5DmthCGrNb2+PSj9/l4e/PR8NAZ9Y3eQsSBXU+PKwVzpCVPNOZMkVjK/zq
DlbG+XSl5Rnr5hXrTuNtturxAbNJoF4J0Zqz5amqenA/Q6q90XhzwQ1vrLp0L7rha+MvKDcTptxr
l8jtvPQIjB3jDU+YcbcE2bAl65Am/0ldInWc2To2ogKs/JE2zyf+og22udd865OaKqmpldKVA8rT
S2vO96SjOdSdn4eV8mH1DJmJZmopcZ0pv2C10xDN0/m+wHbHKIC9qJLA4n68KQIwoMpKAifj56ks
7AsVEtRaMp49O34zCWPuV86pdgC387n1KzQti4GXGdqPAXUBynFAR2yUBRviVx+vbg/oXwew7hgs
j0rf9yaAljv/RSbBwXRthr44Yb5LRUnB9DVta6MtwZr3g+WbriQ2PgsCfb+k1R+Ein8Dut8ZDpAH
Fma2fxqNzcO1aqwIvxLlvhXlAzTYTQGcG6+/YDVYvNhO7YJeENiTfYsOIh3LjkNVGtgsJblcwehH
CQwnBWLHb4Jnq+p3uc0LAKWjLCLOkvHUG2f5OSYVfZjvZSp/IGenuymPILXTWaBqdOZP6j20h6LZ
r9iYCO/eXHrPaj6BXROlzDuKIBf1H8KfMaQNk/9IUkuvNsAMQqQknfzn0KXe1ahD6DNntwyoEqjL
xkeFBXZUrNn+t6iNjQ3Ivr8mF1we2PJEm3jMg+3c+MbZwkcQMKrj/+Psy5ojxYGtfxERSOyv1L55
Kbvt7n4hpjd2BIj919+jpMZ4fD0T3/1eCJTKFGW7DCjz5Dnprs4C89FzjRpEaHb9vUC4q8KtnH8M
T3jjbeyaGf7ogXy6Bx/9bkSG+EJnRavF0AYBBSOdjWqWzj6dZfJJCzq8pCsoeEUQccKDI59XrwGN
iddkpGlwCDhocuvAadT0qLKa4+WdiVwozKgacAMpAHnTQ8snk063yokpH+BKNOsXTg7gh6I69jxI
lbwbo52u3QWJmfujA01cXR0iRcZLB5p9571Eu0nTn8M8XYUKTxirwwR+p0sCkXFDIf8BcJX3dPZm
Jy/yX+w5+B9ptKwjJ9ytlZ1MY49OYfSA3daGovq4qs1RWy+bSzpb9qRTgMQ3+F1QjfuwC132pylq
oZsBwKnVv258yXnxWy5X8OFkNYWxbav7rIz7OwDSmX7KxtZcA4WMvxXh9gnv3+r9F0i+mPsF3U/2
2aNvjd2QD38W/3f9AZE3zqGzrdBAHpOZ2UECJQl5UqhMq3wF0U+YFvj+Yw7lcLKRB/a9x5lvohSg
9M/SPgWcEfmOt1nipqAA8ljiod+MCvfcxT4gtbFe6PIk6gsQWgW6ToAH4o1Ur0q4jMEC9DffHp3F
44PVWfUxGPDUWpGppfDkzQ/1SMvbR5BxO1g8XjFVZzbeDq4qFkMlArUM4CpoRJO6KlPT0ElKFJFB
umgCi48s2eJDjst6NDGx6lmvZb1fFvjgBoKTabnYB7fFNwPAfr5gnJvxKpnwP0a0qhy7mHVdpKDY
GmrrqUui9qxP0S888sCYrA4Qm9yXEbqtQsXbGoWp+dE/voBaPlpDvUc/gr1p/GqGT7z2ytdM8Pqs
VQP2N8rcDdD9hJj7zcuRT4BWqZa56dyDFAPy1oe8GpDRKrPoydS1dIPNu7shmxel1dUz952BHqlV
OrnoduwGtHD5pcWTLyis126KW1xlOkcGIrNTB1XerTm1+SOk4LyV1gzda1v1f0TbW79CTa5E1KKf
yXBL3GFi7Uc0oIuySNLgiwgr8FyNunvPBw8qH58siT06pCnUksBfLkuOUVVeCjsSm3DI6k1bxc1p
mFrnPnDRIkK6TvhA60Lvg2+lrlUfPdKKoduagRXS1n+bZRbssfmQ93QwhAUUdDzO9tqoym0pWb7G
v/Kf2NGRfICsxL62Syg/VcX4ZZry50ZxfPzTIdTjbuel+vilb9IPDnGfsP2/OGilUexcwFBWpcmD
5yC4OumkUgdV8Jx1BVri3OY+SDByprj1o7ZmJ5qEAlW4tpExAbu75z279ZBCJIzZG5oVtudHTTit
RuE12pPZmkDDoUC7qyA6FFxG9sPU6uK7V/XFppss8HVmIbu3bYENoZLJ8np91eV28Z33VbGJm34E
04KE2FeZVqsIz02jZ6iPFiL7LozRPaPNz3pKZdpuQRgRbgphW09NLsT92IcnmoSeIL7zZjH79xZa
3hNNR3JX43x8yNFGZzPZ/Ah1r1+xoUZdutONg5ZAuS2qUw4JVwlcQRrYv5Sv5njynS90Q7E7GFAJ
mbIpWREP+eQ5/CnzQdCGDxrGAVTSMlMeiJR8iHl5SOMuWRE9ecw7/mT7FGYJCfRnkH3NZRueIiju
EBiADm0eQD16SCFHAkFs/GsriPOCWB47Vzu+RZB9hhg0g4sI84obbrxZOLwWLq5akYPR4TNbUbE/
OnB221K52QudGI0pDGCWr1ymJrQ42VwQHHWtA1gCsEAqG44sQPovcVLcj1AuLG1wtnNvquaiooii
k1v25TUrA+tJrUFB3B77MzRioE+s6pQlEDg7WiOc9OTKQeqSXpoJPe+qS3OMBfKQXp0eqE9TE1Dv
dtDmeeAqm0Kzo5pdhuS8xC7Onoql2cX5/x5LjaT0MSg2mhKI3drga2wsaBREXDrrwFTst8u4Cbz6
sVOHELz0G43Bh4Y08cEm+rHG3h5rgbwFhENquNho/WU98kN5FnTAlfYzsr3i0sUWf4Sk7a9k6sfv
uCs1K+lNN7tZaj8skA5oYf1lBFUskjgRVOBEMXyF6vN6UmolfYh+TGRPo4veiuFewz+53yrS8jpH
x6yKHKyY713bdreepg9fc81dk0NY2NrK7btXMO2Yj6BuAdvkMH7lkH8/VmVerUP1XCkgw7Pq29Q+
DyJnL7wAN6GyN52bH23NKdeoYIKcK684MiSctXxVpCM2J23XH9yp5E/oNem0JzT7tX5YaeJSO53x
6gUbPc3i1wHtkXeVlglU6GIUMSBQuJOdV20DxU5SgVX0n0HYskev6GO5BcV5UaMZMufHakryde7F
/GSY9vSUxeOVIPqf2NF/Nn7/xE5QfFl4d27nIdWbYv9tQRHAaoPap2GdJ+EjoPQ7GtGhjLTVELnR
VWQDNuUpZLLNPOrPNJmiBXSdBm64n4d1U+/QZMnWNKTFswSkeTSUrqE9dFh8shhwymphu+6jawQh
E1SlAt/tWucRQAB2N3k6toutpX9LoHG5amUEbqmgbZ4zHhzHgbFv4xhkW8NNij25mdnXKOTZV82y
PFQfKm9NZq+bvi6rcvSE+1pXsP9eVaS2tussN34E22a4CYXdP4pgRPu0SP7XWWK2N1v2dvb/4Oe2
/cHLavCqSB5d6+7erLzoKVPvL2HshmDjm8ItDSOzia88vadBbJnfprQO8PaA0rnBnK9V6ckdjYIQ
BFKQ5unPdPbBFhfNsHNxTyS7Xdr4sn7mRza1cKu1chfpA2ThqEyvFqazDzZaGDK0r1VfgXYlnoAi
heKfR62HWQmIrCQRgm4KQNCr2OcS/IOCjTfiuM0a8S8r4IAJNqpd0lZQPQjAO6vUNMcRqCsYJ7wA
xGBEgpoEGipZkaW7wEvFuoCC1KpKQLK9jr3EPPTFdBFpb5xlJvHoBwkI0X6QKWmqCwc/QLR6G9Ik
8XuQyQDHJ43o0NiWcVZBtA46IPt149U5+rdZYXlHjSQoQ6ViCfmEXSmb8GiohvqeZCrplA7k4qWQ
moDCio4CCXzeOX62zsclukag1yVtuk2ieWIDTqN0jRdr0NFykPrch0EFkJnedXvPwtRGL1/Rt83u
aJIOgzSzo1tkL1kk8VK8rNIjV5tuPlkAlENAVTrjU6LSvnRo4hf80q0HV5HB5zy2z6KzUQbBfKQO
SB3ZO6crxGqJsQM04o2jaLaLbeLur87Fr5Ci/l6aZb31IFX+mKfcPrPBnJem+ext6dBC6bJnRrOm
pBkHJwwyoWiGpQxbFEzyalgrPcVHJAcn0cJDIxrr1r2TVdj/BkHf7uc0W8hW0K6IgIdRj/jMBYsd
8goPkvVV6CfItQWQ6fGNJt0DPlf+xOYGTRx11b2aMeqWRtNWV55hi4EXN/uioe92r7lteKxDWYPi
WXO2onPHBy0K5Dofiv7LBLoy38hZ/FfRhQ+JiXdIvx3P4u0ydppU82WgM9++dlzcLjN5xe0ybeS4
IEDvtLH3QWF5aFkWruj9wYxr+0hDetmA4On/GtYsClf0wkDOpRpSbCH0FFhO/qXxqvwZ+IhiNQL2
f4ghl/McZ7qxC6oUOndqFrkn/c7sigfsnIrn2QTZGhPtMw9L+KQV1YGGH8LxbquvndS5Qc67dGyg
aIQXzhl9b6LtasvbKQeOHzssjj4gCGxW4EBrcs6/FGFkA6OthkFnzMMcGeZTFSe3YWVoYPQri/Gs
d8/SKPrHskoZWA4B+IsaKJIAF6BfwUPDrkbQ/R7BNncik90IkAJYzkMEqtscqEgGKgATGjA0S4sA
VZUVU/9I0QKSKnvTxL8nzZGXWpE5BmDG6iJJDDpE7LxeQjuUjx6kdqdN2fB670I33HElUooB79Yk
5BVW2W1IgjTLrK6kupchzS7O/xrbQWUL0C68iambaG1uczczzgsIe0Zn0zgo3ApvTIO1WqbpjEJb
FU/DvxdZMNiLP9kqb6jWWg987xK+uCy2vxda5j4sSZ8IZF7W/OkXv0Y9BJbh3wtR+OiEJ32s4gOk
KNoz69sWqlE40FktDPfU6Dsupha0CYsHE8aml2aLxgndgjaLipBQyQAafXFSxjQNE8DxLUDnCq8C
wcttxY8RXjEKYzupdUe1bohXhHOZmaYvQMFwX6RABCSRXV8yReMT4t6AlurXWFTFnelqAlX51Hjl
QaJtjdqSW/KSLBo/CQIoot1LpwIBkjFsLWwtT0mN/7cdxzA0pERLHzBFzNXkToMozIbr+dVWnDCt
Y1yi2K6+IrGmrW0rB9u8cMuzUYXNJtGH+lW5FopqRrkmyhVys9raLHPDBwWtt5MNoLSyLbOvuqdd
g8QKfmtxvvFCFv2I3ClbtVVqPEot4Tt9UKpCbsTvKKhVQSOCwvQWVNhy+ipkb1Q/dOT712YBeiHX
NfjlszMXcj//PptywPqw2f/ZCfcGva5RaBM9UOBk6pA0x92enQhCTeDtCP05+5Z5wQyrpomqR50b
GJZg02UC/N4WCFz8umTlccZvN1jUaMPwgbzBmv9uUTIJCerBiVuBbwx2sym8GOQ7PIDYWMyqrZGb
1ny/BJ2lWNmFJub7JRiXzR3aKLN1qO6+ATBQd5oePdBoviEjPAjkLbyLpls4eQgnvoVrffEkAtvb
F3OPWgaaWEXkvprHLEjyQ560BhiPG9abKKw0IxSZ35pD597RKC27Ncoo2buKIPkshRQ6W2zIqGQ7
7uV/GcN322b4Jogid3d5bOJFhsaj2/VoJkL7ORHQFr0TP6bhXx+dicA2CXh/NE32yzCscpd5+B+N
ll4HSj80rQEwqFfOOYylkZoiXPCDzdqOywRlNOzSugOpzb0WchP0U/W6YC60MV3gWsIBT//Ycfg9
yqEOCKSa6MeY1o8eEOFfQGNo7YuxsrZ4zptfNQE6ceWQOgz6eZblnNO3SLAjjmh0sp01KR2OBajz
pgnYrDclRVI6bIQTLXaSR1z8R0hQLoqJPAdRZWaIYE2LqUmXegdpyX9egNag0LcLvPNNE+wn67EZ
N6RzQ4o3opBfRD0Np1n5/W046+fkf8/Ow0grZ+dZOyeNq02VehJ1+6FZU3vsIuCdAT6arqkXVifd
7kg31SMWnu+MdEqRjY6ea/SwmKtaSPkYG9W0jZzEXtGT1KkZhB9js1vbXsIuGkAQdxrAgtjGV7hF
oTBx11ASK0WD1cWJvpAJgGvzLqbvTt7lwWpUzmSkBcAwE+7qtpOrQQM4qshqNC8oEEwcB5mv11F4
IdQLDZdZcqZZckYK7ub8WSxLwe83w3CCgV2RZ9w5yGd9lYbjoNUXuW1XCvvB8WzTp4RvGye7MB9v
HkPlQnXLiX8Olmg24WSiYzPRuycLBaJ7C+8VNBqUCZmswY+8oT62QdE9tRUzDzLvLD/qWg+0jznb
mFlUP9gi7J9aB2X1T5ZjiRagT1stlYoSAgJq5bY1pW+w/LdWNc19q9VyDbhzg1SG9l0jkbDRB5St
+hO0+m+8SPEXI3RwS+86+y7HU+hQdK2xl1N8C05c55/BYShvwXhltkw8Jlw9uA+reE+yZyR25tXD
b90CwDAMPOvJ4LqzLXnKZrG0f/E3IuMxjczuUehJ4SNdo/12fG2K3d9I/Ai/1B3j2Ui4tikguHu2
mJudo9TwNk1vOc+NqcDiYgh+e35Qje7vPAHNrqW3Jnh5C3xNATE9B/qxUVwmLXGWqIN8OyMbDaHI
Qq5kIf/BqNkZqLNw3Q4F27PA/c5q/FZiC7/cNMdvasjwO/PQ6HEoQQdxF+FWudYT/G4h7fG7x+vP
Hz6ipxMSbXmvzcHDmIMA2ZO3YMHwq7dj/BE0IDRBK6/VF0tlqyPdiiHtkTun3kB624Qm385yEnQH
qlkdEIqHos+2NHoXkOj2SagEeFeH7rYPTLv6kTIDKE7IZyZ98j1vNGTM1ahFVnybSGRQaDKQtbjH
7JH+dm/+ns7cM42k8tcjpQVuDJlfcfwCKg053gzMWtd+MIo9pK7ZHjnB7jHLc6hju13zq+N+OnT2
r8U1yzTkh0aD7U2rabdNIMTBULvmFDTYoOPQyi0N66SDKgwP2QnIcHaCdKIF1Cn8jA74DWHxzexB
th6bsZ00wLb6zrgs+M74yYJuOkBvs2gPlYhQwnQS/QfkHH3i9MtMAMvzduqfCny8nS4kyMK4ljws
vhxkAMSfR76mG4MFEaQ3PhXXEpNtIDquP8ylOU+vsJ0VJYBBBv5KVc9POsSHZl9yeQuYa3OJfQso
onpvtbKcN1WAY6xrZMevtMVKKra2zcG80nZMjZY55Ulz5Nnx1IdobXYpFaTdjBRHWJj2xYXLl9gM
gHJXOHiapDOai4tXGixztYqmOct6IbMlWezXs14xt4wRNTZHHnG73We9AyK3hI3zcGDYXaI1eme7
qQMeslC8ur197ccGb7U2MkuR235trCRYg3AivjghK855MLYbiLrPrpGqxJCrDRkxk8RqPbdGBsrJ
5DnHrF+MUbxhuDGfzT4K2JZOHdRHGv/DfNl08hw2gXuohvQu0m1zHfVlcufUXnUs8hhvN2Ypr8iB
IRVq9+6PEaSW+DMEvwMnea1bW75+FmQjkT8HoZZZXURRxX6kR8WDGZ/yPm/vaZAziR27GPMNGPKb
NdmCkecPNAHXUgw3VzxJIUrZtltAgJOVrYEAcn7gc5D+rtGEy+Y3BhLnI1vitmxjyVI+LraqyEEd
WrtfiLiyDKv1TFxZ4G7j6lr/HGC/tfX0ujr23VDc438eRXMRN38V8KUvucxRpwW+qnyqq4jbO70K
s/vJLeOzE2XHDkw194062Ex490KX2SZmMbL6es4d1Nlg1MPiidsxO+ZDcPN7iyeHxY4mLLBLWgXo
GSGNeO4i7cEBcmyfmH36YKDRZYWbcfQdkkgnenQA+naM8yn5HmYO5EOcMX/QzIDvKQgdselD3iMb
FeA95Lup/hTq2aGCZHSp69T8bU8aGp7H8FfsgvU1Err5nAXhAL5Yr7xEet4cSxFNO2+wo8fAiNgK
u6PuW15lD4CrWH/ewlHQuoUHQT5sMn0qL80ozE2V5KeyEs1Vs9saABGBQ6o3V7KxunuQXZZc5pHu
xBernB5o9J9BVhXJgzCrvf6mr2kW6PabhTfrKZsFNWfbosE5aAwKZJ0br4EyqPDGjOoTfVnsbkSl
5BNbV2UVeDhV6arOoRPKlc/8qkkxWojSzDxu1Dz53/Qj1Zo0NmpgTd3UtdCwVJhnaO6ZZ6EOdAah
HnvddTl2KG+2xc9JHPPMNIbug7gtXqIeaHWyUezit8QKF3CKsW3Xi+mDmy5LUCpAPO12XVpv8fnw
+WjCM8oX7rr2ru0FtC71aTCbHxGECnYLb0bjhTtwoYQHQ+ltLfZl+I6IZebXoKkOcY2Ke2ej6DFC
IykyqXzPBik2WcE8iF+g9Ed/OEPZoDjorZd/erItfrSd+GCj2GU9Ae34e/SqKlrUwZ0CZDQde0Rz
oG7/hE4u7hPC+iWtERUnnMyWtymv/IWH9uyT0YlTfuJTuJ31YqO462vI0Q5awR8jkbTPGgQyAPEA
YTOTIVqZxOinatjmqGAh/WhvaDYu0foRG5ELmn/MqjXsxmWPqdG1wFNDeVeZMze+rdG0Zflqi7Fe
yxASHk1db+vSG75qmvihu3n7YOleeW1F90BmWQ/tTnPSessV6XEv8x8i9doH4Q7ldSqbBzIvXgWq
IuRVh2P7UCmvAV5kXry6sG+OBmjj1qK2DqjVOi8apGV2oPwwdgzEiy9F3B1ot8uysl0VXMvvTCRa
7tC72qxo4i3Snlpr1zTS2OEHfxdZHbJ2fH4HXVQAUxpikwKC5aYUqHkAh6pXDbR2oEox3o2WuwED
pn0ivyWWR3VySHn9SqYPaMpluRkOSdPoVbDQRuumvmTAZ8U8sl70sRGHzHJzgIRa60WCLniT5zza
DWqYVwzpUJSmQboH55FX33qHy3ua7Ce8ViWB+1x1Mb+K1NqRExcxekRAuDZfAB3E4lCoC9BslgUO
pBG8aHZumFWvSkitH2lJdQHX7ceNhGo16p+KJAX9NgXKxuhEWPoJ5m5KmmF9PG3AHJPou6w1ixWN
56x4iarlPH5HZLMsBxA7eIfC71mGJ45d5+25Burkak4CSTuUgsluWAAkFy5nn9m5Vn1qN/+2U6mZ
N3gMLutHUf3V4RayPC50N5la/83/w3Vp/X/68wK93G+fBxV1fT3ERopG67R3oTFoZfU+ReV75/Eo
eAVqZktFfQa9OqB3WHdJ3CGCAA3QwYQT4EK/mGHi4YXjPyItyGte2D3tuJy4m1q/CtPikJrjkTZn
rowhmMwyA+J7NGOU+lHiJenM0yT71eDFHDfa7DufDAEqcFbdTWaanPpQy7doN9O/BEX8g9500q6a
XTvDFesmq6s7kHk/QmtovKudx6RAmcpWkMYiqOJtMTbaesYvYocau81tciimzJ9ffxqN930HOLmO
zlHkldCbK57B76s/SDd/obRxFAh9r1cTsEkqucxCp12FUqAXQQ3/K8jJn+LChXC5goyhm1be496E
A6Aam6yP0SBBw2X2bcJU0DKKoAM30H0UNwXEQ2RSbFujrPcO8AtQPW+Baoo2qP4mv0r0GKzqfhR4
oLjWHrXzZF/ZgOb8w5UVMp1dm8G7t0SS3JeJJo+QYiqQqXfllQ5NE9krC2nf3WKDKssKr27JA5k+
RKHjo7liu4l3OhVVtOFWzuVdlO4Hvx+V6pflpHcucJ+vrAdiEH01KCQ2F1eAU46GoO5ot1nZeVsa
fghCVchCWupdkOa6hylOvOPUh2hjNxtzE495BgZi9Kpd5lPOXNtPgJ3akNFJeH7sqvpLXGvmUdhg
O5BGo13bMkY1wczYz7hpfCLlGqL4r2ZqjJepDONNDWUDqDsK62h5oFkoDUu74s3jXVASOQJQzVrM
gGZImbp7RyR/CJtcoOceb0yl5pBthiQTOpn8wMz3Z7ZltpduNaRgVlaooWYYA3RLpVeqyCbOWeSo
llFl1g7r+gA+ft2nOfLSoYO3MtC/9y4oANiKo2g35iDmvyFrCo/hH2g8jmgOukYZ50+tFW5BWlG+
5qJtzkODGi8Ni8jztiLPinm2tLNilXcVKnxFW76GBl7P1BpIFvMnxrQNBSW20ZzdHLDrvsffGyCu
0EcJqPfNsiwOrmZ1z7Ewn+t+iH8kWsv8zrPEA1CJ8pyMWjXDlGIZoemq6b81UYXvRR7dIsvOfpYW
4EpLpIWs7RG4UM/3wp9FycGVrigEkYlLzyklSuk0Q5/lbKRp+FZCi4C7hnkJIFc3dqb90GvYPTRN
etUDB6JsBprGQQq10idkszUepVc2BH9Rc2fjgjfkEzsHFH81Kn9wErFVak46agO2cYc6OYSphrj6
1oIpbQ3GlRyiJ174GuI3T/as1CQISPFMlJNefit4cHWzprtSeC+czif7Eh4aVUThuIObJ8ayalVJ
LpHO9vAKqNB0RiPlJQHPtE9FaqaGNEslbJq1lTPN/ndsBdXXYwqBlrUG8PezHuhAdMmx+52b/shE
8Bubf6RGGpF/SezB3CQGvlZWYTqnRtbpNrCd5l2Q5sxBdmSmvp3VDWj48G0lvmOvt5E/y6W9WliS
ixL9Bm3vNEciXp6sIgY5EFf69LiFEffoGBV47yzeRxmQP/CzvD9JEdaokSfePR3YEA4ADQS7KW1v
JrKboms3Xg+F1Q8TABO9BLFXHBc7rRHpqOJxhznAeWLxxMObtl2FD3LUgx0VlhnSl+tKDansbAM7
taZZKkrTbBa5t9lJOf93LDkbkc6/LEvRyhS7LEWzaJ8Odh5IMi95I54/MmeY2TXThHNcqDfo7L1b
PCkViH5CWm9Ijcrv20fpDLcQUJswJDBDcQhKdzdn+1TKr9TtEHvHRK4XGyUEPRe/nkrX7D1NuKyC
7LTKFAbarqz79JYxpPRiNVqHHii1ZQk6W9YeCcHz2brkyNQq/z/rLhf817VpAkyk/+fPjG1Nv3Uz
G1W8YXIe9KquLrq6d2dDq6EyKpwHw6jXkAWWd+RBJrOGqFkch1AOtQMH+x64AR/J1lOvNpFqJVMd
mlav91EMhB65LJfopmzPdBt67LRAiywlS8TtEuSG1N/tEvNHAdXKbXmKIB/bRB8ELT/Sx+V/f/rl
E9CZ+gkMtfzsVuYp2j8yMAssn2pePjfFZv5Y9MlB5grkGy/AlEq/GM2LAafHD5yKfNgClYBSgzlE
Z6gxy2SdsQC9jahArFI0vZ49NdOVWaYfaEwHdGyDO2Zco0cVCEpyqeNBby40G+fJuEKjfzCvILqS
NxdvAO9MrLHQJ+VnNE2HazNIzRX6A4dzMaKN1ic5aEni0XSaZz2eVNyFHk9atHMgudMsrUNnZOtr
fh7Rw7InEx3eLUXO5Ce1ARoqaPpbke3d0u9OI8h70JVnsWpabdJkrGT5oIHQIFftdWYNDJDVy2Sl
ibEDe18BLr1+DMS2y8ufGpgeTmYSlMHqP05JfJ1i5JD/pJFNUu2CD9ahTm3AVaybRgRJS4BJYboY
d2Sd5ScWB30Kx20zea1PrsvE7GiWrPaHcjC3NPNOaOK26CIsMetP0LgIrGEbR8g0BaMDfSTV1Akk
K3D9Sdzv8JIq7pYto+MwCBzknUSbAwqVYVX2O5o10cmxtUY5+oVMnjqhjachLI70Wu4CQWL5cSem
U9xnUJlourskGH+NTg/mXxJLhqgNktiJBDgz7JNpXXBwls9jHWKcRzQMXgYjbNZpMyKL3juoTamz
TtkiVP3nM7L9qx9oF4694/WbJq7768Ds1tfCPPkVdf06Dw39u7Cjfh07WXPBxllHyzIyT9poDN+0
NtuJkiW/WsgQ+0iLN08jqIB3gjUjAH1ad02TAGLWygV1oE9Xq2vHW+tB2vlm0Q13U2seCQ7T99nL
0PbTiyE0Y2OmkMtO7Qyv0DruJAwsJN/AVTO7ZnYxuxbSHdel1erVDwB74uNU8MK37HJ4qEUd7zxR
S1+3IMdAW+RWWrdZbEjEnWFZGkQ2sDeniZgH/cOkJpYI9CeBdnyYerWFuUXQLny5kJuPt4hK3EMl
OJmZ6AnoUKHUvC3HMloR9SPoZfTKLkF5roMNsiyN7QAujlMlO9NZk2/GwEJFyAjLwlcgKLUYe3HL
dPq99ccVolup7dgFr0jFzui8YaeXU/Fdj32WOsN3fFvZqtMhqfzijqglTnZfrzwZb4CNSx+g03kV
5lhebCvLdlpgJOvREMA6FyMUBHWQL765RqYePXHTSHdp515tnT07bYFESy1SyF7jWd7UBnqC3j3W
6fTjmIIqvLv5uF1zpa2N0PmZT+PW0vJDpcW99gQ6Fi/fpeYgzv1QKLb5rkjO4BKbNq0iGnJB3+nX
qG6cI8UohBKB39qJ86UqPHHPhPxDXlGV8l0kR3MOYjwNfNsb3wU1Tdhf3SkWx7CD2HZv1d4pg0w7
Qx7q5OJ19mS8nZHNAVMCqH0jNDYCi7afh+Soa9othIaRxuNt4Ea/LYqYHefzHkjR0k8mfmSiS/d0
hVxqgKomyRlEDpGvZeWEM3Tkl1GcrqWRJ3saAqNS7njkcPAJYRbajxC6GaCwSUMtzy6gVqvOKdSx
yTKb0R4BqdfsakmHPdMFzEEb5wsU6gJMYK9PvrqHDupyYrcLBFE3nCp1gdQuomcG5k6FPCfmOFCr
9OeGcXONPwZAvP+cIBeyzQxzNK4AvNIrMNMuNHPvSOiWFaC6c1t1cXy3DDmmvZlsnGb8FnQ1R2El
rPHgyuNXOSagecZGi+yaZ1SLnTZahT589F/sTe89AkqYHD9CYDLThdhWEp85YWVoehENs6H3MW7J
B6p25xlPQz7zzOIu0Q6zZ2Yya4p9gOSQG9kCV7eQewOSOU43VHmzOPgAkqBCPmaK0n0aD9cUygYb
D289j1qCre6cDQvmQh2595yXqBHbyT6RtvRDMMLTE2UKrO960oAQ4eNTJujceQbvcxBx50Ge+7fb
jhir/lSgAAl90cYEGR46akz+Uqdiugsj50efts5dNdkxwBhoo3EjQ+5A3xhuyZMCdRVY3gId0ddI
kRn26VZwqOrsJ0MCcGbPn7Ow9BDFVx0vdmpmNs7HWlknZX33HI5Ge6uJrJ8pxwFTvwVWnRZtipaL
AzQutRXUwqpXZ4SuYhiL6Zc1gKfH9myQUnGgcg2e/mwKXvqaYUYvkLdo10HAtXvPAY5zhOzuEaT+
+NgyQd2ohby1JvL4sTHtYMXN/v3CvYEa4dvCnZFlP2u1sItMFTTYxn6r9VlwiToxrjqVkWjNco9O
0OpVGtWww/1Z2/VtNLxobXLSVesVqObKFfOQsOS8Cy4Bzj6LzAyU3zwDaMnOrtGnJIGuQe/PlcB9
UAIGjV0rxI5sdDDzbsVFlj3QCEqZ9dExus+jZNwM93oygEAnZcXFsBhoHUCbuMbNwz056lBqVtRC
ykFzTl0KUPbas0uODgM8mhzW1z7N0KEpXV5c6HRZCP0iMXsMk+avLre+9WBZ0PZjV1Q7kaGsjP0L
tD4nfcpPH6bmoRlA48yoTX7IwUR6AlfVL8ljdBlLx4Wwqie6I7Ugv83+D2VXthwnEmy/iAi2KuCV
BnqXWpZsS34hbM8Mxb5v9fX3kMhC1nji3vtCUFWZVajVDUXmyXOoZSNx5qGosMefgdJTHcydF9Uy
9YttoSYDt/Lwaw2yFPoxWll9Az4fPD/IAvhTYwHZvph2qC/zoRJZPvJK3BKGAmjicGIGovFiaRIE
zViauqqVR2JpSiPkCGbFGXZJDFx/NqoQWoFI72cEwPpLyAyU3S/EfBXj/YVGh1Y3PjNnrE+JiNlV
GbCX6AEZ9jIrBPBSL0GdSqfYqQGAUd3ZdWVCiVoC1I+s0Kvx2ia7UusdaKHw0eU8xAsfBIXta1+1
oLSIZicoEjyvlXEp1qKR1Ygr4WGwi+nU9bp9pQE6sAFVp3baGkHlYF8s1Sg+QKC5uN8Ollm3+LFY
+JL+PlAOwvGiQRT4L/zyKHld3CtFxYI+GkFc8/sA8vziaDP+g/o1CzETNzGQc63BU0N99eJPk4xV
pt917xelbrKq2tS3x0y9bF3UbzHlqcbHcfzQ3w2Iv5kKH/brmrSK0jbGLk9GkLMsi6KwxUYd7CAa
X0WZyI4m3A56goQE6GxBr//2N9FZGTHtODrmlw/9Ui+7S+U4CJIuf+Z2RQAsOSK7ZXbS7MHjbZym
5UBndEDW1DjlYOL5774PJtQkX3Lbmn+a/k99/3kF1oByWDzi99uc25WZg6P5k42MfClH/aYwS78N
AndWzcS+jPoER5+i5oCQSQCJZ1trr5o1Ob6pJ36ndNV+itPEM5BK8kExlT/VmRNf8GWGPufSTIAt
fAJpuTXq/JEashsqF4yb45majmYpfpxpEnrxMGVznlyaGmLF4bCoHME1LetXV13FXm5z1SH2urrS
Urhd/WllcqdL+7AytKoifMkriXAXFJTI/d3KDBmAP1w02dLK2vI3byuTK43++ps/XHgHho8Tn+6c
Gk+wfWlU0FFphOKC6yu9mqDrudLZxAQg1a2cUJIx8iyoBjGNUDrWcCSDzqnAGQSGepZw+7Sar0ZJ
LPRjNySnDLfK4UTW2zqrJXWus21rjAXkfVHehImNKS3BVhw/lgVwNU6WaKdhQdAaHHT4Vj07bkQI
2tAZPGhVGLeeWf1jCTIFv9ZVEVAT8okQp5WQIibbeplKbbm6TpXiV3hEeZMD8Td1eIxE290XY3QU
EaZEhWKq3WjJMccNSFUh44AK6++5weqroargaKPTWoU6oxDquWJDDTFTjE5Klwxe3DrRLk3Awf/O
2kxmY/82DVmjrqed3M37bcIZCb8BMaqkuXJhX9e6jKrUh4sM40d6a4VkGfiQDQTu7S6bHt/6eWWl
f+r/YD+VC2elg/SX2ywXu0iLbxTvUPUdL3MaFG908tvYZvrL6iOP/GaB94vpkoWgDAQt/dZNza4e
m0CmWQam6mo+k8gPSknL2oUCyU8VMhvBJgsE2t4ELx5zvtv66Oy/9YNoWLeGn8K2gDLddIYygHRR
+1CB1OzMnRDFRxzMXkXbPVBcnBXiKFiEFuuMz1UXrmMUJH8bo+j7v/1oFrJc/CSyWp5RNx32LV3v
jl0S/mWYx34BFGp6LdyuLNXPiBtOfjxKkMNhw3GOJqsJgGFXHoGEQbAQCrWfiknoiAO884y0MnuE
uuXgdjoAXa3WnIZNj3Q9naI+BYEz4pxru+XC0wRYcVfFnJKJF9Pm9iUdXpKFFXWexXiaDBNOS7MC
Y9WOj+l4AWFp/LVwXsaFFLUcMk/0xsKpWH4PdYnXydmEgoJmCZ/AoZHNAYQuTS0g4OiwMiwvGFJw
kEBoJlKWer6+AnNwYx0I+J8Vyj022ulpqxKgfqsV/R6kUq27FhNQJ9m8eYSQdTRcvjCsCRWsC9d4
AVRxozirCZTk3crIijO1udkXZzr8qY8Geg5C7hp0zbvNeKZp1sm2eWSUYnIjL8PXJchhba9jIGi0
tBScScuy6yTbpHRmvl3QNkB962IfJweFsr3TNah1kjn9EXT2ftXtClvEq0/TrFk+AB3gIhh93ufO
i4X67H0LRONescP5G96lM9RmvbCluxhFvP9lDfI+5yXipYEoUIluAywAIIiVQWwgk1C3FfehnTV/
m9rJKwq8wiQgdTnKLHntNyEfr1pWtfb/wR41a2CzFWboapxPwaBM5Yuw+x299/TA9uMupk4XZwrj
G9jQDBeF3vGPItceR6vXnyzowx/JE3nV1ZMMGNhgvDxtpsvIwuZS9tNTWEa3TYJVR8rPN3qr8inv
RwMRQ/pjZqgvWVKBLQocrlBFehVMJYcBxYf+CHAxGZRgxeN6j2Bx4agXlOE+9rKJUXycaxfqsnWB
CsQYv3FHtICzKLNEJPWXcZXK+IA8qgr6N1AcraPkvNlFVrZOyslknfWDy2KTl0h4DDk+H+L0KiRX
D70xfll5wcZSKU+claeNA+wDL5iTd7PbK1YXbCZ0RiRg8+IvIX1KkzspBFBNDvXsVewOoj519i4u
vvYuzK7AAC9D1LEqV63crQF10/n2Gq+ZUQXYVdjvGn8bfxcReJ3tfc+ySB9IUBTfpaQ0RiH6xh9y
vMkUeA0HrcautAEqMheQwqyi5ICP9QOLZuupyYsddQNaVl97Hf8CsaATlMKZ99ACUX0apTnytzlU
zGHNoAHQpk73+i5bJyLPvhPlcZgr6ZpjDi5amT5TOmTNclDCg9qUQuGjhlR+bQv/3bDRQK4HXNDw
BhL9mVzUY4mnwZnOYzuxEaJYUjA008zrEEi6EqSeSnp2MuHchMEdJFIUceRzfg5tzb5pS+nyYkAt
fXmivZnrSxbYhGXkwPJtbPNbxjK1fjdGy5Af6FT+tAKtt/hts/y+3ptfBMSVkUjEURrFt2woc6jE
KGkbFnj4LKke1zbXvse9xW6kX2l0qnYWTv6yKVf+tz95NI7T3CU5h4KjIR7DqhEozIJQDzOcK3Xh
i6QfMqXLoFKEQToo03hXQr/iKislehyNQT+EIDVbLfCPf6xMVP29zUM+82JlL1Y0rWWln1/3V1Ou
jl7LcPduzSI88UXM3bRRSFmbX0MoxoFhrQRwURjzM1kJK3RO3WxNeAQf0AAxwmCyYGSIVy1xAcNA
EXyKuDFx/VPLqITbLCEEKxpiGtssFz8aA6DkswaU39Ee7ehKB6vOBcIJstqpsw0tFMn6aJ8Yc3Sl
kZIZ1W5QVL9VHY4iVSBak1M5I/lDTPER2GBr/rcjesjCJYP+1AFFHiSOLRAuzIsL+A9s344z50nR
QAdJPqAUevOxVUt/yv62K7N0RSQ0pGYj3CvpNG0M9bKeaTWYQ3M2+jlIaV5Hl77NxImiLJhqboF/
q49MKLAXWe0zdT6vVFu9E7uKwtmZWLiaqMrBcg4VUBod5wlAfBCSy0nPHqYkXbvZmxNZ6WJ8daoR
33Jlm42ngrXNA+JAHbSPUXCLIrTmoV0ONoo6d6A+/HOfjjqLW8WA7wDlmh7iKUixQN1S70MjGj5r
jS0PnJthwCTrnu0o98lgrHvkmrscb0iLp7l40iNPgIofZBP9Z3tS5cEylDBI8Pbhpfag+hRfXqPY
0EzsdhGgkdi7KUXqrXHrdUyphgz4NrFQIfTQVrtUfOh2YBzKPKohLbWFAFMZIqsOJH8ACaFyJYZv
OiMi8AV9io1qdCreSMc3MxOc5F5fFplHtjSw2ZnjWJ36wjy9Yx3fJpb6fK/q5XykLuBC+72NJP4J
HLqO21i825dSNVeNI8MRE8iHAQImZjEBJIQTzvMDa8LpCTm/HXUDn53gew/WG2Ipg1DV6xwrHVkH
bjiag0ahiLHOEYZJs4OsbHOEEOWOxvCKllybcSnPJNGkZSKt682VG227GOI109v+ru+L+SG165ku
hrrpYtIIJYE0x/YHCaOxnrQaL65CgpqChQbzWhti4KNT3ySJ1WYJJM2WZqII526MsNmL2nuqOKYh
q+b7aipcpbIQ0gtj9RwnfXGgCoO1bz2u1QfUbSwFDG0/4vsxNcUqA/tnIzJHbaCL+hl2QBF8DnIC
3NwaB6QXyYCk1jhF4Ren/IvuZt3stCdb7XKvrDrzCKzF7NUcuSSkujdTmgH5kFdT8iQrmnBgXQhR
lHcTlhOKqOnmuVn9WpZutfbbXNT8t1XGB+gadLjNbXpGNbTNfNs0JGhMoWO0KhNZpV5BYKl7Z9eU
FTPcRpQvKejfj9sE5FY0uFsvnHw004fBoUTxrGX0/tSDT5gJUz/UdQ+SWfBFNAXXd1zNF87ZX5I0
K5HEUrHXztrrKCpWX4VsNjvyHSIBMPNivA0kJgfNmmU4F57n4z5GTdKq21wgLXSXavUnze4R8LKc
xC+0In8gBWfZoARtqKsZjw1IOAtw1f/JlQbxNKnuKrN/lOV3yupH/dgvBOvJo9FIiYgTEKgNVJhv
OfgegSEfk58wJZKLzTQGcng1VeNkvGVtW+9w90l+Tv+a9YMpzUqmKf+2wgrmPlAQbnfqdnS1eWwO
Q65Mt245gPqy33NNQ61fjSIx8C449j0wSj34tW7boeSgSiBX6iP/ZoRsMLludo4W3wOrpB2NeUDJ
csENN8LeffTGBV2cFWCnAFDkdYSaWdwP505vfeKKBFF/t8unzjjQA8foR+XYWglzqUmHVr/khlMD
jlI5O+r5k5NSANEcAwqhtAjwVxo3Qf8BjmaWJXIHyAQEj1K9gpjs1istkDAXRN9cZzre1BkE+YzF
/l0nqJjKu8kxdE+ixNPWtB2JFUogDl6FD6O0/SLB7HzMZAtmdBqOp8Y4i6QN1lYCRUS5CB2SW23i
4VaO/HWqbT4ySfp+nW7rp7PB0v9BrGLYm8D9Lc8aehDRmaI2oXRBh1e60h6ydRj1fJaKoBw4yYtI
A/z5zUcnkQugV9trNO23ad7NZSCJlRjhD5punQlktz+VxrAOiC+W4B7Hy9zYWS2eyGChpgMN2AoH
39HCU22Xg3G07fbrNuiMcXKQSM8KP07iv5lxb0KF4biyrI/xF46s940Y2YF2mM5Z2X7bKNttU9p+
kZs6Ij8LSzsAO63L1PL/4J9BS6osE3YWlSXuy1it3NEa2R7Srn3oKWFe+1qSs52pjeJ+yi2gcy2U
5p6qNv9EfeRHZ3RI8VhRRz5dV1twn3Qokyy5v039wWNbY3Whaco51g4J8NDnpp8/q9J6qCM1ugBV
3TyE+O1S99r6dxdTBxBkzgVEQpEI1PLeB0mjgt0T2ELBd/faJIxyCI2ddZSaNCoiOwyo+Z++BHfG
hq7z56KZg7jT8s/KCArKKLHyL3RWxP2/zuJlNLLwzgVNJSvv2596g9cPsP9YDmLpkOGxP41laOzr
nOXHqjX0G5BPxS4FpeBPTVmJgsi05dL+ZMjMxMYVYZZ/m65EQX0PTjKmvM5KprGMjXXWXxfQoGqj
m7LkS9tWYP6EuPSdniXlRe8nDlmZuPzeAxPUjuAe3iwSnRWXfwzIo/bWPm8140KveiwTJYoxBnah
t0JqNjbUdLcmjW7GKsAe/4uvg0pgiKOT5KMicCcnxBT2t0UbGdcVMJUmI1iTHAOyVmOd2HsuPlfL
6Go7TICe9Drq8ByXeyQTLkwJTjgSEKdTOvDcyIJCNrm72ZQLY+IaMd0MWx7V/txAs4vF/XxmvHnG
HdAIQIWAgDXK4Obz+HYQYQVN+61NLqsldS7ekWbDm1xoitXmbYpegXSN0/bGKRurl75WAdnFJ/cA
XaZPFJ0dWJvvNTOWAXIFULQSxYuQyquV2bJPyaJsRVZqbM8gAERIN1aal3GZi/02FyjI8z1ZUYR3
WVFJityfeVN5r3FvBaJtYBmkmDgrXls0Fg3RnsYoJv7W+g8/lGwqa5z9zfIPfiFeQ2lOmqVpeQD1
0PpEaBZLxCj8N5vUhgYf8JIzir9jMDidVnTLPEKPGZkJM0AMrnGpZDbGFzboEfbfUVEsVcFSn9FK
9GkcFc5be614pna7+LxrF9zGxl+a4DNsSwRV2mI+FT3eKuakMr42qG7xrBgVK6QCpFrKLSym4YED
iYjM43gACMz4ujmRValO0quVqDhaVlxehkH+o4HPBJ4a6AIs57PD0/m0dYFCXB7SxKlc6pszJV9t
1dn6LKBputqCRWEvtGh6bJRdkzb1CyrfuuPcTAlCbE71knbGDzt1lNus6ultkjJ2q8VMjqaG7XQT
n0QVsecalEFv3pnavHojtLR64033hGqgBhEcrXjBr2Os6hdV7fVjIRcwwmxVL7Y1/60Ojrz1djfe
rHH6x1qsorizvFFIdnz1xUOyfpkX31BBYTP5Dqr2d6uUrYffAsh/C8EgwoN8FVveM6ymqjyh1+Wp
XoIn6pi7WowCLDKbOYt2jpnKZ7NIKy9LjeehzPtDBNaBQzV2IIJYzuwweT0DIPdfff9/u20W0KK3
RwlEKHSppWcs5cVxWTIAVA3sNhzHXp4gu3wpKFas1jhCx/vVTAzpq1mizCAqGWR+mbsMkUl8fdRW
WKeBJ9qOmpGqmN48AJpBzU5JHlGwnz5YXWw8Nlr+3051p30Gpj/xKKRdzNJ5UGavhzAZAl1t3R0K
lFVC2hgBcbKY0xB7gcwQR2rqueI8qN2rwzREOuSQdC9bnMjggxPF2atllc0pmTsUHsJhXdVqQLrE
c8QvyZgJbQ4aNmD3PvxFdZp0SKKcg5htLgOSk5i6XH2AAZ7OCO0t1Zz1EL0aUBMJMDL4MEPDmzIw
F/tfM3wwoCWo75fBn5bIbFW7jagkMrose7BlBN3UoXikg9LO1k7JDaDItKJ8VMDKdoey97vNQuuA
8gu7hB+pDwL30Crl0C/SDPCz7GbN+F6ievRCoxzB7qOJ6rl3SwCLdOy6KUJg2ioezVqL9zGLSw8i
L68XoQ9PWqjHn2iKCtwkvtbpzCeDP1yzLUECorBM25ODDjjXds20CF1zJSz28ZpplLz+cN3TnEQ7
u5zai2rOqleW2cptk6Ie8/bWipdWoyXrWNb06xgx3dDYm2WptD9SBZJAxCJsOYZ6HDOQSm20w1Eh
nkHj5Vw5MHs32YD5bwl420sLGOC1VUnckpYWbVDIskFwdGu9+ZHl72P/9qMg+lTjBfffftvY4ieH
3nhUop89ZW2jZXNSLBsP0Q2AbMnw9G5gpWsmJue34QyIRc8g2tyKQalmJSQOl106M7XTKz+xFYq7
qNWRel6IhssuF4c+7bvXtogMa1dD7tlfx9+89QnFT+vh1wzrhLmB558ipIHc3JK4UnMbWcAuPa1N
3UpQtO0sWaqkdnwm0/QULpmvApiO3WsQWVNTXNAiularTX7TRUCN7eBkkLaXyDtlXYwQZ1Wg5K13
HGBfqyEC05TIcE+UcbpOopFWm4y2mahnnW5O15moFRU5BzZyfBw5M89RN3j2HEHjoWlVcdcthz6r
xV1mTOcCG/6TFBYf9xAGznZNZk0+mbBIgwud2mmmBaLHRp6aeKvqNVQu4d0KkjzQvP816zrwNi0t
0kv8Z+iMfCFdlO3yVJv8sJbynEIBp4/6+iyBTVwP7dL8z77SqSDmSdYT9qi2OYVHapEbnZHvO7tt
rg82W1MD8eiuyJFI65iiAo08lb7TOYjhQo0G+tgFqEpdOk2lKC+OEAwMd7YvRJSzI/Xl2NhkHrnn
zCj9eDGE1ho6352+eZKP1oJ6XnR4xQUMKZ+xy7e165S0nzPcOQ7UqqJCv9JZQWchRNEG5chKAwiD
tWtxIrNe11VQpUb/rKPQRzRn1AVgGGUMFoA94+itnavBfy232hgmBItj47hemlDScD/H1pdkSuJz
PbYxIGU4owNUiMTHPjKpy6pExmQxFG/WCY8Opi2gFveHqT7aLiZabv2aZXOhNam59W1NOtN6PFlA
D/tpLIC9yRbgT7nAc+gMcOl0XDtxNzICJYtfbWiYDulciHcuepq92r1z3gxXvzbU17nIubdHaDr/
yWa7pg+rkHElwRAF0SCA8oz4pwIp9oOuack9q6L0ns4gzYZ/qZ5X/jZgLaMOy8PAmXXD3QbobMjG
7NwM9ZnMtploMC4TlEJAe5b6yYL6rRh3bgaUMrW2A364r8tvtjRKy7c1YoKbMZm0cePsRxQIph3e
GfHrip+rycqDtpHN3o6a5NnI2u/QBMxuwBtYjyiIhtgArMKw4Mc+Fa0XWUP8bCpy2mnqUJ1plNn4
HbAx+mI7fXP3n3OHRv895mN207LEeixjZ12ymBV2BLkKIN5l80Odc/0hU8e/FKNnD7U+AxwRIllf
4vQbZH/W/nbptwfe7xI1lQhWdX+FNWcPkpfv7Zd5tn6yp3l+7y9EAQnKuPGqGioeRlgOT0IxuxOr
LebmvTY86SZYNxxQMNEgdYWzEZit4oC8U4xPsd6D8ULvwDy22M9ZyXw1MkKfRnPs7N/NNoWDeovB
LkW2vSXmT6ugkY0kI987uf48LsIlUi1OIEjywDIVPbTNaDwAf/hI4lglgiZ70+F40VwsgYR+3qwc
Zh1eS52yqbs3UgGqOdWCsBGXYCRPUK5z1ecQJGnmBGwNimnpRXWuwIoP5rFz2SDvrVvjCyHUlNz+
bBZ2dE8tcD+8tpbsPqSO1ha9Ob+N0Tv20qq7NNwlOTamW7QShCjFqWraxzUeGWk8pyZZlMREgc8m
P4H59jFZ4pk0QJFN6l9ct9l+79e6f8YOgn+KGWXgpUWAlEKlDdg2aI1RQxoOrHHvp59IgO9t6tXk
zePdVf3et8Vg9Rwl9Nwcg+WKt+4UW+FJUSxrN6OCNOocflM11VcLLXoaZiGeUPT5LPu5uFJXjVpe
P4uaOKBmGSvlJYvATLE5gOHIHRUwxVAXZJ/zHe8nVAEsUzbROBy4pUHhapn89/WgwCue1N/Wa0at
98GEIECF0omnZtber6cnXXGTLPRkBJ6adAT7JdUP0UHdqpQ+thH2VjyjQsjindFWiDRBNQJsGAkI
OdPbOPLhjq5MEczwzFna69/uJHpylr1soSGJS1s/ACD4mNY/UkOtY6iWd3F9omZbL+UsHC8i9KcD
DDDcx2p4asSYtEjBpjfhpOMd2X5YiifK61LrKsvnNLwuRZdWM3HOsb12mzmrVlIGbaFhIGqFqeh2
0AewriurAuROE0SJzGjlV3ilWsC9aTfG7avz2qn37c5uIGdJRAx0KLoiXZ2hrAsS6jpmIHv4Pzqn
jZIccwsKdduEdMZTsDJuq8eCp5cMu83cTKa7KeM7hDH4zSgBeaFD5IRn1UoAxxVjgYrVOYYIbIL7
x0jtaCluN5xCRT46LxV3MqMBnPPjp9WcJmu0z61e6fc0n7bMjLwUkGlaph+3hcrOVr22mUt/62OZ
yQ6hpqOO9u2q+rAf7yb8iOwImiFbf4wL1ZAsu2xd28WuF4cIJX6TIzaUtARNAC7k9xdMA83wJdQc
jmT5cYuirqHTJfq69X2ImkJAQDvKXAHxz29m5PAhSEt9H+yoCXIg5Ikc4ycJntGBpNS4nb1qpwnh
8Mbd2rWtzPvJmD6RnTYbrHE/2vBx0D1rBNEhA1og2xtJsZORPZ3tPpHgtzIVYMkZsi+oSVfVU6oh
JxOL8nuNOkv77s26bsNmcnM9rK8tnW6OuHkBdAIuSm+tt6VSWyq6fddeT42FecNiMzL3UxgiVbPU
574rzf1YqjvMZuOpjmECA9RrfS68PkmvGiq/GDQGouiMfISC52yvnKj5bgQYpbBwabxYjN61gatX
wOi8eNG40Q7TUVb8XddHk7VN1u+GMoYn2y6y+2Kfa8VnekRNnJ3K2B7Okh4m9NB469seYm/9ssjG
M7XoAIo1+2hB30Qv0muZpfaJKRwbzeUQQif5HhlxhjtCbQWRiqYyoEAVmsG88BXUuuxAQzGYLlk2
Wmke8FD5+8MMyJXUYFBT3G3SzWKYs8O8pOnWiWnAkUDGqa057Q18eRWvKRBv0yE7C9wWLmFdMgcL
3cGsVUgS0SWQJ3L7zYWnlk/Xuq1Cfl01gSuxMZD/SXZ4u9FPFjBbFxTPZxc64/2gti61Hb0x/F72
jQu4q9a6qYiHFCSHv5viY6m9sOXVjvzpsNqvUxVmoh1tLd13rcZMD3EbRDCNHWiMVXdmbQruphuU
hxG/dpq9hn2bDSAERMm8TCoQ0ND8HODjceEtqL5NiQt++ovGyq8tBIujiQEy4dy0egi0Rvhq/jdY
Alxg6RIADkUBWUKlOZntAfd2BMn4MZ3zg6mwU9o3QRtLzy7/0nvbq5QjYkqeZcyHOQNiLrKgnCru
1Aj8yq3tT0wJENjw2wMvIEzFGNB8cl/p6b5QoCGTGz/HAZj4MDokg3ke8XG2rD4XQ3lskzqwau1Q
G+BaEmA5SgOVlyfhmB7LzYPaIu8u20NSlceoN/fGjPffuDlwkRxE3vq8RllI7/jZTgIoYET6WVqe
Av0DJp8KiBwkIzTGOueIXdt1ymYvVTR/VoejLEBCUHoPhaWAnVf6VpMHfTo/9u14Ta0YTHYiMKHr
ZagjviQY7yrfiqwgHaQrQfXGE0Age+mDHOOA8kVvzgt/uR4kY+6U9NFM2CVEKVTN5BE3Mgku/Uo3
D21p4wPhF8bTAPu8Q43/m9CsoGktH3S0QAtBKxIbjZ4lQWap/giNAbuS+yK6H8zCRaYXkGvrGBXp
DohawJf4zkjmQLVQVtEO+4FXh9JGKluPjzkfg4pFR2mzPTCv/jB4iT3sxkoeO30EFA6ACYHCg2wE
P28INUPEC6V2nDobiaH4KDlS3uEVyim+LE1vSAy/LMShtOQ+UqF12uIhy+ZzGTmBkgyHLIR4HErQ
Jqv3rBoxqugJrLCB4ziHNIwCJ5m8qMEXYjKCvK+PoZAPeKwEKeS4QjxRkxI3OjAFc8g+mpENiql9
1Ba+FoLB0GIoLMeXosaKoRqgpnnXt/q+zPE8QBCtjvVgkAMk+MJb60w+VNOCtFXw4G5Qnf80TXOQ
Tyj2R6kUhMJ83tVHCcGmrP0BqoC9zXlgVNrehhhMn/mDZficQbRANkFaxPtuAgo30/0QInAhPrFW
z71F793J9qAUCtQm80Oj2ttQf20bKDdYg2/os2eDqgnUbLt+CnArxoNCAAiVBF2DWvYh8gCq9tNR
8TNF9xASDFAhGeM3bkV+GeIaUDDQxW3QTWIPuU8/jxDYD2d8tAG4FndDkgU1ikVU5BeMtPNNTARd
LJ8n4F3pX4QKGQHdCwW24X3ABTQcMnECwBqMlBqk2BTP4up3cFruNcg1B1UIuLrEm4iaQ3UM38RS
tJ9Rz/z3HLJ0ZxTmMez0O73NQo+jYlE6ibWvnMhrp0nDtxmC7ka8T1TkbZwivrNB8weFGbcvwEgX
segMYYbPInYmtxUImwCDdVO69J86Vr/Yk3JVZ+k5dva9MxH0BzTTBBMaBBiBjT0yhxe7T5GTPuus
+tZ2UwzWWrnHHTIdfhgllORVx4SwfNkBV1fcV8V4xquUzzj04Mr0Djp5p9HWjyZ4w/GSlQPfh42n
KSbb5cVFmtpzrLefKkPzAb8ZUNA/vjBo35RdtWsl+PmMbJp3Whc/68v7ZwUlmqK1Plljg0RbyP4q
JdIQphda+hH6Um5kinsAGvZNamU+9ic7PMTuWN5+U3Wl9cMo3pktnj8QIez8lE8HKI4+9Kx5qUXq
Vl2KjPzQ3Jmd6mYD+9EY96DacoLIbB6k9TS2AIgqzbMAu4FrRfkdYAd7JJ1K13bap7gxe9covqRQ
aXRFjBpF3XpO4uzaTcA0Vt2x1J1TlYjbNLDSq9TWB/ddFqjD+B0gj7OZdvEO5Cm9C6EYV3bahTM1
6IoBQtX3wDpCjNYIIL7q87C5ymRAAXm+6MA3EI/j+Dqj9mEI7Hq6YxpQ0hMCZbrhBHkU/W1N7Rk/
wa8zhBPz1ryDwjq0YD09Su4iKb5Oo/0TSEjPBGfRNExPUIFfYudub0WBrItDoxuXVBWnaUyvLIS+
dzbKO5P5rTadei4hNRSdQYy7L5A7ASViEsygkk9a6y6ai31dzlBp6J5LCDq7qFrxqmLyOrwvKN0x
xXNfn2x1x7t5J/SHsu/vRhU32+9RXZxBtXOKy+mUa/ULSvBc1OIhduyGZf4DnDNPg+3kblEOR6P9
IjobAO4az0gd/6tSu2aCBxarABkugoxn2CsVPxTFiHCTNp6R5K8g36Lt+TC8RDZoj+YO0l1zE0JW
CULvcn5Kk+gaFsqx4NCXQK3uS2h1ZwOSANqEOJg6JZ8KxUfGsQeKLP6niuUP8b2XDDKOToWNQNN9
0YrEPjjjt6r4C9XA+jlWvoFmkrsaoqu7CoArY75WenLRNeUw1OZxNoZL2LfHQXWPdlHehji/jVPl
tpHzPPf2vc0dD+lsX6jRQzYiyOu4OdOuRY9vbNqKn22f3VcCtNRZLj1eQSCxw4NCXTSLoX+Nz+ou
L3VftaMfwBDGIFZ127nPXGZhVI2/KfJaQzPFDXnzxHET73XlKvH4KOPhYayvIbZ0bplOhwFft7I0
z3PMjp3Ngmrq9nMKjbJkvkDjA5mP/MU2bL9j+lVlWaDPfJdNxjHthy+qk/+w8B4i/ong3T5nvX0S
LP1qshn3BWs+DvqMJwb0KazRN/FsCzvHzQAXTCvUD8r2DqhMMO/q7hQhBXwYYnxl8ZIQqqhUAdwC
WgnfUfAGVs7I76pU92VWxzsxMTz3ndPcgFAj+R+izmypbW2Lol+kKvXNqzp3GBsCBvKigiSol7ak
rfbr7zD34VSdQyWEJMSWtFcz55hocWDNDZ+MlrGV/M1MQkNSci/9pE65Z3VgpWWjRlO63hh4XjoF
7b9imVdI5I94E8swrSa/U9RzORq/hwR7HQj+w1Aux2TyWPnwN0In034JCChFjclGP2nLrUCFpBUe
foTx4jhe5DXu0bkDWyvz307pk8jslxgs5GuzYGCo1gchIf7Pcjen/bFelWtXxgWXjO2Oht9Z3TUb
pl/t6n56i3iiPIBNe2nxRvg8FXgUKc4BscLF5moZlMF3dapFik5QN2RxNsBQ/c57doaBe4ASub8S
j3HphzoqmDmshAQl3JZZ5QUwVoiuLm4imY6zpV+btPgwBUijJYnH++uVGzxT3O21IaJcFUQj2n+K
Bj6EqQ1xayJSN9Ug4/81MXf5ui5sz+s9YRTC1T/qpP5UfptEumTa/Lvb+qMm5XXL1Eeb4N6SekJH
HOM3s6ghmK2/hKTi0u3PxhWUmhm6QHDOnO5oXR+KerN9Fua63yTTNYFJoz9I2YRlc+5Xpivwx4gP
m8Ne67hZPAnQIl1iO6H+FAzDtjDd+J6WA2E+R7XzqJ2vItGOvb3GTbVvB1vj2NpCxLQAO0rpgzj8
QhYFFNr8Trb2ksijmhZP1dBdyGOBvTbmTGtKyOk0sob6ZCf1tZvM18RYnwwPmH66Xjk04m4zdyNn
vC8ys2ItFpnL+JhKN7BM8lXnOy5sSH6T7fdmrsuxaVMALYLsu3FfWe1jUnU7aWSX2iSI76zqTe6z
t6jPOd9+MinNm2Hy9Mx1EK2L3bGOrWGvZtO6r9Ge8OreQQ/1Fog6nV+dRJeXKrH3JiFZdSmtj07k
9a7xkgD0AJ/ypssEm4mJEYL5menMYH/q9UhiQ5zVYqcJiD61M2XHWsh4kSa5LbWDpwZ+cNbpvxcs
dLWY+p2YblUhpl0289xSWaXm/bBvlR5kGEKDa9FPIra0eg56xcivUEik69eb9uC5OUtRJS+uP183
tEj6jaysyV6z6KCShF/RO4kwb3LJ5ABB5JKH2FoEu68PP3/Wz2/++dBmCsiHegiKhb/oP1JIlui0
NOOk7PFfnTcz7Orpy3Ki1VLIt9d191iNLaxZd872kw6q3ssFjXcfGPmwg7dXRsI2g6HQCLuult22
9OJI4VwyWb5/ZZPZFrLf8QjGyAH6Nj+3+x5lyj5Nk370yY7bHpT7hz5bG77BRA+qNZ+evUn8q72e
Xm22yKHDvjxW29Vl93Vaxtw4e4J07mYx8Cjq4lPv1eeun1W/VWx7p3FJKh0CI5gBy60ymJIrU2gl
5fxeIqDZTRMio83bhlPjLMSN8KB1RWN+Fs2kkoxuUovn+l9yTcSlSW3SD41iOKYW7oMRxSc7x+6p
V+bIy5OzlnVdnIoioffVvkZDIfzW2Rd9m3/YbFz9Ydp2hjPID7UZvulOt2t50cbc3CMyFn6F6Xxc
/tXkXCvO29Kh1sqm71QO3VFTc+uS1wYnNPXiJD6wWKt+Q0RskNizxWlrFx+WNnMHuYhVVQswc7ak
5akXxp92zF9w6invlolxneAudbckW/Ju9WzptbmGaZZ0QZM3XwJj5VldUvWczfp2ntd75ZO477pj
8Rz6+QVv7tudbP7IrSmwtxnmedHL97nJ5X65/ywH8weT5v5DBX8JXVC1//+X3T+1bqQBFXB3ImVC
EtGqiX1umnYJjHRB23z/3H+/8PMj11bxf2bxz5f+9wU/P/JcvdpNow6JmqFPXq7JXwEQqMtzbHSF
428auZ3ObJL1ktEa4qbI41WqHesX47trW+2YzXtkxV3cpxWoHzl/pa4uAnPR3atqdvpeJ5Vzr+Mc
fSrniQQUx06+DGP2p8YQ/9QeSd6mLd6Lho43toZcnLjp1LMlKevHWonVvM2efz5wQGOB0lW8F1v2
nFR3kQ8ZbkF5F3vbiH8m1ObP0EzuiSUU/anUevQYdrIRObx2O9cL8w4Z1UYs0vOaDCeEG+Z5YEb/
XOfL47gVyqEzzb20x7ORzqSnqhpwj1Gm17rOvlzMV7bS9y96s5TXJN1+L9bmviWLxxkzzkakru3y
6jnjQSkJNcuH+YUbmvyhwuUz6j9STqaDB82uV0vyNFb0+6/QJN0PHUNHTJQQKAUnZf9PxVuMDocX
0PD9uFh23NdJT9/fFEerhXs9Lv6C5yFbnictxVxUh/d6ZJ2y0L7f1bnPE9tXnCRwiOZdenjEGM8L
MyBPaFfSjAP/ihy1PpI8F9IT+VP13Yt/yPeDtXNZ4/QwT6O50mOB35pvNqjlez9+yQnbOtMntQAs
wd9gGoOfE4qWoJapGGgWwEQ99aVD8OiQYN3X/2ajDnEs+2RThK71Z1ZL6Ol4LeXXSJWD4S0Urupj
BvElwwA7OVjik9hcHyf7kEDDbwXVNCSy9ZLP3whdwV+ntEh7W33UDdvvylfNC8o+MtM/jvl7yHlq
dXicr4VdB9SvlKt/gYowgJn9mT9HHy0iUf+JQmPSwyKEXPcNfmyifRtGbKvPUzdC2QZ1AFswq49F
Q2niHu4nPx6EVUYKCR1KS549ELnW/I24xTeULVCcLliRHylcc6pAjDu0vq2rvspWrsf3BVHJtl8U
5dlNBbSdZp84nMgHk9GeNN8MinNNPpsj42bOMn3JoXlm/l0vmAvkkhRifK+j/EgFlUv3ZFrEz210
yOyGKCaa+UXl9R+SNtT6NBrB1Uj+5YjcA6OD0N0YscO/UdY7yeyvHOD6kCdbwYTnO2HOUgcJo5nO
WAO4e77CxaPiv7RTQjOZRUj7Au3M18HiivkhY+00ARod28/JfWtNnYHLt5RAO0Ye6dTCU/+LiC2/
ZVBQLpRIHSngKYQM5ZYRd2B0j4p2zm4kNdB5jwFnAolvsGi6XDnUJFUvw5fZnAeFbijltZkV5qQX
wRelVRX3zG0bTj7sYtQh9Hn/7Pn+Di9BsjGKQAmwOXjhjWC04VS1aSD0j82aw4YMAe+S5pTwdQmQ
jCdQrUejYGrYmRH+10ChhJ26v6lJpR+SHxd7FQi7wQ3r+ep5Y7h1RoSxMkwTjUHCFKjegyptOC0P
WptGrpijNamClYtMc7lvOjUY9Zs657406kBAFzOdc60+zM0QtIhfc8WEvVPzFnlhrYeN2kayx7nL
/8CCWRu+uustWd9WdC+q+uuueCD2jFePainN7nBUv48GkztLK2NZ2WTe6PgYKE/XInSRfnQW+7wM
CT+WDRF0Xhnx1HqcVJA/DtWKrmvjb29TM5IoBRJaF0LU3ZtXptPTVmhPo056DJYYymILwt4K2/FK
srP7MFoDPyNTwsBY99EQSx8s1mw8EBo8vuCYOP7/80zk4ywr7d3PT2eC0B3XdG+O2Z476zmdNTNe
E1BomOHnjxoCry8nxaMbECabX+vfz+cF6qgQNIw4bslWHNIh8fw84WJYfAzMgakytbbS4YtlLROU
JKuIhUtfa7H+clUv1jF3++uByI88Rm4O1jvTzmUzNE9J8gJSYHge6kUJmlQ6YLUK9r29lAcNhlzQ
JOI+o+6TuCzJ12T+i3Bq4n0CpO6v6wMoYy6fQfsSBa80II+C20mk382aH5QueUfN0SiZ6btp84hk
8bu7MyuMIjGY5Xov43orNV+3L/TckedZIWkBSbczi2fSGo2bZV2VIuJsjyrqppS20KHb6XSgaGXF
vLXeD2Z5dzTf8dqZ8tsoeNau/IlWpY+H0Xa9V8VzD1DSss8ezUpI9byivspqQgeX524aP9wsLT9x
XZcBtu1i8cA04pTQq3sPZx62qWMGnT4wTA1cnP5N+4n/w8+zR4GCYOT9N2+2mvhDDSPLKAOp3OzU
woJ5NY0+amyPNqgJWmVBcDYeWyWPOmVZdqmosN0/6+Vy0pQ84+VegxHPYpmNT7Nihx5DdS9HD1Ky
656N3ysjyjT96BnjLxantnpP8OYe5QDI/6zuGDIFqDogfP1VyQdcrVCwkdBV4mvzONK6Z6W9GpAH
GWIw7lTgZgoOuZTZv+nrq8nwavsonekfKw5RXielAIZ3j+BoWE3Gol+KwJlR7Feq6flwK9O3qrUd
vxgT7TChAAqEvQ1hBkrscdk8m2GZ8oDIrt0VmbSOWpMXfj67GaLo6ehWbvVaKerF0RL7SlVQhPnF
SrKTAV8rWzZtL+svZfjNZZbd/Zsco0+DWqSPBBHWp61SbkPLotXrk/yfaR5m3cqOuKBjDRYCWSqE
5kLWhUywkTuwEfNeIboXoV2+MG3QtTYsCWNZSi1KFsY13bs5ZKHs/3ir6ivquwrHutHVqGwoNDYt
Yte2q5mj86KimE3Nm1ipwFhzdEviz9Mdh8TWpMKT96RXxvecWz5ZEB+sIJJL2bbO3tTboN2yLVy3
JtZpQcE7T1rkDs37WLS2b1lTfoA7iPVIcMz0hv7Yst97qTyHSVVVP0539LcTo5o86kUtAquttZtK
V5tLL0fg0TN88Tp0b4zvghU2OYuMAX67UG4tp/Uc494lxs0pHgBaQ5i0+HcKXh49b6ygKdsnpyx9
UzLybdMiuB+BgFWhBTCGMwoskMI+MLweDoqwok2VMbM6TsV5+WMv8MYE4PQWThQQW5qQuvfXpoYe
1vZP7dCjeQOq0Gvq65oU6DT+9J6glCFnNXZ67yws55iMy6Nxn7TXpjGHmDQTv115D/ISpGqZbH1g
NYnGQ/Z+aFgahBDSdmX1WCYMoteKHVjeBlrFwQCDKmS+sp+L9N+gZ0dIrkMwJdMaj/alYz29a6jr
NcVjkJr86hnOLUz78yr9B3qGympZHpEpMIMrKVQSPdKzLC71BPKrr/UKa2aHpEVtIAQdnEyF+yq1
9izyX7WpexOJxWZvvBMdDIjZqltFmCvL2PLYPZLPefciM1LVybYuXjqHabmFr1PP0vecsEi2O0V9
D5TOypvzm2jzB3OJVU044VBk3FodI7KfD6OE+Z3N6dHWFKJ68j+0z3tQT5e58rgR0qWFBMAHXFDt
Y4/pOVharIs/n/v5AxjS9JQZgHMSuohlX5VpnM/MWhEbAM+4UyqTvPpoFetKY3nMRUmrqumclM76
S8/JfygHbtJZKNDrDKTL5YygbJbDBusYYoSRqgjjmmcNS9YNg2PBECHXz2NryEedXVjbu8Fagn2R
HOi8c/YBRG3r1xXTrISFlxnPSAiddH01R/XYthfXmSD7Sgx3zTwjtFXjRU23Q9JWYdpwzKiDTfRx
X/gbg50dvoF7ZIRXv2jiWWUjnFNTg4MLLLcoTyyKxK1ovmEXe29VVyin0bSqwPD06ikfSKRHUH4a
nOzmkVzJMkvzTgY0Ydkp7TOP6D6253QOsO/9Q5Q5Ee/UnDrdFbt2QEivLgn3YWV0D8o2ErnMCgO1
BrMZa5oSH4uOfFg9xz215o6K3D7bWsOhnBgvGeeOXb6vtGdPdpUd1C6dD5FllgjVwAD+1nLbh7Ga
vkttyw6p6+mI0ovxaTUQoZMLEiuTEXZs3AZE2nPbh+xOCWUIPdX2t+w2FdfW29flbyKoApnavrk0
FGMPUmcTyzlblm3M6HkZAmRn7is0MG9PCv1hA3QS1HNZhatNESX7Ql6FirmyI3k3NCpVHPX7FObn
R3MBxb0d3Wdd36a9CTIKkcznz0ToPmRu2kE+/gyXiMRi9c1+IGUHC4l/QGberHok1PW2OUb/ItQ9
8a/2bSmMZd8sVPqaQ/4ZN4+tzdtFnd3AJBhtPypyr2jqN0N15U1ZTa5JczQCSMaaT+oG61QV/4p0
li+b6K572cQBhhftiZpMTzA5F7AW9AlkZI/zdZ8lTnex3PxYouWPZYvcJS2S+vjfB0erm///dJv4
5814bQM2aCezQ12RN9o3k3S8zyKPyU7d97IZ8Wo1PKXXhTZuLX0nJ8EX8gMrdXIgj6uUfy1yNo4r
qNc409nfMQz5VFTntMzW2Vr7LvQm/eb2ZDm3nlayS/c2fyU345wWKexcsZWPk5T/lukDY8cKqdjI
3fLNxUMYKF7BcY/G4GjkxeoPToewdGSuKDTXX8b20GfsQmeinoLOpX1RaxqGtVPH/SqYsnpq+dRq
t1LlWZG1/XKeHPtVs70GL3OxXSqyxue8N87SFC/s/zDaPAp9e4emCSlX2EFOLltztddW7nkp4ZqX
buBK0N6AtKXZXWzWYdZCwQ9/GjiJ9PRjKoQbGvaDZvTDzrRoCrjA72CUydilDjjFaSk+i9HLLxvI
aD/dZo640s7xTaAR8Yy2fpbKPjHleBi4M942PJh0MfKpWOySHl3L9gsg8si00Qo3pDsBHGoejLLi
Q2Hk1Ft3qNuW7cRd7NffP9QF4y5Rtp88Rzm7LVh41KVIwc7WRP1ZO0C/2sJbTsbmxFItBBDVy7JQ
ZZRWaV2lE+Ew8IUw0G2xYAMIyfOfrqlldkO6w1WqynXYNm033d2/re4sp58f1W717SSuDZ7LgPLu
ufcZONmswsiaGB87eXKqS1ayfvLYiuxGPdHOnjm0u1FOjMdS/SPL7IOS7ucWubCrqu/6RsepO2PE
fZDHA5SUiHnvEMyTtp5686WcbMa9WVe9EhwT1p2QUTF59dUxRkEm82Ndr4wBSpVJm9adrJZKHIhZ
TnB0n/llX1w7zDFgGEf7VSfMqmqVm9wyeeEK+O1Mpb0XtC385QxZXHdzD5X4u5YmqWTYMju6nGe0
Yt+m1Mu3qZ13pY0VKnFlfxUGv611u6uWWJ3KXqJOTnjekCYU+eNaa+aRBuCg/9BamnWJftDMAwHQ
VAUZnT+i3cvP55xJA9LcsUUkFvlrceanMSOUdMINHRpTvfmOUwwHYYr3xquOwtqQ5y0DowddjBHF
EmVTktwSEhIuMt2TfK37GSQVFsM1LSiGfmLJ37OKPjPAqJRQiJhRxm7UqbEwPs0qSPIWycSSHBW6
iqRDpTA/CYIak7Q8qOSeDnj7nD8jLymsemRUSOEYAqCQEMavJWujUi4PUD0ea0iEuu7GteqRAyCi
tSU5IINinhfxlv1JmDqUHvkUjrbTjXo3eVnsKX/tVJ7YiDwmpTzBnrx0b7gSHYpa7FUvmGG1F7mO
73Nnro/a0J+sWcme+m54NXVHXBCfMUTmpDs2i4cftx8bHpnli+JMD/MmE5o75yiH/IFje1f32XEE
4OVB6WtKUPN5H7XdblOWXYZeQWJkWJpmipoWn6lY6sX3kpFTpdAqEnOcNeiy9WqtbNZnh0WBtVg7
QqjSuCpzJ8Q21Z+VDpKMhVc410QTFhCxwm36oBfh+ZjjRJ1lsJiMMZgyFHcnBOqZyR0eS4p5jRlh
LR81AR6kHYfTz8+EQ0U4FBUCs6U0OTqxKyaz456lpv+pQMWwNOmQl/GZpe7PS7aVbN3hcG+K9WDm
isuTaY0stBHxUujOIUPDO1/6+gtlkd/qVbBAhsu5ApqhDnT5UsCsb/U+YHFBc/GcZh9SXgTXi2sb
UbGqdAaVP9BXGuRWNWg9TDxhKJsZ1dHWYHlXu5K3+4VmUCZ3KQ7KBcQH2KxB/LghiUPBOHsBe7zd
1GfhmtzD2+PK+0ucbUT0TUhcVugO8z5vnYNJl4MKI7B6AbaY8RSydm1UAyL17pORKCfDpmCO5CpG
sFnlaZqTYznxizJZAzIJtIiTZjuTH73vAT/fXN7adPmjap+tm0YsVUMOQl69fi5wkTVEzUA5HHiE
Ns5blTc9K1Y+zNyoLIAubUHo4sxCk7LTnG9Oo4aFM+w2Td31yNitYmM59lvftxr3kC1CQjMjLcsf
sHfHiabtvHE8JYbc4zKnbkDXhdJIneZA8i9y7+vs7NQMjwmZAl76a2LTcV9QArELwFL5XfKrU38z
4uG/rNd8ZWLAV3SREMQK9yQS6DKEt39gpAXTgw4qmhtWn5vPmI5HwBgO7RYqDrcEEJ5CD2qFULJC
0u30nHVFgFE10nowJXazGxKIUQYCNIQ5tOfRQkel3q8J/ZlIi755JVLYzwrkIDu7ZfK0JFFep6eM
OZqzAaqlnZV6G7tW8bC5i28ixWxKPZywXi6jupMUMmmRhUWDH5Rr5K4nbAgtnPRfmYPQYLIASzdH
PWtDHbidpA5StXSfuCyLleaAbiQqui6yF3msje3UedjZQYTfZ7Eer4jFU46QhrjgNahNdJhz5Wr0
CgVb8rFS9yYz/thOi6hTmXrYWvegYvoacVMSuQ4dg4nJ62BxoTHUIZWDlqPbo/iDQZP69n3V7g47
bTu6mt9d8/ZAfFoJDKlZ9vZ4pSGiKut6dU8bzvy0H4qnHjQae97q1BTw7wjWGIp+j4rC11B8yHZE
u9jEXs2AaDrbxsHt0bYJ4MUFSGkZbWy/dfPWmoY/Kb8SjeFSS7+ZW6FKopvroSg0UW+d4KFTub2v
Dm8tz/L761yPSTQwALYU0gmr9AS1P9ZH7ZCQtlRmSsddQgthotv32O7FcuboJydODQoKrIOrjt4O
0Zhz7pAGBtM4/mroxNdlWEN9yczLPP3ISw3jiN4+f5BWbwLGlmeWvQiB9C+aDd9tlADAdHrHBuDL
xCbgelevmQPVVIEx5/cLB/2jve4cS84XoQ9mKDbicElwP9Qt/b0oPUowSHb/1CpWLPQ76EH6sK89
d2fq81/TM7XbphrABkoUHj332VYMT5KM8y1pcFoRUe9IJgFjvVs25gZ2j9QztQFD0Ntq6XxOMtt5
Ty0ZjIZA2rNaa6zbW8HBM8azuQc0IO8iL/pj+LwqJMLM9C62vvg0uyYjGutZ2hBMjqmJIJEMbEAa
QWeEXkVH92oFgO6QJ0qyEmx/5rV/a1eGRAenjHj2J2OszX5tfa7Otz2+1/0Fkp/RpZBb/m6oAAp9
AXT35ah6sGkUpVPltwOV4sqjNqDdXftImDGyl9x7TbOwd3/Bm9GSqNCP5rhL+n3L462w1rDdrpP3
JprHhVgC/m5FxrxdDvHP5AmYAJV2/erfZ/Cu9s/Ufo2GxyPqV4J+pEagdO2Go+6dc+Q2eTxO/2wW
DyU1WVOcrOlQrMeJgxJ5GgT8NTa944y4xtTflso1Lm6mvWiZ0L+d/s/gJPbf1aOEJ66nf12cTDAK
FMgfHfeY2EqgOht6Nr0MM3vyhZ4GylVUeZDzauduJdGSZKGjLcapo39F+6/xTaOCQ0+th5p+RFi3
GaiqOV/YTayhJYmA7WsnXokF45pOq5VclEE5pdu258ovAHLyeFylPu7JwDoNbQ/6Y4CCW3HFasqL
oq7wi4fkg103p3B5Skk5zPtrKRv9zdt4GqruMh7UQjuvMiuPapn2NP0koBUTIzFD+1Wn6vLYZ/XO
MbPz5ObT27oY8pi7rRUYmvIKtXW8WuWSR0WNlyev3yedYOub1bw07uuQzf6yTgipnjT1cD/pM6b5
LvfTXYph9ByFzB9z5JnDo0lZpjkdSnHfbdMy0CgifINdr2u0w87py695Wf62hkruUDa9NMYwBGYz
u3HpsILYFlMQVaLEeY+ZUk/LJSwQRTIIf9OaR5WWpbeF3xWjsmNXRTnCQkr3nUx7KgaFc3FA3Kky
KEJ2UEwUHQgwJvWMgIzyoBuLJdYR0bfo8AzF/DRLcwhwS0TZfXlWs6bq/Ql4IGIbs7it5Ri5SV+c
cmk3fumObdQ7bRfXHYs0Cx3GRDbcCUWXzwQivn9bzliTh1ccE43qavVndia18iXqm5q5yDz64NfG
bro/q7SoJdM7k92LtDR/4yGL4C9o869sm3gvn0a2ln9GNX8zqOdaFQoWQQimRlNrWzJWpdKGhNuB
52ySv1sPcbN01eXmUoOs6GemLnno8Rs9YR0IkoZvd6noBq1h9tAMbsbv++fhy5QnK1e1IFOmYd9b
jFIGAn0RP1dPTpq+5kT/duYA1vaRWxfjhhwDuSGPqa0NVaeRXjqLgt5Lpzitm2KPoBI9erYxXu2z
LkBCxsKnEMQLsqI1Ehi/7ByG4VgUXuCKlY2bEtw3jgW8A9FLGlwjlITUbxMGRFanJBVy3TDb1uMc
39nIc6t5oUpl/IDExDQeHMtFbyXUUNqnMVw1JT05q3gQ93952kOhXRZPi62p+Nrc8qlBPXdRPK7O
busYl84z6iKWct4gNL8aNdtfDNOB9p+NB57HgaWXji+8XxYr7WV69RLpxPXEoHFQ6+VVrOteaWT/
tGycBRZAWBaFTTRxvh+dpOBWEaN3MEvQTMrZ1b/JtrTDvP+luRRdxLnQ76H5Szgtt0TxkIsaLwjf
bFlEq5v+2yZr3fV0nV4v+qNcGIegj/NzWgA8qNS9QdloOWlWn1DZ6bx6gi47qb7m3PJ6mppk1iv5
ji1c7M3lZ47DEYEV73G9MmAx/ypU3onMoiR7yEtOvqWeqmepvwxp+dty3of+Rep9TAA8+rEJMRnC
3i31FfwBrven6zqyKV3ftL97ZMxdWsaQI/YJ+wEmTlbH0JpHSFDanEmbcSmK4i9pjQjp77Okybk5
nBp1WtfHTGuZtXXLE+xWYyqp3FEdqwz6+b320d7Q4Sb3sY7C4u+grd5BFFWz8zqX9Y0laBIA5k6l
Gs5qKg+20OqX3mXCkNUPTTFemiErYrD9XpSr80AvcRPzvRSGgCKDBDkfQ9k4m0KksSGPmqjhCtzG
ksU0G1nUB8przeJflZ3vFPbdbhxMzXZqBDXieI+rbaLEMW80mpKoQPFcmvqTp/RjPGpzfxw6m5xC
Z3moe3ZdVjWQpl6YDo9kUnQUygs2VOJla0p5hWTDKL9RH5MBPZxam9OHqZlaMJLyc7Iqe35tpyW2
7ovQdH6XvHgV+/s6VSJ4qSHqrYhdEDW7GugIEDbRh2aPCPaxTx6UF33imUDlNQn8CtVfiwVLoC3T
adF4EZe2/12p3gKKimqncswo7+y3JEFOMjnt2Wu3IGkz56CjvB2nmsecS+06D+ZHCd1zFYwfcH49
KxmPlk2lzMCxBNlTiBPTYxQ7bERZg7fGA36YbX1azYL1yl8YrnvDJqJatoxvKfQ9/VxJhcX0knys
jod/3Dg6zdeGkDVlp2tfhvZSqgatm8FOEKXIlm9Rk6ZvqZPNTz3jyaesyQZ6HwZQ3Qov10lqBWHi
bD/B2USKm9kSoYT1nupkr+pRszX+UC17tK3tqZS2ek4meRhUhtCl8WKoencze5U7fHxWjAmh7fyl
6/aXsiGsRmKmBX3zd2n0jRWIhxYHXhyC/lFF+nIfJCwXtFlQEVDU+ug87YVMlhHhmldxrrCBl+US
1XIIOYcuiMYvYhaxZ7knY/kUs/UktvHFEN/T5p6mvEGB0eyXLrtWVoyuvdp7qGKtAYhAN6buMUc+
Eeal0gY5tzD5V2XzBh7p1UjdF1KbfzUsBOyEahlJpO2Qhjvi/0NVa7hhkam4wba8vsj7I4nJZk3Y
u7e9OGvNKzQ/bEignaJ61J2sOxq9DhJknmLb9L7bev6LQnKK12kiaHaiGLCWJ/LRr83AqyKt9bXT
+ye96O9NBCgKtuTa+r2o4mDf7a+r+Z1vy9mziezUii0yGAWmjRNb7SgDr+8DRaV1lxBRLXx17EEu
0yQRzZmnitsuTpZaAGSccA5r1sbOtlv2vB3KDtdbUFjE43C/ZumIgV27aWP5uvBd3VJpzrukXiid
y5lVAoDqBQQ7OZ67NWPAdH+FMvrFNH2AFnqD2eObG5uRxGItrO+gTRg7IbflLWMrLzJ5Tftxu7ha
WFiDxHgAKntuxjaQzALO6DVhVSyujap72TU9m207Iy/WXMm/nbN3z7LHuFlrcZhaakDrUb2Lpnvl
uIJ7isbBVYJ2NgBZ5Lo4KD3cWy7pYqfM4xzliGHoYtdr/j+uzmu5VW1b109EFZ3MrUASSg6S8w3l
MEwOnQxPfz686tTae19Ml6ejhizorf3RGR0cSgOdG8UW8F6wxkYU5MSDpd9JyVqSKswvS6DW06dj
R+9LEX5OrouMZX2dNJF6TmqnQgMsK7+UpvmUOYhxYs51XXW/0y7Geph+JNXI0YzonVdsqV66nrvY
gPQ/JfCmw+LwZt0bzj9MnVytMeXQd2Sg+Q4HvuOX835J9tEXUIc9PKEy44n7iSxBGRwvfYPQYGDF
hRq48DZFF93ykO9T1ewVFrlwDO94DwjzdvDHxshT6cPcuWBn2szoGSUV3ADIo+O6m24Glynh+5ps
qY4TE0tSzWdNQwTQJKxDtqgZnlxoNsUxeT5sdp0mKvVjI/V2O/ak5HWL+YbLt0NMQO9d13U2Z5xm
XEKFu/Y4z9qmmOS8V7URs8bSj6952iA5//vfiCjJ09Sl6OzQlaMNoc0QFwyCG3NaCv6w1OP+51NL
YarHvzeRDK8gRPKokAbyOLTREuQT/hRjULJHbX2DJnM6dov4GoxwjoCVTP1cGUAq6zf8fZmuckpq
sp//udbcnSqJdJ1uF8DD6H5Mivi+X9/8vTfr9VdnhmHw90mxZtf+vWclrernA/mB//3E3zfo+SwP
9J2//Z8f9PdlsnvIidm/++/P+c/3AIVt+tako3P9xX9f+vee0qK0gwcw8PX//0f091mlM9ojRR//
42v/+zgs6grEUDjn/37o7724n9QN6UzY8dZ/6d+D+Pu53KDSndaNhZcuNrj53weHph9P7pTAxPyv
Z4Tu6erkYvEOdLg5655oOcHRM+nOqTUj7dhUZq57fx/9z7uFw4kflwOimHa4cysb9tucJlxb7YjZ
dKJKR4/sp0IqoDTd/J4hbUdbMmj7vy/TiMwvh9x+iarkMwnt7xQR8EnJhbVrp/4jISWz2aAbDE/5
aOOZQ/0bnub1zd8H//Nm/RbLLLNg0sLL34f+vuLva//H9/796HqeSBBR4otVLZg9Gr284e9+M5Ww
+ZyLHn0dfXF3tuMI+HwrBp3hE7rlvAp0EbfRrMyjW4GWQr+I+7BVhkuZa/Ymn/XoPVlQe9JJUp06
nqtX03n6+zCqjunQmpnr//1v20PkEMA+35dJVl5DO779fRzxf7PrFh31YpbejAIV4eTmCGOtzjh1
WYVsRxfhZ9Vt60iKr1Dj4OqoVmWYSrJ7dXJL7+8TidvujMYY3oacQTelYBMZB3hWYlaeGmXJl0Or
nS+NajiLoc0fel3nBKbx59pb49dQVPV7jrnCjLMPPefvRKKWvYMzvhpWPW2hZZXHFOxwo40TBgap
truek53squ6eAEqSvcga8ix+2SjjZ02BKZwpKxFsTQwi7urGyS1ytgdM3RukIWAvKRgbkIL+UOLJ
3qJifsOMSHsFAiYal9amHuQqcXlQ6HzxNGpiwDGAOJyxGTZF9ijtlDKophs9qcp/RkzbQbW8pDP0
QAuY6QlN9ywlCQbKPRhuoCMyZS9SM0TKlu+KunmWwgxyusLTiHG+Mv7hoEf8+WMotPs1txplEKyq
N1iaPyrGmY69XT1SkKXR12BBsqLt1Fvr0sT5lcPc7BM/HcADkd7RXFjucAXITbeVNHX6UzfuaDBo
9mo2tf44SH+iRdtp4gVZRPNVxvVDX5Z4k+6NzD0PaqejeJi+mS7xZMKus2W9xH2RHgsHhUsJ5u1F
WbWJRoOG9gLSqmD8ZL6qpHKf4FhloYM16+Wut7mV5vGD2Ti+KczYMwqM9iEoNGsUZpSIK3a+SxMJ
BzvGLDa2ulMs0fpDG77ZPbNQ1qGtw0PTYBFPR68ql0d3Bqavl2ZDdnzvIYH07MrL1J4tBPcFCZvn
HonFrut28k9D0B0V6kmWLI42AB60YMlxb7t3CSYaWSwVqlnn2mB2CdVmC4e9iyz3KVHgsibWp8yZ
fFUs962bb1zJcLJ2EXb2MO7g44OI5RVJSbehLjSYWQB0chZWk/TgDGDNIE1qI73WGf/+q8rpnyso
bdKRfcMirwu4+5uGbHV1uSPYW/LSyW/lLI6V+62k0WvJkbeJKv0tt/Rk4zEtoUIc9FvhoE8UHS4x
/TjA/lsyzj06yVYHUOuxyz2i9bATjP3EFenSG1bVsSu9fpgCW1LybApm1WTR2O6Kq9be6Jc+6MX8
Us1ofkm4n+X41Vj2+zB70xiMXoxUeYxTLLh2ITY1pKgunddeS3dKubVKBLKMivRBrQnirVhRXcS4
HLgvqLDEUXcYuv4+W8StHYhkKmGg+GzesEQOOIe26WjmL0Q7Efap0pNNG54C0752FMegTjzKLvj7
kh5dqiex6wIvrj9+PKmCMbNGQnSO5kHfOjLSvNmZcp6AzOKhLtlTn+sdXHhF2eX8Dy0lboNKXy9o
Kg2RMlJfOJfTwuTvMrmt/yu7vLzDXf34ny/mCDmaOYv63ye13Kl90yr6fSWb6IkuG15IDnvf32fp
SJJBZvcJznjWObcW8dExuboMAs+CxnHlOZkHGyNmH1KGkodHd31Paelob7B/k5DrJrF+lxglOhng
BaT9CBHFF3WhOSt5Qqe2m1GTpIpyh18GP3f/aOkhG2ZqIhJ09eU9jjpPDqp6XfMoUlVZiEzruIPH
DqmM8wL2xMtjqZJTjbyz7pyvfjS/olVLnFOLI5uCWJJwH6spHpr2YSbdABfevlL6izjHPXCKiZou
tLYKrgdBM5b7ULekUaTljnPsgW6ZB1FkgU26HW6Mk9Lfiyx7dB0O4wKHvnSsNc3iXWNapj31sxED
ZwjjJIkHlPf1+m9mvaDVIZ8EcDvzbLyDws6QVAtmAOkhxTylzU+kP6Ox8rrxshTxtVftYG6zc1Nz
bbn4g0f8zBs04j/6siKWInqgPO5GKzv4Qardzd3km8pVK6gMepr0+KFasTo1aQ72nNxMDSCW0p6R
6Hza9151HOlKUfq6GrPZJcWP8JxJMHSjWQaLdV9ywh+9rsU0XsUUtBsPhW6nnNmjPxkns2eO5s5A
bbcvkd5y2gZmZp0XXft21fyefLcTIG2OLD3U0ATO77kS6DBKVHCBZpFr7FT7SGmJm7i3df5toUxj
lI8d4xKyx0YwmL8ZMe26w3JsTExb3DWkCjWlLPNtImWmD4lN5TwL62VnpKM/RldNdOFmarH7rilh
hF6ShSGfDDPcWrLe9LX16lqtF2n8VEmQ//Qbk0KRplA3SraFwBbZazrN+yj+VEmny7J7vaDWoWEh
CZ/jFHNDXZ5AOw84Vr6nhGW5ANSd0VoWJOysol6E2mgdux8dasRFF45jdVvFJzf8XZLIH4ZDyGmb
kAMizFc9m6+WckiG0kBWWdmbvlkjaFu0srOfFCpxBznMj3PIiP3cOQLBWs15ZGa3qo4ISIkppm9M
fTtPe7fJjm2SbbibbAwFtgS8dqy1c7MwlHMPE2AHlIIoTv0gxOJl6AP6syV4DRWtHrjLpV1gPshD
gmrOSmvLGbyfRO8t/PM7RDnhtJrWt1MngkSwwkQIf8pq59rvYdIwEaM4ZlpVpOPn5ikhqbWKfl2F
v6+GNIGTI8IDFJn5cYXerZq4Vsg7i2ACkNHrrPTBUHEuP+ZZja/SDlxCMdx1rglPruVsUCpF1Ia0
XObmtY2+2HnI32oAXOBlmA7c9Kh19b2KAaGI4O262F/d771AzJ3SazYeFfdUW8BHI5e/680ILtI5
wdJKkmFd3xDx+2FXbnsX6I4HR2NBAj/EmHh20tRT5vyxAUCWbKt6Pe7KDvV+Nx0j/U4001YN7zXn
S5mv5XLXOl6o3Uw8JNlZzQk5KCZfIKLXtmtMHT1CvooPp4gQY2k7grr8usFcO+Gze06eJW7ZXFXQ
NgVF/HksIp8c1Efnuc4Nv+CwjXvU5LS7E8rzZMT/6uTV1JJtiQzFubYAYFFCP4J7nmr3FM3N1SEK
j6w4Muab5CPMHhctAFMgJB8GbVizF6JDDlI9G+7ORGYdhaE/LkRwoltEhzYTmB6WhOFZzsNcxa8E
LD6KUNwbDc5tuascsScmBIGMe2eoD5i+t86Aj8+qgKzLe5HQkINMD/0iht0FPT/ayWLK3+VS34dR
w6CsXEx8PqtiB/4rqaNTNsaXUcveVeSRulldi5gFInxF6OCFmKxyBwRngX+yH418IjIiOq8XhSav
tNv6KJMJHIgDI8MRIGhA29RoQYpwPMZ5aW5aw34b+yJYqtlvDR1tO/4g/njUP1AP2yZ79vI7koc3
qqLxAodRRwaStzUQe0Qr0YTIpFK7U9mJPUgxck7NCoB74MuU10XRXrJ0RsD9kGG16TrY6bi9WlH+
viT5KZQIPVzzxdY6ao2me/AqnEvhpbP4+4qBEBjdc1mDkYOPtznSiExRuawzBfRl2Ewy5dY9eZr5
HXMnSR3j05IobjXx1cJuNSi13do8NVPoxUN7wsQGtuRcwoksQC0vtmqn1lg65jtbjQ4FdhdKVP0l
t+KtibzUVUEtq343W6TL6eKude0zkclERzn88IimJFjTZl8M5TPJK1fU2NowfNU4ZgfuroIfWa0W
GTEKQPkC8t7yyph06ubsjHVg2O3vTGZFsTqzrOrQUztWL9CASAiaXUo7nqKQ5TSLu6opU/iaNxGe
MZdg6yPayEvE7PEb63S42PJHihjEw1ebC1jVRga1A5IPfrFtw3tn0UCLQnEXfssT5XoXduo9aTXb
mH7PsevgeYrXDNFRU0AuJ8XNVIluRLS1mZ6BU337IIb8tc2R9vf6W4dtUSWwGDok/7DUhgwS2pSU
b7KcjnPKdNyvxj/oOT+JnL2qp4GtintRwIfNiOInjh2QOipf4Hiz5nFSUAvxIso6lWctPhiEQ8ep
ofhly7GuA+n22j6v2NCAoQ33qcx+e4ZBd4Jx1fBhePoE8cScYxv9r4alP47Kn5QAw/V5NEFqMQa0
2WVK5nvqgndxmhNH0JBmdW1x4qAm3ffji2StlkoeqDGDGfZgxtxjSH6ZTtF0COHsDvvVWFVTRZ4g
89ZibRtV8GvgKYXC4Km+ThmGVmIIMlZdvZ4814weR4hLRSko8DtOdoSqEn5doiQoDxk5FCreRXj3
Dk5I6X2FxlowwY0mkdVlVAd4eRi+YvJ5Dsu6BhPE5i7saZeiGKqi4pGUnC3Wu2+yYt7c7ASAizkm
+q00oBcVzBYJxmox+XJzBFo4Xo6o8+P2SVO1e2AgcydRg7vsRoMWIXQvfqj73YmwD9QQ2zMMYESu
dmgl+1gffOHOGVD9RQrWERDqR9MUZ1Uu2EpiJT79valw9lnKuKpZF38sFl47RE5kFfkX8cOI2G91
ljUNc5he3YbMfm1sPaBAxA9zbviZsqY8bkY5Hd2FMFu92y8UTeIRqrYSuWQ6dHBASF5NlsK4Pcbz
wZbRLkT/UtS0dihIbMPac5IC/aLlvmouu4qhpajN6nGvdbq+mWq0wMqYYIsajG02ZK/N5NJ3mhnw
IoRbDnFCDdz8ya2ZUK1mhwTmoTZgR3I7eRmT8i3GM6amXXWX8As6JaoPWuvY53JoMSUo5UXmrEhE
WEaCSSpaWhgBAN2E4KFe6JjEUUpmzipMQA3v6qmFX0qB69YWZdeURrfRarDEcMRHFdlEH2gsrQie
76dauwjStNo8eVFpD5AttreCScZyvEIgCu9DrvJ50RrCT5KDU6s/tJveuqg/ZCa7Qr7sUhirJv2n
FYPXO+Kxrlda50Ph9kmwhzV9TAnZALbC68ra9ni1iDNFyehj8vCXah8r43PTcNK5VzVmWxcJA3N4
tpZwN2jmZgonTuuDUQhu1/IfQeYJDdtetph7x/nKF3WTWI+G+2GHtj/o9l09OLtY0nZr6N60ws9D
Fvmo0m7qhOJzPFQluUzxgNFa3fYDnlsuY6lGeObkNrM/y9SAxAalNZ5n65kpLB8U4lLeM6e4K80P
MX3P1cgFWj2Nqhlo7nO9RH4DuK9nL0n6GMa1RwH5js5aL0PNU8xygzDT60HtF3Td8LisyzZZFpAi
tFgxtZL0XpN4pvaQSWO0r9Pv5qInnDW0XoZadUNBxEaQEBldPYU5AT2ze2rkF5H6Ceia5kVNcRoL
/QG/3Cbrk2cRcQ6T8buXC8JeUxu8tJSgGCr0kd06JKPCqIwX5PS31qbckeep4+TNuQ+lys0a5d3o
fusAUONLMaQXHtvGppK23lB8070a/IlIvzyN860jAFqSqjcxn86OenEd7vrdpTQnj9CGs+metcwJ
hBZMZBtQ1vvyp0aY61NVuxfR1a8d5Xp6aPgV6NmYTyc1ybGvFVulpc4IRtJMgjbiNmPUu5DKjznN
/UHhatsK431pWQOjk1hyT2M6kEaLH2P8t0z1J2fdi6vYz9oaHzP2qCqcjEiCZflsa84c5p0HIEtv
7a/ugZCjqxKOaJ0qBKu5PzIJUPzpOQsCN+uMzIGMD9HepbrYx7MK1mhw/AwYeTC5tGz3/CSU3FjH
+WXW+G9qdiLB4C6rbw4ZQhiN7ajmQWysBGq2X2T6WpaTBzWzFTj1+vHN5CBylV8BFBTKV5mfh8nH
4epJXkGG8tSNlU9LBYJd8aPb1bGldJCAyklGvtlYH2YSYQ/WIBhJlJq5T4VJsZP4S0E0VwRoYu/H
Wrde9m1yddy1FYfoFyjvPxJ6GzprJpe1l2YAqbSvm5+5xBNr3CwtJfFIuw3FwzIMm3h1bTWqr3VH
0RgHFxqd6oNfffXyu+AYBcyJSulKTcfGcGeOhzZnPQGwQ7h77MbD3O8H0MFxxl/G7FdCM7udvYkR
yPdz91GDVqJP9/CCPszKjFAAKifm2C71mSijcWcxyDQpUVb489P6X+SAjrbF2Yz4YlKWgs5EPga0
r+xDK9wOnUv7WNlat3aqt3rzY8rnG04bQiC3efobb7CatYA0WXdscq6Q2sksHwgrYiQaf6t4m2ty
8QyJKapXSaKXbP1NbAQuC/VRimtUEiEXf5bc4MW4xRc/aeb98Mi/ZNtbiPXA3Uk2bD/rwboYMuVo
RtA5IuLEAtlHrKmaB53gdyMeBJYeR9fBH7Mg6ZL9lP/U9b9hfFeIGpro0m27pyrJfSEIxtWsQzWO
T5EBWqtyoBrcYi1StrhYOKcb8vRMOlURyL1NeXyHdLTV0n6zyHwLmUuDKGN0WxB6hk+9LnyrAm/E
gDIY0jdIgtKs8J+OX4LXatbUr/psYsCcNpXD0I5CtnArtPOWP2MC0z9NnCMlvVPgVpwO3/QWMiqe
Ix60YDceG30TTu8KKfYkeEg6e5wNd6Cja/ZeERIszCVWkJhg1ljodZJ1TY/cYvnbdOiNp/KRY5PG
H2O/EmZR5T428OHzGB2M0d0rcbdZcQysoghW8JO71ma2ztlyP6b81VJjCeY025uELA2ERCRu9wBW
+iiWBfFTBVLLzV4pj6qCOgFdqUtGaKs+Z+HsBJlQQNSqxxjtBVHVjOzVi1N33+hLdmMTPxCwpfnS
JuaJc/8xN3G5kwC4qecWlsDiZiKHVxEr+0lL/bhwbp2ihFvX5PQdFNMfww7Tol5B2yYrA/hVspso
WgmsbnX3sUa1UdtjOJFrGFJ7liWFrVWs+2nX7i2bG2GI7Z77jpG/zP1qzuoPDoMeKpmdOWl3q5EZ
dR/6YHvTWcmNO8HGid13Q8nvVHbRxBZ3SmNxDT5Y5m+bcw4KN7DLq2MvZ9s3XZ6Xtj23nfFkgcmK
avQUJwtMYtw6VJt4iZCcKp7MP20AADKV9i5KcNV0qWpiZFJxw/entLo6XN8c/p5FrYZKPmICx0AW
ySGlziHNGcrQ7i3mrix+JKdjV36Z+sXiGZT1U5VFnlZdMpIP8zKQ+bxNMLbSLrrRFOtLOgTa8ECM
DoBI2fL0bFsEAXro7nS0rwlRgjJf4GXuUV+jKSKwhwE0gaVGFtsaL7FGagyK0NpOvTgVu2GEIJix
bi43xdTxd8LJwT7n8ZONopoc8pj8gD5Bpl2gcejC5y4F8yMbro/ibdG+pQ3pjrBHoXqmLnszDC+N
9iCSbN/bYJIC85j5oMoncozCXZz7r7Nq7ytx6tuvtoRmq76dmaJLG4F7/+mU16REXNund1me7ULj
nzoufpslR1PRnvtsCDSQxJrtj80wtV/TtVi1fhkI/8qX4+K6SPzwTEeca71+MgGxMmRLPUqcNin9
UfedwbnI0oE+LnxB4CBecfoXlP2M/BhcciY+zvxu9N+2zzgEXa+XzhafAuj8Rpi/xqCf43m6Osho
HGiwYek+C7ZAk6ugfG275IQNOSCfn8hPd2OT83WZk27ND6DzZPCiBUxCRJ7KnydlatZtzrhpIPE0
fDZM5ikT051xcjgdyhSxFoaRMMKTzUkZY+ZM1Z59HQRryg5p945O2ovGYkPd9hUSG6nXDKRXHCyF
mlmaPMPjgLU7H86pMZNcRSgO9cf1bGzTCSr66hB3XGgbAuP8GlgsGz6JYMa9pfEMSMvLcjQa8WGW
6U7F9NHaiMZ0qJsfg5PXMBi720dhFNBDRJXhp5gQqons2yB6fEYsVKJ/IEmgySOMvC+CLJDVVmho
8cq57QRiYoXc1r5i2eQ1+qHZGbpTXOlYzhZ4ETc0sXxj6ahp1ciF8mDbcUEiifGOpOeN6DnjSDwn
piuLu18H5r9Dg5k9UhdorRa8yCPFjWAXYjALXgPKgGgjByQulQUxguEnWvavQKPCqlnfF6I2D1pn
HSj53Ed697gYzWs3qtheV02p4hXg5W70PeCVWR1hQDDMaoY34E4KF246IufBV9ZjbJg7q0yOpZM/
9aPCFahvo4HaSAXhoQOlBitiOU9ZFeT2LV2m0/rcZUhMiKfCKbIu6GQ9J9otNT8X7pEWeIiTpU8M
Hocec2SMM7qKp6AYp90s80M4pYGlPI2sdg3OMCP/UIz52OG9gSHbxHm1H90fJjeveMrJZ3fRQ1uV
8CYV2T5YKms6vuUgEsNLMVE57lx5HfhdD9HlAJVlP+AayIf0S8jpQ5HpRmGRGqHd6rAMVIu9giHY
Yn4IlxelaIg1E3C6MZQ4LHbRHmJ5N2TJtsqboHQphXJ/Vc1+bxJLRc65cSlLxzdBFJ8ds9jV9wJM
szPyMwgAxpZqL7UHLP3IA76iVbqFYYRrc6GcoYo5cvOVkPfmntzjAWLGgd1t4XNCMCpevN2gQwL8
4Ip8tXiVOGUOMq/7TfpN5dHejCtCMNcE6vpuRjFgbHQCTGT/VtaIluljQ5aOsntqCKwhZzlChT0q
P10zg9FBNmJpUjTnh47e31o91QtFGUggBxqe3HFHCZjXrSE75ITrCrr3bLz2VR0UZXUfT8+6Y26c
HsI6QwnjKdH80zkltbFTdJuRvFZCwapL7M5IlEDLSBsjO8IXmxBbCQhtr/52Dv4Fb3Z3pVgc9d0w
0WVrHnOQHohRdQ5G3Eyu9OvIgJTRnzMX1Fpv+58FyA7tKXrCo6VQT5JikIZuxkcWJ8NWG/qHkRsY
KDb4desQGxTkhUrMCOauvIoo9FyIBDXsK843AlAsljcMkZfSmMiorXfGwig7q9FX1/RPbWN/urNx
g6hLvO2comFeQ33K2NfmGwnaQVu4vwkNmLUYzgpq+4grtrZSHzb2rPTutZzawK7gVskt9Ru7fQdJ
E+jp65jnRHO7C/TVwcasXNn5aVUeT1MddClbtFOSpFIHetT4PPWcSwxHYtxN8s4gyEIHrqcvD+vZ
8DY2nafiPisTc2ejFDAZp2XnxWt2kPLDmoxGZqtScNcT+alV1Q553x6HjqL85kRsDQoWpyZn8IOM
W7SFeY2ZA1eunOh8aMr7vge8LePqkioOToKhpkePsbmwaSjL7CcrVy/SyvM7LOpYRrVoRDaR2Y+6
/ETawa2qNaChNCJMS5RLWTnPOKfcPYJreeJXmDeNhK0QQOokACS8YgbVmlIlyEcI98LSn6KlKp5U
wpbUbAZ5HLTjnHACoz9EECgHjn712uRK4ptorHxFzPMpWbLxmJpfi7oUp7LIwSkSeKJCrZqLMLvS
A3Quty2NkZdOHWlhU26ISlruKJxEQ5f6i1YHpGwQ1JFZ28ZVocsJcE90h3shuBP5AkcqWM8K0alK
apTfIanardUFSPibk1CVbMfog+6XuaAYtd1iAIuaTfyIUejS9I5O0+nArGbEW1IColMzxPqusvUn
iKjfrJQ9F39xzXVBSQPWt6yd6x27n8XS0jynkXUX9f3Vkd2/DlHTXnNV4Y8mqk6Xs3kmwhJUPfud
7Vg9aUZ+gsN9tiZl3JsULBXwgESCzNGx0IoUA1t566Gh0fS4gECqN2pTflbCzE/i2j7QB3UcypS0
0yI+OOk0EXwGit6z9brGB3Wwz8h5vpXOfnTDeaN/T1b+rjUcsWikYaVm7RXmaEv2cHGpUgzCCPfQ
twrEMVkaonax9PFsdyz9ujP9xKN9VCe1ITQg+4D0JzS/0vc0YRgs+dqXPtvhtqxT+BaycOnI3ac1
muBQROh6y5S9PXtTE+zHsqnfy2Sog5Gq7bNegjUk+Oi33Tw3l3bU7lFV41qzeu2tDUlc1Wv5YbXD
t1panwokmhhwFdtMWCz4+qCeswlySXdT2CU3ASnFTyERjHl1r5hb5EAPxAw9R2TCIyDVFd+ZMPjp
Sf1jSzzNNsJAtZpeXSKBzzmlQ5vU6FPQatv2y0X5cPSXiE7ffVORCVa0bLckDHEDSmzPjF7TAn/v
ppnfLeejqb4S8T0uP3HyawCLI9/FrEGtOYJ7i+GD9FpiAklw4D4cc8IlQ/Rpm3m4DXFgeFA4C34K
v1MLvBwQqiITL2bHPDcg+aBKoj4UMZRMP+qXCsigkllM2AfMcaimBBJGEa5eBFa7TiswWbnTnetM
pjdm7EyhzmNfarXec++76CwqwTJHP5Yg97ppm2OEnupEMeUHWahNIJOcH7/wVJYLGBbJR1UVrq6U
bdvQeKgVP51Fd4ZUCY4hTqZGxi6cSuwBZeNRpQxJOjaB/Wi1xsmmYcZ5GzKKO8MoHHxeBihw1Czb
phYRgk18wm94srL6H/ELAVbnduuSc7IdWhZJpb52LUe8gaNUy4VBa0bNAj6wnQm98yKpS8YTa69Y
mnLWABGrnKFYkfZRUatlp0i2ErQ2+H41+aEts0UmxbDRp+JRaK+EeInVQqPuMJ9zMNsjYlmZpn4R
2XeIhDV2vOFqNYV+oQ54xJrmAa082yn/XJVTJKI3djsU3Nbc1I2PeobvaSogMd25SgKHCtJtvlSp
by9S44+LYkKfk/aAH8wLnWj2ieiTflORGpLXw29V229xZM5erg+UdHYTOonoFDXJtW3Ce2MOh+AF
CT4NEulTPpTOFsU+Ix3PSZZ0xHzPrhdNcUO3M5l6pa4dFDHZx0V/KDTHPRTqU1/LFoJhzRPWuR65
b8TbaSJ/AJsRzaHamxkTZt02oMFTxyEsDeWayNzeG7Yp/cSwyAyb5HVqyDVZM2jqyrz0Mm0DmRGk
YZGUfcKFLGzyLw1D+8jDBfsl2DPP/y9c3L4u+idYv5+ehP/jPIJarBbopJzYPHDDDZEOhEXuHCk+
ZvjYwAV6OFdR0WdcQeEKTPd93e/HImTboQzEcKAHCgxeDbnqU8fQWXGMDXnbPyjldFD1stt2JmY7
JcbviEk/ipiiBc5LD30F2swQuc9gTkdt1HwKHDBRUiekLChtRCkvOdQhXQGjb07NAimsJvtFRX5Y
DoSOzCLa2YuznCKz3oEjgrDLmSU7qQErIjkSt/QBpwOkXFcGMxJzd2I10Gdp6TeTc1oaVAUF96sq
1JNAJVpiUW2SLrtnwyieLLtu70aTq45tcstCb3lI5NydVHZT0pJ8ZlTcZiPt6haVSk5/QYsT41Zt
ZaS7N8UtbAuqEbrlI0ZfPylEpZuxpkHhkkE9MbcHcUsbCbPLLRrAxAwzO4+OYIzSjb27YNBivuWp
GeRdwrDtz4vS09GycmsTaSNZZGE5DoGEtJy/fiF5qaSEhSQRKf2ZRE/YxsZ40uBSdpmB9qBLFSbm
nOy+AVSb6yKIwaOP2BMJ109632oiruKefEsVH3qb6dZ9TBdxbthrsUZ7lwsmyCZJAqPGMclc5dcW
ulFFUKaa9vGBHAivHRQSMMgSBP93X7BPVCdHXtIuREDcAICq5F1MixUQtIx+X0d7yj2F3QwHljFb
5g6dokOS5LJRjeJBV0OyM1T3sZiQ4yHTfe1qp78U9ks7O4QQWDxM9kBmIlMvSHUBpmmBQCgToTbl
iV6AzifsgrKD4WwRqE2RE4xlFe9ljCd/iCfyTspUQewXPozq+OlQA7XCRqrHws60V6nVJaTrGn6d
Vz7T2P1Q68OxT7FYV83/o+nMlvNEtm77REQACSTcfn0vyeps3xCyXaJvkySBp/8H+8S5cdSu2mWX
pA8y11xzjulN+3JdoHGPBPwfeI/UdB7jxsKz12QMUdX0OjX2lwMHEpIHyyJ4dH8ih/c/LCMunRJ0
OzK3PrqjfKkIWVy73GH5AIZo67eouHObXVpdnNysCrdYlGkY4kYKh8Ztl6tP2Y7jsOUHsqlWiTy4
FyTZR6t/KXRVPi2uvErcPg8faqwwQ38giqs2nk/Jcd+ELzxbBJQD+r6rnm8+BkDWGUmeH8HNsdvN
yTmUhAzLRNMIXrWEeOXckbZYA8l++xnGdoEFqeWC6X3UorngAj3JKVCQlst+a/pxJwABzdUcnyfr
rNP6RsKs3ykxnDIUzR4DGFQGzyt3tRj3Q8XmbE0+2ZhAmvqsQ5SSkvmZg6XemBwLt11cjEKcc+PY
O9T+SOQRvgr8soUP1bbhmxmy303m/2Ewnb2S5B6iJ1jNnFNptVVQpGsdfeQj/TUNwAJyxpYNyFUV
3cGiA3GDxrBA1i96BMP10MCw0Bxnr7vkqcHGbKlfAssVIfmr4B+subEQoT8Z5u/GIkfcRMVW5w7/
3dXVq6djaHRzYHPPyGcZYvLpPSwJfGfcfXd5xx6bSLaNy0/FWbQbF7Z5dQ6+Igje88XBuDHZ775M
H4G4/c9sCpKezUWWvpW8RzehT7DfLe/+IJIbqDJASdlvrsZcZbw7LMxkP1vOKS2i8BGO/6Z+dC5m
yvm7KzG+CfAjD2703+JjFKJXaeIKHgHRLB0ugygFFTA3+IDzDnA3quW+XctURu0g0qVOhj0VP4O2
DWgBzKrQI55VharrOfUewPRLF9GT6pfNSwUbYJeYYa8sMaFEuqTFk4vVTQClvPwf5arjbolqlFHv
pUlGpjckC9p2yCmnlftkozgdF1czHTM2Bqt3L7LEsI/zN1vn1wqi3c0Lub6UuXVXzS5PkHcR+x//
kBTGRw0N6S1kp8ZqHE8fMesj0QH/JZ3bTSQt/5hXzVEU46tav1Vj3aeHHusINfJ4ccLOQ6VU/xaN
gTEqvZ9RxkozI7FBzweKSKzuSSjJmIVMmKH9lo5IlBWupe2Qr2LflDrYgVeYcMQt0474LiqDXVhH
1e2UweyZZM0lZ/FQEQySZCUz2o4olGGGBxyRibbcpbbGjT0IjrrcxJjDI4whEAdPNo/9JtBY7bqQ
lomw+kuo+AJ3NjqJeWSfasbP//2/k+qWhfNPPyxgnFafbkMXltO5WJ6j5d3SDMIyt9ZbGKeBOBf1
FAAbXPXfvPlqGsCSSYuSEtRkyuuCZ0wPZzp4lkunUeqqpf/guvaROyz9OyK6UbAP4Zk6ylgkAnp4
ceuKTwS40Emy5URQcBXHBNtKAWJNX5cshMucxezkXLGjD+FqFL6G2bUAa6TRVq5LN2J0vH8T9UpN
DUCntjjgVl6RFiE9iutfHZspPg4JfK1laD4tCnTQz7DYRPcYnxOdFnO7GyPn4lic69KObkM6oNMP
ECCi+KMQy1vZoyKn+S3IAK1bN5DRq4/G/IyS5TWAk8O0/yswYBcC/M6xz/so0fG/Ef53yDm4qwjh
EbziHdyExx6FVfbUI6uQUV26iz629rTsyKDmGFNLu8SIZAqqOpB+cy5D4GA4LKhf+JSa99uirqmv
3kjJsIvNIgJxMCOC6TE0Y4jpMIV/NaUvIogeYvGr3dCDMtUf4AO5OKZOyR0l2AXW0py4RVEqM53T
3LxFVA7sJwedIqbt5JSwTNJNkLIQK76QhhiFWvNZDzbIoc7FEgxjfjMv0RZkv/kRVAhFa2Ok2xHt
9IrkmLnuUzSedNHKbbu1BmSXYuDDIic+qpbEUa8bkowg7d4Rm7ujO3g8axKjMIfNGqXgHTjtZl1A
pSUtECWQCJA5Py1hvfYcFPgSyKL2NS+1MK749pMNB0phMtCG1doVIpdL7vChX3s25FjaNwz4W19i
mHdGLENpGD10inePDVzFDDr8jljzkH/nJRbWHMOYVbtx0HCcPe6LE2kf7O23qErhE8LNBh2XcPsZ
ol3fNRR21jP5NNR9r0xY+zA5cZvzmHQo+0YB3INzFUQTcu5KUcEdiqerXdpdmdJk0mcMsZSFnGrL
yW6s14BhhW1/VNB1YlXmOKoqSn9D9+5k3E2ShD84AbeBLUixqQvri+67dcPMskmpYIuimD1nSfcM
sJyfxkgwEvRXXdBdN1Kjldsk/gdCzbQKYNCQp3HxkZMbBLGR1YNbD9THKRKzQTj+rGzaw2vSB7sU
nWKpp34v7IFqwaXaLyogse7C+xZkLtjZzn8oj0LeSX3vYk0DxS34YXsGr4uf70a5cjuy+UXyPttE
BIyOHS0/ahAvroiTvSDotRt+FE42Xlmb/PbCcS/LBe1yIjm/buJE31Wnyf6dBOgB+dDHvIxAvac7
KibRm92K94N4IcVd7ziLKSAwmB5h7HOVuI35TyuqMKtL/5x4nIBx2qOoE0Xvkq+02hkHHMkQt3+C
sXhA+9pQLvmUjOWttcxzKpxvZlM+HWyK0YSI98sOFngG7rxfTkHSE3mMXnPVjSxE2Sri5d4m1Mzv
QV7hTOgBu1jgp3CGAQ6oLAe8JlGCwO/+eh3BACnnPRu5kRwqB5kmwYnYOsu9mIbyGLpEcUwKOMX2
+uvYqWLnAUFfKpE8cyixpBQUUakuu01U4kVppm4lDXqj3xe3IjzKpsZ6KUA7tL4on6L4YQamzbzO
j72GD1YvzXJSmsgwSg9r4hwsF4FKBOcBVJYYkM6j9CvUI3bbtEg2/YjhoGlf2piWRcLVHUh89zvo
CNiwDDL4HVAQwGhUi3lLE/JoQXgefM1WVSD00RL73DLuHsYOw7wrKxaOKXZOnP8E/CX2vsRnGlQx
JGnO27ko9Xnk96czBA0mbePjAlreziPr6Ev1zNCprIZP4vqP6XDeJHLhrUXU0nLJCQSQo8ugQ9Uc
ib112aNuYBeXZbGNtQCqQdJ4W8rVFDm0wGgmE+yYXN2tB4V2N5ZWdMTlCJo4Kz3qsNIjIdvu3IXh
iBz9g8ky4DxCHiAc53D9Uj8ZUrydMwhaKxtW2hNEaxzxRj/QDy5917XXtm+8c1+XH1bcnVDcgh1P
1thC37DlihvytLcfF/Frapd/fY3UXmb0DdU1urqW4zWyqhk8Y/yXtw8o6gK0jkidae87DnOmr8KL
pqEMavRKi28uNUHFPcT3aYMp8CZN+ZvyOQp/0m8GB1YINO9sQLAehOl34YBTeMYkp3hJ3HnUnryx
QsFfYAM6aDGbtnZ+DLPEbJGDLzSO+S8ounNRslFQ3IvpvJY3y+IK1mTqEtskHriZ43O3t1ANFCcL
KpxsORcZN7giTiA73WZ8qfJi3AFh/iVWydeZBqxZqXs0eX/hGsmxXwX/jSPIYTGnfy1v7VUDI3Ac
IkVZUVI9Dys1sZmJVHXYGhykHwtf8dNIukUGXncN/jRjj1XQTW6z4iLdUYYIGxXEfRvjTMukdywd
iJh5Xb2mU8khFGEBwEo1/IEUq/zpTzTP+9CiK6OHbwewWuwG2Q6nweue3RyrWlQV9yE3NqWsLOnL
CepzxBc3DpZkXR1dCzlJ+gXrn2Gbixce6FyvXaUjZBOmW+3yv7w/aZ9yODdGb4PcP2UxS6PZa4i6
dMUHJVTU3WWqfSoKi3s3JsTG8aKdjW+fuUx+ibys6HoGL9UhMYPzp33zH4jw4HnxvKdA43lvQdyP
jBiUZfJu6hc/PCKP00D1p7M7In24hsqqALbUHUYAWtLFwyNL88DXz4qy/OO5XftjctKnIkz9e4Vx
bm4JgjaO+FgZ6Emdg3nOKZ5gs9QdVFdDe20/C8svDq6Fgy7irr6NQTolDl+8oVohULNCm9WfyaQ+
60TMxzRn+eD0v92ygcSNMW0LooOoOcsPElLT2QiERgSolB36WWbs4E2B7Sbpmm+7nD5JoNH0CdrS
K1hS+6hgQYTCZvfIag6tSFH+Bo4kuW6FTclgESJsCmn/TENCEfNAPibEi07jRXh1nFSeGA0fRDLt
nUxjXED9sm38YaD2SQSbMZLOtszj/5RYcY3Uwk7todYvjDK3AiTHMYoP66OChxzLLJZH1VodxUfj
njFan/wE5aFle0i9kb6F8RpG5V47cMJ4s/VVZd1H2+EAcLCFDwuuL+QbUKYDrSZe00HLa2Kyd+Ze
xYQQy4DtWeNMO69zaMFbvkOJXoLVlcct59bl4DxzXJC0BNqSG3GiTTNhQmNaZjSDmrm16xhbV0Nd
ZthO7jGpHY1J1n9V12TSMxhbKWAGNy6pIWwd5URigbu7qdZla179xq71PBRZ/dQvzguuxWtdLvmj
rlkHpzHCjyE2twvC/LX0SPJof0AcnzhWqn54DxLO6mUw2KGDyb8zU99NaYrjHC1/EYothGDvawRO
SZKMa1yAv3Cqp0vDnmSnlPxOfS5hEX1oJ6SQ98pvPlTS2MdwwXLUt9jWlAcVQelLljjPMDuzU8KU
RQSCn/042TQr1QppK4UwgRCm+TTdg1beOPoge07vRBcBB0ox7a3yF+wQrplNle0AZmSHILHFwYvD
1wmUfPuspuJBpgBzRKCORT7leznHG90BG6OLL7Dinzz2y8FNWoA7kAs9K2KnAcUbnzO7dRvbEp92
muwa/PIdGfQN9uvsNM8sobRo4qMxfYiXLeKTsZwBAPdbIo7h3lbu+vuY4qTmuTlV+B3tDkeVxA3c
/43dkjYHg9+vgug0eXtdJzRiwdDvpFF3i4xa6nn5aSLkTeMujn5T17/TuIbV4tKlZyWQCYn/oA5C
htGEQ8eZ5bg9V8cAXKtaZIKDk7B7x90zi3wLNB682HLOAQibtKAl1TmpfkoPfjRS6aCS/t3Mi8dm
Sf1MU7KceW6eA/aUO6045Bj2aSggv6IKtOMFaXycu79oIRinTfnl+ViuYtoId8LqK2JluNdE6f8i
hIfCJhqYrMFV2M+FoJGn6j0KHsLlcx57gg1AxErKcJRBtypqxBtKjAi6dBtfGHxdM5gHzL8bocph
F5MHYBFs1t2cffKULV5Jx/YXqwkhZ0T3Phiceyf9AYNJT4g7vcdRy3kCIGTBEn/Ms+SfthqL4kKJ
SpbQUFWmbALDQbwh/ji7okkJow9fSymRmTPvtQahnOv8Z+rP1laloWRAzr4aTNCkKe6WTd4zTFia
htwsN71rIvwO4skdvZrfNT9nRslz6cHElZH/GLuadtM0iRByNGVVI9/6qI7sW1pwAKiMtw9buR0M
kOKqLbfbOkX/T/h2vCXhizC94HwvYWgrVyzMaxUVjV5Kdltjgq/OqcjE3scAtvWDmWm7zrk38I/o
1GDFnZJYpcRO7Ut/ynYaOEXSjmuhiauQfTS00dj64eRkXE2SRGenAD80UY9SSEUkmM8VzeXDRtVU
ebuuC2G6pOLWrESRIw0KZP1M7m59P/1V6Qpkpx35uzFYnmbiGO88Jzh9+a+zFBd8a54cqiJYO1iR
+4IL54dWoFES4ZHS5ON1JmKDBL0elkQ6CsAvEGb4Hlj1iE0T6+UiEpKOZIX3dp+l0NfJP9bYN+mg
BzxpWcxswPQ2mcZOSBPEMcINB2s0Y9gXdUXs9+QuntjrhPt+PwByo0guO0bWS1gxnRg+Fge7al4H
OTRMM+hFS85QAY5j5R703OujhHJiRRVSP8sL6u78nE54lrS1ZPuW0qETP1XL4oq1NqMPn/U7pgVx
tVHdU8EXJzwnIvQGjiou2pXPYUWngBuQUaU6FX29TWaMMVaiq30zo/AQtUbh8ZrrIpR/5x33nGAm
zKIOe1xhlfuAnQYXG/dpTLtT3KffcyyIQ9Ti9yiyYa1M/0NcBB2GA3MTy/40oJE3qv8XuXrdIz54
Qn9QHe49eYQ5GOG8ESeaZRhoklgfrUpb1Gat+IIkeQWEER5oXiD0uPBsWUNH0oRRKlTjfew6YlcD
Clwwm/sceSMjv/s7lzgu/cg6D0PevrSEoMkV2HaaXU2Wfuu4x+FZjZ9OmVRw8RfCE5IHClw6cQpO
XhZoiHAqX5ciT4FHCwC0GwhI88Rkb148w4CjAFkpx88o24obggWYc52acKzXueNuCPtnBzWwF1P0
SLuKMlzL/x4tKD05djq/qfXO0EcW4ZDrcBNDoxv2ouwu0UCyJiTUCiTtV9jW/l/hvxa5ePLr9C7t
0SWgG54qiKFD2F74srJHIrt38nWkWViQejamw4Qi+Ysu6EE1Ea0zrXgIzU+ltd0Px9LOc9P73sMX
JOSKtHjgrJvPAOv7S8/F98Dm7L84qjiBg9D7f790HfQ8+H0TM9UA6IGl6yFzuq1HX8dZljrbFxbN
9dHcv5Reb58dnxDD2HrR1U866mCSHWrOWpftJQR20DLWyHDB9slqk+iUifd2agA7L/RcaBYOnmi4
AMV7Fn7tLnKLB0B8+VLnxSdmno+oC5BUA+41PKwdmIphbVr5BsAE/pFg2SjLZje5iUfU5tHX4SFo
MHt6QZQfaU/hUl5SlGYMRXzL8IER0zx5LBZ3uJd40VXj0bcrZLI8/1BGvUJ66Lf05+S7SNrTxcrs
ZzAHIXRZzarcg6EQAbRilEGoZbMjzGdcwpuWHsRzanPgskLJNM70ZfdCf7aL365mI7oNDF3GMQO7
z/vxBFgG3ErhB+cM3VOs1nppIE83gf7Rh7QX4zhgpyBCOFCfdZk8h7oAU6/CWwk+9bNKSIwzu+3t
sP4F+P/uCYbnphlXDrz6Uai+JWgTmg9Jwc6uKeUPn+mGbcsa8x3XFACzf6XJ7sJU8glAu3RfA39N
1h4NUomkLQsYFADsppijP0a47lmU5jItbvzQgB8hIROS/1FpCosyH82zwNUySNfeZmOJnbjeCBGx
YjQT9UnCOlUJCMyicfS+9tHfCoXHpkAvP2Cba2DSAPbMeAJVtvQPo+KRoPr8bY1x8suNI16Oi7hK
UZt9UorwGtTtV9Lhy8nr5tYQFrr1OTNXCTAsaGGq9YDezUKT7HW2J+s2Ylu7hg6BzrxHQyE3y6Xu
aiXZBWzGJinUnXaQ8DZ2wKCZQAmF7g2OPtj0c8hCDgPdxMqrOXlOlZ18EZekv6BtB01LTUMJ2Xt5
p0+veHI9+V+i7B47OZccFqBnrsnf1tzwOSRKk0BHxMLUAvJzvUs1ma+CjDpDM4U6IJw3wl158xEG
M2w32Mag2addQby51o8hx81oCxYFTor7MowZisIFaK9smZIpq32JMRvWhClOWabnTYfHuOgRa3FN
PiY4MRTFH9tb2cXUKhHPo94gJrWdFCfdXCiOwN2SX5ZEtRcPuvxcRPQJU6FJTBk9JtQYVHH7gC6H
Z7txW+5PWUci3TButj6tQn/xTN17CmvPjmp5NRahtwtKjL1jRuLHlNVf6pXp5iY3fHa5fu3aqJRQ
shXxhPKaZPU5r2j+8ka7h+HN+zZ7UlKduwoClUmT7gz3hwq5piQBFQ8fuTTWSVvhIcTWW1St+Mnr
4r+GPuFTLYoOimz6lVdxt0VvADrovgr3E9db8cChmtHPhEM7tkAR0HX1ql2/Okzu/CEyCthnZ65O
kAsIiFjT2av4cnFaQORAQ+BwPBR6ovUxrPQBs0FnyEWOOIIv0oJw5mVcQNagVh8GN6XGcrdIiskG
Vi4WqdYN7qqeFWC4bEbHPg6+B+7WByjfMsaN8grHgCDpwKLHdOSNRV+fKNrzIL+u+k9iY4IY5+Sg
sW5USTJvbScN3iYC88fCqWkP8LOzNlBrcKnaMzZfZPxHPBe71jb5E6JDdvCHlIULBHqET30rE8MW
XiGLyxwnRDZ8atp1jlUhn9wFPOVgqR9MIsBnffFXBlw9enwsiOqboe/Sg7Cyd+Jaip8c4soo46Mr
cXAvjkupFhVkU97caDMJfuAeEihQcF55h3V7V/f5x2Sn1YFy2H2AqMDnTx3ETN4jLLe2tteOzvkQ
J5j25Qj4BzeNJgkF83vQJyPwBZEf/xtL2R4WQyhnywW0hLweDFsUuFc1iurU1IHceTNx3GKKw5sl
oN7HNSjdIgl5BTe9tTd14NxYNGKNSJZ3+JoDul5lv8ACTvEzsKfQgYD45MPipf2MJ32B14D621Tc
Dqy6ApKhKQJoO/LXCwBxXr6mwlyNEPyKrhs8YreCs+8Svvfowfhfd/m27zmboHSlbE7a3yCEafoa
Ih/0c0WlZUY4U7L5QVqvbrowvznSpx85c3mG+vSRTO47rVnLKfv2A8d9hb/VXcOhICYSDembF4sD
My+thZISqyH5vhbckb3gEJFtvzUx8hIxP4CSRBzDiYh3YlsnmQzPMoJd1VChIpzpl9uY8RysII9g
gQPdToDecavcMPI6m8Ehiupy/9h74MQ3geDdDF9TvXDnp7Ip+Kll++aZ7rv0be+5aYR/ntp52Ion
u2LwYAAWfJOS5HmgRfIoejyY7A/r/axIv2U61DSkenl5th2u4Fnly2cnSOo95lBeUUt7UziVzlnA
i8Xr9QV0kUVcJYLLNOvfHIo1Teissf/3S6T4ES5AhvcJ/6IMu/DkRLjLLQcfCN9JeS2+8cRPFwC1
5861hsvipV+xY1kDw+5msoL4BCPEsC1v9EsZFsdsJAVuRoWyALuVDqE5OC4RFqwx6wfUAP3Hhwt3
kIrMKpbaZVt1GKEMiXVtpL6XvPl5vg99zuIt6mJnD3eUXHhmXwt7+TV6RGlqHHXL6FdsKnhBY6r5
59YefMuyuSd6dPEK0Lg5ZSgwbMBHvLjM/2MaENZZfxEuo5+QgTpNa7tQHpMiLBEMgG+/e2GVnSPj
vU+q/MdSciR40X0Bd7mUjkQmWV3Y/OmMbjI3B2xW5BOk2mee+4VaTMzNmYn+zuwSTWqHIB7sCORP
8tOFPcCmxDrPLZ/SlCECRhyASzja6J+ivEl/Du/s3+lTnIryVtdctuqkRw6cy3/MGDNcFlPtVBXY
2zmb14AKxSYkhO2Luwy7CX32JaIb5Q333rCpi+S5cQmA2HVFjiumO6/zkb9Hapx3QWyBeAjGAwuB
5E1ijOXzS0AT9x1XvYJ76XwI6QZ/1i6Dt2PPBwJyFDCbuxW6DB6T+12m0bm310KR3LoYQl/ECkCN
z5hlmuJTB5Ko7xRsg4o8vQ2nC/wBXi01PdUtN9EIeMxVdeYEtQ7ocBglx8ozR+kG7lPYtoSTg/fA
Ka/lyOQ6aEwwurD+xZpFq89L79hXy7d2RiyLOiTLz3sxH0pyyRg4LzYeq23aN+srJagff2b0yD13
yWnfru2DrZZXJ+R9DxhgYQkTUwfiQ8sblPtoc16jsFurTelVXxbU0FLk0bGSc/gk+MagHbNLMoeK
DD00DonfCj2bGkOW0Vb4gCi08efx9xTLSwffJvE6gr2ngWMCrNNwba0+edAFW7zMEDsw+nP5SX2O
oAZOA8Yj7NHzo5BAzeuZe2mi1G8wx/i+Ca3c/IoECy5lc0jKBY8LHE94/wScQcb4TeDshMso0ieC
iSyo64fnkwSW6RijatfVizT62ywmPSAe2Ez3WM1p67bb+M+Y24dWdw8k/zNFpixaY1EegjnIHiWi
/sEKtbs3w0j8op5RtRDCk6Bq7lXHdTPyz8YvnB99Fk+3XCCJRM17FVrtgV5HaH60MY0WAkHH3Xev
G9p1vQxgqyahxTNyHhzX0BJFmBuM+7tx+uXAAhDSuU1yuVRNsO1Ds4nRkS+Ov9Ph76UoIQ4tTXxi
Y0WtQEoFXOu/9p1ejtgFy501aIyRMeO5bXCjrT/jUJWYXdXTRKtIuaI4ytvUcRWfLJcBg0F3a8e5
d6uk+9G01Vna4Hrj1Met7zJzxYk3vwldBfv5Gw8ie2rLfs2Gx2SAKZak/72Oy5qH0+yh11a4tCp/
x5b75Nt0tFm5/sAHywXnOZajOjCLUujRyxVnw4qGaiZbUDcXJyRr2ySjD5fudZsdmZmmFKdZCM/Z
sBDu6qnGcNEQOMQ8c1zpcmyJTHkF3P5SUJm16KB9lGZYaJfKgytIj6MdsrKbe5stkM+05EXmZ123
ISdkW++XjpmQ5Up4FcwG/BUB88ZyR/pTMhb+AcC+mW2W4a4Aoqy+4q/jouvkCEMTFAYAYq9AIEhT
DFQo+2yG6z5naAYEyL01YO3f1i8dAu+GDyufcmX9BILkYLECSWbJtroAk787TFi3avSOEGzTj8XH
jwTQmPLCjCr0VOpHsekb4d7atOVxXeGBnheYc01KoImH/sENlv04qTgRLnc6WZvXCETTgH8Dd3Z5
LhRsNlvSbGLFEp6WrQl3gTIMkMVt20BmLHVwcUdxjyTgZpVfaD4WD9joWkzl3ZCFyoV4Jg79M5WL
/RKwdJgZnqsUnpMQMQK7XHU1AtXL8MvzoT8IyvteOQedc86udoMojNgNhfs4DNp+wqrt7ZNADQwz
3j8GaecILR/lOpks9mPRF3126YH12Ec2a0EnqZ1t+zFcvsiLv+qUAnlqAMDNLSZ8GdoFPcd5TzFS
n6MCJV2waGUklvQ+j/Kp9CO986XkrCP3x1e7qbD/IXXiPGkrBBNcmGMR19wBSN66CbDiyHLoZxgo
/G3DpIE4y+xk9PixNA16RB9AZFIeWfmSXtGpEPdOE1r3Xcwhec0GHg4TGx05noLUJhxe5eZuwicb
ROc24dX5htWhJHnaK4KW/nLNZ6hlvHjzU1l3M1VE1AuVdfZfP8Ywt2zCPsDXM46aTY5EWmtilbSX
sSvsiMrWPT5i6bvXRJfwkGzIMwRTQV9yKR69FaKV8M0hll+kkAYW7zr1c7RbgjjfN3600FPPFr4c
bRBBbDUhc7fYBrPxR95TMqV15z7Q/BJfa6YCr9yP7C3PJbQ1Ku+/JNPFzk98rBjklkMn3bf1p2e+
RdrSLZZ38pbaRBz4oyBPpS8T/hTM0kFKqOV1VtiJW0GxQ0ravy4reR4rpgbe679ozr6ouYZTE7/7
U04WtYxfQPj9Keb19VCDHS/wqJSu+gOgpSU/2j9VkHX5bSBYMGs09zRzz409z/dpMiC+AwVyaIlP
MabsJzoZ1efiiuoytIxNdlD5n6qojrhKf8lKOs9BtnxGRpg9vgFI2wCuLoprpxWoW05JInZroy/L
hIm6J4EYJ070BEZNHW1Cy1eP9eRuWPV6wVZAMQIIA3mhSihfpiSPwKTHMeMZjjXaUXJkmv//i5sO
T5qavVOflKdeg77HC8WDrRPJFpoiNvq5XO2/5ZJPgOMA3rWQBt5tQpvuLSNpSa67908NpWv0JEKt
0uZF5S4tNNKLj07aQdeOiDyTJmFuLqOL73Yn3Vo2YdH0K8rtfidy76vByt2AJjjoDBPXOBT9RnYT
Agc4ImIuku/TKDbER2gL94N9YZPbC4qBW6XT3iYnP4bApDAk4a/qA65YEmUJLOK0dTLGRxNYzqHC
E8gHlkMo5LQaXc6PgODqQJ0544j8sj3ay8qImNhoyZhmdwylRF94j+kXn6znPpzdKyst2kEma9lD
6uDma9XENeh+vXHVvsGWIFBQcR4MYvzupPsSDt433uH/ZlyLMcbx2f0SCtYFX1pxDAKMGLZvDjaQ
7lMbs2WbABxK+i2annjlkFaXKcleg9YNtrIYyKaU5r8hmv8zVeZiWIgeyh3fbNF/DyNfJUG4A3Cl
jbtUF26QMUpewUPI3BnCt8642qyCfwU8Q80TjaaNPOauZbOI6AaK1dPxiWNGQEATD0/xk084QIAO
aXftequ2tWd+SZbSXDfjYOX2Y9jC0dRjwLymfHI3aYj8ONPCJ8ZPO3D8ZyVD9+Yl498YJQbTnn2a
UwOcWc/egROeV15PgU4C4SGvPpyF90wYEqeSEW1QROjfYux9BMzDfDMRHNglE4i6eKRpLfSYkzUf
fqiu6yWXQSbhA3bRw91LGFcDfKulhRIqqQGh2HCpj765e54Jz9R/sVgC9cC3C07V0ubpjywkqQ6l
dWesrv3dstbMpo6ZshyXV6/QdwpLI0/yJsyPNSZ7MHe22Awj/JZsGXmx2hvfxmNYY3vauyp1r3Pm
xuceJouLrfqJTlYap+hmSV1c3WEVPyvOwlNVsQONJ1ZiQq13WguaFXRtmkKdo406BgLDPmTjQtIg
F3rbeprk/Kg2DvDWvZqoVXCteHiRIKv4d4oble0wesjYOraogKIu/6S4kN2LABYCoFLPhVX9Z1Lx
X1mDSIiG9z4oVtspFEM36u5NA8aUfpNdw54O42F9CvL0hHWEjC4slJb/NuIpgLRcfVetOvWkcDdF
jUogZXaoM6A1TZmyKO/sn6L0fqloyPZpOuBA44HceykFt0KwlTCW82qZ0GWCs7GOBC2bUNwDPSbn
TT7XmyHHSJL0ct5VpGXFBOMycTz3horw1nHLeJS58zW2eHsxiXON1Idm9n47FiGrulP3WnuvBG6I
ua+RKg1wuvPT79wVRyL2Pby0CLZaGn2l0QtHorOzQ+BEBFhW0EP5Qib8s0rBA9D29gvbFMJ66mzH
qifq8c21hjtQ4JCdr5Nve90ncmP4S+cCDXyz+MK739Mes0s8SqIdxkAckLAnupLjf3Tk2xTkJFSI
z07e95hwcCfhFwV19cZSPeb5iVkIjSvGn4YFY55eB0KZm3zEg+hNvO/4LuGArJkWy/nPNHDdCjTZ
Y3IG/8fZeS03rqVZ+lUq6noQA28mpueCRjQi5W3eICSlBO82PJ5+PmzmSWZmne6u6IooHsKSSZHA
3v+/1rcIaKBvhFCHPw8pm4yFrhGlXWYpkL0g1FeGSVaCk0Ie11WwBcSBinVER5J2qPFIN2jAsqYS
n+VaEHUL11zWonjI+8bk6+zhTorQrVkwQXXNy4igD9a+Tt+wgoKFpOiK+xGEpib4dCb/u6l9ZaX6
5I3Nd3gMb7zDDe2E+7LSE75UzSEBhNQ0ymUXxPuqMQ/cKSOkDPl9HIe3SmJf0zf7pov6DmneDnkE
pYT7pDW5gKn5rtA+DQpZlKCtF1B4A1LHsUcjsRXjiD6aa8A2rYxdYfroZ1snYgJg7kIwMqsmmoib
IddO8aY3WPlI5lCOV/edBmOiDOp7tSJWg5ZLm+aPSaJh6HPAOoQg18EG+vMYyy1WFfoY7l8dHHJK
DamvUtvBTl/mecpFz9uNmfo0WO6Nn9sM82LsFlOAOs1EqS2Ci7iCS0D+zGuQmXflzKAM6bc3scPd
tDiIHmeGA4gaDh8cDRq6SFK9Xewl/MWEPmBLKe1iL5+RyCIu0hpsA9rUogT9mWoWDIzKiwhLIoYj
qGeijI5+rGZYtDCDEcOCSWQ7CqiV0er8M1PvsqmvqMox2J/jWVVi5Uc/1BmXxfdlqr6gL43XXkd4
UxD1zqJWJoQKb05hkFZO2wmSymvU23QAxjpYtfQfUf7MkAXmW6hDNJeLTCOGDMMqGcIBRgO7THdz
00w3QmIcU3WvjGS6R7ob4qHA6VaZb1UVOKBpHKZspuvsIswjfooEyWqhPRDn8Nn6DLDhJvVjfMRR
+6AfXCZw3Py5mWs4hsue9FSdCiuUtQjJdOBN1zN+KU9oPA2hMy7g21H1nm7jFCZnNKIbsRPrkV/1
Msq5iWFb0pdaA5rASp9w6JH/Zl5rheNc1rXyCJgdoI1Nq9jMuHhOQ21tVJMAhlJ/rrROA8kwy4bH
6dj69UUxZNQJs8inGecMSyQowCHpuS4CLsfIIJ342FjFVWHPAy60NG17G4/eB/JU8hzpak11bMJo
4UJButhz/4FYGURfhM+wSwx9FY5z9KaAVJHYIJ4rRo0FqMOpE+4ymjTiVob60u91ZTEFKK8SGgxT
aTz1cPKXupc/u5hn+BuQiiof5GLih2jNubcYmFh2oxbXt1yYBfZJtwI9lP1Y16TYezX0Bny3gxmw
keyUMj4mI73gAsXiUa6XD3KdfGZEItnpYXrENZDAw3B7YlTj+QRyM1PVBCR6fFo6H3baTy6rQZzs
BvRX59f4cz/5IvMuQUSxgIky3PGh8h6IbsDj54aMSedFvzCR91pjSdADOgej7WGuVF54j7GMWVjf
qLhXIziRAgGaGIz8Nu5aUMqaESMDzpAJzA8V9IsrtAI3up/BSJhXaXZzkTGKOWqVEdyO9nvLDPda
LsiHJI1vyg5A1fzx3Z5WqdzawwIQIbeL4FZu0HOihcAxpBfnQ7UZFqZkbrg6r+sMTd9mPmoKeZg8
gSHsDbX/40gjkr5gWV0Sx00B3hRvnk03orMDaChyXdj9tVX1tXoTMuzkL9JYd+5Q7QzDEM/6UNVI
EwhMsvFNPiel66+FRk9TbnWoadFTbvKjXMRMALwwzB6bujRvoqm51+ZzMERxdqoQ0erHQTn8Qy1k
1jmfUpjWp1rU4TWUkvwZscF8iDXGzlVhfBqatiYNcklQVnzlmkN8BZfsxzO5LgcYz+AWWBI1XZSV
8lFvwu/GQNdQHnFaJ48rlQ6KblmT4jGfJlb6q5JuxoLQkFVqhu0321RIqrR6IGLNFL+o2G/keiVC
+K5lM74/KZLXKUAoyO7FOPoXxNKbmxIYzjfxaQZ9+83L425jKH6+kTsR9+Amk/6aNlFASnVqQv/n
WLf/crtGf8FXMAD+ncBWz6srHDdt7unPYICSHUYMGHQqEidtZHjQhY1WXIgkGC7zIaGhEvfjAKk/
qsAUBZCM5y0ZjrxLgr26VTrZA20rhO4u3bV965LzhkOU662tex+Z8ZQFXf3ehGhaEN9UFBx7/1LV
Hdi1Ue+9TOq4dYMMHnDHpdRoOnFfT7C/mlgtt65TJvcBxrNFqXjejZuWGHqs6JnZrntTixpprhkf
0djmLwqt762dW/la89X8ZSTCgJt2VR6RTPtPVnZf0tx8UVuru0Tf1S0LFxdHrtgJkKShuLL19LvR
pslTjKoDdEWEYXdetHT8W56FukwuDmImvcUYoO12TJ5yJE8ItA9OO0ywIculGdn2jV+K8N6nTEvI
eNoiQmexo7Z1P/ENJxuLQuHve8iNct3PPYqi0DeDymBMlOg8maXQnJmfnR/kOjuu0gzY629b5D7h
5LDlvPufy/JwtQQVEVCkP+/3x0udF+0BRrfc75dXHvuuXA5N0h2YtCq09F2BqnIIHnUvGanRBfrG
INNTc165uh8Cvbj2aNo9Oi7iB/wequrkb2L+m2gZVWmYO9v62iojQb4zWcADJrKsslcolo8pAKYr
jLUPqkJEdQvH58qmTLE3B/Wybx2x8U2Skpv2EMOieAw121tPGcRQpRvurFHrH50h2Qo4wxkG6EEY
1eU4Ta59QbHT3wGdwDeGlDHHf5tWKQMWaMTxlYo8DuJF6aBXZVE2zodh4g24OaRFG2HR6rSMBIMR
OF6c/iKqqDDJ/c8HyWcugb30hkxUBOkFjLv23h1s93pKi89eKcQL0wQmwx3tNXSO4sXt1WdVT/wb
UXXVXT2Ia7kXXLpwmzC+W8vFCQHOojba6QoF0rRXrfS2dcZp72PURcplh/eW0Yb3kdJ9VkWvX8ol
uYc77yEXf99DHtTP5zjv4XWFuU998aTPJVY98cAPzA+TC2u7LivC2P9cxmtoTRG9kZy4QlCK77E9
1BiZg4rAnbq8EqMN5LywlDff0Qmn0sanPiuD7VArHaXSsX9GdYPomiOJhdSxhMQTcK48vO5DsL7y
SNKOrgrH1h4HSi1bmnPBZtCj7oU8h5XcwY0V7CF2yJwD6y8Tq8K6CnQnJbYPkVpGEQiVB+uUarKu
vPnBsIhXzOlSYQj5bYPcRSfDHVqFf9ng46WBOh+h0uBZi7IY+HGzeNoiD66M6ya1veP5TD3ayLXj
Yx7vJv/Rb3PrvaZFvaDJO905WW/swrAlbbX065exVC7kHlE0J/eigb1OHBEf3CrBHtnm2TtmMrmD
kuP2bBLVOdhxYF5lGTN7bzDNd18pV0qrdK8BNZM1MVjNHo27fpvqHm2P+dWnsL8pcb8+poGibirH
zhFkme7Dz7cHJIve8RCq/8bbG5ooPgi7/DfennxxH7FahGrk33h7TDR+vD08zN5DUbn/+afXKKJ5
6SL/9OmVpImfPr3z2yPEKn3HZyI/pL/79H5/expQHpIpK2o0Ye7BpDKwLflUUJDnJLHb3UK5GA4q
gO3KSmqSJW3oHm1JiHqQhHe+WkQXCLOblVONsJyRkzuTDcpq3IGPucuoKixy9AGLsVVIGmjrI6rf
bIV4MseURVDqNCkAUyzYITEuM5wKV5YSvCop5rxgIme9CK33WLg7e5iOlg2JFnzo91GIcTMmpkbL
NFuhbUQ2qjfXwjDU9WCskpbMjU7lPSoE1lPY2hh6datiX2OOz5wO7BYiOJwnUDBMSIwFvfH0ta2N
aqWp/o1Pkssy6st3vy4/CmV8VK2O2sjI3a/DoBHBTGs8EI5RhqNHDe6rjPSa0qqfsYEyX1HsdpOm
oO1ixftE8kvRYFB3tlEup4D7MoQFj0YLJZIpBICiWHiK2kbCw+qN0xD7mqYov8NNTGNsJcixJ6GE
ju7k7V2VQdCof/SQU5dZQ12vhYFLfYnasE5b3Sb/q0Afs9aquf1oTzT7hlsawnje49FYCiLQha9m
CzVpjVVlWx8af74losBmxc2WwAj1I1eM28wxf+zoruljRFSRpxzlJNcOBUN+EXhQ8nGdLDR/JmyA
Qim7eNyHOf7sCawJnXYoai086QyaIASTG0WhQTMCV1zC7zxWEP6Xos8/Qz1F0sfMu6zMW71xr7J2
pB+huahl/Dsdhf88NGEIGSdHYJMt9yM8Yt3E/zEcWgPRjZ6tvQ5IGRZBZo9k5zAPXDl1/Z3WrLH3
+/KYMtu8KPMRS1xQ+zRh6HkDxcMeBnqQTnWMVJq3Y1nKtjEwnpFtOtcu8MyV/nOYRfydne9hY1Nk
mWFQbtQsgTm+To73WU28QSQFoIHccJGjNgVbQJiLbtE411X8+BB2Z40e0CtQW/xb+K8g+Vx8pjWi
m8iyX3Qb95LZDemFapW30ZCsYG7x8SpavHIrYiw8bwJCUDDlGnF4KHeKKeyF43OjdxOg8qmjH+kX
L6zGwLsEumHBP5xymWqsHH8mLdUYyfRuenPD4StuBu5UKtD+NCDMgLKbXXjNWsykOtrMx57uutd0
AcJX7ajW/dJpu3hHiTNdRo2jrSOq9BStUeCHgoqIx3UC/OwqSt0r+Ko0XSv7qdXAqLuh/lLZeG4j
iLLqQDqS08YXtMPylRWX9ipNc7prVO7cOieAXLT0jiMf8okGJNV4HGtvp8dQu/0RDlvZ3Jdqzpd9
omlS9+o7FUeuOa+eOfSXhQ3DhyEtv4CGUXiCaszvPvUJTUxCYaE0kvayrF5sdXgcvPCdSllIGwbC
UoUhpFXb16mpn1zV+YZoJeZOl2wrJ2yX3MVImnCiPS4RBlokuk42n7vHD45Q8qvQEik/Ny4z1qSM
a7v/IIDyIrBwbJmu92y2/DbHdnqwFYBAUYhW0Irg2vUtVyCdRKnI7td9mIPhRue1SLxoWwb6sqVp
hQ6UJlQR3LX+eF3UDoYhRoyWru/IKiMQLxkuTWqeVPRp3ijw2OJIvfOn5lan1bFJj7WPU5QYZsK4
keDhFezXfkBxKQZQtKT1u8j57mzKDvRXV4Dwm0i40WlRFcnbkNbWtm1IA5gsAAAQ2UPIKPBjQ/Ox
aKjzNYX/PJnNlz0yRi0+LK36YH5FSREjcunejt5rqOb49chexm9BPGFZ4xbpZ3lEmngLYVhfSmQ/
GvCDVTvchMDDVpqLfEttOq4+2kMVM3iMSGdcmnkH/mbIVX40yqtK+DLuPcy+SkAZFe86BXXalUTY
Gvw70efmKpjTkm9MPxF4N9BBdqKspusz4rJutINRsyR6yEov0eDVZO7yB6pArmLBW1lIeZAg7JJq
9n/OamCoFp/hzsrEezGND5XaUa93uzunM3FxWP20tB5yB48KcmRaS7a1iVTkJoOlb7BQP+hdTFQw
sLDU+RbX4yeDfhxNpCIiVd+OSkHbqQAAPifOBeFdV5NNoec3btE8WYP2DPHtsszVayAEnwUhESXG
Fr/3Eb3znUVcM2nworGN0BIvfYJ3UN+49RiuaItmUM8isrqgwig6nyu98Zw8dDjS4WS3i15pbhHm
f9OClOF8p7WQlRBjOyXSqf4q8rYgMJ6+AjV7sLz6eZy9NzPwAhPMRZIzWaBGH2Gm+iZEFxyt4tFo
0hWeY4KGO+SG8P+j9WDihx817572dwov3WMADUysJRp6EXTcRZJKnVH1EGN8x4svPFB6aTA8mQUR
X5hFw42JmefS7aeHDgjfynSnq7Ed73rN/9YKvr4t7bp912fvrTvd52aBqIVknZ44O1NFBpybIdpZ
OPGzzYXAFRT+xHZoPUo2jXy1RnBBFnjc1mVEaoJnLdHbHILSvzVbhXSWadmbziFhPq5ZVEMdOh8u
iumgFSMF3vLZy8XR1IOLyNPDHaLVJwGhfzPU41dp199jraWRlmW3tLy3apJ+ilnOHWKELweI6ZpT
j1yhskfaLAunJwKsQc9Pod2A3q1kuEWZcxNCxbwrtOG9JJBlQjjEOPK6LTYtrnBugPEifotsx1n6
TTMuCqZKrkZAQAJkMw0roBGxGa5qDAdpiWiaAi2BSERZdwn5rbUC3a41vY0eqbNvEXGSMcRfnYa7
xagSLEC4p7YFfJw1l5GBVEKGvFwkH0wa3C1UhUdsUck+Ui5t5hnrhCanOvfdQkzGSwNQeos+xu7c
LztXPHIysMtYhKqrnos0oAkv9UkQEq7rN0H80DlAdhSP/Gyr88GOZLMnmWKNaR7pelXrjpAspaB+
rGbIkoom/iTIhUo2F+Bmrvu7CFgpmwPnMlzHWmcaAQZJz+ci9Il5RONs/ehhpCm2ylQS/fJE/XL4
Wa2KieyptDs2xYDDf5gR1oTQIMwtb7oEWo3lrUaL646WwZ6NWr7YMfrvY28EX1r5aFSkMVRDNVH1
5jreieFpyoZda1HVQW/CkA555UASRpdroH6H4YC1CJyMeMBN/mZ40VuvBbddQghVH0ABcm267loH
t6AijapDX4LmiWhfsuA8MTCb7vu905VYNXEM4KbDOqs65aHFlw8QDWMRUECKbKvAEtx6tBjFUNQ/
ddwqDzQ8IbIyn3oVxm1fAWbzSAXR0MFkhUX2RIEXYRRUZxnGYgG6rR3j2tG4+luafSfU5qD6DeXY
BEHrW2+qOO90eoZKXHZwFInFoG/QK9mL7ml3eRU9QycHLaKR1ue4HTF67lfr3mZCRRtIm6qP6i87
JS0pGtfNQL0WDBlpj4l2a8LfQ9y/BmyKj6EhIs8Cia6Zxd5yB0Ir3WLpo9WDnEXUFrS6cQtfna8r
yuIlDdA1MZFPbYfPSeX4CE/xwp+wFfjoWxgLaG14UUbkUNTNe6SHRJfD2BjG3r1oFbj3tAtcFJPo
RCySvbggBzngZe7S5NB5yzhL7mwjhsCOJXWBiZi/lS9smjrd64CinS9/+RHzdxlUvV4YIHIWHUbV
rIEwDo2buimiUy9Gu1XH76JuqAEqcbdysqY/ilXYbgTms2Vtxp8m+Z6LSqO3hxaVjDoT4TXXjW1Y
6RcVnbuNazNYmjwayU7Hr67vox5cwfisFCGfWGttqyzqDlOq3PYpagRuee/010H+cCYE1YDvgre+
xGvNOIP45n6eHyK/tGjuLfJWHBD2QJPtrdfYy5Hx1wT9diXNKYeany1CZ5M2WBGGMryEzLo3PKtZ
jfMoHvPadz+vqwsqxeFBCWttx2e1HipwMGYu0KgBD2fe4a9mjVI8QOOPXER8lpGu04wxMKXeKxDg
MMW0/DOKuncNdeAqjKCs9UjyJl9ZdYwglnpaRrSB1K/BmMS1zyV64eg1fc15sXOdZ3SGE8C2npoW
7e9EoFrXnINn4gSpOwq4Xr1VmOgbEQbi3m6bZTHx7cFuS6xyOD1otUdhvizStcNdk0FXQSo5KK9F
4ato4FqfKEHPfCxrGHIJMYxmzuS0DIlLzorZCZMnF3CRXzxPd9YUbSIqEBXFU++TS622SR16vRWg
eSxGbr9xy54xfZOLm2riN0Hyo7Wf08iBixMFXJravlaIEUL09ZQKWi40+mjPiiakAUlX0GSYjCSN
OR7uB8br+TqyXDh6ebvzMZK66lwKcYpy04evvkhNuIS6fSTOfYsYNN5WhCbtut7GKFhbSDDCkUTQ
Vy1Bnd2Uxn2hDejiFO3BcKC8GbV649TKQ5JG0QbD323KtYtBepWTx+bNPhLilnOitDS/3mAb5P1P
8zUVb71b28USARfo4W4ipD5tLg3ahVZhLKdUfYwq9CNBOfFvAcWZpLPoiF8QWv1Halj4dFW4ISmS
A7NgQE5gyCEJsOSjO+TXFWfkTVTQJARpoiCt8EADJbHJ4QlB59OUIreG2R8Oi5QBsI1/aHQRClUw
Mc06tzd9opEJ7Ci7zKNehldMu/Gbr1A11bsk6D/LWSSX+XTy0xwnTN9FRyYwPZ7xHjRLET9b9OhC
U7dBnTXoAziHBfmktMwR8P4Q4nVVuMqnj7GVVcspyXUgx9HaFcWhLFzrtc2JovZNwbf2Ws9G3BEu
oAWUgBj+QUusHDQaYHutS0PRCaJQGd2hUuiQxhXYdPArkObUhs+ky746XfDNUxnOqkg4ltzyPTtZ
jSqh8qmC2Lh0r9KO2VETpU+eOX0yLNyYbk0NrSq/u1PpEnpHra/jQjaCLQqDmK88V1gYWXvDgCqk
tNNwr+IBt4MuPrr4NWfyv9JsNSN/T/qIonOiXFAtutcjeyYAXqZWGO2LGLckzFeNJi9/Vdxt/LH7
+h7yAV6rJG4we7vxOs8olAozfzLq4MZmikvKgauucXzvMxpFuwI47tJUaZTG5MgrhA24rrtQdcQE
yYTPdIrX8Xyj1qz2m3BBKhUWvm4xFsxs0RxbSXI0Su2pc2B0m/jKFnWH8rEcUEYGXCeUyX41TZTe
GBdQ1CX8LM0q+/LHXNkajbuxRPxY92QT6XpyWZcNT0Kuj8wJyafvj41bMKFqqfVo5GvoeXUZxcS+
GDGz6Px9pFawoijKKIReJJe0JbZgG2/ONhlnArrBENWyvK8Gn8OyEyrRqqiBpiqsEEd6H0wGr+fE
toKQpzAft2PHvCm13GvHQEhWhmtkqAcNTcSCMiztiYxWkkJUet682AOIOsXHjGiH/BlsTFmRSl8W
UscL7asNGBQ1V82lDqtugy0WqouTfdhB8ZFYzoPSgETNcVUxq7qg/uMuGhQuroqVVm+/JQGxWZrv
fudLB9dJxwsdJ+uR+4iIAP1VhKgupzi+85MxWrZjvo3n3Ar0JRB1xhYgslfcTIC6KlAPk+bQ4CkQ
Quf02OZYy3IsqEXxzo9oIIPF0BoNhjN+tWnx2DQ66T9a/Y6ykFFzu6aq+6QruIJCwBbgND7DyHnP
Oust81WMwCYlAF4JPZ9+HDEBZcUb1W0MYn36GAnQCKm3LOKeTqy+4FQ2jEyyqvBRqIF24JuQZPwc
DcJtU0CfAJWS6SICdxmO3ktimOEegJTY9Gm6snxyIjJx39TBSzw5zyOk6IsWgtoCHFK/wK3OddTe
EULoXLjTdKW4Q4runrsBhEPskEnuABPcey1XDxSumy7BFYUCl1lC5GeQS7hhp5ABvYYM2aAhOJnk
aBINvaU9xNzmoGoFVkSOzriJKaVjfrAog1L8CbgGrmyY6UQke/1NEx061yvXQzrnxQXmg9MzLYlr
Bu1u/JLiRF32kf5lMAJBzfLkuyRR2dy/VZv4hQnIBwWF2hMwoOOtpnZYi4uWGYTtXNoQLgg6+lJM
hglGOc/mhUdi25QVF4WCgafARE9afIgdCKpgpr8Sb7s3mCttpljFFodiInH4LFxtSA5lFDxEkGdW
3FZA2AHHrHtqL7YD4spaToJrszIqJC4Lnao+GDRMQYwhXe97D/gT+0SCE5ZJika88ZRpwDnaxMVl
goKlTL6cHqNsMVU3Igi+YQy/iJhKHBg+VEu1pwaF/PtW17hcGWnj8D3bAhLnsmmBiejwXQkfJKLJ
kLsc7Sf4yrwetpTJTu+oXgCwFTO/IAyoF6dYexBo2MZ9YhrmNc7lkvrBVU6nAin6AJjFv0c6+dVY
Gp2MCJE9xcN+QMEEaK9Gg+R/kPt0CBy+9ba9b5PmJiyouo45t1PFEw/ZrG9jiDctJ8SaC7SBik4b
Kq47SrwqsK26estD4Oxa6X0fUvUbanaIJqhwQ/BKbYHiXpuJ445TfguZKLlizqVjELdw3MlYSlkU
CQzGaHzvDMbcrWWiFAs/jFlqq9JgG/15CgoGc+ayvqVa82x3+YGJ1UPq6x+Rxz8/wy+JyS5fV2nM
vV/Dr84vrTMIp2VOQvFaUOlvq458GD1f1P1c1gjEG/SCOI/fjKwAEwdHhIrsbF5aaj1EDhJAtgj2
rrKemAnVtr/XRTUeElspAVlkXyCdyX0NS3IBQAf3bjtngWggtbyKWZgw12YEyT1KhX20EKb0REZd
qIO3VM2gWVglEnKtIfejVk1z6xguGTWCwgXNf9xxGcok4eoABxiKa3gbEZrS3HVDbKjxslUOajIh
mBy9beaUTxM9hrYyD1k2wLDBK8edK4BBmu2tjrC4BJOx4xOKp3oMc/qJEgvEdZS1Lu4W5EQMirP6
O1xqsRgscnKDNLJWRcGfEt+14QDqSbhzRHF7jYOe0FoMNKsg/06bZrbdkUxXWIRCuuLeySIHGR52
4Z6IJPzZ405ogtxNsgeUjGKoxZxt0Tq3vhECJ+i5VnoKE1t9ZRvuV5w6s30TNpSZZw+C5IjFP//x
v//f//0Y/k/wWdwUcI2L/B95m90UUd7U//FPRCv//AdD6Xn97vt//NMxMRCYBvVSBPBohU3NZPvH
25z1Ne/+vzyhMJlRQEsNgRKKZoX2MNg10+Rdi8StKQcBP9YK71quks/yngY43yDe4u8buKJfKfy8
L8/r2wCW6nwO0Mre9Xm9PEfudpTtR3tnVeaOtDvvekpa75pUp4CYmZBLPqvO611we2srxoAo16UO
tspFr5XfuBNTdPm5szze5vhc7iHPKY8dnREONzNxRyVLw7d26No76hU8yGch415anXkAjnle2TrA
GuNmntf+viNKTNxufxyohphHnYwwq/k0p128oOgPcvn8AqPd/Tir3GC2NGwiI0joizGyBREfHOUz
+YBDQ1yGmFH7pPp1PeQJGi/nXeYIoz8OlUf8sm4+E/r3P3fL5rko3akhNvODyMnUZKLEU/kQ1O2F
asaYkspEwWY4hUwFCoOncrNcZhZTHAyvE/g8+D7LdaetcsfzPnJlJlciyzid97Qot8jzyL3hDhib
//p7zvf5X77nHt9y3cFJZprQ6v/4nme0ZsPYaabbVmTpUL5C/UzX5dSIoxHG3n7qyrUG0rMDGBkL
AHw8yK11qT9WbiC2pJhVxy5ziXM976KUIYBavAUIrX9ukcfJfX6e+petckNVIV0mttF8DHOr2p5P
qNbaF+8j3ONFzrc+xDQm8nWRLXvmxQvXwURdN8pw55S1grIAh3chxju5Ku3xsMVRBBpNHqFQXKCq
7R3l1tBMCQqzxac8AH/+SO+io/MRqd1G7iE39OLCxTxzK9fI92ARpLqUi/LBs7G5MUts9nL/n+/j
vEet9j/ex3kdTp5DWwtSq1TaUoyRrQvpPY8oLzEZsa4i6UxXYfABLBX9jtQAnOkMHm4ssH4rL4NW
K9edDnO6aCvw60IzS3G0Dz7er54riTzitG4+dVy3nHo2uctjc9h3yMGjfnd6ubFH8RvkereW+xBz
xiRQtTRwehbDY4HpEpm85/54Cl2Cpyrw0v3pqdwBZC9rCbJXwHzu//7IcT5G7i2Pls9+OcUvr3E6
Hlqg8Z+c6r89TJ58VEhWLmsXWf/8j5Cvf3qj8unpVeR7Ob81uee/vJU/D/XzkqybX87y52G/fEpy
0/kN8BklcSH259f9+0/r78/459p/85MyjCrc+x7dsKnMvXuomc1F5VXdJXxE++A6AtuaHhrIPugx
Y773PyP9sux0+/ukMJituG/dZ5R1yMnlIGWK7UPuUqaRZ5vjgHp96uGABhTawUisFYQEDP/AdwQj
E7uKORw+t+4m0UqXcGl+oo5htNegqLsA/WvvHWdb6W00P3gOOvOW3wo+aRYdRgq3DZba0zq5KDec
98MRrF0Eul1XAZevAQafNkcbKgE8yyqDi0FRrM8+vHm50fClti3xJlPo0XYeKVzpXmDQFCF9bphK
cZSLWUElq9eUiiujqj/KxfNWubPc+j88FuJvBclFXcm3gkgoge07DKgW5rcmlyuscStqWOVSLsoN
p33Oy9mY/dhbrgMWsh0I3IlCN7rOIVE+Ke1XOunGcxFjMB+NkBTVuDSeyaly1mURoGKZF02Lb4Y8
SE/EfBBfgnm9PEqbPfRuqSoX06zLCMaREb2pC/tgCRtf44CePZzM3LuQK+VD2Gr2IaKkAIXH258O
ketQFGJIgLUTng6Uew9BVv04pQ7GZe9M8b5J7PYB8i06btsrNjZfsofIcU1AiYhL5FaSvTvQsd2d
3Cgfmu6RYWx+X8YYuzKUVQRj1gxn5qNDo1RXqqEXG7l1MhJrS9AWspV56yi0HyfLXeaTuUlV7LqG
OUfkSevc1PlrHOtdsuwY4exyO4UTEqnxnXzQggrKlE0SAIQEQLtRZ73SKpkuB1OJ7/46/rStApJ7
Ov60DNfpXct1UJdOQ+cwyD6lsFs+JMH0l9AbKQYp13Ltvzz9eaTUig9ndfgve1qxCp83To9hCUgp
HonT1j0Dn9i86MaJfu3PD4CRYOYmBve/eVFulRvy3r+jsdbtz+vdmUQRnchM57UUs8o95csHu/NB
bMozmIED+2iYanJV8a7IdfJB9boS+PN8u/35FuSG318uzxkFTF3R2ypenc9arclLie1mwRAne0CD
Xd1P+eWk0wNd1vb4Vef8zbsqzB8qhjZrSyU9Ue56PlJuDapKHul3EZC++Uh1zusytQZtZB1OG8Jz
imNP9opxNQmh0NgQcDjIwfSYdRT+jXwG1YE5Vn1acOZtDBbuQNlNc2Lmjz0rrPuLOBUGFm/WyYfR
jAtiDFJjpY7Dj3XQkNptQcQhZry/XkAvxv6gxM3hfDp5wF8vfN6zr+I7qr/q376wPMaEfXgJr5RU
tXl8q7SUFOuMnEI58DyNWOehrHxGRzvAwugE7TZq+yNkSRblFq/xaK+fdgKJcjqFhQ4IDs983tMQ
+ueRngshRnOtfeJPPrHInk9QMc9QlPiXOlQIsTgvy82OAiOqR71yXv/nfn8uJySknw/J/MBGk3M+
dzS/YKMhozm9ltwdyt3pFeTLIDZwNvUo7C3fPxzkfR4Ox9THDG/Og1tESdC40tzoj6eHeYuSWWyR
u59Wnp7OmxjU4lecd5cnChiT97R/SQCTpzttyWi6bc6voZOQhg6ninq6aVqmHZEO1HdlW0BDYBy8
k4sUDBibmkvDGtV0SfImNaISm9ZpudAwPfyxszVhRqmYj+VLv1Qi5+2/mViof0ygLSredNFNndw4
/uc67u8T6CoRqPyKxL3r8jqi6qEjy4MvwsQP2F9/iD0YblXSg9ti6bzek9POv1kHnU0lucVo1+dd
5LNQHSDm/TxMPhsry8G/NKDmmGex8+n+bl/5smFHcUaoFlB2uPULWiP5jXwY5meOQVhCoJm783oz
MsRu0GmAndfJZxb7lm5kzhXlGIoWbMXKm83ZQ1tfywejsOpr0rN/bEicfo4YRhplz3qFcbKyK60e
p5siJhC4Trvxm9wwEZBzVdNJvgmcELJc543fULVS1qZLe8Xb/Jcj+vlUxnyqUCGt4nyqP16DhGlz
WRSCWlQ7NHeaCrg68oZw22Fhv5MPLR1xC9eYXPANq91ZIyVYuSgPKgT9yA5dxe8H6XjJSWrMwOdo
g8X1GEwxAWM2Pg3Pum/EVB3wnnwm1Bjv5R6Qybci991ruUrVqh/7y42J61YHuM+fIniz/j9p57kc
N9Kl6VuZ+P7jW3gTsbMRW5asYtFIlP2DaDl473H1+2QWRZDVamlmJ7oDQmaePCiWAdKc87xT7b4P
x7Bi30hFvSI0po9drn2200y/R2cvAvdqPchqaeUMzpPVlA6f+2bU71Vy09+kifFA3OX8cfFlleXZ
lyt8kSEdvSlz50FWZ9COCaEFlhkpIhSnqtSdZs/mber4xvmgzXV6HFzEz57rLdTjDFbz6WGHI7FF
i7Gw0SYrOZq2fq3UhCFBSSiPpMGmD06QkS/kTR+VkNx68liDfdxF00fkoB5RBZ4epFXRFKztD7+0
Gm1zehhGO3ngO/xBdu4ck1SlAP7+sy+w9vgaINsnIWvwXkH8GmPjaVPnLjf4XuWuhz7ACGSR8jTD
2xlZrTs3s/o2njIR1ZfYpretepFJCyjNPyIBvyaItzg4KdhgqNbUvTjt5F0XCjtKdD6gWnHXl/1e
uLBkT2GT1npxsMUzAgk4vMlTIuu5cZN0zc07rj+LwE0/+oYEBYEZcMLuGNVD1wC/uwOSX71PvfJR
WtSJ+rYtlPa9EXlA0ZNyPMRxbt2ZrRDmZIXw269dkXfeEIXXl++nuHn0ikm9JRGQWP7VpKBeq5jJ
dD8gAbHxe7YL0fIa7+Uh8xv1YIUq6k8KQTOyrpyR3LJ0+N3CLES3BDAYXYOBrtLT2SxNzl1zG552
Ww2IjmpNfh+qYX4fJdF3ww5nNKlKNiCdmWwXPzW/y8Zz3bOJrJNdpxr9TMO3v/sgCs+OZP2z6bnn
s5nsKQ8OOnqrZmYbmXjjKNJJqczTk8pi4kmeWTWIn6lIyn1OqKIhSrIqLBRtYHPvpx1zSPiXfTFv
VWVir0IaXfhKWNBtySQ7LvWL2XKhlAvJ0tK4XEfWyYv1YzeT4ZiohJaxcOcBF76d0wgeRD6yiGkA
FtpVrIQ+Vcr2LkUkC+iXrLdKMGJPFn2xrydmZYXooFZtSaCUOJ0S5K8WVwb7KrCXRUdcabXLkyAf
7uXEQk3ZMsnseTqaYp6BfhGo73KegWtRtJDjvS4yJztPaaaUFHZT084zFjlPSYnEC3w3Os9ytI7F
eGuupqNsLL3mb95sy+cL0txIA+kwRpcFNWkfEV6clXCw3sgJ1K+cpYE972SrnqXTdWIBo148Pb80
aVHkIAqFt+UPZSw57avJsK7OQ6/zMEyOrpZhX63679PJTvYX9XI4uNSd+8puxrAnJsCz0QRFArWL
tOFhsEemtsP0mRUJhlmgY05szI0PJD7/AO06fQ6I9jvXP9t3TFk+p6FZrz2zaE5R5ZfHxtaIb8ns
e9h1rWZDsY9qx7pvSemxYiEnINrMcKcRtPBU6p1tCy34oReHn33Npmy4tUKq/lkjm6Wh9IgPCKKg
+KIk3hWRVhubSNds8hMI41aduridxIGgWgCYU89QVLb0RByreyvyniztjOR+hM/+3jOcwuL27Ej0
NoZD69Wsraz0LMu2KuFKsI3b5tj3ylSu5Kmdt5zKpvOprJ0V5clUFllObo5JrH82+g6K0i+7SBfS
8Nxl9JAqAGkcT9dgjQLW3CeA+A7asPItkm9N94s6b2SPnedQzTz/5/u59JVvpnTwok5+ZimAxUv/
0hfzfQgmuoHsOtAlpvyVckPy43DTCElViX1aDrJuStVuM6uo3lw0LEV5lpenUjiShe7Z2+J3EI40
4SixCpatIVavI52g5vMXC3yMdgXOkLh2+SfIciLa5V8o/1avm55slrdN2kk/v6qT76xsWPxVrWId
fz/i1y3v9VaCylDUcwzdcTXLAZHg6q9H/IXRa8NIQv4BmfvHeSIasZkG+2Y5GKVt38TsBb2oaxpi
1i2VqOxf2L6oYzC5/UefL+ykl/+hT8foWX2STuWrTSdtXene//drZHuJ7C09uGdqmG4mBzmGiAii
t4XhF/cVaSuaCRRKVkF0TFHI+GkBBuCznZH97D+i264I6ehVUXXEtQYEgJzPwl/UCTvwts1NAhZs
bQGXg+0I1EqEsWtHVkTnazOdNi+qTFc7FpEQ4pKVL7q8OE1Iu1o6aqJPGzj2NlN6yLxA+EbnGDk6
4G2VJJJoaswbMlZAwhS6eZOTe9GfK1GAMG901nJXbmVHu8Vm6SLPIvIGCIn9Mffd+BtPLy4pO1x4
kVeTdb+6pLy4bE0q4kKGfIb6l82gcZXy6RCSI3WwCWdWjOBlvTQD4TBWK2ksy2akUZaWixtLDz7n
oUrwkmxdXIOhJHdi8bt0OfttrMpFwhAIyNLnhY/L7svLkGeVqlSH1kJmRPwti29ZvHiJsu6F66UL
a+Wf5j7UdsvLPF93cRMZhGZ4MbFIhlgGXg72UO/Twfavlyp5Fojl4KVu0m0NLjaZ3Nrr/hd2ssd/
2+eFk6WojGLl+n/gb1DCpz9jcfr8Go1ifPz9PRY+3d/usY7hOLYJ8cu0IJTZr++xNWpzhqqb2WFS
9HpFhj83Aae4Tfy+vJVniLiWt2aqlzcQT0nYeFUfi0YIN8axGavtYi/rZU9icrIjcLK9LC310nYM
kKptwE7Iei1wCAmVp11dpwfDhuIiXszStTVIAQSMp23kzZQtDnRPVdhL8kkg64rS5SNYyql4PGxe
3IFfnF44edHy8nR0jasp+F7pffgWrSVtH8xTeU3o6XRvOGAec7XKvrrzR6dhMwvtdjaznk0tw34y
7djUgK1F8lhLyi5rb8nQ5bu494z7JrIORtVoN7JU6YV5zx27WeeCoi7rAOiZ901rQykiI29dqS1h
lERCdScjQ1FaODnXCVc+EvVnV7JhcZWxcK+s4AnN27ErmJuzmqL3x3ZM+qOmGWq+6/T2qSxbGk8t
/PViFMRBc+wOZBoy9nIqxRVaQMu5OrdIep0HQtXI+n9T1c2dP111RPTeDmY/EIhlk+dDycsdkqak
AVVhlpi3siAPJNjKfku1rPnpTlafHRjCMkD4U/hcjH5WLw5UfSA/N69fXCp2lPImsDL3Ri/elWJY
PYjRNtFvxb3iPF7UdMykxHhRVttuJG1kh070kjU//ZCsYV07YYtu9ZNhKAf6P12/KIXuo2KKSUD7
dFnuY5R+9pNXc2clWJdeWRMkM9VHsyzrozwLRVGeLQ0D5LbjVFqnzGXacVF/UVw8yYbF3dIg3cli
T+71NqnQf5pL24SAIS4uu8yd05ar2GVziJTiny8O4VXKT21ID4S+P1wvzWzifCM/w9tVzCl2BNU1
yGh6gFtkKI0++mmDYiHbKi15AOcInCVcJ1Wc7Kk5c3jqvwi/eQ7uOXuzhIt4BO6/2Ly4jnQpbQrh
xwY+GewXy47fybm3NJQNs0XSBzKCxN+acXhUTYNAjZyd6KMso1oTHmWRveLyulE922MyCCAfeTJA
+mmHLqObme2+9eKKdO6RNHk9msKjaGZ17WfzZJVPzUbhdXgXGH7ROzWhSK9Cp3VOBNo4p8UPbJXh
bCj9yFYdchwgLbncn5DKe3LNciLRMjIhKpYNgUpaSWJCXbtE+fUiliVWUja7p8Gsb2Q76uzuBq5O
mW1ke1ooB4VI1msTOnWxASNrrsjfq7fnsi8U2lxxkGfysNi0qn4gv5s8p6qo9kKz8k3cETeiAwX3
rMR7I6ssbxDSYJW7lUXZgLhjPLCk7Num+2bMzIbMqUTdLJ0McvpqwpHvZB+goO7egG9CWpU1Aeww
ortOqYzT+Zo++AYFBWOQpLyE2uyFvkr21awr+zRoTnXgcXktS16v2ictD+zTUmxnRsFTiCq1bICr
b6xRklPYKUlLRE3m4mgXNaw7Wa4jtziiBzN17XyQBVn9wkL2kC0pnybKeKLHUrl4GVFgKokQz6Fr
jaBlhN3icemx1C0mpnxFS1melc8ezl3cYB2U/YPRFNqtTVrFO911vhHWrJ9kye2IZa3TybiRxTEE
csjcxj6ebdnxIr9i8kknNda/H6polhiKvIigVG3Ps1DE9lQXmq+lO+rrocpAzDHii5Vy6D1b3Z2f
821bfSLIGbT8MsV6cYqSnbHPNXK6w6bwdnJUcNGxrwLAsXIkIJsdgtJ3ppOhmAZ94xijZw2V1c5A
7YFtDYgtJgtRtMjy+QwywVPluV02paKniaY7UmOYL33ONp4L0bzqe/VoZmV3peWoUCSd7j94UaQ8
oNykbiZzhphtVf6DbGgSCL7jEOcHWZQNoJvXrtq6d7JXz5ohSVDZUbbJKum8gZ7Hc/+nI+ncCWx3
uzjqM7RGw3rKEOjry/u6+Gq7qX+sCxZN5cGfTZ9t3Z91bt+pm7zm9nHRIIuyx2J8Uae5s4rKZvXO
LYq7MCTEIp+IuV2lRdXfBj5KPeXALUeNuTOQFUGlr6qPcIWr66gO+M1OqtrfujU5hmHy9kWVrPcD
xLPI4SRPSriW/WXDIHp5MSgA6V7Wydazh+dryAY7Kop9UOjBvvAb5VT1iAS3kbWTpTYxFACD1C+H
fCgekQ5UrpaqxYz5trsJRw0dQdFraZDFZ+cX9YutcF6o+pNzcobzP8QnOyIs8+WPy1E1OCK2p+qG
Z9pgal//uIKIuG+vrniiJwNE7QfFIrK9BwtzgwgKS1ni4KHIh3CwLKuoeA8ju2TUX5j9qi4k8WQ9
mg2ZLyS9EAQuPJ/99UKgTJbzfuqPtfJRFpbqxd9FnYLg2dnpYiLPzg39YDbeyfQyEjjEJPA8OVMs
hNasLL4+F2ULkTSsz5xP+4wkZZFmJYuXzedORUJcA5l4Tz7kpO1ivjYIP2xHFKuLhouiSY7sH26U
hvisXn+WOoRzRuyOZuiI0118lv3Q2QXMyukYiRFZGnT6QSPIJAfGWWSpfkhsXT/I6uWA5PVTHXtn
lbGWLRfWZM5D6Za9NWRRIPaITmUgSEbS9Hy6OAWi+tpKNp37Li9ChYZvWMH5Fb3oIo0Xs8srXFou
5i9enOwuERk1CJxtwdAVlQJ1ZoV/rpiYktVAOr3isOXkjHstNZF/J9eZdkghsXIlmvJCHfdnS0/t
HmyngYxhgiQVh1Cv8mYTCYW5KfKCPfmyakNqKk1LpSyaUaw3h5oWNNCxHIikJ7MGbeyNObIFpnpJ
xX4k4jor0zAK1tvkuazWVTYL8hDtHzLcMZCVLRqjx8tyLyplMxMGLM/t53OkRknhc9kLkwbAfHZN
CDVaR25unYF2GPezEdtCrPl9mTYtb0ivNCcrhjKUljmM0PHURp53fW7sJvALPHySnZ2a0S0/OiJ6
pwpgKgmGxDiJysaIEL4xVQJeWuAf0lAeprarwfANmvQvq2QHbhR4EVdC1uD+978M07uIIVEd1bBF
/oVqIupk8TV/fZebmgyiRULYXEzk2N7shvgoD/rzmSwq3EWOc2fFR3LFFfY1jK+yXlbJRrbLULv9
x27S5h/d+8gUksgoLiJtiK5Rtv1of12qZL10T/T1F+LU/b05deatEjFRbkfY8anVPVQOQ+eNLhpS
FA8ZiaGcUcjKCdmu68weHgIittx9kkM9cExUDaR1z8YXwDJhI/zMEZqqZ9eyYXEmK+VhIHKJ8PBJ
ZzZTJ/GbzoxC1gHFUDf1y+IIURGcDLKhFSnM3HVEnTxIk7P1UpZnly7k8LV0RV5Tm9vBdTGh4SX8
/NJFVq98az2IYAXNRr7A9KbHYXbbWwcljpUMYlCrMNs2bu9eyfCE12YDWThkX+aHkq3ua1ubcuvE
s+l26HMUUmSxN5VwXwtgpeKPaAONUfWJ9ZfbPky6t32se6fBQlFK1ocTQaODBh1V92IyC8nYZTZW
fRpV19rL7uFAMXSVk+zuF4F/AkBrkQRNfWmP+krtlU9xZZIOysxxCdPNnkNwZd1SXKJ0h8A491JM
HeEC2SDtkMnTjkiLzUncVRu0+eybEVoT2cq+jYq6n6JsKirlIesd47r1UVV+rpJnJM09WSwN+oS6
XxuaKG08GyNexNobiBKIImNWbRvVn1CiCZUQJUdx2gGoOMqyHhTR+UwW5YEEhOYA8XqpQbz9tQPZ
1AuHsCbZ8ZLlF5dJllq/iQm7BgWnaXG6RSzp5YRUzk9dw4QRJVtqTQWO7nkw8Jn9FRvFzbSbpY8s
1swUzzZey+B+JSvl9PYfDWWrSTCU2febxLdzhKwc52DG3fieYJzvxME3t5oCHUgJlD30l/YN+kXR
e21AuBcb6KDzQxikR2lDjpl2QhU0XclGy+kIhwFis5atAsi5H2en28pi3pH26JFqvpdFgl/ydewk
7kEW0ca8uLg3xd354ty7pY28eMKjUF6tdeani2s6QvQEWfXbRIXW4jFfkiEfSj8jLQGGrl5PUO7O
lTLUIzX1VNrJ0hJyIm2dIZ92PepsvLk//Um7c+TI4m/p/OyvypLHUjGVfWUrztEBPX3MgYJqD3PN
8Kuugh8xmgn99dJcKlZIrlWd3mW25u0dsErjF9nxuQvaiKSEQsWCq3Peh/IJWZahSTJmSR4iFXm3
AobNUs+e8s/YJtmKwPxmHoqEeCcZ+iRim5a+GX0v6mXAVB1Yw+mTmwtu59M/iBHJInFEL6s/NWUK
/nrWkkNxFTdFeCMJJfJs7voWuqggliTojcJ2THXQLkUEh6lJUbKTpqghqu1Jz0P/qCFRa1J/7ih9
GGNhDLv0ueO5MrFvZ69zr5A2LE4O4VEneSYPagY9a2xJ7bxouDDOfEHnqJVrP7Ne9l/M1K6KdmVP
OvTi/Vc+hSdT4f79j2b/nddkP3tartUN4HncGOEOuQRo1oLzr38LNYhn52XJZbnwvECps4RnGl8v
q8XCZC4Of7c6L0guS4zyrIkF90Btbk1k8Q5KhWqSm84jaGLyXXhYXbP26n6o2UvcXVjwYpu3LiJk
+6IxlAMROQojuBkuGAq6BO7ETrpJLIImRbCOcujMHj2ItgoCRng/7WXxspm1ETplwujcSdrPaojr
sYVLGQtt7heVL06lr7Npk8Z/iBXwLrexHMvif9tUdd1yAE9ebGOVLosNEUyymxjYpohOtQ5xlbGt
EkBIlGeOVsKEkKeyWR4qYbgUly6eZUB7INAP4GuWIgH+7EdaXxT/0dflRZd+1Zg8PK0NK4lvEfvj
shu6rhyWRr2IoA6r+4ZmW3GUhwRlgfPZpFsBo3qARSR/i9qlSVqeW85WssJM/2pm4iZlYZjzU9CH
YxIh+QTmqU9YW1cC19v6TAQAoYltcX9G1kqWbTt5quymvtoNVpBB2vhZJ61L0UWeyYNslX1VhLcQ
S7xZ7C9cLkVXpObKVwGgBdgv+jzN7vdDf03mV7+aFNugcTVHBy4FFUm/HPqPEVq2UcLylY8QFRlh
hVhEkTfgJRq1SARxq0B9cRpB4p+bz7fwSjSR1Jxv7ef7+IubO2Csp57L8+DcLM1jP4coFIMxklc8
e/dCR9+5dQJhTnV2sd9YH2ayVfZRh0J7Ofjhe90PTmqkhl86P0rX4eB5t7bAaNcFy6vkV0ZfRM/U
CP6qZmTsG7GRN6EM5JZOej02TnfsRJWsl2dLnS1375byhU0rNgKFK4V1wT+4uuj6j5ccrWGbgQLb
OnM2EWnduzfyoMJbrjdMyygb/XdDG+K9/txqzexBEtEB5bO3IGLILp4Kjl72eOpc1MZxar/LKtlY
mEIjAenqc4hc7nwQkDGyM8TuGvPgD2Hh5Uf/vPX2s7i0SmMZ42Qlweb338W/r7XZYJw9zXTglth8
QhcL2amnkQbSB/OxKDqkCwkd3ecIKwINqfJ7efBZ4b+3SyTJtXC4GQybwZG0gzIZrXON4HVImZN/
HBpiwMs3Wm+zduDNzZ2Rls2dm81sauZIX6r+U9UAx4h3lZh6J3HeDUExfa5hqCK4BE1I7cLoreuY
ZCjq02dEsb8irYzUuDvnK38Mws2QxsrKT3z34IqDPEOJl0RLcTgbytP/ig0ZB9654+JHuq38Slzw
+TLS49ynIaLFXF8WL66/+Lq4vCyeHUobz4q67e8/R13/21OHW4nq6qSxseNAiNrFUyd0rDFQ88A4
5o3zrTDTY5xE/u2g9iCNrLjeFYzYN0Yfd2/bKBoedAIPZaM8IFnJqFJNjauakfzbQs8ImIrRM1tM
UIR90M3ROskq2zb5CIEpb2SHZtDMN067X8yLrrXgwWruua4kEOBGD6dPiH+S4tnE7acElPPNDED3
qjAdZk+9lxASnaU8RdTkuBTlmTx0WtlvkQZPCBB7ZReGsfrkYbHuhcOlKLssRXm2uMmCkWXWUAPT
IC9wYSh9xa0Jn0m/MdhieTdpLhosoevvZUqsFkXauaiK7NqlKFsX4z/0bfzmPm6Gq0z3q5MWt+5W
Swi1JneyIhWBw+y6IA0ZEHU33vhGVslDrhYADIRF0/ioS3kumRzg11Ca7MgtOsBUcbc2WTtApn5a
SvOWhQ3mzk8Oz+4ReOj3quv9kKpBUieoQ5lxryEOspIiQkuDPGtEa5cyppGt5lSgYi9bNLtuWYcE
t4hs7ZMC0dL5wqvsvNjJvovXpeHimkvD4kB6bsQrksZLw/ns9V8jHZgRhExAgUCckTo61ahKnUgK
rm7Yh6jQBIStIxZS5eFcbsy2ukEyRFbFxMRAZwpGq/jE8gIrpq/PIDqDx9O8/JM8k61N+7FSC+fW
DlvzEfQDSnFe4B5lkWS6clMVvbeHnmA+RgDl9orTOBvZqpSFd7BNS+PjpHXy8vFOGayTbJQHM1tF
bdA/gjYwH00EW8PUDe5kkwfoAOhN3x9kMe3zhNURRzlv4/yvV5yZRnJnvhYlmNQAdcTXxf9ztX2z
/d+ix7PFhcH+e3H7V/a9+a3R6e3u8dLglVMu+/SyNn+1f70qbPM2ImGo+w7b4nvTpe1PUI6w/K82
/sd36eVxKr//57++Fl3eCm/sQ+X/emoSXB1umS9u2sL/U6P4C//zX+/yqP3+7T/+b/3Xl//YZlH9
V/u9+Vv373817X/+y7L/jQ48u9mO5jk6T2jWjofvskX7t2UYxCAbpmsbrI/TkhegKLm8/W/VcV0T
tphOaphpE8LccJsVTfq/GXEa4tnAk94zPf1fP98GMncFF+j8wf0DP8h6vadjsCPn6rbtqKpLJLRj
X6xc27rtlU6sFBs3jg2EVqtTXBktjCzrwTD9/mqeAncXkjg19tmHxAxZ9hJpnfAIknXat/2OjYqH
tByCqxfv59MLfQU2ungGyhdmMvXiT1RtUjMvnoGZ7jGH9yGhwTslbgkV+SuIuv69ls538AXeKJb7
gRgZkknqkNt48kapAvNP079fvDmMpnTP0nmi/m32V8H+TO3CLTd5tjPLNjtW7PKoStTvhzr6Miuh
dq1lsbVp9Dy5/v3ffxGjLv98phQWUrAGmwqu+NxeYJ26urFNaPBcuspCcB3BgNJID/SgthixTUem
aMoKNNyDg7zNH/5s8cV7udHHxRnLmgRDaAIvhfTu64vXZPo3MNrLTdivkadgsdnLGBxYwc6uM4U5
JYv+fjUQLclLXJW9zx5u1JPwGugoSBR/2EPWxHfwxRRLvhxbJ5wUDd5fTMIdtCKSYepLaJ6ae9WF
5q1Vkp3hEdp4iohYSd12H+RGhHYDOeGtOuQrr2EJv3TnP3wr//6peCZCxIaF8I5rqqrY7X7xqfQ+
6oGWZTWbtEGwwwYovSqzurqdQ3OX20lyPbemA6mhe6fbQMR+/5UQ3/iLt8F0DVt3+Q+2vyM+tRcX
Lxyvn5A17ja1OSk7Mt++DHajXoOzD3YDPMHb31/O+fvlbL4DjsWvUNP5Kr6+HHpAqEyo0I6LwOxF
GH+zi63ya6er7/V+IlfZqw6/v+LlXFp80DYgDG5r5GEbqi7e/hd/YdgPDtD5nlUKY5quZqYVa8D1
ySo28ju/cUkmMJI3vW0k2yHQbwqjWhc5gmgZgGuSw5O1rnj93e9fkwxUvnjXXZdcNtXlE+dFXfwW
0gL4BlLN9cZzLAf5ePKL4DRxyAhPq/KYPaBy3CdWwE2qSojXHI1rwGvvIblFb7KpQO+YO+Z9OcSw
kD0vWLkpLNZxYhm2U0J/A3SeXNvSra8QoU8tRq6Dk2uM75BwtzD//Z9ziYszHFvVVNVwLcvlzu/J
9hdvca1blV1VLYKUXjeuBye5SkLU7oxOyMlbrrGptfGvTB+ND2E4f/bKTwrRwvvOTcPrqLWvhCqL
6tv6+5Tc5lWkZX8RATjuWsclUKlz7ir2Rk/K3HgHVGFB5w9Wfa2r1nt2QJDtZdUR7fWOBRAliNbs
YkEaKGb3ZPiDta2T4g8TKfNvDzeb7xB3DhtcmOXactv2xR9LaLRmmhNie9WMLmwZoD4ahHA151yB
1adb+edRnM1Vu7WyZD5+QWukPoz6/D6rxvDtiOTztoHXf4AbyWJ56j4SF5Edk/xQBx+Rp9T23hy+
qZhzX6kO5PMqTK/1Qn8EOt3d1n1U7lJyYshTD/yNPZj7ULODnRaExEaCW1+HTRPvwnzo1pNlxwi4
QsO0nIT1oNmL32n19G2O2LhKiuJjh0hGls7mH74OFxEd4ttgEChq2IZHaAe5UK9/cFaZR3OWBO2G
TYkeqQVn2sq/xvH1ZKuZUQZ+lNfjIt33h9+VBu7x8gYD4YlHO+MYx+JWKmfBLz6drPJZc/GDDkmB
Jr6uozbfNyyI37t6lW7i0rPejwhNEuoM9neEF7G2pgDcbWhGW2UVEt1zq/HwXNlKczuTKbQOTOMT
VNf6SkOTz4WVyRQA1nlR6hk/zcFc553/Fsog0AtT+RKDodyY7Jauyym4ywuiw4Zxggk+3Qe2eYRc
PEH+TWDKjOma5Mvvga0cHKXx2fwjECH54Y6xAdfU/9Ab1XsTnuLKtfzvZup9mQkmWxu9/i3K3Hjn
Dyx3TV71wx0aIDxhwC/Fb7/HenHlaCqbNX5rrjx/BYGgWJuEDbKdkj4YrLmE1dhvizwhz8e7hvht
uZq5U0y07q0eDV2SXAmacZMr5iiPmUdMktOJrB8Uo7sRsks8ubyN+UOnwLCaTHXYhKpFcDHiJfwc
fgRKBYY2RT+sGHgXh5QNl/AxnfsIgbT4BpQ/X9qy1dADj4gfttTrws7ZOfg0KUF+2wWPIGjmWyNb
J22r3PXeDKwfSN/KrondbBMkQxXEHrZT6SnbuTG8VeYWn2Zfr7YEeOsA2COEILJ9UiCyGKNyc6UU
/dpFEWhsCHQpUHbXJxRwTWPa6QaUIkvzeam19Q24Nx920rJHacJdF8wQq+qj9RCgbImO/HZSs3ZN
sgIbk2qzz+d5ukrjbpv0Rnno9e5qtmJuOeyCWGTmX9mdtq/Nztq3JtoYvWVvo2oKVg3gj5tBy7J1
+mgjjrXzXSfdz0oiQq9JzihJMh9QDvGy4g1+bgGCe6um4VunJZ+cq8jKv2WxqxPIAow4NZOD19sd
oOvhxMjJ3MWB8gOFrI3VsOyuoxmIYpdOsIy7KSx+capfwlpBkxKVHQG8R91q13rGrtSrG9i/7Tae
pvbKYlFbC+xNNAAp8psZ9TDb344W9McgAyuc2PsU1ptO0LPT1/l6qN94xsjOut7/QHj57QARzYxR
20tn940bEqtW9LD/kD/7K6tj/8pG6jS3ooeMzf9t6NeoiJFX14fzAzA3E9J/5G0GPTsUHpKNKh+o
WPbcd37/eRBqEoyc420RtVt1LoorTQWpxuZ8EdfAkidr2nrEBBlTnBFJbUAWaYq9GcbuugpLfyPw
rNlIFmqdO8iygsOCeqXDMRSQYxDgZpiTF2TRtygBMdkiHizW3yZBHSMoCxlaOCFlLbyq46LaeOUw
X3mJwk9eU/aNUSc3bdY6t7U4sGz/FkHrj07ga+zT691dtspzFNurSdPBIWtf0oYd9t7+AUreWXdl
7KwQotwEZletWJa+ympQ/nUxO5thVNejjvhVit6e1lU5Ihvefm541moZ0KqGLbl177gtoAHv2h29
kxt2qDM4h7gzfhRR8kGplFPCLQbEGRKqoMlXfRTV62y4di39IQdHhRzGPsyBLZF3g5Q8iWgiyr5c
scb/oZtzc8c3CHK5X32tkyvQ2y2/PPSoPDKGohDNCugjLCehBpcTa7f2Ou16ZkFgFTieslOBVLb9
zLJUw6dki8RjNoSKCOmoZob2X/sHvUHFx2xYk+IJ99doee+GEjJuWlolP8FcXweZFlzpffe4K0Ji
zjvExVfokRs7MgFuKrt9r+T6N/IsHtuJIbsZuVtC9sFedwjS+KzOrBRTK4B3GON6dMkfq8Q3+VbP
goBs5BLYatldu6YSXPVVu24dWN6Wx1gsb5iPmCi+lShDcEOdUc+4L0MWgSYS0blli5i2eJfWPZQ4
6Dypwm5V6vEWGF2nrfUsPhRJvW61Dll6NL+QjEGlJtDet8DAYDaDds79eJVWYbRJJ+duKItPrRqS
U5oQkGkdW3fKVlNJ2kXRwGXukUSZrfwDezvKWi+9h3iwbuPRBMlt5JuKl4d0KSqOIY+IqimPaRx8
IqQIHfmiqVFNzbahNX6GPY/ukTdt7GgE4KEmRCGZ+V5v5rfZ7H+uGzeBUt6kEG6/1k4/bZI+qVcE
/WxTvT1VqKOvlRZcvZY9Ip8sxI74UwGYIP5W/rAAwa6j4EOA8uDKmFiLnSIbtUICMkjHE1E4I5FM
qYPY1uweWkKWIoVZj5U62yRpH9J+Ro7Nj7/rnf8NgFm76+sHY/IQsyQsnmkhr3ckPBn5PgG2WY0j
ScWW1904uZOQusov2Jnv7dZ53/gCSscyyLaus5iFR8a9nmC5jpbCe5q2bCwwjkK0LxXA9Sj/HGQM
qWA0R+siaI1V1RT1Psh6d107rsX9xjkptXa0qiJeDbOPqkpb3MZt+rlRE2MTz+ObbiARtLEGkwwU
bd03NiTWmt+1lbwvsgejNb6UfnFyWfxThUSihtgcwOl1EuXDRkGyaByzH6Q3GztD8xADa9KNUQJl
Ul2S4NhsvYJ1dGu76vupirgtfrDBeqyS9u04gpOOshwhjuxjwzCL7z86r0oT3XikQGwMQkWR33AB
EnprJ9C+u/GcISjRPTrzsNFL/b5EG2HVJeh2DGgy1jUfneKmd3GLY99LE3TutqaaHJJ2vBr54miD
w7PM2JQoOGTKbK7GXFfXucF1DO97yjrXiGpGlgFN6fWCB6jLLUdIIulDma/HkY15FUK651fcO00+
1LxU7rgX32Rw3jWNcL8oQ1PTt3yEKa33uud/nBzrDlnz98IiAauODJRKnpanfrK06F2THXr+BGdE
j0WZrYauxZ4tMYQJWhvh8IJYhECztohMIPk5vB067yvSVS1RkfEdORU3hvbWAY3EU1MDflLEn7Jm
JvsxgXBWT/k17Mi35ty+R09t5aRjsyFT+mvdGcMqsroPPloBCmwQ8wtBd9m6B2qyahJtb3fDzWjB
W/UTc1q7mQ8h4Qdfks+ep9aQ4vWWmMRhN5kmehE1sg0mOnSV1VxNje8jdjU+wOWB90uuqzmgNKfC
FeaR+NVR0HZMCH0iBm/feM07J2/qU5TpNZsvo3c1ePatbsTuUR5a133XmFq2l6UmRM7PQOVpEyIo
xApvrB6aQJtJ+HICRLCSgxX/P+bOYzlupGvTNzT4At5sZlHesmhFSRuEJHYj4b29+nmQ1McSqY7W
P7OaDQKZSKAskCfPeU0+HXg44zCY41O0KUmfLEY70U7NVD+S2FJOGFK7i2BkFd3MoWDerQNds6Ag
YP1mZTu9tRC+s3VMY8yIB59jP6p8T7Oh4rCMvJ092sOlXKi91Z/KoCbMCT4TDf2taXW4t9My3Rl4
b2zCWu8WgltlNQYjUBCh48RS4tXgE4Kf/cb5ErqYpZRYFqwjw/EXFFYn/Gq7bUXAuko7gh9E59JN
rOibUOFJRSk6PYCiXkc90kip3isbR1wCJfyGq7wDnB9qTFI6fzVB5R4NtOkOHrYQuwgvSoDYREjx
sCwGJV5qka2vMj00Z1dqZ6NEzgPunuiGfxoCtzvbafhQW6P9UE5DtA40jF+YTb9C3wzwlN0hnm3c
GiIzb3wtwVa0CJdOWuC/ljqbFt5MOtnpKUrt7KzUaXb2KkxyS7u3wfo3N5GWg5Ux+3UYucnRGDH0
6tRiZujuzZhXi0ktg7sJsn0+g5uoj7jbgpt4wZIhQG5kKfDo3CuCMCpWetaiTmTfZkZ5MQV/7qpT
qk3g9NNWabVgowR3eNb/VQ+9c2q9aXjU6zYAmjdusrJNtnmQq6e+BlyEjmIANCBHYD1Xo6VgSj7q
QXTHMqJZIq5d3zWpP5sKPBYNDl1Z2/SPVQ1iK+j7b3YCNbFXVlluut/NCifNOlS3gR+7zyMeG0Ng
8ZyktL5LR+HjPb4DXd4d+tZ111NUaUtHoFKT+vlRoyYLAhoHXD0UzUnfjF6nH9oRj6nB1MTOYBWF
/RSapwMPeCvAT6fLqq+ajgoxi/AnPWehE3f9l0Azjp4dlouiiL5Emp4uapvyC4S2cJH2wl+OSb4R
UQPJtEXZTVihubbrae/amQtOF9Meoy+OStB9Aet1dCOmogaxLea8bJlV1E0Ttfw7tvQFsLh6rXAz
ryMysYSw/R5hWHLB6hh8UlknxFq/MtR9OigaFj/t+ISyxc0si7ibFDXZe/OfuckzQi3sFe66ybOX
dUneBRdQ6470dcsc4n+rbZTl6goHMa+w232AcOEqAp20VDXU+dtuBw0DCfOxwKYIVexTVcXhvi+z
7eCL4FAKLSFXzQwCY3FcOWrgLdNxMg785e/M3tb2tWHG27GJ60c0KwRyi177YpXuRteoG4uyIcQQ
HU9GnlP3ERHxBiSARs4jsI49qq74mk3owBihAEhghOuo9W3KxQb5VgRrmar67GirxWwwjvauVlXb
zjdmzYQo3UAA8YiT0Qj3ilB7LPNsi3tOBiipLtY5flj3WVqMK+L+w+wdvyFw874aLD2mdPqWeMFd
pSslaqcJqp5F3HzBOXdRuV73DN8LjfXmkLaVQ7ykNY+sPdegFZRDagUX6H94VNi2ciq9OuMmJBzq
PP2Ml9AFl43ilNq6eSucYwc+Y6niUnU35aOzThoHd8EwfAIdMz8uY9g5FY6jg4qZyWSdy9LC7AKR
tE085M3C5rU2rVdD6483Sv1C0qI6wcE4YCBk75vZ0ysqwUDZBGmnsXPNNfZ6/V0+Yg6FrdW6xGRh
M8SNfp4UJlorw8KELKKxdA0M8HSrsnAbrR/akZVSCJppN4XRkeyQg/MVoMew4dc0s3inVfE935+4
i0Tqrxx9ajeJPpnndlBfIoeM1Ygd3jJ1vPApb6PwSUvabwUeNKRD1PFANLhrmtF/SLvhByFzcY96
qLfpHcwi1q4a7GGWYImhm/E5GsMESf06X2tdjBjQjHozjapdj7ldrssUs07frTethVVqE8bpDyvD
wjoY0m1m+M42C5RxEwgeAbiQpIgYREQWbmGsvTaucOcNo0vvY8jRAFhxLMW7HW1s3ERDpFBlxpMi
og5TKWulVLPgNaThb3ZI6O1m6axpEM9ZB2xSudY6IHm80gcNK5mpNQlo7HSNaHZ00xv5jQ7p+EAB
3V0B5Ir2cVkdSs9s122RkFYW8/LYGpIdl7WXFSnirctsuu7jpl3jJXjfmCx3gC4qJ+xnf1DMu48g
5V9GzJL0+BQLE6X9Mfqe56R52r72Hgrb6fcWXzkPmd50v0mFu2wycdJM4wRJiJ4nFYJd8YhAhBcW
5SbTk3Kpm0yBppJoPB8B1uFrMOzsTLvPS9d5ikOj2Bqdz1piLC5JadmHtvTEaTK+5VApNjlIl7Xo
XGtjmBEefSrxVdVpO2XQ9V2RmdUt0ZY6Wx3P2qcVznGZSn2JMAXrOB0qj856nccFoQggp0tpdjit
WgHTaW7dCQdiRp9O1SrV42YnuhxxnhYfOsssrH3DE/BYok2xbkVprVRmGBSjte+syyt+aWFv3AYP
76JVOjIec9zvL9O0rvDGbh9r3cnLZdBZn0dyiBvPm55CW2+OjtY0xyyJMa+0uuHUOGi2AhIOnyiY
7sqcv0jdGsElECQIQ+L0jdGUZJxzI/nSlNNL1aXBQlN4LkFb7G/HFsm7cGoR+4qiRy/co8Sh3jtl
2+wSPCVIz7YdiYi2X0sdY0+HLV4lTF9DF649hSmtyHue1wMci44IMLai22n4OjT6kx7jlQqo93vk
tPHZwX2oYB3tK4iKklVFAyCLbsoiTjdWqADAT7FkgyfW7e0xLS8OikALo0XWLvb7YaP1yjYrSF2U
hhojU8RejnRmY1OnDfwpPaP9PatZukwPLjZrk+VNm77CnDBygvDYOf7KmO+Bxurrc/ZcuvESLi80
ZNfK9lNdGrtgiNRFSNy2xNrs4BtedpuNo7exiorPyJ+cmTzct9hinr283+TD86CVp6od+wvcZJgs
IZpKboW9q916sPl7nuZhtyBcm0CO5amBKbWlkXPTMJw3XI9FYhyQBg00LIRS9aiPqb9wYzdf55b4
LtkmIbkMQ/GipYeRxJcOM4TAzuyXOBlB6wy42GXYCbs+ATbmQudSYeXoNo85YfcQtWJtl2MFk8mt
V03SwGmOQ1QdADDdQiCDDe2GaBWjGYsJUUbkdcgLvv/MEttgsL0L0tfoTxRFvrfGiHQImKm9i+0x
DtCExmbPs6lwyupeDSIcBoV4NLvHgLv/1q696G6ctbD7KoqeFGpT9mS8uKZbYy+GaERfm+mdOwmW
mtQaIS279gbcQvlpHPD/C/oDYu3uNi/Me5M571FQDmtx81h7IUsUNda0C1Jky6TQnYU21dZD2xu7
Pi3FyXETG/PA0bjt8MxGeAEqoBlhXtrrylLj2bJxTD6iPnqs2SaiK2/0jPusexoUPDKjtnmyWSs/
KWVBCAXUGwJTulLo2zQ6tmJVWt6hsPTCojpZKBV+yZVlbmrTf84M+4TaClI+gAE2bqFPy65Tg2MW
Y1VOomfbhEQVeTi023LylK1XnzK1MaAfW2QR6sw/JElMEk9zxLHDiPKYsljkzyM2TlybzxWrwM5X
PjnJzD9DqOKSIVN+MQOs+arBOtbOSIFm6G59z0TpD0LQwuy75NgNwOdQ4L3AjcwOeWsiqVm7zU6p
m/s4NnBSd7S1lmAjF2aY50YGYr4aXMHl2IFm85vIX5GqsTeFWrULqs7NvgvFJy+zcEJmRcu/I5yl
FVvlMg4dNj/QY+6IbD+Zen3Scf5cpL5fb6gG32KlNCy4fMBtI6Da1LqyryZqt0rdiXOmrJrmYRTD
t2ZMFRBbDTIR5YCBpmXbq6Gs60WX9uYhFgXeipryDdkOfCI6q7+FDtbAI42jY57UCF6gEVmg+nwp
3ObAKjW4THr/QyRtciR6HO+Y6DPQf9x65W0Y2p8R/+/J3Jjk8DN1i4muv0cB7EvXEyMkZqGzMOS3
NEzP2hW5Pa6EkjaXMiNTZeadvcHPkcWnm1LIDAKx0M1qnZEGBtHEWWWaCjjzobliXXY3A3NW5jS7
dsW49bHoFVFOAURRw3UOiIbfKMTCQycjMbUH/di5gdiT74pWjmto9+MQoNVGesTjsWTkL32DYAqL
1nYbVNpFsQ3/OFXiW83qbttYbr0QPeIhXdtTZA0TqlitWt02rv0tt4Z853pJixcZC8Wuij/180Sh
INS/IAL1b4T14DvnFmGIQ2fh9yvs6Sw3c/5nExVWechc8y4oVW8/IHe79xpjP5D7SxYlJuwHuenq
pDx4Qa8tctXstpQogJWN3d8qsQilk/BHUzk61mFZ/2Djw7CpAts7ijLzjiBwSkI2p3vwhYI6axmH
Pyy+hgq1lb8R5b6tvBhoWqXblLK05rbvfXR6ER7fi6Hvb4ZMNVZoczmf8kz5Po0hr0ktB69v8j3k
V1sqIU8WSuBra6zV86Sr5SH3IzJgTdPcoejbLAtSMV/DMTrKdwwYeMuizfym965YohzZ3ndx6G2Y
rKLjEAbmaQxHc61bFKLMTMwWmGb9UlG8k6cbhv/EmkJ8dg3cRQm6u0tqmM4u0QJ3F3LzXOQBOSQQ
4lM7f0tIbi+UxmhQvrJrQI3V9DiStFq7ZmGy4OaFDbfDuIPb/V6+LfkGLRFt5bc01gF0mrz/6qQa
xrqu2dzJj5iGdXmQH1vkfbYGS68/BSH2oJldm39VoOfmF5+/N3zXnE+j2Rorq0yGG4rJ4z6J0nSH
mUBzK7/82BnzL/PvmsWfWMpjYiaC4fS6IY114gETz5oExQC2kI0zDi9pQTAtqnkdIAfKA9dT5J5b
mv46H0wq7PMF5QVeryVHXy/4epjZYhrd4/VKcu+X15DDDHNwFvZUxyRv57clO8P5bcq91+H5pJCC
qJyH68WuQz5+nMiBrtU69f4f39X8gV/PII8ZrRJQDRSJ/vtVFF40v4e3l5eXiOsugUdYrD/0//IG
f3nXCbKumZdtP76tX0Ybg6qti9Ik9/f+l/llzPWTAh6Kkrg8hfL7ufZ/eDeO8DQe3xYeg28f55cv
+3pebTcEKXryfO2Sex9/zwYfwdX/ikzY6pkSECKPnTjEQGFuSspwPPzXqZOHj2Z/D5E2B21WJru4
IivSKH1ESYmmmJQlcs/9rq//zmuHAJmEOWYBmXWyWHkvUsRcL0ndTYdAkGQFiyr+ACUwfsMLgSUw
TDA8pmpS0Tc/AGXMpAnA0uFAqJGV3ESj+AuKxcUgrjuCGEcmohPrxg3sLRUpqmEjvNE0hkwoakrv
AU4dq8ZKvK1S+MOqQwlsndvOdLREoZFkG6abQAAM0nXqmnnq7lK7FJuS7DVlF/tm1PonxKOxDC1J
rygKS4ksL1DPLWOcCZN0T84kPjIh8gu7+JbCmxxXmK+Yf0Cc/A5VQwIAJQDWIoDEAAzOmIdfMA3o
oNih7Y64rWhGdwagrznFxKRVIo2PG+eSnA/u6xbWurbb1psspPiHgESxAdUW/4EPov3+ixjgOj1T
t2wPCUb1A7qjdp0+KmOmbMzjcRgPk3s/ycrbZJPVz+kM2ZzmQMdtMcEqcuUvXy/ivSWCrx3/2UVo
o0bWJ2Q7rBDTNQey+79DkX6DsxEB6BoIQ6CnAFCs+d3/8lWNjhmWXeI1q9hI9naiA/jSQJ3EohKr
zsv+pETj/gZq5PVAstkzqJHZxf3w0/hJkg+xD6rKG41LESp7D1LzXdAq7V2mUgoUMmQNw/gQudjM
plnWrjsDlHavUTA1vBp/xDbeda7zKVQbKiYTwYqhlWdnlUOoOzNTF+cy8/cib8nw+5ax5bH8OWug
GdVBZK6t3sa+3beUwzhhN265/YwpC859S9RRiPYGd8+14C9014fD3vfN+JORm0g+N9oybQb/0uv2
fVMlw77TmGv6CYcN8GLTExapyNPjb7aIwhm6koanxs7DL1mN9bRrLhQtDfYsOwpESy28KMbgpsTj
YFGGerSrJ7X44mAk6CGwdYuB/SnsiuzBVCuKZgI5sJi9Rsusta8/OfbQr1xHbx/A8ZUsvtTuwTbj
hESp357I5lKAM4N0LwzgFLN8IVi0dUMJ+Tg5JMYDF2jIv/+LJL/uHT4PkKKpIS7kGUhJ6h8hTGTu
lKkXTb9iOaxs7ILVbjfoc8LcSZa4xwcb1Q0OjlfU20SzKsiXRE3tLM2FRcSGtUxDud1xUSwWUO8d
Frt+nGe3jWXi1ovlQsaqPGtEd4v3sbf9w5v/HQJlmjwmTOD9s06Spb+/B8jjuFqohf1qxIbsUqRE
5Wl03zSmetLawMGV0K2o+9cviobFm9U5GuWz7wjnYaELJnYxlpO/bmF8HFiHr4Oi0PZJGthIrVnW
GsGdeF8BhsFH/AW3OOVUu70CnqlVWTQmFZItgw7+pq3/8BTU/+FWM234sipidgCYnQ8fKxma0gYT
DkKijC64u1Yn116UsUqOWndeBldTF3pisJQOq6dATKfEif/KcR6/VE66d9JG5d8cd0vFtKel0gP7
gGPlYvp3Djvvq4cDxbOIje8lhvJL+YP8JBTcvv5vPhAbPjT/9z8xFN6xHv6fiRD/P/IczP8Jz+Gh
+Y3gMJ/3SnBQbPs/HgI4niQjaKwi/ktwgA77H+JvB1CvpXsgMcHz/iQ4ONp/DGSBee7De9A54ye7
QXP/4xm6paE4oZNVdnTn/4bdYHxAFJvwFzUUeWz0qhzgnyCn399gCTawmdbH1l+lkZ8t1kVPQ0kR
qBCTt4XcqD/1Jgt+UpfeVh5VXUV7ParPKWZ5lLzEz6P/dK68lBz8T+dq3rcwyMUq6AqIlPPGTZIS
RtFb28M64ujMmw99EcWW/w5U6pOdUdAPzKk6XTdJ4f3aDM1UOebxzis94zkokvRksNhfKnOzHDN1
3ffC2ep2aT7rTvMSZ01/gSu30IRY504VbeIJ8wnkQZdZo3nPODZuQNY02L+pzmSupO/N1QHHnn1u
Xs1t5BHZjn3NOHSEN/GozmZhPlZBlREFrwruA9mdciPl2KV4u7Dbi5L76vciDqPdONuvRbOFWzJv
hD84y0QtzOWHA7IpN3ZY4WcsrY3lbrFjuU1pZb5QMgwKGIK5phuM3WYwJvcmqqtuE1AcuxHz3jQM
A0JWVr4qtFnSoP7kqaVyy2SOv4ciYCGCNLvp5o2vxGyccsQqJesXTYPYHHpaKZCNogy8eeV8owUN
USqyIQ+Y79VrHWzrphoq60EERX8OivqJdIi/UkFhduSeovowiKVjW/V9q+JhxefodlkYUmCe++Rm
vleg7UfBXjbtSQ/u/+0keSEUVHZGlef7fjDIxENQHbF6in/dyD6Sh8MvB2RfZxZPP39z17gZo25n
an1yqSj3Pfi+Ym1rwl/meBt0dD1Cxe/rgeokCagyboyjpuktukd9t3O1MryxhsheZ4je3euIXS8t
JRbPMQvBRT943bHISnWV6ySbo76OPsm95G2v7pXwte+6h6mDvosSYZOxA/qjOZm19YRPrUS2WWIA
bEg9kGHa2K66SaBYX/fiwcEhbTdVXUmCW3Xvi5okfaek0QvpknWDmNPXxh+1lTCV8GxRrzjBMzBX
PkWwDRlDa/FqbAI3wFrwp883RaLnN794lszmJ6XTU/72KqyaZjOTyh3hTUpLE0VQGAc58MNph3Pp
J1/1iLo0wstIjs7NLOvgjueoRQHDz79ye/KB3poVxZk7ytWagWIOqRlgD+as+xlR/cATNs6btdED
eJOdr8ejWvtuFymU7NQisyZwXG87BbUuS/mhNKjFxLO1Vzp46I84yfSpI85fqGUYuCjBBKhLa1ZB
sDa7PYHqHV43mUld1gt/7QkGd5GTmNkSqo63QwJeD6DoNqHYQLIFrqs+VumPkIUGqfjh2aqrGycr
X61zpFcOT71fPRV/cc2Rh/kBL/4EiAjn3OjUULU9CwpwK6ab6XPgqye7RhldhBN4Hyt8Tl0PL2DL
j045mjtnBOV+Du2y6RSZaf7879EbwofMHtfYE1aeCj0PvTcT7QcmrI90IEdLQ+pXwv0LB9VkH3px
RF6Xit1BQQ4QH1idttz92P449Jf2b7sfz8Urbwb1DebaNCb1qS2D+9Iah0tKvfQJzIifoijh56O/
/uDg5is47mYJsAH58+swWxZy153PGJTKX1/d4OSBtzOu/a8ucfKMP79GmVWsiPrsYUSOYlFjg3pH
gag6+UCZVpbdFN+CuDsEgxF8Sj0l3M+qthvwPMU31OKBNX2rU1hHTZi7MxS5/qQo6T4lV9dPIOmC
KbtV7Ma6T0V7DkanpUSIDMEEnX2tOU37OaOav0irWlxSUNa7KnA0CsfaXGIcxdfOr8dlqqqk1zJ3
fEjj8taZ+2t3EGsVcOW+BMP9PLXqUva3XuRsxibSt34ai69ac+nHwfnsj5my69rKXMvuoDP3DTWB
p4Aq1LExydH7fRB+NfToT6t7aVPz7t/nYLFg6KYBhQK9AIig7xbQU2S4tU2+4SXSSFiFS6auSI2n
r6Y62aBTKEDYhW/ct5PLVI4ug5oAOMFZuoapPxr3IlCeR25Yyook4cfEj0/VXFdM57qi3JN94AFv
42wKdh/65YgBKEoNQJNzr4cju7ytjIpv/B8uJ/vUOoJIDnfRMnMsA4DeqU1qneLKjdZpDsKssaOL
tD2wfOu2RJ7nWQ7VhflzaDexxHsbmjsJOgmKcRsVqfZs+yOAhEKjNiXISYGPRMmpyG7dtt9zS276
aEZzzHsY0MegcVrxc+/90Y/jlAERqjjnjPfjcrfWDnoFrkCqv0nRtuvGY00WGXa1v3bJvevY2C9+
CpvbaMg2Q+rvkBwaW4AMiJ3/02lWnl30HjM/eer1ch9PSz31Xon1fjXk8Qb5nfGRyTNaasByPtsj
K8qwcfvvQdGcpzgQwSLCuRyVaFx7Uir6jeVV91qY4lNoZU9aNEQXfTYUf2tNszxCGJZPepeyzptb
8zHZ0mdhhbeR/6PzpvkV3q5yfb2AV5Ctt2PX15uPXVtvrzdDZ/ZxEbavAgBuEZjLwdLz1Su/fxYF
kHvXTTwLAkQBqFhbG36O+6fBYvD9PyTCnPd5OpO1E4nTmZ5mk5qaFz3vb2TEzhVdVIbygqPWQzNV
7p3rRNG5xhQFBgt3NCHBjzYz3DtCnxBU93/7qRP8qN/6uynsl3mJ0so8fnBC75fxst9AgSXxv4WV
d/8HqUEVOMB6ziYtPFGrP8UM/TfxffnPlE05kNkR6zOpeig7Xy/uanCAykmoKyUnKC6TGIV5MnvH
cg6K09xQt0JFy0421cxN7hrqBLKVzyMMH2pMOKT5MbS+Tk2ydP3ROiZlU5MJA6smEUWlJZaRbw9f
U8Lk9XWEbb34SHB1rr13oA8vXiV4ru3C+EM08EFGXv6K82IXJAykQ+i5H37FAuiiwzPIfVECEk3K
wsIXdi0Xhrm2TVqq+LIRx7veKpTHIrTzh3D81qXOEUnJ4GzbFVHhW7PwVaJCwK+vR73Qqe68YFyp
zDe4KCJdYibgjgpVP1nznjH3yT3Zdz2ak33fXsfJvRm3pGVTeOodjzWIqUPhnD1V4in4uZEH8haI
yrVPDpmYZJfyQGElWK2g7V1ftLlTXkaOlgO9ePQW/x5x2b/fKQ5eXaarz3xOnTX9+zslsLpQUQdh
vFhZAzoUoZZT+7axQaK2C9mWGTQbCpXRhPXh2lVm/DBJ2BnrqzRtDHsiMkR9lkK4UsZWCtOGYKHW
HgzS5YcD8ugASrep9HANHERp9vkUOsmNmncA+/X0czmE2t6aPZSvbspzf27a4+51bByZ8cVs42Nn
dvoTSAzv1nHCY9UXxpMB9Ot2PlaiEnQ9Vs8t0+wfc8KEdQ4Wcl/3BWX/eS/qqdbKPZRrf+5dj173
EKQGNKjX1fbffxvNeJ/Qn28A18FCgcS1SuYP2Yb3P45whJ9Eo1q9xE021ebaKbxNJUblnLjlbaEM
3V62Xrsc5OAWQKrGVQAOaAkKY27Po+UGwaPx0DvVfsxcBTMiYXXb0ct/uYw8IMcCCDNXTd43C7+A
/QUkXvli6dl9XlRIUpMgGRtUtKvAuB3QZfnaQ61bJk2mPqhiGqgTKWASCzXa62FWggoWxjlm0lwj
F1Y9YIOEIUdNUWS+oojB03JFEzvGe9cQ1dZUCspwPUZNqAVsywHRYGAu/npSnP6gJcA+5Iiksvub
JIpQJ5B/1znBO5itenLkf7YHtLewjCDZtG9HrgNzHcMHvEGBI/dGfecNOcB36MloiosHvYeuBHyo
3si+txHNUMYrbfDvy3n9aFEr2Oi+T7Fpbsq+EAerTYkBOED9ecUZvLUzVmp3cqDsA3wVrSRKSh64
XiuVC9cMLIlWK2BNSgGo0p25oe/kgQq0jIF7B+sP/XKsPDifedX2kXtSqaiaz3y77LVfnqmHwH7m
y8qhH05/f9nay/8wZ7u//dktHT8YWPQouvDINz487Rs7RJQ1zvwf8Qh+WXMQBpHK71IDngrhTyH4
0sJ/wqqiCd3X9xLx14GvEvDy7FIOkjrx8rjcyCPykrIpL+kW1iUBBr8Jo2a8CU0De9/GT9qb4ih7
pt4Yb2LZ7RSRjwcy/IKESV1fXI+TtW0XjpPE2wk++s3r4Z9X0cgiwS5KrXUerIuriY8Gm/KnX083
m/rUcDVwlFnLhiq9fa6DZafcSNcfgQ7VUUnWYVHgCSS7Xnf9VmoIGP5Gyq3WGcq9BTH7R7lXi8zC
T+VWF5ZDoY7VHt0jZKevMq1yT0Djfr2CbHqF5f1Rq+LD4t9REUkxWX6x/ucJZbgfHneo4kWWVzTK
9xhIBYwJmFBK5ZYrLW+HlZwjrnMJSJXhxv0qO8KsYKicU8bUQDt7mn6Ol33yzCmchpvux6uc+i/X
en/91xcNI+dvhz9BPKT1XTpvOudeqGZ5+xozzIEDS/BrT+Cm8W0Rncx2tkjncSBt7D0kieFP5iZk
Ds96QOIwOtolpjTyqLS2n08wsbF5PYGMKycAe03qGkaiRGR7MaIVlpvvZBP3Cyr2iZbv1Pmo8P97
VGber0dl5l0eVefBH87FDzt7ytM+3U/F8PfVDlzKNkPbeJmKWNvLljyIVkW3j/Tq73S2IE9UfVoN
nm7wSdI8a0H4BatuxqJHHXT8UR+tS4lcw9GprWJt1X7wtXbAUvjC+DxN/ioIynzrD61YMbmIh640
xIMWD0jdQHqXXUM45ASyBWqG4L73VQuD2mvw4BMIBS0tUPPApT33MuPnL4UFyZVsSrK/HhhizwS4
ClpuHnbtlxdpG5yqrwfIFQKHValt3oS+OR27qiS7ERPNRUV+qyr2j2Z0hs9grLKNo1nj1i6K8bPf
5he7dfv7WIg/PAid95I4qI1RdTWBfFhgPjSWMNSFfi3jg65zKxXu1PehItOvYlWORIhtIi5InHaH
I4pfLJ3G/NvohHeUBWPStlIJvl/Kptx0xaOdTeW9bOgh/xvTcfyNbAqKz2dgtXey1fpZ99CF/t9x
UrZHvVOKG3Kr5o1MWI2jss77XjnK1muuKnE9sREdzMjrOEOfuAe91l+XHvyB5CCDsNQjUo4prq5k
3JW/bwKURW3AKTaUvawz5mwPMrkvNwC4b4OuKm5ky+cnWCeIb1CRnasBUWVfx+faiMYqASpq7YOx
knupPbiPAJVPUj9T9ptjbB68xncfGxeLzDl/c+03epVwKIIW3mtq4P8pkpOmPISMaIfN2mfzb4ro
k23gjOWalHA//qYu+jbNCF3lO/ZV7irz/WrfpC3s5RHx2iETwznIq+Es9/Csqfd2Vd+wnqutgxw8
N9PeR0EDbDEumw5o8TDdFZ4nDmCW0rMTTfbaQfD2gckCSlAYpt+cdDjGbVETYMFYdLoYkvg4wldX
rRudnOCZJH5GhguJCJPlMZouKmqldjKCUYdC6znTtk0h1IpOj8O/dBTc4P8L/LXmSem6sUVYn9x5
c+3rMmi+2hAsHN3T1h7hXXMPtnWf+RXyjWjhGJEAuFhg3YbevfHc2O7J173ivk3G/j5q/COPwPhT
4VwcZ4pPvJX4JPfkxp0qYPxRh657nWg72Vd5HRUiPVC3r8tmCk+PSVH7+LlPP/0ESLz9ahUgF9Zy
3f02VnbJE2wwc77VNfu6CMbjdTN1xXhMk3SXpo2+M4wAVPf16GvbEfxFbX/aW1FvXia7X7VZWp6N
uSW7Gmado9oMGLbQxTPmZ3+Xq+FmjNR+ee2TQ6jhfNVgKQEmtpvqe4QD6LpvBntvZDbLL/RWvqRG
ZsDICsdjPqbZs1ZBrJ/7c9/P96OIojWZOfHFyNHtmQX1L2aa2XeaCTx97kdbiGqlN/jbTHEyikjg
J3okyQYNZbShtx8yIw+fmnwjE09mDe2YhswfmcIVb41kHgaE/DosCDdl5Ik/ICIMibV6f0vxbHR0
YDEYzAHZ/lCInmlxhZdNxndo77CZTNU9yY3iTjNnB9Lhtc8UzQiziUT465gsSdQTd571dpYc+6Ep
x1uznzUQkG7jlM2DUKbxEHUeidF5A4VmaZpEItcuCFMqKBI920l7WHlAGDbWO2qNEsdsGWv02OJa
oC82qufOnNo63eMc7T1ifqCubQN+kmwWkwntvXEFyw6ORmNGPTAvmoVstq6lXTrVPMsWjgT5Y4A6
+TxSblK72/lR5NwGXvgjUtPsmNokncHrQ3Kf1yzjTNP40KfOffH7cdc+xaJy/Vpr+3Bea7jj0er1
eIED6pcW2tWnuuuUtaYLppQRAxU4jlDRrVj9ok7BXtVa++X90Bh20BEklX+2Sjw4wmHot24lHCov
nbhx502pks5VVbEUYSJubAtu4UIele3eHW5Y7Jl7pdITdSH7vM4SN5USN/+HsvNajhtpuu0TIQLe
3LZnG5qm1w1ClIH3Bfv0/0K1Rq3hzPkmzg0CZdCiyAZQlblz7aURjvn6j+uon3Lg3KEDqMIwvTMm
8WVCf/MS2yzTzIzgmGzWJZQpJ4GsIJuNnkZrw+397WUy9ISlnnY1aiyuBQD05qBpuwOTrb3MRmqu
Yf0A10Ey0TKsx9GqolNpa2/yLSa7rNI7sL+N7pzCc45BQnmK5MPKDZmWURhaasSSrju167ZMjuoV
AaVP+zXFV4ubQYvcvTf5PH1EO8b7KjLRsmOygq0eKfexORjzIcjK5iCbU5EUPO281bVLnslpcoZs
yoMqnObg+2ggybpHCyzJ3K3uO8a6KKLozS4KSE/TOJ2SPvBfvPEudLroTYVocJj8PF/KJjhKE029
irZtHi1EfugwgDzjC0DdsP010UZnFdj+sPfCInsWYXqo0278IvujuV831X/td4ip7yPFmBYyHTrY
FBfKpsyB8hv3ocWRJ5XNT33tJHblpN4ojWqcfBXDW15+uArNzevB+930VTg5VgXvWY4GxD7Gy+y6
0uPTFN34JVam8ewgGwxmDsnDcE8AhSwAgH31TuBgWkah7R+gTPvPZetzs0fVu5ko5jbWU7GRcsJK
N08Rb/ZH1wy9y+XTPO3T5VmrrGQ/SyXkkVF8jCpX+UP+YBSQfOLMMfZS/sBKQLtrJo2/AwKJMXcE
pDRWiW4bJHdO+xwNPkYx7Mrz+5Bk42qIFOo/YhJYss+ytfhOd569tvjbtNx6S6jHAhldKt6DOZ4n
gnvFEr6vskp0nEcsow0fVQ+bSwarWfvgd/Z/8dCk1u/PNwTO8S4SKfh8hgXGXcaX/9DDOpmSV1hE
lV9K3+yo2W7sg9pFQDKMSON4Obd9y6KQr1SXemibS0sOXSbIocuhtspt3EfpguRnte0yaovlpqqc
my7fzbXccvlAYLaF0qSU7yKFsqnbvIzGXVY8eNyqUr8g9QzyDCbhc+1QAXjtv0oh+r8G5fxx1kRc
p3lq/xxPzbnQ88WUJ9FzEg8wqbLpTUddexNGmUKIqx7fvJ4qKY8Y722CV6+cpkxOd6KoXsfBgYQY
qwt141McdsmPyT55uGTK5lXTtXmd/Gk59al5/WTeU9Hi04fqQ3cU1CvdeQM2YLPoIAO7rilJ/2rW
VrWGoSWOnpJ4RyUYQxgBMXAXo76NGgL8rQwQ5xBzzz7v0oVWCgAOFmvfXlf3vLXHN6Oxsl0DFW0t
m3KajpTpWGr4B+O5CGaKRMj99buMV8sziB4Vmsn8ZTbsctgZGXtcOUUexPzFD+3iue0LdX/tv86V
n3m5aRSruHxeXEB7a6awpmAxTc5EorXV0FjwqDwrPsuDnkVfpswcD7Ll95p77ydvsiGvCcHa3BjC
AwE0X/NvnzPkifofSywp9C3+2LToNmp3KMu4a3H/G9qn3IBBJj7QvDL9goR7YXdVe6/BNzonQk/2
ZZNUCzJL4iz7SqfRlvhdtVvZlAOTQXXM36+aOQ5j4Qnl0QIWBDwSXtfs39teT4iGU8KpBvqa9QNB
XMcQzUEesCCqIHGpXycFZGgeOAOcNwdwqDof5BTZNHPBdfL0evEf18jPGcb6/X+H661ZZPmneIW1
KBBpglhosow5ivlp454MOI/4YVF+ESEIN8KY4Qk73+A0NCNMP/ZqsOksPChl578NywFRWu9NY5YH
uS8X3l1rB91ZNpK6blaU1c9EOPbsytBqJ9UfzpeYQJKoPyrM0Y9d7Vq7UbOoR4UQ1a9irw1WRlUW
q74e7V0Vt68RO0VAciF6p2ny7iwTLzXCrcarS6nhXvbZc3QlHhXtqPrVVrYmirfwC5yQgvVdyQuj
KBowYRSIPrjhtJY/VKYTqFETO4ROgpbdL9rwgbz/0i6C/lHOqE3w00WeFjeyWTm2uwcAyx05/6c0
StJQNkf9NjWn/Fiaw0qwuLy1y3G8hStKWFYL1X5NmYHAE6PN7ZUcahQVuKpr7kYvAEpK5eSuADK6
CoZBO4dO060mYmHnIBmBYM1n8dxX+JQ4K3KXgx2Dx5IiQnmQhvdWqOPHMR+aOR0n+9kj38vWFKlr
0v7ewbUT535Sunf5pG0AA2y6Usm2Wt0Hh1bE9k2Y+w8CZtJJKvzEjLUOvdpf2PMbUB6UDNfoxGlO
snWdIRWC8qrfnyFnRMEwLmAOYAI9y+LkG0G+G3StCU/C//6pWzYpRwjxE7qMXd8w8mI55rffr+8W
eVaZp65xa/t2fhyWbpwcKSgNgS42aIdirM9UDaBIQIkw4VEIboNqxS8U3XSLTFTF1yoT915q+j9t
8dHlcCYomgBJguDyeyO0L7kN7D9IbJh55If2pU78QVcM5zTqsXOKHeGcIqspbnBQeXCT3JhW4dwn
B3L30Q5ZMneqMscrhiBe5h3+z9dI5pCnm8LrTnwLHih5Nb/9PknB8sie+K+TeUhozh3slgTOSuqe
lLBppwVl/tMC0EbNzo1OT0PwuqqEX27y3okeotiy9iWGkouwFSrYLNMKVoqaeBu5luJhXT/E411K
9R9en9bx+rpw+G1sWB5ny8ubomvOArPJtaOhSu1xPnpi/pvmm+1HG2HY22nkxizTa/aOCsqjqkm5
AftbyBlFS023gFhzytoWswTfLHkOO/qN4hasUVzPOuCmZR/q+SCb10NdUZ0MC/7m2kVRV781sDOY
XrS6oZzXQXNsquGtTvL2fiDxf+8qMUROKn22nWMqYKXw3NiAPALTOA9jnmveR0OIV40aYFVaYbIR
pd7C6AxvG6f1tNcoBDqmidA2rVbz5aEaZdlYvvNaOda3YbLyH2ViLBwP1eNiCsYduMLhA9AkNfZt
469GcggL/Krqx0KBwajr9kPauNVjgXPoWm2TZCMHjUg4d77ibeSg7Aq0XFkI4rc3sqmoaX+wAmuG
GiWiJKyVPqexkZ6mqsxXpYV8GY6gmq2jDKFomOJCTN0JaSl5KjvlAZfa7HA5U3WrWJQ5uarrHNnk
cWtvXdzf9okfghigEjXah1H8NhSDd+dXmXfXzWeVHinQCMpxLQcAAA07H/jtgs0eHB4/4rHiDuOb
rpNoHJzXstP9QzBQmJcTEcMYMJ6wolRVvrh6fJaHQHlu/cqnqD1KzsLKh4M21l+u40Ztuuue+vaV
7NPV5qtbDDHrKgc93jYFSzn2QflVWJm9gg1dHCPgc7eaNvZLvinZt3+ZUQaqtulL881gN3sOCBcb
7MmeZSsG6XNtzWMszMjQzzMLTVlfW/PYiCvZj4yY9yGFrHPfIjG83G8VBNHtQOD4sruROu286TCK
Qt/ol9ntKDTlhaJ14GNT9+TDBDirWn5D0ZryYubWAPMj1Rb9PCsue2cbQ0ldy9E0DhuKKEvE2CWK
C/nREITTew0Kiry75aHru2Jb+/GvnyAOjGyLiUMM/c41jsOkn9vMmajkgumz7mwy49LoQR5IL98O
ZWGt8XC9s6TOp25IKIaRINcxL8ovnekIyq/TyTz7mJKtJlthK6sn+X1pdDnKYaW/i+GIzz3X7uvU
ELLQZSDNtGGeqkL33HYlpSS7CJ/6NSmFBpCpnf5o0OJphf/DyWAJarYQzxSPUuGgtdNxKDXtgAfK
AFgbesbqon1Ko71nT92zGjj1vgvcP/rNwYhPxVR8ZEFmnHn5LLFP+hWYKlwfSkqPF5aMavnOm9b5
/iWMpRMzXnZtVezlYBcIb0XeMt3KZmTYcBkiR1/JT7PHetw7wIbgOIOE6LQiJgLskVr3a+uomiSi
akcDNeqL8IN776HTkuDZNHiBlQCCZzRrdRrnNCPBh21TK9F3JzWwhknS9hH/R2XbzpgQRFvdGZ5v
u5BTYiiaSPrUL2mv8BfpQrR+etb9V8pAijv+tvp2eLBiS4AOGl30P1bfTa02YZ8Z/bveYZaRUfEN
tYUXJJAd5yTPShAUlMKq4lxHTnwj+6L5LdlXFgPkAZqto2CPKDvbJHIxQTKcY9I5bIEK6vgcW7v7
dNbpqX7pG36f/f/P66HWCCuYtjJPCVzbXYQmgTW5LZbNwIyTg9xDyyack/iPphy9Tr5eK4oO99m/
T742g6bmH0rh2KmD5hzdAoyZO4ITntUd8kC83lhmUPy3BGDDx3Ty8jvbMZamrlYfdTIqMC1z8UCd
hr4rEzaRoWsmLHSBWcRDByXHXzTsHb7bSasssnSI96XGMwYHOHD2Q5q/BSPPMAXA21Y288F5Ugon
f8h1knGo824Nz8jeorRodqHSUmogmzFsXbv3x1Mfd+OLkf+Isyl/69M8PximO++T+GgqDaJV4arN
Xo6OpkKJaV4jGFUH1sf8BPLD1CwCgTL/BJem6T0Vbgeq0surc9NZt1kQWmvLiqObFmHdqh4ci5RG
6d9H8ayRTarog63We+QWxqOhxsaNHWnhpsEn7YvrfCjCwebw7xf6rfb6v3dTuj1n+//8/hOiwggA
LQjlnFj2SHHUH9GbyeAxoHh29mIPvFxfTMwkNk0Y2wDO0lXbtf5BAkrCrsJ3OTC3siX7yaw5kFBn
fIlsU01D5B0Z2K7vzexmtEERA70v8IHUW6y4/Km5MTprOFeVXd4XcHGDOh3PsisvYNh0Si5wh2OG
HDB179GuWwSDc5dDcc6xCadn2ZKHwcdmJvWJqnRIftcx7pAbZ2qcbdH603qIkUqyagqXtSrSI8Xg
5usQoXVws/EZJV1wU8UOFMmus8Qsh5oAlTnuSt7El1te3sqRgO5t1oegVQGa8Jzdxh6Ie5Ok1+VQ
JibIHrDZfwyE8xR5hTNfISfnpf2hGb5N/UxJfVwXtCSnvKQ6iN9nM7QO+fLcJtHrukvXxXkQ4gQZ
DCYqg3qLO8D9p42tbF77onExoWI7yp5i9te97oGFHlRk2XwTenMe7qkAUV6C2P9iEknAl4tWK+5S
s3CfwcplDyrgUtJOyovehsMBK4QIUm6rvFCkFG1tQq1Y7vHQpgAnP7Pzjx8a/iBholqPSsyhCvsC
YGJcHWRfVnrbQuB06cdld1B8pT0Ave8OXqq7JYbyf7Xl2XWOO8+WTfYxt7iqUKCmDbvLriRkN74P
/fL56oUtz8ywrRYDhP7dxTQ7IJR8nWcVVIA1SjzxvgMrpkWWtQQAoa8lZUweVBFYd7lZPsyK3v2I
v4YDXzzxT3XnLz5NiysxLi7Vcerkm4ekqcM7eciHOrl1x3vZIBpI2JnI8kvR6tNNPvWUTcsRB8bs
SgPwvpJNjy/TwRXxiSdOfB4aZ5EWfQrziFaJ9QD5i2h+GsVnechSUlwT9VW8L//qM8uQxWnpQqqY
GU04cjQ+7JzELl3ZKqPYeI7xV7i2yLldWk2m688JppPXsY6iqBWh12wVzEBfYDXqXp6JfoDM8buP
OkxjofbQo6IWhhAeXuXeKDSfdJvT5jDf5blmUqeYxbgIQ87Rb9wKQM2QtelRd33q8ZTRv22h8q0V
8p7nIivhN8Pmec6tyln4cMneodf9iNkggWXU+DoPggqACHR+F7GKbup64SRwtinvaI8Ztq4fdtj8
9G3hvuVe4S3MUsueC6rEVr5LMdL/fqD+o3LXNVBUsRvioTrTIbTPatLE9nFGqRrnORQApuSrty/b
CiZFnO5l+HpQqFQtVRVkzBy+lqPgfX6NqhrMRDl6vVaO6tZw0+pF+fBv118vCHUUxlZd6+MhrwZ0
LQLcwqeKALtFcs/urtMXl6iMO5tGmHrULNkA9s9l7dfLwLP7Z5NdKFijlaLod6YZla+TG037wSnm
jCxNQl/q2g0M/Gvnph04WCVXojpNQiteLatYVmOVbltLeOtAhPgmuE21tTrdfm4n6yx3NqMAfk9N
ffMYY1K1awK12gYidp6VzjhHlErtAis0d8ZQ7dWmyN8tBWl+RND0ZBq5fgg93Vp7hd29ZI39IqPc
v6dmTf5rqgMW7TIVfOFr0ZfKiopJ52S6lCWvtJTaqbhoD8ILWdO1mMeddFKwJ0P07oeeTWebm/JD
NaofTjjY78aM2/Myf3qlao2SSNsGROdQhJF5MCbSOMeDoWXXrSoC9+EqNO/yXOlgkdbhrV+X6nZo
TXG0e9PZ6crg7bGVyvaGUgw3Tt+rB7eqit1oUwzoRQUuRkPp3JaxpaxBtEz3OrJgUoB9e87jAseZ
yBVPTa2zOcWl44UHl7Fos0F7i2B4o5rolS/ONL3xP6m/sQCA5Qh92sJ5w2yLcB+QtNlVPf+dzszT
u7EYq4e8rD4widHetcBUV5C7q32CE8SrlvYL2Z8NwtnWaNs2Q+Co72Fg7bB2DJ/69m7g5r6ZvDHe
lZRKUynVQChpuuSbWbWLsEraH2PlBovWbsvnyE8DMC2KcRDgb05uYGVroMXBa9LbL703tT+UJN60
LaQ+u4j13UiEfFnAgDpnhQ/BvlW7g4OalQdiAIkGC/DHJoOFn4ZG9mFV00Yra3FICryinaR0ccFT
nMtBNm2ycaxBrHAlBzRH62sY2MxRs5hTOely6s2XG2LKD0n0x8fIyUBX+qWjFlgoKV6zGnq1vvXV
CCa0neubANXiE4LHnBeOmf8wwnf4J9O32fh+OdS5+qBD3dspsenuTCXQ75XQ5darnOqjCeqlvCZ3
3Z+trhbPcDaSTctX72AZVGYrGvQ/TQsH4qu1ymsxzvY8DR8jufqYD8a8SpH9dTs9ovz81XXtJyv5
KFu9r1MUkcKhlZ/x/+yTHyL/haFL3wBjzh6HrrVCZR88gSdpbkXm3utKHD7JLtsSezj1I/obulyv
ziighKooB2PLzZCTEd2WTU8fCTDZW9PBe2bZYCJEed2tkU7izhaKeBRhdAhgp5J769JdpVnGupvD
NJROw7HUveauMoz2UYeHep0GFu37lHmvBtCzXUncKfN6VLz6TPeQoGN5kM0sGfn7WVa+Ih5i3Pta
EdzHUJAtnwCc7MLf9AvGVOJX32RzoyMDqNZylFVG+R+Whmyc/75An90tXVSepFa5OTVN/STAqYw8
m4o415/Jf5Jd2PCsLff95G5tAkkP1fwinzxvS9nmr9Y8dm3NY3KmmF/rw99m/vM6ObOZP/P3v/D7
uihR6m1f59PC73zyA37bky/wjmrToZl07fFW9sjDiCgKfmIKiuDvAzCw2QXIyKfrZurKq/M9MCcq
GeaUGzd4cWvV/k625MFsIgtodFovNSvs8aESbrvssBbGSkZbTrbjUgPYenfOGPn7yIgfIpyy7mSX
PFMi8g8gLBXeGH8NEK6pN3kWjLcxdCQzm/T7YF61gq4tsWxRKmQnufUYarF6YP2AvUimf9QELp8i
zf0xARR9rrUOU4Xc1/aan1i3pmmEKIaD5gagrrcmvEL1lrDOTpmVj0kJ6y2zi1c77+Oj1RLsks0B
vSJPLUts6iEvX8dJj3B/2tu4Y94qaZ6tCLLo6O/hia203ipug3o9aQ2S0UZRblhKgIDMKILdjtP0
1dILsDpJJ9aEWt3nttTPBsnWb1lHTmDAu+gRaRA+eAaZ9H+ZQbiuWAlf07cU8mibqRRE6fUsO7EH
LtdZqWYvvMu+Uyji/9D191a0zX1KZTHWEQ68e90sLXKBqXXfp4W2j4mUrCm6sN7UUtmEg5V905T0
1wx+enXm5TtrxyYf05RmswwhybO7R/I746mXac1eWS8RuaA5jRS3P1wkcn7YBsdoHKAS4hpBiCBa
CICoLPpiC3JHr/8MNBO/cSf5qKntXXRIYV/dsgI926fJ09hhkO3zn7lPI09scqTjJyvMxt0gkLKA
mwwPPo7Ju8It3BPxs3SD5VP0wF8MKAM+MytA2XazYQ0+nYxqpDZCL4ybQFXGt2TgHVAOHkFgvz4N
1B8sZL+Ju9XKCPFWlE+koRr+mKYmlbUQ8xNMGXM+TVi/piUJJd6J95NXe/Jq8isEolC/B+AO1qnt
hkcRV/VtqgGcDijQ+9AgjwR4dkSYIywnkXgoozx934g64ofVq9ekyG4zXLW+ZWn6I1f6+smpqvK/
lr7Wp8oCHlWeZpi6RjhNhfllfnpUYXGlOWlbjM+odbxzbb64RsuDF1zG3uo8KgaAFL5nUVwubEW0
d11fGQ+DroHWoB/Ln3WHOVVI0cbSKAf8yuYnlmxGjfVnU47ahThUUfngTW569GFRAaccynNa44U0
EO14N7LpIZK6XM+9KS2n+tnY5VdjTN1XhRJPnKm07IZsxk8hGvWgqA3ZiLYcv4ROfm6wL36s5/4Q
Mf4Kh77xS3esYr+461ViyXJHXySTuuknnPjkfl/GBcjYDKdIBx9up44ptlahYkhuGfHWSTtWlhSO
k3xzc9wFZHTYwYwWtXR3dOI8YIGkwjGTbT8o+mMwWC1h9gG3pb8PyCl2aXOJnCi8elhn7vAsTPte
Kgml9pAq9/Q4dykUDTyEpZOCmADfRvGlenIdUa0ddd4MqWoJAiQavouIylU9sH5CSTvHvqu8ARSw
lklca/cTxeo8/zVicb8vj3w0Y/JyfnOXy208b37WUXeeDPwJoez2Oyca8ruGsgLMXuz8rcYycYOl
c7ZV6iZ/Cx37vfVNQOawZR+xpTvI7tHLXVzAGhA/80VYojn49NX+Ebc78RoVO9PwszevKO0DaU+A
unNzUMZH6m/u4hkIBNvt1omt6inoRXroARvioER/kAd3iOqqJ0OMq9ybtIUKyNAUgiU4K/kj4vE/
D9c+1RE9/jm1sZBTrgOyiVK0X1OzBJG7b8bVoGfpgwcVd81yQ+VFGXXbKM6qY1CNxU3CsnCfkYo/
GNygOyNuWxghmbZRg45ainjK1mMWD+c09fxl6ebNcwKPbzFoWvumhk0CcH00vur+nNQsix912WzG
xMdkarK2roUWFV8sH2BugEGaWpBV8B3xrQ2iR6Ob8vgn2GSWq3NCaGhQmfht8qDOrcKN9j7Ptwc5
RoriMmbMRfG/x2Ra6Z/XeckMQOxzzGLm6gHPjLAMK7xwJxWY1MYaUMpDirPmGmkROJgC9GmJ1JVv
ZPvoYdDAMj74SaXiTehDASQWovGgGJLb1EuNvQraZpPFuvPo1qRlI9AsP2J7yd3vfK+1Sl1Meq6c
XW0qtoLFwH4IwCUFFevNSk/H96IKDpGXilOjJsbWIZK3IPAZ/ERymuWm8VMpxXtBtvQV3D2m9247
3RlOCdvR0Msbw2/hYCpYyEBKiTZp2GgHo9aikyqqdI3oK3k1+vQFDkD7A9nGBpur8OuYwO0o7TG8
pwCCJ02Vh7ug7owHJ0xCtsW69eH0X1gyU26Q5kZ/imSZgg0U8TAn3Pq5XkEOIHH5dWZqI/ZmVjEt
1NGy77tevNelN7x17jhunNwk1jjrsgTocrVVvKcx7asjdU3RUhVm9NYWMXI1vh472fSm+tQ2QX/G
ylM89EXyqM+zPNwGdpkYgdLMTYJ3RD6V8Ftu9e0t+QR+FViGra4iqSkawblnEbH832KrEecBBeTU
nezCOS3a1Wm4JVdgHNJkoOAiwGDQLBueDGqqrBqtbZ8Se7AXat31X0RQPsR8O4JFqayTJCnCRR6X
hxF/oQ8x4QSKEa/5rE63l4WBknzjQf2CI6nxivXntGuzPFzLpud17VJRuNMuo/y3+hzfy/8d97H/
8e7D3J4AsY6CX/PUf1R4a/1EibRdKU+9l2uIdQz8K6upu1P7LNk3fe1vKJcsnvyCZYmpZ873El1g
ILiJr3NH6hpvxuSWZQHTozJ/KnHmhXFq2NfpGVTSy0enFLjuL3Pnj7bmapLGF/ryUqidTy2S+jQ9
CCK+P3A82g9tkXwRTWcuIxHn92ZS67uCfccuKLT4PqBqdGkrRfAlow4bL4jLRR1ey0RBER7gG7/Q
5ydBaWXRk4N3gD6nm0OAV08JTiayTEGO/W6NyfR5bL4O2YbzH1gZNGCfN0pUnBgwDFT0YSpolU+6
MMI3vomc0MHrWHFWSTsm5WtqYcsQTskW5VNzcNWe2kx5Ws9+2FdTbPRY+BrLzj5t0LXBpcYP0kJJ
CkFdCjekvkOefRJ5fGr2vTVCjxC2iRuNCRuo7bAQJJ/26Gg6i063aw+aUjlHkdjdugGt8QyqJFjM
u6AfWXkExmB9lxdlSsRFTtxuVIM9v7yowcxtjcWC8eykJUv99E7Xy/B72/drV2+4S6qgWNoj6g6q
+746wp7ePE00S2pZrLM6JpTFJpF9ErGp7Kg/VG8SNQlPFvnvjTn1yt4LzZfQJ6CWoho5EqLzDuhD
442STf1TTk0c78p+/IGfZCxMviAIzBAwdPFzn3jWOvLqXxcRCI8uF7FtrX5fNMrUdw2qq0716HJR
PP9L87bp8i/5utI/YdVNigRFy7YzvWydI+yMXiYRfMWdWzv2RhLv8Tb3WOwSZWx81rLNMAQ7c45B
VoZaLKxq9C4xSPBSi3m/+VymmAir6DdxXbffSkjts85dtGLY1MRTdq4VO3N3ZcTFfWAmb5mT+eDR
qNVtGv0VjKF/K7vkQTa9LN0QeI+Pn/rNRteXbdZjKTCek9YYD+EMQCQDUh/l2fUg+5KgK3dJfuQJ
5Xbs29THPJkFx6lvHaVlkGOjp9Xd3D7qc8hYjo6tah1r7zGoh+ZGzxLjNZkgtAeB/agOTvhQh/1j
OheBFWbj7bQMO2Zl0o210sIDKso63/XE31fyrtXcMd95o4uDvVwGzKMZvqu+Nm6tUvy05q3ZgFB/
QxjHpoumEmunCkHj2S++G6MDpdUbnZNc4IbaJnLU6nRZ8+quLSai8zqGMrpgOZNAd+vVmNKAJkRd
zZKMXWawAlcQHku8nx6tKf6zH4Ob44DJ3uM832oz793Uj+mIwh/kav6cYJdiyp8oysoblv7uCh86
dWdPFn+ALJwWmRDuSSQh/iAiWMt95pi35U1GfBj7L719HIew3JYuvksyUegnOBvjCuIdE35lr3l8
X6ra+IKc6umybke8ZKwmQ1E3rI2dfea3ysntBNvLWFRvlkjugznW2cXl3s5y673HNg+huBfdVX7k
33hK02yjwDPPaZ7itYz44rvQN2bS/MypdXjPizPBYExAf58oyueeP4dy1AvYDvwxJ6+E865S3CdT
Dog55hyRQ7h1rmjOYS5v9AjzPTnaUSZZFeMHxvf5yF7d58+5pJRA3KaYfB5bq4hgrzXOe5vV6yYV
2resgMXracn0kLJIQtlmu5s06r3nTHRPckadRWxYo/RZlGm1bd08utHStjq3c/BNzgABvsUEaTyV
PNNWYmibu3o+9CrFNGqYaStXC0f29XZMpwODOm2d+DkboltDT6t7+fIpaHFBeS+/t/PYtSWM4I/W
7+t8ny/i/377e6rzz/c/aiQ4zjMZXPsnC8mwlEYJ1GF8mrx9rWg4JUYZIhvPM7tVV8T2QRZGyLOg
9dkAmdQ4reLGx3tFdP6mzcH+UJxCHT6xiUNlwijEzuQpcRJvbfOo2o6miDe2j3eIVMdK1Ww8c29E
AZ+oomAtAmp0sHmyvjim95K7iX4nW2qAgUsePyURURvNxrKG53a9CnLHeqfiGk9jxOCl1yi3ydTh
wUSF2e3o4ViXJcNDKLqG4j+89iDVvtdE1tAudONrbLTRMqrT+2QM+tsipgo9ct3itvYcfxdrfXNT
szvN2EOux7bqHgddBZgctV+0Se8exwrD5Vh0wcb2yCqUvOu+ezamUfzudokWK7vKFx9jDQcuM7OS
30dgrHrNq79q3O25Xjqv5mj6W8qB861dle1DaJenFG3qe5oZK5lXUgVcorEvwnsnrh56bNdusLG1
D35OLYo88PpEcldU4NbmOqG5rqr72eu8b8nQRJX3FhZ48ApDrQ+uM4o7UmK8StsIp2BrwPgk8c27
mqfTsvcxInR7FAULqrahNrWJc3YBQxvour5qCGYWRVnkC98pSzY846ZQ3dfQyrsPnJyKRdXXzTqe
2nhr1yrebarVv3o2vuQYFXXfAsrh62C2U2+Npy43vZ9WpzywKd7h/O5ifUrFwghsWghNLPoM/6XE
FN6hGJphZ+Mk6E9FvtZGqtgxUlioyIVfp7wdNh1Cr03ht+zAc3GnlwjSGlR0H23S37skW3+QciJm
43jLwA/dDbggsU+RxchqPyb8VRaYjzhlJmOKeXsYP8hDVanaQUnQpM1diaLUmGdicFxahXbqnRFB
fV++DW55X9l5+YTM9EmrvfQOiJL6XCjaSxFozq0el81ptOp7lO1o1LM4Zgv3I1bb/KhGwdmjrvsm
cLLIpBAb4LxCANpbT6Gdvfc2UeOyVeuNbCqjfeeWbA9tvetvW1vg1Kvk+buJxc+qVtvwoHvtCd2h
i6D3rzqc0OOsgtmUlGGwxTf9V32OrLFJCGISrpmnyDa0sS+KU+Srzh+fyYzkd1UaP7M6aW7HIeZO
mnpt3/dN96K6PKnROmdbgiTfee/2D5nbGadhcHZWaobREqAWAT0TTfU8qI5+/9ANjrMvp+SDHCMz
eggJN14El+zSjiDi/h9tZ7bcOK5s7SdiBOfhVtRsyVO5ylV1w6ihm/M88+n/j6C36dbZvU/vOPHf
MAhkApBliQIyc621GUFNbrwh63YFkeUvbGPaHbXk/KzNTVMzkZJ0lPaUwc+8D50CJdCmRuCwNbXs
brm19JZjEjsu24Xzn2SXzw+UjQBX0N8XfeCcs3p8LMfIeLDT5sDpcwe7/e+8V9jhRc3PXje6x6lJ
C1fN7Wpfhd+misrViJPO2Eb1n73+qUfb4XMdB84FJXGww2UCTiBGcbONeKRD4ecd5T5MNwVf58dU
aovHbL6zdOUx5aF/J7qEsUOt/ND3mu+KJsVN6b2kVD+hzr/La8t4qWLk6PoaOQjRtEJ/IvIW/4ik
zHyBW7h/TtvcTeZWkYPYDP2u3Q3yIF2m+UI12dtdEmvdoQvQX3rvWt1WXwdEMakNVn93s8z6jrLU
P0uvsM9DWUcnu/UcIKFDegyRX7z2YVgfgkqL70kljnukuMuHya6snZNC7dH3/qPDL/MxT/P0Dj7i
5hzw9T+2YW5fNJhS9+ooT0hWN/nOo/jjuZ1iqKf1Xn4pkicktqk6sKf0CV7r6NjpVXWKfKd5GGfx
jsxJqm+ql13lkm96jDhDq2T196hqNZdKvfRRI+16pJBKPnZFG7tlrgK3I4p6Ukxm6w1p/snoS9e2
NOWHycFClSvzD7tIPynsIVDGlOXHXpN2kIsUfyKueR/wLPzmd7zCPojzRwMNkWM1Nvc2X6VDrNr9
AR3r8VG2bGILZqC+ykb9UzXT6M/MvFKlCcECX+ZHJN2sb1agFW7ZKfUzdC/tvkya/GIP1Z0TkRP0
fKl+BDLTullNJqDMB/SIq+QPOeCY5aAr/dm09WwPvDC/mybNuKrUkWwDp1e+6v14JQZik6h0FB7Z
+1o2yx9hYEy73kZtijCl9ZzV/R+ABXhQkrXnRFybT2ndRnda6MPkl3bjferMxxfD+BkphQ/OoBmP
CvKfB9NniwRl0VML5uuXQ5ncRsnS8XlM9Z6S6UreV1nXvhKeIEGCRzhvnO0SYXe1Rzu1HeqjbPnJ
yUKO5aRMUX7hf4kortyYD45eOtuwn+mqhsg5jmo4IrVIffkQOt6LgbDVo1UN5xhkaq/1CLqR7vWH
JrmGEPAdyCA3O1Hc5fNebs0+LE+i9KuF2JxKEbu5F9a6tVH+MvQXWe6yZ9nLCZk2xp1RdQlSa11/
apF03k22kn0DWfAHWZfhsXTAKuRa8Ducn7lGPKsnSoUbqsRhR4RnUKbrxsPQxdmzr/YO8cq2/mUi
NghLsfKHRMqilEPrcynr005R4m/2WBXbPNOcx3S+ALDvN2rEB9UzJVXaEAhStlNlFbvAq5xH4eg4
pn6wI93ZrH0wuwHYMHiwzLMIN/RSzUd7mXuZLDGVg09VQ9dPr6PkBzs7L5DM9gkAgg9k/9xpycWJ
nO9WrDnXUON8HdSfJtRvXXVSIax1QLlX3tlCMONagLhwJ/i1KT2BFN9JavWUdcn4UMyX8JiNabbn
cBweC04KW91s1VfoTn9o1TD8SX5uolKZjQqn7UpC2qVunHzXE/vmcZn401lKeFDrkvE08Bw5yqOE
eFVpKp/NyLdQWUO3iI8831cl+UrNTLKdbMT5NLkYL5NH9UiK1M0+MrUBPqA439vyaF3ysm07mJTa
T0ZupUfRt14UlHreXGobndTeovyL3QiMhHX9atd9vclQy/nSQeq+7VJDe4ydgCMqtRCgAw+RNlHz
ToU99T0QQfZq2W+msLn2lcYRkAjVp5Q80wZQ9nASfUqqmZtuagAVS/ZjpIXWH+SiUEFwG8+3n32N
XXKoyj9kSRrPVJ5OZ10COrHx4E4Oxzk0UUo9G8H4q4Sw3rdeDoA/Ug40Fy7bBMCDMxjH7g6AnunG
g13tTBCZRhCSkPTRpkE0KzuFU8b3oZClbWlNKqk9x3serf7ZN/0r2Gg/gBxIIsAStwdPqfIn4mlA
kqUyA5jVABs32TUBqa0+m/kYXQfiGoRCmupzXOT2vRPrL3x+zJdpBJ4CHPxfCHFrZotZsU0lp7ht
2ZEAFgBxYYjK2rtvil+iYQaBvMutPt5aVjU9xlBjbTSlGSi116bHpQ+2j4OaILMjmsLAaQGOFAkO
GAYVfRS7spGxAZ4J0wbHKi9tm7zdJVoR76CNNDZS2NdIj88+yy1PIj5XidztocyHF9GAclKSgXan
iuNdxYWPgXNqgQ6h1DpdjQpxLTWNnppSivn681hkB2s9KdMAOQrvzMmoDOtJ9DV2flbjejrmka1C
MAVUqU1MsvADbHByBqdKOd6TddIe5XE0XA1t8aeAV30YrTE5ShwtUbKcgFeNcwjhgQrWbWfIOj/T
VG46hQq4JNK/daDUrkH3e9RyEq3tWOwdm8BtEcbWufZq9mLznRJDn7N0ira4NNY9Wd5x37VhsyNs
SoqiANrXS8k3Lw7i74gJzIwoUvOF573iItTpf6IWJdzpUeU9mDIfijD+weGKBHxbUbzfGvy0zE1x
6R2VqlrDIToAUAuTOljmOeu3Up+oj1r9HOqINkFRA/WKxxsMJQLMybJTJSfPVHvQwIoUusVEPECP
jWQbTpL2JC4osLMtQNpir/jyW1/VtKixDWp5GpJKX/x6RbknoWde4txw9gXcw9vWUvRzExJpceCw
flECs37u634jQ4L7olvdzoll6WneqHttrbxqVKxeCBB4S9Mo0tSNxj7ap2oRVXDtooBRQP9/gIIp
IReb/7K9KEc5oO/PfNfQzG704cmAScMdnWQ6IP1p38WV9AVZzvi5B/Knt1X94o9j9YLmGiieRrkv
fKl6cbTecDs4qnnC0kSFxTsoHaEZr/HujZyiKrBI3n0Wmb+VaYpe/TSqTqEckBFy/PjVBHu90/s6
PAoriAi4OwMd+azZiswELLex9AntKvmZ3w/KWOgerA4gXpCbG6TfELiTJgoGO0M7GlqdbGERMYEA
xTWETVSPAWw2P6eEEtCvsOUtcX2so6wcipyfdym2DEIsAfydlInuxFjV6fxDoRTtbhnbUnTGrz1x
vtmZHV69zycq44U17oj96eNULk3KtPjBGgd5L5yzPiG/OejQGc7ryj5Km1VLYGwZOwyIspPQPghn
rWvUbRXY3mJNTBTKyOmWx2VsiJ4VCpPqUfwJ8RRILhnW+IAYzxEFpu6hg/p+n4ZTcbHjO6pPwhep
djtF7l8kxepe0mr4AizIueZ6NhzLDjSipA39Q9tAQYecEkh0KUQxeO5rlB/lBJ/a0tVBVnCvk2z2
5AKe24gTM4Xmwdnu7f5B+GcV4tGcn8ODnQ3oyWc9W7wQJV05Su58HyQzMK5fGcEptM4D5CByzXhI
PSM6hoN9bpopfWyN+HMrx/4rAFv1jK4FjNfO4L9WcdPsibWPe2GleKB2yRE6Z2HN9eoTqvPdox/a
2pf2R12m/lENcnlb9Eh8RalZbWuAmIc6IsmJpgU0SE6BOsguMqx/3Sbzra6kpep+cPhwq6dKsY9H
wge+8eyBKvxi8ueRkKWMd3D8Lxqfticvyc+iJRm9/hD547NoRVOGJEjW/xKtij8aPHKI0PFQBl+m
Cu4geyBHJ2aNmknbe1SmbCNT0h5GT3676NLJknr/Ye1mw1+cE8//LJzW/kRvkY4byRTfGHIfQe/S
Ay2wOgsX4hGcdeAx69+X8zoOjEalKJ8BeO/Dvhm/2ZPpbaeGouZRyeSrrBLuonZ6a8P1AqAbUfBw
RnWLC7pKb3eJZth8vTN+wy1YQIRVeb9L8tTZDR2AkhuDcBbWvpX8D1bAPj4p7L4mKkHsdZm1ru1N
Uk8U7rWgZAmwjBP6znX4donYKpyT+SLuVsPqtxpu/P6Byzr9REF8vBHzr+NEc/VZV/oHLjdTrWP/
9lX+7WrrK1hdbqav/bkw78Z8s9I6zfpibqZZXf679+Nvp/nPK4lh4lUq3Vginhk+r3+C6F+bf7vE
37qshps34r+fav0zbqZa37D/arWbV/Bfjf3P78vfTvWfXynsBBW7Qy13YbxgaxfOX0Nx+Q/tDyZS
UYzKEvtt1NJu9ThfZlnay4APw/7tCqJTTPVx1N+/onXV1Ucm7zztVsvHmf6v63OY4ejd6xG783XF
ZdZlnXXdj73/13WXFT/+JWL1BgyEUfbdfl11fVU3fWvz9oX+7RBh+PDS1ymEJZn/5Td9wvAP+v6B
y38/FTX17XZE4WejR2N93w6BtauoiEdinmbQzRh4Paup3KFJjZbhyqXtbSW7ztVDUiPqV1cOO8rZ
LByH0acmjuKVC6jr6qzmaDZthdnvdrqeOFdqfkHQia5ucpK70mEXWKiFelBHzdrqJJVccH8uaQZK
L2e5tkXMTei6CUk3MHtQeopbY5hiCaXz+E3oTbXeBq5dqxSc52kRLMd18sMLa+mkQ/nsZmkaH8hJ
EY+S0/yZqsyjXmbNPexB2bNE9OViOM2jsAmvkm/u3jGrYQssPHsWbmqMlFhAsOUsXFRPZouUsTVl
VuGQFDk1XHpEseC8iDD8w9VVu3u0DNUjiPpvVnZGqIRU76efaUTgEHi+ou3OEdGEzOIq2ohNBu6A
4vBiXg36u4upS7jkAy55/zZMjBUX4ee8z2KUcbDPdcC7SgGiRasisgDiVlyIEkJSurY/OMW2faX6
cjx8GEPl6b/cP/TmgYKm7qDJPTR9cPij8mbed0po3Yu7BO2Krsva600/G6Jwy/6Uz9DNgKEJLl3s
Qz/wrzmEh7gUHG+hNTK7w9on7oLE6o7AIP+46ReTFLV9VxWTeRZG0WUl/T6Vx/5UUm9PzSR5QoSc
DN4iy83Myln6hVH0i7v1QnmdeSeakyDAE7c2yRSvit7GimG1HnrbUKsaNM/SYU8JQOeG0aQ6G/j1
6sdNqRAkQdRI4lNLCTVhO3PYR07ePPa+3DxWSmGdrc5+EV1rP3xSL0ba2Jw1cBWXlHLkvan7nTvO
I0XfsoaYae0U69iWPy7rCINcTF/TvKoPAqYr7mA5enrD695AdyHhc4rNYlvuBWZXoHehhaXaodk6
8HIG5HDPcqNpCbzmZVqfpVIyufckufrLfaNolewKd6+puuGuUVRz49dduq0j7Q07HUutYxPdAB29
XrSihqyTaL7o+uByi7wWdj+yAV1/cNUkrxfDBRAb+oJNCM8/wmnErHUNoHSd2OZdMBdFoBApf09z
6G5mJY3VIzAVBdLgPnXV003RT5xSfL4XndasFgr+1SAAss3fa4Mg6bnLTJ/M0RwB5JvyHJJFhbgS
WjxxgZA9RVeu6RbSvELwSc9+DdmwxY9Si34HjUcNF1pRP80MBfuwqRCth+o9cKkUzCgHSaNtP4td
F/1YPYk+Ze5rAXUHbk2Mdi/awnwzzyBHD3Xr+afOrPtLJxvdxenJEG9EO4KF/s5W7/M2H7LtYiD4
RD3AYLU/A8RtSNyrHfzLfrFdZ2iz6G2um75gns9T72+6TTmUDpI6PLXvPx4fflfeVEQrb3KJISgf
fmGWnx1SgHeLj2h/GLn8yPReKLs+RU8uCD/4cSUypmkSvvbgwg7ZLDYnLsn73ShE5da2MHd9vIy4
6RdNTtDdgcr/r3Xf2tOGwCeoKQcQc6qH0nW9ZF791tT9ZtNSJnIRRtG/jEWRPnL9qZp26zCi6t62
K0rFXdhudQCHwKB62O10LQwpAkZ8W7Lqb9rYpv65yaz+kkUZB9OwRphnSspTrCW2/NwbxA7kwc5c
4VPNjrFAJIwOldEtWTfikPeiyw7U3GUz2kMPUity6jqqCV/xYE1HfuaUB8Cs6oO4S9EBVaewva79
KtJtl1Q1IOPB1ZEpqt0oQ2EcLF42ED861wthPf4Sqr63oeTMmYHZHOoOVJXvq4m+el5yyCVSMqy2
voCgyupLV+vLah/6s6SkOgZdvH5ST1MSlnB8oLvjtClElZJn/laR8wjatP9pN1nvVoD6H71331Cz
phvf3vpasUxSwqfsK6QA2hq2r8SpCSdl/lGDgKhfzKUZEpGk0uGtLwdYlQ8lCjvziGWwmKcP5qBe
GdiberZUEHMpWzGjOQRH4XI7ZJ4baG0I6zsjhDU3ym2iWtZgPlCznu3sGqJh/nXmbzMAJ6LE5Y/A
jOD1MOrkoaxitH8RM9wb4FxehK+ga/mrr9xNBmkaSh8ktZI2lsJPksAM1KgeAIaJac5lxLIGUZiw
CrSBsFo2hQ7CKsbmLXlI2dF0p3I95nF18uSbataTIl5PBL6kfmptCms5K1EJa5qjKlPpFDTVCiy/
TrvRvaR+gKgEBM98txrWvmC2UsGhHMwItILwE5ceNubFAHbj90SGb+p7kqjrALHEzUxiiRG2Exih
mVg4r2sn84ui+qq+lpQ1aZZe7MyRcrzQHKJv4KCQg5G/+bwBJAtDqIb7VvlWGgpFVsX4acx78HlS
nJAJ95VvViZbJD9l7+onk4wAIh/YebiYNWuy6jQQ7/1ns3qDCjeGJFmWy+bxZPS2cVC8DmQ29Vkb
CLG6S6iG/mtQTCe/JNrf2NH0kpe5O8xMX+Dn8nu1RTbKn70ALbJ3NtGYEVYnVkv+FKYUVjElqLz+
IqyhLn+YMhszEsXMYTf5b1IKCRkGJ6eC3mqfZQjHT60dmHvErswv0hTei9/h1SOh8PNUhJaxD2oD
0mUdrtN+U01GeRD75CkKtTvdytybvTKgSnbgkyxrd0b0Zn3rE5awrj5YxoGfn82yVSfhc9Ty+lM8
SzVqSQKLjl6fG7mX+vv3JklR/youU2adAEcXV1NCz46J8mOt2OGzuDgUeBQxtXiiBbeFei315k7r
dARg0jEdDmnbdzxkGTDx/X+20qRxZ/2tQw63GiIxjXwumta6CpdR9fp7054O6wDVnOIjT1BQ9WKA
J+eG20Cfvvgs607xQ5HnwTKJBl/hQzCS+BSvwqIMH9l2z9gIX3GhajrZUtvU7/V5+kmyC3dAFeGT
lGzlCLLSvK37T6NfqW7YI3wr+gYqbi9URf12ZgJT0VXmOlRBqXy15q6e6vR9XJnsIudmwaHvWTO+
Cptw1yNwpE4KZKeRPf08pt43uEP6O8f3+7vRG6hCF7fiwuNdktC1eHe49SrfLcJHNL288cuNaEOc
G+5UY+qWOVefNI9Gz11Hi3mNanx7HcsUol2k1ovcV/7hxsWsZX5RfedzYFQoqbSOfrY7KaR2cJK5
FZe1LezCU5gtqLLePEXbXD0Xk3AlITG6ig/PiHASc4i7dUm0CSTN/berCU/OqAE0elQmymo9PFgw
5m2jQYl3otk5AX2dNjx09mRtejgo9jcGr09+B+RbTrf9+XAOilS5q7IqMZFTYZLB/qSORX/vq35D
cVJq7R1Olk+Q2lcbr5r6k2iKS9zaz7LeRRfRKqNIeWqNYZshIPSQzy1H9/0ngJnrkBIWjmvbGkdv
rKfQddoGlgEn/aEA/w5dOF4mviIq7HVi+LzwoAf9vg5T6pTKyqW8p3+qLDn4BBCAukrvk7hokdlQ
QWR452Tus2sKVadJQtxlbpKtbx8yXz2XuvM2QO0oYTAQEhRdQNHSnTV18KDO/tTeZpcut/5c/YEG
Ut5l1k/CoezK0fW7YDyK5tQULcVoZuiKpmQn2nNWfEnj5G21wrZLwpemddKSJqbqJtcI2thFl18h
x4z4yyJ/C8V6fhV9YW5QRLy29ZMGUA6ufhy8eZDwEk1x0UIzoo4m97c3hrWJdou+DwyTGsEvmmKj
kzNqPlIpNsmmAR57g8LHbdPX054sPNT1dhg8yaG9icYi/R9WMVZHkkf4JprtfxLjAfffjhceAWyr
i8e6wvv6wrjOQVEw5LQUoTtQ/e+NAA6vuEJCb2MC3rnaUrMDmeFDJGD0v6om8s/RXGO9Ed6tGVru
GGjDo7g00IBeC6+G1r4ZHzMTkEcaeelBvCY4k5FkMKrL0rJJo9WSMWxi8Xa8W8WrS/+NNSEk9mFs
O4/t57cuk2PjSK7aB+GUAL2Ji+pMuSDcUhTAPg+Bm4Rzwn/uyeXIOZtD9qcwLU6V1+6S0g536xi/
z5PN2Plv8wgD7Lz/H+dZ1x7+99fTdpPsagYMZWViaJe8Vg9dpBqnxtPYbyVdp13GkmnYeiXaJTG1
6DwAAUYWUruIrl5YFx/hXgLK2SmNA5ZkHiI8xdyiKQ2TTImAD+FTE5fjTnQK87KicB8AIe0AX1Wb
0A7jt6d0MVLnsyl0bTyiibFD/S7UXYIa+jksU4PSbZ75jc9PHhITtB3xfBd2YjmjvSvKpjm+7Wu8
ITwR5ZPu+YL4D3ab2Pshb5ALe++TZwP6dyBzKnXpz2DeQSx5dkGW/GunGsVJjBddYoDCx2fLJwVa
lHm8MPRdal9MdZT2UTqA5+iLC7US5WVSjOLy75rCIFxGaJrNagJa+7/7ipmS0P9hmTCiVeanQtIk
V9zpFK0sd9ncVyQS4n/v1v/shx6sRFUwwUw72d1wY4mmShmvlIUUzP5VcrsKOv+69iWUFiSeBm1b
6l8Vywd8Rn5Z11NqnAddo4A5+qTN3V7axueRs7QrmkYJ9B6OJIkC5il/VRWC8ESBIBydndnRL3NM
7GkeIyv45ANWeuUS87XV2cegcGGm6L0d8sJ6rj0TNcm1CZH6qfMhNDlItbNYfcjKniJTNy5wXg+P
EzQpxqi1d5CgjY+ezqUOJWidy1DdWl3Bw2uIzPgy2W8DxChxsbVkGSpaYvxgxNHOopRmW9hlQqyz
HQ+5EmpPBUCrXVsQJ9MNA0m9uc+T9MYtcrNeXIRhZIINzGzZuVDHP1rfUM6EhrUnucrOchTIV6Vt
7NDNX0ewYk/NbBrbRroq5nBsNMsJEdJOx3MsqX8unjpgLarT9dwVa64vJvEhr44oiymoYb8T/Unj
NG6JxMdhmWp9McIsXmBkJcsLWafLXxUntk5ZpPoQJnCw0+bzpB1K3ZFSf3BbEkf6zdqpjBN1t+K8
KNyp+cYTFvbFZ51iNax96zSo/USbie8pWvfDF0JorwAqpZcmH41D3urFsUmr5AUmv58qhY+//uow
hAheVD5hGUEFNMrgZDSIvAQZoByY2tYs049NfW4KZ2EVzmtTWG/G5ibl6Q011m7fGto1jakHGjz7
K/Wtinf2Ffi/AfHA8lUV0kiYJtKvxHa1q/Cuh2YbV1p/lzd/JrmhnwMonu5AkvKvKiV0KkGG5hUk
YvSiYz7cERIS1nF2EXfiUtWApBbLbdsMG+1sdr+QNDPBRc9+YjrRJojUAoUuz9Howz/ux10KDJqL
NimBdBxKAvYTvyNuZ5SZ/WeS6Okd1cAFoc8wTe9qKqLc2PIUVwyq7cTZhW0bsrfKLEm/otUMar0f
QQDOCulzE9ao8cEJPFSMEbZarIbcVU8TXPdXAHivnDrzr20aTRslD73XtqUcSeny8dUrQ2PjNHX2
6lnIDua57yALUEsbyQCz22ogmkgbOGfF0hATm3HaehR5S1NZMJ7wzgmraK5W4fxPxyaJH7pWz5G8
mdGfWkt5jFaFCnsFx7qaM9sJ6TOq2Edyhne9X+5E30DJ5bRdzPOQtMuVXTXPoAPo2jmKWu3sSiqO
0KfYuxjY7jc1jr7UQAye5K5UH/q0TDaiP0s7fZvKlJE7c1Ev8Ge2ZspXbyqbM29AjfRGGn8D3VZv
at/x7qkFnJ4LqXkS/b6alvvE0w0CYywS1s2+1SknauDZfA2/a0E0/O4nH/59HmtPXdFMR+Q8yqOs
p/4zx0Fq6M3M/B1+Vxv4T4Qn9GbjkxlBC/O2s4ZvEuQTmo5bKCwSMFDv8vOiE6hBshtHK7lSjWc9
ZKUkuZJv8Gv2fudnhEpFX/h+t1qXu2jIr20GOVbom08Bu9cTn0XtXlwAsev3RuSh2ohy4ObGIJpj
5D0VRWqfhO/qAXE5kTCDmtMu8Z8h98s+KVUS7TyZsv+8BjgWSUXhGp2V/GqGyJ30cfjuoy62m6r4
o0c9p0j+o4fgiUqi0E3DANVQXwLwkUG1eYDdJuVbJMnBgzcfOOrAsbaGDCfYIqIciMOJNR9DhN3z
wTdIoXHnwBnabp3ZIKxOYvOlSarrKBUVoJD5TPNh2Dw3OeDhrq6uzSy1q3YEfLXSKZ5HChNPvS2p
+2EqpC9EsBYPDdDPJh0hHjIjIFEZ+WFlVu9R0/wHqWflDmbd5hkexfEeJZ2jlvGyXTkf870xqv1W
+IqLJic/oLBT7kSrbMMJTGV3RB2ofuRw6XZTRVrSQ8xNCOU2NXG4XCM6MtXN+NlSs62AQEOPynEY
fZCtQDnbqqVsbNOUrwAU3SRQOulT6I3jDhr53AQpAy2uuASmLJ8lY75Qa57yFOGW2lpdBVLQ/kx5
NpIpmC3Cfca0/91t5iMCWQGHBfdajsNTOD+vIfsyyOEkBsd6gAvZH5PXZPtV0nOi7hZ1vxKtwNE6
iv5b1U/hkkXacJeMgb6ZYOHYCkdhWKcSd35cH6L3qW7cYvtBcpS0Dg9QrqjRtkmNbdOY2aNRJBw0
9Tg6VGqTbGs15KQpJwDnWxmdUb362Reps1c7eYJbH31qoV0t+hqnm9xBGuonYfjbPnkeC8IPaOrq
I4YkVd277TgoW5F4XAmil7TlhzxmgBzP3uv7zyJruZgX7uj/eb+kN3UNSbqFc7rNW3Pf5e1nO9xC
frkx1CG59mPXBbtYAuppZf+jGc8o46wnQpd0zUG03l0btpsP1Xx57xczipboFx7v/qJfnxV/3v3F
ksLV+W6WEDAVM2u1uOSFZ+7qrpo2a5+4m/kzr2ruQGMrfAwbXkLw+m/jGrsHFCQ8+7hEG6qPrV1e
xh991hkbiNcOZKN+o6NlnsvSuF/eD9GE9QpYNG/A+heRZVvcRJedWWQB3ocuTWG56SPi+8Pzq3Kj
qL28qxuebIJdoKi13xTUdw8+pcXUsCobwUFQ+2V60XV4QoWXGGT5HewLM5X5/xzU1PH1LVWihApK
33oG3K2IR0SRkGHexIU5XEXbR+9l342kEkWfNPt8dAR1veNpZS2jhZmYsEJmkfgbtdcaxEPRHzqZ
t5OUjdqjuExNZ22tvvZ3a18FvI4Uouxv0kzWORYj1d7PSljiQrQavtWKmHc2eDA4zkpYgRlriFF/
Fw4futtO2UNnm7qib52DmBx1T7VlLXMIg5kpzlX12WrOS7Xv61EFlOynSe9vDew5fpF67U7r5KXD
16DQWz58jnqEQQlKmFm0FVLD6klTc3DWlv5QZwi8Ig5ZPc0Ooks4iEtkfewSrvNAipWNZeBf51qn
/+tcY958dcJIOdtqsLFMo34Wl0jJUbxXvPZNqKXJIUVSJ0c/tXLSPHdd6jx2aTDHqBBH6X30VT0Z
76VN4IpcfKa8eVvAcR5zjjK33ut6YoQ8zy/6Rn1wHgfmF622UF7DNHgd4tB6Gnq2e2WsBSfRFNAd
Z7LuQKHVV4HhSSPHf4qUO9EQTgHM9GAZ9Zdwxv2Ifry9Q9xRNVUZgMHcFi24rVLzzREjhA8I5Lel
1qnmpSyCuMhu82KUJg+evAqc3zyHDPLq0rNM6syZLdnL9r4cUGRBnf5jkHb31ZSMd6JLXApYnQ6I
YquQOeJG5BElrAg/2aB4IJas8lwOemShJIzs9lEcJWLxEyduxQUOR2/bKIqyEccU0SeOJeJu7VtH
3PSJCXSyfhvZzttdAACUkiH4wj6QhgEWtU6VnKDEMNOJAXd9IwzLx2pnGCoUmR1qeXsJ/OS+mhOk
U1yke2AG8b6cs6mrdfTVX4NCBQ0pvdAFp2TtbsrkRVNYC1KOi3Utkxfl9GRpg2XsjWGZarbGE59k
xPqIboEiQqTny1TA1OUpMPrbnWJ88Vr1OwpD2YMwto26gSRPfSnTynke1eAguoMUZTmtB4c7qKH5
Zcjl+pTJRbwVVsOvpZ3vROTR5gU8tI+XBZYpB+tmAZKJHxYI7dreQ2VK1Sswl+ZiBLFLk7CLaKYG
BX2jorpJ3J0h8LQvrTeG29oIw58lQI5Jhf8UZTN936u5CalFHn8epOpJOFBAaUF24WsP60j07oKf
pcIh2PH0r8mUGnvEXfhYGbDWJ0MKP8xcs9LNxS7rRfRlCK9Ab5sd1n4nrPp9SaEkcS7Urm6GiqYk
iinnseB0EUB6n3h8jkI+TEbrV8WmnfUoxMXMWwJV4raKKMFq5stqFn3j5AfbqScQJAy3UyzzFBWJ
YqLQW02tzMt66duuPncFpUvv/T7VSBdtgGhv+69bIIfdVH/wyZtwOMSN87Pzh/wermT1Wkl70YAa
OgCCwXZ86S/Tg+gXPeKumcf0ca1e2dus3T4KiXDakWT9y6Qf5lv7/zKpj8JTl9WhbbkqyKn5TCEO
IIZnm4dhiL8vRxSROJkvN+cPgMJfUbGinnY2Ul+m7sNoIFr8V19rnq0Mwu/LCUhYl/NMV/ZbCprs
u0hLS0I6WfWpTgDwydIEGCUtLXiES+tlNEGmQ1jzJ5ps9meF5ycxPMW7TFFV3akahZDoF2mfeM/7
TSA18m+peRDCVfMYo1TfxniK5F1qP0SaO87HndKP7pjmnIqJaH9veD5vOkhcHqq6g85D9jl9Ben0
vbbgfoAvcnSTGi5Hqx/zLRmV6IHS4+Fk2qN0UK06f7IVp+TkAw5Lc6BbnsnDxrB/HLpa/XozSGkq
CbZVPX9qKngP7FG1TnrvjCmqE2wgwQdV1j42Mu1LXA33yWgnv2ItBknJ7u0Zfs0KjCkegSRrX6q+
uxfxs3/n8T7H33oAYrPdDBTw1m7jz/BSpI+i0KHdyWS3vhhjXQEAC15EQUUeyOZ5gGNrKXNIC41S
T9Qw9toAe1UL3+6h0LLOzXMdte25EiLKwmVSMb7ZiklHqiXFpKKGAmCntUzaKmO7ixAtoXaYbYps
9Y++XGYXtA04gaC2tTSFSL3gjVXoInYCw8q83RH9c1cVydlFTPE+j+hCodK1Iknhbf5/rH1Zk5y6
0u0vIgLE/FrzXD267X4hbG8bMQ8ChPj1dylpd7W9fc6JG/G9ECgzpSq3qwopc+VaoO/3AHpE4xVI
PuLT5LHsKrQyXM95+b3nQEx1YfiqJjNa5ThozRFuZw4LDpBOCKTdxhMpGqje86mgAxDXqs4tOKCL
pih/ejO64MGGbqOBowvNRtGmWTBwPugHcuytqnFCek0VxbWowSVKuuZ9k44AVP3b0XoGzhLaESOj
Ns/IhhCfYu2I09o5MRs8xOcRqaqiEqZ4fMvvSNsvNiMK1CTgtooGZX7tshdIXxbfkekzl0moposF
fNMJDeygCHsLKIdk3eYG8HxGGmxV129cs/OPnopcf4V0SbYpQaQIlBE05smdGMw/Jvj3gH4IAow5
Wu/2OUMTO/3LALNe20D/v/QjmD5udnDjrJ084y9/ife0nSVhBWSjABdZBXqPPGvxLdU5SRqbQdwu
UDZ2odCG3EVYW+PC8YoOGqiN/SJQeWk7JCGRHLjwtq8XxLIJnhVQWhngO6Sh4zn/fVJjOQDnleqM
JFUF+lt9McBTCXgh9DO66ZdNO1LIlEERRgL2ZHprBXbj2gqaUyqUuuf6Uo7uWtQV2N31iC4A/DuJ
wKZTW8KiN689asU0AqUj+DiA7IPGb3y8mdKxLY5yML+QiS5eH1b7wGTdPFMkLd+XrfsDEj39Edyf
kDHqx2yA2mXVL0GE7qLGJGvk27WRPBRJd3M4jZ24+FHmpgm8TDaecGSy1s00yAVhLS2J7hvsy+Gh
McXQHV3Akgbegux0M4O+FwDOuu/fJrQCEtvNZF4z5kPKyOhCH7/JBsNfrm+jtWriYJVmtnoSA0ce
1Q3vmQksFx9rsId6lnEk5yRNEw2VEFonbwD6px1UmKMleQM8as6e8r+is1g9ueCCfoQcQNW2bb+s
WuPaSHCLUWTloju7UaW5p3VYi6+OcKVak5eJXh4s9LuCDRPvCDiO9C5l9YGWpQggIUHYZzQPNEpK
EFHiyNmcaDXkrHqQ2DcKNFoeBDQd6OG51oBj2MTZc4RmVhQ8EtBEQVpzJ/FB3tug0T2jKxs/zW1c
PzUgx1iYEspsFf5oERI+MeSCxMqM03HXxyUAFzqniuO0tUwS3oAVD8OCVdxeAM2QnfFQAl9L7aDZ
xnD8Vdql1jKPit8CuQ8RgKgpNmbZQNZWl+AMXYKLdGkuRw4oHMbuQiZyegIENmboyA1FkMPrQeRE
88l2W8Rye2B0i/5CdlMYEpI00MxCv751avum3NU8uo8mwwH1F1FaxQUDkZUFjtQpSr8XeJaDXEV7
uAhxCy2YbONBDHdBRnA3I5xu51BQV5brvkdZCnrLqzB84VWnrrcUgDIctAVEibGjxAE5EuGMUHYW
7Qo/sPYdOXImUPOurBcQZOQHv6pK/PCFbOsUfXipO+gaFG4CQYVompZm66cvnQyqhT8V0dcmaC5S
IiG/GKfXGgc+/FWrDh0kQ/Mjc4pPrszK197Afy36l9UzzgPFipe5uO+HCgkBx7XOAR+nnYr9/tCY
oYTMLPvXK1ej8/GVXf3KBq8vtaqQZ6nyVxTtP77y0Gef0rowl2npDNcpKTcgMQMb9+QYW6dSxldb
4nMe9hkDGXYbrEHxH57Q8z8cUEeHqKBMzbsMhGZLXzT1Z1f0Lxq0jfk/QW2ESueUfTUsw3yJBz9b
MXzp7+I8Mrbo304PSZaK89il09oNp+rJ5xEIo7ljfYOQxtvbsPA2jCiOv/U2koB/vA01hf96G4kT
VL+9jRYbm7ONffKyH/F9biTkK1CEKJ5ABVvd2x1+VvTICU1cgOUrfVVeyITdlliFwu63NKTpfAJW
iYadPc7T0dfti6WeisYA9JiDFNmfnGQ12NyF4rlV3OOoBWBC5z5CT8B9HGKdhIEI0pFsbRxr1K/m
ugLJ8SMQRsW9F71NhyQY6omJi2yC05unvnPeLkLfZYC/e8YAdKkeeckwIbeS20icag/IeaDaY5l7
EyyVK9J1cCxkF1ACmU5gg4WmnvmdzFAXhVSMjiKdGooqJ6VOdWPeY98SLZO6Bh+mkk57GjSDCl1Y
NwzYH4MMOgH94/7mgDQCos33aDW266qLdpDr7Jc28md7Kt7lGbivwDARgAwVOGvygvM63FOlr2AT
9GUD0Mt6UbSegQOT5HwRRTLYVonV2itSM7e0EZoKwZaUykn9nO7Iy8Ditui0t+mAnellBxlxkIRd
J24/MWKp1SPlmU9EYUs+Pbr5dKT5Hvn7PCjmzpG13dpoJAMsLJKuWmcdOJRoCzjvBsk4JjV0QvRm
kUrldJmjnc5Gly9K87dLqAy1VjV2v5J7u9QxbIAUEvUKYNeqzsPsRSVtjVY/2ImbNktCMFk0+WwP
lGYYCyL1qu23eIs5P7B9k/gNQ+5l1IztdOkyhm4R2SdIt8F288Y6rvC7CWAHOi2WecEvsYUHV9dJ
dFoof/wchlG8Gu2CHai641d306TEyx9R0k91bfGQ4wR/b+A/rbc9FC6CxHdWQclR4NTCrNIW432j
8F9KZY2B4cxG5bXRNvz73DHtR7DsrA08b6CZ4vYnI8d5jZRqWG5hO8c4moi0jg1kX0pA07k4krfL
3YMCbcUDNN4dWoPMA6RFT7zAGrSkjTwY8EhZsSh4lUHBquePtWoa0O8AqNTYCX+sQNwPspZgOY1g
n1029gBNwyjyN43jvXkzHKtpKpn+Nl9HkNNHg93ahSYNegdav6v1P0XMBOZ+5TQn/FOg7q5L4abL
2xN5Jz0kbz2CVZO+TTcvfZtoyH32ce7fgmll/KplJ3ksE39cll5oPBmx+tedGtmbTb7f/RFnpBAn
H0U7bkWZ2Uc+BiDd0R9a4CAeVD2qR3fo7GPdqxyqhvhwtqD7tnF6+WCnD3P0K16m4AKdhkp65rr2
fCSIQGJynARnR8U6bwWNc3tBtpvjb0PkElizoHk3t11O3qrjkHz+w2Hp9XM8cVddYEPiy7D4lS5F
lT+hf9UH4vGXie7A6xYuwSmfryvSyyRjnQrQpngBKNB+j044wO659+1mtlWc3F6h8Ku3V/BdYLc0
a1y4ZDHP1zTjFuwZxWMsi71hgGUT3UvpoinGdNNB5RNacgHbd5PZXExd6TV4ER7NHhADXenFk1Y8
COScILPQQLdVR5CjEM7eQg/ZPAntxf1KQNxMWVN0gRxptzDysP7S1ShHuqzgxyIa6hfokc32VkGl
CIJEzrrJ2uZLjb2qZVXVg11GYCsqFJDG2j7o6eiAim/TG0iuPsZe/wkiF9UK2nvZozSRbqE7sklt
U9pGd/83cUaF9EJpgmt6HLm1DO0JdPv6F83dToPqPjuMq6MygVkma5YX1nKU+EWpuQ39inU/gQQ7
hAiPAYK8TStSa0tCF5NvX1yrMh+yYszuEsH+ITNFBUlgbkvHUZ91lBn6W7sAHqYynEfsNcuj5eJH
APV495FsFeerEU2O97Zru48phJpXPlDXW4qgCY5CulMLwD6STU8YPLC3znmAgMUJQHzZGqzd/AVw
6XYfDS1bc5368mF3O/ejvcKx6FXH/80upxzqs0204CPvL1kpg03Ghmpdlbx4Bo2hvYMuZbjkUVc8
S96iadmP/YURYphOEZISNegxKdiyweczFPJCzqxOp4cMJGQxtk4SOlurIq7YE+tlci/9Tu6GzAtM
pOG87lDjYZkvpBVHe8feWq4Qwz/kMCrQXR0LNnaHORyyfdCbgQgV0FMNWFimerw4SdW/dCtvdOSL
aYgOglNjvqBhXPeaYdKADKz2QpW0hrgCWlloWIxQMItd+YjKdHgf9N6ZzPjrgqEoBsi9zlosGUAF
rYAQzI68vqVeI0d1myzH+e72uEV2JFeLBBkSaAF8eAzT0/b28I3GtW7q/RBAPk4KLHBOkHmZn9U0
kSEHnYAM6eSA3R1nSEtuBl1lK/qxe0imaNP1PL6SqTcD6B3z9h/ykek26Wb7fVI3Ts3R6uU/FP//
OynpgRYD2wPeWi8C5En98RqmMaAetZB280218dFIsdt8LKOueiqz6Keld12N3yaLAJvJM+gE7Xno
/T4k7y0YGStxvg1lho4zK4+bVWjsI0d3Fo92MN1hFFOf8fDXke2X5ULmXvMASAhbugVn9wGz1Aay
0u0JRHDDQQqI5YR+IK7IL9srA4CJ56mBkIaqmvZb0PC9sIC3XVSAc4OfAEKhhf0Nyjv8s8d8tsxQ
bpuXHAxN++iXb0vKCYClXrpvS6Kl/BTjs5t0Qn42KjaAmhF3Cj14C+gcyM+lwGvSndS2v8ZV9gSa
2BCEpcuxK/iGtMEipFXOng+KiwbEyWsatn0LoXAocpJSGGmG1QXzz+92khbzkMDAwzhLsRc8ByVk
gxe4cSI8fxaQ6phvPrr+S4wJwM9hmBJ7E/d2v+KTH+2TMFSffchZ97KqPwmrSs85GKIXI3Q9PlNY
AqXHPTiCobPp+IuaDeEuzVi05WhWXKEx2Vknssb/dZ1P/cqucuh+0Fh1Tg9aEcdZjxAVgi6oN61t
098Cy/RP5Kp4T7z1AF11V7p7t99MZJ9ca44ninsyuRowMsKOp2q8JzuZyPk/7X+sj8/4h/fz+/r0
PkNCdLyvLZm7CdHVtrEMz8EH8tdlAJGtYv21LzPwvjcyQOmiTL+1th9la2Dbkf9pe5CM6AlzjD2l
EHpJfajCpPiV/vdSN8v7cvP0FJS+3lhAIVyrITiVqz9Fol6GVpBvyEbaCT2YTy8yNxf2wMCLjUep
7cTWHqVRc8aNySB3Fq4I+rMPlvnnpLHfHsBp/RY2w8h0WNhV/RmsId5z9its6sZ/rfZ7GE2vohj/
xR4+/faEgzEUmK5d7UKT3m78+0Qkzj3QnhL9w/igV+Yp78BsQZHCsbud59kBuBIZDiU6vp0SUB3y
Fly3FKMM11u0Amg6hhrLHKNfAezL7odXMFdzeC6j6QTaiDuKpmXHEL9b9lwcMsV4GH2gVpzIKHY5
dDA/mTVKEpEfxWcagupv2xZd8mhAke6xUPZK6R7XLLcZup5EtaDhNFn2DmTM5uzNRw4gzFiWO/LS
khyCG2ca6iVVDk4+WrIEvU7ex93ZjSPQohghkhV8yShvoi+iLQAThxzciXIpfVxP0MRL4g0NrYzL
IzOhWTQ0vHyKUTd6dPI5lUIBbQPK59t0IRpzGfr92upsqBTGaXg/NmhVY1ottJYDaCf8DkDjfgD7
w78jZNAd2xGP+j8igJxCWlyXPP6yho/z+2pMbOjDY89SsDWQOEipeLaD66Rp94fU2BCR/myb/SDV
B8l+04IF1i0Na+s2DqoSDKymqIM1J5+GKJnMQ0LYEKaGS3c23TA175MIrUNR7yYaUej7RIZ2hBOP
0Uqdsura59kR8oP+I6DB/qPP2Ce0cbVnkMT6kCxvgjXy2+OanJ1vhGeFlFWnnWQqy/xS+TkDKy1m
Z4mbrtFS325oemAKCyfR9ts8W0+ClMYW8P7kjkxmMGBTBeLnLb2DcQj6I4ce8IK8tAZDDa402XBP
Jlkb6CCSfrajtwB17ebgMs8EAOTXOwLpD1S/jAeydGYB1afpW5Qmw54ScAIEudup6es5gScTu7vg
QXtPTvqQoRoL0feU39MHjGcd2j5+ny6Kul5xj4G+ucyCfYLnALC7wb4Lm+LJZWn5VGCfZI/ZeI0b
G59xlzlLl3GxIycQ0tPOBlHCkia8T8fvVQESV+WvA69KL7b9SKAJhofQCpDeCew74LvPGhSVWzkm
30CD+9Xroe8DopFwX3CoMfp5br1iIvlpoqqNYOWmAM2UK8NM2d7VEHzLaNQOZXFLQy/EPerC7iKq
23wTgLVAQgbpc58lNthOc1Qwcq0kpaVctB3IWvbB/ns8aoZnFra836N1eQSENQNSQWf+/sgB1n5S
L+0EBY2b40OysKVMoC/Bqlkm+A0fhgpcGjK6h4pXdO9ZqLJgexxuB8jY3oMjADl/D61fMghPFMGi
1Lob+6+Tct10mYfc0/ThPyJfeunS1ezArV6SYmkNWtJtWmj26VdoBobkbQ/17mhA05s+2eF3yYOM
X9ztadgyc8XBCvuc4OSBbcu/w+hRMbhQ0A6L7q9hjV6NgMzvYfocM69GdnpRo3fE7UVptX4Ao/KQ
SQAnIEy27aYsO0IXLD8WluFsFVAIVy4rwNgrK3jsI6SuG+ZWX1jCvyRc1j+aFHp3mT/yhT0CAt3y
6kcfNl+UwcsvRVOmkMbJ/EfF8GWuDZ5fIVDx9iqNNX58Fc9J0jXqYC3oj18b23xjjYHStDwCs0Uc
MR/M0IacaWX+ZqNJmoIjiC1IbITBOkfu7REiMdXBRckGwjyu80i2WHzupDM8SAuPg9CF7HA7gQvr
Fg/pK0AahYldamu19/PlZegmiJZWzp2rRu9g682qB+zGxspUijL2JK4oto9Au/5unMXjyWjryHTt
HEYRBP9UmXkywXJyu/E9a7aEv25+i6nSUH1KuuaV9si0W6aNshogNi8ic092GQZXbgfAPuTTlz6G
7MAtvUtpYG13GMTOHS/eUOeBkp/qGEoVkIqwVgnqjJCcS6eLHQlzSQFu+CnrGmfJSzSrtyLOl2Iy
482UuM7FAOJ2vlgh46dQOOuhiJDeIgeFSMgtLUt8yTZkG9D/tzLdJIYwXS+ugwRdSOdm46YqBf5+
TWUgASnUAZtG9RnsuT4kKl3j0OshY5smHP2XGuQ1RzeAeh/XovdWMfnLXoDCf/KNEkxY9Y9a2car
vgmy+u3GAj9uJiAI4lqoLpZWbn1qgq5b8V44V2lBWyBrk+KAggEYHaIpXNcMqgipFZXLvAb5TqyF
6kp91wdAewPIg7FpoeiXjqa1/s8xFEiXNAXbCdfRt8Xojhdfy7ILcdyyT3TkHCo+3TFjOpEMWZYy
dad9dMIkX8vwadGH03fff5sHPhSw3I/OawtZhgWIj/gjt6NgowJgbCRoDM8sDZN13wjrU2X0X4tq
hJp5Ah487Oq+g+7ZXox6ksF+TQL4djyjoScFs6ZhfprGcZ4EWdV5UlshoQW4iREN2TFpXGOZTzJd
IueUHeNoBEk7ebooVW+35JoyEwkUt5gO9ogCWqnbKisDjeCJBeF1aIElpzACg4ZRiPbBcNJ6WdWC
v6pCXn0XvV6LQX4dRND9QMvUTx64wSc/t8HDHIzONfPNDLpPgh/wl63PmbLZWjiB/8hS8ZJE8XbS
9SO6yEqFwNZw9I3TOLdRLs7c8WBRBepDzLubB1wdaNSZUJzvVDhtCRJUjdApH1pk9GaEkIYPgZLl
7zbhgYGCRKkpmOLG97mEOqL1KO4/rue22KMHWXcC/wbaU0zfWN0yLINjPoElHZgbnaQpHYACK9cD
VZlGR+sLTYqg7bS+2aY0vFjGa4Nj9yEJwhqnZNMY8TeMV/NwlIV3VbJI0bmbhEgXgDgp0RdygMku
WthuybcforFbXrUqH863YNfXxN5Z/fghDELuyXp0ixZc4C8giAnPoqpde9EhH7AP7eilZiy6KIFz
ywrw+41ng4FsDkHP1bRIk8jAr4sqVsATQdTg9vs0srwGmfWafpg6sjuqdy5l3hUrqYPJE+WowC1M
AYBgKubgP378aPWC2RbIFtGWrtkOPU2PGLMSfZl0axLx4c1FRmmlDlB9wGboKaSB9yGOD1bFVxTo
Jhbag+zat/fMkbNtXsFW9a6FTJvDF0VdQG7Cspy7JJuanZt0+b60XXWdIAQJjbi0+TJC7tE3YuNH
IJudVzH/tfOLcUmTCi9tdjK3wDwS9upqY8l5UmF6Z/pFcMpuhxyRN0+KgGu7C1O1ZlDoWxS6U8HT
nQp0qcdmiaRVeLYdaQFXo4/24NrgoL9C6wEIGd/icGoCc4moG+DNkfJZvE82q0RuoY8GeWOUc67A
DI/XIpPNmXlQqBes8CC+AwoUM2nVoQrNexp52kR34C3Jd72n2xP0VFqEHKURZxuzBvzOj9rybZUw
z7sV65FJTawgStalg4PmmDEQEt5eCrUlvBsgaHa02qjSXZSm4iJAqrAOApms6RtV6a+VmZSPUHJj
Jxq1Udidy6YH7x98dAkbU649IC7WaRW+2dC5eh9VRjB/F9FVW57ryb5SPH0VQR4v1jGXzfq2kIzE
nQ3Z4jOtg+Qw6DeUnyLJBEqVWvNfWVnyU8jUv3MHiHeLCKz1ZBee6y+t1mLHNi7HZ5bybacC60su
LShZl63aUliGEnpu4WDfTgM7/KdlJ2bUC0+ChouWLSJZHmyCBbZGb+/QNRitC3fqNsRCRsMUufUP
Q66HRFlmtk20vnkjiaSEWf6M8Vh4HqApdBAZ/pU0dDiy5ZUXoBFBe1NXc0TyGrhEPTRTYA+Fpumn
IUoGyTmru2wexkqa57g2fswroeJxSePyK41i4bqXoTM/+dM0PXel6K4GdMTIxy2b37V5eCHfCOTi
XatscAbgFcGo0dxjg7WLQLDynBiTAUyR2pCvGJj14IEwkOb1bt8+qi5Zkq+e4uTJK37W+ORtZQqs
ex+Vw6Msygy0XPlw9DS5E2DD9i5lTg0tHfBFzSHopmls172nUVrmDBjAxNrQcLCA4S6z8EIjmlRi
g75AgmA40pCW9IP+3s/SJ6VpT/KhzR4MnbUta+5sscEYIHfD6/2I3v0LhaAowy/QoNjfJnSFMLdo
BACCQi9Cl75IxLxIXDTD3gZ0eQGGiRCl7NpbpE0INHPtOMaCGS6HyJYIV04/RXd1XkV36JbMdwnk
jRYmxTQMbXZl3V/ISxcKVocyjL27OShr8ePS4jMwr5uFYEoy3Sze3SbdXqvUL2OloLANs9JdoeEK
GJIwNtnRxR/nfS9QyARobRp/ePqPicrXvY8keN2Z27TPh52HbqHHmLv/8HQqvpdmiMqBXz0XoEv7
W0DW+s+hquo5AA/eYVcrHLr0CjkOSw8+eGQWiQdN+9KK67OfG/YLE5spKpKXuhmby5jEwGlrc19K
vs0AHN+gGGW/3Ca9DbFbT5HJmqbqOD8ZRxbiO5LwCu19kEf6cOkjAN74oKDyC0ern610B5l3/4ID
T2KP4YosIWPY52RVtY3yEmp4rhNC1jUXa1ew9FkU2AomXdz9UyFXZTDH+SlQxqp9lX5xOyQ1cuCz
cdLucTzE9vtg1S2a7fT0CGI38/QpMNtnlDyGdZpjt99qLISn8RGidfC49PsLjXwTbApTl4mlpSzg
O7S3D+SbN47RLt+4FRBTeur7/DAYy40ZgsE0AYU1cgFohB90j0pug1YFX5BH1O0DcEXhLDD4zHzt
5RP5I3C7rZgdTkeamOuJHTW3TONTkyfq4Ou2iqYLyour72gYexG+p9FwsiZobYOFA/yMTSVPFEYR
kxFX264HWewe4KN+GbhFg4qnMubegChPq0VimfLOGoL6AuyLATQrSqeerCt8PmstTvprhh1n4T0I
AcFhnjvffRGIIz2c+jYJL5BB23YcT/ply+JhAya9dnXb6ukJnsy7I5kkaPo2ZmADJI30qEi98TXK
6z2Id4wflmudIFw6fRFgFlj66Pe/gjfL2Lm9OezQXgrUpp7ku+hbTM1mP428uk6RUy4yVfJzrrtS
swTwaAlJoHn0bneFW4pVIYtDaYNLkchniGQGsFDo+hi9D3ZVszyQI8fHa13lDmr8LIKSa2+qcwOG
tJf+Zy2t/iVmYwyOXLCihU1ovwjwf21SS44bCgJr69sc5jXOi/XdifOdbMrkvm9s/sgKG8D43AR9
VZsmj7mo2hN+cb6Qc+K8PoOi+lyOXn6yVZavoIwLgUU9DHs8ARd0S5fISPETpj1qzODxIdyphXq8
NRkH9xsgcfm9o/zmkgM/uuiG0PzM29FYVQ0r9zTMULGAOqZ8zix9BAPOdsHBDPM5SpsR2Aoz2Ps8
SI/oOvWW2A4t+kyIT1MR87NpqBAEuoABQEi2WxlVEB8qPdRhQoeZccPPyFdCEy1uUQwDCmsFKht+
oOF7mKVXA1gM3GgEKpjab+jsAMNWXX0NPeTUdcY8NVsJpFUfXMawrE7oiPNW7xEoSaAFIJVy6emI
qAOlPEVAk6j6Gjdva1CEAcU5cBGBIxk/SOZDh2LaemrQAzJWjfWAVnrrIRfhpkWW8koRRZLaQByE
4wLZKfDs+qk3LfBro/YU7NjoyRaqBeYKU2lGq9dEOrJdO5WcimXtGZtxcL8waGrtM9AxLTrNDONO
UX2kIURq7Ge3F2/DeFTJJkGr8mpshLerSwiG0Vndw796JyqZrOggT14a0mn9Fux0MjoiqZMuqKrV
OR2ogtNy2CRtYACkXPQH4djB0QRqa66OZREouUZUWGkC2al01qox2SpggOaVbhP+XBOZIqgSrjKO
bQ/LAXTjxZDdhRmeaOPk3zdRCRMwBMeRBa8305B6kERwCrmMu7xPlz4vxCo1umwzj+t40pzlib2f
x1aEh29TlRdaoiq87E6NPc6HejLwdvP6OVpsQVI3HvLkWMQyO2G383aZghRgnz/HvKqHY9EeyU4z
uii0QaNqEtWMffE12HwaIggG++iltCODLcjmagf++6tlCVDU+kYDQndIo6OMCqQdT4rHyVXu0ygA
k1HJtReG+0QW25j2oI/o74Q2DbbZLNK6948UUaIisWoFlNBao/Wwo0KrpGjAIUVTOaRkD2jGChc0
REusdfkfr+TbTX+XAOLSogof9rmLTumpKY6dviSjjXGveAHM0FQc6Y7cldOPICe2R/A2vs+JKZz8
FFlPNfh8/rwlv9EOzRpSWsnWyeNsRbrh+0J3h9X4nKxYa8pzDwD+2c3zbJWbzD6OXvVDRFl/smT/
dolTpz+RzQvAr+c6+ZGck47owdaAPNp7CHlGdNCB0hm8aoVxfytTTYPPj6Zqvoj3znIHZQYyUZmK
LkYHikodRSMKpYkT7+aJc0Xr11q35X9fi+zvr3hbi/16RVqZlaV9RC82fj7xY9Rk6LwlBG/wPsRx
hz2nHX5Wbl5sJz4OyYuCOM9Ze3ZcQ55HJqI9Hm2HjqVA7JBtvg0AUNmnlnUgG11Kr0Y/s76gzQAk
pS+8wwkCvF3CV88G4PdBarzUXVN9K+3gJcAH4RuooOcb4Ennm99cZjT6nyCVcdDuUs/8H0v8n8dA
AgxdXuDvXru9656a0XMWRPRQ8JxvWujUzuwQtg9ll7o23UuHf/InFjwlE7Nf/jYpClg7s0P8e9KY
1vZLbDvJSZZovuwLY7yjS5f4ObQylzfLhETcnZfoDXnGteirqdksy9raWgnOqJ601Iepeb80oqaK
5iUHC1wd5qiTEvoVdE7vrom4tc0iEMGSzUGFctF2fglq0LJeD+ip30e+yD8pY9qWDQOoVdtNOwtv
dhlXb3YfjG37Bvi6T26FM+S7/Rb/u71q0L9G1au58KWrV6C8hCazmotlDWhrT33YPt3qZ/nAmu3g
BuPyVj+TKGEiC5sEm1tRrHfiL3nsjEcyzXa+rCJ0lFHNbTKi7MTt+un20j1+cLZNw9XytkwbDR+X
Joey8nlpWsgElfNd77HlZKFDUHgTEoM5ICmXvPa8pdGKAn0AY3SZPfiFUnv0tTwX2kZxLYugoAgE
yZZWmOfSAu+rSLD7oKFJL/p+wfZ0Xulmuq3ZJNkWzxv/SE7gwB5SN+9PA9r4V2PhY8etNzLzzgMP
vlo5KM1qUwCe6V2VK1B16SFtV9wyRq1NRtmRbF4AggOAwq/knMP0uh5K4ZubrWQ/b8saKvi4LE0K
DSSzUikynKOwDaJlBzBak5Mu3fuykcBRQdXYVY2d4e7rDjs72s8EMXAQNKT9DA29YJBoREJp4jYk
L3rZ8H3JTkGMU8+ADuJtNE5fww5Hotg3hxMIxbHHo7GvjXRHlyQqIRGbtVuaGoFlHY8NPYXGtxWi
CgT/9tA+/GGfV/7wIioPk4UflHKDFMewH/34kTmD+epDiDWM3OR70afDsh3T4ALB3+4EGg+0E6oq
/Go1ZwpwoUq8rHxwyjdjXZ9L6IisyOFtbWhMfYOyc7PyGpmcQx4XFz4Be4DSVvLdY09DbU1fbTSl
r6BjW+ptc7RFiRi5BwHhTjxz1WthOmKRZHZ8V5aecyEHjgDordAOAy12s6M2wL8cMfRRjM3Btzio
FV0NgRqFfCCb7Fyg7NSgHhpkBjd2bMhrlHN2tVrzXuhNbYpSEo1kZ/CNAcZ8KAJD5DH2fXZAVmVP
TS23RhcaQt3ZPYD8fHZSPNnpolBaOriJt/vTrpcFO7RxqKxu9yFe2+kFssngRzTkzM4/pqN7F/Vj
U85v79ZvQ2GARJbHqc63t2UZMPXnNJDLxhDj2fNQ0BmByb8OER7XaDRLHkQWAvZbQbFhbMNyaTlW
/eKLFm18ss1fgwAoACnL72EG8qTS63/2TrnKssKHfugDikEpTim5WNahHf1E6Qww7jz7Nib/oEev
eXb6Xq05fhpPjVlWRwvV1c0UONhUgnxgERdB991m8dKY8uInOLg/9a5yXkJjRHIfmfeLZ5jmvnLQ
uu/jTHaflsGwlJ1pvSpn2EvPyn+a/nToVdi8ArQJgS6wH/q9WHA5TI8mK9Nt5DTZofFFdnUCHq+s
cJCvQNJvVZ3lP0zFP/d5qj4NclQ4fVrlKbR654RvdrX2B7968XukA3Wo3U37xA/4sWkTd1nHaQ8K
bFcc/x9lX7Yct65k+ysnzvNlXJDEQHbc7oeaZ6k02JJfGJJlc54JTl9/F7O0XfJw9o52OBhEIoEa
VCSBzFxrhY453je1eQ+eDvEFGs1Qc/J4c4B+WHEHmrZXsuPDICrTlt0xA23duaoDFFKHzsJwAa4D
AaZ/MtIsPJZmgM2+bbevlVjKKMy+orgGMlmTg1XLYQ0MZbCMrDi7Bfglu809ALwQcCgQrxfprQnt
NWdWpHjHY3JDJmC4DGSmO9cOZr2Rb3yjiVbdVPSBP7VxtpwknCFs3O3s6bl36fCAFhi9/JZagfTy
Y2oFx+ugJMdTfwhCkHj+mChDwniBiylaGVQiggX1+8TkowKznqVO9ZXI3saJj7OI9bBv0lkmJsq3
C/Hb5Ug+dPjQLnp/3NeoddWms4OEzUxIsHjkiX261CyMkMZAcCBaUY2Dn1n1EQCNT9RJJhmYR8tu
3/1rVLgjTeaLvVE5Yk50FDyvnvKQm3cWgmaHP9jbMvtoj6zmSST1u3+JAqA5sVfgd/PkepF11/tA
U10iWZnX1u/8rkiCHJQENyjVJBBULQX/QlM14J7w+C2+mPyxhSTTpgGEe9UMtvk04sbraxW84hEG
+pQ6Ng6DFuMNVKodEGUAkDyNRE43f+ynkXWOwJAvi8tIchAeQGA00kZFxY2OIDqu/hpJr8kUShRp
pAgc9lSj+IgcsNID9sJfpn7F71AhHq3wx3APXRyCbxji1Ru7tgvkBQIbauGaQY/aBr2qbcVfIV20
Ggo1+sAkBktwdJlfIw5kISpmo09iZN3CtTrrJu98Y92ObbOTZTMckGeH+LjKy7sSt3nA89rsGcuI
By9Gce8suBt1BcawQhWTqgh/rg2Wzf/03kZt//be/IJ9eG+hYUBkd8J+EXQr6Ot0XttBs7uAs6Ym
quabHcG+asu4A46k3hZdHHczRFZBIUfhOqdS5dIOwRhwMUqkbZdOHxgzpLEz7FobteohZjYPeg/f
OhnrPMQz2heHcVLx6qdDppla1T7EzlXRr+1eZTsDJSHHTur+SGd00FEOhjJPysW1oyy917Bm3iyt
VL+yI9/eOqoI7pxhgrQNoPpF5ckBEM/iM3kM3LaQ37Qfgf7p5tBj93c9biX2Na3/IcZ/OSWnEU6U
AlBRKFZdH2DbDza6AcFdoRxgULxkWU5lxbVdNzOzQWVgi7KgBylQIs3j8YncPAaaU1EUiMC12GuE
YdOcmsmt9YHlm4b/ya3Hlb/OUIoIGSulH6s0XQPKjbwerryVJYJxnU7NLinmEXRDPsdZyXaxJSE7
bozsmYn+2xC5zi0Szf0N2LSBWJ/8bdOV81orZK6maVOdrcl/iNT7tDnixpsxBbId1Npg2F05qBmb
I7sYbmlrS82CRdH2svGdeoHYCD80EcsMt1HJkIkugS51qHDVD0U7M81WLN3MZQdB1a54SLRyBXjG
7fsrQp1m7zeI0ySj1RwAMgG9RAqi6gMEOj1r5RcAleeq71bUTwdDhS+RLKx1n1kaGBYcwsxvj3ld
5oDyJwIMMo7sZ2QM8/rdx5Zaz4u6RvZ38qYOrfwe/JdQWogLJG+hta6PuvNQTAh9qXmTQ6Kxi1HN
j9Q9TrHyalZgfGtmDkKT/YyM1dRDZw4qZbZ5qW6u9sK0QP1x6dX2wixQaNhjZSDwGN/XdKHhEgqO
TcxxzdFp4NwXdhJB4QxxczogR5V0COn+1W7AL5SB158sH0ZSe4xDE5rlc5rrOgZCQgjFTwcrVfaS
94lMTqAHa1YMXOCnwvTsI9OP5lTuRQcy09kYdPZcRkO2DLFSUdiDeM5h9NM5ucRkG9ysgn5PwJfX
GaqQPWJ3EoCmz9HZzIAq2c6dDnTmx6LJwKQgYcR+zl2StRkrjvLdyUsoDqXzetiQD5m4yP8aTVNe
2+RDzTxPBZ9fe6Sp8oUpIShZdUgYdVn4fogQjayAl0c76Z0ShEP+t4stoR5yF5XKV21qfKcI5Icg
ZRyGUPkJQJ7eoJr9gL3jx2jmL8FNGuwI/9EIjU+ograPlgF+wM4OBijFD9GxHJIM3EvaOAOEZs3L
JrAQ40n8GRgjs7fej5coUsxQ+xFCuEZ4wTcdla+5L5unakDe3pABu8OCxwH3ZM3wd8zjLR5aLVhw
KqD5VbyUeLjiehAZvouoGw6XU8PWxs6ssKbK4hJIoqmHDrJDZdYAWrweu8EmtADaAx3GMwovzxDr
rO6dsXAPAAtWc7IbGuSLeRWUN7Fnj7eu6LF+mQYE4ApAxigXew588YOTQ063Y9mjn4/VrAcj34EO
Q2ekBzYdrjZq6k7Xc5FYq3xEQXiX1cda+vmjiyrYu9rx5syqAtS1LCqZJY+ib/JHRF5R3ljoO3L0
8+SEKinnhlpVVL31WTlcJoFeHWhVkwDX4TRnPm1ocSPqttRMRjEuUAvE19RsnALpQQS4V9QcQq/G
bqxyFvb0ouAKDbfIbthz6kUm3tiVOegtqNeRbXhsGqxQqZf1VnWDkMGZOrF0DWeFGNgmNQx7BNty
XAGQUe0aLA4QSkpj74jflnekM6MrnsCX3W0sMxfjzCq9FgH4AUzwZoqNYQpl5umMDj5UAXZeiMO1
+Se/6zAaQS407Nr83091fclfpvrlHVxf4xc/6lB1p7etee8FEFk2oBKSz+j0egDxh1jkdtHPIJSQ
7K8dKgQlfZmnfw2h9rXbmWa8Nuns1xdIGmQkTQWWw7+fJih/vDF6FXonF+P1Vckoq5LnM8nN86hD
7N2mN3EdQs2LC53SkKKIPkN5s9wadpjfNpCGFEgFHbKJsZMOxSBQBWJ4xXyw7HdbR2dRvDIganQc
pisAtdG6XlU6Blbix1gakUeoluuVdbzaRwbs9pjgTkSveu0YQK/TyS4+ZU6AlbkOWrmMi9CdX17x
x8SIUgG4DQ7vjl470Rl2yaUZLS5T0eBAPyeqC24uUyXaLJZBaJQXF9dwTzZIiNZgmNA7qZneXc5U
0r6f/cFGLr3DVYILG+PokP04u9rkNM11Vuq42kqwhM4jjise9G7uXdEqcFMFYFKnpidi905bkNDu
YusmmDxKyKttgka0c+osuePe5Yi3pGXHjpdBnYZSIEA8iHyhRDTTdXbj2PYJNCnlWzGKkyFZ8ca1
OgUKJxksjhfVBxUm4GZymbdVVf9IBelUhu5PteiIBFzsVxN5kD0txxugzGdswIYgEdEtCPT4OQoj
dcINaUktOhgj2JwTu3lrBz9Gpq9BRV7hlvXckR5YDFTq76uET/v5Uj43P87iyHy30VmbcPkcBEMy
Y3mqni+9/pqZ7n2sdXwWQsRn8F7LQ92MezJBHCI+NyjEv/FwL4NqXu/Pya1tzwHImG7Jiw5NVW9i
O++O1OrDKD5XWf45VxmYNKaZydTX4KyQhuVvr7Y2t6u5E7F4TS7UkegUoIscIB6y0ZxBCTlRv+Hx
4vqqvtL2Ou7BQH2dz7cTa6vMHvVapoM3HOWjs+eyOdMw+kioiyihVFp8mN0sQcMbXd7C9SPE2FF2
YP86XU2ZV932rgoO13emlRfOTNAkApOKL4x8a1l5M8OQ6sOnKi0PZaQW6KrIhQ7uCA6Q2qzNy6ei
SVXrQnQvTfX8+rKsyZyNUaJu/fpJ26o1dszpnq5fHAKk4P3Xyfb67vpMuDe5/0xzXf6Gbl9MUdfh
5tIcC74Dw0Y3gWm6rbIgkmDkaf8S1c2DlaTxQwTJxp1iDBW6kx16draRN6cR63AUfzr1qgGV0dZJ
C/6oQXRHTkxa5ryRrDqGtjAWhsjTmYYA333bm5+6ZsiO3dSShTuuUCsC5uTSNe8r2Ve3DkivGic2
78nUmqD28lM/3JOtb/1ik4Y5m18GCMu/782Vp7UJJk6U6GFd3UZbmhycuPEOURFzRk0a4OLHYkiz
P5OpHRFKTPq2WtPkQJukh8jOvlEnvV0jNPdI4fo3l1dv7A7VZqFc0mSOirsT48WJ/OngRtFLHivz
QK0ey8O1p6wWdCL4QKPR+2dUqiyok0w5JDJnvPL6HTXjsbA3KkSwjlzoLXRAxrHxngyGgsaLW45s
Q28AtB5s5+seW0nsqbrwMwvt9jxypW+LsXvzOtd9grT7sIQi4LDxezQDbSxAuoUazch1D0WVQoEP
COon8BRyUOKmzb5oQ5SuWeeLuYUCny5L8IUgRjN/33GDQm1zqdO71ubHSH3s26yYfSjUs6MaYuKm
fWfgbRe+95ny1z7LXnWt84cCSbaNriHxgyit+zA5UGoba8BXXn8xEOR8jQQKIOOOf4/t5KZJButZ
R80APVArO0s7bNdOafU7r5Qx4hQxA2sg7x/iAcq4GQQ6v07DoVHKv4cYrlIEg/ET9VaeneCnkTBA
EiYceegYYLYwY4DPkqD/BI0KcDnDfnXrJvR54iqkERFQu7hJYO/JDeiI99mGye06Wxh99YjoAJLH
A2i+Ae8wZunwlqoA1aWu9RmywyWKEs10U/dN/Kls+UEVZvAKPE8yL1AefdLKYsfcHJBas4fw9cfI
LoEYBY3MpY+ybdtmCyOKkCDys+QTnWW+jC9n3R9sf/Lzmclw3yySD3k2Q9rDHsxgmw9ZvUuOTQz3
hhjlltJrl16FLNlSGCVgJj9ydORMsyRlvSF7HyWzbERi91S0RbGWoB/4bKXFhc9KJo65jG2n2qIK
CeK8SX7hs8JaGvaoAYG25RqfJn8HcTKg1FCmIIYcPMpW0VnLqXZ+HkgXPNhlEP+HdjeP9MwLtbd3
Y8iOoFQmzk/pKJBwMbsFdSBPmJ9CaAjai2jsF6ih8vZXN28QwWrwEzXvOdCcHQo19jpt24egs7Il
WMr61aU5goiNywpvyVLtg+7MEQSuyYE66dApEIYB1HWmFs3Wx+b7bNzs3mfzbcNftTprEPFyrHhG
nFmQHzp0jlmdqFWzpN5EblrNqUkHBHlBzOnXJ166KNicPGoQiM35JCVCtj/McfGYBvw8x59exS6h
/Vq04J4MBl7cG7G5J24GD+qkmxhYq2U/XRTQ6AunWHR3U0K0+553455B/HWJm6PaB7UfzBtn5Ic6
zu1PDHTpF9o6neU7sFAWCx9Vc0/k5iUlP5jMXztW3gJUL1/piqlrCFeUiFmcG8aafeO3zoL5cfiq
02Ne2u6XNgbt6tiM4Y6lSXY/DaT+Ks6hoWOhXMgOY7mNE8wja0u++Qj4BEHTvSJb2s1b7ga3sWOa
EHMdwTJq5yNElON3XwFFFg05xmxhInnagqEX3B+cLXo6s7FV7TLtIFyAs0vvdGYHL6LpoeLuACY0
HUCKqf11jYLetWg4krIad6IGywjw+6tx7eI+cy4VUusTX9rljxE0w6KWCLrS3zIJ2ugMZblJg+tW
uEx8ScC1CzHF7os19myu46iDlp7fbRrZGhuGTOdNB0j4HHm58bns+wNxaLsZ2DvDvPvCygRykMBf
GF2UPmSA3gO6jTO/KiAbilvygxHpd9u1l84yxupll1VgBuK4UQKike7oLXsySQ6yrF4u73j6KLIA
2Rd5pIHeQLEgenTT4pDnhvsQgfBphzvKdBV2w5fJnjA8Lawg4DupQJXys31EImOWm3W5we2vP2LB
3x9HITvoQ/N8HVtFOCtZDxEC6lFBOM6aUgTrvBuga2ZAB8Fxp6DW1LzaVJwMG9S2Ved2OtQg1kf2
AjZqUsfVlteqXpWe1c6pyo3q3bAHPisuvS3Vt13thorGNUPt8CwhmtarspVrV2fk1uplpnH38A3T
usliYSzD6cyXw/sZ2f7Ui8JS0OegVnId4dezc5A6WNWjKh6rKnuzEWV8C8t6hUBc98VMvXiB+qnh
pB0HkT0zr1dZouTcykZj5jmpeXCIEYECxdQWiMhhnePvyEQHNUWR6QxpCmi5FiOEaFG8uoqUBlp5
AtxRERfZQAAA/RtbHhHIyU/udPvNtPVsjQ3bRFzgllwYfbzlzMBTooyhgd7WPoeYjhm9ebgqHEuK
l8INooUpRHpyY+bsgzGvl73ONLDewItDzfON1+n3IW+bBycIm7Xn5enWTwWU0qbJyGO0obge1uIF
of1o4akxWyjmDBtQCFKNOh3cLCuXnhLWkpodwHt38t2B22It0xTl4kNzP2YeoP1xmG6R0wDAEAoP
ZyiDvNtKdTS8aJsFcvknzQrPxqN26hynVLzKArZAyWJn3CO6hm+hC/1iQdj/GKmrDXK9Fh5hUHkC
kWJ1DhCMudioSR2obm829txQIEBoeWs9Agbe7rhVTNzUDsKHFaQhrk0JAkV8r/Yxsn1USDvSnccT
wzikWj/JuvLvlWiSQzvE3pwYveVfdp3bySG3J3kmROCX4PJNIEpYzHDZmq/g29Co+beSW6XlAK4X
/CESEbb3zKlAODTdaofg3bcNwGhsWzq4C0yQV2sPiSzsDccvnEGZp9fDZ8jFvNupEAMcmRc7+Y9Z
5C19YwTGoGniDe/CYIUkB/J6zoj7InLlYLcBKCROko0Zp80TeQRNyNcRxPlmWGyl8wv1fGOwfv3H
NhHPI18GlIxw3I0lQQ0XyBrqZ/SV6upjk3oR8e+29P2XYfdb7y9jr87tNFXpGHo9+uOuG5B0hRR6
ue8RAVhllWnfZygJg8xxNr7l3k3Rd943eyy/28JxHnViYmfp994BVeDVZYxOC2OZDUAq0fXGBl6t
IyPIEXua1kB6WvB00yFxR3vO2MsVM33FVRcgk9imJcR9OJDXnUxrCBQP+h2JffWDJgPW5m36yFnN
8DvtKnDTpPYqESguDuOyOAIEny1R9lR+qpT5laCNhvyK21b8dh3DwjFYGJ541hJ/TEKtocK4XF2b
bt2XK8gjB6tE+f5BDIBeif4zVb/neQtpusAbTg53uoOlsZEJS898qeOLg93fs96cIVtQokIEl0SO
FSbCwrw4kAxNOjXF1KReuwW2k3qxV7QeqfdPY2MZIHORZiBQNbITlglYV0KA1ip7Z19qhqXmZO8q
CcKAoXkutZPb33WsnDvo0S7AcOun58CfAAw6PICpW/CvGTDEC9Bq8BujgOrfYKj40U/yagklqfEI
yFeyk0Us12OR27d2VIh5K2Tw3FrZXZrk/DuA/ahvdPVbUP41XAUa5RttbIHIH88K8CO4CMW46UE0
rYfqgf4TXf5kt3gm16qoLupD7mClt8B277MMwkhXQaK0CJq10AHIcEcIEl07zIJD8MO4BYMNmKgK
VO0juDIrRdjtqdkM+XuToId4OnzsHX5uUm/EAA/7j2PzETU6ZZYuQG17ELXKtu60wEI1IhTZnDIN
jtSmw+Ti5WO2jWIVHkwsPonPINLdN0/kwa3sen7HxvhEZAh21tlrlI1GK/Ia0vEbUHr+Lda2Fy8y
W4MNrz6B17Ry/TEX+CsuXlldyJV2anuJCCUKhPuKfQ5tcMPhuvbOWVCDjxs3/yMwMshBeW2AoEtn
H0eUikMcsbbvmrxu5rmZ9U+Ra7+0roq/WWWD4VMeSiQltkosfpMuhFZ7XzAIsvm4pv0a3CjdgDRJ
a4ZHzzReEsPjlwVlG5vpIY+CF1qm0QbBAcp15thtvKPFmsvxGwQYvlgSmxfxeuneS45GhUfFxPxF
9qbXgHZMdt4586sr2SHTmeDB4JYzEPaOa4Bm0s8K8uKZ6QSvqQcYtAIX2ylKgu7kAECNUoMmeI0g
DSAYuDcsFXrrn0fGZjjeZqn9OcPK5ggKpuyIVW92xA4k2oje+OTYYbi3o3DlW2l5nyRReytjhYKW
DsqgPWIu88pjbEO9Riuag+87Xy69bJBvNcAfeyyOsGuR3IDkJSJk5EsHENetRJcZN9QKS1cu/v2v
//s//+9r/1/+t/wWZaR+nv0r0+ltHmZN/d//luzf/you5u3bf/+bu47tCMHBYSFcsI9I6aD/68sd
kuDwNv9P0IBvDGpE1j2v8/q+sRYQIEjfoszzgU3zS4RuXb6x3YlVAUj6uyYeAMPVWr0hdY70efa1
NRaXfazfBfEeiJV1TCusToh2g1IzkZzkGKRrh3jlIJfKZ8FQhuuLymAcNj+1gSM+BSiEuS4zolhE
C2RjUgiEgJmIDn7sfbSRc5kmC4bf+A7yxKienQ4iS/ujPR36qKlWOW56YGT6qzep9BPI9NONaBlW
7CKVFeqRnPbiQmPJmSaAmgKb/f1Xz63fv3opucQvSwjkoCX/+asHPV5udLWS900XDhskgX1UTZnj
MuVG+VzFSJpMy4luBA66dHh1Sx4SmCdAtRnKxP7sVWWesUsD58M8HZtoNuxeQ6zY2AlRB89JWFmL
yI67o4Ik5r4swJMxIDf1aYRYMr5e+Ta5gn8aNd6TK/OgNOInw4EuM7MabnQQ2TvOLdxzAWlQ//C7
dO1fvxzOEPXFt8NRGiKFFD9/OZ0Tlw5K57P7yyJdFgK4/Jx/QoYiP0NRtj0Dqv9It8OwzowV3fKo
OXmhXCs7DwW0iq3AfUEMWC+lSDOwpuHGFGQ1xBqEaJ4sXR3VtEbEQ/Eui1j+WRgFJIOKDq5Dzve1
ug2MvLpFof0KCXtxn09s+iW4bUF3EHt7soEyLF43BfgfqZcGVGG/EhMvP6JmUK2tQg7cnp3OEZyK
tqPKwNrvZYA89h44M+wurua1BxRh0NxDu17c/+LLzdtaWlsHyh2/LO1JYc7Swt1NnSQ/N7Y+0Ekd
gh5Y/rKDycNvVeemD810QKSwqEQEAjA00lC2sxbQw13qFtmDpc1qZZhjvqReGt11yWV0DvLem0u8
kRcWW1q8iT+Qy7eNmu7KZrOijtJiwT/8Irj70y9CMOaY+C+gmK0AQ1b2dDl9uFPhzmINoJLx7wUe
UZCPY/2pM0GvTDjDsPxkurX1QoswbrT9wRdefzICF0s0o4IUZBQfSVX2ohJL4rEXeVg6rdyiKGbN
pPYWoggQ2jtlBHGZuNzTIOqg5n+0XSbzWeyt69pBlc1gO8lGdaO5Z9wx93TG+9guZ1k4oNoKiSK2
4U60vXb/5nMx8Eqv/+He8/Ntf/oyQQAlOZOOa4GIzpU/f5lxUDEzSZl3p/p6QCo2dWcm8Au3Vmi4
KPpOzWWbuNlzzsSS1rrkUVUBUHod78BwC+JZpBELB9jjttjUyDNM99lqurt+OABkdGw1tNzgQGZo
fCDoZAYIp/ljNq9iE/SuFkvPphuHMwq2UAdLjfcOZGdCRAlA625wnc2jogCXjecmZ4k6l7//Vlz1
20/M5ooJZVqg3GXc/uVbwYqK+1mTyDsGudyjPQlmgNokRgnbpHJLnKi+jKJFX5xDOSaLD9TLOQQN
iC6ZbODPAzDWAZU8USt7akAdXC+bRV1FBri403pOpYC5AD0HpJD9vZgqBiN/rXShPl+9aonqNMUg
3dhNoaHCi0CKERr+hpp6snUOEErBYP9mI79iCjVdnCc/sg21g6U2N56rid57pvyR3+M2DF0Ry4/A
1CXLLfWEJTS2vAoyXNT7wdvldQ2BXO4eAm1NP4HhC35OxSqy6nGTCRSqTHaW9xL3CAQVwZqCHT8I
+x0U4wtn1tZuf29NAJICQGSkbrFTmlpTXzdAQSlpEJaDRFjgZ6B37kxvC3Hv4qSbEDTzY+PtnVQ9
JZlu7siU49G1SJDDWFGTOswEECpmvvz9b8QSv106LvQ2XBPiAq7g2IVP/R/uQ4PL8Lgb7PIuCMwp
6px9juoqfM06FB16vWS3yPyEKM9DATD49YLXAowYyO97zwXSSivopoIlQ8nw4eeRbtUybGCGg5sa
ITCu4GKRXVQhJgW6Wmo64bgMCj3et4ECq4ifrcJJEa/IjfwImliUmk5N7DCajaMmlpupmVYgHy0d
0W+oCaDR+5TUhBTyMkSp2dKx8SsnRFDoWfUyHGXzAXoNtDhWRlV1AQ4hUDVuEw6o2wV6LVIQSUAJ
zLxAr6E2l994tvgAvS78vl7qLtWXl6DXGQDMQd23Fatny1L6LC3Xv4lb4F97gHiebW1BKZyx9IAK
BfVg+uXWCwrzGawizQr3VG9NblEE/vMCua6ucVDv1GIHQXbJm5frtLY/IgI8DadpC537CMUXh1rz
EXWjkG4cyjZ4AOc6R30OonWVqrdDjYwAYAVqDvaL8A3Lp2yWjqX3GLejtfCMPrnJUBu60XlrbWkm
0SADeJ2pY6l/5xY9wMnQyWq9fm5BNA7BaWCTnelAdlE1w7IWtp6bcny3UQf59RhlM2Zf5nDCNUSs
6hvHRwQl4zr9AgL4HSlDNlGzF/3oPqOIUc4jNQTAT0A+VTWVuelDBOxNy7bxDpz0ixPWu9rLHgFm
iG8YbofnARsjaF5A4Frk7QPyXD7k7Pz8IU/HGjIBRbumpiwTva1bFI5TEyLM9m1ds1Wk7fyMCLu5
yFmi7qwyT25Yqdbm0Ks7MvWh1yw8yxtX9mSzeFlDuePi7nVJdrKKbEvBWogGgd0wkVsKGAWUIZts
Ta9QG90yAMKxWHJA3fZsZOY5rASCenm9tb2q/N5a8YsdjQ4wr7U3xzad35amXa95UhuoBxpB1wAU
56oIdX73p3mSeNunRblGwKJdli0k8bKwuCsmNArKIKGSPAFRMiOHaGOdZLikYKODgHAA+coRdykn
LJGT74cnJ88X45APj1EMgIZTShO5FuzYsbrlAGjkeJBO5IYiKRYAFvW7rmoqZOC6touPdZSX89pk
7hn8pMHadooQijP5cIgtROdRkqjupYVEgcwD5xWYqmWS+vy7r9192yAjQ8NRDuCeuR+EaxQ0jau/
vxPavz4tsWrgzGZ4MEjTNHFP+flGiDBU2Vi90UIw3kSItfOQXiLIAOimbt1AmxtQhSEiQrYW2lFB
0z6MjSwheAOWfKkK8xy1GdYDXZl+zfGrRHEZ/3z1QA2/j0S1F27URLFCPCsaJKvY/7TukkhV9CRg
S2eQcIQw7tyv6/SyjrBRfTzXfIhPOmisW+pgyIDc/v3XYP66Lp2+BsGwbpj+SUk77A/PA9X3qPN2
mD6917Qrd0KS4pJnUD4GiRfCALY1gi/zetEnvr3gvV3+ejOgEUWCIn+6+oMCfHbIlEXzv3/L3Pxl
naNMx3Qc/OUc3Dz4bztPIE1NCA2G0emyoB89VYEJ3Q+/ICacTEF5sO3E69L12PovMz3jKxOlVL+b
ffA2XszM1uEXSG1cveuoUQsRlhk4mpYU5kyVGz5aAlwuebIcghrEwUh5LLLYDO4Mv3w/gxACX3Qa
MI/MN/limM6ufhkk8v5hO077h2skROCZjm0wx8bCli5naP/8c+6GsQ+rUcSbwQPUS8xtiLK0I6S2
FRaaCCCpu27sIKg7AU46Hd+i6K36dPXwDD4iP2T1s873oNpoAcoQ9j2knAIQTCd45gAFmgf3gqXl
rpt6qUkHH4ngQfb+IeAMWlU/xmediIETNs1X1u3//jdgTdGFnz8uLl5HgSWEW0oBk/XzxwXUIh2Q
yfI3FwyXXcwvERnE9t2j5WdIXIJDpZoO8ejX4AGHvR0yYNpAUD2LJVgcfd2CmI8phK19y14P4HIO
sF8AdPdD+9pPmDCn+odfM/5I9hQN+PBhBLPwSVzXthDh4Y7zaxSLQdU3V2FQrxMd852GXPgclUKo
YOuE/xSmLijwUHjuqApISd6HM7KjAkitwMWIBHSYBU8uyxOIHQl5MpFzeEyRFyW3LBfZ3g8QdqFm
LkBLXUcdA6ljiNVy3xQ7ZMxeUWwVfU+LExaNeCJlvo2MlOc8T1TDc0QG9R33kmaVsrI8NEmrdkgi
d+um4uMtsNn+Ardy6/M0T9t44fdxfJ/HMsD0KJFMLIqT6Qd4gIBBsj2h0P7o+HG+s3B1m1N4SIOB
ytfH0XiswLtxIi8yU3PQ5bgB+vmF7GSiTjoMbektTCz755dXIGM9TVmbfTvTWeavyfbhxRzVrPUQ
1fsPtrTN0kPDyoXoSuhN0hB6KQHw19pKqvSjjXwMUeWTBlqLgMXv7xpS1NgTOsxdY6VVbn0GFsQE
yDGoOJrAZzpJtgDazxKHqLAQro9NDzR52mj31M6d3J83vhlidTssE6+WUFUb42EOAmU8UWST3isd
qOPIvRvJA7Qmk048c1Y3TEArRKTI3/h8b/D0+9WjE+w7SLAVbu08xnoRI5GIU9tGQWaZ5nCniUCc
DtICLY7kwZMy3iA2jgD01Ek2O+ZLhK6C28srpe6wSodhXFzmCLHijcboRlXrsI7BFDeNs2onW5qu
qZaXGXKvPNvQt7xOqswxXADoWaxpVj4W3ilM/J0jmMjngANCkaLwhk3CLq/T+B4/QLrlM7nTPD3S
+rMGRJo7anqBwyfUDuo6p7dAh9IHn0YirQON8h3f2FQF/ib0rshmW4AjINd9Iv+QhyDn8MxgQd/N
0Htf7LwODw644XCPaVdWwPkdiB75nT2CCgt6Eu6ykSLI5r0Rz6DYkp7JBTUGNiBsUCMNLStfWhFv
1m4LNuE6eUm6JFn1Iw+33LCKT8noYQGikhdUQNYL2eTWHqqj/Z3Rtq9m6cUvqIvCUiJrzJPju/EN
VqdyRh2Z7L+3pTLOoZfHh7FukgW9ACLje2cqZ8zb4QSqPtDY9/hT0Isk3kNeuDbYV/tknRT/n7Lz
WnIb2dL1EyEC3tzSe5Y3ukFIagkJ7+3Tnw/J2k2dno4dMzcIpAWKRSITa/2m97a1qRQfWG8vR7Xy
N3pSQy31SOMozbGPSnIPLcHAJU+XaK/FjgrHmo+MyKO6KIZQLZc+DzFfC7JH2arZYbeyefPfyqJQ
PPBMGK/epqr4DpfEaC6u16rPGGKEG18nkCeLZVapVyiNu1vfZoCfjVVAvvFr46eczSkcZYvJrrXk
LVx71pXBfEqNo2y71WQwIVIQb7dbdZUmO/DOgtXKfOdGwvsVIiLQhmoWTeKxX/c8x0QjknVbeR9t
rponw8y+7rm33Stw4ux2z/PXYYO2Qb6WV00sEOyT45BJny8wH+R9E2/ub/f13+5ZDhpq5X/ccxBX
CPaTd7s22bDpldjatpW3L8jNwUFrC4AdSsfWQp6OSVsBWyUnUoSOtfNki6vksBWzBFu3W88GUkdk
uQGubTMuZJ6jB1G98UP3PTYERtKyTkVeVJzk6a226HR1AdTOz5R4JUIWACN+juoSPkeFyhtbkOQZ
3mXyXKY4Uvbeo+wAaMBYq1Cp1rJYqLH+xGDZUQ7BAcxd9aLPNrKudkkWt+ESK9Rxn3fJ8msY89ai
AZfTluhu613yrAZWcx01e3vvkZZjy5/Z5js5Vzs13plPJOuWZVEcZT85tAoG7NjUod7LumxQ+9No
Rp9TObV71yiTFZHdaGs2g3VQ4yw9B0PFTn1Y+Vmxd+Mceys1SxeJKMZfYtokmVP/HpPpJ2/Q+pub
k1yIKj8DE47w3VSbvFjqTfA4+OjIZJ2eftM1l1wxgwDM8qbT6N8jy0CIv5nSJ3nlYcytQxQN9h5p
wG3h2sgL6ZNzbCLxy+j1kjSpgril7VrnkFVjYxaBBpsOy+wxLr2l6oN5UOp1aSLMkYCy+O4G6gUJ
7Tn9SdTGHfiQI4ACItTzv5Q2+Fni7PphD2q8NPvRf67Rp1xhw6BC+5i+rg2Lvzj847phG7iP8CGg
zQnRv4EShuCsgSj4/66HRTd8vrwuNt5YoGCO+vmmQgNk5SdY6GSdxoZ77LTvEPMWfqfXn14N1V6g
GrdTiWW8eaZ9KNN51srTlu6E0ZExdNo1C2NyOXIksUhflOOz72nFwcFMei0HpNl20iP3G9SSBIOc
vt4D03dfJs9+kO2THRHT1cr+IgrC87Ab8Tufr5R6AUJfpvPCz67ZD6qIN6Ve+d/8anMbaLjdWm+n
/KCpRLgw+fu43Qio2YWS8cHFvBCcdfI3y3yeEODSIQ/b7G1yxbjToYJv0qZtP+NiXMgOigE/D+++
9Ij4UvnkuZhPyUvVFuTtml3DQwAG4mSjgLmSDYpVbzyemu+ta5hbF6nSrYgH5T03+c/P10TirlxN
wk1I4YL4wSO5vH1cOcbqC/AuwZOt4FDjzybCckQVgfghkPTZTHawHaai2uFCMr5NOT4r8wcdp+gq
IICZnu1J8YDgRfpiYkl6JVn1Wo44eITgCXZ5EGMbdkt8k/220E4gnmWTupyFYGSDFjjPyoA557ya
VkpkPRXzwU3Y25VGpKzl8hl6HQ3uT2EP9W1BLdJw2ubo/izlINmrA707sp08y5I9tB6uGz3LcJ7r
W7a52gEG1cIBFfOamIryGAfFUfO74H1wcj4cyJ63WGRVacCc1HRYy1Y7DZKVQupuL4OPIEl/J4Wr
XmRpnlEHRfGazTMiT4ewOvFLq+S6/yGLJwK/SUghJ7Cn7qm1OnanXTnou95pr/rcANcNEtkfzcpQ
7Hjo2/upiPCwA5flnnxL/8/pKGxcdqbhr0D71psBYt9tlxIE84x4KRzRLF3WyG1pqGa8xI5xq3eu
canhmzxNlSrORqpevzpnCgm/oU1Xt7JOvBCGZtngdDNPVmf4kKrRYxJ6yROpcQL+wvvV2glteuum
a72p+ZrJC9Vm/rMtGm0NEl1dg3c2UOKyo/ckUOx1qng5xjYUyx5Jdl/ExUkWB0PfgUFjF5X71nM2
Fet8zOL3QFRkMmZTLzbS8TtuCe62Uv2v1igZ4hWKTeNetnaq893MRXWVQ5VgPRkqjIWkLB4IvrzK
66SZWR7kTaXz/FDG//2mZGtK9FHelILCJ5uFuNz646SeJMrzhvecixkJ8IXPm8xNLEB2uckI/IEM
DRSfAPvcyZFiAveJbp3knOHcyUrTaVU2wZpX+iWwpOgZHMj0aoB2jxvYwbKk9jlbNNTYZcnVjL0x
qfGtlBTjyQjy/kG2+Y13Ra/LvcqSHqjPJdKStxKoyvd2cLSLbMuC9IcmrPCmGq7iME9uxOzPt0uo
VbLgt+GfpDY4AqvVIvNGACHzzfltjmaBlrhH2Zqxzi+01CRPI1vxf+c3lYC0bQP11Xa8ZJmq58au
4j2psfxlsp1oGyuqtpLFIFGbs1v5H45qh3yL8SkNRtTGZKPacKncqL1DViv5yxB3+SaLCNHL1t43
0lM98kS7jW3QSXGTF9k1zZAqJ1DPxn2+qGj7bo3jQ0L2nYk8FBgOoP+Tqq8viYG1QBKn2or8en2x
Snx+AeVwGgkwFiOODZtbZSk8mspae4jSztwTehixhJvnUAGCpEb6UfViP0xg1BFHzJ41r08vZSgu
qqIpOWDRiRc2zcBOaG61wro5+iOIMz8t82dZh9HVNyvVAWLNVaHXYxo/vwiNcoJRg7Wg5zVPX8YP
GtApX2DuKItyhF5sRNypT7JGE+z1RiuJN7JNjHH/QBjk1l326AcMr9uCSJIsuoQ9Ee7vniZn+IZU
TnOS1Y0CrJEvaHeQxaAuTZhG0AVkUR76Sn8xmiQ5yyt5E/SKkNULyhI3Kg+qtcJ7Y8UXJXnozUFd
G2rbrXnSlJusyZ2VHNjlmvLU/7r9tXXpTasRsjmwPGaZIkO/xkm01cWYPcvuVkZiVlcn/ev23cDk
Hch692L8ppbwReHjB0ucnVD2dgzjIXZmZLbiHu5V8iwenA1IvuEsS7cqDDdIGw7DFkLt13B0/g2g
42O3ROlgL4rBWScmPIcRFOxDF7np7eDX7my44B+8NkdmJq2RuxuG7Kuf4bX9pnUw9vNEEa76ONDO
5LObM0jAdBUPifjp72WY+d6umt1/bZfjWZpTXv6SfEOWy1mVpIiObQM3X7qj34tSROdehDqE/Mzc
GZoindl+v95b5dgaWOaq8tRh75LButaG9lumhG1XINFWVfZWpoTZtZ1HjAieGnahspcfOa9jj15x
kPbe5uahpGuvXRs2j57plY+JkbxJJEwRBe7GKQpv07J0kpJdjDa0SkjG+faus5UoVXoSvLbEcSgK
UED/6SI1tuJBlCukcIb12OfxuHC87AHdw2gvAVK3OgmTsoemXt3M3fD8BiBSDCig26rLh4aQsphM
ILsZxBl0/4xX2YrFGAbH+DokcR9shoA4XaH0qGlqeq6eReytNbJjD8Z8GFG/eAjS4seoV/FBlmS9
2+pfQ2WdPKi2MqxGXtquloHWcYg49XF06u7Fitt63ZSi3vRz0VQ0Z29HQbiUrbkZedeyMg+yUVYV
XbfyDFV7lCX8cpDnHdP8iAf7n7Op2iYMKvsRp+zmSYnPrZ71j9psf96npNA9v1EXsk3W2YGCjVXY
ExCa+8s6Lz43Vaufuii93Afa46AuZPEfA43MIi3OIPhgPWGK6etKckCUZv4u1103uWTsExBd0Ahh
Bc5OUTL9mPm9/T/O2OFvNMcH/dUQPSKSRpRiZiEAD+jLzjrJUjso1hFjjO+yJA9A/sdlhNP51kh7
hLo7N3jqiKfOg+U0ftgo8687XHV1jOr2PGMjLOvU94p4sgUgqSTDA3J60+WfFCFrvTKF7SKByscn
D1FVHRPDUM6yNPbwaIdee5Olyum7U5W70zYhc3YKA4Gj5HyI/z6zQq/dNnH5KXskWvnVQxbHJFla
ZhFhS2g2SNBCApqwrF14qGVf+jLxrurckM4NuQmYFUFYaPp5710hG3+NgO36eyp06DpWsu9miIKh
TeajifrlpNdP6QxTcHi07+qCMIrsIOv6WQxIAQt7G1TnivnoeJvMOdvWsLRjPQQsnZkXeei9ARs2
PHQ3HYZKvNDTINwZ6DzOLSb8xcEgpCb7yVbAhS8drmw7qayVeTaWKLZ7lMJanobG/kI2yPLcqvjB
TzCf8O8FXkKZ1+vP97NAGcWqmOuUgFYz9v5svfcbcuuE2c0P0fflJ8FZ0iH8+y/kXfWnkmykrK/w
oCdsVhc7dQjLT8FrUjoU9lvXsuFBgpNX7rn+PjzDpeZYAc1+aHQUayZ8nN55kUAAfT6r5jp5Jutk
q+zXd5X4Z6vr9V9j88qvll4v9K0yGZDkGoFIEkr8BwAoa1l1r5dnud0E59Y1661nxdOLmfhnBZOO
v+YTIJO9PMEU/lbjVDj53qzIff4TbdSKg1JpD4nPO0Qo/3PytPYmzHrcsSdAwv/Ung+ywZh0cfD+
M8LlL73cqEAOxi1gPIxppedDs+3dUnvhX6ls+yTIVrKY1CCNLcI2C1msh5jXNHYKQRXq7dJQ9E3f
RxHYIYZ6IBwXJb+8o9IY2oucuIpKAqtzUdhM7GXE2n0ivOgEj+4DAmPrQujDxZvJQfGARahqBasO
1hOpbL8xjXcUw5A0jNNiqXmJ+a7YGdFaJSvhuZXGe1XUn6NlJA8B8c+XfxmkaKO6ynLdPmfYaitK
FLNXWgUBqEt+MatQnvTTihXL3tmGbW1SRc+2Ixhv4uMsvrJo1CZvVvPiK4sNfqrLKRXl4zgm5kFP
PGWJDNT4oSKatOxaKz0RcunewaRlJp4JspcoTAW6mTd8eC6ivQg+pSejU2QvOfjfehkKXJBMswXR
kLh7N5WznKFo2q/LyuI/LkuvOunzTan02or8YXq5HyIDPbhCPd9rUo11fAEma1lVVnGSDbiLZBfI
7+1JRdj3I0v5LbPOvOISZu/SsbQ2MZnPj66qV8mMWYocTAyConFPEUqw16HD8vwGZmKkX0Xxa1I2
XyM1P72NlB2Sv0eWemrcRkq0ExaTj2Pe7EK8Kr7X2XZAsOp3hRPloiw6+9VCpWOdd314rkolPlbK
oG88y86fibSQ23I682c7tQs5Ks7Hz1ZM4XtDMH4FqkxchElqVbOI30GCjZ+i2hfLIE3KH2HvovJA
5iz2WVGVov6YQq9Es6UWV+Qiu71b5Z9s+tNVOZjEojBeQu9pdL+x4QRT24a/Z6OTGNbbZ5ZqztLP
rfBBa3x957qxvcsNjSQR+Htsevvh07RzbGxYWzXF/2xZEFrN8i5+qeUvHRSCZYFHyE7z8vxFJVUF
3dObloUpipd+7NVrg1siv7v8RfawBncXTGPyIKvsyquXkeuKvew/BZ21LVMtWclWgvjNBXm0R3kp
WeWKYYXVTvsoS40wPPhG+JjIucOwUjY2nspIw3IzdmDkgGCLb7LvkKfVJQ0tGN+hYmCmE6YvhK4u
XZLl34wQjLSJpM+hcl2wtROkjlrLv43+iJpna/KlwMvjo1B/yO6KBjZpcNnYyyK6DE7e9J+50ZY7
nPXqjazGx3TVmFEKlyLV97kuyrWctFOsQ86P8cXOGih5hrkHQxY/xbmJb48JuLt2Ovyp8s5nKSxZ
q4kmPxUNKCMxdpC8sj5e2kHV7lDxUkiQzuX/5eDbVPPV/nUCLcAFNGpy1FdmxYYGZj96Fq+RhhhZ
qxXWQtZn2jCtiqA3bt2qbPijW+Mmf3az2SztVfbJ5zGUluAkEf8K48Zb1I6GX0Izme8qzrsZetBv
quqJq22XYjHND1H2B93Wg5uxlkW7tMjDEyg4yaJvvHaB3bwJozIvQxrEpDGZrLMtyMQtEodRt7DJ
+f+Ezb5S9YzgBMCmY6R53jfTwE0O60T1CbGWbjPEjXL0vbI9Qu52N0ZYKI/RiOCbgOP9zeraiy7H
TzEyUH1Y/VVkWFQMTtOj0Ir3cOF72cUpxnaPjPW4i/y6uaajgqowViRvJIh+pVEnfgfqztIN7qPU
9Fc3cQfcaPjtKTPJLIpKbQszoD00YsKttcusdYj254s6Pyh4ex9+KHaNljUxMfwiu11sqP5uVKpg
1dS68ZqFjbsrSoIQsjgCKdvFShzdipicGjvdq+NbsQ/4laZYn63UPDJfE3UgW25kGesrxcaKBop2
fuvskK7elRgp3lrtKmh2DhGh21iRO+zzEoHV4Dy2sMme1KOG/eN8V9B7UmzjlO7WmloQSVtXRYVy
bvW8ItwFmjLeWhPPV7ZBp6m31imJ/C0pdsgY88yVQyIES3Dj1mppOD1bOoLjcioRqsZWbdBRlUXW
Nm07tTWyBfPYbOinrW75mKbM19U6fdhi3wZVa6z3tVs0O3/MXvEeGoYFLMv6LA/8e7/OIuPq1NNw
+mcP2U1AeV2QyEu2slgXmAxnwsI0abaPTE3dPXtTA86o8K8svoaDOIodbsoA8VNZKfvJQ5BHP5wQ
ZKksyUZbQX+yTftNNI+/d40SYlFJRC7sXifPGl190TMsTe9z1zizHl1hHerQZ8WT3fwIzm2JVs5K
TqylPHwWIezxFJb18X4xP8d+pFTyh5gX8j+uD4WjRuQoi9ay7/1ijh7vLbcuTvf6NlDSA9rVb/LK
97nDTHeXBMa02xzOs+9oUEVnuxV5UEKcVoSHS/Y4s8r+U50kwmoWsqxjlfH3qUUqDf0WJAcMJV2p
ACxOt1PZtSkSZSEa/Phky3+ZrknCre4HpBbmS47zPHbQ8lYky+aouEiMePpai1z2Zujger3m7cuA
b7ks2lbs8N4k8rNqecFbhYebrNcG19iXlco2FvDVh1ZDBbNr4M6gnM3XlGiArI9Tb9hPYoAcKCfH
loccCbhCYiBsaDVSAfJQNJF3quaDLDaNVW5UH6K4rOvLkiQ1Of5ioeqqSWQqcs6R0zjnOKlXrWdM
RxZhk9jY3GD7Trcm8MW6Emfss2VH2aKF2DbOvcU89l4vzzxf+xomi7exVWAdzBzN1R9lUm/HUVdO
QBoS10zP8jCaIYJV80GeybqQhNEKHHS1/EcDUuMQEOexsnOkdNtRLfLDP+plDzmUNLm/qdgu3674
bxeTY7XK+0EAcY7MEfpNen/cqLM94jgfwHV9HQppoJhAK9nbgbquZPHepzcCdal6Sr/VaydaWJoV
YihdBXunSJNtL4LkLfTjR0kpmWo/4mvR/NnDA4z+33v4StmsxqlBHtZDQdRrG4JXTZCddNVZmwZe
u/cqJ4kQR7iX7yMqPW53Rl6eocekJ1l/6+yMqrPqUhztrLZtHtCah9li4tgxEDvxSPdVzg5bqnxR
jlbzcKsssnoLoG8WcqUunw91lYRr3rHVlZzm1qA5+MfEqGlP6mzjNHs7DcqoLpPEb5f3usgVjnMr
59K76d6kacipLuRIWflHuyzXNVoY/5juXzsO8x3IFnmQM9qa+1V3L/KrY2GXfdysxBFmE0NAW3lk
XIZFEYzFecCNkcxOXqrHEm6KagiKsqX1a71dBU0Ft5L/8kZW2pU9m4KMRrSKK7RPjb5+KkOVZ4ke
OnvXiwmX9FX8qLsfsk3WgDiNdg6Rx+W9zrbw8Qgz2HRabFVPAqzAU/4ku8tDYnhs21XXuV1D1plC
jRANEfVOz91+p6UqGJg0Tc4E45JzTexjJ1CBKP1c6/nuuhxli+wDlrMBj92h4zz3lg1wJ7VN3hlI
hqWJfsituKtf/BTDX6vECs9zg+fUCodPLQWzXllpQx66xJQuCQBIZPV4GEtI9WwcgweENDFoVGBg
xrw6L/rUHP+CaL+EhNIHi6TtwRoZHpglE0GBJGxfFJ8kXmdUSHc4SG+rSRztlXnfBXcpXxvDOLwU
NWDy0EZZX3Pj/W0mjE4JrvgIPrb8/JI0u/hTiohqUxwNSyeP64xJQXboP2V5Jg91WOc7szYQewqC
s/33gdAa3PeBx1oauvpWdetP2Xiv/0ffaSjFjG371znuQ0Xsdgc8+dZy7nu9PLvXTYUbnkJks+c7
+MeV7nXyZuIJ6WUXF8K/u7qZGW5LO0NoK7DqM8KwGNU7gbEZ3LReV9EEfj999ByInEreuC9Fpj8U
2C9dVRKpL3WrTYvJaZJj16fey+S39Yq4i8NnQKtZ9/bGYPu/1ueiN3vpTgoQHDlT1FUavjHiu2y0
kAp68vm5sOc+VbFVYMMW8FPHe52jP8vZkoECyyDL8hSZ9P4AonXmfQzea+rj850M/UWWoHI+p5na
X28lYRLYcoeHW8l2dumUq4+y5MVESGx0AzLDeQd/Dm24b6arPOgAYdeZb6hAFKjLSvOroQJRieWK
664b1WptGP5zC6Iqi4An1O4+Q4lOwDUKxDZLQszo/54Zcry3zgzQlx4mnNCdUnON9pj90AC6eTBz
J9qNpgOzrCuAlswHg6jIOcV6Xvd5G2FXSl1rBFujmga2p5Rk3yg09UVlh9DVsfd5aDFNipThpIZj
v0qJbP1AhafU7B8VSnsrNU71k6EUzmXsSKvJhhK2Ob6d6mfXW3A4p+YXhCx3O9ZNfkgxa0AE8H4a
Ac8+kNatp2UU6Pmh0Wy8uwbF32PpQMwZQqVtVcWL6ICBs8JXe4J7xUvKBmdbYYW9kq0p5MJz1adv
BKOTZtn208Jtw/qpmJOqqMxMC8vBxbELPEwBYEhhK9Jm6qHW/Ol2iLP+z+IPZbJThH6V4EhUCF7K
fOZPufijKBv+UZfM/Qo3w4JWDtGmZs2zxdpVwIEGIch4jKlYO0KtYMWG0aNmVTBhyrr8UXf2izeo
xkvcDuYudkx/kxSd/65AIxiA0vwoJyRHs25sLpGaGueBbOeyrIbsOoRCrbdBABMtA+WFHkbv77U6
xiuy1v0HfT7w1lRe+pnIFhHuX4OBZZNe97jG0Ci7sUT/InwdHeQc8iDsEBB4sIGWCi5NmBPe5kgZ
msb4zSgKlDZJpOMK1UbbsAMR7neWuEToOFzyUqD5Wvs2kQiK9wYxF1OzAfpkYMJ0b1BsqzwrADed
MkM5N6udDyPw0VoWlXO0IRa/9+0Pe6728YDat3NwkCxBuQDBHOw0uK4oYPUK7qi2coI8bK77ICXx
MzfIOtlqabzmItZOH+Cw5RINwoWSTs7Va0CIu44Z/lDH5KkuS+WlANq1qydT3yRlpnxklrKUHUYc
tldtGZsnOdLPgOpI6xVsRp5STSW/+2UF0VgJq11sXCPb0q9EJPtNkCo4iPxdJ8+qSJTLOZyxGb2x
g0PIm1E3Di5fTMbKg1Ul+sXLX2TByHlALFJAf/shd/5yqrGN1+y7k7UJg291H1XO4wOj6Bb16Dtb
2SBvxQf7gIVPgMj87IrtQMVX2lq8jXi+X7tCCxYk9Ak4V9O4dcraWcturk+KwDY91t259f88yurC
8rXFfEkx9O4BcaLuATYCUh8GPslkkk73+jbMSBRPk8vrIN1kQ5yo6okQ614OkvX8vYg+NP0c4nKM
K9luIuy9a7+rlvohRXUib4vugPNLCWrk+zW3eHNqxV51Hvg6IxDNvsYxagcyy7haRf01mk/0A/Tw
byNofzFdcL7p/EkFQGeWphEWLk6hj6HnXRpQNjTdcM2SWF3piQYYuHbPo4aqmlSkijp9G6ihe5Yl
WT9XyV7eJPztLfGrZzmAP9MWz8Wo+49K+gRIGMrLfJiwZFpF5RBuZBG46GyjXI7bMpoQtnTbU601
49WaUoQsybovoVRNe9kYOsO4wYU5W8tW/G6HY5rhwyNbqxRFrxEcl2yUVTAtgNqa41WWLJ8Yg1+f
fF5vMn01+00ns51GB6B0lQBIX8ri3a/6ZnQjy8Pcpy6VZik9rVXHHeBGa+Oz6yLbqSsYmbLlnZ4V
WD28TAyv41ySVaquvyETm5xl/5qv7BabeFaduYcLjOixEyYBfCbzIFMgsgFSTMdGRw8v2GOxBRx4
+hTJ46ja7B7N8ExeSl1xQ/0jsnY6G9sFz83HoeoKwJV6vBzTEb89pcMloP0IGst7iA82D5tHB253
Mo5kW5PU2ZpE1zeu49kbM08+iqhQAOnbylKQntyRjt0jBBw+ej4Pdw2O4jeXQLfZoNCs6aaBxoU5
XOSZYgE3KgsEHHWbf2uk9Cn27cUseuwtiT+xShOKJXLGktyrPm7HtW+u3FwnihvPSPKdMzyO3rwj
8pD2Dbg+EhhjfjD0alq+6iEsb+QzDvz+hwUwtp85EntPhWoE+8BNP70u+C6iwNv6oebtYl8htsXr
MKtkyLdoerXCMdnaM5rBrYd9VBX8rejnuCE2xaa1GJGTeihgIm4EsgexD/q81F5aQ/vmabq7UEGE
rczWJ9qpOIvKIEGkjgB/+qBddj2/HqIEGZ5TDbZdaIaoD56nIn9OnnChTwICEImINaBnB+JpMdQr
Mh3rvm9Zl9UkOg7AFhcib84t4fiAiP1fsZUhMVsazTrItXJTNEq66E0ApnrSLdGVBOgUfmp2O31v
ynaLf+G+nqyrUVTq0avBtrI4dWsvrLKFFo6//fZ7laG+zLvvL6Sw+SzqT1QGt5GXvXcpYBK9aKHi
5k86aLVFX2EuryvvQRYvrapkWSkb7MeE+T3JPtD92hh8MpmHad7g1L9Utgkry3yDDVAegBzzdoLZ
y8KMOkIGitIv9SlLAFhZ3/RQnwB8s6f0wlws6fAJmXRdZCywY4rZVFnEl9AGWT0F5O2sGI+CIW+3
oEW/K32WvbT+7xIJ3S0ktFeF6Cj7hOlSDASQ0nAWnBoSFo/JWamafgGPyV8ylagyEV4AItn/SqKg
umijgRla8tJ2nfZqOIcOBOVS8cWLBi9klaNssBp4BhDxNPfYi1/MaTjkQsWJK04vfYPnkwZFZj3F
/DNI9HbbEDzpIQz2XtmsHR3zRD+vsMgx+8dWCys2n025DW1EB7uufQD6sTKrsQeFbB603FUWahim
IO3aZ2fKSViO+bRq/aw6iKjfVy3YXKSWSM0CX1daddf3cMxyMwP4Cq4L2Xqy/aGDhUpBmqhpcYvr
cGUIffviOsCccc0RbWlvmzZEOzNUlzYISIH0wm6a4DGYWAAtND/TDryWu8u+Vdi6+9WeGPbCLJsR
FId6iDwBP7wsQ31djmV9aGOE06/ytIT3liz+aJt0lYost7ttrbb7vCDQBTqSUXIWTTbfJgjwCIp8
fZEOU7+F7JHBdjarBVbvAzoaU30QXqhvrFa9qnpRHgCST/zCQhe7FN6PV/UIyKTVx1+sVTY0mcl7
rMWsJs/OYMHqFxxsHXGFLFj6hYMHVeL+9YSf02fk8gI3OmW4yPQfuu08C79d6OT09gFc1bUTdT+L
mn+P8KaHwrQR8C3QbiYDn2ezSHbnXaskDtEPxnjVFi9ZOJXrpAWIXLW/UgfNEoC6DrKpRbGelNC9
dpW/TydXefYR+PXH8KgZ7WtmNfkG5ZLPJkuUtePX/PMQdkT9pzurtuhI4ZOo1ur8uQ67b0FlNigZ
hvY2tkmoFH278bsqW3K/8TFNh60X8oGkBZotemp15zLnw9IS8ZL25PX1klcXX2zjKN1MBJR3tqhP
aZoj7RPnr32hLsXsDYNPJTZReKaR0Yw3Te6fqgJViZgfo6p1D4WvfYS6Q6imro4q7xvLduq6NcxF
66DoiiBmH5v7RCByUTXlb6Hl+QJPakOtfqPSEy0GM8KavE4wTA0em8zQdij0VkFrrVBAzp36WU3E
W2mq4cIzBl593fQSOnawqYwefeEAbGrlpXtdY5MQu/FHU3nToo3dcenUp6JJFq492gvhZRi+p4W7
yUn3XFogi1VQN5fMaonmIkeCmBo8rEaoaFLW7Ssx/WghOuvDyAMYWYScrkL1dn2C5olbH3Jl/OU5
6F9Z3qfVp9h/Gv0+I/O0CAXpYhbnYTlawPly3XOXhKGHHW9eCdk11GyStDxGfcMz2B3MDeYZ+qKd
nT6NRHuD0D2AXa1O5uh6q6jo8M6IIaeKPjrKQyes6Eh29JiklQ112E6B8XbPbgzBgsjSIrWVRdtU
vyPDerP68WelN+TAQvMEGPtYwEJ0RuKIpu2WK3QQ3mvMRtdOlrwgK25dBpb7RVMl1a4I6vQhHcHh
KWH7KNppYbZpsk7Z1K10iFmIYkU4fGk9WNrUXrYazsqlLgwEgdx4V6VucMKWxkftxwiPk5dae5+d
2kGEsXaIegOGZphNxzyK+12GCPIJaLix1YQYz12YBmxmobUCjyk3XY8xIrkmbV1EsfOQNkG4Dqpz
2ULrMYVNMhUDSLQz2BJnJT6HIeK/yxkFuWxilby5CSTeEsJ6sQ0Pu8BJlK91vesUG7+BLHJfG5L2
y8qxWtT2QzSGW2BAxoglExL56vtU8uaklV3+oZTkRL34/7F1XsuN69gafiJWMYdbUlmybEm22903
rE6bYE5gfPrzkZ4ZT02dG5QAUrQskcDCWn+Q47GyTGsD5bX1JdPlx2jB9InhtXxAK5aAk8E+gFPF
9a8TxgcLGM6KULU+Rrvr8PAVKt6aFv4Z5EU+IgRRfKb14YN8Ohu2tO4/NC/s/RyU1IdnIYVkzW7z
EZVMEegY1h9QyEZEtZF4ixTjhOGgfkV/0iMh4YSbtZuIWb8WCiyiMf6YZVoF8JJMMN2R3NXmyCJr
mqfYZk8cRmZ/lYi4Xlv+1/PoNjsAZ+yVWYA2lZdDtcwc64lYm4yS96LMjfIqU76ywQx6m0+JxFCK
lPc4oJGMKEwXGUsWFDUfoFHAfiMc9OzR1AIbyPhOVZUW45T2p9tnlJjRBoHjXz6o6Uy7Hj2RDUgh
O8ANy/B7zciea2tw/EmkxjYlBewbVr/Xy9TDkzwZdnN17dN6OnRtEl5n/hclsS9gFt+yOBQvJFI7
H00qlqxGUZ+RQkfRr5hfbHNiwS6bKSCRALoO5W4KU+xk1T7pAsgMcmcsJqhdkQQw4tNne+jKozfj
tIq0Ix4s1fyj7Ep8Rsp5X+PKt50q7x1w8KZrhgTiC89/OIP4nWpX8K/YYEMwHJYzaG3H3oZpHPlh
RqK1bdDBEbzcJQmUIRGi8aUN2YutpFd9mbqjjMSVnXfNpkM7VEGHjYVbQHwgIYAWa2gFnZc7vpqX
FCJZHmQS2veh8kiqW/mu7YzKH0qSGqUXuZsUAzi/pbK8bePK3kxu058Q6rCfEqEl3HQzuIWWdJlm
MqEWhNDPTplcCqMGpGtcJqTptr01JWe4HfWewN/ikz2jm1YfNBQzhNKGZ8mjijhU9dt05g4jNmEd
eqRo4jghhTw52lbKsNyXkcgCM3lrba1+iaZR98mo/WD2psI8iOlUWH4/9ZUft5HybFdtdx3tUfEL
yvVPrRhEgGYz/7jqnWKsN4qSNE8qmxey3YAbOoA/ZYMCZWFhoO1oGsr0aF76iNK6qpZeoTfuuCXG
q2ypNmKj6J2i0MUxNXefEHLf95GS+b2rPpskdLaGPU2+JpWT9Mo3IWznUkjlbzPyQ42WZjyZVV1s
2yn90xrgdxpExXHOeSm7Jrlk/TD6SjI5/ojLgGTdRxWCZUW18xNG3uF2CnEPEj1M6S4MMV1DukM4
yl9zNIezGQLfGqs4iLvRClrBfdJVen5SRA8F1CAxOo3l0Z16nEHcsr6gOXZVG7ZUBlARA0tEHcsN
wLJEZCK3z83o4egyEjxpTd/uIdlu41GBslaL+ZBbWQu0snqVbXlTVABvCGy3e6dtv2si0wOj0Uye
sIyHzzOf526EJTdHRzfCtWjJiXZ9nG6RgyaCj7Rpo7L7qLxYnOAoqVSv5h9ta4CVIyzY8FDAocBn
PZjHEfehzvuehYXpS6cn14FM05ihDd3az5RKx+sIyBDNonaXudG7g1jNdvR03ExFtp3HyGYz3PMF
9b3Y2VGoboWTvWMING5qUmZbJFfVbRaDJiyVCKEVvboUI3pYbcgSldum4TtIwu2UpHcCmScyEGG8
JweXnVKkd21Vt8/E+BfMLiUy5smLoWnKvuJB8sPpJQPAMeSJuLXsZyOLQrPhUjcR8Epk3bJjVRud
SJ+dXWVE4z6vbG2TALDxhYucbPIcidEivGn7IAchubGc9BZ74mxbbrOVSORSt87VXQ8d7zA7qgfj
F5ET5nCoNH2a7zqE3+fOLpHzSvBiQE99F07qtnXcxoeunO1Cz2ImCUW0ReXpu4buzrbu2uGh5aSF
ctg3ta5j9eV5eJYaCH/VYTJuMH988FO55Fjcn6Q/s51QcLqYjI2TgZGJSMqB1ncaHE0aBO30MAfm
M4r3mPwMPNdAARsIqF02QU9IsastFMxrlCBAh5fyXmdQuAwKgR41/2YEQZ+N5uSrRNJmhzUY888v
ZBaGs0iymxLWc9CrWvgkWuO7bVKHn/vqlHSpOBYT07WpAOcqqWZUztlhlwn19Iz37kbDhS6oaw1F
pDKEOheCU0rbk9QLQF5jhqZjVPshAqt7VWHP0tdW89lYMygIs8yxRrKtW+il8w6OJmYYKYTUblbY
qY95AhDAq49YXnancRD9aX311US22Z3yBOgUnBpWaod0O/j2/VRk7p4ftzoZmVqdbPJdOzmX1wmx
3xOSSPMpydm0efCSgvVqrqQY0GXjvqbAiAzNmeyF65PqvwrNa05pXbw3bk4CpTCH5jDHOVtkD1az
m03IEnfTaTA6tMydFi9cW8tz37JQZ9EL89griyFetR+nuTixihRsgsZwa3Xlux2DCpB9VHJ9Ui0t
Pru5WQZKXMbspdzwtDaEr8ShcXq1SLvvQkVtTnPXoJc1WPuG6fDUqCnYxZiw1K+b8jVJ5e9WFt3n
d7W+Wr+meLbQPp/C2UX5pRP7cHGjXPcZ6yt36S7WfPzem6YqRj40jT2Gw8mO3iA1VUx0Ww2pf3YX
VGU9J3k3iqjQglat06OUMwX3eaMN6U1TvAQ3e/4xim8WMpQoQRDBt20YBkxSyweon/uyvaYK0wUS
ukGcTmHux2oY7uesPgxtjbBCgStiEh8HCS9RIVgDBjsap/UTIOZBXdiZ3yjbVfhVGO4crC9bLa7Y
/oaGH0tAlEiFQP9+LQuPrdVgkq/BkOoE0EE/CTjmQeXAY6t/uXP2i7yLyzcboiHX65bL7pg+HljY
oMbiuP5WlT6Wp2Zp1u7amIh5cJsvP+X/dzjEiP6/zh4cr91NgyC5WOy1aggwW/7O5qQLWhNVuK2t
mAiMFOmhr3OPog4nRBX+36WbIJY++Y3XgM8UTg3kjqYH8beb/gg8JagAjpoiL2HWxcdMyZFzf+6w
Cdx1cX8rwuqSMg+cUMnGIa3KfyInF5Eob6FpdXjMzvpzizY86XDF3Tppo/gAoyknRMl8D+u8YO6e
8502RDeHqliYP/Bdf2tU19j3S5pAtaz8NEbIRDaNfp40rG32EBGcR9fwDHu9C14yL1+9lQaJ/UAR
QaTsh6NS2imPjjtdxYQgm+UoLVETeUYP8Ya6z06hKtDllgphFWSsM1/NES0YxfJnqs6+MgLScg3d
T73IfKB4VFRVevLK+Q8/Nv40gFaP5lDgraknchNTItMH6V0HMRt7ksoVrLEgYQuxsZq2fFZzSI09
26hAZFXid1lUPlsJFWeErBDtL/YQ7ecNVRiPsxB8NkaUbfG40d05/QD135zDIjEDLJGLTavM9SVF
OMPQSuW9YprdOWPjHjN8iW54Z1KTtmb5e0zF3pkl3vPSfDiOKPc8AsUhJI/+XhYhigmJ8rMLzSpA
nrYHMSqyq6Ky72m9fltlsfgZVfEbmaQAB27zex+JG4Kozt9ckE9jXdALxX7OQsKXIkpqv1GxbTNb
+xeZeZdcAHOUo8ruQLLkTmkQjktXQ7QiW7IpozY96ijOb5zcnA+omM77mdLBBpSmsZkV2W4JHzdl
NSR7tV7yHR4ZqYJMqxSdfQXoj12h6O8FfBIjKePvoVLZMMEpJuiPtFLLhbwSb1XDnu/toH6XrfZR
DLJGnRzCJNV+6jB4tSRu4qEDNBQbNJfTm0jSHHJrOjFJbeWUZ+c6r4aztWTvJqC+g9HUB69vlDes
r7fCM0ipwtjbhF22HaMkegMp+EtgNPVkNrryaqiWgn2GOmzdLgfZaJXxLmtG93tD/rrxXLD1bTid
SXxGm8xETqmngnxAkX/jouT+s/UGI3BSR3tmB2Acmypu9y3cs0dsSljvVML/NsgHW17yp8GQmHha
M25emVWL94h58Ixe3Iw6JLWhiOJ3Vv1FViCmRhpX/tzY3gO0cbiLYgfCcD3jsTWn8zMphj+TLo/z
JORjaKV76xC2iAvwzBhNN3uUwJmO1vp3xoc9rTXvlFpa5n/1Pw+vZ66Da39t1tO/3v019v9eYj1s
z+E6zyNWphwjMp+wPxZT48+X5YDd8dpfX63rTR+rnLT2/+vl1/Gv09extfmfsfU669ikyWJjqNXo
s7fL0H4riopFdXmpOoQwpFP/PWr0JgHBcjxTgOxu8WP7V//zrZ+tmCgDKpayi1JRn9amWpbZwSwR
H1v7Zjv9u496NVFkn1zKSY/ulqbyOLi5EQAiiu7rWJXbzO6JOezXsbVR4aar8RBePodyO32JmMa+
3iRxbjyaqPl/jq0HinZuqO8sWsfLxT/HEqX1Na1Xj19j7DgDxOyN59LMtG3sVtHeqpAaL5XauqqV
qV7D3ItZ+kb5s3G19xwg8kNXlfE0hyLf2hgQ3cppZvsUTT4Sb+X3GMTFPsEA8kBhBNYy7ERM9jaa
7vWbvsnIpYTFk1327cVMsr3LGnvGyZMQaU6zI8yxfcqW/1wg2bpH3OWtaDLnCv1Q3Spsu5hWIvtp
kGNChK8+paM8IYaSn3HvFVjqAOQGRTVvDU+zMT3J0Y8r55/CQXaSL9p7kNB/KmSjfkdvrdiIwS62
6qy9UG7u2GJ2yDSW6Ri0qBvuzaak0qMiyKTpEOUIvTdp36tvtTMAGJXpwqYgk5ThD4UFVWR8JNUf
o+1adsoAGrvIep8Hs9rkcOfuWYxIQTWWv8jlT+d1qIn07upl+XHtrQ1E4WjXQv3erOevY7LT3zyr
by5rr4/LmQrT+CTl5IFTk2JT5ulwL0RYQIONh60SDcN9HYtLgl3AUde15+HKeY7r/C8yNP86YR6R
qiYrCQZlucba5Po/8WCJ23oZr5rjo4p1of91Qt9h92AqTXZcx2qe24tUwqvXUsOfyg16idGLNucq
Jp7ptHPcaElPMG2vY5EV3/KCCuo6ZJU9qNus/L3O6+tQPMxToFaavl+7ydSW94ms+OcVCiywdYBK
K+Z1BbkCB31JqsQ5JC3zK5It/wbdfp7SzsTnWvjta/x/zyPFXwCHNPTder2vE3stfoxU49jZ5EOA
glP5hGSgeTTGRT+njkd/HVubvlTLJ7k0UaIA59SnedF8gprznwNfJ2vp7BwqXX35GlpfTVlYPn2N
uUn+V/Uaop8m9ny3aZOnUqdkLDDr/Xz1NWYrEhBB453WMxQqTJ+nFVGdHRQdMIzUUR1PKhMzFDWX
bxGJoG1IzLBbu5ooc9wQOnjXjtW+iTBcQD5LrnA5OR5EfkiEAFS9dAfRVTgGgzNBqom9l7DfDC8D
31aaZJiXrklR/aC3IPfl0NlvY9EMB6EQsa1Hs7FND7Kppk1kwpXvpe2cwoagxE7JzqmKJhBJy+xX
py/Ygnnife1ZuZY+ljrB2ovd0H41TAuVJJnf1qGyi4gm8mq+rF0QU2aAh+P3Gp2HjT7W3qsV9wqS
YLGytTzPfdUIjQ5qQVC3dkukXtBfI8hZTzaYLl5gMJzXgyGIjtdvOrd1HwyTwXNVVS/qctFUEu5K
zysu64nYEhPTTR3OSBgX+uvYwMqzFS0qVB77ey+uekg0LHnjurCta5OrOyHpzqWMI3voIoFh6/PB
ydqdcPoM7GcU7wvUQl6j4VZVTb7zFIyhs2HRvRzsB0kCi+Kv1m1LUFlvStqTncrUb12UsrpPRf5m
aeNEnM8sh2lMRixuOOc5hu6Mjmj21isjxRYvfEcOGguOEfFnrzP3a6+uhubVMY7MjvHWxsvSARV0
cnTdg76VIkVdhOKtHclkZTUlKWg0+kErIicQ1ASWLJ8T9CBdtnFmdjvSWEtuzCWczx9TZxSBqefR
wdM3iI+6L/biB7M2enYwTOXZKJpvna5gxePW0zMfGhmOciRfnbF3UQxokQnF4yCyK6iGOhqCqGaV
P2XRv4Rhrb7iZLgibvzG9MJHTl4rrYnVVaXm+5k00EVLs74SS4xhl+ZTVETZ55A2hvFJMfp70ma/
K9s1Di02FldhoQ83EeKe8zr/IPZuf7umuPZjrv3FZmOXeq3FZum5nWafgLyghi0lcAkr9T3Elb9F
C/5aFI0f4Y3xZibtMQbI+1vLEYZTXjJsTO66XZ5R5i12pUaetlCSYusOSUXRO/5G0Ffvexcig5Ce
QJ8+lS9mXzYkAuz4dyN+qtFs771WW9D5hbuZVHKERSJKjLNdkrYqyFh71m9zMhSvQ5cs7MJMnNZu
VqM3CmjiAvPefgm7iTpUN9RwNYzxJW7MhV+WtDtQwcmhrdEIsZTigN0TJg6Z3RxI+jVbc6GVszM3
7oT+/PmZGiQFig0gqG2iUOinqJX5iS5jkje2b+o3XAfv0cwMZDDV7qJQL3H7LkB9KVr1pjsSzdq8
uFns1t762dVustV36zGkT71zh4e2P9p/OibnN1M43iOvkOfHIuOtt4wJF21MmJdjI0Jw5JpxNV16
KnqL97onc7/0eorF9wIn3rWHHnB1b710J8LKepNljdluke/XY51nqTcnbA6fvcqsb3KYj6aaqsha
6Ie0zuZrvjRSHc5zInXSNfSqru13vavYaBnp9nXUNYc975T7ZHTQDFgHjeVIYrHGTFN+zvXGvqqD
xtFwkvPWjOMewdqlvx5aGwqY2Dz117Xzeam8bi2KqiVp1HwQh6HPSUu2AsM012oEhCGUw9ZuufwB
igA2715gz1QtgBPRHaXO2bOrzsdOTK+f3fWI1lT9KbbSa571H2aZlMecjNe17+t/NShgOlt85erg
fw4Mqjc+6XyUr3Ol4WiG345a7QMgR1pkuUosSQaNeoJggBlGz0bqjjvRQ6bUMjV65kmCJGD383RZ
PIzWsfU8F2ug57Xr1uYLjDuyDMv7v8bnukW+qLEVdBmjhlAu1DZiCgWMU5oikQUAYyiWQ1ZRRF7G
YpPZEyGgCDiHLV9zq3irwlpc157nTeECrcSRfDk4yETZK4OdsJEuulfVLvQnG98PECMS0Atn1MBS
2Rw/1o5oqDGhVz9f1q4mgXJAxsv2a7eaiuQYDh7I4eWdyHjmz/MQf/7hdci2piBusui+9qx8IMU6
oImydmO837e2uSSil7cL26pOcDFsf+1mumO9NFBw1976+WSkHzI7b17Wz54vOK/RShT8NJfPvQCL
Jl2rtmu3wlyeW7PA7Wb9bHaODFKCENTSW68Wh/1LVpHipbBMac3SCjVQ6rY52RQLSCRPNXO1WbYH
1aYyFGH++eaM5eQnUeT8BEB8bniFJx3PU2vN/5C3eJ/IhH6vOugiFOXFA59vlnpCQx+PzuoKgiM7
VKUdnqQxi3MYKvGBOmRxKBHxfNbz5D1Dnu2PnJy7OeHX7rjVnyIvbSyX0/GkVZgauwnoG3I/8Z8j
hfiWDD4bAy1yk2s2FglInCg6UyLdJ+P8as+F4SPHCXyjyuwnOXfl7Oe1xu3Nk9pn+fPaKLadPZMN
RSI7/Omg8Bj0KQx0d6ipp0V1D+AK6DkcOhWNzQ4WiyfHM2D5+di09S9sM5WjpeXTq9XV3Hbji4Yf
/Du+a7+L2Q0o0KPcXYU7YYu/dZenz3ESo1ubOcoOmr76XlmJRtAqd5qr22/C3lMSy74Z8zzsDCVO
tq6SnSPF+024rp7MJv5rxuWvbhQm5Z3aOWggRqmyuRhnITQ2NkmGAhPkB08Y6Y+BIlE2WS5QpJpi
pcODndajt9EF5aUaIMC9LPdk5BNKfpieyyLB/AV1YqoE2rd6jryD5VH5BPiebWuBPKbpAFYawMK3
bR9erB8urO/rUGh3Q21PENFrnypUtFNLMmIWcpckXkbyvSqxeeMYz+P4Q8fxxLiV0nYPU94hfzgC
UG4C8ozKQVOoq8Fpqndw53XkQULj9Buoh3rNyIBt0FeyN4VdLD6y85HlEYlNO/pe527zmHUWbYb0
Z4fCPeBuR5AxpVHMUVxGL/k9FZgujgPauVgt/jNDg6mk7uEGGLWB1Qt5o3ir7a3aEqfIKsjKx5W7
iQrVeAf5+WuwkuofExVMakF/466rIX8LkvVlhTjEIDtfRaTuiHPfcFdLLX6pQamsvbWpLantIM6T
HFvOWJuw0kG6jN45hKxyR0ZFA/aXHMBGbBO8GJ57zVQfE6XVradT6167FkKK1zxBC3452IMufAwG
ZOzR7i/rkAH7YO/Edr1p3VR7eL0hQXkCIFp665BmWAi+ySw9rW9YVp+jwcpM7BIfSi1c1D6r7jGF
QFrNuLqtPTypom3mhljoLAdHdjbUq+Vp7Xm61j1iJQMh4CBJv47peIQce6+wYdHwhrUhKNnxaGAv
urwhcpVpm9apChqBM4iqk5dOp/qwHFSWZhxI/CmQBo7rGaS6h1NYogL1dcnIzU6Ir6afnzmPhzKI
vekxJaQ7JkvTH22INVrRiFOWC1a6Uib/2NJGV5rY6e4I+54Nfyo8cV/JaQaTYY1YkxTGazVWv0WK
0MR6jBStGiBO6R1AjJqvtoafodJ7w3Y9tzD06FRjUxOsRweVSg/269Y+NF9Y7yvAMM2UnzxBBAEV
Lb6vDeIo5bZOw3Kb/mdMn+Lcj2oP8W5bj+9TNILyCj20v819JmLj4Zad8UhnhUkfTMtx7SaK1x21
GXjIeoo22MaDBWxy8vjz/KKljDyi0nqwl7fXUbMD7h4iiA63rVY65742adIy27XDeHSixLlLtNGv
Y6JAM9cBoJVmBDsaR5r9ejIZQXFDS449TSiLANRvu+ULGrcAm/91vab7p8yVcAuzH2AUtil3uHQ6
Fndt99ldx6TZbBqN9WztYWJa7ucagN1nVw9515zvQ4Abz+vQaMyU87pExdajjh7r2DSHJ63gwVh7
jVT6g7SakjP4o2vT29NzBTjk6XMIFiSOVoPnG04Rvzguj7lEO8uedNOntkul2Bii+9p4qtirpTFf
194Yuu01btx9qWdxGsztkgVuasdfj5Yxq3xm6aTO2jTZfY0ZXvrXU1UWvb5qb1oMq+yvg7fo2Kr3
teE+QsGjp1r9NRaaw1sTq+MFRR/13kdhcmk0++PrhJR9Csobbbv/GnOxK5Pj50XbfkCwAhmhwBrt
6aLHyYscvfzKGphfKaGfekgQp7WHUaat+utLLxN3TZry+F9j69ustvzVyDDaaFWdA/IpnNvauA1Z
QgdCAAx1xipVAaRLLaYZNikc1UeThNUjTCvSa14S79exPC7IVSZAzEVRVsFUh6rPvR8e15NNA4/W
EpViwwT+U6nYYWVMs9uoi5tHM1d3SaLwCb3X5lGmiNyaQgkDFTooXg/D2enMni+AgwL41IZCKkgp
zW4e6tQkz23iHteD6xA+YxrJ+9Y7atNQXSdzPNuN6Pk9B+OtNYfq5I1NBypoivKnJqq2RbVV1KHa
tK3TbDQrmgEehe3OVAznqU+haCR9mC72Y1t83L61RljCh+8vYdU/WX2EYrugJgUv4VfYJTtLIHiQ
Wux0SiIAr9Lqwxjbf2a3AMHWHNU+gjmhCDDdaq9vJDFI0BJ9FB7+Qnruz6CEgzFWIJKGrOZrtQ98
DOx6Ewy6qgwnEBNvWuPE+4gFgQS3CiQdkHLf62d1RmtOaopBcQF2kqvss1F/Z9/FZAN6YVMZ6jXv
siNm1Mql7irosf3gHvMeApxhvCXtkLD9c9kng/bMe+E+5tzSThMVbfIdkmSiUfp5MUk4U7464qSL
OjHl2wk3AK/qU1/OrJFshp/U/qaJ1ntZRPgmSAz2VJvwHiPjYraJulMwRvHL+H2e51cqQptYatWu
tKV77nPcYEgE8PKrmQYU4G2jPiNa9g2ExYgLnex3lSPwcdX18NoXf7iMOCG3YvjoPg+BYxpUbktF
u+TEqrk1qjcj48pDnc9nC8HZSAASyRUsF1MdTt6UHlptaE5NFzZb7COHTes40SVzm3mjSv1bNOIf
AGKq20YzFA11rm4W8I9brZtvShLXhxy1xgsyieBKWFO2WevIS1WWZEn0Af7WHAZRPfUXgASHrkGQ
UTZpUDTV3stH71gYU73JiBvYWpnCN3DTCpq+O1j1ggiMOm1rDna6AyD8C6mmn4uZ6MGkSh7wbfUB
cLguQJ2NDB73jd0qwPVSKc8aLToJwLXQkmDH3hms9oYN20b9Vaf6BK/ObM4DQIOjsiQ8jPa2RtTa
ElYTonAbddRBMoEwS5EiGREPUn3T85+9rVyzDJ4v4ihBltxAL/8zu0Z9ov6mshKmDZpr6mkqa+1u
wvAwue0p99rNkIK/cerAKER86Yo6OkUjEUau8fxOAl+erKuQ2xuWu7fKSVk5PZoUTvyGUS8BZkoO
1a6bZi/s6Zdrqu5ldFMZkAqUglToJ9gBbzVqS7ZzjHqBI0QEmUYrMC0rmyVT8g0iQBEMSfynzStc
smPzwFrepyBWkLdqdnyh/zQZFjEjaXiqD5hyyNp6ITGi+wnosk2YtA/PbeGYuS3ub6pRHkXDPJgo
ZjAPfRtUHTmBpnhB01S99HGsXeTSOCaGlQ4kzKzwhR6FW7MDqSc0nR2K4nTMvVa7jdLUDQBl7eIy
+qNQeUCJIUZRiFTG794aqneJrDmL9qErsLFzXDhNekQNRB2hp3qEx09RC5BnvrEjkQF1z7oyr9ia
5z5uAG9Zogr+vGMtEOrNBLn4efRIsDd6N1EVju4Iq7B8yhqEUqh24PDN5DKCvPSxzSKqYFPYpSoc
HlOSvJ6zaGd7i/ps3f+J3DBHoMwA3ujqGSAGswB4GO7FjFWjDmHe7zSoTPLvAGkwBva7bT3gfI3t
kHV2fLOQaoDQdLlVyw6EcqdgwKKpCvKR6MVEUUhhoXIfUz3dR2G3F1KNeTB3E6JouXyGvXwn09z6
FnryR2/SQYHqoXV0bPekhL13UtLQPVkLTqdOup+t612qmGnWbBWmsayuDzMKS1io/hgAou7rrvuB
94EBJ9iOtkqVTk8DXkUXh+RxuRCIo0x/ZI57Bv8wEWWPId/g8GNk1052IwK+lCRb3ehCvy0hUeRJ
TaJCRiZVt8o61G5d+lZqyz3Q9RJQnGcBumEx2EFmPjkFRSm9RHML6dhHZXUuWZ5S26RJsq8mae77
pvY+Mu8VLlOnyvD3bDcbOO+spd4CkVF+x0YfFFYenfQxwh+xVtsNO3Xv0AM821vgQMGdUJJSQjZv
HYR7xypJeqjmhpjxyRut4SUb0Chy6CEmk26lGb0WuWKfv5p6KJ3Prk3kf7QbKGLYfF2tkNjRGyxw
jG4O0LP2vF0YhV4gPNTXNKa+gC2zr6sRj2JoGue5SSibEn38yQp9W0TpdFJn5JsQirppSfTXWhyi
oOpc0C1eb0Z2ZyzES7OI55jFqF1Us5G3oZfTVSbLzE3PqyJ5a2JC3brJ9lXkqCLIHH5GMGFHRbL/
6PqMyMOK39NMR+fQLF8sY7R3YxGz/16a0H2avQ4emtSSbdvdMqdNT4LtwSkLnXhjlBAAYGPHZ8s2
b3pkwN7wRu4o7B4HEFfk95LtoDS3GYNKEntszrpF4EzLDysGzF4q0lCFgSWa1uJ1BQLzP43SUS/q
0TYtPewyDIGkVliB1BhzT5Jmwa/BQfZ8KQQos77VQ2xdMdyCI4EZqAfHOupBY03RMLHjDHkvqZEL
gtJHbtTy3JrTiyrmEWpHaG9GVGmCaekiUzAFvcmPZWYuQDNHZPBKOqQnZw10kWeWZxAZh2GCkQJc
6dqZ3U2R+D8VZpJudEw052DFzImFwG+BP9s6w1TAKZjd65hpGqFglz97lOZOSVu/z8CN3vDaAG1Y
/hRDnL2pBS4xnvzjliE395olcJZUQTPr7HQybijHc7WntZlYwgBYecomXM9GAxx7tWptFcCeIUiB
qSnM03oZXCtf4yYqjnlSMWWPnbPBsBt4CCUFQHDlHJQopsVOafNc2IHJlPc0aFB6G4AC+K8Nu7Tl
7yE5Ej4lJFgP6SzeBVJwiI/uJqzlNo4zQnBf8EYAtDepxq+L/m+mBFnf/MO+Rp7lkO+bsWGZBBWY
OlhaqykkIQmPs2mOjvheFpXxDQl5FDnHu55G1iEblPtMEmCht6r72lyMB5IfamccEm8UVOs3XjJ7
RxFb14RSWpDpyCpJtUD4zwAxbp9dU58uWpa8jiq7VFFHyCgKKMOLSVMdomuTtvw9oEDvnwoQUd50
O5uCN1iuyv4Ujsimf7rB0R7Adl2ksZWJjYDJPK0tuPoi69tNmdneCywA51mdXmcQfC8GYAS7iNpd
naTfKgID5CtjoJUVxdS1O2d6TsxX5QA0FWWfdq4gfjIy4C/Wpoj+j7HzWpIU2dL1E2GGFrehIyNl
ZZa8waqru9Ba8/Tzsei9ycnTfWxu3FwBEeA4Ln7RGfuqLPoL7IjirTPr5jLCFtlLUk+cBrxxbeEX
qjQPDJf5P21nH/Qy+HOylelcxOl8Q/jjuZ8Be5uunTwFSLk8BY1WszOMFKbTO+nRqu3qXEIDNwLY
GUqCxFzGz1uYGu6AVLATsslYBDtnHrMjs+gng3UOevFDlj11IWCxn7n9hmlZe80WzEy54OpCEBZX
03mKFtxobUzqFWBEuCBJJZj06IuiGP4x/m+W5Ev1bHnt6rsy4L56LXS6XVakhAL0bHSQ01pdBQf/
NOEIebHCt7gBKeC/jk2QngLovHZrwC0axleEylE3xPNu1dUQjJDghjKTCYMbOyh5L4IbUtD5KSTJ
8Y/JbYI7cFnWfGSwyi+RqLzRVgWX7CLRZGYFCRYWf2+oC9C+bqujIFQq52mBFDKWze6KHrh10OD1
4O8SRVvWEcgNwGId2VX57ij5IVEDHHL/NPsBFPNy45rljBLb8Im2lqjzUaCKkjnO2ZRdpGbktNwZ
ZBGDv49vl5NILS1Up53tZOlBfmWC1jQbsAifLa5+56BRz6Iw4nh7SO7DFQznr255fqMZOZccNWrZ
A5Ygkfsv0ZgpMltaGN9JMsuqc1gqOv4zy2/KwX0GeGdc5JLyM3BeDqNqQJykr45eWf4px6VjAMd8
eYzrE5ZMwUvlPrsu1kIa3fLGUu/OSK3gyQToY8X+SmuAdssO9Til41HV65+CB5ZgAEbd1fDrWE9F
ciSrBhszospJ6ePd5iib3ivOK1SDHz3MxaPXhDxRGwnRU5s0r/Ls7cR9Glj3Oc21QbduDRF6ewzd
2d4q7lKH6V8botm2PTSwwzoQ6iY4yOOSpyGxEo/PZCdRaQVWqPvsK3c7r+jzO3wdPdBnEl0CiAi0
DeVc4fVO3zIkM0AEYM5YDWME+i4qRzs4UoBEdo38bo3OaQ8ayo4ucr2xaVijbg5xm3ydR/1O7tx6
l6CW7gornQ5yr+WuJG3B/L/VEF9ZMADyTOQIiUne2hwkLYGR4hjSdCEQTUQfh+6TPPi1acqt2VqD
lNSsfO4qMOwHuRXyI/W+5v60QaHvWUFnlGtVf7SLbQhyl+v9NXOnnwFeGaeM0QCt7lWr8hambXjK
Z4jOrT590peuQz7bWWw75zmYQQJjx7dToXOihNugJ2QlefH/XPjdb5AotleQ3fVQX2uuTw81GRxK
e0M/SBcg3/cOufGLDSBr/JTC5V1v7gqnePfWvANVfLyDBtt4RQRrcm5ORphr8zF2wx9Kl6nH7Q7T
Cd7pjgule+tc1P45w8TyJL+l96un1J7VExqN/bxvsvC+HXQFmMfSDy2vtRwpsX/N87pyRjggTA7S
Evo4PTGEYeqyNAR9RNrJhGO9NZ+lgl3NVDD1/YAE20Va8NhZw2XKLaYl1TF3BoyP3AVc+a/XtYv0
6odghb3cAK6wAFK2tjfHD66+ABiNwq4XeRu6t6VblpYkyS2vYPVn6ZEsfXaOvlMNYFbSZydQ6COl
vgTb2/quia5RKZ8rb7h4jbmXlrAegq3AWfnSNmwQSF/IhL05o9B93d7wrS1LniSDpRWqfX9qAOmd
Qyc6SZkpjV1qbMd/bIKSlqcmsfUYSa/RD+WS/JC3Ntuysu2/ux5s5djgT81rAFdulwKPKVJAbr0N
wnn5cOgeRNNAZ6I66Sd8KNinZ1wgT3ywdYxBnad8bl8cxgbMD+91VixmtcBjO3nJAaUMdXezFqzq
PJYv+eB2J9OcGUo0unpQg4K1mx6BmR0bvCfhHUz5YhdpzkN9CKLyycG8eHvwclVJrq/TlpbMrZl8
OKQY0vbSYz8ojVGCeumuJaYn0JfMGM6T3H05SQGecQKzQrPrfWj1e3lLYLWTK9F3uYNrfMstRJRk
3jLhGnyEVPfdFi5FyA3rYiW9sg4ONSRe8A1jon+OeuDuyJgc5R5LII89XoYnCOUyR57SP/JJv/Ni
Izup83hLzBKBMq+7SCej0Wu3cHZL1HMPYRGsXwCj/RNSfnaVE8qTlxg9fbuwYexo+HMevGfM4twV
s+wn9quP59kplxaxdQaqpjpXjtt+n96O2qGfIN5vd7HMHHrSZPnMZG5mHXwLupCQSuAFfAOXbDAS
95AflSrsrUE5MdBFGTXruOqYyWALvG51nlznOgHMYT/3DD0SjeLI3mc4hq2jq3UWFWlBwZ6brq2d
MFzqx9pIjJOcX36Xb0fjtdWfZiNvT6ppvMhT3R6txPKu+xUbU7QbiwKlfyjkf0/Qto5DkW+/pNeB
HdPTEkcapg9g/I9aZuew89t8eECQ3bwATavuhLUzRF11R1v4XYZZtj5feRJbH7M9GD7Qf6XQM83J
qw8WBGlkMRwDh5OCl8ClBz+gEHgsuWXyZKRZByprjxbwYL/AN+S/nblU2Hr07UmuDXrp77ebsJVK
TKr8/0/FWG2EvfSwdfXyYyS5jsW3tMTWzDnC9oMBLcIMMtBVOvui4rEoVeSy65BLojhs8qqtUfa1
/4bVrx9K+Z3vRhnrsWXu7oEF3LMhiD0GH3oZv7I5wtK1vCZzgRzMPpjMH2itsJ4c9smlaMJQPUr1
NeovX9AIMEgXpOs4TlqqjOi2YMub5owtBw2lSA2Y2DIIk7+zBStKUtLvxrLrry/nESbOw1ig69YT
b4Cnn2x2qeY9er0Fm1B/uPJDzPpOd3X1KsMyGdRJTIL11MuwUJJsBKF5HUAA2SpLlS0psS3YHuOW
t13jw7FR/rlDqIM+jD5TOs4OIEB+kbS8edzxhGn8Ur7++LnUil2kDOq7YaQ8wrXlzT8DiPZXaa4R
SrqAppdnEHYdkhvSUv45KkevXRWgnObilunhIxUkgCmyTeE+cEKE4CGlW8E2B5QCCbZ6khz8X4NW
59f11y8teSV7bO/MOp5ZG7PkenresX/y3/dOYmstiX5My0HrWd/V+niBj0cpGhsbrf2mzUjNSr+y
jR7k2H/K26pI6TrOlugWyPPYkhKT4/71rO+mM1JbKn641D/lfTjrhysFS4eP0VzdhTD6llccD2f2
Kqp5navKCy8BSymQM6ERMXlfltm2YMubMzxBod9Rp2oNomsl6W7l5FvVdyUS9c0AhBBb8GuLlpdF
3pPtZdleqn/N2w6T907q/VPe//VU/pwv5P4iBu03Hlwc2hjWLmNh+XBtwTqT3dLv1ir+qfqHvHU+
sZx2vYKc50Od9QpD4t1ryvBb7bxwL12DzEEltn2jpQ/ZkhLbBmRb5Q95H5JSz+8RDOh/aTWSCElh
Q+Tj5WTvneGtNOE1KrmSnlnKZlqdVdlJ94rXrXsHTAVtfEsr80Ijl7T0/IyFAlaUrMxy16UjP7Da
eS/dA6v/SLI2KAP/TVdbOw1bZQ1BepeinCFhIv52+KfudmsKjkz6tzpbM9jyPjQXSUrpGDQpSxYu
TK9Bnc1D5+jpvJf5bwLAgOWiZHwL2iE6rW+83JQtWLvVLS2361+TUrC9upIMWEj5u/uW9IczSN6c
JWAntITXaOvs14H1Wi7PZzuywauEyVt2tVgYMZYVknczx62aHCuBDAy2pMQ+1JNOdMt798el5MMh
g1cpx9l4ABX4XEOlwDVAarBSbmggOZYPV4kjXvsqXZefJVl2kTtTJn2eXWbV2TWZY13kZd+e6Pru
v1vMfDdU2KpKTB5vVPSs6K2V1kWu3EH0xIgjZFJ0tLKH2SvZjkHNRZse5RVd1ymlBYyzHjff5EX+
e1WrVoMj1tlsnTRsDuZ5dk2QCIYlDmlNgrpht3K3pX0rUNA/C61duegOO7OFARkd8rbyYelacDZ1
/yacbYsNgEhFu0buqjyXOoPKpFfFWxnDMxE+ub484LlFdKdd1zM/3H65qe8e0Tp1Xe+6zFkkur7m
EZuTs2dOR7nLctktkB+wJeXGfshbZ3VS8pHMudWU4u0v6WGo722s9XbYGGIVF+T+l66Ix7OBEOBR
hzFLEuoZAqTFFZ9JSi2dvTPDQaZnKfU8YJ56kuDdVAevkZadteUcalJnD2VQtzupNXfZeFHm0jyo
fQZIbxiKXRPxqkvgZa65tz0AnhqYovs0cU9qFFr5EckgDJeZ2R9ZlQQ1PDnXRg+aJzhZ7DUjGgvx
PHNwL4rV+9Qf3xZE+6cAGdhP8G/qA6pxI6ocJCUvQ/AoS9ieqEdUIGK7Sj/FnoOyoNk9TDFaCA6w
hZPO3v7Zs/z5Oa2aX/AdL72plV/G3MRVK/V/5CVD8hof+Ds/UEGKZ81b783WT4/VenZ2/YANB61F
HWcYdkFT11/rGUwvU/Lys66m9h5FHeBVEbJdarHYApgsJc+5VaHfpKqHColglKFKcNwYMVaP41LC
UhJmAgOOAmGinZvCLh/nKakeJSZBVhQOumd5jrAwi/BWEQeHskJ+yJ+G7yabZ+dWXaT8MrUysCNB
ieOwLADvXJ+ZW1zEqF6rED4NHyNRFQXDQ5sVYIK8dmA+3BTuHUgNttc8FttbVL+mfoqehyWA6BI9
+2ryA1lN5SpZZYZJN7qLqHIVCJ8ZFrs1TvDcoIb9rLIT+pwqmrafxjFgBkFBbHtAq1Kbe5ljKYqH
7G4ahu5RSzrvaV6COgO2Z9O2YFdTYysI9Szda6WDK9rA7ow5YTY3jjq6MP5fUxLNj2sKNAfKvw5t
bju+iizvCZWZaF+F7Q7dU+PoaJZ5mKYmR+MNMH1haOad7QB1BtaqHXRbT9odVvDIYOAAXnpheV9B
tbtvlmBL0j7PScEa6oC0kQ03rdTv8tlMjb1mGtqdBMUU/Cez6CtlP3mw3L0wZbEZUYO33gcw6tpj
/z0Z8m8GW+ngwqH7826Z8JlBJoJWKCpUYvr5L7Y7v4Z5on+fmgS0AoI4b8GYAbtGB+tp1thLtqbE
ulVu3t/pfdxe0jQuHnkEGpT/Vv3UjAqNK0vNB9Xo32pUgx7cKHka7KqB+qrUn+KejSMHscejJKWA
rdDPyK/nx3rc9Rh37KaleqylmPLFYLmW49jBJstRoN3SZxzeHWzlP5x0Nm9yqroxtUfHCy+Qw3Dq
zJBFO/HBqQ7bL2iD5HcYzsl63tqY26ema4+5iqzN3sdiuQ+yV4wKZxbti4a5sm3eIFo0n+Ce948s
HV8lhdFu+wnTOshQ2YhY01JD8hyj/HhQ4r6pLnpcuAYC1Ib2w4rFElVg0N2jn9bf1wPLymWK2okU
OChZXJHBTECzcSt0U2nPiG1qe0nK7clSdflUOWDClvtjjyNAl2oZ6MVne/y9/p00yf2zXdRwzpb7
h+o0iLxs8vCnp82Mg4lyikQlqIIZhvuWltY2tkhIvsuUYinpIHcchieAMyDwgmEHrgtLhbKiU9Lr
b3UdhJfeHgI03sPqR1mepDwewvqU6qg2VbPisGCtuLiFsx54bYIouO+WYEjQPXEN//yuoO9T7GS+
BL4dH6EwxLdyzPAwXAKJSZ7JLBvLBhtFtViLGvwG/6WiHLLW3o7uRswB/y+HpO4AvkLVzh9P03YF
Ircv42Opshq4//DrpLZcZCpKvblP24VHwbajabUwYFGkfIiWIEdg4kGSk++jWBj5A+R1NWZxfSku
VZTLd1slieGgd+PD17GPzMGxy6pKWFYenhiTotw5Xyyg+ChLSemHQyUpF25RHb04CIGvh8rV3h2R
6eaxKwFofCxYftVUxpAdX+bC/pZiTwpyaXbTWztV6c0dIwAnGsqbXcY+o8puxTEpQu1VLcPh3tXr
P/JQU18Hu1Bf9bB+7OhgH9mbhumC6CBfv95A/8upW/1mAy354macis2c8iFFzeBLVClf4SMHT1Jo
lsGDX8T2s5SBFD6mEOo+5UvNsf6SDJr5pvlR8VlLrlKFb072qjYN9MvHsE6n+z7Q0odxCRD304ed
mdRE7Wbe0WeDxluSUgeiKRs5vvuXmgy4l7qsXcJcSr9kXo2Otma0e0kafTNcDFxTD6VpoYi/s62u
/4SNFdJF1qgfIwiVX5oeWwQVvt554Vd+AQpWHuzMNy8jlpnPpT2+AaHpvlvlz9lt3K+W4rZ3WRkh
nWTr3fdmBkihOlb+jIgOWrph/ztw7PY7kC39MMe4iNuN/6YBPkPDth3AexKLw/Y4Yw0LX/g/WdAi
/y78kKdbDqjYbL4vB68+4tdWojDnFG+ZYtl3TdpNaG73xZsOY/oT1u87KVSAsb2BwPgKk1d9kCzb
b9hfcIfyLMkRNYmr5k3JXpJ17JrPM7t0kpIzdoP6oKL1psOIvgXTDC6hsELjVqMVAy269lFhs/MH
Ft3j7gAWD1lPpGWPlT84d1LSt753NLXBot3hdjL79DwIxkRferXq93B8ojtJOpFqA1OI+pskbYyI
8IHU/XtJzsr00+Wb/yipqc+e6a/zZyMG3+OPwSWMBuUlzVr1IfKhEYc+dlVDXj0D9DkiO9G/lF77
OYlb9QZYYXjR9ZZXJUZVvkrce6kg+eginkqlzh4lSwITlaPIhsBQdzqGqwXusZkdvEj1GDrac26+
NE1xcju3wrCwPiJjXt7sySluUQdZbhELLm+KStB0lYvMrDodYq9HdNyOmqdQc7ACn6w3FMLS76pV
eUd0M8uLJOHoAKnXiy+lOSJJafRgCZZqWj/5OzT9QNXkI+7KagtQvEq/g6LOztDxnZPO3sd32zJu
uatYr2aYOQ9lYgGwWKq1k/rXBFryyqdNe2BYp+FGRMxdgllL/T0reA343f/kbVUkZintX1Wva+d/
Ol5vAcB0dvxUj3PzOCoVcOnCRfoOVJfJl+ivXPU/m+Ngf2mcEX2gXC/us9CwUTauUhBxw/y1r9wX
qToa6X0dGd63usnVg1vH1kNaehiw1DVqKejCfoaO9EtB/OoYF3sX2NC9WvJSuWP8s9MAiFmG2zx5
ZhfcKbaTnKM0VF9RVal3cnpn/qaWXvOrY98IGJEZo8M4GRfWbEtUd0vrxbPRHOd1dxC21PJdktUF
yrhoVN2X9Kn3dhkeel+P72rEyf8uWOtIcbnlwiMB/IyM/0GdAzU+SHkI7vFezhY7Lpl2BZ2wcszr
mpRi3dOS8cSrHa01A01/sczEOqv2AHd7O4XlmDcbePmdE1rKMdUKHVuqwblY4H2veN0095phOic7
yabnCR+XQ9+qzWfeRhXoj+v8YOz8gjaP8rvx3twhYUg6Ftbp5dVuC/MXnETEIk36eVofL22WOJBU
gvlYV1X9GOttfTGNariL3NbC3dcvsSXoHPSxAKvS8cHM1Etksfze/x4H4+ckMpW/FJCW64WyXEMq
rrD+nNLhZ6gozjfNbjLUjrX5NbTRBmeIEjxBoXbP2SIqrip+euvT2DqzHJA+uVCBwDg3FutndGS2
P4ff6YB/QD5U/tQDfJBBJzHCZhCeBK75V4Yyst71bwHWHE37qe/ALKNT3Lx5LXPCrq+0J3AbHfAc
HJbgXTkHFtd8/6LrBh5Uo7NIGqgpbnFal90k5jg1W4BIIDx0CbIu+Nd80pzBe8tT75s2xcqD2Xse
9wD53jpM6ztJdgbKc7kTd1c97hGm0hiXXbsSqFvRuN7nAEL6rhpC9aGvSv9zVM/fdSvQHyU1Lwhw
R7eepKqnObdIs/xnSYV9cG7TMv1kFrr/2Z/ZSyys5rU0HOezfx79zPke86k8t6Panp12CH4U+rke
avtHCSILy5yqvgzBUHzD5m7fW5H7iXnkPSYPxWPtK4jnB5A3uj7UdmveUhAV7DjjrLswWcYzYkcT
LxHCa0Zk/CV2hxZiaqETdJ+3Co1RG4fK7qzTgKXgY7cENIzp0OCNfJCkFLBhWzw2M25bWFbfADtx
5aCrQDdgOLpj7a54NJbARor35irGQ+5U8ydWAb51ZTT9mKIF6NHC50AHCsm9VP8Wz8P0Y6wjaz8u
+dGS/7/ru0gubfV91+c8wNP2TeAi+Paf82/5/3b+/11frqtXA8xtzzyauRXvBybsL+Uw1S+6Y+pn
e8lDLqN+kYKcye+aJ1UQimxeyiXvw7F8OZGzUrxzrPNNlMBa2JZe1agnWkb2d56KfbSXm6etmhSO
seft6hq+QVA+KVlrQZiE8zVq9RAcHd71Q4+OzSEbteJJgtHkeRX9F32nNdVRDxP1Pqgg4tFJSQKF
dvW+XQJJ2oYC6X5NZ9WhZ7qG1uN/SiV/S8oRkoe23S2PALRtWeuZtnRKpzeP7lPJ7frZY/+BIpn3
PYHPRKMq86vnwyXVR+fTZPfeTwMBOlYLveHJcl0MRxP0VopUjdh9hU0M8fjalMrJ0L35K4oMw7nj
rCJ4+gVa1lWuEWbA+fqqtR5wwvYe/U5jo2s5N+YVTzp37TO4EQvXAcM46U073ul1iGb3Yrgjjjqr
uY4VFpBzmXxJgQQ9Wt1HF5AVTPTeuZqpWSKu0/ovmZMoLwhEdwf94mEjlswzmi4G2jGIkDvmjiEI
vJh4rM9KlfVnJn/I4hu/K7P9gcTI8DWKcYJPurZ/ippeu6hxm139MTUfw0DHE0Mp5y9pmP4GdJj9
5uAQO/g7xTRRx8L69wU/mbMxdsFjVTTNS7EEhsrwMCyQS1wqGPpCRWqAbFht+ail8OKRTFaPg1d0
j1JfqmHwdMQ0csIADXGaZPFkBzKPl2yfvASIdeCr1qTPiA5hEGFhjGZ06njCB61+tIIuOVdQax6S
DFKFMZrzveOCLIYdb9+cbIiuBVLGN8+MrCvLHsWdN83DXVaN41VRo/KWGQXGPn4f3SeNj8TT4Lj3
STnh9VqzSBJ1iX+K21bFgUGtT65XjBBdEV1GAKp/Zn+iPKax0734qD2hGwx2kB4HNFDV969zh9UP
5s7jW2Qhj9yZu74LWZQKCvVzwx70PhxV48voumh5o3v6Fe+ZfldF0/jg40OFBHWeHqopjFDCQj+O
bxOEDz+d/0ga9+jjR/aN3esGXZto4drP0StY0t+Rrc5/KInxBwu/0MutgIXywNVPWcvH2R/Mc7+c
wY3x7wAHVmLxMDKhsidEOoGY/FGAS9Q786cH1oApYDbc0EYdn2uM1Bc1/hnRtfrBs6YOKWTeAGZG
5SVrNIRkEO8bH2PUWhiUj5fcVKI3X/GcR0eDTStG8KHZQ7mz/OHSp8P0zbSZO2la8OYWvCnalBfI
BqjjtwgA4DEoh/4iR+lxcq2NQbvLHW04sJZY3MEIipmqLshgy8OQw293a5Y5IYgoVST2LtNeSiTz
Y8lWfcxEn5ALbOeRvKpy4aGxgbfPcAx8tMoWK8dW6b50GFjejb6aIV/BLcnQ22bdcoDpsSRRtPOO
U1vgc7kkdXOCtGRaxVWSflprO9iJ8Q6TB0hytsOkYAn0PMTvqTSn8jZ6SYWDBTEJtjoSkzycxqnd
6ECUhhw01v/huBnBqBKC+v86tyTfXdrBR+DKSGj3Lm87RK4/RuV8l6XfmikM3+hz/V0RO9ZV9+FW
9LnxqnqOfzaGUNnPOY/Z8Yr42a6Ki6TkINPwXtsu8x4sS7kgXTQ/el0DpbDN26/96FQ7Y3CCn22g
vEEo8v40Ne2Uu3QH6IDvAy3XIyogyttl8W8WM55QB4n/qKI65rPTtN8Wu/t9YnXlA+vcNxUR9weI
AtVDrlXhCTnTeZeYavWwFUgpA6y/65lY8hSts1e7L0BkcG5eziCHSMUt2dujs3OGmj3L/17kw6mV
MYEvpPtfUjCqCGYuF9lOIMl0UC9sfsV3B3dQnPtuDDAgwjoUxxelD6GQ6M6ziZLjc2ovva9WgDAw
Q3fNg+mLpVLqXhyWCh4cFeOSWEXqf00ueTh1Dw/REkgeEEztiC8auyBL6VYg9SSvqtXsZA64Akiy
tY38GCELc+jiieX9qv4jgrjgFWr9XQsm6G99OX1xSibt9dT4r/mc9wegYv2L3sWoYTpj9uQaiKrE
iLg9TFY/XApQtSg4RmD2sa26WqmHJsjSiw+OGj3mqVqdMua6zypau6wYsHqdWrXCwnqRfebXhXvW
vN2viY0CijWb5g88Rb/5TWr/Ki3/TmUhM0AJB15TUicMpT8XZWsj38ciAxsa3e9x8u79PC9+GU38
UzFZpaa3BEAPasiyetywTKQWLCQ9szkbPvv10KBpzgRCSkcnLG9hBhVQSnMsPO/9fm52UhqnYYbn
JZpyUjq1dvpYK+aPZDkTOx75U1pXr1IWmy5rTggtMSaPnspWVR5jnISIB9YcPUlMAjULvs+6Wl23
LInhhhoeYnx81qO2UtXJnHPMRtRO8pwmRG7SbeCdIg663+pt11GH7KExC/vOn3XqzjGuVDCRXsfE
K9ki8tk80VLt5rmddlPhUcFZj7RzOiMVIwUSjC6qQXtlqVMrylSdtmM0X/lVziXKdv89zbsqlhPD
IZOTb2frsenY985UHtbzSrGfxlziXc3ZVpQ9dljmwbA9iGDL6ZWhhiIIg/XdgVKwXlJ+YJip/skz
zS9rniG/YLv45CU0Qd/p1GsTtod//E9b7b/Pq/2ZBeg2rL9huQsSe/djlx+3/iYpWS/aldlTjLAr
VPGz1brqrViqSQXfrFnmkaiUSDDJ7Zeo6XZINwx/eOwIPSjdcGK0gZ3a2Dw0SVTtawwsggiqWdDk
P62imdDQA9PYq1c79Oez43V/AcudDinCimr0q9cTrCNNGz8KD30wb+iuYdr+WWe+d2LMdHORMI0q
PTpo9rRI2Xq/bAWL7LjbKTUdOUKzJnL4rscaY4O7lVsnX5hnXiDhfTab3tv1vHboekxvtV8BLu4+
a8HIyaD5oYidPPZqc+/E8C8rUE8s6BxTVrcKU/8ZFsO9wq7nVGCJOCHBUC4bfoXCpkMC3/cCj5hp
qpfcIkV7qdtEeVZjprwlfkbPlX8zGYtgL7dkDWMPTSpNHtY8DROX3VwM2XU7KmAl75DVSC7hm6o8
SwEctJ/tDOOqanuonPNrU702qTk8DwyEWqdGCz1nSj7MQEYQL4v5IcFnpcRkBYccbA+qzkHZoR13
I1RT0wNvaKWPvTbiALYEU+q/1AM8/qy4OcFggfonKFgt3sMxG096gdaY5OUoMJxnXNZYMP1PXjcz
kEDSVD9XuOgVruU/ZUuAHIVXOtVzayPXlLbo4oyMYZ7nJYhSo7y4kzPtJEkPYjzHqFFAGGrWrC2/
sc2vkdUad5LlKpWOLtk4YxfaFEfJk8DQfZ1tIjQbpcq7AhTzjKlZLyzZll6wvzsV+VUuLHl+OOxs
rzUO7VSzY738SCmMEjW/WTYChEuWxbL6o+MohyEI45eiPBYQgp9bTYte2DP/PUaVfx004wEh8vR+
xKzqWQJ3RusfWSvrtOWlU59j4oYyf6IqsQKl0TfwvO7uEiuxnlnst9Zju8g+zoWP+1HYNrhouUza
/BSPodkq3fOaxiGpOtVFau7B+VIelpZ+WwbPceM+zR6jg36u2CuqOvPZ8xLlyYpuwZIwovjvYLTq
7x2rlneTmS7TQvg+uP8BzNjqjQkqR+lM1ysnctTCxrsiesbwrnssi+mwtqi5jAKwxu0OVeTmqaiz
4MVkkexFj4vX0g/Gm1STgCGZvsMWqLxIUupqqKwfrArkuBwleTAqUigJyQNzuHHvqYH3nOaG94wu
93xnGN2PwK9RCVnydSfrcZKKd37swvyXaihgXtm5Dx+kBiO/ZzXSjFs00/6KKWovSuDZz5BFnWcc
xKqjFrp4GYyz8ywFWou4p1qyOSNJKUAwxXysUgaMOG8oKMeGLVvJhrHvI/rfpLfut7oha6eYmTXO
OdWr+OROICaQswxfStgQB+xZkqPhoIy2d9rKPxmegXI4+i0vSD1HL2bbwA01EtYPRtZDXSPFVGjx
MpGAscuMWxZunvo8MtooA+zwFMxC/EWpz0d4+O/YkkRf72ve4uWHt4YH/m6xVvExh76TGHbNGfvX
d+3CEuoWCKPEJBgEKLkETGoBTkom0rXd2dPZ8R5jBF+K6S1cgVcLzltl2F1/U/WZZZaWWexCfNgC
xshQHSSdCeuhN7Ov5kI86hYmTb38BLyJYB7Zwj+yKoTdUINkUQDd3TsJ9KodZwyO6kV/479RPfV+
RYmOBkaTI/soxX0/wxCVaIzsDJL/Scw2B8L5bNqhsrfeMXfCgiRBZyR2bbYQ5S6uxYi93JZVmTPa
J9gdwDCDvmAelclQoNh1f02d+aePWkRaVOcR+6+Dpb0G+DreFV3/zeG23iLswE6tZv4IJ9M7jguq
NuE0hXejx8mO8n+3uy0xeQLsYYVHM+BeKbik3dROP9RJYF5ajNrubKMorzaThKSK652idufBtD+n
/GvLGmHoQ+pQecI0Aa1mTO4iSD8r1iGuITEvpLR8QVw7y8OSWIZow7FCFoTvbq/dNShbBJXNRpdR
osSXpOP9uxsDRZn7ZnsNEoqOtleUzGe9nwW3KrR+mVmoHA3rvhjq8a4J7WENDDMa73x9uXPZ9CPT
9OoOym915+UVouMSzV2v144SFetViUmQOH4F2slDDWPBzheLHUtpVBB0GHT8Y8MqPSe/RhlCAAtH
dPmbEsgf3pJdZqAso+Gb6S8cpnnBKMrtKIRzKtF2ZsErz5zpsD0ZaadbUmKeNmBvBYGXzrtAJ5DA
WGB/W2B1ZnjuTOuWLNh7aQcSREtyYIvjNEfNvWSVvoW5Q+AyGhFbg14cDWyl5/n2RfEp1Zoa91Ej
hwO2sMbWqNPpwzVB5AuSPPd00YeoTGwMJJBkHKFCrEXK75oh5XDDGLLdzY3T44qixOPNcYuDgU1X
W4zTLsiw1g3xpz6obsUsRlf9M2s/f3rp+KaVi7Au4xF8YwsM56DST2ydH/WshzeaPGRFFe7QKGOj
dC7DexsszEPgd3v225vdMGWPmcYnIvcq6+ChsnpTq3ZPl1Gyhc7KYll1V+QGlqntrL7Avtcv84CD
kO3iSet8bes2P5lswoBi73q8WJrgFLUYUZr5Tukz9keACR744NJpxE+mrtn7SZuUo6+02ML0+gnt
f+Tp5s+GmV7zsmT9DkuiqDG/V0OFZ+GUnpBfio4WRL+i7e7DoFZ3fBxhJodFcWggZITdPcKv4Eli
tnQVla3XIGZRBS7VHlG26DRUi0d0a4DCZYmCzen9XOoD/sZucyiRqGhc1hr78XfjcGPc3sMqhePn
3rsPpiTeRxhs+XmsomuKRWmksVzdqwjfGjHq+JhmVv3v2IeRrYKk2o+z5Z59tG6Usr20eshNQIcu
Mm3utBnCFW8G83+4Oq/lSIFt234REZgkgVegnFQl718IucZ7l/D1Z6B9zt0R96WjJZWqpBJkrpxr
rjHxxcwvnrtJlwRBUo/1Pw5b97a2GAbsGEeeqvxgaQuDwBp+/3HWDlQUa0D/8YPiOdm5C/P7jSZz
2ETYdNyV2lMwm+OCR8O+yS8eV95yzN17BQLpSMdTP2OmJT3DJYFBr/hDN0zpMjM/xgCD3djVydoa
Bcwppp4S7d8QkS3Tqct2BZmZHC5Fsv7afDGoejbKlkO25kQ3tTl+tyV0JJNbNDDmibCmZabfmDgk
5uiZCBFEz3Xek4ArmRNjgjsskBMswVD4mutFIIcNKQJr2Vfm8BqxX4RQXn1ymckHLWnhuLyWbL0U
JsQ6BbhyFohe9mVstX0Z99H9AnF9bd2vpiBVL9bjz2XS9oPLQXA2pnArACdpJdd45fa2l/xocFj9
WpFNbKj1zWsRLBAgDe3XISIRrpGVniwDJc/L9HuIC25gLUUYJdPTYrh7gnCxjyRYsTSh023lhKTl
33lrjPu1VWO4JEWz19yXRKsq387KaNcVFfrMVO1tqdXnNeEJ5wFlMDWM21hlA2jK5TTqn5z8k8Bb
nGk3do99TlRrR14Xev5Oes27MUzgWQAkuRahx8P0giPXAnaUJQEpnqVPNWgEK/xV3yMw1R8WVfqZ
kxxtoen+BLJLZuIFkFgrMEmC+Sqoj1o9rDLSV1yIoboxHg0rtvna8hp702cUtx1Qp/onW99WMwe+
ViTfmHPLsDefiVB8nvBL0nWBljpfeyBTt97GoEY3RGtTy+ggmWEClpH5D/kGhIl8z2b7plY07Qvv
LEweVhrzxdKp/lnTs91E6vDQ9OdoHQmQrZYD8bySdNkqOS5fJGejVz/l1fhhjATK68NyJzIq/3Hd
cL01QiDR6DT6BCt0BWRyxDMM2DDmmgi6egQIln1OvEl+1xAKrFnaqVEUWYkw2mA48N7rYeEg+BMp
cG01+660o3uyDYcdrZ0sUK3zLFUZWtXIQqCBoS2KNzLui9DwaHj33ZD6fV++4hdlyHHgDK3ylLwk
3JuyI0h4y4nFGa12vVa8APO/B53m+v3rJCHQtWnO3P18clPzp9bynzI1v/vWIiywg8yvc4ZC4T5U
87js3ZJmQWrgZXcLfETJEr8ZqKCqBPY3L/WjnrU37SZUVcvWiP21eofohZkfOMEq20/Ch3vX7ZQm
t3Hn5nZKMj+tJWrJZtRtY3WqDTaFEo+QBN4H64VVU8ZBZpy6Mr11MGL4TVHflHn9r7ScU9vKzz7l
4KXEXeIWZSj04ohRBT0oGshrmSPm6t35aiDNLAZVHbY40HejlUHkmac8lBpp9KY2LL5mVyqMLO3b
hWyURBNG9NTaCUKlzMGRh0V1T8S80YYuxQEV4GCvKJlJ9VwpfS9I9d67icQ/jGcltbnMtPrN0+vs
agrixN0YYg+TlUAbL16WdShC+DNPSbd+10q+mvVyP8nALGW7l7G6rKA5cwl5rid/0pDyUoOxduse
zmBt0lET/SmPImza8jCnWuimZN2/L2nz4cXFk2zGs5J4GvX5JRmKY48HJ1dcE9nQ70GygaaZzgng
QAxtgNG6wg7zhhO41oVWx/0JVd4ujm1fz4i4C8w4+NBAA8iuiO2PZVAfZFOXvlNoz70LyGZIzfe+
zL9ncHpWq96ZL/vFtosv1jqsU3oaRfm0MEYeFHr90IzAy1M4TFOOo5r341EQInaoaQPg+bPQjvr1
QAMSmFp/isfxnkwjMgRd9PF5cH570YOmYIclY5uo90qA/AWg7GtiJvJSr8A2FWdzqO5z0Dy+sc72
TnjeQUnv9F72APqgDZ1qZQ/w9nPM8gv2iIQcTdLYrwnFqG+YG8bC54BNN7kjmwhlB1V4sL/1cjjn
+vw28kNx9HtNMWFA+ixevE67ZuV7xFzW+OPo8NbHNwbJ9LVtHoZsPqo62vfHfq72PW8LiwQnf3qH
yqe3l1L/z6CAneYmRaU6DuSp6T3BYso75zWsz9HK6adU+znl7p3d6LcoiFDO8adVqnuV43A2veFu
dIuAPIf7Zog/7JJzIyNkRDfMxbvDTD180noKaM2Q8iCI/ly5NugIgI2vKBs6Y6aiUTvX0jEYjwfB
OePkcVquyxuiRzvqgFRHq+J2GV/lgKi8Fq7y4fDcFpnq/daBCKgLDEdWGT/VsvhtBtX55VDMYeuN
JEYydNgl+mnSvQfHoohcEsjZVTxdWz1VdjNGH+PAfbeO5l4C83b66WKh3kFOyUMQd1Ir6Ia2EShR
vFMgd19hEGJ0ipHQLLTDbrJ4kx3eRiJPVhZ0owxH0/EY+Hddf8rmMiwf+xJG1JRr+t60YDb0XfpA
APwQwbZng6OSvPd+dDWOZwMQGacx++hGw5MmFrCb3vghBkjji5biexk/ut7bxxNI0T4lo9jLvbBA
IuhocBQY48NK17h5KMJakQVtjCIw6nqJYp0fy3VyT4RMvjop8B528HFqfoyB2niZuT1r+DpZehZa
TcLcDEMx43Jp0weD5SdkOglXE/k9a9qe47T+R8ho4gtjpK1kPUe9S1BJ9WVArnPXjikJg0SwKHXJ
56wuY9xeS4rFeKhuJo+mIfkioK4uDBC9UGu/uDQtAjvesiJM9b3YnAByd1I3rsdWI5cwd8ctYZDd
XBIglfVwVNvX3Gy5O+ZAdqt+a0+lohgvcl+41GCywLcRp/8m9Ozh2q43Qpat4L2p+dmu551h2orC
itCM1IHtIMc7bVbNKdXyOyumICeTtjLt6mChTLXtOlPQJtOBIW2rl2WIIPQsk/gLvhXs1BzPXmK0
3AFcNNo/RL/PtM5PkbQUycAD3cqbsgFjBuJe+AVu2+Nqx13YQ8T05izIVvvSjR7e1PHX1q6IWj6n
BLNWiNAAH/He5c2OUca7bBJir1ftO5CFq7FaIT7XG6L5oxUEVyvPYFi/Tp4b4VAJ4YFyEQn8Vo+p
O+sUzCQW9Mo9YFqyiYZ05iCTDPfIhakQ+zMbQUBO80JmuzT3wlqeTF2e24w7MOEdzgWhEnQlf20n
msJigDhc7hJDHlKpPlZ1hXPmucCR6pML0u5Kg/eJKPEbJjGwjayc1yWzSsOySfD2qwaZb/O2BdBD
3sz+WjP2ksAj37O1R1GL/QTgdlukah8OKqNQCwbqw0aXI/0jZ2HTrGvQge9TYn2ZUlv2kTkBS2aE
FKIhx9OiAG9HRWh7XP21xuwAhQmxiQnzK9T4Q5rASMqtf5YcKl8q5H4bahLrJhKiDV7Q1O9TVzeh
yjlhTsqpr3lcJY5tfiK4/JKh3FxPOV1rk8b9QlRRbhoPAPvKEKsMA5SWEep5bW/fsEvRiEPTpLHv
5gdhw6U1lDo6xuRSB2RNAGquh54yvGVGC456uNZSrra6E35fNM9ZUTGOJK8AY4ZrTf08Dx6pvogU
viySw0ziONTO9UZiYW/Ez2J43025ZiFGtobLdLx3qvnd6edvSKLHdVkCaRoftUptaMkziF6GLyLV
2fBJ5iqgD6I34nHKnfuxdxnLyMrL5I40UFqdRrb3ntkDifal9RQND6PQQXXDECVBjMQd3YlClVSX
whZnYUhu3Xggz4k+Rqc7tw2njqmu5jBJ9TsCR57NiVRMb6z2cbI8JJE94QV07mmoEOCSRTCb1zfX
e3ClhknE3Fh85aCCYcgosCkwwdfFYWbW4QLFlphzf+pG+g3JQWuqS1U8g83zaHZGR67JoGsSa6cy
g5PYZPBQM612mimtwL3qY4CdiH54F8gG90Y8J5Wzm1v9TSsKWi2jeYgUzD0VEYZXgEFrnTGIp+E7
abHe29aJ+qKvCgqM2fFtqkpOX/Otnp+opG2owwUpVakXGPUkeRnyEApPCyK8uVVrGYHrZj+Lk7wl
9CmXZSwDbYINmHnmcnKW11qkxS4yD4WgIV0xh8oMaryT5MDUYnzLq3hTqDn5Rxl/NU92ARsCvZLO
QGklr047ZAyRLjJ/Vord2ybVe9/MlByTHGgT9rSHE0KiPceDofzTRGRk5ElzM8TJ3iJIZO8t6rrJ
za9CY2A3ySC/b7yhdvjGkfRMQ7zea3hU/JY7fudpDmdDj1tpnvubatl7UICXBbkdP1cbRnkMna1m
LLBlEqGgq5X1zP4VEVpImv7UUXHWHQ2oedaQLBTZtJ7S/pgA2PAxLTl+V5s/swV2qng2pFMd4tr4
cAzt6KwK/cTDzWM1P3UN6hRe9w+8mU8q6nnfmsnNCnIYsm+eB6TBQiFYb7uECNc7xW7KrcjAYfWJ
JQbr9/SPfMubyCNiOWWNMgg6LyfnxTPU9dIBI4EzR5a81d1Onfis+GOBRLlPc888aFvkctIs58LW
ob6n1bhPU85pOrV/08wv3KPYQDDVb8uh3HXxcuD76IKPMeDb5ESs0HNumFpIAtbhhUHSyJ/bCPfQ
j6deW9d6Rdt+csqRahNjqr3iOCO6mtGJ6yL3OKayREUWBS/3JiZbtN62w17zrkvzozXwUpV4JhBs
H2rePL+arXutyJEMhfU20bc04nkKSf/ZeCpefE5s8RSv8mgUFOgiJpSP1YkKANIeZ1jXhN3ajhZG
Y0jCCFZ3XhLfN78svBGdn5nJSpVM94XgpCY75mmymVgUob8lHUENi1mTBzU/ASAt9ni47jJnOtNW
YNBPK25EEQ8hh8DzvJFbF+vR+Iwr99MZ+5de58LM7ReyLx5NWYUiJqeQCGAo4ATJLld9x93CWBcO
8WNv6W/jYH9pzoSujNOtt8iuy3TEmIz931lTi4mJ6dSON3kLB5wFABvcBm823qPt8Opq8XmFVAhS
+5ybckW467+bVu1bR3spiCT2ncSag7mm8NZt3AwRVwtVzFjVHqPiQvdtUVzV0fBVCUYoknEFSon9
qRsfnUJcW6XsA1Mbqakq7Pc6gGqVaVootnze0TN2jIITRZ/V30mZHAFXXHVpstdz+ydxO3Sqji4g
SapEKaYHc2luckmgaNcWp2YiMnXUmx2u8M/c6LGLmiR02+kuy2k8ZwP+t6gCHGzv+BGux+TWSStM
wvO50gz4TtJIfIYeo9l6iAZGKKLo31ppTyZRQkrWyZOWf8BMrOzVDLRYx401mzcL7LHQGoxvZxxO
ppc+1jOddSYAf4Zoe7OT4mMxpte8Yq6atAXoVzW/czrfLPl8qTPseVH8SQnxSbBq4jv1tLeb5WNs
trk8nY1cKz0cgWsNe9zEbUdtvimV6kAXLwmtBWlWT00C4E3UhOTDs0mkyPvqXBbEKdX2Q+nOgg66
9r7G81lvQUh71cVkCReOexjq2g3KGchdNezSOX1Li04E/1q7+bat4itqGryWZn1fQmscnJLFRXak
LdkDeLzrtZp3EfnxuJyY1Taaa+aMHk1twpzO5C9TFsdlBkuYkA2aZTqi3lhNXI14zldhhTo9VRhc
MbMg1RzowbCqjKTENN+vsXPNBOWnFO1Hsa63E5wv2mrywh3yKnNobdoYelWNB9OND2aXBc48YjjW
SIvK1huGl66g1q6H1rZ2NngD9h+DPMoicE3urmnVpyOZDlD0sYErdwSyzi/VWN6DchBvHPQU36Ki
4yquLlbxMoo8JED1rkuGt2SiBb5dgutCxBTGEn0fSy4U5idu1iI6oIi/Rc5wg3J7GwHK55TAHFrR
GjtSiK4LUT4OifleKik46CWUtcxTuR6UJzGwMVbp459VINYRZRCPmyOnsUdCtd+aIfvm9PvEFOhw
AptPpvIahcy9vNnNuWuid8oD/BgJJUqEUH/WaOR0BmEr42LnO7c0j7iMkPWyxaJkaGPyIbVz7TTa
DWfNV1Wi7a6jsycvuwprW86c6ZW3L1dQNKso8mPVXapao0HAE+zcXPvm3OsvzEKINHKPatWYmyxB
VhKSFSs3vprSmUMj5AR6+1rQZDaxxYt9WPrSuNIKOlgtkwh0IhwOam6iM55hHJbFa0+Mx6V+t5DB
pAyrfNCWHmi8k/eHvw//8zkw9Bn3ZV9EocMIByD+xmSvGggbd8qaLIMt/Um9uSIFxk2AhXTUErTe
cqodRtIZcvqQ6MiGwH/qWKN25PfZrwaF6igilD4g9hxtXtai6w8TFXo3s4dNHQJkOjySL/w5DsU2
2cXus2rzSRiTd3Cifw6ZncFSGJ/4yNhreuxumS5ico6Ld20EqFpblPZyNn6jyuWmocIuo+jLysQY
IBG5IdgA4VlAnPWK30myLLntVTpvJVuiXScOHr7I+U4883vqsW8vLMLRGJ0gMQNIR7EaPPPVy4F+
2/tm0S7t9nLp1oGxJPapGfK9577AzwN7WJEssVbBtGTnVZcPZXPbZGLys2J+rGK6z4XrnrpGIGk6
t7nJNLnj/nTKBuIft3eLXdxnW+vA00pkQ9VdCz2eg76zuCM8UuCZKrsiH6MK27hV9PCHkOJ65ra2
TtUkCNSxOb0drTgRwCZwdugSIoHhNDBRc8uB0Bh3u8xubrtselPlFrSosukQWeW/OV37ywBpI0be
1m1OylbsscEuFv0By9p5if6WLs7Fi/+ZvUVPtiMPzeXA2aRuxfKYPZbzS2Sl0IVczmhJbMU+I9a+
GmA5qFoFrpdxdnbs2aeneshS3XjNPVZr2LGcbpFYVEk+lJFeixH1RU7ihjP2k9TL1750i53WiRSj
RfwGY4QRdtc8MM2kBxg9WAY306FD7BDKISLVGGyy524yGVY3+RubW7d11QiGtPP8QJAp32VeW/TC
9rorP1cm+csZqTKaaK6AUGHEnY77PCjOcBq5S25VuEEupcFE0/RkFAABdQvky1Q32KoQrOzmJ89a
2C/VfCwWdGajsL2TKU5DOYz+EtOY6lfEJ8fJP0dEPnabWvMrTA99USenOJu2Atp8txlx8VErY3An
qrvTy5LGiml/1VvrKfpoUVgCI9eoXYdzj2aJTba7ihkNHClG7iPJVVnViJ2jztzJdDMxXxfgUWl2
XmVDSV9oe8gtsWZsUfzSdZzpl3HBQEbID10CpYLyzlddPt63ZKaHPfFGG5D/Gl3+EtttUIzoNgqi
hjEja1JLNadsaiF+sCMkrYiCdkz1yzDr+5Ka0l8cJqfTlcRyod96jbAOQh/bPYTI09pmji/zapeY
BLasMZtDHIv+ekZvz10M7lmuXmSFyVQfnuma8fevVqw/KLJR2mdXRY2szrkVTm0miV6Z9rAYoEi0
VXoeHPqnbYdo31hKYygWHmThlbt1sNiM5/4NRM+usrf6s2Y0bp1Ods5KWqT1SyVX6+iYNW5mUS9X
ot96Qh12GuI38PA5eUddW5AnzuzGTiRcFtosGMDuEQK50ThmSfulLLoycIwqCkCuVHg5mXptsoDI
tgoA1HZL3haKl8gXbmGr6OxACLHlKbRnW2Svg+S9jYxBHrM0x8DEbc+Yz0sn+Y1bm5dkngglJpYs
a7RkpDu92p6NsTgvz6A+1XVc3+tIKFxRlR/xV9kleQ/uu+847vHaRrPsCRqZ6DpTZTn0enbSbeog
i6ej4OBOvHBJxOooqgPNYgtGzN6bLnVCeAuzsp+6FMNDaUa7KVterZmpy8mZnvuIWU9sQN2hIoiG
JXq4VenKg7R/gpQgZJ34q7HkGDrueBXTQ0U49EzAKPGCbC6bH/jNvEVLdjfpo0b4tMsEzOQSu1Ex
mNA2+GlNFDqTsJGRhM2KK9mOwK1xIzH131zEMrDcqMo8ASqpV8oKm2tONMaPiu1P3fw3qfUH9Azh
FoDC7fZu7aUOGSdCh44+gW/x3cKUe71ggoKWIfSaniETdA9tnm5mesySFJ8smXZ9or17nXB3o9ER
uJbm9YXOn7MrVpd0PEFPh7ZXoBtUOpxzGO6lYuVcewDsIwKYGHnItn3KrGi5kpFOb4Ojj6iw5Dhx
rfYaLHh8yI+DVuj7zr2DcUFhqC8vkzKOa6+jCqvueZjoiMh5CMy46gM1ewaFYrHy08eXpB/eC0mL
zPpnTumdy2mfQzC74jQprEYcB0ZFAzrxNGr2Y8fc+G1MHolWE2ZNuFM499pPV0/vVkyuVxFd8hFv
pRh/ZhdBv8mQ4HFXPg2IAuS9eXB/K4n4YT1PEcfDDHrDjgGdT22bXkuc5Vo5RBeUWXaviQZ6vr1w
ya1N7ddYUUJj4sznbEz8vql+dWv+GiadikXOR4O157BBt+e6+MK7QXol9FP6vZyMTad74DfKuKqS
DPnFLg4JCFzMhmGuZcdSJ9C5i6y7tveyq7rn2rbaMOZN9pfGwx5IE9xoPXuXDPN807g7C/ds6CpB
2sb4uSz1LTtsRhVs+aJhfK6rK3wgzX7JtoHdgXMHoW0Y5NfmJ2PIiqNC9mjqXhQkLdJrUtsp/0M4
KeJ6vK0kk7naN1r7/KHFR7qvOmgncTP1tNlWVX07zsZmERyNuh5j3cRfxdDXQ+yt/W26/WOjvpU4
aa/+PiWLligjlIcml/y2/RZBE6ljif0RT67JWkqwuqt5UPy7aQmblnU4aoynbEwzrgP9tQcvERqm
6QSxdXSltEOxeq9xmgim3NC0676cd13EQaacmYPI/E7V7alV/dPkNOvBzKx0N3XFjcIyRu+Y7pzV
Fe2Bm4dgY3fM4QgrerV04ijhWGOZ0gdTgTq8s7p+vJka96GoeEOrtfDLxuhuBm9oyPDeu2z6bgOT
ZaC9AXXstosWRH5kxiFRX/NoQBF3aMtno/FiSZyFTf/RtJBcmOiiFCp3XufclnTEwmYVfUDRuosY
HZxoscLM2YI25t+sW8JITgPxhVd5N6o94G+ci9GNt8aXWHJW4Vi2z80mCWYtR48x5iuD/AGKHPXL
kgs8ynHvDKu7b8ccGUbGL8VC/1OwL8UQpDtt+afID84iy7hJbWsKh6qM91pBMkJruP8cG49mObyo
YYp8AQY5cBY9cPqF9dlaf4Ryj51FTHb2z5FcoGtZfLeK2VrdGaj9NEKMqiW+nq3mucsxUwxcXGb/
xBzHtdfh8ImjZBelHRSP0fQdT3xvEycU4tBJes+0gsh0zibO64L+y26K5cnD8nPFoOKzscWMx41G
t73mDXDET18wbMkcUY34uleRC9QmK548SZ/adMgoggVyJevldrLoHtgiek/ucKCwqgTRvO5GE+v+
1F2WMS8O2DJOyxTdEhfC6AtaRG4orDoOzxkvy2tZ2b/dqi5CjLdUqWCLk+s84hFcnRqGoH6fi5Gr
e6vO6KPcyiwRlLN9iXJiHVt7OBmKHPRSPWrLalxGvEAmPuB9nR7LjhJ38KxfM7dGv5L9q1YPKzpX
zmbA+2Yymdlieurc5Hqgl4bm9mmKYTgbhMVmibvstWHwwn6tA08kXC3pfQGZIYhZ6+vuAFbphGeS
rTzXTeb7m49CEicWKYvEae03tsfPXORfQ5esXP3mYW75u4iU8ELy1vdy7T9iCxEyy7Zx+owOmkXG
k1m7cSBAlKEw0LG1eZunbtpjfGKFvcqG7Jm//4Pz1TWdF8boBci0iP69p/vazLHKjn9Vrx560/lt
iuHVXfpHuhBRYGYanHyH4CwPolQbcRwQxubeoY+qkRosBZZsIg9cfyzXliO/TtfZiaxrQGlfRjS7
QVvhE9u6WdXAeD4ntSIkduc0KQn84WqxloPDHVTF9aFk4Y6k9maN6T/gZhXKc6sOtY6tjfH3pPut
nP6VnCnU6Kq+bcXeiNg5WdOhK3vHUkzQj6svM3fxpqvd6KZY6nTRkMvA3Gmzxc9oCwa7yPhxzF8a
mu4uWb2LwpIWVgZoBKzXaavj6fWSK2Wvhp+lyaWpNVIrrfIsmVbLq7Y8DIut77DN2VQXczBW8mDM
KoY21rREsLQPJk8MYY3bPxdXHYfSmIlO0h0TBq+9dmCFPyxN9pvU7QadGk5WpfF7k8opJCoO5S2H
sC0DbZlfjDXxrlE2AtWTPe7aqbFTTvWUNN2dNRIEAaaaHyMN5xKvq4tazry3fZE5R6GWdnmQLjrB
VVZ+hql3j/0b6J9q6FgpmhiKcCecU4d20Jrd3NwOq25cV+W0nystDtucoqzpj3VlULeiCadVyl9P
VTs3WS9pyQIUJW2105vhKnYJbo91YhdwHBme1u+8QmNceXorVLfrpp4SYIjvNIOif67qn5iGXpsR
RunFWhpqi/kph/ZW6MOx9IplNxjUu8WQS/Qgi2GhAiJLNN8NsfXViOvYYtUkJ9ChHfbPw+NQC5sx
98n7JSPlE/FLtO4LHZSDIgaOmZZri0NpElNGqNi8ZWDlNpn123QecXsYpyYuyr2BPCBLeadMb7Py
UI42LUGKC17XpjNfe5U+4bCkHIVDZQ8TgxqVvKlW6zGysgfBmrJ3nfGQd+vBa4yriJ2cYdFgrGmQ
EU25yzLUSBI7s7TzzVZZITZKPnJjip0GX0xfopozy53WyWGZjL0zDFQliI0emQV+oxVnobqfKJt+
8p5eRbb6RvtQtOPITcPIX1S/mYn8SZX9O041vH4ztPSiOQC/p1+2AFZoObXL5AtJloZ9U3WIZ9qt
Va9Pie28ZI466qZ1ahNKVW0wz+B3GPcQeHRGNkS7d0f//M8Q2q7VGzYM0BCTJ/Z2yw6rz19dBTYw
/xKWIIctPyHq3ksHJa4Y6tc18sJuWcUhGYxnjxzWtvXek3FzxKfJWZsxUmC0IwWiVGe7JPe0NhG4
S/dZh+I2RvUtwKMJ59X02E5oMUPMMGztyAuDYwTaRc1DySCD763LuRq9MF1tUpR4CB2TswUnhTar
u7fd7sGyy8+uJ6tM0x1Y+xjS9OnJE8jLlsdYge0+zoNBwWaHLLl0oGEkYMMVzzkBnYybgBezre6z
0sdQw6XakhqqUvNWGg6ZoXADMzT3sYmO25ZHX+B1rXLbF0nFbDqjPlFr37dWf2N3yg3oNXLsJrTO
11rrrhhlv6vw9Mwuzkc1XJsj3eCYdkqnfUNyIOoRbdWfOwiS+FJNhz/tTL+8KAzOpc4JCZ61MTUa
9rX1MBrjS6kjgUFF2ibSDxqD3b0nKUooFGemVbY2IDypFOyEHi+IA1S/Uf/RusZ+7MR5dBx4KA3J
kDlrNkALp0bQHIfL3IjhYtTpeEGAWGnrzdoR+8js91qjTmUvmodMaPkDx+rt/3+fqHvmH+EUsW3K
CBZklMRG0Nl6f/jfL/NATU07Yg3b279PYQegD2GL9/8+STbHGeu4q3b22jcP6DDtA3axx0YH3vH3
KYt415vW04//ecD2qIIA0z0/bRL+94kQ0pnSn03t9Pc4zNbqXrXE12/P+vcPsyXHhIFK2tb8ZH+f
62U/BDjsbDAu//e5InUDA6jP7d8jYHctuF0yBG07n2+Fmv73H852966o5qv/7/OC2gCUzkxD6/8e
b7QSioU40yc1b/776YJotZsYh9Hfk/59vqgXoqcS+46zyL4x2+guI9PzqY0wTtXNPFz9fSi9Ot8y
4NZdqrLxyevi4tps0RKreB7ZOQb3ngyEoGD8ZggqR11mncX371uXzuuDGLPe6e/DrPCyA4MNIvzP
E8fRfCarENFse9mugDqXG/956N9LuV7zStdFXP5eaU6JbFwjN0aQ4OHz2JZHjtNa8PdhyuTpZfbM
57LV+Dl0/dZqjf7x73kMvhMpo2vPf09kV5j62sqL9n9fHTI7WPD0MlVT1Pd//9hF2+3zjlsLVFaS
BKOsYV3MZR/8fRlHc33PC6bHjgxmVvHtMWW6JriuaGr993nyflGcB6oDIoW5HwYrvUViT/b1rIo7
WvCbc6Bp7kHUOWEdp9NDDlIz7KEqPC5dK4OI6Zsnaq8uiGdZvAyob9x39vyarPDsnMJ23iplV36h
jfWH6JpfQmUZl+yqV3fKym/VVIwNZtZPtWJkL9z636CoKEp6KnQ46mDSGxaOVb+LFBWN351Rq7Dk
llBohMywHxBNTLkz8ei1PiT0Qn5pRFxbw9r+FJ1z7+Dw/0rn7N2tku5T50xA9dZ77ya9Wz/PimWf
NjHRKJ7R3hMmD1ezcFiCtsDlv8/FecNI5apR/Exte//3BSM2HBaJqNn9ffj3hS5FHMriQqPc4an+
87gmVjuJxSz8+3DYnqB2THc3KRei3v97DbKe/4ex89pu3djS9at4+LqxGzn0aO8LZooilSVr3WBI
WhJyznj681Vp2VqS97H7hoMFFEAQQKU5/1AAnyaPZg1VES7n2lE3iqGhQizqyPN75AS3Y2X175cq
d+SN323zhpyWrCLPPyoqOP8+JN9fVODZYKTv5j7BLpIU6AVuQdmuq6wYS9AyPNLMlHWrjPENIgbR
stas9luWKifdKoeAHPHV7PrhW5VZTwC8vYfB1l0skFtos4OTElXxqoOSF8bB0Qd3w+K1p/1nOnlx
o/998PvfrQIpl9Bawx7gAc3JfJU7pf042nqxDIJhvva0qNh4dobcTtb0Z6D73S2uzf4FtqbNyqgS
9R5EYYxgUnhZqcl1Puv6ySgzhBYMeyA1QS6wS8LqxItDoigoklPC0mlroLVwTBIz3XYVKilpToIr
S4bpmFhGuzVyUAW5SfK/M7XsqHWTvkXZJjhqnm5vaSjOeZJABCjocGllZzmgk20JtX9nWHF4xWyE
KZ3m2C9BeoauhP29ZR2+aNpgupZVI2tWiMr8UXXsmy9VDWjO1yoe39u+teh9u+QG9FR8jvfZdvDR
NkVtmXCG3EbAc9tX5RCuB+xCV2WtkvXzh6tMb3BWjv15rUfzcCU/sJd1lgZyEhtZ1EQ9rYeJGxil
tS3p2jDujollo+oT7PWoGt+PC2OCyq7u12ckwb/PuPkhVEWkH6z/ZVt6yN7AU2I16O4KXFTAWA6Q
geElXBmoCq8A7YxruW0oXP+K2T0YfRQ3yQlRT25zBmM1TMgzydIQ+tkJibKdLMkTwU/zdjHuecCZ
OYf8sEzLx7iZNvSxDTxnTSrX1vfdn/XIf6x0pO0u5KbSc3Mk3epdUWOhPqZpu1L1AXQFAZR2o8Qm
zw47yHANGxE+pjInxLL05sJhWAAIIDYSm0yW7+WmqhHgI477XlMWEc4n1CQ+Pk4hdxRW0F7YpNTR
nHaRgRmaC82f1J0M3OdKykXwYv5/NgaWre4UjRC/PFBWlB9yBzxU0sHi4HkugY8nnr0PxAK0Cmvj
1BP/uQiyClgLqoHfiBo2JHms4lIvEaqwZvg4RUfC0XDy11wvvKsogHjjVcTT5fbM8W6Q+1BvPDHd
rSpoMUrYUT8vDkWJKpQ14TbtT3m1ltu7kBXR0JUPZHEcxIlG7FVjUpeZheWsFg7KoXF4mxbyazvh
XJqPPVLmlnKQm+o4Ya8sv3+VWz/29x7EtTRT3r5sl8Uv2yzd1fZZlawHlxgqvlfTIdSnHx+q2lxF
Hf91NsGLZ6Fj/a7FkA/UMim/kbT7bpml/aQ4+X2rae3etA1z62pxuPYyA9UPNODvzUIjfQbDI9dd
+tNAQ5epTqMHHC8xNabDBJWhrBtjOriobPlTbKxAhdP/5eNpqqrsdSoR9ewa/ffAalQQpIXLin1Q
zoaHna71yIqqpO4X6mAEOz/LWVq3ULtcPXsqPe0Rf3LlGsHs4pDryAxGzgwgYew2VVamD71KEm1S
Um2jQOH6ZvtLTpCtu4e+DsozrarTjQpBbF90QXbvTtOeYGT+pA1GAevJ9w9Z2MfXvhm8yZ+bdZcn
WI3FhVNk/ckPyDKM4gBxHSAoyWnFYANzOzC3yEk+x0iSHuWHkY/dsTI74LWWi8SBwiq9AiB5NPTI
HBeyDlxO8RWYNhw48/Cj+OcpZPWsLB+yLC12H6dODWDBptK3666CGjCO8x7dFu8kS3kCAc3pkb2X
xbgGxQI8dT+4zckhIdjuGyIgoMPUaFlUSv0w9eRV49ysHp2ZvHU0ps1TkWYPwDyGFyyajx3z0dem
t6Fk5QEO9sW8KFxoAguFhbwIR3sB/JZsBCHjBqag22fwxFt4ykJcrnAqFOZ0rVxEWEtvZfFjR5Iq
GT7I4Cx7wt0X0b3SYyNuIEh97tph5W2aEojvMNrNPjS6M1mSH7KKJerJYiXYReYQEC9rnatoVJV9
7sLrymCps0rvEVHQIV+tIrFb1qkVX12mKTHR2rKow7D6wpJeOXs/RNfSZa0H1sV7ZZ7TScNZwqot
5wrCECf58zfejx/8rObN4jcaIAWHsWyHzbIFh30dJFl+7YslR6TWYHX+3OY2XbtKCIEB3UESDuaK
flmrrnte6XF9DpflgTWxdatCq0JvzL4sGwdJ2Rg8ucOLeC53Wqjar8CBlDu1BCfY9ka5zR3wrmlr
BHeRXzjrskccQY9HeFTQOzHP6aG6jZl9O6egbLwiUF435Nf817xnSmrUrXWbca41ANnkfLSMcFXG
KQQikAI3RDPXI+e6NCzDuplrn8Cpo7PChGTH2hxRd8Ns44Xc6xhkOqfW8c9JzyMwGkXpqWzs+uSA
WCOFXkfPlZOd1Xls3ddG6cCpCJADmbPooVQIIIgKzucjyaU2BNXd8Bm8yPuRNj3Wspwa/ZLcEhF3
p0pvhxSGEgKe0VXs++hGaW1BiiR1tsNk64eYMQI4TNaR0Y6Lc/q3djtlqnMyuT9rJ0mMqyLF/i5S
Fed2FJJF6PEuqsp0t03nz9MiEx4MnTNpR1KdKYFLVLfEphwE/7EUH+/12tos8LZQfhwh97TThEPy
YPpYEEJuJ8e9BpHYXdtGF96UNpoVEUJva1mUH1QwHbu7ZmYvWEAID31UkNuooJmEA4mADHvf60yc
afvgYOdpfRzCIVsnWdre61H8Ih+1ZrxF1hB+j3lXCaZPGF2IY1ykig6mOCZ1iCnUsdncz4ZIHwz+
q5m/H5N7qbbQ3ezHMZUNLiVJ8wOUKu+gtZN3IOVJfmvQSUhUcR5sEsaGGjdsduVy19evTIKNldJF
m3Sssg6TAhMeH666i4Z/j8ozPupTgAjDwlJdPnOx4eOjTSMMgEG93s4QadfdiON6E43GeZHryTqy
YuUBkvzFwFv43Yr6S7MZjAd4Czlp8eYvVf2su5BTVzMcL0sv+lH1y1nNWcVjvagSwohPep0bd6pf
l7dB/1Mh6p+03tbf92jeT3u+HlN65bBtah8Qylz1OIs36sgYC+OfhKhqruXXREMQIBIfpRejMOle
qOh2HepErNfk1xwNWgVP1c9bZRll+PpsNghZe5NyllvBAcqIuU1JFZ+RlVfO5HaI7wRP5UYtG110
kUVtkn5evpC1OlvrrJ2s0Mit8qv8qFyLXJnTxYsS5Ywf9eWeSQu+dV4dHib6+cuAprFLRwJzWlbl
l36u5ZfyG7PQ+5Zk6tnH9tEPtJ1rkLiXh36uC9r0R90W7d4FGgcdssNucJQfFkKfvEeZuXaqDO2S
toP7Lb9+1Gkm0h1f68jdtmoh1tJjLBMBMwxuFcTfD3neqsSnxVddAfElv8mPJmDsAp4ULj629bo7
VcePcmLPySbO0DGTB0NxRKnpy3kIV5KkaRqb7solR/bTOZg4Oct8GlXwNSVcLeT6ei+6RMggvwzU
ML+s0smBI+4bK2/Ss5937NoeAb+PraVhOCsyrcZKHig/kFbOL5tdLWrKDc0APsxmyrGFp5HhNPMw
k248YoZQLWQRKlOxbQyUlmRRN6GMKnA1z2UxsqMVA6R+W3q6fplk5q3cPERot7YmHnLxlE8PjUaq
lyWEs5d7FUu9wElzvsIo27xp8vn91F5qdoch7kr0lDiIjMe0RleI9ai4LC1FTbCwFOM04Kv0oPs4
k/z1ak1xtUzDwg2ZpPHh42rlKROuNmsQaK5g6W+lEnrGcLFpiwBctBBLf1dHF3rqH8WqCWGieUBo
5F65Yx5TenZZTtX8MdXSfCdLU1Yd6Cqh+KTa2ouZ60ILjKJLtN3GVUM8ez02zgSUKcyWPkIFp4Kp
ENZJvkX6oUY+S9Z+P9AxQrDTlSt8PaJLS2miS/BmAUuL4SrB/+IcAflDp4zug6rz85M3wjryvMuq
T+4asTn34NnUCen0tkvch7E14iWB+Ohc7m3tGE+MKbkPNNDTrYnFzjgo7kMNaWyT1/G4kUfp+kA4
sovjk6ek3v0cn8ufdJVePUfplQyg+Ck/jknk1rmylcUpmR5nfGfRsGrK2ybw1/InvZbcmDbjfN31
qX5vwhpLIvfYpgYZD1WFXIyR1RGnbOc4VBa5l1izfXCh5s00pSZyQ3/uHhUwDB+HzPM80YkisW8x
tBoWrJOwvwnCrr/BaInQYQo41A8oInmDgcwwPX3U0Dr/boiN9Cjr43rSbI0eoqUs1uKEIosrziWP
GerMWqIp4m09w9q23VRfjDl8eyYAQO1rhdaqIpLZGXbwPbzqwr74jodTBk4wEF4DJmzbuXUh+g/x
nWU3z56h5N8TXwf+Yle/G7pVrVuUCc+JRtrHctYqPJA851usVCtZtXLJ8+mD6l7PKd5wkxoxklj1
cD2XXr+Qv2dDUkx7u3ryS6CKSjUyGVMS69BAqlwXke0+ABw4yqptrD/2rgoHUbc1LoqIjvwPhT9U
S4d11B//IWEN9f4fiow5lfwPNayhuyivnoHv9hu/SsxNqibzDnBAttIR9riTxb5O8pUeqvqd2TY/
9s5eYPxUVBO92pE0yjawncmTGEp8r+KTvlIntT4Bhh/2lZY0O2ST0RFVonTloJv3+zT1D0CgzTe3
OTSpMr+2Fd0EIuQxhHKOnj2/PjXEM4sOwYXByJ+GrAq36GVlyN+lQ3lOZA7LKPHtS7FD5BmbYbNd
sg6gdlUNE+wIbKD9NrNPqWas/VGJzkkbucuUuOtabq9cHSwQROf83LCKddEOWEYEHUcYXoTxize6
7ycY9oZj4qqlCXs9x1HPTRMsqChVcQCKp6in9519HWrruu5RJBA7ZBW51+v14kACARX9mAQVSmCb
tA6so0l882iLD1kM08E+zJhLypLcLmtoGfkjkj4OytR5DPVdHDsUeByFVrYJcb1ZSgF2mK53JUL/
N1EAYLLRwFlIIXRnbu5sz01uSKeH79vL1Fl2mt58Q20Dtnn/HbVxxjDgL1dBafq7AOmgrRum+U0y
kORoFbX/bgzqEgHo7klFtWmFjKN2QjoVB7QujTZjpTT3tardBXUyIKmDUdaUew9WjIdKrDnJeVdW
Ax4gxoRq/xRcssaAjJ0HV9DKh3NDb+0rS3yYOrhFq7ia4sgWimLdEQjmAf4fWMvaTOq9PjOt+Kjf
NU20UVuWbHKbPKwPQeFPUZdtZVHuUKP6Fdl66+yjmgOSymmK7ALypn2VVn5z4fbK8qMCyjJMzeLp
5eM0jeFU23aG1CcPkju6LhpXSRr6UC44kdymtfmI2XWU7WWxL3x7k0claAgVbxwvsB5clnSHwQME
IIvNNIVrlGrUnSw6SXHXku66hEzl38BQ3zRtZz2UUwCBzbvWxtg8krpAgj9Q34Bhqdu4LlnSyG3y
I4ry5hzOFbRl6qpzYWz8uS73bZ8/ggWGeu75+kpT3fh6mHLr0tSfO2ILEGewq9gjYwblVews6iK5
Vs1IXalkh9Zy2/sOv3w0Jl07yBJSitallz/L6nJLZGnqnknrz+eJ00IFFdEq69rpe4ikbfMYwKF6
PweLC+Da1fwI+cVd1h6Z6ZjUvyY6oAi915uPku+/l2RfNaJy8bGv/1T68zjZyf1ZUx5Hzmm40Qdy
1aID/LPm+++JfUJw5z8c540B6Mdg2AfDlBxhNiZHK/Gvu2zqd8ixJMeP7fLb+7ZqJGE2gGyg+sfm
vKanX8hyM/cvaQAwH3+Go59ZxVF+kx9NNaGpoqcdBmJ/7PA1NRp/KptOtCvUIDuLB3wo30/zcYa+
Uaa1FgvtPnF++SHPxaSgX/z6y3//+39fxv8JXovLIp2CIv8FtuJlgZ5W89uvtvbrL+X75v333351
QDd6tme6uqGqkEgtzWb/y9N1lAfU1v4rV9vQj8fSe1Fj3bK/jf4IX0EsvfpVXbXqnQWu+26CgMZ3
uVgjLuaNF7qdwBQHevHoiylzKKbRmZhQQzO79Qj9nSVyrp3rfc8AA7xWVpEfbla5y7wG71stlGjw
mKhgEpBugjgxT/VsGe8f2aydTLrWM3LD3GvUkswTqPxyq2hBt/ioJ3eQc8NAs4iQTC4jgqJWvqty
dzhaeTYe5Tfjz2+iBsopOdM4cKchS5Ojr2v7NuqKqzICSuub008lL1f3VuhNm7+/85b39c47pmHb
putZhuvohut+vvORNYHjCyLne42N69HWs+I0dGp6wt1CfIe93ZDfEFuqtTXhTAZsY0Q6RHz82BzX
HrKBVeMfFZKbq8xULQRvxubKi5waCQW2jb5tASdV+xBW3x/lsqtfqrTucJ8J7yvg+hcR2fB7Vb9P
k7a7MyBNXSdgueVWt2vjo+ZDMZTFVCOpMhoK4vniGAvuwTpImxryfmfdg7VIl7OTpwe5Ny+Sn84/
lj+dXzHU/dDVEC19DddT328R62j6I9Hnv7/RnvGXG21rKu+5Y7oalC/T/HyjOzd3mbAG+SsRkQG9
GO6fvMNB5nFTLaQsIPahlifv8cfuoUAWtcnzs/d6YdPBFEZH9Cw05/qcsA582IQXLrOnDtNMsbF3
BX5YfvV9U3x19B+1Sst+7SvmXVVQens0q4x177bzU9supoZ4+IxBzEbN9G7fZaZ7a/napdyfscoh
Yq6XMDl9+1Qjb7xsend+8pvkdiTGfEsf8OWEKfCDa9UzABouxxTd0tkaL3vHCc+7oTzKEiKB0+WP
7f0lPs8o8PVl7i96A+VHYC7Gyjc/qnBoa+bvh+qKWa9m5ie7IgblESIdgoR9NF6rfnU7jZqGwVtP
LMltxX8JlN8dZz11lvqoov6/AyxkvxftKTrlcFhvDBeToKiwMgxTOfo/nVUcXhtoIchX478/dX+N
7A5finKqoyBsvxT/fbzZ3P6vOOLPGp/r/3u3vl7/bYXta3F6yl6br5U+nZSf/XFZq6f26VNhnbdR
O111r/V0/dp0aftH/y1q/l93/vIqz3I7la+//fpSdORDORsCLfmvP3aJ/t5yfmo74vQ/9onr/+3X
5VP5+sv9a/399esxr09N+9uv8Gz/Zdu2g6gGYmx88Tjd8Pq+y/qXAQqMXUDWLd0xaGU5smcho4jz
L121NU/VVE+3dNE+Gwg6Yo/5L1dl9GGzStPUVOvXP/77j7Hr/Wn957FM19RPLd1yVMt1GMhMk2mW
aWuu2P/zYGYqbRlrANxcDxWYtBeQv3kzoHWxbAgPwDml4S9SvcNFJHgr06QDTFqRR0RFcdDAySvK
FSlGb+n2ar/M7dYDIOPs25YUshU2y941vgFqtMgyjv5ZQdx7SMqrbkzuTa8HgqcWgO5d1iouZDe1
iZaTI4Dw+d7NCqbCUeOuBqU2Fg2Ep0V7XkTqE+DSeQNAFeWkPP4O12vQkTiMII5pFbgM3w7Aljja
oa0xy6JPWeozDMdyJt1eFkAeCQcoziN5ioNnCHUCuKBrV5122kSCyTHts8HM+03c+7dT5X9XLOIE
Ngo/pB1L+DFmva+ZzK89FUgusDSCnFnnLY3cvYXwDKuKq2g8wHbRczE0dwV0gIU7odyCcnCqjDul
47jSzvd1qF5kpn0LnmxPHOE2nOBkjW151F1vA4ncgG3FR4k+cqw9qWUKJLY1Flrr3saq8tRP1PTA
7XvIfTY6GRBvUoMlGpysfcJnh9tphAhfjLrJOh3sG1C+XT8DsJtnXHJNrAvQsFq3trPWG/54WXOe
yA+AXyK17CMXsSRVvR9q2IiayRPIPGgnrb5Uu/ab+AX5w6IK1xyjI3JHpH6dj+JquPHyZ7XEQbLT
wa8zWDdT+jzF4bOBXeGyKIkoil/tKi5cXl2Fd4381VPxvYLnoYl64xDOm6jlWoKJmwzEdKU7HeIe
4lGZY/DsNPZeXIw4uxZyHY641b3FN79ySY8od47m3FpR8gw9imWqf+45yLJ26jk54WVsRc+DCW1z
RjJVAyE+j9C0eDlTPVtmDYquqh/chY0n+pzndMSoh5DhsHBDbxWqPPti7hv0MKPnNtW5yCJfJlkF
H7A07zPkzcSdMFxv77UTlg9GDbwZsSYaPoK9QvKz1vQNpILdZMyHuc4fpxkMl9Y17532pz775ymr
Zv2lmaPtRK+hWZpmiGYu5rQ/NXMrHYO+i4y3oHyxK2aho88NxCUT0wSeoPXCAhqZU14OU7wzepc8
j9m0gg1yNZnousgmiHvw3LFWH1t4L4bIxtpQhjDD3LXcfTd1TvZYw+hqOcNUONFSNKEszlZWmT0m
Ju+y3MCqGnZL+Ogp3VY0enkpERB0WOzurRZ5V6k9XMnXEYdMobTh3hUwRSqXVyUIebzFREYuI/9v
ZjQSHqHsRUzMO3Q12dUjb5/8e9gKAVbnIGRoC4AO702laWEhiueSJgZpIwd3r+YyHYCWKjQSLKKe
Z1SmwGo8J375rX+GDNNbqI7N2k5cYIFOpavWtBfrMCGxuVBgta3FeyhfY3HmUlxpLNBskbFTPWiE
YoNokfIAnHjixRTBD5etRf6v3kcVKlRuzYvJDd+bRhLRgnFbyG2rWYh2lmjWvpqs8xb7R2DzyHXS
ZMQlydddoB/ET7R1sJkdY8+8JJ721kArEmdBEPJZnEQpqifsvuknrFdF0K7sEykwMNjIJovObDD8
taNVNHfRkt1Bu4nwB1Dib2ZlQ5YTT1G8pBGvvKyfhDwDcRav5CANqRUzMs9Dx78tkJtHhGHtWfZJ
IbP8D++0JZZZH8swRi6Xd9r1AP04ugCEfHmlg8rQs2gq0ajR633gJrtgcBDGGbjV4urmF3ss0abU
Y7TBrCfbYLQRXe0srj6nR9GqcWV3Kqo8EWOQUjq3SCg953Sv6NrsZZeNNdGp1yc8xcXN2Ie28oSN
/D5IgrNMjZdJxw2T72hqsN+szUMzFddBZ58i8Z5Whneb9dberMhF24aDsTELiHDwz5UMFqDhU6fM
rqfIPWUx7NKo8g6OZwslCSSP644tPl2QvM++GDbEy/XTbOU/LGY16693EV9H0/EM+gfDErOdnzsG
cg5qUQI98XseXxx2AQ8+RcaGEgkVhtyYOGikF6jzBc8QfrhT4sOss0vFykMw9NxvJH295T9cmPjh
z4/XAz6m6aqDiqZmOfqXC4ODQMLGea1b74Ti3AmCHDc79m/H3pVvfZAbBNmA6y6nfPCWw8hAJa9N
vOZI45zcIPnu5MaupEn/w8V5f71tHnMv13MNl/goV/r56pTAMgZgMq++F2IlPJypMZ22WjHU2m78
3Cr0kLoGVQUf4NSGb+/rTGZElwkrEbGdBq1mRhbZQ8o306/iZ10M9V1Ea9fKcOdU9RU9AlKBgoVt
8UakrnXqUg638mRnIHkIdYkZVOTu5cwFdtAzDXeJNsV514SXZHmtQyamDGo6uCutA8ZVk3TquqcK
WEQaCWhJh4om1PPapjcittSjNXVNLqGH382cDgOdHWqEG2xy4VnF7slXlCfRuJoy+oY89NIpnQY7
cnsf2aIpKMWZajT791lg2KiLZogOotHVKqe0J3sv35RMOQe5hTb6LJ6bmN25evychJO7UkqGxtCD
GV31sPBE/9/QKkWvbA0YM/Jc0SBErU7c4SE2o6Uv+p3UwTQN8qa9EpMBhIZcxHhZEk5juzZG5wSa
/gGfVPq4gDPGBpyARIdClQJoEhWR1/zeuukxn2hvctoVKtZL5nc38lxIRayhsH9HDXqn1XCHxDGl
lhrwuB+GOLmNRL8ofjoY4Pgi5E2KIm9WsttIh5cUYQvCunTF6Bo+R3SOqYt+YwtKVkwixL8TvX0s
WjtZ3+t+gG+XKffyv8m5XQioSv6AnAOKfqlURuQcmmHjBd21Ulpn0JR4hnUJNAUSR1s6R/nzWsJL
2bZuAddWPZRxxdxUTC59JUeSoHwqXbDWtZauekWM/JlxICJ5ThoGXwDUJnD8QB8ONf/VBJCuDNDY
bjobARUFtnjSa3tFQ9VZvBN9XDwY6Lgs/IA5Nwnodl1mTbtWUE71mJXKWc+kPQd9cTNEhgVqC3cY
MRsQ8yeGVMjR6EOQvYFnX7KY+Ic2q36OHjFgICXiOdxm6CG6SfFzm9V8Bwe6uXkBH3ibaAEI8/yk
tDTO0eB9GQrz1gvyl87z0eowoLJ6cbp2UAwbSqM4uKZyl4klUuR5+jrH9NUz52FnOc4W3V+Im/yP
WkwtnCaHgYq6Ij25ibTHgP6SNqxhdAoZE35NtfRzf7LvCWGfZeYUQBANVjDWvTUCxG+WGr21TuGu
ClhZSzjUi0RF6UEpQQu7Gfm7SCmYnVqPE91CYan2lgDsuULEkZjuhecjNOKiAL1DvW0T0j9X2bgj
PILkX1FzJaG9miPgqiV8MOBb0RtCbqsuS/pVDPalGEsbLdYBUHjSIkilbsbU5iYgG78wiIAhgUas
ijzPmxMmizxv7gynjLZGUbxkac6sJEzehjCPV5gEKAV+Iqi1ol7wMrewzORZ8J56sxMfCeThZnAe
XVTaFpZfrPocwzYHcPva8FAor2P9fqRq7vXh2qgQrx/760wj9acn5baFF4K6HFyEAfa4ZpFXSPt8
kU9tT8Kp+YeoIxPkr0ORp+me6qg2gB8kuo0vQ5GbhmWBxsNzZOMZGpFrNsW/rt0Ky0JvLB8ROvXO
rSkmW4+zulqF1yMC3MDgCdG4GoNVbyzqXn1UIv0mSEeHLinfF9PornIGGCSDtln94jt00k0+eiTZ
4nZBaKe0WGwHSPPgzUDmqPItyCW9u0p1DfZT1Z9VefHqZPplZqJkjwPxjJSe2ifZgokJmLnBO4xI
sTe2/gCt1wVXwcFVlD/ODTKGVS4ooigMJ+gj1Kgd9K4GZyYraQp5VxxSRemXRNxP5cDbaJfIfaru
Qp/8sxBu+rIJZ2PpMD5hVBJq+xlbSQgG45uXVdGWmQH/hUTpusMCULSKOYYcHRnB0Wq6aNskGAEg
47Nweoix03uSQAtY5GV3iqIgj8FKRL4v8r0I+SvEc0FKqQzz6U3YpW/i7Wgb41lVr5vaFdJhtBLW
LMhrjVBgkFbcyBco3U2xPa4srOrVYn4zEhzv/aK+B9WENVwAiN7rc1Z5FViJycUSET5vVoRvrg2z
vEf3d2TOARy3WNh0bsuhBjGRKvqpmuoO/X1aGDLWOKFz28IkejSskBeRbOjaVMdrDUky+OKEPUc9
OI6vPg7pONrwGFpnHP4hL/HXqZynuY5liYiRZREn/xId78eENF82v4RiqZzjeGCAeewtBkox55WD
gVyqg3aGq9Nqx6rsF+qMP24GS69bxJZy+fd9rowTf5rEeZrHYlTXPcu0iXV96XL5k96kVe2LnIGw
8p1t9dY38awSxvVMRdrH1i5+z9TisSDBvp4Kui8GI7DYAWYqWcpwgI5M44wvSTpt6842hDbsSnSU
CuACJ8qu1KC9HqMMC1U9f4A1BaBJvG8DYFoS9G+pGUK8ERMgFjRQ83UCSrM4e5rqS8QbmCjwoHKN
tAbGVUvZx8TiCVk1UjNBOt81/zB5dP8yd/R0zaEvUS3bsE3V+DJ3RBWHpOXoPfuRCWEoi3fIxrCY
qMMAzbcp2mpkJwXRHfKXm/Lmh16yjZQOZ3QH6q5mejA6SlQiUU57v2O13biHKYvgKjH2OJgzsbaA
RGHNMRKwY85iNUR3jqCTugimBiuugk67xT+hmZtHtwdkPiM7NgmhPmhab+K+TYGJAKKpnwbPq3Y5
EKaF6iLKEAUiGBJl9BJqwllC/SxooVxpZFhEt+FUibeOyvKmVuqEzH3N7SbcsUire38ibaUqHFUV
NDeMmxcNNilJhVxMXBJxg7ttVyndhxcRsYdl54NH9keTJkk64jgm6OBniJmhRqsDXSYThO6KEP4B
9GvG/S3EnEvZsDIMYbbymQpVUsWkFY6jcK/BmMjCjHM/imY8iLfm71947XPiRMwxaIPMZGzTUsmb
qGIo+SnOYuNmag7x+AIXh9XzyJpTo7+bjAlZIOS/6vJNrOEs1gi6AGiIVacIwID7ffqHK3H+Ot0x
YArYhs4laQSZv0R2SdcxTE3uUzYT+XTFEA5UZcllQwIWsw1kbTOK0VvHVJN8CaUqvk3Lvt20lcpD
8jluKFXEzxCNID4MubnQrgp9EiKS3rrvYqTxerpJTXzIE9BhEs2FV2+MYhwREycM8x6SMrS3KGeM
Q7krTO86mcd+RUryPOl5ExHBuZnsyOFFJytkdYzpVRLg7hCiFa4aL20Lkddv8ZbRcAjSNYwQotLs
dlOLx1rXMY6lgwWLZlx0AbCm0Mw3dYhoV6sNu1nPSC37PhxD0aihIRlEXRLGMAOPMJuhz6qmbJHp
2Ern0a07zPVK0ZHQmpooW9SpcySrz/zWgxiXuUIGjgGmzOodMd6n0NabJcbYILgdeynvx9jb8Lbg
lpcTACxR0YsrDeWb4UlPHR0NC3A4zYQFl1UFHeYemKXFZvbeokLcdxYFnC/jKXIxd4pD1L8qFdEk
E5OgVdUEQHPqaTsNhcd6JOZXeuNCMYFkBbqBLLio1Yv5q5bkN/U07WLUfVjWFYe2Y77nQsxiInJe
qo1YkfIv5RjbKeL/BIAbcUfmwjm+N9G9Tkzo8XLAK339PqiPIFHO5BGjuHGgbc8DRFTGNBJeuw+G
jSvLrPT4R3Gn4k7B5wnpdTHjw+o8XCmReqXE0/ch7SBnirmcPJcYzBWHaaUT1uBjWaMFFfs8vSi3
TQhUbZi6VZ6cyl7MXmIsncL4xeqgTMUCZIWKADPSssYvsEazPqbh1ywYB8NkrmiZSPPO4ZuIjDP7
aK5kM9D8Bl/TUXu0FV7uOC6QeRh4ri6u7+tYR9rn75uiDK5+HgUNS7UYCW3iVAZZxM+dQpiR6iDf
+jT+niFLv5i9CIkCIbCbQ6hZNKY3L6C6OetMiW6gjFyGBVpODRCtFW8QkiIzIx6irvpi7BBuiYjZ
IGzNIMdbOcdWvK/0TF1iAPYgm3SVMmyWcU+Hr/JgC13HUqR7RAzrMTCRw4YUydCIUGDYIDadkexM
Lf9lrvJ6V5reBXog9f9j7kyWG0e2LftFuObogWERYK9eIYWkCSwkRTj6vvWvfwtU3huZWfnK6tWo
BkFjsJUoEH787H3WvqycSxRbR8QRwkCYxd1E69qyFvSXxfbyp7sspi32yWqYPpTKuL9lwHBdb9aD
KLl8sr6P9AGFdpORwgSVmVcZmV5jpkGa+kd/2ffE/DL50pmB0Nip6BQy5/jkxubHJfngcgjC338H
NNwGTcvZCmTgpsS4DJiM/YQA8zWQSKMl1guLxXUmecjlb/g/kj3/n1XNvyil/ySe/n8oe7Ka/McU
87+pnv8LIE7OgvQloK4qKQ//EjwN61/CM3Sd1pgnTBf98t96p66jhLqCXBPq0z/u+UPu1Kx/ma5h
+2LdYgnDQor8j+Cp6d6/hEUb8E/P+x8onpb71yXaE56Fb8dw4XxalmubqyD75yV6KS2CVFJv59oz
1Ew68rvFXyVODSyfMxTzNrU8uhW1qXFH/pablr0F50+rh9lCuyA/yR5MGixLXJw7Rd5kDVv7WEOt
utx0uYCqXpzdThFiE1mAOcGLc8BmUPa6qcuQQbv4XMjmJ07naetplpWjpUTAbJIE2Fzna2HjfAMp
OwDc+/dFMciYjbVPP89bgzXrNTRT2jU14df1cWr/fXMzAc2DmaQD8zKXE1Mey2nCPbPFsvqR0gc+
WVhPYD+71yiqmLp7SB9EpVCHuo0DxGTgLMuk4cjUF6oNPURCSmwWH6CZHoRUR5nocoC72HR111Bp
yMzJilunmvUdrrIFGrqPimiOWhqItrhdBOIMkP+7ZZ6KoDJHfDS59b6mnPRUo9u2hH+Cr+sO+u+P
aShumeok/nK4lr3x3KaKqe64mcLEJKq7juONr1dvmQ0cRq5ICFKhmStysithz1OQT9Wbn5rTjuE9
DRh/STwSGCUEN3KULZgGUxl2qXgxR1zI0iM6V8LfdB86yGyb94UN9YYBtyecEQ8+Dr8NqyCZnkZ5
E0Ht22TzTBzrWKp9vTjvJcVzIHAUBMJRwKwa9rBiQCEjYkfzCOmKbNDa9QDdr9bke1Gw+zQgCzSZ
Tca6NYBDnGmTKoKwVBWX4QiyAGo86BMErGMDktjB0C4S2pSZMm9iIq00h9TDDAyVvrCfwjvp6qS5
WJAQJCzjTSX5pD2K5kB5xTM00B/JFH9TWvGENv4ySMnUls9fx5yvWf6O/oqvnJc7gyRqdjsjYU40
Rzdjl98WsriNiuwnO/cfbuNdRzMZgY71TKOE+Gp+S8dXV0tE3FozoB7V82lchVLfaH9qnnblzh1D
Kznz6m0LVRR+aUVUEJqIvcvy7nq0c1gZK6u+ygwazHQY2sAET+kVOiFquHJTqPHsD2Th3hgtZTyk
yE0hk7c+6iFbWE0alMJ7I1KgvHdychqNrd9M742T3y+l8rcAS3SM19Bnltw/CzrNagJMJCu4WzA9
AN1UW23cp2ncgm8lxq7hj7vwgFK+DJXiQC+FCwLTzk9ZXsQhi2EN1kUx7vE0ok1BFQZ6EWWh1gpI
j6PI6N506lttdGDp4gMGBXUfpcIM2YXbqWud42nmJFBQ3vI7me/pUF6lAnqCZxE1F9VAQmWzkkId
FvlKAMddCRUL01Ixgx2BtcbWy1G+Oym9JRpQxLUvzSMS0xCn/a8kp11siG7ryqI746GvTT8n/M6D
ZNzCv8tgk9srpxSPEuih2ayOzJnrkkAYpHUSq703my7Tow+jkXhdEItzdBAm4MV0aLDejuI7ebPv
i9kk4ayRBZAk00hbLp1PXSf2REnRqEs5frKWDt0MFQJeZ/3doH8YAn+sdswiRfv1Z99EwsLBjB9v
C7jC2AgxnUu2b5R8xvWSN/mN0KNHe0jzowHqxh4fGd7nCZ5caP237e3UJtlVYaA0R2VyMMjS6hsL
2ribf9ZDesRea5Kk61aY6ogoKE3GguUsjBcSL0M/yQt2LuDFp3FaDefea9JoBzjr2ZOyJ3U2Swui
YNzTZQR8tQPvtkv4EDiQM0loAbqMYTy5nrJf2GeEjJYeRlMD3bpwwo2WeY100X8BwUVfFHTDYnjP
kaVsYOwLBFemyxhSBLAx3KEMwSo0DiQSEXui2dGNCAkz9W7yJdNuRL+YN9ovjWHJG9c5J7XBMDHY
+hnF5diPcRW0+Shuu8R7WfIq3RXRNO8kmtG3RRUlQWBR89M3vtkwQz+KxWDam2EIgm8iQI129qDr
2OrdNmXdquW3sXXnh0g7F1XR/fA7hStEcLjrM4Z6PSZ6M6ZlrcqufessGxSilpH7bIj8Oem1nalh
wEsbeoPD5Ex7zyRotfLr7iZqqyZoBzIA+3S8zhZ0YtWCcBNkr9CkmF8V7kFqy7oDMWAeFTTX+xaY
d5KZoNI0SSREBT4iw0v56PVxcpMb2Y2vN/QAdCsKRxaZ63m9oN2FgqSiZasP08z2odfOEzJPNo3m
tcEm0Wr0GhKHm2zKeGIScKr082AMRGa6zcGte4hrdhSoAgDjQI9lQ6BrSzq7uQTJQLTDOA4GyVDQ
7iSxRVWkop1V6KycIiGQYDTYqSp6wJCOlnn5AYE+tvnhKyPp938qsv5BrLX+qoni+6Kq0ukZITjS
aPD/rokarMmpk5m3XUQfX9azPBLY+CoIDR2MLgVUHEkS+T7ibrodeHcLouwuYeqU80ntGFtSF3Z2
XT77mZeeozVeAudUtBsM9eExor0BeTJitGrfZjPaZ2P6PDruhz/ADue8+9Pql+F68ga5q1eu8iJn
jmF6rRQoSAEJVEoJ3HGR6V1Sq3k/mhOgI88FtpimCHauWh6kqS2ADjAcTC4TGb0NYRHyDH84+KRf
Fft/63lxsMP9pW/v6cLyDUu3HZ2PyrJs/W+Vnhbh+be88R1Bi7VEldja/XvCEwmwFJR40QBo1uGz
xptGi6metXtVVd9kkd8Rkv1DdYTbz1ZLyPLKGW7XCCz2lBiWQmvQ+xBAYTj4XRNaemzBKhmhhANM
6kPd1bNbPSEsaaqisFg1AaBHgClLc5/a7Yfv96DG8GfboDc3jDgO8Fw73GHG49inDyQy1mEjfnCy
wefetE/ZRIkwqOTRPBauJa99KC4UU8sHQ8jJ3p2Hm0nGd3PGItUP8ztpTDkzrA5Jpxub8SQKO22H
/HDrGgTfV0bMyKp5o5zGPLZ5YBIuARHEJMlLmz+J2BanoWmwrYGOBIDJz2+5HYS2s9ZH1F0eJMd0
/F6P1BBROv2kb0NXrcrIdWXfimSrsrzdWilTW9EQXxsDXGcdYxFRWfVrNfwS5tCGfNJNOGZ3JcMe
gOpn8jKCVJ8/Itv+ZGfvBmmtP9E6jk6dUTykQ3IVZ+aHUb1UqJAMkm9LfyJdxEpuKqfLoet6y3aM
SkNHxEqTm24qC1iYJRSNeK4RoaOeG9eLibCUk6tFR5dh2z/u+HpMrUiBisr86vIKS1XrlM4Ds4jg
cfv9IAz4//NMFD1UVs6cSyP0sFlf0qngZCxd9X55g8sP9fVDrHfmNPmu0/L2Tz/H11VH5ncYHZfj
5Vlfb1cXAKQWRFiOBCu5+XoPcCj1rmmRyC+P/P3Sl8f4qAGnQquO1eUXvfxAX1d9YqAa4civ3+fy
XCeH4Df6jhekEBpvzKh57pmiOlSN+4dF/nL713+7/jGX+Dwv/7vcfnF5X/5bGNZd4lM8/n7874f1
fnGzuFKeLjddLghwSfmO6doZ6Ep7mlzj1dALa5UgCBkAdBLEa2pN4V9jL5CHeSDxKxuTnx06xa7S
/S7M7WtyHPbicUW3bHVV7pyorzY9kQDLmDkkCsJkyTBXKlriwsfFOhYI4kNL/IK0DuPIAUzFLGv9
QeuB4HqJQdSvWui6e8ZLMVkDBZIUQONDrcsockpvW9Qx1GEz+TZq+A4G/WxbkqjCopz2VKAHdELC
8ZSdBrWOYaYaxzbIZfsj04gjwQcCkiOCXUeCW6hXvEBpHcHkVaGed9UumrrAyqBb2+33PB2fbKvI
w0Ir71XXXBnN8KtoHYCF33tNJ8/ZuiVqQtsSnE4iRZKr67q3kIADgQfubtCafB+J1A0mmlk5HP/Q
0xCo83i46xQEG/Ywm0p3u0MyD2B92ZGm7p764C6Wxr0wgVnKBmioGL2J4WjtF/SQxS/Inlvx3JFZ
mWGu6zNwq+Jxdog2qiHLb71pZiosJhGgtfcxQjrQ/Whl+a+nhQKRXCte3bbMKC/IXDZ7TiFkky93
2oj7wmrpzNUvSZzoZ1WdaNYXhKkbL3ZZXve1SUcMebctpyfNTa6HgqY/ffaXpKBgdzV7ZHiRMEut
o4tUVPKtaiw+YgMOB5FKTWhowLOj0XzXlX9jjHJnAb7YqZkBNhu1MNahefGF8iHWWi6D4U793mRk
YvQGaXJ1Wt6z0D86bYTvrXmKjK547dL51VoJpC7jo1pnU8pGGazqFkW+QuHatNJjjpayhrwT7cGR
dfnqVD0WiQWZCReXFTpywH4hCWe1C1Oe6gimd3Hdq/UsGcGJmUkPxbrRM0G3kKTAwlVfeyQDGdby
TDY6fzK/+KWMviXaPDq2Oqwx2B1k0rbybHLWJgx5M7dO9Y20+oCxqRwr3JNukf+gef1hwoVBl9bd
Z1DwXROUvJPTOiM9UA8sfflZd7PgC4cSvyh8PrpKhtC2r+uOFK1sSexbAgWw7Fp80WhSPEGzgyrP
oF9JYzrTaZiLJnllqTN33SwfFlu3d4wovajIuJUCf53KGKYvm6zc4VMirWQoYJESL94nADbJ/GMt
EU+JH+8GIKeSXN1TRIr7LqmmO1Mv30ZCRW+xd4dl6b65xm3dWORAGmjkRkv2R66d7eq2pK3CJGtH
7Yl0kDkR8PSxtHeGPFq4XKk8V/hoR1O4nMr7GfQh08GkYLLJZLrgnW0STum4mvaCSSYeDR8pi60B
WOt0FoN6rPLyMx4IEZ97sozbgpHMdG25S6BeKNnjp5xMSrKKfD+HKhxhOzktii8pTEEo1Gn9y2r5
bMhaGZb5up40B43a+8Ek2JUxW+NhLpgLaZhN4eheO+hato0siDJ1F53y3CtPdttXX9cu/+1sqLma
fdAndzzF+Nk3pWe+5I3z6sSILrSbon0xdSfCklLczvpcnYy1a6RVTnXy1Vc8H1e/7o9rrl7uujzy
cu3y8K9HXv7/+zFfN17u//3w7PJGv1/j6+kSRu/iDFumxsvT5WLAnaKCqkvK09fVbFF/uevyKBNA
sQr+9IT/w61lMQH1/fsD/u+e+6f3KaSZH/HNbXS9KE9eEhUnwSF0GnqD8uXy/1qVvNPlfngx3Hq5
+vvxX/f//aG/X+q/f/jlnsvb/f3V/vH/f3r3y6v/09N/3wbqYYcc10D5MMtTvF4keeaqbbT+fn+6
imi5iq7rrSqqcxVYysG714Qoae1p1uLudLk2NHZ76i4XdlKJ4HL1cuPlbj3HgQ5I+y/PoRDnkb8f
dHlOfbnxcvX3C1+u/f3uP73mn97jH9/4ciPpWxRv1owhHmLZv3/cy7W/3/j10iscFuDEvOjHoSwe
B3rbZJS6L1AyutDWF4wiWfsws30KhYXeDASfM61xBeid7YSEWQbAxQx87YxbyN0mFR5AN4GN26fb
Vpjsqz7ymmYMsRJpMBWIna147+d5Wzl0+XTFdih1wfrL4Y0pzifXoLRE+NiBb2eOv0DpagpS290I
w02qhTEl9D6Xd1mVNydaAcg7LaQMw0RkztQ3L7X2DqBZhwGaIO91wno7l6CpqP+ld0Z3GrT4JtYI
b+4X9ga+vhMuxUXeTArkHdkpurZZfJsIv8jCdig5bY5rQ1KPqjfAzAAQCYQSjcsWhpnFnbOkHW+V
bSXe+3DROpo6a7Oli3N0KUL2+n7MVwTwQ0WM0zb1PizRcIJl2jweAftbjftrHM2XqjKB6dvNMZl+
mI6BsVc6y54c1iwUvZ/QJTbawMoPEWBEtiJFmNLLPSxe/l3p5ZmXLUmvcDKI9PLeSuzPbJzecpbv
EAQTv7z5XGpw9SvZVltCbmcmWuImZOYOVhz8WZzmWEp9CEQVq1Tv6j8roa4yQuRjR3xUne/vIt//
afrDBwPAdzh9NkYsr8y4wnccMzKK+xDLP3uzHr7ERrP7Yp8IsckjpoJSHc59k6TY+eLxzfFJqTAG
1zp5iiXMFuNRFwQ14XLA46WD7QBbFNImx2HkWkdRibuesomMArtgdwCUKk295IS/AHSn0Z9b2Yp9
xkaD0SH7DMGX0YQynBgx21NR3vBYc+/mJvuUjsSiKTaD2c+jk3SH6NQujPww2WpuaewS85VNTtDW
4C87U+Z75pph18fg54ei3ud8jAbRswfS1GD/jvqBCPYprK/AEVwVJTH2WTf7G0y0zRZajIfMuBqy
HOK3nMJIWTKzT7E02MhWWoByVzsHE+qKpTzJvg9DRRxXJpZdZuK9cfP2Gxl7T3M1mifS/XZ1Dsu/
VTMu3tgL3Hy5zwqSObRlYTwyid9Sa3pX8XDWUu3OLdz5qhRa6CF2B02nnF3S9fdkL7HOs2nf1AbB
upPgTtUP4x7E7CaN0uLeGpgzk+I6/8w0XCimJnymVaIUfZU8Xftn3TrmIe7krXTshzkjzwkmrAYt
Fak5AqhEXR/f5E5khzoMPduG1+4IwluYiAhSt6WJmvVBBera928N16q3rkEAwpIVW2NxBYoJK1AB
CG4gKVzAsTAXtZ/dCYTo0t8OUWocIIverhjv28ZeKIGvvUTVgedkUEtFJ9YD4nU0rL0+OOdK0rHg
20n0CbRFFrUY2H8dd3RAQeanvqQRR7W3tUeo+3Y/sOeNBSBr3L5jQ5eGEsQgWdV7d3JFs2hUj+PM
OAMIRMTjSQ99s3qJ8/icmK8Du5OQDX0VRJ7OocGWQpGfCdGPqD8rIfCkuYVGn4a6WoLJ9hU5rzP2
M2Ze952BGqznnFUJSeZde7r5mDIivqKkGh0cs0i2YJ4576jouJAkNhooMUbdWjtNUEllVL7muz/g
yLu8ShEpAfOUI7eb0yMRR6u4x3yGWIk/EoMlKWxoDdZ3gsxQ8ywyttPoBgY+jqfSb0JBgFZA8QZ1
mD9U33gno2BGsMQqsmVGhFSJlPQ+AMxX0yRNJiP0MM9J2UCfLnbLhBuKoh3dSDkhPoQ87Cqrpl9L
qhWL6j5FOz8sTkz/y0nFkcjDewXFcENGVblLrcEKB1RBbIUdJ2JlzYF+EmIUGIgsFtDpTCAaoTqa
w4m5TL5rJh0Q35+BvD4wUZzuqbHHMNLY15lYycmSpPkWAaM7JS17M5jKYUMCS1BoB5axt3mBBuTl
ySsuMZLaYVAH85IXazMoKEDlPooM2aWy+uZAxCQSUZQVe1dq86asjCgkm5KF0cZHyBTie09sVSWL
mDSWGHppRqPbzuq7CLvPZiRx4lEY9msn7gZwTDt4asXe6c2Tsl6Ush51wRQBVSS+MnJVDFKgXtwK
ZOAcmPaUf+uN6KFxALTastF2ZZaAziDl/DD2WXpNUp4tp3pXZfr1KEpymzcDdFbS1Zh8kr1g0VDt
MSK7wxzsd5NMvE3bk9OaD/jtF+NJyQKAyNzJfVGrej/ii5gajoGIVF9iynw+LlC8rkFOlUSsCSe3
S8+F431GOFwAZeInGRIZOo3WHZVLcp2qQM+scXRWQcSYlU/yIJ+ErKwTo+dXkUFAwrye8AkB/lZ2
lnPAOVKiv+H8g2YHebCyUsDk8cFIOWHVmvGc2HQsZ5AtRGrRTNEQ1VSJiCh160FLinOWVkRrlCDh
GYWoyG8moCrtJ8pXi6omNh+UYOaSVMgb3W5nLN/ttE0Mcau1+qPq5ivdJsKRjf9rnLfEgBL6oOnz
yRCLDItiWl7G71rLOtYVXfRIY+UaGbbe61P0jvnzOBJUfR5xtWiSWFmsRJyesyIKOp8f2tay+yGO
bzP7Zzy7Llb3CRqZbn+vdAsCcBk5x7hugPnRwC+L6IMgqJ1Z2ysfHVGzshT1lcYR1jAlfFU6urEp
jnThGoxP42kpxzmo2xwoRTYWZ7JNxuNMQzWBHrRj/O5lhLMUDfaVOTjpSROCX0wvgyrX9AMfeURw
VnvFu3nn3PceC2jigHXZnHMuxBRGBhXe9D5mb7b4rTo7jf/p8NWfC4MAYFOPt6NGRF6jr2dZ2zva
i/ckE9Y3Gobs/3GBh63dsKWYVE2qV7Z3NDXSqgSpQC7KHvEtYVijk5g/EzMcnNcJOfuq6ppvKhtl
qNnZB83M1xExpy2bEhB7dCdqnWD5yjUDLyc+1y0rlvQuwpXc+ieE4m6/5LmAS3k/k8MQgM7Ep0wB
y3q+YrebzwwC7V5DtrWSkZq3V004tHQJ+so5rpHOeqTtcn/E8LWi35NofpSV8eCqKiyHxmACek7P
JK4hiUAv3/R1fpuMBimJU65tRpepUuU+u+ssit1PxHWV7dMwkYima5MMceXeDEZLptGYnzOr6kO3
xncYW0xJaKX4RgJPHeqJ2Rw6C8lpor7S3U9PJ08lGvFp2/o8nO0snUKTmfuNbngvcCyoxgeGgsnt
mrdUpT7DBdqhbZY7i74QPXDaVzFmjIAGboVHnG5HvLgH0y/Yv2fWIY3zx1YILBjizbP5DUrVdPvE
3Q0yrbGpdhYJENskN8et49iSREqGO1O5MwWG+TlKvgvtxiWckAgP7SN3YQKNEXudtUnCrnzx9mKa
kwB/PKZjDwD+Mt9bToXDtSZpFQoAQei+JBKL0AMAbo9CI7vZJerExQMRFG3M+OFunnZFPr5VZjaR
5kyqGKm4YXZKCqqJmAYebijGkqY1mqH3zesmJrZ3rKl+zjh08T44ZBdZlbYxhvFEcpgBfXm543Tc
nIfVR1Caqt4wOBYTbkS4UvHG4Tfw10o5k0wM5pgAn3fKn6hmm/mTCf6WzpBkf6E7sALR3rYiL06+
fEuq8dEkuYGjwDslKsfRZ4gdQxlb3zSfvHLGETHvJZvOnQPnhvNUz2zrEpZVQXAfnUS0fxK+iJW5
ZdEhSEJRCJQ1pQabCZyXzdmamnFDpMKLx3dwhpu4ddcT6NTXt3Zq3BMYkJNA7D5qfndVLs4V0nLN
dolkOKXDlYfNjnAKB27E8Zm67pOUya9IVCEo9nQHmnGhVNWWwGECS9dYOkWPkXq22ck51Y9kqH7k
XuFuFtgNW4ffLfD1AlBucrsY7UM3w4QffAB8zbQtDObJ20Llu1xiMjEzfS0Qf9Wd9Vy56E3Gs2OP
1nboq3rTtk4wme73KC7eF8cFdI6BGtbIVqvzH9Jz7waX/rVZbmhIrjLzq5x9GRpm8pMB9BuzA+nt
JksK0XrYO7JT23y6kfPy2RjI3barvcAYeo7s7jvlOMOUCzoyodXCa6ZNgoIWWlOQzgORvTo9bijO
z5VP5Fcq3UdF3NLoafeaT9QoBtSfrf4dUQI6aANFl3b8ddJTGy7DzMheb2ahDjFwijh2sLnMi91u
tJwkViXvkwleYUmAoeVWBilw486hOX0ClHtf5sPLoFLCme2GeOX8c/bNh6GlidfqC3KQ73/3kQjK
crJ/4WraLAvO45ptUNlbb6Y1fXedfts01ATtXZ9bDF8kJW5mBjB1zSC4eRxvhWyTzdSY9cmr2aa4
xNY499nAJJJlg54dbCxYldhmngsysLw8+zARLrlLjPQ4WHgTZ+LJYERgT8GH3u0crARbf9yPDPwR
CAY+oj7iE9n6kT+dIi8/ztOY4IudyKqtpvuyN4Yr7V03tOk6JXAJkO5p8mGXN93wwWb1g5E4bW9k
OhAs6d+lKYGUlZK3ZipOfYy/KbaQMZr8WOXDz25um12rFQ1u3mHeloqlJ05j0I3pzi58sRv8KdlY
pU054XRP0Gj7Fbp/nL10N0XipYtnZDvNxN6LQwSNC/dV1Hd4nem+G/Y9+NCZuCnGakTJsT7hVEYx
rQ/GCIFQ0hM+xDreYG/QXcrSs4wGwvc8VkkyYknsTpA9S7e8QnGww4J6OJB2u6uJa0waayHohAxZ
ixVsMzmOsbf7QykQRHLmUEI71r/1zO4R6V29lnGXhK590Ebt2pLJJ/agd9v1B+YRy4d67WESELvz
nB2W8Gqnz7XC/UL1NDAis+lSPMWU1TZMTsZT1WccN/sOOyvDiqIOIgRJ5ricfjPXGP/0HteOYvbd
qV2006LaNl7qU4QP32lfc2R7xYYEKm1tcrtxTFikrW2HWJ93S2+9VKS9rq2DXwVZzDVT+JxQe7JZ
E5AQs2Bn3ZPGu64sg2IiAOnoVNWJRbWUMwW6KNKk4mO6YItmMv+cGX4TsO2nIVQeF8ir4TQhMyVV
bmziCPdQv/r8zMojV48495nE2E1ViWw7SMTWtV9ReupVitQ8zLYeIMlw/jbGJ5WVd/hm3wymrjdN
t7AP+EUjuL1aMnpV1jrMrel+EA8cscC0SV+qUYYTitBKTDmWfPNoI+eHtijcPXE2aHfTFB3M/BvE
0fOg6KCbLhQlKV5k9dCmGlYOmjjUbeani4OLrT2txAYOgyrGj6RgE7MY8T3nzA4C13BDIeCxs5vf
2gFSnj+L75msf8zZA/60m2SpPpQxYOoY3YwiWjzrzki2buE+tg0T89R9mKWSsbqReJM83CNbBuHU
jnerovloPc919tJF6wjAQs9TjfssWXrU/6QLVYOo3f6w9YnwunZUgc7+BcdEf1+gg1HxchyZ0Q/0
noxNn/Hodsdxdu+LqT7ORR4xTnTDKO/q/pQPuD52no0rYrSZFmuL7LYtHRwlUVPwAFqSS5Oxgrgj
wJQX1Tt8ZuDJQ4t5uUauxXvKN5D5aUzXpvtJN2OLRMGu0LBPLrk3c6XuyH3/SMVw0NzmuOi4cyCX
neKqCBBc9uN6FreB6+4LsgFMPbr1GBQLoZN8oOPXcDl+LY6jduNYMYTKt3lCvN+leXNNdowuHX1T
W/Vz2yV4O9zrmA2vN0YvScNoMPaZDvTOxsWJthVeC1oTYaO6dyP13ZBsslt6OtME+F/VIQMeW1WC
1tdtxnJwXFhDQkPUqA54hjZw2adAYEIKkkk9ClnvqK6xGTVGwTN/WWphlomzcqG0aifn7mNIlu9m
q4tN0VPRuSDfN0bp4ACkC1UxLJ4ufUIShP5UKV+cLhdzR3V8uUb7TpwADj/qnlntYPfbNB8WhkNS
ncID9E5AVNGaEpm1B5oAB6Iqm1Mco+xv5pJNboVMxFmPG/ls6LY6k4s2URj+IaqYIbdRtuB6TUeP
LwWOuMIj/ezSZJcNMdG5mnFdNO5jMyovWFL/BoVQbnymJk9DUiLKNc6ef9UJMmt9aoXNEVhPC4qe
hrs29VcB53KXgzK3/kjeuY1c6LG2NhDWZyDtRKt+Q2b5FsItz6tsnSjTjBN7nPF3reaDs6rsThzV
TMctaCVeeQBSHxBxKK+a6gKc2FUjcnySwNAgkuqAv9cec4OoaCul2EyA609Gta0jxl9zil2qBCfQ
kiY5aDT/cJuU9IRK4i8Yw+iOYliepDOoO3KR5dJf9UvthFGyxIfFkicxG2sTjqYoOaVagz3JYBIi
YLB+bdkLxGbGALaxY3qs2Doy3ZTPO9/NmXjN/eGEE9ihqbY04F6GK0pbRL+ZtFhyVoh/TVlB9aR+
lcbM10L3BjwCdk8QZe42GMSwLVRNHZgZuvnG6ZbmlPcOX16R4lTOse14PgyE5VvujS9JyjIj0zT0
WkESNTm2m3ERc0g/dsvM1ZNqjJB4IhRN/cWbCLA0jBA4S7m3Z+N0ee3LhccJ+4/3uvyfiqI9adO0
l1Nnk5yITnK5kFHT0rarT7PEJgGRYVUwGMoN+sr6ZEd2c7n98tBufZLBmNzeqVFqDXc+xxx5mHd1
pvMO46qp4QwoT/N/rl1uK1aEDAiTvWfVdDaSnJhb4fPTNB050pr449rlNht0RJDUtsvkDEOJglB0
xhHx5c4MnuP7Df3U+tEl4mHmWwHHlGmxgeAV5stBDAhrqoN+eCdGrQo96dJs7nVr4/d2tPemadoU
kU2w9lRezx4TJj2Tq5u0E4+uv05d+vg2UoItaVWcWVM4689FFpCTtRum4l20xk97ruOwrc/0aLHT
kssV9pkp8d2+8QE+dfECdbtdZQhJH8T9yRzJuLUq+1m61WNQxRqxFjdFa96R4UKPJX42VHWr+2C6
W+fKFOUnDj6eDBeWQhifLXsP8t1C3SPvqqsP5N4remzzY2aU57id8Lty1PnV/Oorh8k40Q1UcPpt
0wxXeaIyvrCIzlo3bFy/vatlcjNmMTtX/GdqsB8GmXyLIWTPrhYqGtNAuRZ7r6PFI0lsbfITODWa
D52A9mUj93bjeYoaI+j52LYQJ+Igvmkn0KB026y9Wza/9MG88brkJPSyhh4dX2c6KULJqMZNsshP
GLqsP2W5JTnjJUFqmrX0JGqCNecGtd/HW6LIC9CYobPcV5JFsKzITpwuFwyr6kdwPA9dLm7jQ9Gu
7tLI+ajEKK8WY/pJ8qgRxJXxLdbij8m0H0v8H0GfAiePXRIZsk+FvLatTfOgkbm7keWLPq47KY0B
OR0HWtAo7zpOG8JDiXDWpjbscOD1WvMIzP9WZbEW2nCbM5uUZlcNw651JG3q2Q5Mr7i1jfFRm4zr
9Z8ys6fWMp4X61eB7nyoy3hf47mm0Wwq/G1su40lpm6x2NB4TNvNw3TfaRyzk+lDycL7lXvMPUb9
COiqK2le2dd8WP9F1JksNY5sYfiJFKEhNW1tyzNgzMwmowoozVIqNevp72d6cTcEVd1QYEvKc/6R
IQwdAQ9xM0oUUFDCdiaIHZ+r7hQaU7hXs/8BuiW1QpCsK+PS5ra1YzIueEpqxE7LPOa7PCDip08f
BnOaDp4N0griEa90LqJacLWUvn12rPmMRf3a+cm6sJf9oMDZ8rYh5azgPJnUwefWYRoknbzCsYjA
3fYHBsRB8KGq1PH3j//9HQo7k8AT/jItwDGp//yJG9q07fYJ4zvJIT1zpE9vtzDtJQrT/FghLdpN
vXPOKJ/GErrpaz9Lz+a+nOv4YKBswOlBnn8XH8m1utRadVGXMEw3ZfZnoY2R+a95zRRalLxdAhzN
1lHo9ElTI1wiFSZ6nnDOhLicIvlKEvzxItZAR9MmccFP8sK8pH5ypwZrNc4MUUk1fCt0/OhMcX8q
c2Glz+5iP/znhuRiDSJ98jlAh8z4RpfPD+eKt8AkwcwbaoLkmZC9nuaKBQ3JssTpPrDys1vMpL44
4C9LIKxTSFfUStWM/6ip/HMvGgSugZ9yX2M6SGvuDLui+KH2TRwES7iphvnDKPzhxYjRSwKkUyID
izXPgC3/P7YCQjB2XWMzNxc3na7Dy9azg5HvBEe2DBui3u3HwdfIZkP3BeCwh0LphvU4TH/RL1Vb
mVThMUsekHvCl6AV3aqatAWeUzsnL+49IpoPsz0DJ1CDM5jAdxCwFg8HnpohZgqmT9fD4igtHAmy
uyQiMw4jVUI49607218OFYJL7kea3CsIWUp5oc2WwDtmc3pyQfgNZp2DlR9ZesyDrW71kY27YFMM
h3XjNN5WWsMj+H24WyzrZw4khtEsUBHCPk4BF2q06unGsgzoWNNaOLLZyWhcoDoqxAajmCS6uZ5X
hRv8KBXAfPZFNOYQhKW2sjXr1YfnD9vaw5dDz1DwmCxip53YWzlG0xyy0f3bherFCMQeYoipzXHX
wXhgVqP0FiNNGxbUGKgXK2VeoMD4m0ZUxlUasp50fkuj4cRU7IQLN31gQka0c/8+mOzK4xFFyJpR
nzujWiV9fvB8hewaUGFZNom//FTuSKY2D2x66pGGjN/l8BGX8scbjdfEmQH7SXkfqvJbuvGBXrsw
kkv5WUbzYj4WcfhK26PkudRuRfXHLnP43xHMJsDtlKc/pIcdzbRYdyGRTVLez7o2doHGKZ1UVL/i
xmk9Km7psm4EAAm9GSREk8aLWZQ4JtwCDd8PUYAN9VG2Jk2Ubva3MqoHnhR1tjwZmX8HWbKa09vq
4/8VCODM2NhliXeirOm0eOKcDSWQjo5BHdqNhwYf30zyLWLnb12am6GuurUxzIK0knbb4MeEE/E9
qPGtalyH7XR+az3uGKLHs3B8r7UHykThO0WPgRc+wsfUmz4dn2q3eyCtF+p1WDY+XR8htn4vbG/V
hhHhMI+ml19ZoDT4CuBSAQ3v18fJt6lIkAbxo2V81fAqGqgitM86+JT0a/LgKmx+bHwlK7ApnHs2
M6x2MXDHjyMsWuSXbruhtY2HaGxgOxLUoNaR6JudszS0GcX4g8bqb+YVLx55L8JOnqCGeFnvmE8f
lsI9DWPG/D+susFblV7FIEMh2IrGwyenKphmggKVX3uipW+bus6fMmd26fuui4Yg5AshtQ1UA/xA
zMoNKzdZB3R54cJqbqkwHVwz5EZqbvOaREnLo+nK6tZhP49rX8f7wCPEUogBhqBb8I2hAM7drIFg
IHolcav30X0ihf2zSfluNU3elBZBiGWaxjM6mds6jkrT+BkcC8Kv4IrCbHSpgvxvvZO379gLNgHy
iJzZQR9YeTchxwg3UD/MxXLhlgN3GcF3tcs7T0YoZb+cp3G/E4THdrn3VU2VR5jPHEQNBbNcSWmK
RxFUq/CTW+H9rsi6Zue2ilEqx1QwJlcKADjXLJQXc/ClyP4C10KO7eSfqUJ5mUh2yRwYa649hKv4
0ZEFbkmtgE3lVFOgF5GTIbqJ/X95yGJt9tuwGx5SUKimdSxyqcPtTP0gs1svd4aYPgUy2iNGv309
iVMFbLrC8pTt6f7jNJ+mL2wED3I82NJ/mv3qu8fVvyKp6b2bIIO4u1fa7nFAJvgmW6xpjFmXsF9I
pMk3qQ6WjWX4YK3WQo6Y/ZMsiq8mjZxYjGSTYzvDBPUS2oCk8+DtY/A2yhHRanKekALUfqSmJi3F
+Kn1WK0DG/ohFFE50/CxBPYZWZC0PtyWNyvD2mNYr76wvkYoWqIumLO8nkT9W1JSUJyc0kDYMI3N
0ZISzoDHiqafbd3l8g0UkLZ5s/kbV+7PYn9lRvyPs/uP556zEATZmrMHrupzUnJzE2dzDYqLZ6Nu
nfPWgCbFg+PFRy+2/5nuozuhB9A69tfyEi7+NYPjRRNjPJp1wPVUTVuZN3vDzi5lOz8Im2oJRyOJ
AN1pYKngNMC9ULFklArGpMJa284onwNl7IrW+OMHk1ypEHK2965TVfP6BSuc6zz6uZZUPr3XS/45
h8k3nDoQQXhuyQBe/cWf26291+G2cIh1SzJniBCHRYJBP2N6KRg+RdhQsO1Awhp7aTV0Jpmz2Jqj
vM9crpZSwGphOMINCxa9HTqeRFXXENMv1WrsnOUcxLepztybZfZqOEqccmnucPbx9jQ8ePxaPhGf
+dClaMlgH8zbqETUiYWeZLHoGQoGCqEK4pk3tkWVSlq6q6kwzrnjAkg+dAmnNOuNN2FFU88Gjrg1
nUYV//a8m2BKvITkIkMF5DDo5DmzzaPO9T2Fk49YM3a699gdrOPEPRJrvDpEUcX7YSyfFyL5Vv5Q
/gNHeB2N7B8jzw8JMlwmYvpDi3k0kpCES8q8eIUDT5JDAk2JQp7Bk6Gc+THDgIlO59NJzp/kL32m
XvM+lvpzGFvyY2deoJyWxFXi+PtMy8cGlC/J/J8iSbJtB2MOXkW+IC/o3NUvU8v6PoQ7A1Z9C+qz
Tzy+OyKG6zTeJ37z5lOw2hswWBnwaRh05NrxFY7ZM+N9p8Mkt36pTyTBXjtdHMUUR34NRTXEnK29
UtcGUA6Iz2JVqLb+OOhIyuqvqDqqQ82WtgD70vRMT7jtnmv28cb1RZTK/GU0qr1VzJ/cosMeJxVF
i4+6SmldMsKvMIUu83ucLss9zVJEfVad3Btxt72puf0EsV+29YR6qAId1YYicrFGECGw0RAdFu6t
dkTBYIGguFJ+WTz8WjP40ovEsoYLrwUWsusYN0c2/SN97qWgpQVdtHogCegvvMOlLPpjXM3v2Boj
UEagIz99GXjQwWyP91Sa8TZhOU+cM4qQnyr0EPefEgynG+Y2sSrzXTgH48qmgFVPzYud49puesq6
EQRu3KX4tiGn0QmovYOtWbThuyOTzyAu/7qW9TAq5q4El/MEKLSgS++8ZHd7KUkweZrjto0CGR4m
1W86cSMi5vhFhByeDKEkA+10w28D0H1yEHGBuL3CthOP7SDHjuuXZczhbFDj8c5tW5DOGsVeA4Vr
xYwruM+dwX9UnnPsnA4IbVyrxt7SBHSQU3fOwJ/XImiefu/CYeFqtzNQf9N+6xBc5n17GmuqMVzr
vQkL40EjmmyMkSed97gkyUubhXdmAf+nB5Aj0utOAkoO3WyX4+IGKGurInIXSIbZnf9h/jjNGfGX
bHas+92ELAuj+VQR72o2n7p1HfjfkSZFMk4nZCbtZHx4YkKa5WbnKc5pv3H9GcC/mY+ooudjmwUt
Wkjr31JptWZvsteLctTp90Na9aAiPSgWKqIEiKCC7bYhIropQIVfB2JdzERVZ42q1kLb90hAq103
tunJGyzSOgeZnhqKnfYo/3AQGs2RmYuL5/fTXwQK99WKQRo3GClI667Njg4gY8ExWB0KuzH30k3j
s9vRMh17fDZkTCJWrA4MkcaOTM6DU5k8p8ImDI8MnDTADqAmC8/kAxg6VicfLcsvStZxe0N/8eH3
j3YcwPmMMo2IGw2QLnr+EcMNZ/SYVWSBIJHPXCrSyZmeUNstsO63v7N1Afv/++nv/yMyKgkzl4GO
GYQAn+p2YfVlZNyUz78fVIldZSVvSvDfPxP36JnkPRSZM52Cm9Il6ViiCCaL5oGm5TTJOD5+P+3K
4srxjBuQKtAc7Q/i/V8ULpb7gaa0S0YtfBjYwR3zpJ4EsWO+g61tUFcyb1bGlJDj3MV/Sr+U978f
VDdJkgvcZifn8VXF41pPJi8VgjIM0eLqaOiMvj9UXVGfuEkZbnVQnX7/yDx5TtrCPrQdbeDaiDdO
HNChp4lhWIgsJOQydM+T5aE/bPTZX8aL6rq/M9S8TVzQEe9S9pSoYtvYBNvlxBtvUTOnaC30N92p
r6ZANBj+QcXZIlWEPiIYYGd2Znj0b+9uYRrPc8pDYjSxhYlv+rtvV/m8XbRdfWROuUN643+GibLX
QRd8OcGUoI70AaVEiY+/3jZDs5GkPa0UbNtmSuyYncR/tazFRCXIFu/HEpgy6Siprcjc8lv/PiAF
t4nzIJp1Jba94v21pxtnVpjqOC4hs9Dvp54b3AIziqg3Zbn///9i3f4/H33PamQg5+5cvkwiabf+
9BnLEh9ZG1gIV8Z91yvrrm7RMCS9dqLft1kuCr6n5qHp1Hm48rn4RdrE9JfA+GYe4jAlUbI4SFZW
rrqU8UJVagVyDBbmIVSM6MmDKcHasx3bBuV+qm/zU37UTpo82eRB4JJ+d4d+JNg4/4pjsLZZDxs3
QPuBNea2etATS0NKBLU23lvzg1OQEiA1KZTSz8JjzHiZjpLFOUuveDyjpAjnnZfm89qvKkrk8M9N
gMQr12GdMqvs3xKkeydtqn3uB3e85ea+4sZJlEKHYxfd1p7ccRMy5x5xgZIzzYuieQFIeGTMGE5g
ZcQOWSx6o5mSta4ko6Mnz2NMGfTg9/q+tk2uqaAUm8EGU7N4giu5xHcLdNjJr2+1d0t7bOP5rFma
D0Zsr4hcjIFwPB8nafzm57V8G+f63bQhsuJuJjPLMpY91HiDEAb/ZJxpbzcGu7ionScqe/RdyQBA
3YW393m1H90StYDZNBdDTh8qexvJfDyOjRs+Ykn7DluVHw0mmVqxbCLoVcNUP1oxWAANNfEO7aZ5
dEEbTA9gtqQdKnINgD6oWCq6Q9LqiJ96AC6+C5Ab8Byf9nq0EDkLWtMbPBk7OtrfprSi5Nv7vJm0
0wkS0MkmZO+FfWUkN9ZEKLhbc+qG3ai8aWUhKA/jg1Xmf3t2883kmdgWu5vrXrnqLjVuXc+ggPsl
hiWUmlWuWchtLqcrRZ/iru9GoqMFXzSXpX8SvlVu+vnbT0Tz1qfmcmgbHRU52iWsa90Lu4p9sgOk
JmBw3UvIAU1cw/Mc2J/6FnyBeLG7lsQ350Isz+XtA7q8g+3VErBwqolwMbNX9GbnusZ0GTvNnROM
xhGq2dgUlaYwV4fpA5DPhfQWeQ3ph0M/fpoMXOnFSA2fS4IHklhEznPnGTuoGR41zvw3X9CjqlJ6
u1bgrhzV9B54Eqc5Vw06fLWf8A/HXF9AvqWpvtplIipmp8vE+ifa9p1KGL7C8ChnBwQ4gyJEk912
e2NBj+kpJDcjF+5z6Yh7QkiCA0vrMaB0WJmO+Ooy52uGRsJnMF2yemnPeT8/NUUenno2dtS03qHI
7Vf2kJjCEpss2zCbH/GHvDX5QKjIXLs8ez0grDnOI3fEiGHduulCRqTfhALOyvewxJuae2yJfus8
y8V4rBuY4njOOx6PkD6yE2czQQoQtqH5DJ/4bSP15TrBS5mG2yGNxw8zTc7Y49q7KaVyPifluTD0
icBGDG2ufJSGtZxaj6fEMjx3wTS/L214N6oyO/GkWE1LQJi/R/7CZDbtxfLYGVwtRGRUKdytqc3X
2rSjhbxvnO0L06mFlIz9A5RmQenH2JjeIwYg7NtxzkV9kxAlybHXwxUV10/fZhTQB7jjjIoqb/OE
uT3bDEGZRbRRkZ8j2go38Gw8pdXyIH3urdlKruzWFvk5ApcpZUkRZ2m96qcgPYibTSJotH82W24J
agS7dVNznY+D9+XOXn434LB0pjlfF1iOL0E7sDZ1uNK1/DSUnV+WGDFlbsOZOCYQQRKiB2kAM435
5psvkXmiNYBfr4fznDkPeiL6obLNZheqcA9Ln7/aHoWpmkV5Sr27Ee6Sn5m8QmMQ+b5Kv7OYHJCh
/WLbiCMXOeI2id+yWpN81KWQN0WZPzdLdsJtDkLh+8N9w9uzZz80dzAdlAXDA9zn7mEJavlaeR5n
bIzwV3TKeyNYeyFtp63J9SSkCF3AdBVprCMW4GxjIAajysx4m3sQKvTMsGOODwxbpFiUkekn/Dob
1Qtkaao/T4i5qrKXW6KdMM2yUj2EtXcuE+ybhu3beKwm+xxovPxdgHWFcs1p17mxWNEmTEVGAKHj
+lD3XcuvjsmAVJziOyVP80RIn7PVY/9NBFh6r7spvXcBRJJRM6PG8z0KR2/rs1pugUWOJbc58nLH
Bw2YoEAIqEAL3kXZ4nGmmHd5bcTH2I3DlbLqcp+7BokXBF0MRhecPSSLq6Gin16Z5bnFHwN87aR7
+muIQrwhdxr90DrPGI2dMYus1O2jdhity1hRoVcRDXn7oGf7wTRpEjJRXI81cTo8fIOvXvXWmxdX
LEoBsSJu/9Vm87FYoAq7tkuimTIw9PGHxeq978GjBVFnG+wR5fn3/SWOUW0w6q+YAwR47QjO5ZPY
NYOYb7jIuZXcV0Q9Lzr+cP0giUo8HesyM97KSho72aY7eixQncfk7PrSHLbI2PINM4gT+YX827TP
MSE1e0TH/FLk+WwaS/wzwXFoDW2KDSJcZ/5Uk7PF6HfXDm5ytpu5jcpecRua1b5fiC/TPcrPtsiZ
G1W4aVyIV7TABgo+KpZym1QtBYGiAQNGx/afsL88JZVFKpA7UhDrZxkPXrwbvT28VVZtv/iA5fhD
6NWNzc3vMSJCwbknDBJF3QqX8eSoKwIo1IU6d48mhR0bkudsMmBNa+smytnVaZesUxeEyaBjdruk
M0rcanwmZpx31Bndd5LcH0s/c7fZWDlRTfzsPtUwo5Se55nr/YHD7COdEnNNEoVybIP2gI54UA4m
v74FpSNSrcLqyS4wofSZ5z333Llg+ChLS2uO0gUOKuwR0E3OsjOYCKBwrYeQ5LSjkY+7+fb22VlL
DkE/wwWy2faEVZJY8ge26Kkiyyte/giYlqgJ6dMR/EIA6Mk1l928EjANG9zczlEQ4bbmDmyPedWH
F5eHQR947Skxh0+K9R6HLmjJc9DleemwmhmAszhaDHShrYhXLiTr1pFvXdZPONPYMLM5vJizPMBe
NyuJlGAvJIXi+WjpfYBAFnM5WlaCTrC9YEjyJQcx+fx8qxE9/hT4RxjBdtcGNgGjgUJuWl6Xccrw
9iDzkKNA8a01izJ28qyT8XVaqK2pafnFjwrQATqxDzHzpxw2qC6a+ENKGzrQXtnhPJOvBfDud0Da
PmmrYZupQwKuxnRNDQNg68Ym0IOrJkfgRDDUhuxHvaEpYzrAWRuPuSCpxyCKorX+1sqkKcZWH7ls
3hB8G09jI54ThGI/zkjbs+i6TQmcfyfG/CuUmfeamxj33XLu74uMgFOXF22Ff9zaWWA61yRYGNbb
Ov32ise4yfufYcG5P97O5LYNr0bLvDI2OjiZmfK2GohqzVf/46bV59DJCISofOzlE17xpc6SQ15l
F9xiW6f3/YvTBR8eIBP2StchdyTOLy68cFbMcqOZnk6MEO4dkVLjpkQNwHQ8iovjXTIOpY+xqXKY
ZhBKplcIiVCgtGV6HKxQwcgiqs1yEl558bfDyLvAFCguLqQvPFJLNXRl/3iQf5tuQHjB5uzQJYGK
hzqTY20kb8tAdFitu3DfduV3CUJOvoSxbBqnpMqgKUPq1uqJIaonl2KU7rtpcd7EoQBS9uv5pAP1
L89bN6p94tQC2D+4KPuSBN3WxNu1bWdtR7+nrpryyAisf17W8fQJjoAUHyh5cozkKSqWzjgywJMY
YFdvZYw2R2EtW9GCYkbVPF40cdZHi5KSLeSkxRw2XTMsSZvfB7JXmw9B66bbZSSNYiALkbxVZpy0
4tGm6p+loBahJh3r1m06dNNwXEwcOarpH6Tk4aNiDotkyV5ZiIazDrFdVZhGSQFxNtPSPduKxD/U
cqA59F1CbLBLChfprz0tJDQkGYbWYQtshvm1SlHeCWRZpvStg2s6Z1aq4FWGn3nPUsFsmxxQ6gOT
ca0Qbp7BinJMpCFJ2cTrVHfJNRih6rDp6EMdvrRuKQ+gCOOGXmTrKhM3Pc03ab9l2fVd96ccCcCQ
Wbh2XdKBsUsQGOSOz23pMngatX6pVXIKzNpHBotm2Agmaiwqq7rE6xLDKPJ5TiUR7rx89C+yXh4M
0nUfa9Qkme6LJ3qtAtjP5JqGursjuuilmgbCLu3+Cnc14o1AKhPnxrLDBfYW5EZ14ZVZx/4tKnLu
6AXwqReIbegJ6IRD37peNAUHNOA1Pj2F7atDWiRx591eURpaPffeiq1+w6mdnQMLHqrz1A2r8MST
N7Y3S1e6y0ib3ig3nNZ9Ir1jXueStAbPONjglIQBk682tvHHbMwSyzWtpYkzXSq+Q47pE6ERFQdx
bRwWQWduqOz2o3GvkiyiR+ogcAlN+tsfq/jUVixngANJw7msbBt1QqDV3qrGrV2YDJJ9/qXzTJ5k
moDgUMKxqkpkhy2yvzW5b6TX9OWIJ9T812Smec076pMHvHTCCM5lTVOPh++XDIkS8299XfrmJ+u4
IvBwlD90/oJRqgRV6+xwsQOOlPmC/Ny0EK7jddwi/6Wgx653tqmheup7ZYj5Kshniuxs2meAkyRv
PtU1vFrs6/Rc5YgIXEtdA/umMe/IGW5h6rEnw2q1+X3lWP/6ZvEi6Qy0H9/eHjL1UrK00HMNyUQN
cGb+YBfs76ZwfBxRnslWya1TzvvMj8n8DDmGlT/5exMx8MrTln7sAvTItUVBxRIvat3YLJCjibke
VZOAD2sZN7Ny2Rjkc7Hp0r0k0ysJYE/KFEEkcpSYy0AcTD4ZdNzLXdsJksdoJUkktOOIR4JUIIV7
HMHbZu69W92LkHwReH1JvwePiFWF9+cBmgHPKeJ0NM/pqeZMPXjqMW+UteP2QF1RN9wpS/tTAMpt
hGN1kczPQ5wK+mDyPGpscVdnLkFFcYmjBM6sQUuILnWdmCMudR60dVfvnfzWIYvPBWcWESu9/RVO
k0IpubyS8Y/gPAQl7A0UAbgaGihQ4dL2wcKYJ5SbldVnUbfcctI4eHV5McvWBbfyd4p+ZnKXnNFX
UWygJaSQpS8X8Ti0ejvnCbu/P2/I5kvOsSufKOxsDmFf3E85KabjgvGf1r3kAN6C4wGH+aqnDvNh
UTHt6iol8atH5sVgtq6D5J+UNIeB0nXIUDxhbZTRw4bl5hnkwI66wPJWIp2OaujV1q1gwMhet7d0
rQTrgi4Sfj1wEMSO4GJTuU30J9tME4XTfhzn86jwoZYaaKpB2M8CUDImHKfbHsexPbayOJOyZkYd
CkjKEy28hM5nMxn1SU68lw6BvgdhVX+EWw93eLP7u1zVzq15Ck+bKYZzigTnPOXpvTPpef/7p7De
VQjfTtJn4SczDpcTgFYLY92jAZ669jAuWcC7hSc9bOW87Qg5v32pjHxPWquY6MDNrAQIa5iQV0p0
67kM0otNANVWBJSq0Roj7500pogonvWe2LeHxA7eaOcp7no7vMeupM4ecWpgSpaIbE+wfTXFnZ38
GblZHrtRPKHXeZim+YXAtey+Jr5MdtkNMXlV5ZI/V7mRXIxqijy7yM8qaZ+Wopgeh9tpmienfP61
FGZEonnstxOdRW0ViqsYxlNACcc4Z8uBWHCTe7Zb9gTjsogkaeS0HJk5Liyj0/hSxuazpqfo5Gm/
I4PWFzz9wvycZz5+9cY6ZDndDotF4Z1vFpvFCfJ97qDx6Tsjmme2E9vyvrQJ9o2HK9s6HNBrCf24
LRw0nqE3Oydvtu5ycwpOTn+uEoscMKQ0SYrh3EpMRGgeS3mR4AccWrbQfEZmpvQP/CeRwXXrR9aQ
trgtHVhP6W7DscY8qomdg6lUnQLVYv8fGqIplMLwnY6B9ZgYEMy8m3fhoLZ4+4kE1deiGHe5bB0M
bVHpVGrnzSxTlY9aqLNI8euL+VwaMHVqJI58ctW1a0Zra3uhjGjOLNCBmoc0BHpLSf6c6dbbZEFx
9eslSgasf24m/yaL2d47uifloBjusoF9LEtpEnLq9xi0gn831dHgZCOZqza+VOKsUtcet/li0fOF
VYMeAz+9mKI27wwfWmQxyZWF6nEJ4euSgkon1Ji9HOcTW3rDYiPQNw2wugV0ZlRU/hne2dwZOXZp
v5rwUaFTfixMHJ+THGGTiBYjMREymaAy4pX/JI21c8quOTkeA1juesZGhAxCdeAQiYVbLurgRFe1
06kTkPs9uQDmzjKw4iaS4mEZYLkv0psImwXlVM/EsQ6Ne9Qjyj1vIR10TjMESDRI+Lo/aEKxzk06
zOeF6Q9u60bA26iX7dJbzzootxxu4j27prqvIro/AMS7UBCAylxZzyyzCWgRcikYg4pX/TiDhOT1
mN+0+ezRaEmZrfACthZGzZaEybXFsbRhI35ROdH5JGiF2zR7mYKufWgtwu7dmIjgoYc4J70bcBTA
Q+cvVYOK0OvwnaOd3ujJQUJeFW20uP6IU7gyd8tcvPZSfBGPBxeLQyewoFdKF9raLMtz1fG0S7Tl
HHoEyCiH0uKxN/XrYnUfhcPSAzsSZOVxyrxDG4zyIxzdAMJBUy6uylWoYuvBRgmG6M4Vn16Jz9iv
+Q/Ep5TQQLNzC5h+SCAiHgSq/iD19aMdSBI9yyaNKjF3HDZWt5z824c8bbKDaweYvtuPnEOcRtTc
vCfDcrn3IajsIZY7Gp4KRasMh8G0LDzIUyM5e2X5MuDfI1K0Ts9O6BSnwX2EVSSm9/YBPkT89xmc
aIx+4ZZVMZp+v/GYGFFBSXIPgn5P8QoegwF9cOmhVU4av9+nRfMYljG/Waf+mfGQbGogVgItCIJN
XAPPZEsSinTz6Q5j8wbWtn42FRRKXfwrw2UmWVcHuGFKLjPmR26ghsAtcljRQxn1KtXMqZOeDmHe
WhfbJxHv9q1kuQX2LU6c+59e2nzpOZXbRluMpFIGkbt2bcO4G3qfIhTHaXZs65tBGvS9LUSz5G0Q
71xreSMiJT6XS3VfAjfulxYzhnX74CN93sA81bRsudnp9wPNM99jE5twG3Kk6w/duuYVioNhOvJj
HKp52dDGse6SEtVArt5UKol7NCjbag2xVVPqE2sCDzYKVs8yRgKrr/n8EEwhHI8EY5ItERZxjy8N
kfOpSPGfWV678/r6b2Zmn6hCwD4A84bUnTZTLSnMoFVp8UA+UzispGqatTe5sOLupujoOjYWAl7I
js5SvJtNbGDbRfmwug1xnhB/EiI3x6J4VaMIN2aAWlOMGNMblE6mh2d36lzwu1sD1Ml3MEB249hs
XRGNS/+VtRr7Ur1rYvyibl++Ar6jGqmRAZS3pjEdoqAyF4Q6xlkWPjEYxAeuVbxTEzEp7BZ72/Kh
HGPv2CYM+Srn1anNr0KynWXjyoQSYp/sz36CCFThg1mgPxMThaSc/E8tSLBzDQOf6YeRm+WuN71t
4wSaZwiitpQOO65/+16lw10rHZKCi1fhaO5re/xoAtyxSuDvRqbCEJu1K57If+cAmXtegCPwL42x
+GjQjq/QvN0KQ6wnjUaGFFf/2M3WB1eRG/Hj7dw8+ElbDQHqNZ9yQLzLc4BcaXVC4qOiQtCgkb4U
WTBF/qH2AM3LgTck8Z7FWBHrKwhnkq7H8CH3de1/ypCmH6mSZ8M3n8GdsEi3pGfEKFH6xr/Szcad
Zkq8PRNB1g8LIiPWFWJPbvpPN0rANJAo3Vc3c1Hna7Im6IOc9ciEySMuLQgMEn3AElNB6BrJMU0x
lBEYtW4Q5gfSvfW4Cdyz8I5lPJ665JITr9qHb3OIgSnGRrzqPabOybhmpKFfBXvtehHYWOIlJzbI
fw0Xg2CI9BW5+rISs7gQZHbBQrIj7OY9nKtTmyONNYvupVH+J5H066YzgnXgQ1Q7AXtZj/6Wakuj
xb2bpRidiSCBpsNxjLL6j2X0PAaWcTPmzYIIBv98aj3GpkbJQ3jVFJgoDsOEGplvDGOoAVOSgGAi
zjyfHopCckmY47qycr32RLcTwv4fe+ex3Di3ZtlX6ag5bsDjYNATkqA3ohwlTRCy8B44ME9fC7o3
Ov/6q6sial6TDGWmUimRwMFn9l77qc6oMvPDpEcm9jyDJ/wMcA/qTTWWV8tCWFFk5U7pUFLBIyBC
DRlbNLUww5g86w0Ke+qcx9zeQtx4H7QBv07LpFpUr12hoSpCBG90ve8VNXo1VU8fW8W/2Wl50/3o
tc7je1/Fpo8tj61kAAqgZaMaW+kqBUZBXwLoQHnpU/1nVqNo6aeTtuq67x0iZoLTCHBy2yJJNwYT
4GwTeEVjn3Q7KbZxoe6HPvgkZfu9yTAHJUF8VNr4nPf2A4ZYFClZf0M0s2Vh/CyD8SGBTyvw/IuE
esopHVqqCq6HCJ/EAEykrzH66fPu1IYqFL8OrSAlp8GfPNB21rmvLobZWUezfWtaJwDAoO2rRDxl
BUgoFb+INjVLqh1nGSJ4Xw8TgTiBfl8XwyZJXMyEAlFe4FiEBVDImrM83cV00QBEYoGNxrT6qcvi
fXT7jV3REYyaenOYsKAtU6d2C1XK3wYci2mIdiQkzrCdYCNlkHlM98dpYwZ4Gij+bkAHNbAmiOLm
aFTh2rJA1QSmuMPmFiy1DCZ2CzfFD+tgzrd5SupGLOuQ7cmUNsfRostxDV1F4nvJY/0URizuk0jf
ihj8WREgrkOiYXpugJ8kwmiEmLB8a+1hWzX6sCrS+pIBhHOLiL0LAzLPvw/sdtxmZfSYw3ai80dJ
6FYjbwQIZex4FhN1JwHZ4NR9TbgjeoeMubPXWsW7E1pM0giDei4dh71FDOdqsmj+nKvIEJWmHdbn
DJAJHSXdmRV7eYnyL9A5RZXxux+ICbG7NSQ8ucrcJtuIKlvJCNmdFCytGRJQl7reUMTOFUuuN7Q6
MRAySY+mP2PppuKxSXlKDOF3MyrD3mx48Ksh3kB8tVjpeTECt+UHTS+BX2NbkZzNxBCsEcKST5s9
6Iaoro0aMQupW0+ELM2V/L217tRC6W8aF09qMW/EbvjdwZ6LeyYVnTGXFN+y4k6owMAaQcEJjI6l
YSkM9LPixN00WlUt1MpGNWl0ByPQH1PNvYcWxhvCaBB0mnX01UastXJMV7wwA4xhdSh2v/tKTdOe
4ybERMcOm4WBroEctVuNtA1f+wbqzha6GOeV8ILR6yRox5PHXkU73dfiqbTuRGm+Mq7zvWzitQx0
qv+JoAJtTC6DgyV5VPDHTxrM6ZhBIm1rM3HFJzlCHpUjVjPPSJirbhgWPCk+k4r3iXnZOcmTikY/
j8EZe9Km4GIe8aS6FPhx5j8XZHsgrKyvwtfvcc4g7rbhsVj9hXXka1KnI5x40GBV8CUDBo5i5GJt
8SRU3ffkLuoKIpPSqJNnsQUlWKJcqnP4VCnJti5qbopBu8aEuBSy3AUTDifGZea+mX/5/WhC8YOj
U3mNTcfynNnRSAI83cFscCyqBCHb74eAAPnwz1/9fiR+XZC/v1CFDeWs64jhgPozDPT3o7zX/vXR
75/97bf/v0/582e/n4zGIt//+Wd/+zPSf2DoTLlGSJePp2EWr/35JQr0v/729y9+/yz5j3/x5/OS
qJ4dw/OXyX4//PNX//2X/dt//7d/9j/8sr/f3l/+zZ9vPHas8F/f35//8Z9/+Lf/8s+/+fPD/pef
8s+v8PuJ/+Xn/O3n//NVf/9CRFbjpWHzhT3te3AH3xutyOuRhG7rbGAbmMF/JwVkGRv1TaR1se7G
sV62uq2vRtX7vcR+f7Fq4ATTPPAfsy9mYsO2zZptbxT9vk3fub0K7JmgVvTEHfY+ua1OpVVeNRjP
KR3qPm9CY913yj1Eju9STOG6KSiSuomp0cA+fBk1yBDdOufwc+H4RWWx//NLlMp+OYkQw4GabEo0
W9uG8QzVboHwFvJJ55KxbqRroUJvAX/oU2I551pPHpTBGNdWX/OsyXJ709W1uUlfBtMxt1aorkKp
pxu0+ycZddW+75OrixsdBAcqO3O2sat5lm9JCfXUQXvhEZCt81hB8tkEACx/zzp7HqaCAKkzFhoY
Mfcm1qMdcyAa15lGPP9ihX7HktLOmND67d6froESGoDc0Oepb783z2RZ/7pB4TQxc1EVfEs1cClK
BWyO02yFRNlBSNbvh4YGxcDCBS269iMi15BSX0U1GLo8hmJdkmWEzXEkrYh1/jPrYIadCbILcCxu
SYslSjRlKpT6PgPmMrxGRovEKYnXfm7Vi4jpVal5YaU8TxhDyJeN7roO9lZb4o6Q8QauDe9el81U
JkpZ4Cw8EuUx0/p9yKlLf0D4ijLF7xXKmrkLOUb0cp5GaOqiPvVd121k2mYYe3aJ6m99oo0WbTSZ
x/5glxGWEDegP8oOPcDVfTKXfg7IlRUqYNYmGv0Zz+CcuF3qgpb1aTg8thkZx5ai90siKU7aqy+D
dwsfMvJ88ekExDyaZQP9kyu49C2xKvUwQ2kpL1yMcmWCy01q0jdNrXsOhtnkyZx6J4zhZ8BNxYvz
IxAps0aM974V0zwo4UcqzSdtiN8Y+b7hY6HpZtOQ9C3DeGiii1GtOHHhzrBgiJZBi2Ko0bQ7g+wS
zY62pSrvbW28TfbwFarFLQbrGUsernNZAiL0mQxkT0+nbWYKRJ25vCVZfIyT/FxM1SNzd+MIxOAU
dHKF6ipeZTrbfTUmoFBBUwxABsgIg6t41xzSPAg9G7fqMiejJ7ZcFpy59an3wLmkoDWmgzs4+RpV
1wgegHB4zerFvk8SeqxgLDxDuGcfUOaiKmi9Yv1mK366SpCELBVjQMMtrzQWWFX0cqcm+lOvaChV
mvzOwhdZhc63z/AxKdORQMXR8KKeQNMYOixyS/AtmfVQk+ewKXVOlV7xUju71j21q+zwOrGC3+J2
w83pt55SG+8KcD0mbvd2XF+0XoYP8TdBOjddiXEDyuZBmKBO/QQtDaa1hBJAiidrjOZEVve7MKBc
VU+IefaJqt0KnfoX18k7OFYSECr5Gqvc3gQbb8A9IEp3MQMSA4MYH/KXAyKJKdM5pmyZ90O2Z4Ot
WKoieB5bXfUaNdw0FspYkEQ21WO41puGJVrKNxz45p5BzjFpiy+DaiNkwmuZK51aBM/MvlUtppQd
hzPG141V8o5jU52gzS8jwuIKGQFwC+7spAU0Mx6C8jPjACJ9biwPLNf22YDKPYiGsx0xkhfUVB5z
jJVZDyFD8iFiYGKQvAAmbJxOcUlF7YAqKge+k8AolikuEKgoyevIW7JMkVsITT1rpXss62xdkHUy
unQo3BTBRlcaNJ/JpbFHe0mPc3atXAGiIM2lj+iODU3P2kV+qMJMd5p0bskYXsPw3bajCwOYRTNb
tKAg9yT8aGEOXGfYFZ258yP9GvuhQeEgLmlO2kBYm8uhKS9UW3sX/zatdv5UjcPbAAcXXbe5TxDh
Q9YislCLboHiL82WAbDaNOe2jr1CbT/rkM1JywVC1QdIutFSaDOiPRrjcGuqzN63LjgTdrwpwEQm
r+CLsGxm+vs0+fk2Qx240Gf3t5lq32oONZt6e7oWmfs6zeWupJVfEUN0dEMUHKTwIkM91vqXb7q3
EpTdRVfLU4J4ZKGG2sYlLY63PF1iP9nCQk120xg+txHArKF8FRauq55cLp4c2Xqykjd0jQqgn/HE
iZ11FKyYkg6da7xG0zQtQd028rUMCCLkMY4EKfjsdBBzdFe3LrIRhGxkS6yBCUV7IfKJrc55TJAQ
g+njoWjeOWH73szz9HrMPlmlfIjC+FHtEvvuPL8ME2ePAXIb5vatkuOz21hHe1ZWlw3GgUIvyUol
AKfGN4BHYasVebeWYwWJI9UWqT0flwWBCzmTgziICLewnQz/w+QhgKDJq/LrQKACOvNDZhk320eo
p5kVm/zqphUtGRNqBdLG9w+WeO5i89EYzRDoYHdvsYwFnm1/ERYNLBgDr9sndC9a/A5eNNuy0WPn
r57IM1oNREAzYjAN/I8UB2WwRw5yTBpuJh6b16h2D9tGlvk1FPRY7cDEWE5sb/KUJJMpvuDADTAz
OHtDBudWJJugi1ZtyVa/dsGi2uMlU0PCICozQsbzk4QhPi8uuSH3ISjMQUWMyarMB4Bk5ekss7oP
rFYHHkdbotfhvkInjLU63dSND5a1g+qIuR5mZE92euB8F6RHGzpWlTGqx01TfTYRzREPy3MhnBQP
cLgOs+EJAz641RRER+z/dINpbVlPbqs6OphS/ECVFdtOk7vaD9cj+yD2Rb/TaCP7Z0jw/wbMFl3e
1uP9NyLq/K+JscQh/yX97D9FzBKH9p5//ad/8P9CZjXTchxhW7aqWsL6EzJr/kPTdebztmVapqZq
9r/9n3+FzFrmP4Rhu4x2DCFsRxPEhTVF14b/999M9x+qqquag0pAoNLnX/0PImYdzfqPGbMOOgNT
F5pjqZYpGPwJvr+/Zsw6mkJesWCyHvntRRmAutUl8QvqAdquBG28NFlN6Ab4qd5ZkzKzT1FJa0no
OewoCWVcdvUXMj22B8ku0WOknxnzJxzITHHsDiJj+hrbp2C4ptEuAjgaN2zOoTEgwl4m2RZP9Gqc
3hzt3VTOvi3XWqotR4LdTXvOO2GwyXqxat9LNnkxdmXiDd6zF7Y8pHUrKGfEojc/K4pTWnp2jfjO
x+dwwnOZcATIXcP/YEQrpQ1YeVarOHsbQAV1dAyivC+rG4rV+7cseCxHFNjDSXeRbG8wchjouuek
73mqWopr3pwB4NgW+KdmozT9coaZ2SyZ3fqkMPosmAwCwXVAAFoLX3nL05OL5SlIUF0SwpbPEwnn
peSL6t1F2veuSbDlKirfC+a3JiV5t239CBlXs6+IHGLk7CNdQdm0IJmsVjaV2Bs14SzprlFfE+cQ
JxBRasCCuJjA20vucd3cS+3HabZtjpS5HL4lGRGGYtyzItmb4Smsa28k2ydvjt1gMZtdIXSdO3hi
+OiozG4TzGNJUIAabxo0PrWFLmHyM8ZVssmMW147OMZf9QA7MI1NMOPDV4ZYt1Fz0J2TROWUmLco
+3SJsGvknrRzYr9nwDQFrtJfKmWH+HRpod1GDLJQ3YGz2N1NPoZ+eLP6qAJBIDCNJzFhc/ArdM+v
0RDo1wyyOF0JfoIV40K+VzbTBiQfQoVTYhEwZ6/kdjQeehdZTkoMiD+njqcnk+oFAcceATx7o5Ow
8cH7yxQ9jrQkIlhlYSe0dToJ83g4Ops8A+AUM7klgcW6gv7GHlFzo0UsHl0XLuqTYVp3Muyuk3Fx
jRJbEWm6IS9Vdxnqo4glQnz8BYiPcbF7U3Up8XJYJhGgxAJXtbIoxLRDZv7FJtxx1qM4OuZz7F/D
CKYrybI7QISGeEPPgv5iL/GX1zmEEW6RHqWSkO69FjNXJBtxZLvZkLdbpk8o65kd0ziT0KFOwbIb
/KWPJL0g4AOoFCs0WGkzzCeuIbm4yxqHlxJtEYrdsbtfwhryOhtSWKYuVBwGSfDuGKzSVtCZfXmi
1akEKwpjYeKumCfCWwued/GMncmrjnlJlfYqAv8cDgPYK+ppYBI88BaDiwcx0japTuX9Y+hPVcpX
HO96aN5+g2OeVTzsfeQb2cYywfMSxdWETKONBstdtQRNl7vbiEVHU1Y0Df1j334ZjU2XMGxldBOC
2pc4MydM8D7XN4V+MWP3JgHo0dgqwyVCRuPmR7V67JqNYFUWUQdNVHCy6d/iZN+Wn+H04ajFUvdh
L/tceu5HalzZdd9LaqgR1KzPJVXyetvFkw84cx4KVtAW+ojkBxVHZ/BgYdXpcpihWuoRPrpNZ2tf
bJKkq1zQgogYuF2e1xi9GV1mP5KTyFG5lmrYcgkU8V+C+C4pPxrHWBJLuBaEtZKz5Fka/jf51IMO
18N2pVI6q2y5jUtmh2wENG/qJs8k89fkuAjowuRknHwCdFTKDjOpd1EMpwYnpQ5zJgFxsRiiZuvX
00ecdavOeZngBh7rBsT50Ibv0vBsRLleLHOwIGmAFMpxc/Y/NrdLm3RrfaIKc9D3LBrULtAY2b81
YF0MNwG8Xjb7SXNOlttnZ9OyH/uhBLruGzaA+PEOU+AuL/GjU6mQVzB9mWQWLPTRHjZMY+oTQxRS
Rgb8Ni8kdH3KCMuupYh1QCjdXreiZ4wb7iYOlE83tA8Oftg9XiscQP4TA/sauT5EJLtOrW1uMSeR
CBaVB9xaYKwbV3rgAogjj9c6HSuUAoHqo2F7ZUcc5ENcrVXRfWvNBDg5ozcq2ZvvEldg3XWjh4RH
FxoO7g/82X4j7ZdiZCWhZ6he2vCVIViE6YaEJauIfiA9uVuO9oyY06QMluQw3JnTVgnhPAWgsaBJ
DN2ugl2YxriMCopKIDYMuApO4k6uGSUhs73qmJ1I3WHeVrCsHpKVQ0abVWezWjP6oavugOZ7rkqr
MaSFijgi/m48GtRhUZXRthgxbCojqTTVyLC7JbbCurX+66AZ+kLA/4SbimENyy9JaT4ktfpr9Jxa
Cb0pjO8m6u9FOrrZrpX9LoyR0Yiq+tSj9tqP5kdoBiYjNJ7gdaJ0jNuIHulJ9tx3pfo9aDz1WK6H
pT+efTWCkICmyQkD7NlrK3XKM7vZHw63amFrtdixHeR8C/v7NGJn29Upqbkc9pELyCwl7UZDXbUx
mlOqpuOGvkLj9BYSbQy5ttGEEWJwn5Ihh4zojG+x7D/0MRu8chK8sdJezigu0WaPTQ/VcL4y4OxJ
Vjplmz03PmEKKkpFqxL3YQ0VJeYOQFOlR0a+HVTOZDhm45ZNzcXqTW6O2QZHZipA/RBQwtRuZMzc
QZEIUoKA+wOn8s4BmBuGaneI5+CIXuhg/JzwFEcOIzCmauPYflZZ0O11zF8NL87M+I/3JNMwCoyX
LFufraJIwZlqNyQyYqW4xLB3WrZjM1ttWWCPsw6J9TJyIomiEHnCRrDH5mF49s0gvPhTbJ1jDXsS
at8qo0Byh+zdquC3ClF8WYSleL2J3Jewt24wwOozLEJeVBwN+p+VnY65B6Cwv6iZCfwgsbbggXiC
GDxeIgA1DdfUzk3tB5Pd4SauVaDxlXlG6FzrsJHZg5Xk5TUqyk6CDfbWaJBk0rbJ0sSFPKCi2nUD
z2M+bVypdSSPfhw822QwLFpcWQ4kUJiy60n2i1LE7ZmxbsUTVch13BpEL0ywzjTsrvx08Tp2vtxJ
fzB7QlLMeMakyPaIlKZFiNofXQIpTrKokKS3BCyMj0nsgsYVZ92UG8ZMd2k7z/1mHjOQeX1rNohV
5KqnFCwLdkk8jHTSwHlGwdjBC5EbO4Gne4jFUkeSlyrdktIyAIfLIoqs4TmlOMimnda+T1BhtIPd
XZqKUQNBMUR04kQhyx09n5nu0/At1D5tXCvat+FeXNR+FA0pPwHKR5E9KCD96SgudaPzQ5Jvvwvy
o6uiOUnwGJyTtjxnMuM+CT1mUX6pk8hwJ5kxkYFRluGOLPtyNk2IB59Ixj7Ptyr78lYz32fM+RAM
e2lYW93oV2zRtiPJh5l7SNvoLW+zd8Wgzcy4eBPg3KjRlHatSQKSesCz2q2OXkf2qxnvHpANkiYa
pULSBC6qCA5JdU8J7fT1raB2Ze6yVuy3Et+2b58rrdkzU6vv8Cc/2i0ra65+NdvDYvM6+drIGrDK
ZYDQ3vhbO80YkIP/wRlogPloedslJZVED9eFTKoh9ZtzWlZ4JGKYVf5em+4LdCIMVzxTUeHqH2yt
eDQ13BaW696NwAZDU2WzfrZm9Wj1ygRmpWoGw1J/5VqbSXH3aj3C6R7PsdItIu2IW2w7cWNT+xSM
Lhn3Wi8SaPFAOZHlLGopJ1ztAIlhR609iK1ZtncR6g+Neyh3J1Tmp5ARY4YJVC+3cJa9wNnp4Qfh
IlyvYJII0KSvGAa2r1xUMt4J9aoyRe/YSqORWdX2Z5hgtBk8cCKrdCDKkRQl8sqm4QtjygKFyFKZ
TDz93x000nGiSapTb57w2YgSbJOMRrwOhyB4l3N2553KLiWi7ExPAB6WwixOjtgk9q0Bf1xT2kAN
ue+A+nTdk6IT1aBZnHLP/jzBpOJ3p9ZLedT52XzDaLsU26vQ2aJHFwJ9Z0/JuWEHMZqrCCklhpNt
YwF+GBDaqU5wCRm6S7CfvsnYVoun5066MP7pMEz8xig7Ct+e7VYwb3bVGN5FCMBiNNzEAFCmssRn
yEnpEmk7aYdLYZwD604r7mbkgqLcqcG9MO9kb9NqqbvQ3aNnPbrRq44uVI2wthsbbHBsjON9j0qd
0RwiJpbR/ZcdHX2HPDRWwSjSGsn/6r8lYbLSeT0Rd6yjqqHqTZYucb4Gs/uRMWSglvcyGR/sEuDF
sGcyBUrL2eZN6cVGvlOxPSoNqZgm8FNx6oruJpRiYwwHQzk4sIOqEOFh+8LTC7U62zn7Lsnp0Noz
anfMrwsc/DApjL2qn7gZY9g6iUSjhjYsy2L2VS9jfgYtsaPfKZxr1A2rCsUbuRZ2QEHQW4fSf++w
ztBtSvti1Ay2dTVYa85TFQBbkdUauNqu0uHeRFy1AgVf+mLV8gk3/KJzjHUxXnSth0GoLAw9vORl
tytpLxJjz+J63amnoKIhZMSM7rCzs5UvtpGUj7rzOFD5GGHvudgnDXtrdPFWUeamgZl6b+46hKxl
josHhxNKk9SkGyVtowFbyVLuoVXMR9/XNtH0MVTWWaeDB6lM0NM4aet8OEDvXxrgBjklzBCWdttw
ETmtpyErYiQxlMxTh0OmojiU9yOEJql8Tk3vpS11TdT4aNibZe9W26HuVjkjCJ9NjVZu4tiBzorM
2ErDSwDWAT3w3YCD0IfmQ0hUnr32Qmxs6DAK90AV6Jesjz+KiKNdCxxvDJxjlWeHYWdweGnxJdAf
KoEYPew2TnNk2ExkgE038VQO406p4WxY1lHf1Xa9cc1p7zgK0mGf3GbSnujhM9nRQhYPHAtroMcP
OT511ddWWcPkGDmuGhIYa9fXkgczwhB8BfkqSJ5xmoPVPoxaAaa9XFr3lvMIZw3CXMJ8kVXeOKIu
i4NDGtaXDqEMItXGLjd+gl0o5Klb6FdHPeLA2+C3XKoa+7zIMd8ywUtvXupQOTmcjaRvrHMF6aHK
7FpGxSoYai/Ga4Ur1HNUTK7W00CyWkY+0QLVCyXS7NIyvgbEQU7HW9w865Bxycg6wMb7GgUkA0AF
RS6ukTNdBS1kRraBItjXXAO39qzia7Afm+mljo19jA/IVZ9s/ydFyAzGgdMeY3TBwiPGrVaxYCy6
4ioj86CNP5W01nrA0IIuASnHZxmbnhiLXdniyO9CFHEOhSxZAoKFOVIgTx/rE6iRhdTwTSfNurGG
28heVB3WfdBcUswTgE6YSJDtMsL5tTZuz6XnTlzJMznzohO+o0pnZ7v2yjDvo2yroke358t9OrNi
WbXUHNJIic7dEyS3etZMMgJ1codhzYAsDymV2Y5T+7LTv40pwnjVWErzp2VylJM4Y5CyQ9RfA7Zt
2Ad4XFtT36fJyEsVrmuMeSONu3ryR8i9lKup8CJw1LnvpXV4VEzrVQtZ+AHoSZzgGs5PsqHxIuOe
/Tb7G/M8MV0mBcJCq2qRzOekNKaBM4+mdlZ+Un9qSuwIK3JPmRFk6ZaZWVU8CTheMejIWl1rVr0t
Ql6FBDozTC3D5i7WMcn6/VKSeFgQfhSBeHKbsyKubGVsNIXld5oTrhltNeAvsCM3RVge1YJ0crqx
0j+AuOOnD6/+eGcQbkd857I1LqWVHdBSP6BU0K07YyoeSuXQxvsia1bcFdxy95GPMxC/sKw/3LB7
NPUK2zyWonL2LP0QUE3K5qIIxw+0oVwR/srP8PqiMIvUbK3o+kNUPfEcreOb7350zkfYnh33MUO/
PY3ohHKNbHBIqRlOnKNdgU58marwFjG1qUmjkuq0Mqphyx5uTdTyatZw5wau9j1OvG0cZUv3gWwQ
GARCW6MubnCguP7RvLObSwEsLm9JlAkYj7IH0klFGh/ShHEHTLOV6O0N5piF5iTbMiLmO+y3GTZD
mjsH7o4JI1Sy+DNkfAJf5dmFvjfWJkpdHauUWLQJhwc47jKMniXDqsi/yzp9cZ2Ink9ZqJblY5sK
1oksgaZk2QcE42HG6NZB/OJGpod0eNd0/bo0mp0TdSfuhoUxfgUuJZupbUpuzokt0cQ5qAuSDvNd
EfOmIFRUAx+5yFx5rafmOugmA2VqQpIQZXJN/GGtU6rkqkvI2hzeg80OWNFowS1TbxpYrbQfP6vw
J00UTzf2tJVeWx/iWbSId51ld97Lw2BPbEUfm+hbVfG8oHr1sWAYqr2yZtmzRHHGKi7Q7wbUcAVi
ZjXHst2YS8V+daxxFbLDJC5gNTJhbIltr8ZLEuB/wrugzUsyZhLjGF/vEU/uQDp5LNIZk9EDjUg0
rXRJ5M0+I1G0TS4xK9iBkF2tC2Fq0nmHxXXEp2Pj2zNpSTMQWoGMl59tO+EaU52Dkjf4f9aMQejN
wfNxHEFrWBbfBUcfj6VmJMcV1ERIiJdsdpJP74ipgMNZutE6oFd2mQB0KcPSOVQ43UQ9zBa5sdkt
NQCY/PxikYMzOQcj2hGFeMp1VBndpR/9PX5Jooks6a5M8Mwu07yKsYrZejXjHxN9NEweeC4krcht
zA/c9Af2cyt3ZrEJNOHjuQTmEoZMIcUX8E9Cl5jM5T0TaEht2bip5yqq/EnZ0MI6h/OwUqS+7pjw
xinVnAvtGhMsSlifu7RTdJiyHeXi68S1XI+fSe160G62Un8PUBXlwCcdoMJOtdVtOAiXXEUxvjFw
57bVTbE2RgfBkCVBycswlKd+UhnCwb/s1z2AqzhqT0N8icZ3B/pcVSDMZejrIoaROOko5LmFMqrv
hK59n5sTZPAtlMu+BsM57vv2OOG1Ec6LNRDubfcIW0EFXFDbKOwy+qhY5kPFLhxs9nPcj7Dtufrb
Y0aJURWHEhFyOvLS8QgWF7SbnJx7QSXN+m5bms95c/GtFuSXgjnmsbTeSukuU743dKApGvc8qNmP
SGj0J3u6qNLygMUFtE5dSljT89SPO8focXD55OVwEzTdq+Feg4kAVzLtaWUoZjYpWMxYAhd0jnGE
XudcIZlkoTOp43ZASdAxUmR75o2usstO8A7g0OMZtB+ktS8ZzwZDytPmUClvWl0sTU7/ct9igSni
zzpL4NEHX0b7nbqPDW1Ul90TGrJJNexYD1P90bvdBvLrDoWvZzJWE9LYqsOLTfBq20bbCshfuIc0
vI6aYgcdaamBaYsV5Tj6utfMglNdLC2IJJw9LbhLWzy0fbXgQUfgJ+BlULerYLKwhKGmPhkIiuPC
PqTTt8Ym2zDH5ai9O/XOMDmBoTOh6+kt0n90uYkG/6kt5DrHlyq19g1MC5SsRYdLJWP6OU0PFudW
R3ZiDtyFYxwaApAZxgDquCHE6IQncn7zEdskD5Fj7WOt2knWZjY7BuoumIMbH42U7NduiNu9OLFs
9ifPzpK1rpWsKYh/wRjIDkgMXheAjkKSy856lcVfVjx6LvC8VjmV1eNAJWOM3WoISPKK3hQLBD9S
XoEoJz2PlKhyvGuQC/hqvZladx6p8MyobtKaO3do0tpwYEmOTB7jhcv2JruMYnxy2mrtVx28VOQk
QbxlwIjyz3TLPQEOQDkV1OOvYThQpz2EyUkgJZ+y6BkgAwgOTEz5tdTu8vLRHD5kVeD9QuEfIQhS
ZjQv6c3BITeLpdL+lKU3Vn2wYMhzZPcJ9/Pqk8VDwqdnA6NUGtfToDzJ2+isLGervfjdp4O6XGIZ
tfKNDJ6KwnxIX6b6AkCE2QEKNVM+JfTUiarelaTdaXh7tIEsM/Nmt45XJ91q6sQ9OBMUcjhyxKFA
NyCZYOKdW9VYpBnjjsDpKcUNoF2PEz4Vgm1Qzoz166BOzxg5t7bNM51s3j5vthXDoAD2kj6+TkW3
8uF6jzxqS6i8ogcjMXxMtItm/Dz2Fxf5pWaDVMz2lVZ4ftpCmbwZMPiweb/2DOZQ+i1VQ8LmRZWH
6im1tANV+l5Us5PPVtc60AY9PQsnBmbnzEmzu9bCuABYNniW1PwW56Lp32pagm6oN0mFFQNzeaXU
PLSBBDs5c27l0aL1jqGbxdLLSUWnq1zlWfxksokrMPZ00D3yoUcy2m/y/C5OHkVZeASmzt3fOvBn
ST/MLd+n2BGPYQ5TVzU3oZodNMbemgtFyX4xh5ACMtz2YPn6OcgAQCkmiaFgfEnzh8kfopSyysXj
7ECNxWta3cDXPI318IkVfOGecw1wFvCXxj4Yhe4xYF1JuS/bw5Q5jKmxXMPoiUovaZ/cQ1uGF2xF
a72608nlHe2DrJCBqay3/YdCv0RaCCDGePJRMEObCbkrKegYBsufxMErSTJOOGF+kPJGgDwqHPuK
/HPtsAdTu5YwK6hQ4QRl46tpYq8WzaGm95nq+NDOPpDo6OQxOTesk+fj/xLzPKnQkDPjX7rjsZX+
zrJItIrDpW4yy8Z6xKCb4eaO92Ea19KADyYkxMdoG2ivPAi38pOTwG7ug+6oAqSQl8F9jMyHcK3x
wNUkCfKsGS5J9OzU5gqj4AQ8Jr2K+G5OIGzvMlAsCPz7+5LUqHDXuuvmSTN3iTzp/jaBnk/qKuy/
CuAkWIrYfq/S6TPJNBBLVHahuW50qAZtg2TeoieyI3AEzMLzf+fqvJZqV9pk+0SKKNmSbqf3Bg83
CliAvFfJPX0P8Z/T3dE3bGAvw5qmTH6ZI7OtVtrs77NB70DAEI9QsxlV/BpXwFY4OzG5Q9KV9969
tQgcmfM4Zeqo0agcVJue9b2d4nM++wjK8SHCQICD9dMbjQX9ipuWmYyVUV2k6+tOM9AfL5PhrOfB
B5A6qkYheTCJr7DYJxw2mBseBAOHih3WwHycDSnPzWPOCyMomJAHh8hiqMsGn9fDNq2A7A/NrhnS
vem/a9OvA8SbEix2xnLZGOEb4Y311NDsWzEUnavCAR/4zimity1Ek+sLRo6DQtS7Da72SQWl5uUP
lnG32pNF4BCj9KIpUD4dAzX31W1QDlJCH9PGMamppUQvGXECyi9Dx8GHwy0nu+v/iPGN0/w6i+Ur
JF2sgx8CBH6jPo2+O7MWWAyTS1rJkuTSkqvhImCwRkleeDjxyUHrS+rTuLNzjS37jzL5dCKC7tRt
6iVrvUdgKG238qs1Qi7BgD6C9+6vU2b2Yxg8K/fIfS5o7qUYnAbgiR5r7GyCQqzeOEYf0i+uEXEO
/Alx2l6K7Kuw3/Mec28W/mikKPBu3ryAtpj+y9YOnrJXofESSnFuC3/b8trWjJ/eu4ST/srpG3sJ
cFot+pbUZ7gd3d0MabUYSXNg+h2yq1vtSg85TmhbwYbOPHVJKPAlx+eY/ebgN2r/miGHJeZ4jXUw
kuySVtKte/pTwqzhbv5QUJPsC0WWZY9ZkthStqyhl4oUCrn1zy2biwvyy/HDp8IGXGxRWQDtm8Iu
t3seCZUZAVoKZ7vee3WyXzvnMTi4kbuJ0YAb4jk53Gt2VzjsrYXXnBdebeLu4KyNW2VthdoTTgxW
AJZInhauc325sB11LhSXWqlT90ApbHqRVMmzrgMNT8MVjvm9tPpDkHY7pYWPwPHctL91rfbPaL01
gWI4PxNqZrtty5RikGKhC9Q+Bq1tVq8D6CKt3Gh5+tTV8Y8MJ4QLbAVjBpryJ+22YfUeS/h4bncV
Dbbl8seAoeRyN3AZGbXWcNUI7zvui+0y5cZ2S560xHSB5fRsev4rVAdNWrTfFkd+47FMUkYy/Cte
1fQ0XxgYyb+3Do9dQiDLmHGCbofoVXLx4Vb/yzFqlxnlc+aZmxig14NSSHm+VVLw8q0Tt/VUtK1b
mjTcQzOYu75snsnzbCTmg1i9ponYws/7kbRh4CR/LEqGTAKYl25dI19ci34HOm1v+TGQugYQR1Nt
QSOtxZidEN6Puk0q0xj3TV3sAwLrAXHUFk2gKHUwsFvR9JdCqn1PWvC7QPTtRfopGXnwsDjFRdSc
wA390QzUEUfAqVL175DTnYvxYsLk7Fr7sJk2pU1vmhseCwe1J6LwqzyH3dFgOQs0bIq6RPhnLmlT
PW0q7MMJQAFrQdnCxi/cgzfoKyFZaWxwmpGSCyDr+5CawWXBKqXX7aM7qH9kDVbHxKn3PWSWMn6Y
ajaYFPhlWN0l29poIsn3Xz4ldQ6jih6BkNnCg5cQXhpzf0FwzcP4oTL1gF9kXRvZVnCUME3ivraz
NBCpNUN/a6f+AKl6D6f2SdKNUyS4dTTxyUBglflyxelzX+IdYjq5TP17D/xUReWt1UmTSnxZQt+r
ruFG8e6C7wb7G1BUV4DlMIZ1Oha7kigb2uc6iLhwp8Xahl/e0ZZFQcNNw7nh3yoy2SMHZixKHVUE
3nvtBpx7e7r+nvWUuHKOP0tRFB98h4rTCS/+Qhdr4BXryjpmzBVzzTrpRvsxZBoGlOeaw2YUm3uS
YywBaqfZTJkpVWU6N40/w/StNG3PiWk1pv6GvijmrRZm8y7/scJZ9ybxYjT7hiOZFh45lvR185LP
77yQQ12j9pP8BTJ5zols1nh76VFe5pDgnXpaFJiDUimXU2e8YPJbmb67GvKUt6cnb9DiVvnIGXTb
czUhdPrRElENaVZwWkatVJE2PfgjbKH5u0sAtqgRo4NA23W5tlTFZkCzoOziyqCk58WR9/iYqu3Y
3CkrOGOmXvk87pbF3JfLdYPagtXCB01Me8u6dKMl9RHQZBnCBdoLiyZUxpujz3NnuB1UMljT0cZ1
hvPiyANy0X1e3GT7Em2RRorc4q7Ru43fy6MRAQo1ArKD+Luajqgm6gETw4AmGasFVAKDLjPUsi6c
Q2nQVELQv/5yeUEqnIHzqAilHVtQ8ZYXLxSkXdN23tyRFaL+XlJoTNYI0qj7kHM394lfZNwMc6de
FfeKNKpywHPV014DvJUn5WOsRjgJOQLCu2VhruYgKrmKiJXseUmBX8+NI0OGF8nhl+w62tw5kTaZ
0O6pbPNDbfv/DIt3cQHuKLK6By0x342Go5JJ5qhBg8kE8MCxPZhtsq2UdhlGTkWUrHTJtBOwIQzO
SoTliRDExsrSeeANbuHoF+D+ZTkha1T9JSJkaA4m1GjEHDfcJNwi403eUm9M/nvd+9+RrzYATKBn
Bc8aNWiVnHC/lKtbhVe5DE3Y5LC7p+8EA9vQkFwuzDc/3nfMt0br1dJ+SoSUAQejl7+5+khqkEl3
9U2ljWlwOwivLfunPzarkghJbTxpg74bS1L7dnQvA2snKSWSyzZylgAx9hV1y1CZyITRl5Wd9c6k
ujPeW9Qj1zO0P3g07Y8p32cwPivFf6kzqJuv0ns0Ym1X2jYd6iGT/cskHoLywRg++xxRyFrH4IEV
GLuRR7bXMXyZzV1N7o/MEFLYGTjKtgNvkvyzIE5gdvZjmPXHkAwUx8dzEWlrYLDbkdgbPdDkheLT
2DVfBNrfdRj8eg/jTisYwDg7jUGJzklQeltAGANhEeCTi5rFrJxa7OucXRxWfWnZKD36qY9ogu+D
Fiuf99PL8L1GWi/shMXEVOeaxU+NHfeE4WPyWRaaryILOErlyZkBdWLWFxZU234UWqZIKlCHMLR4
VCiuTS1YW7w1swvmUF4NQUdEaLypqXqkmfJsD+ayAakZNuI42xnJnfcQpTrxr0OvJcs2TelnM9Cr
VPpWu6RdEb27ZqfZWJzUCj07dYlBb8BkW6+IuzfyNtExCUWwnTour84gXnrP+qbD4URby3vXBMUr
6O91McmXnIT1stTsaidCIGtZWzO9dkYANABLRpD1s5EqeLBBK2F45+DLm5gzwqKotfJR9ExGy3Bt
UiaUYwftzNb+UL0Fmc3KurPOk03st16lDtyvhFkxqkL6nrvpRhbxzetUtBnriDE9y9xUQsXNJ9S7
gbEUrFLKlFkNSAKtBt+UXLHab1dpPodG13vwI6xJHvkiK855+WXWV5GI8BAr5a9cpTcrMDK/bMPO
zqZHCgWUmw+delLM2moOsneaiNUm4AdC3r/kCbgHkpg0sCJ4sQnxs9lPYbKmHI76rRftpIfIf9a3
Z1xab2Rg/Rakdxpt6bjm4IH9wkjKPazvddqgJDM7BVG4nj08/IE4Ia2liK8u+6UX7AzZMfgGowuT
q4C3LwgeNtBQh2HjhOSvOM+Wzj4XvGJQ/pjkM403jzpgAp/KCQiGPU3XRN2V0YuXLOKymL2MdEta
dRxfwFGWKyhc4baV/zoIdmShrP41dRqQSihrSBDeCr4Stpbw1hsld0NFi/S8IhTtIVLpjn4qc9t1
AJvskIIwLQROSxwB+kPPkKtI6lUXwxrzE8Y7g0niJhi5BQ8N8iMeVJPjJTN1J6WW2XyssCRXIBHB
Ri70AeejgStJv8Ffrw96NXzFCFK7viAXMQ0d2Eor0Z4oVx4LGoCniE4qQ08A1trAcm0HxhHehTLM
nwacL2NwiRjdmkG4art/E5pbFkPuZd+PiXzp7H9zvbI/jWu3wo88nOeDFWIhOP6DRwsKMcVF3TEV
BIDncxCSrAtmx/ZtibWc42r0fyDGMh1f6d1vyj20ptWps57NoN2RbSvIRXbTQ4PW5QVfFT4Hl2cr
tj+1LEXkiRfwQhpbrFxyrqHLqeBbmox6gToBrluOit8duKA7G9b+FAv1sKMmdbA/spzISaH2vv2v
w5Ot2fhyvGc9xmHvLAZbMr7zFgWYv7ZEZ9+BS+Q+v437DdLncqhghU0b3eTyHZWQM9DJmPNpCOau
9Zbbn/FcndZe2GDr8ikrX11EI1piYaO5WLkPhW8xvrsX4UAEjlmPm2I05hCL2yXquEhSNlntTJqt
CtGcInli3S4Z2mUgpRLx0YsRpfG1QLQ1E4BssNE0/8mBSZIWb12OtMvm2DioBkTcgMnCwKBbjket
YXoe5UejhGuBZ2akG5bVvcd0QOOEc5VsF6ZM9jU9UwlhMKTnvDmU2HBGSOc2nQ7pI4rTyB24PQFI
RMKw/auDVi+SkeJofztY256bvrQ/Ov2hlNSsxBTPjhuH0fbMPIMPVsEUduO9p/lrDvGUUJXbrPHA
xlOoivQcfiOLLjNyZ/RGNhQqoM0m0XcYF4h0CuMLk+QPCFEru6Am7zIPkDQGHNiPq+qzyAgeML2g
5rwUKbG/BsApaVcOaDZdwgMPjaHgCK0qRy01+eYh4aroreShGWx+Dc9Kgfm5oHa4i6BOo3aiY8qR
U8TrhCht65eyiY+FSQlXByyzREEs3+JmX9FW3PoHGDRwj7iUHIPux/Bv5c1nbktLPfb48yA4RzJC
Ggd48PvGPvYkBVru6OX0oLV4t8N0BZ1f+k8GZhHJep8TIhzSpyzuiPbS+Vs+jv3aqv9NFTZ641aF
31V0aDA54TNK+vPozfHRNcU7cH4oHe3XLjus2dsL5hSQs9/luHMwT+YYjX+8BhLp7HHjTVxzM9fs
duN4v07K6jIhctKtazs/VIoina8Jxy06rvD0S8cWCWb4D8PWZztTYXPw43XoH+Gj5XMUjWtoYmyi
8hcnKCw4rk27wsJYkyIYbXQ6In2Q8RlLN13tSG6hv51sHMqWth9YSpS4a9Vaarhp9CvIu0XjbsnB
FvWbHjjHPqX9hA7O1qV76WWgGcrZuOOWipH1/NKZmLLHXIFEJVZO+UlKrqg3JtTrKjt4KJtBoC/w
9435JjPe6uSXjXZh2N0mYLU0o4LrCa+GuAFNwdFOX5bZ3kyeJuen6XZB+kGPLic8MJ8gTJf4T53M
Aqr/TBMcYkAFaER2dA7JKR83yAVNNJQ3t3iQo2go9uJWUlfdv7Evg1Vh6M5eH+10L92INklmtZXM
uWxxE9rYfhoSjYFDXs/uOdiR94RBHyLLjymsd2fSsDCPkWIsAcLTs689lySpR9aLFnmrskdrNyoK
Jfpq/A7tzH1pOm5SflC91YoxZVQUDASUQKphal64KMgygzftXhht28+UOJLWles8NbJVT6NS6mr3
ysnhLqVAsruUARpLlWZRF2g6BjnXvPultBK6ELsn9jCewXuR4iyKnMeGApJtqJyNEzTvOoPVr6wK
i7kZaGExzuJiCZrOUCz4WijI0Bt9sAE3q3pcM9dAr66jeha87S1+EFPOiPu7HvFmwD7h8fcwrkC4
pRCeppV9JL6GhJKa/CFPTsobsXsyYHJ/3XgrxW0skqeREJGTT4fa+AURy09RbKf+t5UkdJ8q7eSm
35YW36lQWeKJlhzmXxKA8rFD8EmtlYkQh5Wmdzp6B6kIsR4ajCQBMSWIiviNz/nw4nXWxfM+NHI7
GswtBovz5mimPTqytU7C/lRb/GvC7JAM2E/wcfe3QsxQcy6ybSTeU8q5poz5eVtzZ578GdgMbj9w
YdIm4LXcxlk6DolRzdW/kVu3lq2gz1Lt5YfTrYqafahx5IF7z/4IynkTFDZctyEut+z8ry0VcmnV
X21lxgtaamjGaZxdnGgeNCS2YV+ARU0uUcd6h4+IzU8nKjolzmPacvSSFfBeDTSWUZbg8SreIG3G
fcWobPwLfUy4RshbqsUnnzFnObI4817QFwZaI6i0cZn2zQDaMXhxy644G6qmPzOhbk5N6ck1FdIF
o/EH37owwHqI0laSi2voG5odW1OGp7ToDQsEqXOFmIj6UfUweCIHX+FBz+Ec9T29aLPtmNx3eU4n
7OfYo6EGJl+egUGBA7G+5Uy392Qz8UxRbK09hXiF3eRaBxlYOW5l61hrmTBlH/rYBVwyv0ZbDMiv
yUpr7GnbJBXjbKBtSDizHwdbJm9bBir8QDwahHz0lyKye15DN/5xFGp4LpDtNtrUPvt7XWOecRQG
vkiD0MLYc1HxcHLpHm1OjPrWp/lsAVMaISHclWTqFxFdQfA+JGzkBkhaEMMByTsHyQk5eU5+aWRs
uZ1wUgzE0Gy4UdNsm4Q4MML0kSDGDr8E5wiMnxNV1CSg57ixXrznwI1JBh4Ci50vCLvbODjmSTop
DyR01SD2dirP8NGD6QR1xGwWj/QUMJlm76M3zoyGquDkRnvc39dWJSzkiOTxr/eqn8uvklRruK3P
n/598+9DassRRE/fMpacP/37ZltpjFLM7vpXEcflo7cBUv13W1ygE2F0irhecmHnJFMw02wErHTK
IYCOSX/6z4e/7/3Pl3//9/987+//tm3/v39bmU/hwQUXZPISXDo8/Iex8zGz6E1Mc4qGriHN9ubp
AWmFaGZ+UlIBY6wC9f+fT0Um8XZ7om73buUvwbWUR5yHxfE//0NneRWkFVzy+VrZk42zhRoP//nQ
UdoZ992MQCem81dx9/dZOTry8PfZf76M7HJv4sjTqH46hsn//2CaerI03IAeC81KjjaWK4RZ+8hE
bdpijfbzsT1CpyReOH+wY2Z95vzh/3zPr7R0r2UwsmRMZw7vv+PfZ9zjkaGSEU0CPcPiXrMY29w0
NhwRChrF1HvvmzpVu2HbnlTqpngfqS4n9U6JLo9aqGzr6MJahvlkRjaz194CzwbU9n99HQ7BdAxf
/+cX/P2uv1+qct4lvu7k9AUO2gkN9/99oJ6kPv4oyaDJF/Hx70PvmdyE/udrk8eA+ahCOLDIL2wH
X3y2Rm0cbTsnVuPKCkNraj9Onftati1+Bu4lhnUHnaFffIr5aEOtL50p15MeN3fLbKMDY9sPg1wQ
LjEc6hhb3C2cILGy6yE9Bz2hVWV4h6nVcSiT0Vn3VIRwGYrhosbGJwYde9NYolkQsEBoRcE8/n0g
4NmgAoEm1BRdrvAr3bkemgVU5R5ADxDJtXkMpuYrSQKYHSZmGbwSjV9otBMEz3AzKoZwSXeUDLgQ
rDjH525P6UytrUMURrCcZPxE2R1rhTGm0sTD1DkA0qiBz/IeW0EDi8yRnNE8jKalM5JETpDj6OHc
FLm5tZ0Jw5igI2wIUsnoWF1j3yr2Uf/khK72AvnqI++4VRgQPbaGwY0Nr7m/l16E0TfWth3zZYpJ
vY2ugaUzcVjThcDdzORu1WrGNUhI9wkB0XgKYUVC4uBQlzBccGmSa+ETMMuIHnIP2ayh3vRU0MOx
wp54K86TbDUO7X24jmxU+kjH0+imyGRV3VxBTv391XYDKWbyIbLmJVmEPpqe8rG096PPZIqa3CdH
I86CNeXvF44VMrrOZXOfG7hdzKJ1tnaK1tp5KDq0oL243GfWXUX9a9MX7WawfMwudEPARynCOwTw
+TSfvdciVmtdZRX8AY6gsUkDHW3h4pZrc+lnNWVb8j/TzaMFkpQtTYxjO70Lb+rvDknIuRYyMZoR
tE2zoYLit0ghWeS6ntwoOTl3tIC+8lzAOs5KSIcTo0lLh3zKkVatDKfFMpYmT0kxNFg5Z6+pH/zm
YrSPBlZhP9sjDqH/JwVlNuYIoTsYXuyspmWV3oePiHyMBCR1C9rkYXQz90FHISojTTJLUPKhNcxu
ayAclTzY4WA4d0qUnTsU1ZK7oQkQ+L+/V8WzKm3YOKnUoK6qERghRXuDIhFCgU+KbYw0cvv70GRh
hQUheTBM6LC5LcOrMxkn35hTowU31oaKKyhBgdhmpVefhshMNjpYoUVktcEx07XgiESebQuzGRjG
o9hINsI2PKWlE5w4YQvz3CWOxWA68uZbKpKaMULp9WR5xjlTnqmiKs9FSa+fokkBsbNRm6YdjIU0
suJStW5OAsqut84sqTV1Rb2TX+HmlQpDjD3DSxHLV6VSw4kDf7Q34/Tczq/GZML7TF9BwWvCxavY
mtBMHBV8mQm6WeAp/UhskiDqYDCfzcEKt3pzmjvxBkuJk2otPhhUMvapQppxzw5byjHVI3kLdaam
Pma/XYNF3SNQeE/SUCzLWieXO/9ZVWa4K9uybm3VIRnlFgRorZW33CadRDtCryyxb0c5vEnuTkxS
JW+XZ7txMaUCtl1YHACdWMmbdOzmIZF0h2NEZzLFuIe/Q7httLS1UDsCjyYqRGMASiq9jjHUVGzF
jHmr+DKoUBy75qGpU3SizHMvAcnXo2hlc0zo1FwQqQXAJkR3SYuquwx6cHcC8tw81RZ90yEY/aRy
1wYnwpWrd/pKw7mzc41wSUTRuQem91K2I3CjnGud0TnGc9P33ZpWANGxNuNFpzLCrR9MRdDUE865
8FpjN/R9vRirOMVfND51WPFPKdjudazMdThl02fplk89VBrSeaI6alEWP9F8dYuQTHjak2fOStna
5xSxN0TSrXQTJ0qlZeeSAeotZ4QqgyfXiwyiWcPMT87srapwz/0tUr6NaJ6VMVaG0HhwqsbatW7P
FRjbH93EFOQwiRl7qnp5ttUg+6NtRck+FXLt6ziH7JogoTUWIUQpGt8AWyYTcjAzsC5oAQBhSNDj
6D+vL0mKBwKYgrc24MDsh/DcaqfGDqguSyN8gINfle/0HYiraWPbzLtHMReViZahv1PJaxWO2vnv
BeUlyGGiiAd6mIJox/F83/8V5GZus4a467xFeOln41S5a1i44MTo2jZ3IScNPYxOODDB1XkMCl27
QiXF8xjRdK+XFV/O33M5W+wMg+gDJU3mQnfYPjvTlJd2/hDaKQbZaIJeP7+jx846u4Ux7VuFiX4o
Ln9vuKlnjBln/LFu1xIE0ZpTqXGwCzovxELgIfVYodFc9T6D9seLEyhWRB5IdC9+nBhXLjD0v4U6
pwEgd4uwcrZOakWX1m+BiLZR/J/PmtZGyVWYIZH918HgMy21+bDytOTVHGmpGKRhrlzbMfYJqIAg
rAHst4IUYEdIHR7q26CC4txHmNkgUK0SEyQI6ZlonrAk9DbTjBuU7taMjQTB1R5u7ej+NqGMt46b
+kdQFh3VKJuxHH+8UA9WOsUFtBeBpTOjbBVNKcKPTKy10KJNhRd5xwjsZjLmxEUoSLf7GS7qwGcA
2hOxH4CWJa7nHisbccV01FtcbjqZh7/CqHD4lJH53GUuGwqK7kgOzm79eEdeOz6kNmblJrEJa7H1
z5y+vY89dytpphqz/joY1srLmz3mXQ46o30jEvVQQThvQrC/ukGDguDWV7bewxQFTylMh2HbY5U+
RP6HZWfeo607WJGgzC0LWkMifJrKrPE0ZqF/oO+DhlwyaLkVCVaV6TrV9aZLzASxrEzoM7LvWUFL
qptz88O71Vu73IbJmIe0HWeMsKiH4YIx0LQ3tGfun4r6b8wklUtQR+PM7/Q+JF5a5s3ZLEIb5OAa
8OAs6Nmue7VK7uTCjdpD340E6K6jmbDDVWKfDQnrcH1DDAZs0pJDBy7g4PNbljK9qi7nmJH8Az8T
HMupoFhV5YzKshegF4hw6brkZuy4FHxzfoyXdLR8GjE1OXmFj8CZOUqdYew0d952pq8ugLMoUCSF
NlUnZfaveoD7jNKss171H67kttU2LYuRhX/dVfhuRVku4taq9pVgNGhhuU0Gwm+xbT/kEY3dUJ0p
pZXyLHjX0JboGIexsOQ8UUJsSE6e5z5qBqj5YfoxIqR3tAbMXqGCzawV0UZLX0cHUglmBUpORGMd
KSU4CsIH1AvEdyCZl8ZqmhMs5kuQe/VLn3ZYNzL+6WN599yJwkoh7WvQIudNeYEKj3PskGI0Zbdu
8aZl3cKPgAM4kbFpoAKgM4b70KoVLYGotdJ3wpWyvffQANsC4+vk2WF18VHQMWYY61xXCC6+hsmy
vtdxqr0LahYNt32kdP1a1jXFFVlz0Aj9kcQ2ppXwbH7cPr5yXKt3pMu1vRL9IdcF5JMMrERvT09D
2uePkizjiVPbizLD+9/x7+/Q5+stPcOu8eWaJfaT3uEAW+RbBhADLiFzq+aggZB+uh3pfMItgCfd
pmqGMC3bnksTRJ4V5wHbIGOqdhmLcW04HUVzztAsp/RLtNWLEwIe8KVPEATi8dDd/bjpbi5NLJFR
QltPh5HnxyNUwy20Ew68l3H8FCEILCmGLywC5P4dr112pV+v+rCaxWrSaSWAoZ6fG1+t4gRPxMa1
bHPXjP/0sW5BGmUPPOAKXZ9pleX17rrhia2tGF84McKt1cgvWVjwt4fvybWxYI2H1jTKLcHtd10E
xiopSvssFBW92nhUcf/e5jSaiyrGYDYaMM6o6FKGRTC2r380WAyrka64pUspcBveJxs/V4QTlbxI
1dEFUelgeLrHQSaUNiqk5VjdCAobi1TP3sLR+NUtaS7SuDRXmYG4lQmM9zGWcB8iWTUxm1O4i11W
3JXX6vjIefkdoYCYjJhbM35tuESs2xieYI7y/u2Nt7xJ/xVGulOSPFeu86RqmR0vM1uv13XMoCvN
am2JhXwjjFqsJhdCKgU+LyE8ImegEUs6yYchx3Rjxe8eQ9VtrxosAao6e5mOMact8CAoLv+N9lQm
PUO6OH1TtnoJC3qGRtRayzYeQT0zX24oG2OvTts3URs/etanJ9r1WIrYBgUHT7giKXtWmW7tCoL1
CDhB6aBBLH8dUku0bit7Y3cxhUC4U1qZ3yeVv4c2Q/TOxlDYBwyuXTR5cpQsgNA3llESHWi9eTA4
ltbFbyA1f5vHFaRTHcyARxdjkr1FIyAKNyQchYq/C5UVrEsPKs/oBr9Wb8CMS4jBW5r+A5kQmbkf
PnWpPed9jhk8Z14zcpJxjPBkUn3Seb1FqxMZ57Aovq3mzXJ6qiHs6qvyOLz7Izu4ptcfo89RR28g
U6oCVxi+otLkRNx1AncGIpifNkvHcE8tI+JiDPM1Fm+yyBRMDnp3yTOQSzTcPGkON3QlmL/kzRsX
HqI6I/unNB9AbPiru53Hn3VakfQNqGfPWeB9p38Lwjl0qORPUAwmBeUoTVD++JdRWVwn+oMe/UsC
56mVztbqppeRgi4cGZmJssCQUK8Yplh7SybJqnU67UDBwbOWSMaWbcwJpvi0VYgzn0r2xeDa1zla
pPvGxrYGscj9+h4bNlJdXG2jqGFxcVFZvRkd0eQjExRdbOqSIH2v5p8rsvayJG7jprgPhtB8oY4b
/5U9QCL/VyeZPHjz2JeazxUT6cEFZpDShmo11UvMaXQNDWNbUJTnD8OqpoOvj1gZqEanI6WmPabk
dscA2C6BEnOmYs7sIOfKkRieQUZfT4g3Nn21wjz6GA/yGGAc7NwJKoLfor113gnVmWDvKDaJNj6X
FSF5SJbsNz1/IW1C8B7GGFsK95bUr/9Zs5vT+Gx1GnyzSn4kJqYema/toZLotIgZJT9a5kdvQ9c+
jWydgF+cnRuKah0ouS1Ythx6+fAw4EVitG3l2S1x5LnAEptz6RfxTVEVvnQp52JCzq2N2vrvlBJM
EgAl0Q1xqkgBgOdID1GOW7Py5c7XH+DSiGXns6M1uKgsBIMyf+wp+oCivFS6pAA1/A7C4V+G6kS1
GtZ2bp/LPMdyzjKHh1WvaEzFcqaX6X3KxkMuxDbO8+gpwjPacwnjkazg2fZ0WfsZuwu7Eqie7qUF
k7cPUZd4GzOcFRkeDthiFBiP4E7ApxzRvsxlQpfdkKTPVl7vMKp+CPHQt+VjmedgEug6WbrKXOIr
nx8YnIn1OB66gvXH962dqMJuo/yiYEpQ3604fHcTTyxsNikaLvNjWtPRnEWfY544a9MEzmLTxSQi
EgsGxRGWBmiN82i9lXG641SFDsz+XTei2rQDD1Ilra0Y2rUQcJY0j3SfTB7ziBovjEtbobqEm6uX
7mlaJgroPJQl7hE3bn4in16yOU1IZAyPIm0SKiZuapu6g03u3vMW8POabEZS/UsBU29qS0GH8B+Z
spANG84JuvhKKSYpVV+dkZzuMZGHXT0/fp2EcaNTs0aVeHwQHnFW3aGD1gZuq+FzGKjTymp/5ejU
y/v5v2RO/ZmWhPdLgHghTGC9Rkul1piHEB2Mb9WmN6xzLcIibLsxDC6JibBXgN80S5Etw8Cm/9Z5
5YecmBDGb+kYZiCT8NxQLngG7Ide5uqohrwBthMIVEntW0Lq9yg95qCwufo6wv1JYwrwA2fFLXpZ
zic8ID4VDhbYU5E+6rQzmZfRgexlWpwdCokPp6ALnr48sEBaijOmx+uZkD2FIvLaeeWwZnTAC7mu
5J5NfZ+WZn3UEmZXcA8meuxKXk6u6fS7ZFAnj0XKwBBn5fJN99WRpfmoAu+XgmZnBxIRlxv0qNGg
AbIqAB2GJjt38jFNqt4GWXtJa2C6sgDdkm/j4ivQyjPv1Y/qD9GDNpmTsiHQlPEyK8XRDYxzGqvT
GPS33Deqdch5j8mmzXGRMA//crLHkiGKjYOKtIwC+VNBA2sS2MWyBw1UsrsCUPggBoc80un5Fa7x
v74pP7uRni0mpHBSMVAX1lXGARBiQMW2Swimfh0Zr/IEOp8xWFqUU6tZDUosR5pBaVpnx+BMkJqX
HprM1Ovb/2LvTJYjR7Is+ystuW6kQFUBBbDIjc0D55ncQDg4Mc8zvr4OPEukIz2iPaT2tXFhhDtJ
Mxig+vS9e89NaE1wCCTZi3dOQ0SPOJ2s/mFuykc0Ptkmbyj/Q1GZK3C97alhV6cwe0N7BrQjsIAe
0DY6u+1IRLcJ04lXn8XeTaYI0hpwsQ1uCdNQEv0TDwhJUFqsjGh69rA62yz0aXs9SPWkA96/oDT2
DQZzcwdwMOEJ55wyoWI2kFshwWCcdjc1CteEYYBmKc0v58Kea1bgtMvJJHZ4gODogOG1qjNF0nM9
MoyHB7MtnPIx56xYxmF5SAiBXA2AV5w0opGrMJ0lzXk25MeMYay1goZZa4KjJqT4n62AhXqpeu8y
o2YtcIgKMmSFGDvXIL3HKgXSHqdbQCwhqruE0xEwxMmCHQY27DAP3p0IcRRow5nXQ2OH/DI6ukXb
wDCrUIo2CONqutYJvdO11Hxz03uHSvkAWwyOdF0sQYG4z5m4HRzifmk16JXpJWh362d3ofjI3n9q
mu6tq5AY6Jbua1rsEkVASKruGzXOt12a4HcSfPfUZojjrXFPSkG3tkmE1vKqjpKz74+ojNsp3DCH
uSb5jYjtwURMUqefYlCspi5keDd9Zs/gRg48gTBz5Gas9ZkWZUWgr76WVXepmic7UQKyXg+bekAX
T6Je0EdvWL0o+0Vx59Nw2BLMctktat8iGkn6QpPaFmCSvFQh9fTpik+NedEAUPQRwey9gIBCnYm3
eGYkrxx5zHoW864URx5ClpVYEnejv8qw8NkFAqCJLot12xDAES1xy3SsUhfzsq9rHGY++V2V3eNw
sOuSQo292p3TO+Z22IA8rFFGWjx0hc+JQC3g/xLalQo+M9qC1JSQTph/PFSjvC4U7WoTo7I1J2I3
00eny1fuXUmP2IzbCUdTX+9ZYXee4Xk7AwWi2WHiJ1WQmKxxSC6bPLtsPCafusnK63iktrIbRNhu
RJh6TIcqDdjZw7rDXAA0SkQ4fyYV7lSSLyhm2vIdE9XZ6t7jIgFWdVvhjltTu2CyVjgYAxmfs2jc
cfZLNkPwnps+otciBCNN+7WYwdgVA2gHj7C31GEgmSd0Z0TG+GPMYFT4M4GCwVOKWiFZput+3t1m
bNJBuikzNHDwxhiwnzPfS7ZNjwZVhOlD7nJqQ5CKTAlbN6BGZ+7PocCA4jtwGE2d37SJ8WVmpYFv
xBnXgVvezkZx0Q7iraONti78CAS+J25+/hekQIJWU3ikZHBOG4dRyqqJhvQQsGT6ygRWv+Cxmwmz
I6FFLOmaC+0PO6mX1LaUkbgy4++2GUDQwrVrUNRXUfgNehKpm3Tnhfx4QG/TP3ayBHk+5gftIfiJ
bextskTTFEZWtwPRfW+a+U0XIWcKTPRqUxzvZuyYa+lABeyFewyW7Soy+eS6AI9Ubg1kzbRXIupP
aCKPvZGMN9E0flecTKkL1NqRDntmswTL+KizS2c8TwmWMbsdvI2CTosoEklQxMa03B6wW0qwNgtn
p6DcU2n7FnXtuDOgA9TWKNZt0n9Hc/7c+xakemPbckLgMR3mTYcdrpTU9YMFqNIi0rWPEfN4ZJQ6
LeMHN1o02jggWBb79odpBk8ZxKeLZiYiuCQkigXp1h11ctZ1fuG7FVI7iINRUmeXTMmeK7MY1nZI
0kNqrHxFK5X6BYVOrWaA3VyNODOeKTWni9xNGGrMnELdkOitmEeO4LJzOuj4ZoknSOkOT6MvqMby
cV/22YEy+mwsgV3GTOD7rNtwww9TiPtwh9qHVoSHgnZQAyOGZx8k0xyN+zjiB9uKkFTl4LtdQhQj
ZJZlZiVrRawuQt0s2NJj4RbJTr3p0JoJ7Y0mK5mCkfeiASTUHdBBHzdW5gzA7LkgeKNUg87E/Cx5
LkPTCFl2eR9mXt/7LcHVRl5wRELgF5ZzeGOSP1TPWMQDhE7s8gQkllgHsqF22ebG3WwEw3GK4AzN
4/fExHM1dqQ6aeYPZ1MYN2lsB5fobIHkxM+DR+pWEqkI8AP+8SqAFoS/o2qmzVBb1NgVtECGayjH
euLdsXs0OGM2kYUG3cMSflEKbn7+7i4cUB7B4khg3fLSB2STJP3OCtFHXS4LBmqdpMz4/hizYRXc
cCSMDpauHnQhFDOxcG+NLM3d5FylWXCTpQhaLMZ9YDwW9DqYLTKwUzokxbGu3sr4zaxaG47nuPFm
D8A8O+5U2B+EjOBrySG6DOFCTLSTrbLE22gnd01u4+/Mu8da4yifcyixJRAL9EOs3HREkhT5nOe9
u66PylBe6YSYsLZ9Mny964v4beJssR6lez34BUSREWfolOc8cibqhaYaTpOEnSh6BFl595B2JZFv
LYNCxOq7iRDSx9FqwDkXE7mlwSWSfQT9XdFuk3zW6zZH3kvneZUIn50E3OBOLmlZ3PfrONBrG9H8
4NBjjwJs9U0RgxzkcNVjWtimc4Bivev3KaNBIkbjjCNwvYiTln/h4rFMgjvRm2ytKEGdpWXr1mfG
VeMK4yCreoJsUrbQnlrxXdYROtfUf8ui8GKu8BgA4PzEroCwFH6r2b0yg9ggU4B2bHZiOyT6Y0rH
ewQ9eCOrXdUgaZXTfcocf+MYt55xahQt0tSn2ZunOZrroizWOiJer05h5TV9fyRB2yYW2KEBEBGw
wYKCMqvFNYAUe844LwvitqcA7oPdwIZkMuNF+Su5Oyg/p9ZgCepP8+BS7Bv2sJX7aCjDtU/a3qFC
kE+cSrwneeKNfnEJCQKObWv3X04JVkNj6jMHgt6ggJN7DkFjzOCwZTli+wpLEXJy3hKdfPTvVVR8
O6nvwfD2570zJE8VIuQhq9moc8BJ6HG2UR8irQYqNLgejd72JiECjxARJoO6oMlCOvRKlzgbJR+8
4YnDIFwYbkji+MCkyUeS6AQba8IBA/Xhe4RdhDPoTRo69Jxq69rM5XNfI+asKsmlcLx6hdQ6oIM8
b+tGkNyLXBOJK6aDCWUldZcoqCAJIKEvvdK+TalXLhHvNv0hH7dwGKIakwEiGcNdbPGh+ErT4rGC
JZZLIz53ErQATh8+haxBITKeNWrGlWWNr2me4IOxkhdtVfXRaoJ3M8JZaXAS7hpyO2Dh1G3ZH6Rt
XvmTcyjq+kFIWtKMDgEoBJcdx11MRvkX4WYjQCz3VWXee0HQnzGV16YbP3QhKujEqHIQSumaGnLf
KNBbA7QOxkpM5UmlYIVY82iYuIgwVzLwHHa9rnEPuQmumDJGwEA3yEQOQ2Iyxl2Ava4DEhEU8tEi
aNLrB4OqjyO2x5QYo1rPelcruAnj9awLe+F/3xoJTqwEpbCwrKe6JdNitp2U+OkPw/+RJhq1kSMw
ENClBBKI+7c2HRCOPY6VEE1W0BfndlLfke4/2x7BYViO3RKAvGOiiCra2zcQN7VhvTEBfA/MngRf
mqJo1NgpkMUG2GNyn1K0qT6MqDsZqvCO6HmudVCX56mlbMtVf2v02PhagzZt8AMRyJlkRwtnQvSB
hemJTE8DH5KBnN15RU3GSXOqjhkrB71VC2kuU5YaV8i6H1PIWP2T99oP1g+tJftS71Jd0RBJR/3u
U8Kve/Q9yQyKF3eFQr/o7xNzDtdlzmhoQDaN7WvcWQ0Pbln39Kgca9WGxPOwKj1m2UJgP6Y8BH6P
0XxWwSWanh0fhL1HfIDlzpxYwHA8fEPNgFvYjcwYM3UfEyTiZbT2HZfGurBdvKT125jilx9sU2wE
ZBbNW2hEseQ1AnPzLDBn9nfuTWrT+mTZNd055fhI3rX/0LmuOLfdYYR3eGpkuQMFFR7tdvwMatKY
JJGbNF7yteeE/T2qelRhQ3KRsjJPXkwm6iCuk87DgleizqzR5q51MpwM0GVte9/VbcNyEmwsy/YY
k6wVLYcYARFKlht6SUdCIQDpVZC/O7NZ/KEw66J0ePRqvIOtMTyldH/gsXnXljZvEwvuTu27H6zK
9ILVjDBmYvNqjA7BUjCSklVu2obbhswbASO2bCgdMdBdA0id3hVc/U3cLVFEDVz73Oj8NXP79kDZ
QV9AWuFGeflHXvIDwvSpYl7KQBOJVhTV685oQeb41QF6YgK6PDlFPSbPhF6YiiqEE331o6VJPAzi
x2DAVctZRXkLzK0b9pNmQnEja+7xcYY2gcVEzxzK7Ehvq5qWfI1VcmCKvjT3RAWMb6RjVYzTzk3B
ZDY9JQVs9S1TuovSZYXt9KXBe1yp2sMyF4x7OyuK7ZCN9kZSaUU9wvk8asHvDeZbpkdg/SAwiHk5
5nR2BvopAOAqdxOP7r6ewekUHDC2ZMI9DROL1qzhYGC/gfxAz81FalG0IL6IMnue532cFD/awTnJ
gN+W2mo/gbLiF9F+DSwGf4JRljEzKWv9Y254ZxFh/koRZ3uBqY9mMN0SYz+zi3F+cACXFmb+TO1h
bkcXBxKKjgypfUvwMrN5l5GizfS9eWyj6r5GTgS8ApBTO9Eh69Q956t9pwQQ+Cpb+BH5meMGTRVl
bw1OP7Q1cEKNiK5grFz48/zASkO+/ER2QMyK3kTaZMizHIwTnAhSp7vJYBUg7vLYU4QT1+vCr4WD
s7JkcZsOZ2cCq62jazPGzNHPL0X4OhryaPWo5KTJKTnPO54+S11GdE0psED459hZbKIXDMUIZoyY
vjOn35F9jka4TNztcnOUeGWYZGUoKcbxMixeCSBr1xYTJ/b96kXS3Sk1PsEinp6itGvXY8fKMlgF
nP51FILSj8cvXsVFGjnXiwl4GJsLINyPVRvAdqq3SeT1hzk3cILS004tgM1zMLw6tTetkLxNuYMv
i2Zt6TsFWFvzpvau+9ADGhQ1TyE+/JV3n4fDRwJdf1e+zDHVStkC5HVKfSXT8IWis1wXshbbznph
BRVoIoebuTVuDNChiF1oO1dXPIRnZ7QPSNg7hIAak43HZJ7cua9S4HZGZxEsbQSjGneh4Kg9KyRH
wqOPJCX0VAeQnzDVOyOzjUGePctwflALmzX5GOm57pu8oM4acMD1IR3T3FtaTMOBYEQFXGvPoQlK
ltTuvrJtcL4tiOJZ5vNGL5PG1ngSaenhnqETFDRFeDTKxzQdQZND7ZWUTBRRUEYUQxmmOHuzhvEc
z6wkpmPRAxTtmZjZzdTjnVIDcX1TNV6Q/HsXZPZ3Np9LPCkeN3lEZ3Jdh54LDAiyuh7o0Ia0d6iw
8fZVujmkmXfRiLY7Yy1dDuoAF+nin13XejZnHvEkr/ptrD8NC5SfZ1dXgxA4NILuIVT0C8o+f0IA
j7XJZ42Z6bauCLbemJqeiUM7kgHAwAzKYUozwKaGj/ZuEXCGOWr+IHeaCBN3fEhpHW3CoY9hF9CR
twVdfcqsZNM5cG35sOvqhqEEQgLX+sq0uCC93iVzEdSSUeN4boAuhLO1mSv7XQd4E7HgSgysHJYY
Qk0JTQmFFSrKgSONFdnfUMZYe2f+v8GSvRoOBpnEoaqf49Dec7C5G0kOKSWRT6N1w5Pdo62iQxq6
wNtCmzY49kHX7zYMdHqEqzx5Qh4CmweJIHQ/B2oeRJlepblv7IkrcWGfqs2Y9TcqkdWN0eFztML6
mDHj1FnT7dOgvxJVG22rgoPwMPhH1y4/R0YExsTIKg4dRMEdpse0vy4wZnF4H8EHkCNH/cI7FYk4
mhb9Hsg0R6rHjfToODuN/ERNp7lIrAdEGJD1yzQdmKKxKfL4MxyN27xI72Orf559ZAP0hD8LTxbb
lsKsbO0DuovPuPaSI1L2bYrXTqq63WAmag6e1ls5AvEqw3dSgRx4M/mFDUYVD53vIoXEuS6wOULN
n1ZZi3ulqQBNexPVTCcuA3M2Tp1lPCLK+QihVW6DoX+ZopEZQPhoAr5ddxnuDHE/TzQKbEQec5KB
gG5pCQy02+aRNK+Z1DGvQD6blMmzn1Ci14hrSV8Sr7JeQvDyN/Z3x/nKx/pR1ZTqBDGuMdTelEZ3
ahMOIMWYv8UuvMVMvLpjnPBIMuBP6lBtKzu669VzYaaHuYqSC0T5687fCizQ6wRDV9uAzjeG916J
17xur63EemoEhWQfqRNSa0ihxWbEgsq5/R3L9L2oUfs0vQQjShaqKtDMCmYJju44SBIgyJiAdEp6
LtuIC2t2VoGwIr+u2XKNMSc00S5PzsAX9IZOQg/XUYX+uwvg4s+2fxPb2McDgEpY+SBkijG570yX
WSqtzbF99D1ap9pBe+ylyUtVkF0RlxWF2M7D9xfi/y53XQ0bB3sLzrJpYUpABu7T6EJHKNjxALFA
1iNUCDgkO/K/855J+2LKkJUENmkVL55F42OangMbFKcswjNAGOJfae1vZXejHRKOOoYINjbrTewD
inGF4CQ/Bdhyu2UHpfk1hDjbG7n1Jv1Eagrc3IimUfaC5LHa9Sa/ia4I6nWUozw/luavdTN+51Ny
5WUembrZdNUjAdtENcmrpfhA0JidpYfRpabtzu0Jq0PZuzDB9u7n+tqM0ifnnp6gdwBrCgE5RrxI
dJRbDNfl2N7MqS53LiW5Yr+jvJyx/hv2kdTDHkH79VAvxc0UPPQq2bd9r65sOE1aYsJ2O/Z4UslD
3kN9FFX8LYrk0DRPaVK+EScYQtnqbgqfl5QRe+85r6ViuSEW19qkYbs0jks+YOUdfCm+/YERkKzq
jRhielsZFKQArTjCup3u7HsA9E9lB4cJTDThjByu8srYktT7ppOMhsowXrRtmu/yrpWbuUWQ7GxF
DALDdQl49YR6KYWx6SjVNogMH8kOhllD/NPGKBG7dv0EAW5AvYX8E9sN+aeGzr5ipvSbyHVI6EPB
lCxSPJFNX0ShUHi040MXzVw7mgiEq4pzKu15AbriWF7QYA5IscksxQravBaPkYsOjta2uVEO3Wc5
MbAEm7BkBxnHFg46MoQtxrqPgCipyHdebQuaYu/SS+jdJ5NW/b7UjB4L6FknfM95oQnCXd57XTRP
ZeERF48pzVgiCZ2F7pCicMYVizp58iC0GtWjXUEtwcrZWTBQutg/ZSH7thkb7EradlYuxYivUK36
EZPftukOsZIfwUDkvK3gDlaYbgFxOGDP6RuMt1E0HIa4pQG2ULymiLzG2SnfqpJcWKJWCMVI7B/B
oN9ml6ycQkeM9zg+hyJji7CTi8uCgfw6bdkECmV/Tt5rDPZCYqbZgNVaDGTyAVxvvB5RCG0UGv7N
aJioY5zFsCUhx2UkHrVMBEfwaBsCHTD9hdix3DB87ixHb9guj+x600YFxnGuvTtD0ePFgOER/Qxn
wlgFcXJRLrlmzDaw0qfuIz19NI7tzK0pDLrgQ0VACbVC06WAEAGaMrCjnKycHyNIePJ6yOoRWOsY
iTOnehzTnBImhvvfAO2kE9jat636sovu2+aD2PWZdjci+SxdGvqkFq1TlBSRj9aRg2G39nqYXQRu
Wb1OWZRy7GeFuWMP8alr0VS6YuSwZGkXlxsDhSYn+ilALYEOW+1adGBrI8iN3aQYXipp7s2iEVAm
nJu5r+ReBNAVilmtW2K2LZXd2MGLMzSXoFHOGqBeXD0a/jeNxRsls3sOsORYxvSWdWpvYzt+7Gxm
fHUZ/cBT8iKJTYKX2BG3IIQNUgUAgtfPuylkHhRFpTyYhnokmqzQ2dkhp35ThiXrK7nAhFHjyGwX
3mn1lnes2hP6rF6jnnMEcCsU6XPwXgVIKJtJ5wzcwse8aw7dsqC42dmou69ATvCvuehFDI8G7c7K
/nJL412Uytn1Ufxtx7Lc99JEOGYl4DFmztxsHZdZ3ekrmpxHG1/gCeEoJmTfpP63aD5XGkMrLZJL
Bmcs0h6S8dQHnh2+WrbxMnKC2Om+eELued94ZotD7M4TTb2bZfctR7ygVUIqh5UjRSm52dIFzIEe
BPmPPrqO0x4ZoMx8Tvzy8W5E+ZMJ8gTgNTK4CtR4pAfzhbRpmwcfLF9gxBcMzuKefJ+XrL/BWTbm
u8XtEsbkRYsUIc9raw0MRSFlmeUxgpxkZXofBoi6Su+MMALxYlCeqPN5OcWpw2yJrwUMKVBia02G
wNwlNx4LSYeOMYMprZYFHtvn7B/qLjn0XvZaURVEY3Ce5uRVzCxJxkiY6WstOZYPPhQMFX4kBvvQ
Z5XrcxndVq92GdwI8RyoN56408AumMIAgs/IZNA7Iam5ojDaxGX9oYFJNCQ7Ds8YZgnw6/pHrx8v
GdNvSncRVPAS4SZ3Q/5SVVyFjuOA3dRnUA6Jla4zVAdsMlSn5n5sUQ+Lrcq9nXfNbGRr2yAlUnFL
4fFW99bW9W98WpleYN3akEpyRcGwqBL0yAii889+Cs44yu5xcI9O9x0oxqC9p6bVQILP4ImjjuND
J8NnuwTjQKHacWU4kb4WqK4p48mElvvQGR+CJjnlCTrO6qaT/ZcUj4K4I1aTVR4l2zjh8YQ6aum7
yQw4o0yr0HCvuvxqmjgC/QwZ/d8Y1v9fDKtn/S6Fdf+jzt7z6Y8xrMs3/Hhv2n/9Q9j/NJXnYn/y
XNf1lqjV4cfyF/Y/l2BW6WkE76YlbJNvyYt6SVq1+R5M6fx7Qd3z7+TW5r9DWJ1/Ssd2XEfZipMd
zo3/SQir5LdTfpA4lB+//vUPxxQmZ2paw7wuxDi24jX8MYJ1xmpXKogn6GEY3/upDOlR0xI1eGY2
zYyTYa2g5qcdvq7Z6+gypVB72Ebym0CYFHVqV8WyiXbEcl2qijyTn6ZN9jnEK14JgnLxcDoEgJNy
MXz928ZVWTQEB40/c1bHP1z4m3+/8v+Td9lNgc6v+dc/lPzzG3JMD6C/bdtaK2v5+8/3uygP+Nfi
/7L3JLERMETPS+edfCLasssfdultmHy8uJLBxTw5yXmSRoMg2ScFLCgGmlAMD3ooAFt6e4eoRSPZ
BP2DWZBF41cNZCqkifD4rH0pKKHbuQepUITuhQpq90IvwdzVZ1YeKmxYIDuC4TKLIKhStO/DPp9v
fv82nT+/TSWlUqaE/KYt1zH/823SBGytnpPO2ivJ26lw/mAwLbKvuiHpLYo4kabMVuqgwVSGMQNt
8lTCQw7UY+c79XXbpxcqz8bLllBNUXrTVWSZ4X3QZRexPV+75YKFBftzEztZvdGlBsEZjjn9Fh+2
mO2DWagYrXSuz5k6MsOP0t7n1lFLP7juM9s4JFTpZ2/CA1gV5o+yhyTcxiR7Kjogh2EMNrZmvW6u
YoeeZj94Bcd/g3XQUeO2l21/btL8XA51AvcrtzdWZ+nz6FPC22kQvDS91ru0iQXBfvznmCNsK/3U
vgqj3D27Q2bRjqRDrUqYEEo/d5FJF0m2vjryOF4ZUzQD/gbR7zOBuqAE+e8/cMDuf/9BSeKSf3nA
lNQI+JWH5sAz1S8fVGs1qCZ1TJWk2mxXK5M2fcmpw4gAg7jGwewQpKyyWF7W2kk5YYAINZcRehLF
6hBO43s2mVTSssA/ORH15vaTeWf6FVbMhnZzzAHaXe6ByFhIB7Sjcd4ixaLBCSw8AhLpJGpGBgYp
/m/eGknUv7417mtLehwaLcglvzxq5VAOeB+oM8mKqg8W5OKKUXt2NZA4uCdF0KajWDvgjZwM2qc/
ASjPkNCKUOmT0RBOVuJyXFtWVHnbwuPsL3lYEAS8/DQrmoOtLkbZpBeeMV38/qWLv3jpjhSupvVr
K+2q5VP7wyrRm0VaVZOB6djLNvQ09bG34vRpKAqEo4N7RsIJac2mjeVOZXC2wUGVWZisf/8yWKv/
dAUdFnjLk5YplO38svo2HDJb2LEICOvK27dpj+NjSmlWDtZj3JK753syuwiXrwjKq2iiLkC4BRHl
OnBsbkOj9yACUf38/Gq0MXL9/CrQTrcRlL+r3ujqC1FH1abXfD5dM8x7KF71372Vv7qiltZsKLb2
PKWWt/qHK9rk2plkCVWhM8pp2y6W+lbdNcTwnn7+R7c81D+/mouiRm+PNzta7pH/9wcxVfZ5ihkE
VBGI4597RVoHTAxqUP2EBuRN8jfr6F/dCDzx7HvCsXjd9i83Qtm1yp0SxoZOrzbYZBhr2iIBIkdA
btALc5MG8VdWCw8tgGHttfVtGsnf7FliWQP+cxNWVAcYmiGuOpb162I+zibcfYUOYSx9G3p68Gm7
pIPKXBMItDiXUQZCOImYIfpVdIO2tv+bj0/8eZmyTNNWkhplsc796YGgz8goE+lJkqacvESrYLek
xWUUM1kGTnt2i+ZDx7RsOMEEZ0TxTPqGW6vKFaOT8n7Mw/FSUzPLKujPeDIS2pgQYC5//8T8xaWy
TId+hu0w3rW1s9yGf7jNctVIV5YjA24Dy7hgdHNZCzmfJNU7BoDqonKW5Ji2sy7C7L4m4/z0+1fw
80r854fFfcKvtm3LpET7dUF3DEGPn3BOelEHYQXRPV3dNfGOT0maVK8a98Ia0U21KrrmcdKh3OqJ
QZQNtM9wM3HhNEm+SxYzhp97AC8X5LVFyN3W9Mdi67HKrmbbJlO+1XdmUztby/Gso7SbdmfbOw0I
8cXp9SJkRx7+c0PPenIpjKR4lgnxeWj5rStZOxyYxybZ/lyGR902599fBvnne9ah+HBNKRjruFL8
snQlrhkUrT+BBo9PISRYMnq8wbwKG8e8Qod26U1hf7S79AR8mXxgbT6glWFwLqbznNbpyek5NMks
QK+8WN3NVp2SaHSO9NxIcIsgdf/+BXt/esbwZwt2YZNi17F+fb3zZFrwUqBs/SyYfnIx9CCDi1rR
vXVj72VokXxwGdHB99+//93OX/1ufqXpss5byl5e2x9uWp35VhxbRC4PUefhRB4MGleKAJ1GddkD
L5mHyWTY+fvfKv7iLQsKD+DaghvVtH/5iBAVjFTRNGiGyGAc/Z53MdC4MoKZ7UVg0nVtXtR5tjjI
vG3aoTkNLB0DVjFRUoZYsrMG7JYdIRxt1GE5j9w35x5f8d/sxvLPe4eDF8cGjMoJhGLpl72jzZug
HUuuT+hI82Mg9wOb96qSnX6MVZjtCju8S8asuYUzRZtBmc26Nvp912NpxA6AEkZmkPhSYhtLXSWX
zGAzFIONgU3Xb+/NGd3+GKZ/c33/4lN1pGVJhw0E//mvS1El3AD7MLloKjPTXRDR3ddRetlg+NvU
MgsPczq4f1dz/ali0CbVvkfNxXIt+fI/b6XOied45hKukgqEQCJeu4pMy0SOt8wvl86yg9W4ANnn
u7jPgmRjRdnJp40DLtNBqe2mN60Z35Pk/OEhx2V7CTdz5r8o8DgrgFL7zo/WdQyAkZY080Lb/pvn
UHPT//o4aClMT1E02harh/PL4xDz8bQgIFyItdSNk2vd1mPC0CUCRjPH7PcuhnY/DPepiuQlWuIN
JoH4rt9ZY9AQp1RJAt7IH8ty3FxE2mlUwWhL8Kn0ZUgk8uRfhCEEedrC8y7K05sSmykNaUb+A2O3
ncCmzJSR+WhPOEIhvEvq6iMGlBTGkPGDOKc+F6g6UD0RHJoAFmnvyIF1GaAwHnKlu6pdG1I6eXLY
CEVkHxs/7NA+IBuSiHoRnj7VRrat8rk9dzbuQ202AAqJXlNGfIVPrjmL7qXXPq8YchLiPCbOQ0kX
tYIyN1jtTDB5SSjK8JjXFuTXMvzREBdYNIOAQdxz5gqAMLVG960HqhInzq9BCVqNRyyTZ5yH0rjI
q0fXb5r7W45y5bYYyhxwTcQwsEn1xg0A/I8zrEa50Ng4mePzRd2FAZRyQ4N21vYJDf0htAbF8BOl
cDPoFxkRXdG03H3gDjMR58eFYIiKczwjjbwZDau8JwvnclAqvsUG5KwDbGkbQzbPyuyDdTfhpk1q
A74NM4MiuiliR+KNYkCAuhRxnWVE+4b8rr7I4Ch2t40eluBnFFVp7XdMn4REbW92SGJ6Ou1liePP
yzg14iA2vJH2/fQxhiPj9QzQspHH8D1hXSvnvQaICWoKek9iA47u55MbEqSZjjYpjKfZS6oz7KUr
BGZyHfTojhTi5Skv5HbKjc+EYZDfFiOExXQCliGgj0wfQOyijSEGxHaInzHurDpGthmnO7B2ScRs
iDlIm7+3PoXbhAsWM0G3HaUfHpsxuu5w/a7chMqcmpBmC2XNqqkb91RC8K/hwiUVPuM5DM9RRF/c
qV+SUI07gHZfna6yawwXECayMgHjQZ5U7GIe6+SpDsSpg3+MfU798FL3LpuA6KVJfl4cTAmajmS6
LeqeobLHD2jz8Va2GHmCvvoIEYLZoz+Q7/FDQ3HZRJIUsZQ8Ynxu3OJZaj1XASlLNYN9VBEejgDu
goFBB9j1cUzbjZnbADlBD64yhoYcVokvhoUdMH5g9M9RPsvLzyDm2ns8ySuZgkDKXfSqMXafHWww
4xTZyzghwKvZ8WNQ1YAOHQ0w32P+mU3VwQtiULWCwBi7606l5CmXnEt2xgx/10j7mWCzmUCIHFNo
VYPuaNtsUZoQoxRBeGM98ZjWbrst0Y4SUXm7r2Yx70vcj8Q9mdswBEqI7RGLPHVVqfekxh/rhATs
iWCkQzTqYmOWQ8HMUUUM4j0G1F3PIBjBzCyGL1yO2JsZBIXQijj8kx7sbPuEO22UIdo55v2OLmrm
RjbMEodIbcRUIz0ARM3xAJOw7onD0Kg2J8+8V7lpU6AwOJqFLDZZCJDRyIaH0Pr0W+a3tYbdbJO4
6JoPuNsI8LVJDkyyBAMuelojwuTUp3wyflHfJywwCMUc8+gCyxIjGrc4/0CItpEl02HbI9g8ayWs
bKK1XKvxtxSb5GpN4TmJ2w3qaJSei9nMn46qCP2L2GAeTitnNSo17QazSdfSissto7sKEoCPt0a0
Xx4diDJDcdjkmDUxxiCSOHVR+iDxDofBa6b84b9YOo/lyHEtCn4RI0iQoNmWd3Ilrw1DrukJevf1
L6F5i1G0xvaoqkDg4pzMVUnzk7cZUVBKuJvGMBiqAy5OHNL1HHnh8lNpTho0H6huXgCvE/So7LfG
5hcGb1zUcRcz8JODUt13p1cKxcdzibpjNsG4MigibdiFyG0yV58zrl5u6Mb+4nTuB9lLoFvj8hHH
/+KUxAt33fO6bsnGZHSw7ufWuC8aSosgPso1aQtQw5Px7gf1wcf/cg9uoob7ygNE0Jy+YP87wrlI
TxzuQTxISGYiT66tZV7C0kcf2cg3oo/eHa8v6+AybaaYsaQnszdzLK0dyIa8a92HKlf5xo4TOlVE
T5spoW7j+9waDObrImYNIAc9QNl9HUqDxld+NVzYwGnMvGUxskezQ8nimzmZeQC7PuPMOr6Ln9iN
/mIlaR+mVl66sIEEnlg7j+s8Ugc0wVSjBZ45+uqoILSlSi6wLGZAnCgC7lyUJzYuyRiqBg4e9w6g
R+vkr/Bh7GDaF9IsNk7uILDxcB4RVhx68idOEE+bJPPZucnscVLktrwaxHMaZmJb9NE3cSIaaUPR
75X3IUnKcu9KYt+9FD2Xf7EQQKCVRNMCNUSWBE8zVBY9ANqgsh+Y7zFUNLCfzMlnpd8aNWYCnugU
jHpTvse05WtbJMfA6i90laF0yQiaqXFsiEnRm4sAdUdvsdWQGcJvvC2d+I7A0E3hjvKC6eOT44qk
sQxfniL6KW9aF/KTecsyVVzbMWSzyu+LNDrs6+ZSUdqJ/fCJw/axYibO30aVMiDnmwUOXV3rANhx
WTdUgbuMjLdtT8i5E/a8aoCqU1UJl0LqxsJdvXPpfG0yw71kNMH3VsMMdVHeHg7gd9kUHoCnhNGi
loAkng2+IX3t5hrDis+fZ634tJR5J6xg2sZDu48l6Zqm/CydeTh2iju7vOa22aLAXFFcKjHYtRCw
Q6tvdkVhIXJaEtLGwAKAcLR3UawwyOYwRJyaqq3jiu+5p3AxToFYF7PnHQSjYj7I4lkWw3Bw+Chd
klwFK0+/R81ZHDBjfwrjH+UWn2u2lgfTPNjb0chJUTR5y+zXv7JBvVksXM3AMdfORDs/0L9L4M3F
g8FNpm1fqkTY7zzx8i2hGrYRgEpGL+WzoIu+bAU3ncKr2IMoXTHp21a2tlkZxY7Th3d+GtOi/GoG
9VhymqFI1ftccHhMmesaBtVJVfkb13iPWUYmWql9RICP9t5iH5rBpSST/iaOOBAL+4za58mU0S62
EZVQ7GxnH0l6QEEkx7whWbVXQt4nSbjp4kbyDCjkpmZMvI0jlnmTipkpABjAa26MCWWiF14tk2g0
1DYwAt2hnngHz2UQ34s6eypT3v+1VaJKRO/UtT7kbfYkQUzvtYe5fhCN07Drjb4727U2dlociAze
laAlVrMfXtinfaRjYW/dtrqxCZkOTW/pGOQxampaY4q9aSOj9TTwmrbduDMTl30nmqV6ee2d+TBW
5EKtqfvXO8tXQMyOLapxliOQ/fEThGq2nzJEvxOyXh5jLoUjuuEG7iNDYzAqD1AtfXs5xo8NJD6f
rI6bmuGmkJWxMurAfuWU+KQ57lk/2fTXSaaC2NqPyzb18veCZhcFGBsUyZje2JPYoyrub7w2fJf6
I5EL65bFtNxnCQCKSkaCc1F3P/S039rGvZZB5F8zXz07iaiPJfsOIcz7MV0AtpDoaRqg+Wa1sE9a
1Q0b7REBIossvezMnq+WYFQxY3HZzOoeTFtwTAX178WR4YmuE/gElI3EFovZ7h6Jn5FhNloQ6BKp
hJMGWzs13rNswg9mHQiwIWAdQDhTBwlJq7PKMYVcp2bxD5gZzUCI5BwgVX2bApTcxBI0Nkdo9Wi1
5V5hMGruGfqSi02MaDtbAIX4YzLJrXhYskbH+ZqgwAGsJSfXnOsOYYNNM6QdC/Z3LPNW2/0jTOqa
6W/Lam22t2VGVb9hPyh6Z59DwFXCvGTWeOBUck/cmfTrk0xRoLgkA6Bt7KnYrtx0PoN/+2Ampndo
n4HlUKB9sQfvYc7Y+wzlUQjGOX0HIiu3jeuMTtYmJu6bTY7CtyJPaC23lRTBPtBsSupcRyJmD+x0
uPBnXwWM2Dq1YffKoSQbVEaIyqTrEfVsOMbwNNjBch4K61QGKec1gnBs6GGUxu1HQ32R99HsURIn
3McuZpSnXOb21s5JJdNGM57acjyHtNXXRahDTeECmZvfqVJLdAz4TA8i3ow9jg8fwjy1JfWa4Ap1
Z3GNhXWhvGWWyX3uCAtyN7HbzvyJlf1APibaZD4lH8daogP0qk3PxI5n9DuXrQ5lHerbg4yfR9KL
Lh0cBwH8pq89ZLTOr5nJL9OcGhqXIeS+1EY8YqBFCsobTj7kwuqg3oJAeQDnDcYlGbaL48MDKRHT
hc98MjR1ynxPPP/LIVeXCfHm8JMt2InFBb7DLEyf3Si8HQ3ys2Zy37L1Z/6N5osS754AUBS9crac
KTP2y/yeVBX2LpdAW9NsqL7Vpww/AlkxHqYZqXhyxy954LwWmbghpiXoZjWQAWtJ1NA+eU1t3cyh
R4zLsY4Wog+76rN1YXImLq0W0QQ61ITIbZUbMcPNBEFwnaHVKBGug13F0ZqbJ0MQ2jUsmmC98aIh
DnKXoMdB62Y+hfRjQK4Ha1dLdEwR/yuhk2wMBQCI7BAYiZSienCt7AIWWKSTXNWl4HR34pm7c0Qr
bkWZcUKHALIp2fS5mgozBAFzwvwTboEOp6TbonN+U8Om96gT7aRelfOaBfE3aKZ4w/P6dvZqNr7U
sBgycvSA8LsyMlR9kwJhYxhMQINkT09IeALrZ+4+2sQm+4KUlxsTYextXhovSrDR6h53ubDRKVrz
GCcJNIjuMxlueHS7w4jhGlL8sVLTh0gtxkBpWuNuCk4k1C9ZA/jCiD8MAxFKLNx0O9ghLcSsI+LS
NkdFOKQuBMc4tvrVIXA8f8upkx9eNh48cEMxwSA8Rzs1dxSkSdas8zK5+hkDpUiQ+eRO+YBolWie
h1akbrXghEWmIDMO/nGKXx2nifdFnUc7PYrZumBguLFdbvze0Qr7zNiwapqclLDfwKWz+0TzxIoC
qF/GBy8cHjJXjAeRZR5xImKQsaBB1fo4ymbJmZaIOEtRqGfmxnDvDIdYxiZR8WQ5h+BEnfZkgwOi
mbP1bB6PJPnFGggsZU5H8+c87oshmojuN2zYLTnoGtFB8TaNXwnqsotr4ThzQwLM2SGjhW3gV7vP
jOvCVHdfhcQBa6YavS8hhdgJ2j8C7V0ARM8fPdicef+QqeEUK7ff13CRRqzYmQTo5LhWfgYr2BC9
5m1klITpwHmHh35R/3JSwqfYJVzoc1yYWzBUU+y8Oym3wIvFzzkPacYK3Ko9T5oxA2ES5zfginHU
RU65YQ936EzXIXSaE0/VJHYsajuvGAPsjuNN1rff0wgUqUpdThFaUNALd4/74N6BlhEZngVhdqZa
Z4jXJKMxZFSpvelHY966P36jyVmjE+/azDY4baTdsSkIBBpefOFK8c2YmmBDxaaC0kkytXb8p7oq
N6HkUq1ocAGwtoKUTcnc4WygNLoJBo+H2zRxnCHvRY3yWOsZUtmNN3FRMM/we6rpTFkoj3NAHSjP
pLvBMahKm5ualf2Uj8S0cn3sDJqfIGLY13vhh23H+yEXLedd9weIHG1XYs7AiSKAEcT9dSLLdPRi
BhSY/iKc7nbqPwzQl5awjjNesYW6GivIS7x0N73K9/7gnbnL+mJPQ1C+yl6qsj53Rc6r0/MS2vGr
b3EzGcv6Mn5woczxV5ZqHxtqWzUZSCjXQktZV2I9sUh5dEo3recfU7/6YmZwjDogRdyPU5RTEIJm
mrdsPoxs29S0vW3JDwTzyC6R3BDkPX0KxaJInzvF5cKYnMwDB72K1HQELGCbZ88taWs74yQsq/I4
1/rs0DAiFUm1swqoB8kI9Z+28noZLWa8Syt2NWeOACpACTcMGnUF+Nyp2PiGFDGsZlPYTP9yaRQH
c7ZR97AjHQg30lLivZ9J4I4LPT0TBgP638cc3v8pEYDno6HXuEo2fBM0NnR1/zoX/5vFzlWKj0CM
pAoDF9XOwMdnsAxKVbQRl6T4od6x910Gd55OyY41co+W4ipW5G/VO7+sqVRSZl400jrizuTEms+m
DgALjjz1Sz+qhxLfX8jbI6BejbS+J5VYyqtI+D+J2/ZYwhyvY4fUUPhrzBBHYCp7K1KqOwQyAA0E
hk0UT2w02OWYzC1yW/Owi4lcCeWQLUSFDR925gFOzz2p526nqb+OVh3vA6t+so2kPHHUi87DrF1W
Uk/TiV3PTn+mF5XSvAFGC7iGEURi3LnTTSI8hkh5UWzTEPh9X2qkKGU9ObOBGWcv4K3GG7Mb26Oi
6ryiGd5R3uCjE1wnWlL1rK7UpKvjlLw3ZRxforLdul29FxP1IgQmMSvJfCoy4zXIXqEb9MBPh3xx
HjxrZMhCkFxJdSzG6ZWAD/HYZlZHVSPUwQiZ2HS1wqh540ypQ8Wkmbu6ea4be5WMECGyuLtZQuML
Ahl1pjHdLp05rk1CqqsU0v4qicBil5OCym7Ta4kPzMTR99jdc81pDFVte/IUaLlgoLVd0jKvhcn8
pMZzNbwGAAlOIAqDCDoKbgWGPT1M2C7gUBmE+xxaCQ9e8gx+iMubFslaxXymcg8VXtW92k38I6Sg
3W9TMCtq2z0mOcjhaUwu9kyh3YpvjaJ9VCE9wIB8U7o821LdBCLn5Q/t5XZRsDoiSHU7SqQ7v3Vu
SRRPW7sIF6Z1brCSHokFsvPf8D/jg7/CFBxCqyQzJVfzyhqIKUugECuAhuWln9jqmcx1SwuKeU7V
bSmHZJebS7u3hv7iivfJqUFZWQt2CF6gHcq0u67UE8nA+O503aEgkLcUyl8VfU4MftAbphoNUx4Q
WS7q4c28CcH2raSWAhcZUwETmHSmi93sZYg6Z3eE0aN1PLIQcSjngh+snJ065opjKXpRRj2yBpyL
VokaF7UpRzs3M/ThJjuFVRxTOs2d4ZlZFqycRqJaMi0P4VzxbcT8p+qye6AAZ3CIwFakCtpjboZ1
0bjjo8g+CZ2LzfvXH7HKum5abJ3WCtbJ11wsP4pXAP7sPK9qn0ktNLpg5cjpKJZxr8blyVMG46Ch
Q7BMY4TGFYozsFSbhbpX03Au6CgI75X5KXBjMxOkOT/26ZkxJnukkgdwZYFXQedFT4R561QNmosG
a8FShyGbaH0qVGqMxxuuoEY+sm2Oh5Fpojcu+T4FgbLG98GlidfeMLZQqJLGLyOAwZTEy8kWvKdm
z4FvoBxja7n+DwcrVmuKp5Q98BkG0w/X1MXjTEs3AqC9buF16RAU3s1MCiBhq3lAydPl3TrKwmnL
NNc/Aoe49jUVpCbPT03gkqT3vnmIMEkY4vnsiegnGJvngW7KMRHGiWQgEL8eH1X16/oeY0n16sA4
M2IoWk360xrGhz2PZPvDUO3c9jyTTd7TwdU/SFJPTieXXewTh+E5V7M0c/SuSgZ/StoRYhEGXdHM
Fq7apQOXjH2EH5viFzdqTnG2qNtPYnK3BEA+y5pTAlyRyeUdN6J+DhPlPNlzyOd3Lm57ixiQX+E5
cq4uZ5E1mJQMiOSSDrs4zgIovx5k2/hfNMbXHGOjTplnO5+CDzce7W9jWDctPIndSDMgqbtTvZjU
L3iBcoFYwCcGhefpJ59vvQa+lZVjt1sKC9iEWWwjt3rlg8R+IP+N9IGNND77AioufGTicmP5OpOz
y2UFxdfjyoJSrruxGue5m3qtHGJF4lHdDeFNGZS/S5t267B3f2amEdCR9TDUvtFZ+Mpuqp0dg3CH
S8ehjqFjYzPu65S8VJg1zSYKLs5QUuCr+a2X0+vQ1VwgdrF275EPK/ioIExqd+YAo3TufnKjeilC
OG9BGj25EwqMO1Mcp+DHq2FnTOETo51HLvwVQmTrGlL97UNW5j/Glz0BoN57ktcrnRFvpaUp1vNo
35rTh+cpnDUWLrkxCDfDsA1yye98+iy5KLYaE6KQYTJd7QCTzN/O3HEeZnZf+c5LJ+StQEJ+4iLj
GPJpgDND0DFLDxP8vkvSFC2iALaqzcIP2e1YMArEDvH4z7dZpJRBdZha5ZVmUG7gB8fg99ppy55L
MAYvyFPs03mb+QrlrfM3uBMY0mCKMr20XScLqyKo8GzD2gIKpaVKjrYJ2FpLg91l1OnHd4FbyzWv
asqtxLizHAhOpmydDZaNxwp/cyyDcQvUE52fRVcyCYHoDUCbYYrZV3PuxAXGDpJPnpf1WJpbWbSv
4V608QdFxnHvJFSXRDaMuzSJqdKExWONx2YDSRttB2c9Oobh2pXVi515xTpwCx4ByqhWteGhLPgS
TcCmqGKxMWbyF3k/QSZwEU7WEEHqlMt8kk+8P91+J3G0g5fjnZrHzX0pEKh2thmuG7d4ZeLq7IUH
OxcHSLa1OIAj8/7JmRkfkEPSr+CAthJVtVs6LllQ5omEkXiqeOt1xnDngfHbzB7DS7xqOccGk7c/
/FePLd3GKWiBC2AuKxY36pDz8CZH1vzBM+TGNNIfd+H2QFYjGsKqODMLYqvY+DyQORyDs8TE2zLe
7sS5grwGGjHhtzIO6yHq67MDvZPrxoxaVODHW6s2h7XtOyde9O+5zY8kudWqTDkK9ekmRusF96rb
ypwarVoYFncj0Yu8vOc2ul77heT2qXX+jY4Q2zyv+afcg4BP0k8jIOmYqRWW55bjbM+ZdiVOxYju
YB7gQdMd5BIDyp5jUKdXLRc47byrM+MUhQ2zCwiCc56efIthlmdndywHmyyQHqDopeBnx7uyJRpA
vdllFHDAVykkLJVGggZru2/JtJkhQbBwxWm8RRxL8Ba9AGSiJBr2ZKDMXaFatSUGyY5KBNa2noAt
5VXPfVFA2kF53QW7xndC2fDAufKclM4tw8R5FbDDh6kDKwK4cDL333Ddl5IZ1jj/WB2rSINjCr8p
nfGSo20Dm4277BuRR4A0TIQE9VK/qaXH4mCf/Sb5lwbi1aM/teqFenGDejzWKoOyWZebcbIKTfh+
HOFUr7045NQGagSPD8oQAxeefgv13pHg9g2S3nItXPPEhy5Zd0PKx0Xl7S5K21dG0A92I+7ACUN9
HF9CJ5o2IYvx2mzIEWIN9iklUTnEDLD325FbQvXtyvREIICPuuddUtI9DJ6ATkAhHdh4ljlP8WXI
gi2Dj/dPE0rMzKlv72foGtA5keU306dEhQ+zW38mDdK4FGMHhd/AI30ErtZwxANXd4BiY59zUzlR
O4szuJzx8obbgaOS8r+HksO4jIbjNAQ/NYVpabWvTRta2zxx3ipWka3oWJMAZ93VtPZTjtGR9ZDT
hN8MHMRTS3E8HA7si6Mkfw3bojr56l/D2X+91E9msRAdTMtnc6gJ9FFwNy33yYKJS0zuVA2QlhrJ
wly2DNiHyWX7WUwPM1YiAVvoQEcYTTe83YK3zFA/DTm7E+54yc5D5i34ca4V4/TMeWDI5Z7CCFbH
HMFO8YdmE4qZUiaQh8zvf7t5JMqQBleRMjWz8+JoaTzwWHT7JeITDlvlMRXNL4wCE3hvt21gC8cl
Q4dW44YLDR5WjHvJux2C1gU4OwHKjQvYCj6OlmBZHjzcgSveqfTkx0+ZIQw3DXW2wI2vAo09VnP6
DvzxYdBA5JbXamfASB41LLmFmszRJtrYCjJxy4zVA8qgr+IIDczNo2Vea9jLEgZz15bPbUFxkFsL
luPwPJOXRhXIz89P2Hs0iqmOvpNa9RrwXEF69rgTYFRUABbQGOiU48CkwdAphGh6MMmTMmlFwo6O
6/Ih/INJQ5V2NV4abACgaYjTUqOnSw2hHsXyLeKfgauOQ8Y1Z1Q467iH6OUikUuJeRQcBEJOAIZ1
bSCC4IsGoKLB183EdSEk7IFjnpx5avRG8pNpWDZTBR4LGaJr0uP3S/tQwdXOXe9GwtkmB0eqB+qB
08wrzgDYRb19EIPm7jvQrRrWPbPhgnD2BvOcEyNzq8DJmb9pxHduH0uI373F+ayxlk/p7QqI4H7A
pKoCBrFps/lCPGbacOrUDmXm2TlM8ajRcHEuDmto473Gjo868+oYxW0GkRzU5WPacp8faFh5B61T
Mi6BhJOcCg00dyvQ5opb21TDzvNmn2r4uQLYSN2eZA//PchfZwdOeqaB6bKtX4bEbbZQc4GzA4Di
ASHpHA/R4J3a6idx5o1ih8XdhXxhV0gf0jOhXc3yOGlke1sBb88IkWQZWDEZluBBWWkQSw8kOVrc
vhr/rkAsuxoIz0R6ZxDD54cM1QVkvKvh8a36hNtvcevDOpbTMO01aJ5ncLZpKMdoBP3A5LtpgdLP
huZ1Mxmpcp9cv/8kku82g2I/grOPVcdbDvBBrFH33B7/xhp+b0DB7zQOf9BcfA3IdyHlXwsNzR88
+1rBQ3U1Tj+Hqz+Y/TOGUWIQL+RLFez9GQZ/6hk7LDHJVkFJ3vZw+pM+vIiQmZnN7RHS1UMezOxx
gOoldeutYn/GrhFgWSj6j8KuStIsbFDqrqPHTRyJWBhv1x9vYCTUdJ5zu3DcSdr04sYjncwBtKTo
5DbOk5csNT+jAGS+xEowaj2B1KKCBWNBZ1SLbtdzaxCULGI8TlMtOPAm9TZb6a/Zk4rxOmcV1SUZ
xbz5x6zHHfIrNknMsOz/HK1PCPAoKJ+QwhIAKba4/VyZ2BZ6r3xwsC+4WsPQ42NItJih1IqGwXpe
fH/j1nZ/discDlrmAIyI6xpBBA8HIiFllA8W7gcznLu3bFm78xb9C+1aw3lMtCwiwRoxyP6lT/O3
WuskuDd4qrLFIINEQhoI+ZZ5DBNbthcxSIm9TN9tDz2Fj6fC08KKhIkeM4YX00dlwbplbgR2i0Jr
LlotvAAR2fDvYKyguIlns4UYo8KQ0djJtyzvfxXpzV4rNDpJFA5X7Stohvm+3xJmns5hZ01wMRFw
DEH92mglB+NtxNnAhtGbfJeiAPypBR4Vxyj9EflXJdWbpdE7C7aPaGBKr/UfWY0HBLgYJNlh0DDq
FqQU6ArZPphThaVIL2AQ6Ta+6n9DqI8rl0AP/H5b+6ZZIYmSQcKa34MFx1DuXXx+MzdTUohNlHrv
vU2/usdnYuI1saYfX2tOSBl91aB/92Wg6o252HjPbH87Dp6PHIx9/dAUV4Co7P7mb6BqNjN1XriB
oeSkNSs8lXeY9WDTaAXLqGUsSmtZJi1oYeD+ZWllCw3xz9FE4rIQr4QsTK3+T/CiVS/UXbaGlr/M
w4MykcHYWgtDC+PbwhNj5l+JizbGdhHIZJhkBgEbZsYto3DMREFKZADrjKv1M4m+wWMQl5yhOuZ7
GjnEsPHVzJIXNf1T2GiZTYDVJgrEF7Qd7Evacgifwrwf7PhBWdaLbyLFmbUeZ8KT02thjrJQ5wwm
kPQW0KsV0E2I8etYWrQjtXIngrYF6aI91Q0T2ym07/p4fMzMdI8qGGFP3KGgjtGKL9UGfTE3XbSd
Qq35wSV5SbT4Z8AA5IeogMwEvmXCoWbX4AkymzpmMm7vilr2R8H8ibkuyWLpMSP1Zc/N1FDvIxN0
8TQW7t3k2B6i8gfLYDbqRHPERXvdvsAQuKV22F6WdL4lr5w9tCracWF9NrlWPseo19eJCSqoWV6N
mpGZGUNO6GYiWqHLXDbEnuSxLZ9S4zHGqjR0Mft1n6muD17GlCmhHs/DSzUa0LiJYGRSXtE8B2tF
2HnumebDVWmOi9dWhOYWIILSd3l4DwyqnOlu8uYPsHc3MKpsTh/LazsG9cXnKh+FS3rsEvHVeMum
akJxcH3jDEJXz9QQTVFh+pRaPeURbFvX2Kh6hsJaTsUbnzhgeam1tooFND472feghVa1l9+h33BY
g1NzxVas2zQMfMU9yc9wy4DwuGg9VnM3sSU+AbvtTrLSSGxMWlQN9MwVUk4qmXFK/g+1dQv7lmWk
5MC1kMvCzKW0oqucuhuS3uRdnGJVesFeaZ2X0mKvyTm0eL5MLfzql/ogR++h0yqwUUvBTOxgFpaw
xmjMczKjVvCYyLOvBAJSTd4m1Hqxqt7amnHiavEYaccATuLHpJVkxaFomqOJp6zGV4avkthZFzBf
5dqjwWlW4zabteSstItzJbojQAg41POdD+E+DNt5TyevPgZaldbhTEMLzUUStuNTZ+TZodbwEgxr
Y4FqrdDSNUvr10YtYst0Sb5/Y2yJTJlKwnkEYEEHtfgHdhhPEijflSB3AvQAyVvZ1ffNVIuDhf+t
1CK4ZIQ+PLO12hQOJz5IWrvKkBH3ZQSTAxl+T8ty6ucivlfxhKeORvChR+PGT/bXb6yr3wADDZcW
KajRXnsbopbvCPv09y2a0xE2I1FxGSrjLCKTsLeKeKkz2qFVEZr3YEjam8qM96gSrPtef/nvz9ve
feX187mxgbfzc5JcOlf9JVXpIVpA8RT1FD/KOogfg86gc+qKZF97njywg4qtlacVnZXi6GPFc7CT
+ltvMqOdMTD9YwEyoCJwwpz8ILth3bZv/750HsMi34kYe3MRdKl6HEMh294obu+mJJnICtrVlQx6
5QDesyc/Ohuhv7xQRftUogxv/77LCe8NYRE9jJ0JJpBaTBaOdzzAnVtcVMWTP1Yw3EGD7P/+YuJE
5TGVN6J0Aja1jXzs3EU99g4XFnwTVTyaizq7zSD/lPRKr7aNLsas8rMTSXVrwm8/hq2C7Vq0zr4k
n0FYVU73zWPRcBs6gjqLO7TwtJjKd8bgT8NYe5u+CoNdb3BvyW1rvBYs/+AIe8bbfy134mpw0uUM
bLCupnOr7zT/vmTjzO1mXcljimH3r5Fpjk5zmfWXv2//vhS9cwMuiSsvs2c2CAbCLWRwCjq6zKu/
8lhdwyGtvPAbuRCyj3fXldlDHwbNg/Thn6QjtS/xPgvzbgFOWpHnf5sqB7VSWvenMc6St8Rk5+hD
52RkFN/P7By3/H+3O1eO+Vna3BcCkfgaSye7rWl2PLdW89Xr77x5CaBzwRR1lpFTsxe/FNwrnAfl
h8TJffeBvLb+K39f6hZNXZ73r6RzfwDNq6e5Z0hj+a79UudJuem4+rvPq7Hdu635HEbAcQafuB3t
IrVzGAroocWL8iMyZpTo1ogewQE323FZgruSgcId0wPnDjWIpYI7ynII6KE4M8sAZEi7C/pM3Njn
ye1//NhmhCwZXHiifkrmWN1aXqNu2z5dl0EfnIvmiEOBdOYc427jcvT696XN1KmcKmbUZt5dpxaD
BfD4bRF2kg6X4YAZ3tMEnD8oCRqQxK3//+mM/Z1HYkwa5kNj5QIQPsMo7H4AbElEb5aAzxT5rA67
ocMbhiLG2mDo+OwrDyZiJruXKosJL2TEZZZsTXo8utRlkb0F4cmnSXY0VZ2/pAiGjwPFmSuqdUw0
hEmXwuBCxZswxbjjrg5kejW80NvFvT1xRQjAHyqS4JlAlIZMKLTCuH21ZBn8Y07bABRkAlTwCLC8
4ay3BSvKQ6imMtBpWe3+MqyAo4RqcDVaJUB7/UljvyUfGZ7kjtU/eil2BwVW/c/HC82Xa76/X/59
+TP1suul9JBmwX4KX43YF4+c8uNnMfnUvM3wTimr3BXdOGxzn/Yyclkb3/VdHI8/Ti2isz9M/dZr
u+JUqe7bNLnryVp2h2AGbHGZ+6cicHvdUWEr74H9Fo2aT84o04uYun3hOfctT9T7bHLtPf++9uD0
Y/9IMnBlxAKZVhDd/H3JsAf996tSjT8K0dHBba105WV18kU3i1wpa+u1sFPrNHRTy+bcju5zJojc
jn+O5Gd+zACyjMVY59Ellrh3LXPY04hND3/rsPD8AtASEejGzJ1dSfl7ayTRbdQM8krbM7onwf8L
w3S4HWMITvhgsR+McI9aVmgzGFzOE96enWqxN2bOb8k0kHhVZrj/WxxGvSosIy8iV+87i0SONBmw
085oHjzZZMCUgxZ/CROfMm1eRCkJMQVs6JVKkrfQjJNdHdfj3nCH5M1L/HeZKwQNLRA6CXbyHGn5
sK1/FdfJLqQTcB9x3Oeuunr3YLXtids7O5QL/bGdoYhkPveIfTea5BXt4vr3xfacV4N07PnvO3pE
fJwRzKQsff/9DbQYlr1vfCNR5iaVp/atUe0R07Z3Dqq5Ozcx/EOYOb9VXZ6MQn0XVdxzbZ0kz108
aQbCcG2MCAIs/8jZoIK/8Zt0YnfAYGisTPsLCiTXdbn1IyMC9HB0CLHXznTvZNVyO8zczJiB+pDx
3CBtmYZtnTr/chHkm3jgQhH6PemOsIPON3mNu6YLFt80VciEnUu7XcvznVmufVuZg3lT6i8iY1a1
+vse2VMMR5gZx9+3QdGXO+41Mcpq1TWC8pgr7TI/DVKXrrzqSiktJYNTh3vD5nRbNii0/6gdE02M
R6Hpgr4dcP2mS8kD/Mrz398yYFG8JC4pFd4Oyn1ldvqqfNF+KV89Keuccglw49p9/Gg7tXWwPcBI
AQZKvAiKq3zJVOdvlSMzQZ6i2QXwdTOYn6Ir84NNnOaQNEF4a452BkLzHr3BfGZQPnaMTcb28t8v
RyRFmTXZdCJj8md9Zr0U3mwdlhiBgqXYk1shquCyIFNc5dJ6yQ2flZZ1M7PZYpVmtg9a78rFREoL
jLvDsmBc2gYed0Xwz5MEQCT7PfdxZkxzS/rvBhtWhegicdaRyPp7OaWn0eSJMHQjnE4JS1ehJrTN
dzNt+tv7jg/GrcszZ+NXzVfaCWNvLO20rn2/v8QjnTkpzYULov7oBdOLHUB+z3IK1pbInwmEGKNx
nxpg3styXhjF9qT9OHDCjaKmHfDxu+9768VoQVL6HTfYs9cTkWnj+lRwpT9abInxcv86lJe3sWub
Z9Lw5jn/H1dn1hwnkGbRX0QECSTLa+17aZesF0KyLfY9IYFfPwd3TPTEPLTast3uUhUk33Lvuaw7
OuEUN+hYxSqdqUyytD1aI3o713DFvor65PLvi2WUZ8i6xIFwxLDcIahhGtIPkbc85dDCMb1l7k/9
KM6gtBHmsKs04iWkQRAOYQ5/W5w1+1knd2LdeYBIeZ/thu2zZZzrAS5ml+fhtjVRp1sQSR4nv9zb
pr5Sr457Isi2Kdrka+Y5fHScczbqXN2L9LXN1EEji/+VR1KvDdNDh8ea1xvRIupEESURDfUVj4B5
JKQNAPFcd7dm0DVrnQkmmV5GabmQt7JHZ0sa03vJaOS7dKz//GL5HaNiCEoAhbxg7COhCA3gAXVX
8JLH41OP/QyxOlpJRYoXcBSced4An68rLOs1cPkZmix8RiS/mz5aWdcfdVKKc0c3vXbrevoYCXcf
sIvGqJBmTJ2+vrap995HjAboAsYr9e24n5OWiLsmAxQhlptY5fJ5FCNPSHFyZGc8ZZ335mAbo4P0
nm0XzFmfsosoRFM/YNP71aXMPpMhelGupe41/H9A4cbzvy+4VR51ZjhneE0++sIIQfb/Kx7/VZD/
fg/JJNRF528ziPoRNyduxCQrlpy8g5sl2U61Wu1sAN8aFuhbvCiLA8G7zEMkvCTkGtq72AI64S4N
wMBxcctM9W0J+KvBgiz49yWc2LNPwAbtwSaaeoKWnjo0QcHUyAcDAs82qKyzEF58bidvOERuSu4i
cz32S4U6TMuRJYyyv3L+SQwMp9hUF90P9CHs0W5xFItrgEYnhBtDHlZ3iIEEllt2LjCYidzcJAjQ
PxsBPi3PgteiS+dj2Sffpayu1pK0Yw6DuFu+wfI6ZoCRqumGBzYg/RaS5Vha5jZ3+2kd+glPQHht
x3+VZW3E4z0FesDNpvk/7pkBuujjH4A8qJuvu3AVCSrBAtnRUZmMWq1+UjRCmHymtqYEW2BIGdff
IGLnUBgoZ7vKrK6qbaqrbEisdZrp9O87kfUgd/PsOjXPjGi8B5DF4aPhGUTt+t9WEnjsAGYWiTIV
D20RR9sg691Ns3z77/eCgUeGHhZT8rTwtvK6Eec+VfySduWrtqaSRCIPZcHypXLd6qR5BXHsN5dO
3Y24obhDjXGeeiVQPUmBltUfz0HNAraBnbUB2mwf0Qxx7dchRNe6n8p33h724dX0mQDC5C7Ny2M4
aJahLstk7S7uMLeSiGCV95K6+lIx0fuk8bHQUwzMVnKkQoC/omtiZqle+SqOrx4EsqLTCWBg3BWm
KBFrmsVeCe0fWsvtnmvT4o7NemsjawRCBszGS1I7pxHPHTtJ/6JmN/OIVCU1LOlGzDSlLu5zdw5x
Tr7ZRAFgpJg+OxtzV1QD3I/l6Dy6dfCaYFtdWJsBZubevb2DUUY0ISSLx1m6+srM+DapZIFZu4Rx
ZaH3F0ViuevtyDpjaPtAiIRkIx/SHSI22tUhYfjVzSTsOmFz7Hqs4q1PYvFK2Ja7K+Qt6KP5r5PD
EczHKLnxrhBp5jXmAQvsQ+k50VU0YbmbQ1FuK3QZxFLn3rnBYcKoBsgrmqfp01Zs68mO6O8ZG6m7
N6RPju77r6oOb2KClyvFwIMcMPnT6ICxzeAMX0pQ+9AApLWPJgQssarNfQS3ZFfpoL//+xV0nuEe
B/MLNjR9qhrGnZ4L6rxdzr1utvSlaD/CJHNuDSPAg3SHH4inzn9mAf9+f9Cm3Mexi+d5KsGjV8iZ
zIq9NNcQpA9UPmWHUe9//8jQQ7A1QabgbPesk4MQ7x8ZxVhOmH+/shPy5yAxvHV1NJ3/+2Ue6v/7
bZdJmsgees9//kqCOqoOmm71b0zx76X9e6XusiaJY8Q2//6gJxBgLcSUnnUTnptqHj6FzTmVYbBi
2QP0OHLn+By2arr0bsuKHzcPCqjpcc7D8bGYm03V9PE9VENN5tRX1ajmMbL489GWvJVGQdQYf1HG
WnIFW3BcPCs7+UDo1nb80LCovxBlWV+S0kMU99/vCxSAgZvfDczwX8L38C40bfeoAqab4wArvrBR
YM3xvFBd/5jCeYkT7LcDj9FdYumj7zi/0Mlg1nfQpvgmQR+gy1faTndczpzSgSQ7yEqSHcODo+ES
YsKrjKJHYJTDS2eMnwkrCkWyxzFtdhEPtKsngw/W7cY+Hreq9pxr4KbRHqiRv3asTc+6eg0Z1TgU
+SheJiIb6anJYyoclHFj7u50XV3ob5ZSjDByh4Spo9C887CYP3U5wo2i7zhESiEod1uxGiP1XYW5
firTXq7xthxNK/e3IEYRVKPcSfDxGP3ZrKgWSXohjjCZw4sNV+wSjC3tdpFB/uM7hFQHDLdvoYfU
BH6IJFKZwlXrGghz9FB3WMVrERsbi7lf3PREAmCsK8xk1zeIKs0RCkPrxd3Wqf17487QbioDzuf8
7kvWgdJmP5i2J8ZsP7bJQtvJ1biSKnqrQYVy5o+bSfVoKD0FdjiCUktyFAlhvCXKGQMMOB7Ae2Sr
inncGuOrtc7R4hAZaZBqPsd4yw0W2ml+Ih6wYgSGmSsuq4deFOe4Y0pJ8Hq3ra3mUEbZt9d3DwUu
aSMN7pHdvCc4hB/NrriqYLj6khxIUMDkf7o1fgijOjYMHwAJoFXqSSGacOwjSx9QbZn6lcxaDEod
MiCLOmrT5bq+pLM8sT2dVxECwaVZX5vNpF9oHB8iyHrL9IyJuqmfnYo9SrtAuVcGaNvDSPURjReZ
omLCguqfk5knljQYpbW52s6tg7yvz+1rlry3FXFgs89cwkSd1phy2yXmpSRD9amB4MzeCSGd756Z
Q9/7EL9AJXx98gse57hkoDtOzpaje7k67VUYq4FUTFUc6GJMYgPE30buXYmUjIhQ+1IVJcnkgIVr
eFdbz6wfugJJtBGpa9i1v6su+SI8BrZZpMuDjCVR7IwMECyPybpr3e8xTTArDG27HSbd4j9LrU2W
7FAANzQ2xe9oDs59naDoRxeJGjLE1hAjCyjI8rVnyz/4/o87TH95wDMysOTf+qsp/I+RKRleKGbv
sPSvuamTTRYio8L8ytPImTFrNSktscurNH9FEfQMnAIPPQsTtPPFJ+jPCYWn3o5ipsiP2nGNoCiE
FMysoen/NL1ZP7I85R+cpjPKjzVlko8ZoGFP1MzdabmCSiM9GU3rHfsc9WY5yHPL7Y/aNpLgFvRU
DKvKj/Fu96xLRANJMxMTmnFEIYtT+dXX1uOYmeV+SppfQzmRtCSAjjiKQAg0utUGpHpp+f4NdiK7
x97F02UFO6s2fweKkQarYforTdqryIYD1nvSeKNs27fiFvNBbg2Y42sfqAhuC3gKvey+sgYcITJ2
NC/ze2tV+47wZl28DWQ5HNAZEnqka2cb9OWz1LIjaopM6KGBqDLU46ZzWJF70Nxn5qmbOnc4F4dn
QZIogSXupgrHD0f152Ao9rqtjkNX8PhXUJfNYmhXY4oxNURDkAaov0xfT/AIDOMxItIrJs7NWALb
hnEGlhb/hNilTkimyk3fYRj2idwaYpOELxN5B03blgGdvYu0giehsPXm9ks8zgb7UXdnVS0Kmtjq
t+5IxJ5l0uQnclc7wXUYjL07gvQ31ZJCM4YPTU36D64fieyNjQnd6m3yXwyicG/PkDZwrAcdzr/g
bdKEK0QlXi9fu2s36D8Dk/asC86O66hDRHYITH6ULUieN1NiKHSiLuGj0XwSEclZGmmBEHAnRo/y
g/gqE2BAjEJpQuEtA3n2Q/2FaCZDves81na9jnQUsGtSuBAsdna4SggcUP49b41kmxcdnSu2gB75
1TRayKTsJj3kFkEOLMPTReWFABDfcopsgGOME4Pq0k1A1hZcEB49CTcJXO9gitRZKXmdgLherX7Y
pZMgOLZ/A8bMPJDAN9epwUQ01S3MtLMRnhx3VmkBYy4SHI/LSH+o2A3lnY3TW7PJdXNyFCWLuzXH
BR4P6gm0lXjlehRKbpSd4qFuLizvPtQ0nCfiTXaGqr9IuUciz1m3PBM3GSNuA7cpe2yiKBiJ0zz/
KrL0MYvxofWzb1ATfCuHxOui9quNV/ffoUZ5XUzlma35ftLds+0nJ8eIis0gnWY3qRNOUxSlE5Nn
GCEwu9v+JSu8j2qKQYkOL3XXxEhdJEqi3GNNpOpHf56t7WywjRqK+icP820Kc36bicHioNs0xoTb
sMVowUjoUJQQB1gWU9NNy3KENqdKvLvS3oB7sjF3frboKJb0QCbN4kEijyWYfN7MiWZpmo47T5JM
MTsEIFYCHyzHMs29wVMJp2cU0QyUZGA0YU5M1Z/JRolj4OgYSsN/Ep7FBh7bRzWbfOc+FJy8m0QL
+xxAMUYigqkfX+ZukhNCOArmMqDHaRG1FoqVqoOiHnl+a29rN3rPYzS0kf+aGFSlI7MzbpNwPJYR
HwrlWDeyLa1i47MlfwgECc5gJ7P/JpK5062Ox/Canil1XWIrYsTfUG95/D11TUtHm+CZKOQWeBgi
MFitJgMZFgHozRO/aRAEx0vUUkO0u464F8lIhDm/7g39Xsmmfe+s8iXvneeYoNYLtzSKFcPGMxrd
40LMPMmmc1+iYJYpO3R/UtfSKYhsJ9UHH2PQHQ3sVAa2RbS6y7L029YpJQeEHcAdfUjJX33X5lw/
NgKDnkoHmB8RyUy6ZJCZl8V2WPpjO1TwFcDoK4E+Xlrjd5CIp0wpMkM6cQQw/9nCOu6zwD54sfh0
ny2waA/eGKB6cGEZ0ZPy5BGPM3LzjddIAgutFTljkrUsiIrkYtVzdmoirqmuTbY2o7N1HsrFUY+9
Mu7NB9gsh/pLua1x52GM+1LCAohn0gsEbUHduntU5yjfHkC6Whtky5wU4Vut9JlIBecEJ7pZF6L7
za30Z8g+Ml+129wAcBxpAAowr285Ik6scus0HHpuBkIsTYthb1G1bK2z7Rx4+Uagbd44fm9yF44S
19oSKhf8WKXxXnR4/1unm4g/ChfsE+ugQTKixesYbHqrx07TdZekT/pN6/YDZrnhZ+A0OOdomWp7
ACBACEWpI/TsRofCqrdPlbL2c2k+a8kx5Yahv8CAvG2CKR4/P/Wa7RMk2Iq1nSErQ5lt7w2EeYE7
okiGMIYirdxVWemcayf9EgaPT7A980SL4pgfygJzkTp3YhDecESnO7nAeUyn28RdduDoR0jmshRy
MKsZEqPXtHMKwq+Zv5wYYgqMgaRi5VG7SyZSOCIjPhFSiZIPYwRJhvPvevaRXrRsmBPf+kIuKFZD
2d/NKfYwYME6dCGA53rrp+wiDRNt8Dg86Zw70y3IPKA68mEXJMFrQIaG/1JTHCMKjL+GXCJlToc3
HeaHsqjGIxHsn36n1i0034iVzpr2ihQjheY8LJwj0h+CeUbgeMjEf9X9L5CWi3GSn9mbQyYig3Uu
O/hErUXeg4G4E2zazDlc2XtiXsMjEezP6F8Q3SXBR+obP6qcq12a+OBnoF6H5PIc6tT/NbkZLVfx
5IbxoqIlrm/K8mNr5/ch6H4Y7r7GnJ6YEUMiNM9tXRmXhuCOPq9/Acs+DHI+BEMAv0P2Yl3UVB7m
+DTUs9p1hG7nSTFhekz2sKQFeWLIXgZ4Q8Tyijcvdr8SVIabPIwZfAyv/QyetI7sFk0Cs40+iuVl
RsQa1S0WmDaHcTxVX7mNgVNj99cwUOoYgvbrjCy/nBAmTsbJL49G44u941UWPpHqffLEY4NnZEBb
eVZz9gF7j+Bii0VmMM3tymokH6Wo8MjhnWNKP2+szxlyH89CRMk+we1A/67dUN4bw8XK4tav1DC7
0FBs3jyf25ZPbluOr5Czllhq/wudgPXkJMN3ZODgNT1klOSNOpIT8piTpQowIew25lITW7K2H73S
/+V3BcrE7p4UivF9ocJ9ZXjsMHLz0x3/mMyVU+G+pwL7qx34321Vb8Du/mNbveimX7Sy0YsvtDri
NmR5oLGEzSRfOTgqu4EW1Sjso29OzwAUVsBuH0Ketet0UR1qZa8TN3qWOIiRcwESFIS3relUaoVE
cQqJZ9O2lruKojn3oJ44ETrXdmj3PeHSOFrwOyA9xVO4hOAojEtDFCPdVt6PmP3T1OfPfW1hZenk
rUddIJgqYoGOwMQB+Qa8417cM+/XrmfbtEp5yIHAoDs0JDV+gNLXqnqs85WzGwRNTJ9VzTaSpIuI
+tnwcdhhL2P7jqKvZTZL5WbCJxBImCwbaklF4CZProubDnrjF0j+MfwWAdQRI8TKqscz1pUNn/6v
JIA/M/bpl9E3+zCCLuhhSGOx8MpScOuRwoeCCwV1PX/T4Soy4Wf+921+ImEv7jcRHwhxUiuTVFxT
Jl9a4TvJklPctZ+qoV/xjA5Rap79hvDjr2qIc3UT3wJ14ebee331y+pxbrFFfUj8/CvIBb2iQi3b
z7u5ReTOruK7GJtTlPWXbglpGbvhCgWDGtlqnmfD2ToGKe+RGN4j3CirKQ1Jmx8PWczZ5FtcLPiM
oYuvPK9+14FzDS0K9lg4HJTjpR+caOfobjmbf3txsh3qy2w8my2jIssqKeoRlY/ZU62DS26Hp3kA
1in76qWT3lvRIfaZR0rX5VU3uXp1ASIUjJOS34zHXaRJFtQng/CqkbamcV6NXuE5rBiXWKbei2Do
2HQMe9AhrIwiVSGAWamR/YdvlU/xRH4tz4cT5PBt4xwD6qSIT3djImI4TGp+E0VL9DTPSbx7dvE4
sa/jzt/WzUCu+HKAQIZJKRXIwm3NEnYfGoYaZz1MOxhsZo61rpSvRozzkxHaKlAWPG9O7EsP1tIu
4Rp6JlXa1DCZJKIaDTXWzqtjKEVkJZZxFdUMnr36YQzQojZN/1XHxjtTgWYXVqPJztX+43ovKPYB
DvR8ShgvxHY5LUrYY6DDI3Jn8M4tNqoSlW7sdAfGqXf0RH8WvU0EUWJX2gSrGAYSR28gqi+E0kOe
NzLt0X2b+/4FfQfANK988URxyePwHjU8jzzz245/vKhLN33L8Dwu4lvGGhgIyQfba70u0pu2+gsc
i1fbNFazHskE87idMBwt85ngt9EuOXItfrcWdzHcWosFpQ99jp2cJ1wue5E82niAmC3ovT+Z346r
XkbcDjO9ScrM2HCqpziCnZLFMardEsKG2RbfvtEFB11Ki5NQEMXMaiZj47yREz9poJ0/jGFqwrhw
EYVpu+oLGkePPQ2XUsDbUGmeN1SgpfEUlzwE0ehUW5t2YCXEDMqbrEUyJQplJGiEww/LxKEQtRhm
ak+StByUd+rGEzHq16FxDkZB6kUekE/E7LzWv4rWvFvIJDfIJW/gLB7sftowWXpxApxxCRwR2uVy
W8sBq6NrUBsKOICWT2DvADpk3bksKd0SqZayrd0fCxbj1rehwjQ5yuV+ks2eMtOakZ94or0lLkgx
L+oPU071Tg054WWug7WYPhfEjO0ym3ZHlIwUjy9zVP7BqMJwNCVsmlUjBQ77fQWgy4H1RTGW/5Wz
/BK5eqGpg8Wg0w3c0ktI2jlHK04el+YPr24LIYSr3mBMS2Iwt5kJbmnqQnnLaYoq9hcA1mph8+57
BjMzb487L8Db8ZCbxs9cPmUQLPfaQVzs64R5qqLLq430MUVCMPmkMXcuEXpycjZdaT94dfmbZUG9
kUP8HCFfjACTcwglWzWTZRr4kX3s4KyknfdO6tJnjX5vYqG5KTzrKiaWzT0qG31NsOxqDUgIvlJA
+CjoGx+ZkjmiB06wY4OYgwg51SEVT/zSBdJZmyU3YjV4VDPuk2XJeNv2UBpiP3lLwjI7q0rWO1Ls
AigAHtPE5p4E4bCyo2LaZjMXZE6cB7HN+2oCQELu3m82oDX//MGI5aEMVHxtZMFHEvI8Jux5A02P
jc2Urx0dbseZe46C4TgHEfskw2dnmPXvZlFFF9RUIKyoXiANkryKWGW0nFXDqrz1jAcX5cEJmfWC
puw4xfskWNvBW8JEagvOpFxVC6+nCX7FLbJbGgdG2aP8i4p/Jht4oFl3gx0Ko7U5m/XOqOtu7c4M
O+cAY/nANgnghOCvtsGXQwymnVQPsNcbzOIopoHbQrTEvrfljIeXg+g0D4sEDhrPenxYB0sMhwYX
0jrzyN0LzQtRe08l0ASSaIN9jKaCl+1pNEX2sMQRrEroDBAkKJoR+3D0ub5zlZ1+L2wK+b5A844Z
BFN2xixgShhtNX7wB9ETWJimPdONlqeiml4Y/NXMRK0L6N1fdTmx3m6PtZiGh6o1TlpcG+6dvPPl
Ws0mbLvldu36YDyZvb2Voud508dvkXkKHfWqR67+Nm+Wq/cWW8WbjMGkqc5rkSObsCuzxL/i8RlW
AmfSluLrrVJkYykIldKdPyKH7LXZDXdDL59IrkfbR/rFUIAC9c3hNBvm2fDbW2kMchWY7I/TiZbL
ZEqdaCwZEyX2hLWZgJ74oXDN73Cgp+a4OnELoAV1+qvoqyfLtKpLMUQHenMS32f/Lpr0S9ok2kWG
WrA4j9gT6uXVKgadpwypwlYRlM3F6m0qFnI3+Mcx5mbjuy2pbQJ/ixgp4IGbrMaWLFB6hEhOr9rz
1RE/QohKjZw/yqLOosgj+Y+D2k2djezl1cVdAFyzYo7svrSvRloufh5/BF5dXMweJZDRD1xq0bht
A8l2dwR5HnmAT4osP6S52i3/abvslja+dc0w6W/mLEN7jEwFc7v1iDiMfL9s/CQmQbJ/3IEA25ax
M1JKcm9bkkXlyNCSkQnnaSbzrVYtIxcDclfT0ZyE2Y7ebY+e9kHOxk+ZVtvKAunJwybFf+ctS4T4
XPi/VGkkx7YD+QXKZ2UZEXRQD4W9HQdX1PAxi2U+aUaiO8vFJ2G6JZbPwuSd883ycXZIUTd9f6aC
xc9dxwwjvKih6e7Rs2OosHcD+UrhrG4TPilJtjVose69gi2/DZNFWmSclPLO1khQdMsPaZpYEFJh
zKems9GXWnvfU9Gj79MuNgklVsqz/suR9n2Meprc4REcdXuMbf9sLFUvYPSZGFU2DkTNPwRjQohi
5xzwIvW3hEsrJU1WDAqSd2TGR+GIn2lGXiPksCZaUvFUrS+RqRgSudCEAyYNllpnVfTH7dwQBh7I
FIf7fVOp9hs5CMO5lAXWfHYcX556rNR+VD6IwH5fgNIEPDmCp47teONa3WIiptaSL/tZicPQZW+d
H5kfVIARHozwoXWt/kYbry9lQGWet9kbS13zmvmjfwoWgJCjn21ZfxUa++fY/oFUI5EGdHcYwmw7
TLCXSRRHF6f/sHJhXJy4uQKMdvdpF7NVqGsObyvbmhlHcDDhwiDD2iO5COlMCnd9+qgGljdxRzxT
irJ3I2q27CWJieWTqVR2LLNho9jp0NmCHUI1O+/HiUBlk6AuzpV1HBG8041AGaB4nqu8/WuXQ4mt
RMcLSwnHJES/rW8GLwmsk64peAY5RnswfZwTqEq2gaayGxznuU6cfeJ4wa4Zk33A2LGeKnnPIXU8
c28Bju0+WgMlc87AVGwtlJJB9Xfk2LdMRhdSCDaBmv6gNwh7Z1PE+RqyRm4iySYU1ADI3e+sb97q
Ibjaw7dXm7cOs3M0NcWHC7qNdkzTvzrVwJ67mb/siMmCkxCr2U5rSw0j4xCiR2EInzP5Fis3PZHD
664bsCtrhb9sTJmIgHfNcYgC8phgRE1YYxSjJr8W26RriRLlGDEnQt1FHD/KNH0GQ+7uWxeh54gh
IlcMNL0Ib3XTtu+u7uINbyd1Z1afDYLsl//u0th51hFchMVZ45jplpCzH4NazqWp21rzpWM7tK8s
7161wU1HDITFMNnnZHDmI0AT5sOgbaAuRKDKVPsyKof6U2XpXt+D2S6PQ1X90rm5FUJbNyzM1sb8
h7qU1HYDeBaMShuOK1CweJr2dYezJCqahyzoqzcolZ/RRtiAM2mDEMAyZI7qmSdD/xp7ATZDrij6
7G83gjulluY65qiMCfzeuFZ8FQDO14qMd+tEHhbNxQQizMXEodjxo8JL7omkcJCtiNY8vP9mrvcZ
NulDJqpyN7GMgKPavAgmb4gc8jXcg2NksmOjBqDtsS3wLsHWoGJnLjOeWJC47YsXLlCBCZsCBADo
Mh2S/Gkj1eTgWgdsYVjZbnTaFzf/6zfauTNX65FZJnPOcxAB4FWb/gPC2Yu0k2bXlX9qM5C7rl+k
NBwlBWUeRj5OM1lVbFPymjkw4dZafY6ReC2lywiS1jfPvIuBHy0CaNp07EvHiFE19RCISHYUnI0b
2X0iWcEhjhp/o/Xwpwfms7WK/A2h7Qj2h9vLGrLXmRQoKHnrMMflOdb5oan0gJeVijma8oPq83vq
+ua2rRepFbISEM99xoFid7xDCboVquN6Z5YER4OXKmQX4o5xX2rdb9jvf9KI/I56Sti5c9XOtKZ9
25H9247wJmz2Fp6St7FLwEmM786ib+ya4HfoVn+dRWzhOdBrW2YgZmsOjHZgU1D//FRz+0yyLsZ0
xit1Dn8aHk4CIfAHnT5Wwd4nrZuno2cau4qNo+s4D0SmVWaT7KVDie7XnwXaqjUkp5qbZirqL3Ty
v5Gs7toJFKnJD2u2wl9ZJfnGluG/jI74VQzGH9E4pySQ6jqM+7KOnjxvPPC37wZdx6YMUxhoVjJu
0elea/jvXDXSgBvB4iISxgvImWA9k47qt5hUNHG4HC47LDoXNCgYnVlwoXEvGIVBZB5QItiq/Cn0
MvZRSAV8+ycc7D+D+drCmxtYfuzcFrR33AXOptSYvVtD/AkyBLSmjza/sedxk8+mPqaIAYK/afGE
L+Ezs/OO8c650ixp/XxKDw1GQaZIoMBGmgOHGm803Svg2wGxa9POJ0gWJmsecjjK7CPMXUZNHNkr
ADk/o4GE1y50tkbS/uIl5ofD6gXBg3N385SHN1vyNAZlii0lJj9iGvcgYVZVtEY/c4/tbN3UP5V3
gIud7ESb/SavkZVy0yOlmL12GyjZsACkwfah6DMcj9dTR+DxnNED94BCDNdBX1FOr2Zmngc0zDOD
+X0cYEmzgLJEyLsR1SV/WHqdsYdikTdI/dWG/7shnwqAJj6zSPE7lJpgX54FnA6yz3FX9stI1/F2
aaGpT+P31vWfiIfYzZMfHy1V30sUJgN/b+2FbEkjgAVu1XAHpvEnz33i8boZeQg9OjRAzWGQAkbz
gzcgwt0ljDnBRSvCXRg4D6KhyLDa4UxYe3n0k+Y+YxXZJRohXIC13jXqjTnEHL8k0ti592XKR1St
p8Ib36cEOV+F9WKVsFphb960ILLRfuxjr9lEUQp00IVKgZwaGCUZzaCxsBh7izeOtETLT89YjlWZ
/nCcDqyDt1JxDaS9tvexg9W0TIBrdTmNvY37uY/njdSQq0MaIWj8iw5u+O4A15Y4ZHiMh59ZicfC
QyNsEYV0GqIN7X+wVYqX6A5YYUL7JzcjsgCa6c3oeRMbpOMAhl4DMeJvrdqSHVDFP+hPB6WzBy+n
bBxQnIx6QpIYsbRF0b2JsKVcpjE/eP2hFkHGbsBedXUGXinrzS2dHsndlviFhhQLYaLUJstJTIqJ
4jlXofPgohRKNK4gZdt/wpoJF37eqy1C46Bn/Ge2V5gbbyr1I2Ms1VZnHw2hm1p/Mva4fRQdmNoQ
5c4E8jjZkAvZ75yCSEgif2NJX1DxM4nnMM1vfY1itua1l2JCTNTbn7bTPE69trYlntKHmdg/mBnH
uLTnUz5Lc+tMUOdwXythvtRh1FOux3o3jc1XE3XFIUFe6DZc55TV33ZIToG5aPW78s7KtjnNSfUV
ADLGnV7u/Tj4i23+YwZ3mqb278m0p4M3wVISXAd6yHxWAPNGuNNjaw2gwxgRVI3Mzp0sjuGtM3P/
0dLzWbcyukqsXVuMrvmmrfP+XNfyCT509+QskJ/Ja3kczgNjcu0uLTPiAorOSyUDWD/CcXa+KK2t
Kczy3FZkrRkYB8uSkwTvQbGvpCP3I2VKveROR2hYZnBwuzpevPIUT/uxwfEd+Hre6G6Qm9oyAvrp
7iyt0tsPuJi3Bpf7yjaWisk5LUg7ch2sMyBfYBOYHdcqQZOvzHoPVJ987dIsb7rDB9ideN+CtWFY
/DmzsDVFHRJ7ezgUhXzm1GcDz45DOq15LFEvr3xXQM8D55WF7KmqMjk1Ni2YieBr5cAA7WPrs+VF
bgeTIa4hEnEWBjora87krUbLHCb1sJmpG/lMbnHWhWc3yd7SbjylRcbAqQAJC9iBaI3kJfdZHI5p
8Q3JbDcOwz6biqcEybofG4cgZxbRy7G6+w10pSBea5dbG8YUTupATzsga2CBR2bYpQPfxR1/uty5
pi2c7QHZYBuWyT4M80ddgbAzuQ82IvH/iqi+aCe2YVLnR2lXXxV48LXPpBp3HstvD/WDpcRvL7Q0
yKyMcYjaJaL2kIYP1nbsPfCNdfTjZ+X/sHdmy40jaZZ+lbK8R7UDDjiAts4yG4m7SGqjpIi8gUkR
Cuz7jqefD1B0KjNrqnrmfm5gxCpKIgH3/z/nO4/JRJesmpvqkqGONbjPbhC+eRZROFJHXecOfCsy
EZHv04YoXbjfEN8AsCzivwlxnZ44t8ZYI0q8Ya6ioa/BSLgjsADYVBdZ3CjEqZbc2hhsg3SpBEVp
RagTDsxj74+PvRniEgpeXR/N7hSnMDWDdUBg0tZmAE9Kmlp5qG4bpSPGHx116GNc47U+nERe3kBK
RJ2DPrWlZfzvg93Mfwp2I6LRth0l5yBCQsDmUOc/5MlRlem0pVGeMZq6uHyOR9OdXkeU1lfY4m9y
ko7OIlLuDb2qaq1P6pVhQrcb+fLfMw15bAo9/9JoKJViw6EpPcusSL65MeHL8DTBjKI1lO+1QvAt
Dx+tShMPYGkV9+QqP0lhAqQiSgSzf4aMNKVsPMbmXeZTr81yiEHQW56tSOZ0cpBmFwgYr4JsuNXM
NrvOhV7u6GjVt4W9/siGDRtMUb5BOPaVOcb3vYcirnRH++ThjVz/+z+e/KfYNlsw5rVBfEvDVPKv
AdGSDzZqHA3tnFmqOVjHXnt56x5qh2Y9qB9w/wJizlStxqJG8lBId5MhpWWAOR6qGESJpKGHFs7f
xFrATIxQv2ujDHdVFROY4UM0EqG5jwrCOaKBoqmsEapdt3lRrEqASfdWW2KY1oetm5rmjcwTQoB7
m75q6rsXZ9RWaHqd+7Idyo0DIPt/yF/T3X+K/LYpoAghDWMOslTmXz49aBZBtEikuqR54ajJlX6X
e8FN1GjBi0Xbm3qhT18vpSdfYJn5UiXBe18PiINCpusiCUtKVxnTJA0w8ho19ci9KRvPMegWXEA+
rqrWQptK7XCJkJ7gi6FUPQREzuwwytf3gWJh1ODfzBzESEy6zZGRxaussre66r8AZZ7BgLWxGqq+
xLtLJ6c1oqfe1dH0NeS4pY1auaJut9OY65dG09VmlieufTTsV6bk4SoLI39MIv+RWTuTP4o8RxkI
gFLc+q5Cu/APsK0S5jDA+DWIimfVX9klIR36fGLbwzIrokTsEf3PCTaYeIq4hnkHniZtgByNXiNu
qSdP+6GzGIzkWX9dMk+eo5k7ug+QA6fWp0ZdMPhLHeMN7q97ayFzdclEOHnBeEgJf9iVOtnNlhxc
lMD+b7kZ/DC6ztkMDrSsOkFk58+E98wgv3wJZE1iM4a43IF60TQd252unyvBWKyC0ARfZfYr7Zac
yVICSB1tIgi8tg0B/jt3gwfMB+RBfg4sGjjAXN9GIsHGjZoZ9AEMHPwG+nFZDJnSj6krHsbEDr7y
5kCUt9xVZf/k1YVa9QksoCVgvcw77yZvXonkORsooHaEfoVb2jjuK7BVhuQjctWiQo4w1Ruj4Mu5
9m1DvLWgS67N0j5JYlrPdIHQwxv1LR1yZ9UH1gE5nXWjFxOKbFVnd0FnoPFpzTc7720G9vRixrmh
R1n9uxwHfdt0Ylh10Mnup+obxNQjn8+U0IJsOhmGX6zdErEAOEFQb3kZ3KedeAnzMIbtAt4omEUL
1Tx0pr8H3RJS5slR6N7EQAOzltUlnsoZOlnU1CGhj4MNKb8KbiFxNJzL2Qs9jUihY40QRUouV0Yg
jCdVw5wf0VyvpgDmoiWneg/RLLurO6DRBY7iVWVHgkluZ6HcxzDomT2tFb+P8QOU8Wa5+f3Ht+E/
/ff87iOmtv7Hf7H+LS/GinFS85fVf+zWD+v/ms/4/Yg/H/+P7Xt+fk3f63970Olxc/nrAX+6KD/2
59tavTavf1qZ4yma8b59r8aH97pNmuUN8AvMR/7f7vzb+3KVy1i8//rLt7zNmvlqfphnv/zctf/+
6y/zo/E//nj5n/vmX/DXXy7B+9+2r+lb+PrXc95f6+bXXzRd/h3en+1AbqQp6JqSCNX+/WOX+ruj
S5NAMWGBu8Qz88vfeEA1wa+/cJZjKB4ylmXrcBdM8k7rvP25Syhrju/UDcfUufgv//3u/vTf+/xv
/i1r0ztiWpv611+gF/0pSnN+VwSmWkrqBrdz5u5/iUMOnMSRVZfch9Fc2oviL+kED6e3GaA1HQMf
FJEOlJzSfPYC5KhQELlbMQ0W15NIvg2FwbyT6d5IrSGC/Tj7mUGFFU/ayNgn0YZXbpJHB3lCpyHu
oXz2Gw5dWHxmoYg3ApA5VV8GT900PTqtoHQfIp7i24SaCOOAdOeVdXXA118d7HnxuRp0/bCCcELH
Rnd/HvJxXKJZu6Isrp0pCrZyzC+2DG6h8mmbBgE4/Ty6vm7v9jgIyrQ+LKcvC2V00KrjIlmXTh/t
8MhuUtHU2CzzqQddi9jJFC2uk3nh1hIa1VB9LQf3LRo3YfHiBVTzB2HfZVagbTC4VYfW7LzrUoXf
SnqIbeashfYlMxJY44x+VmlYUYOyZhFZ7Bv5oQnTfmckBPCZTN+YdKPYBV+NapOHXzcJMeyWl8si
JiGNAhiOfbRTNxARw2tb+Nnaoa8GuPxk5cn3rnfynRKtfu/r2yACChrE8hGDXX7QqulL5E/2WQu6
nYOf5YbWFMkHZAOIKztvOwYvAEMnCjXMI6Kzqt3i1OXVM+LW6D6xKJFb+bSr6TraHnW73K+2an4T
Etw5fWbtNZDIO7v23kIIcKXTY9ihL+YuBl+gFszJ87lvZCMlY9pvATKvH+hj0kzN5KVFGT9VTP1h
skQbRwFFk3qxB+nv3MJKZLpW27c4qO+B8qlt3M0u0pTKBx2UbdL18ZUQsfEYT96Xzi0AWU2uxdy1
WNmteokDC4hnpO9D5rfEFGoEHND7vvJ9THSGpGjoDcUTXn3jAF4a0A5NOtc00ThHyY+akdepMFYo
W0muzNPfSjC11yMTZdttj1aSds8a78Oz63sJhwtXIgI31+yAMzUj6Z0lY+Ic0Uw5w0Cwm8DoYMAA
aOTi6qK46WgkbMvSvDhlXh81CfPIpzTzJo3gWxDy3OCJjYOIG8rBdpE2tdiP7eGt1wf/Vo4QEmvY
bXUg3sg2uI3wFaxJmFETiIEA2ePVIGRKnd/SiCMiY+8+GobgWce9W1CtDl0Z722vC6/gLFDRiQhY
RXVDJ5U/s3QcemzBE5MserO69UDsFgmxLZNlRJiAdMFhdQb/2QqZ8S6zs6fUYDaoGbb9hJ0x2QrT
Hq9aHLCF4afrSndNHqEosMcCFHE8GasaVRWDNSNkIhygMmWGalQoHtxgKvY614wwrYFMp+XNAM1K
i3aX9lxT53uAM93Y60Uk6KU5QEOppDBtxhzjGj8q19jkLa5bxzGMsxjp0IXhiLGHPN2286KNljW3
WQP23Ur7/ARImrodU7Dd5H33iUvB9JO8RLW5loORndJBJQzaTQTYcnxw/IhPn040ZzAgWEcANYf3
bGVqNkeViLdS3DtVZt2gjxA7BMck6swWr/rcR8yofd24gVxI95Wio+5EwYqP7mz6IGYLxr9HVMJG
wqk+Trmzd6xl7CiZEbQG5FeBTHjAEHTMg1tNS8m2SHUSZQLuJz4F8HGGpQUzGDpDbrGpa2RMpKuT
VKi7z5ZALSTIhNtimMPHxrThKsTABLyxOjskoRGHoNUrFdlMWjfunXDEueq4tXAfibsn5ofJqdXH
S5YW5bPCadYLKmNmBoUD0RYNClJwc/ubUIQbkyKNzLkLtP3UaLvICSn/yIpKcnztDCii4lhSk7BA
Nw78i1LS89rBQEtQ0J40OmegM1h51D40aJD2QPGpoVeSV+sSufKdPjJ7ysz9gNTjWjaK0AXChzdT
GuyjEFRfFleISxCwj3V3KDysi1S6tGtjpLvvOAk9rwI1uEao+dVAa2SurlUHww6eyPaKVnoLhX5C
AkJ4BMgV59gjsr61SsKjMHvcNcq/D3q0zpPh7uyaSA2TBu15GvsjAMDifk7wqdwCIHBFwLIq0nfk
jSp3JFrsWa01uFCeCE9Yaa1RbqaMJgwGLgvsWRDcxQRlrChakYoL04HHXLeVD6QShnd4j9C8oPeU
rfRWUGqvbfJZDwQzDdeDkzk7QxKsaHghw9BUtle9ZU/7pPV3ceFAd/P5JLejrkGHZlLTJ5O/Maq6
ukkmwkoyD5YzpaxD3kn/KPFcdjZzBTWS+AdoTW1lSU5vNtHGx3Z+7TGV3Sj+4igN7QqDIWzDYTZZ
arc+A4+9IUfCMOP24s4tBqprcxvUc3n00N2ybHdHUELNWz1FUyVxmdB4M8GxDIoZPyFNTiF+9GXV
nWx4DWiiDMpbXrbtZRmeFQT/0HHeoJhGelPcRJHz0BKwPbcnYkwYXbjFyorA0NxLq0QNFvGhkgaJ
fXFWN3QOy3JfdEiy9Wr6WqLO2fp1bJ7wKT/WU+JsxJAzaTMbYlNjhAVWxmR/6p9wXY0rAaHC7me0
dCZKBN/+Eynhu9bX1cnRqbWhInnQoYCuwzyaTrVWHRJEsJGfhMeMj1ud2a86d4SdrV/QzGMKNdtn
P/S12yQQj+ggX6RXmffBHBWj7PGHpUpjA+yBOnuh8iNyZXOPcgNNd38BQ+LByOb5WpFSfpVZp85J
xVNtz4JP6DCoA0dvzXcy7YiyScwBCzl36wT/sSjqAnfe+ByPOegNhg6Eg69bQdWmYIZ+b2Rhu00c
7ogG7Fogcv5p7muEQ5vvoXJASKHpTs+PvrKWFDtmHhQNXR69gMHxQI/6DZS7AF1wWF67oIHX4wgJ
uzGqdGemzq4Ag9IqOWyb8s1SAdkGrvVqWbl9MKR302hZunW62to6U7s1K608DPNwCt96dRh0m9TP
1Jro4+Xak5uDz7lq9b4C6ARczIkoYUYTDtOxRQBRaAQFojOUaLXD4uCXMAyiBruyI1cmo5LtmA3v
HZaWAb77ntIANkw9C6/1WdTYaPdmJafr5YersUMl7mQDxIn+iVSJdEWFhlm+lnfZYVmEjswOfVhD
WEZ/FM9rSREVqyoj8drMXbIYzPohjSFBh3YDfaerw+zQzAt9lqYVtJTbGDCt3ZL2gWM7vlJ16+xC
cgrMxMkOTuzcNhGiQNWTSJIxC2+b2xSVGv4UFjGATSj4byhUc3KP08s00mjs/CLmE3RlmK7cw9Bu
rguyYwMdOnDbloeyM6jwNQWC0gnlYx9AjTOGZz+NULnCqtJyad0MiUnfJDGukkkC/6PNHsY5DrKU
QZzCtplGzne0Fsis+hxGOX0z3cx2yxrz7+u275uVnUQ/yNgldisQz3CQEDpGZUit7wVyCXoTIJQr
D8sjlY2cYjB9MMP6DYyCyz2xfLMNxS5S60ovTZBCMMU3AbTNDc18FYJuRxyIfERS9h4DZM0tD6Z6
7n24nlq1fOGvHE2dy5Q/E1l5OAsHPSczsV9MeDSiiIwV5KJwPe79jKpoOGP+GPLc3ZKNvCXOZlxH
zbSfBtBjLe6XOvOjG33cMEEnfwbA16rscF76021JdLzVaXNQI4N0Xc5ptRmSmC56El3DUHQqmjXj
6W3vblVmDHdGRIuD6QfWIUY0dTnc2ZhEGnNlTNalLOjKa1bOL6CXJC7kvPlw8s90NlARpLg6cjwJ
GjxIdBiHeCyNa+jrjK0Lel5FZjw4bTeQmUDAr+V5kHq2UeMmZPdwnaiQ60yNb8sJsSiJwjGpPhvE
dK6nXucer4U/ulz7zXDTV1lQtLCUvatS/Zl5kXGNBZ0AE0HGTKjzQVjHPB/W0dQ95kb0I2q4+eou
5ko6dq2ewwbucoPHh7uFqdlsSrq2aA8pzgyVhjMuREWPCgt0OB5Znli41Ru0ucHctogPdp8z+RlJ
AMhILzVVcqmkbtKMR/3ig8Zoqzmts2gNBgJ1ziYNDy2IA62hthLOSTNS58Y1WLsonh0MRn1MDISV
7vynsgyGYH5ycGU0wkLgnzcdxzrm3ksXCcoZwGa6U1M1DFsr2NCDxRAuCLsy4jOj23w19N/mP1Sb
c635V2fcuBsnDD5+ilK0gcEMudTERtM5q1pSIB1S+G/cebbJ/OntIYKvoehX9WuOBOdqkvPGfDnO
ONAFemuk2qKihp8yesn1FNcEnRjladLRTkEt2UylNqyVM4O+U9RE+XcVOARNW7WF4wA7WDUzHBAZ
TQlfG9LhXisENVdSFqS/p9p7WYlns+QeWSAHnG0UlBLVeSRaELMoKhed1GG/I+zHS53XhgELjSpB
0Mg0HCsauBm/8nIw2S2kIdyWbLjGB2qvknWe2tbOI+DOHwOsmKdIRABQNTIZ0wKWPuTiWnsjNQJQ
+/zP47a4H10SRTMCPrA08DHCC3HlN5dyCn4wIRjXSfZiJJG9dyOYtxm897p7BrCzB82Xf5T6/3+1
619Vu3RqUP+62vW/2rqpXpM/F7vmUz6KXbrl/N0lhFzqAj2LY1Nq+ih16brxd1LWDCFNVIK6cCmC
/ax0abr4O0oence7qSvDolb2e6lLs8y/246gLy7Uf1/x/6HWRSX9T7Uuh3dkAcixdGDBtquU/Ze+
RSRjGnqw9h5pPwngjeZ4rOcFWp/xuKwur5ZttFU30pDu/nPT5xFGraMoXPZUTEmvzJrP5ef19NmW
KKbmwXGj7tquwEe3IvZf9CF86pqJRIV5DSSpnbnPJTy2u8LLLloltWe/0onRUC0Ck3kVOcewKUu7
3Syrar5enFaSMTR75+u1rZfeLWvD6vN6WtHfqoCBZ8iUaejPcJsR3kv47EjU3I1cVh1ceIOlahjm
0r8sCxWvmYR2j+YQ2OBOEGVKgQNjWZCTEZ1rmBG4yadx85cdy6pBOO910+rJeQhGH88a+iqyhrQt
EeftelktHJ5TeWZlN8sqVO1tV+XdY1QO6t6Q5XnZTOBbcLAdUtnIXC/5hpcFpST/DkCu8d7bzS62
XbCppS+vbQk40vOku6t6As/9vrDv7BnP7o1W92qQg1tAaTkPo0KHkMUTAZP2xU/q5uT45kgibWxt
yjoRq2TeGfL5uOcjNFv2MbHUfosIBfrkPjA0G5WDeI6U8Vx2vv7VKYn8CIaIfAsr7r/oLvaxUXyV
BandmQcINk7S6QBOE8FLY9inpKjtUzP6DkBsncFh7d8s2/lfMPytDJ7qwndvRUYikyzteyPS1H0y
BdjDxfT2sTZvrw0t3SrhjtfMDDisFsFp9IeTNY2olOym/tryf2f4XaCEnlchR4U3eYq5Fqlod6wr
FHoazW+0yLBcPao42Ojp/lLp2Olj7j2bgZvu6NR3/0PbWRdCzN+xj67CUk13XF0Jk0K4rispGdOI
P3eeLW1s6kLa46Wz+PMZbhds7cpsDtJp67OV0C9RtFW+THZ8K5AXvEdVfmgl/JrUnuY/rItvxO3p
iKNZDd6menpynKG6aPQI9+bQVhvbn4yvbkcClkxH4Ehkhu7qNLKv8vhZJ3rp3Rko/WpRJwm3EOG6
mglaKJIZrIRDvLPhQNwxRPBXpZ/3z66D5R16MqIoUwSPmIrDh9g9LyteD4BFRKG3j0MsjLijm31Z
Fv4LzCgeWTOG3qJg/kxp8qo0XPci6cQ9oII9lFarPed2lx1jUVhXTHm6B7JMMMwP03GYF4QMTcdl
dXnV9+M2kCVcj3l7GeXfg8zHzsls5EExNawhGV2i1g8vPjVYHC1owJdtjRTBpm0YWi6rpWi0I+bI
1xGDz7UjxXiyXepJQ08xSgnV3KXFREW2h+VqTIiurW6YVZ+9eYx3qZnZx2XD8sqed33sTyxGSPhq
yZI2v/K1ZTSWFW/gduMVsV/OsTOgxUHLRCQy77DG6sgNonkuSqW2ba1bW/SyPdpz7UaOZv5mN2l4
zYy/vFUYOY4uMtDVsqMQMeouvmVOpqeb0fP1PSa2fuYGvy0HIAzD1xzD+OH+L5FDd/i8PNG+Vi29
gPnSPqpFEojNm4q+3F0dwyNfdhiReAy8wbm4XUOcLawN9JJV9IVfc/NxaYw6YMi68Mz0Jzm7I6Pq
jx2BvRmK2ofjhm+f77QBcc71LtTgHj9+ZsJwR+RQg91W0upIBrkq49kMPnuEEtQmTtYTCc7U7ETX
tjm5ZQE36PdXmSpD2ohwyZYdyyIo3D8eN2Fvp2FKSpM0AbevPq/VMX4+GJSCuWMS4vF53h8u00qS
o8P4xpYM1lw0lJkMrRs4yNguwpSoDGTIe8T/IRiWzz3Lyz53MAP2Pg2EZd1X4pVIk2mTzAcumz62
t5Z583nYH7Y1AbQNf97dCEBOFo261XLgsm05cFkln203yNJBG6Wpm2URz6/UHD3nVNb75/bOp22E
Rpi9eDaqny+X9aLP7Y+TkccWuMGICP281vLKyWMMiEHyGNt4eefCfgNJ5ctoh5hjG6vZdPPqpPDg
jlV3T2QUVrrOeFXlZH0BujindrradjnKq6M9nOb7vFXtjQWoZmVPaYctzR5Pk99Pp+VVFiixqapc
39RhqB8L0+5vCuN7Q23taNVxG53DgTqyUz1YIeZ5BKivARXOjRoN41CTzdfNvKUwssadW2vGYXCU
BVIHw35Q+OE6gq18Ip3FQitSUqjXhHxKpP6N6DAi2MjK2U42FA7dqI62atJHM5ryfTObkZRFlwcN
YXyUftaf0SCnj0nYTFuL+sf1cvDHGaMgbFCA7ZjP96Yx3tT8N1fLqmE34Y7+NjAR3+zOMWJnmiJa
7m0mhaGGq5ty6xgMHcw4b9cf+5dDhWi6M86OuzRrnH3fhP25GjHIYZIrk1MNaebjZERezI80tHOf
py1HY8TReDBu+PvM1mJCH/RZcUTqW3YnyRK5IUPp9LmpIjvVLcjugP5ZRfDEzLR5QEmbXbdt3P3m
2zlex4xaRe9G0HZk9t2dQFaGtPifNDX6a7Aj9ZnyerGfsIvvRDy9uA6Bdjxky9tl0QxReXurtT6Q
lWXD5JnIbu3vVPHDsxNUPA+WTaOhKFJP6hjwacZ67aT+rnGamzj1uutEpyYvfDI/G30sKWTZ6m0u
CwxhNRdK9JVRD/mRW3J1m+LBhqlXq7cSs13m9+4XGHHhpiLa6RCS+PaQ+lF59XFEZt2nmW/dWeDv
dUo927hgUFBPsj/I3npGvzOcNF27l5KwZ5zbOUR9WPsHOHbpY25ZtIvx5V9VvqUAscn8W+gZ+UYU
fjY9x8SGwFcP8m1ODXcFXdJ4rJIquSep42Nt2elEzg/bSOLjsnBitMJ2xdSxByL++2bClX8esGwj
LTyJV58nWPGD8gs8KX1Fctbnacsr2UBhvVpeZlGzybNx37ih9+RDlKWjDLZh8NrxGfc9vhFCaI/L
qihL4ESBQgHDzsh6GNKmfiJXVnuA9bhZtqoBQ0rqjt+WtRnIcGO3cwDsfEpCPY+8Hhpcy2oopmrW
jZ7sAtKigAk7Z5RT/yx/X1RCU4eO8tJBzyN2L3uWdTHim+rwZaEH45Q/HLOcY/GxJfVxPn3ZDw8l
vnaHXmBj96AHFJZxIJTUepja6nvbCevVqwKwcZWl7jrMa8fJJChp2RGRSJPTbPkSMRDf4nNIdzqi
puemdPbLAXEAuK6btPGkW5I/kYHAddlheg4kn7C9gGcf9ty3YLwHLu4bJkPzj3T5ss+TjZ9vpU7a
P7yVPmrVLHfIj8aEvCCKI/Ua8FYI1f2nt5Iq8jjnKy5vpRwRUxdoPW5Lob1XeXQ3mml0tHUxPHdG
+kSalXVrzWs4l67jSgSXEa/QJQ6J6pk3h3qLXSfJHpdTEsOqjnrA83vZSfBfsi8bDxDRfKyabfW1
2RUbeOb+/TD0F7OfUJrHhf2EWH0e4OKprGlw7rXKR/hVJPFdpPCzxkZSfgHY+VRFpvnDTB7Jpyje
9cH4eXY3MDymO/7zbMwk6Q488M+z8VgVX7IebDFJrT+suR+rFe9iRFirZ456Guazrd/PXn52Bvjl
42dPBHv+vM2NUeuds8LxdhYMJHSpRXAxSgAXAkbLdySHe1oHzpexgses6R1m0t50Tn6Q5iuT/OFX
bktYmTnU1AG7Ddza7xUFwZ3SEvFxtaSJfl5tMso/XA1nanq0mI3Ctcc6ldBv9rzGvMc9a957U/+j
90PBRzs076fBMu81H7P3kJXn5ageEfadHG+WXctBfDKcY+nWZ68r4Pl5VdngwexnNAgX/DhkZFKf
uQrIdDn6HOOqfGVJBx7g/BOWYwayUq4CHgv7jzcyn1zxlBepiXtiubQo3yt04Uw62UcGkg1cnWfF
75dwJ5N4rjJ4+3zzUk9o20V8DU1LnUKXGUFbhs3NMLX2LSnrKJLHKv02zehZ04MyJDTSFf/FEVp8
MfB0NFElDhZZ6/JKNR38/ErvwaDp7crVLEJx5sWywwWLeAjc6PS5aeqZ2jdm2O5DO5pDAnsgFVqm
cBzx15kE+MNoXg0jQ2xSDJ7rmDyjyzB4wYFg7RCNuG1dCAAsz50QT8upkxVXj3n1fdnFQA0OUujQ
lLmQWO6/oHML7+zYelpqH0ldCjDuZPkuq21e15uhEZh258rIwDyNIqd0D5VRSsA/464DF7oqQFqs
Fmln7sfN7fKq5da58sZyABNs1bfWvPjLjuVg+nTYuIbe5EdMkjQwR96oJDVv0ibFo7xsTMrhZYil
t/nDtuWY5ejPUzS4T7iTf7+EocUxvV7B7zZfWidLAozMdaH1SEOrIciomMvxakzD8Q6EeEEydbaq
4YHeSZjAZOiw3cDfRvpCKrY/j/CsdFebzE6W3cvC682RodDHqa70fmTQSh8AY7qwjX8Mpfxi+KF6
QWuRkSzVG7eAeMgq8Pp67/XlcEaloFbU2VM+ZIFa531TEt5glBDybGxNn+su97l1PsD8WbYtizpv
yp/HTMvhKnsRSSuP6VzXIL5poP3QaaRqFlazzYsGPQzlZTmXPoBz5+vBthkgVYl55/r+YxT3xYvS
ZHzwECtfYz/OX1rPKtclTpjtsreJKxiWUWCfBGkIq1RlHpSWaSADI8HHPvNRsqlT2A4trT8tiyGp
hrUpe+0KcQlDFdRo2GX0Z0bfw4nMalqLmYmeyYLN7Ve1cez1L34r9Us/FtfUJqoHLIL6RYPSB3cD
ruuyU4H7WHUNRZFlLz+JbBjyZ1fLXs2w6pswonG17A10zLolg9brhKn+k6T12Y928bWNMKOiKW82
yyrG81PkpkxdQ2GfQM8yPq2b9kBrCGSiZZ1CfRwvlWNphyQJp1U80+Tn7RPhqJfS67VDVHa3eTu+
uL3jn5aFBZoT09i83oVlvK9sUIG91eQvxAOqj1d1QFDdsm155dMtW0moLhvEY/1xnBd643ZHJ8Gg
bTUWHsJcYZnWp/7nnuWYtDB9+E4kiPqpbu0/tsGjtqb4uByaRQkHfF5US2x0CWBYQJvxMz53/PXA
aCirrZ36jylIBqHX5tmYFxp5yB+LKu2w5QUDxI3ftzX4vIHUVjQsjKzlK8XDIAnqHSaH5m5ZLNtj
eIq4lJtg/7nDpFiyQwKJKf73g/PJae4c0giUr6Lzsp3qEx6fYpruzGzYK6Nhrkf3cI1SPT7yCPNO
uq2lqyj121erofJGE+S74O5EWJFt3/u57+97iRV1CFwCauzugopjT1FEPhh2WD+Gur81TWSEM4zs
iCsTXNC8igXO3MCPJY2Dfvl9jKaqexgbvptOVgUoXvBBrRh04BPzS8z2bbFFGLVJ7dQ7g21fYcbR
j1OWYYp2wrQlkNky1sverBm88/JqnKMdaD+9fWxX9M67GM5F3wGHMGS1JadOvMii2Eo/JiJBGbBy
UFadgGkosrDyFIsO5bje646MBtLn/8OZywEy9HHzF5NxcqlSbNoRsaM/JDA1P0erANq6Q0eFZB7a
fm5eBrk004etMBoUUGbd4gQ3940qAb/w3zWPZTOYx3xeLKt5NiSrkQAkrJsFuJDYb+sbaOXEE1jG
yqz7BMu3oe/5ktTXBc75p36KomOBAPuqmlenpoKSFhaXZadN9rJNWeDOS/O155Th00CZ98kIdqCn
y4vvsqWPiRTHi3K37IqV+a4XIjsNo+TonrxFUu7QMsznJTqGaURIJsAC9tZTRtAd4wIjMZKXeXRv
Zi9tn5a3g2G91Umav5gV6SNpPLbID9k55JRtIMiYu2WVMEkS+RAXnsMrS/Fx8RPNfxg6YhBVZ/0m
Sp3hxrwGUdS7x3vRh/jIUlsvbmylXgdVBg+BXf+m+wTFOIjUMcxW49bR3fZrzOxIBe5vhUuC0yQF
KqM8iF7AWq6X7YBR9kr5UNRcRXaMZejBTs2BQMgcSSsog0NDtiPaR9vVZ0adQ59fx5pGuMOdk6Mq
IG66e0ONd+sq6T11VeBuS4UWsuM/8lza1ZnfvXvzDJyWkS7qOzKxsNU6gwIIMXzptNRcQUKOntGX
ANeIxVcY8vEWgF+yXVYJJV1TCqyfGiX9PaIitZ2EVPddJoLrgErHm4EE0pOteA8gZgWWgvXsl+2a
CAV5xF+mbnQamBvb7jWCrvP4Kmg88V60Zzxq9ffMgOpmWSNqwXbSVtCsnLMOPO9qTPrxC/T0Fllb
OkB5lN5FE2IVL5ER0DVOKV/yMyBF/5G47xhWVDwdtbiKHu0USJDryycv0sJHM7DRVoOkv0qS5Ks1
P1SXJ2ukCmcn2+qyrAmYXHNjlQfyso6aEwzcQL2mbmG8j0g/T2Yn5bZm3r+FVjH+VvYk/JqEcxH7
TIV0CrbYnP3tqOcYLgevf2iL4ll5Q3XMjbF/cBsKL9wF74it6x+WTZopHeQaowPPhW0fJwHLKFVi
HkOggr1pYG2bF5SEfr76XF2+4X3Qwpn53E22xnaA7v+Qp5ocjxHUuD0xPD44HdQq5M0XwBezSLpo
Kxv3hrtlu/WEwK7Dps/tRaQ/a9KFc4DSGwuugZ+x0fzj4ArIEVqiDrlsv5SQHFY5YVa3BDnXe9Ov
op1pG+G9aog4MnRcrf+bsfNaslPZsugXEYEned3em/LSC1FyeO/5+h5k6ahOq++N6BeCNOyStoHM
tdYcs+6S+S3xfg4JtZqlad2mQvEf8XbEEMwyq02tJHCuJqua9n08ZKe+n4sQZjGN1RQAJ0rTODRi
GN/S7mJ5bvsqZ0GyYJaqjG+BqijLNAnMw0SCw9DR/0U42JxmG5uPg2jVfqOMCORirdROvdU3p6jV
ghVllPFjbqKVy+s8efQHgH1/nU0qFTX/j3nyVRCpxI/DfMVfr/L5yp/zggCGFM9pb9TTG7vz7AYo
N7tZRvvA7c4ndUVX7Pgh1Vjkk4whf5xqUdyKzrBeRh9ycaI8+31v3DvfOPLftl4qUmonvSRWLZu6
k0w7n0+M8hGuyTr0iNFgqlvOrJePu47Rj+opcQtqEuQp1DbYV3aC/EgU0BXs6dsMfDEq1DFFwhK9
8ytj5fnJj6rX7O4BROZ6Kkp2Hg34hXw0/FcWpFSFzn3yTPbJ0f86z+/rU5pB9mianqcwwgak35bg
fYyQ9UItYwHX4ZqL7Gl8tRtY56XPihbPj/ErETJEe/q/++V8vRmuhaGmhy4x/r0EUr2m3voaxU6f
a6Mks4194LUX3eqHhKVXVr7mMZF42ykxIYqdGj+akOLWWVbUtxhHdZX3aFiNIVuAoN1Hfb7hZMm5
DBMeMwg25FYKMRarmwKU8Z/dldxsRXinnnUHOGExpueMwo7BLlC8jhg3kUrI3viy8sUe32rCTkeX
itWlh7v5IsL47eIV7b+nIgWT2rNoMoM9mQ+ydj1JO8w5YfQFfngnD9Ec/Gz0N41uNW+9wSOmc5Lv
nzMSgR9SISpmUGXy2nftKskPFKRHYmsUc3FZjAWwoU8+Dulx0GwjtYFDGZU/bFHb9yoZYvguROfl
RzLa9Y9R16w7LnnEmqeAaNH8Ec7zpyKw77bv/Pf5eMq1ZLDmG2yT/RBxJbZKDcXLclK2M4Ll9J84
NGug9KbqgJitVsSbHtXwoUD7uM5DjW8py5T3tIN9r6ILtC8EZR+aVNefO2EOMz3PPcomu38YJO69
tdX4GW1otzI7Nd3JD1Sp699N+WkXof3DttWdDxLtC6jGZ80x2UZOY3TF2hIr2tAqv4zdmEBFK9yD
b5hATBFj6DBTCdbOHw2+zTzsKfegxp/P5Ypw54gO2MH/QQdLUCbKNZ5Nd30WTXjrjfpONvWuBQMd
PHpOOV4bXAv2oje+CwrcqLvrqJyj2lnflFYOj05O0fNqg3fwsErbtL0CpjagfFwRac9fDQLmexKF
rHpwMIEhVSGAz1iHz866LDcw3BvM7kq83twG7E+PmDr0sJEoZ200K7wV5EIQqE/6oTJtlirupO7d
xMCmxQiDR4wzWkpQ3feBArCrHU94QvT6XuD7RQ2+r6v72DAPdlOvvTJ1r58HPCbEGp3I/F3/ZyBq
inHDbeE0tH5+rmHunuVZGzqUWdj17aPf69u9Eg/uTiOqd28VEzRD6EOVmZvyIHSFyl9/hJySsydq
Z1REyx0Mo+xJ/DKBdB8+mxPv60FaeZKTNxZUeP/sAzU+jvNBnlVBRdIvcOOjPPtPfZ8D8rJwQEDb
OlWBDQTXkr0OgNw66b4qO5ylqZEtlh47zCW1lAM4WD/mKxJ1heJQAM6XtiySvUKw4dCYwDeqWQGZ
kADkiW451yS18rthgTCY+81IIKXORmya+xhX7UC1ugeX9e5RyVR/ObhxdkEnM92moaJ4bv5tthDQ
qXnuMoxIQ2OnhmQtvcnDBZFDjYq9WgR4MZOXsS+Z59OEuPh7eCxAAogwr8+DT3bCwQyU2vZxUZtD
/JT6uk2leWSfenQIB73qs63SZOod22ug1M2YfOUWd05T3/zVUvBr2gZoTQV9Shd7vy/3PQuItl46
BzZS2bYM+nDfVzjA+4ZycEKwc36S/D777MO2CAXFZ1vOYXemrHVVu3chLrppZvPjc62Pg2zieP8V
M48JZT7LTRxgBJROkeBN3Zs72ZKHLGYDNflNuLQxcarifngZBlVc3EF7b+aWO3jFcRjq2T2cpuOV
+W5yE2slR40wRRdjsmaUo0k1eyM0Big/P6KAOKdktTTD9CxHKcw6K+ji79itQjsTDdwGYUVnACPR
OTOi+Kym/K88FGeQe+iTo3Lgr6aRtS1OqZWGcGvitqolEeLDAiGXZtoVLFW0CQr7iKM8BA5nYefw
YX+2hxwwQTsX0xJa8R0/2kdd1b3WuvPqUWt/A4k3PINO5qtLdxn70TkXCpVP7Fpf3dgXG892qo0c
9Xx0LFRXVCfZnHOqU52OT/WIRDjzqwed+DhBTHGUD1P55HTBoPCEJLs7P1EdWEywKOljYTtti9K7
xo0VrmsnjtbSnFt68cq+JMbURDYzWGOZH+413U1PRuQrG4uQzC1yudm72L0+gzlRF9yZna8mnlz4
gkRor5N7biDgwF2l35p6MnyvMbqgcFbVXv0WpkFAOAQFem+tFYpUsJqstF3fEaZD7ZDyXc2AW2la
cwvmPyMQs/31Z+rc58/Ew7/+TDXp/XdNALVvU5ziBigYS6sXyIVEohzThN9moRMK7luiAX8NyKY8
DFULkjLXLwNk31UrsnbdFEkdEYiwTOhKmb77aINWuoZkVk7pXC1F6al1/4p4nwf2lEenIQN26hQa
yPGo6r72mvOoWHH56IBCPCVCeEvZ38bNq1+ZxkPQBvC4h4KIU23hE1Dl76lWdsePJUpsQPzFWtZO
bOuxTbvuCXTdD4c6x1M/t0Si1qswV6etHKwbStdGP3GWchQpun9xA/PZSqdrjkv7khwpwDklmZ5Q
IuisjqkKa1trfFKDKMLQpr9G8yBmkeMOOlkyF6Ak5EE4wJoGJeEGwBP+9KVjk9zKr7GbKVdY8gOp
85OMDpL9x6wkwxRID8yTgfLRgUGzSFLX2ZV9YTynLHjgX/3TRKkTrPBK+j1alJCa5GgFpl6t58Sc
K+6RxoYchpx7D/6c+XH9u0+ODu3FQMTwoqjtCyHA6aakVfnEWhAbWd14LewU5y3yjUvZnCwERh2Y
+qi333yc0HbmbJdqzwd5AwPs8Ks1Af60htPegTd9KeZHR6wlFXhnftbySWLHlwwG7Fvou/jaWKxs
idY6exQsgioJrElij5iYXKFYOWbSQkB1cvsse2qMNn1yL9EUBB/nVKpnC623Wb1Aq7ZNzTtNbEGx
NXPKb5g5DKgmXhhyzN1U6PfOeBZKOn0rGh0tra2ZlwShK0VOqr4m7KC/OrU665uiH6MzvntID56x
d/C3pVmr+zpsrXNOdTf5ofEwTIO4qZQYfZixGnqztSOr53uDvsHVnopSce4frqi2HW0IIeCdhyrw
MljGuRx0zK4iEy5YG7InzadyPZYsy2ST1dQ2Gse9MmGhZBoUVlbttYuj7EkUdnYExdSuIMOMX5EK
/at/oDrys1/puhQQPfD9BFnAAdMRpDQ8hodD64wJ5iQx6QOl1ZpNghAHHgePjS7FLHTqjfEi7VVL
o2gOFLjgFSqo/0pN4zWp6wrJBYpNTc3zr83k7frB6Z6LWLcOaABnOZaefx3i7iFWiaI2WVGfTJ/V
l2js7KvWOT+jQa3ugaDKT6SmspCvMwXlRc3N9whNFRXoPptD6NTBUrZxqGNB1eLXu4SV9c+4ZRMq
ku1Ijvd/xkXk7zu/i4+dUzb8l5NynRPH4t6L58ZFHka0MSueo2Qx5EgrjITkXJ1eDK9GWixKwlDz
7M8B2ewbnt5dqXvHPmFVg3tTCihUy95H1XlViEg8uu0UHqHBWqsA9553NbHW3JWbV9IExNCCJiFW
iqlUF4n0Vus20SCjvviD5wjU/njo1BVK5jHOsls+e+4NsPibWuhPYZF9aSc7/d5BsOx7rX3yvNkL
gtDHQMDnRPj9FigjAL4saexNJQqFMqQwfpggQj6kBq+f6ziSyD6EnMOGlJ2zHSCdb6Z4DK+kCauN
P/AU+/ssZtNhJcqq0zrSNJpdWrs69h7gt7A0UFOxijzXvfh+PvrbPKaEVVN8y9x93JEBfGH1+toG
mmdSWGlmV4Rs2TUkNj6UWnFuSBz/HmjN4FYa5XD46KuaKL+KAc8DGy3i7qPTw4NtrwfeeG6gHZFr
U+5YtPsfLS8pw1MtnLcMC5ejA+YycTzjMqY4lpSxaq7MSDGdlRuJ6OLoOzmYTMm0ViYUO31dRy5f
s6E6fpzqGCisMqKgS79N0VQFeWNcg1pblSZry2SE/uerxm6uOyJr6edHfkKCX/p8iqqbOmPZ+3HK
3QcMmWHNllWMy4vMNEgBMczXE1fD7YWS522fJP3SGHxxM7sYydZo53sKo5urGmFnELUq6JbEv7LN
V352Fs59JCnf09n8Gzei6E4kJkQcqzV7yx/T65COdzUbXy2lsR7F1HKjNPudiZQIo+N6/IEOsz6x
d7cenaq1NkERGys5tzEi+9oxdwhaUOieV//wKS86jIMF7Gn+9rbhkN4QEYQbbjXE9OfvrByIcjyJ
4G1RBqsY4TVIMn0hb1chDIpFCo/m6mdN9B8HkikEoxlzhck+5OCFqLZKqHJXm9gKwcbyQnwB6s58
wHTR2JWERljVMsPkf+UshhA4a8NGf4Ot39oEJ7AX1YDOpXV+H/o+0c/4g4qFUggTabNKLlh2yjlO
oht7yzYPzRzlxAQNI0Utd0Zq9TjIM9n3ceji6SjPWl1H0mZnmXroizfTwYkiTTysmUS2SZK4fCUB
HC+7OsIIXnhYeBrWzkF/9AASPngcqeOR3ZCVyINjlIdvAReVJcwo7nn2xgbD/hoVucXXMO5OctQ3
i3WT1MqjWTs87AQeU2l191G1vsLnE7vG4scpm4afNnif95Sr4d6wEO4EQSe0lhTsR896ao9XMpg/
LCjUr8bkIoNi17uWVypjqy+6agjPsqlBLqrU+lULKvOcgXSGgMNFjjJUmwHgz1bOmnQHR6aASgx7
NJXnbOYmzP8qwBIIuBSDX9TczLl/rot4rPhxu/ZrWoQvtq4YN2xwrccoQ+Y6zyIv3x2ysV3aDpUr
nsyvSbfpnKDdWZpNh2WmYXBhAjifbajlgGIBKtId3iLLwXOAfUNzQ/0W3gYL2ajMQuSZGa3Uos+O
iq/lLzUywWxWEox9km1hZkE41uv6XGpwRKahGe+5x+6ZuHf4jXvy92TMQmpSgxQDAltfu+QK3nW+
bkjZ7zaJoI1ovPxYuRSSZ+gbvnoDpViYhHzTXXDaeAYCVyoC/WRqHYbSfTt9M36ZVFY9x0b+5uLM
tlBxAv2Sps63sfP87+ZUnv3ebn551AvZg1Ao7CsaqpXndo1w5FfAv9Zqm+C7M5jfWAfZX4i4DAvF
SvWbMuUmVZ5xDoayy7FO5yCbSfngZ2Z5/mhM1u9u2VSCx7aKy7OcLa+T3dzbklWK8wwVc2Q/1Sbm
78bRdV5UP8iuHI3+msWvtpZ97jytbZT9EInyIlu9lVVH0Jc/5ITRSfuHSYmVJeaLyNnl/PnVhINX
ldpON69zjA1CBZ9YUgllyTftDlw2tJO5pSZNeIqMQaj7ORG6j2o82ef4vuidYRNBbN7KZp50D0QX
vTtiBOvWa+aXz1kEC7KtzBGk/8wSpA5Up3cOdltaZ3M+8ANyFgVV3esQLy4KpSiu/BjJ1Kogf7T+
nCvHPpukkIp1GHtwTedXkgOflxupAagFCQgKbsUmIl/YN8BVIEnQN25lUw7EXo02vDdRRBiqzROT
A4YQ3Jrt8KtsybmJS9qzQnE6vw7SDbypSnN6YUWqHGSfnNrWVCZ7Fd4X8rU9MiaLNkqSQ1EBLAdW
jZhKsN1Cf10cRIQrNiif+jFVRbcBQmSCUKFpRX72oCmPslHJCayAUH0PzpagW/Xo6txARBW+yEE5
TTebX3FbOUfZ8qzG3vVtnIEx0nvqwBOinTjiAeODS630BoapPXuTCxmxfNX1ODZllDBfPkaK+ZQ8
PZsfJB2b3gmZDgikgpHGNanX/CriINrJefI62S8PQOtOeZY3B7OE6lMA8Av1OLuN1GcoUDAvBcaA
N9mFysBaD5bjLmXTx0lskfB+bvTUyFCv+vkpmw/yrEhZQaYDHNc//Z/T5JmdlJRT/rm076moSkdq
uT4HPkdbVz0MDXXMyVx4qDqUKmCEHl9jhz2CqRT1W5ypDy0Ct18V7iqtnvTfWq/BsYgI8oNXp8nW
c9XxEOUVoNxkuEH+Cw+l0sYbg3j1m2tgTa3azrchdsJlG6X6FXto94hXOMnhSp/eA/WaG5UD3AbG
QIYt4Nk2KBYcK8qp5YBt/dBiN3yP6zZaN3YFKROzF7jlJUyE+UoNNlCpV+kbcfhqE/Q6TEWdO3Bj
t+jpgCSfx0R3lrqADDSwQOTGNXfmXVGeg4Yzdgk2dxCcPzS1SLafA35RP+SqT8Qh9oNVCG/hUgXa
xmoc/X1sNFxCsl49DWHW3bIJ/J8elMa7VebfcbwQDwbJzwNlTulanftj9dYMWfsVJmex6bIk22eZ
HjwPSXGTL8jzAyZ5x/tSZBSml5UhLm1bu5dumljYjQYCg8C9mK1GkPdjVElf3SKrSXQz92MgtGvg
9iWKJUyiUjiVvTJQ+R5S9ZuN3rb3/Bp1fTps4XCpB7TCl6QDN5Lj3dY4DqZ7ilkJMvtxvlXrnFDB
PGq3c31tN/KuW8ZL6GoVNy665KCCm+whS7M3zMMdsOmhYS9sgt3bj5fSq0w/K5RuDLaRbgKqYwmf
mivqLMvXgaKok26T7VfssnxVfc9lq2DhKjaPKvi+YKsXaUfZzLpp5yjaz6Dw4gPF7laLU12kn8rc
4FmXUx1TIrVaamOjn+QAlD32DH+amlufQwt2gJVX/isurgFBW7e9pL6nvEAUxntHtZ5UYaUPGkI1
i+qyFyXry5ODFR1EcWZlhqZtJ81D6x5SPDL6Ke6Ehe+IdaUryjpKOtBpfLIP2AxQxz2G2jeQDs+m
lTpPQ6fWyI0a9Emu3720SLLkhB7P04XdOuZtCI1y1xjhMiV4daGW3LloEFHUPInPsoWBkXMJfNe5
jIMH3AnK8CqkxoG0PELKI+qVvbxUJE2LoH6eKOz81wTTdydfQHbJM9ZFbAl6ePYfkz//pGmyvBFu
eP545SpvAGyDJ121FegZp/dSAl2aODRVLQ6TAn5xKU/lQWVJ4wFEYTzALQPyywg3W28B3JbJW2Ym
7cFJeMJQ5Ju8gec0l6jd3YMcHVA1DnlkPdsRfCI34A02Mx6m7IUh9/bjWoi+ug4zDho8yLy1CX/m
FVqZAPPpheIa3ccOowr8n8MQVac0J1gntx+t7ekfgyE+z1fuBDu5GZEzECZ/T5LZjG2en3hCBwvD
PlsOCugHjq6zHBWdOPlIo0+eykGeyYMcSLRMXaqWR0Lhzzw52pblhOPB3FnpFoXhTfv4ca1p6kdL
j45t7mgbEEBpuoyw3s7DdKDooB8eKuEUe9Qb+sLGhuXB6vp3Q6kGKs+y/FnkOaZ7vXvu3Sl/7lRc
JWoRWUc5mJoqbvKWsPdylCQpcNDOCXc46g7LQBfOyvBdDL+sziwOxNWoHvTjoDzINk6vs9/hP82P
mbKtdAb0GRIN7LZQs+3zvjqWQYKYBu6nWabRL3dov/Q2tTDCG4ZlW9bhg2IHsDy1Sj0Rx8gOdTNl
mIOL+NooLgZJ0K+eR5+cZl510bcxMPbYqDkAMIm/JZ4y/iQt+81mi/pWRQVsBrPW73YtSC+6Znly
9bI/kIZChaW63bVtcp2qZn/c1macLj0VMzCkinz95gqNSiPVrxtTRPa3Z1k+iAW7cmoyUpVpath9
TDNNBuQ0u9Lq51pZGEAOF2pttrvcttOrn/TZVZ6NKuYhgxZnmwmP1WueWsJEUQQCQ+24H8mJHyPz
dTkRqk1lEEqNq1Ts2R8UK50CLJKTlvPSqY7YZGStgDzUzosuNGWJh5221+amV2Lop41GcRkJcb+0
/KTqVIjHLg3Na9L8bLSmPca23h4NWx1wvSa8IfvkYXLdyFvK4b4LOWVfEh3F8JT0KiJOrzRedUcx
1n5h61vZLAUfZuFiQhC51rODyk53E/PVNkl//HXRQE3INmgJ4v25yJoa61rPKDM/NeMnU4vEMm6V
6OMMm+D4CSmCA72DURGi2P5rXh6q72UTnWSMOjPJ7ALet1ddrRvPYeMYW74t9qpShQ6mLF1llWJt
Qsocl6ZOiLStcu8UtMZPfW5VVPo/xOSUO8HbtrQqrNrg393k1DIMAYSPeXbMkkF7MsckWVYO5epJ
jXrc7d4Moh3f9RhokT2UT2ieWSWFrthmo2J/TnAH/d3M4E+SNcSTtQyOMh4mD7GB+zTVXwPGkYTM
ZB/lPYArUw+KnYytaUWxc4e4ubBLXkwYMR5MhGkvYOxwxHHDt6g2+akpHU6jThe+iUEFqRfe8Qwe
D/JQk3H/OPurz/aKPF18DkdK426CKA0PbPdROzdJwA+zwjhNKcXaU2PvqdZnONTQez+dLcHc7OJB
eCaFNj20deH9rKpmrdvCey8VbEXZQqn3RqWoTIOJvCdMkl4+aldDyJjnYBiJ7ZWmSHHMa7wN8tXh
LBTtYRypBgd0pc6RsfEtJlS9dJOsP7aK3b89YVfoHih+BmLv5F91XRmeurEI50RzsHMKb3qCvPQl
iKb0ezx7vUKF/NeEchhb7jSxvXaK+C7iGlkbsvxr6rnFKZvwmbBqVFJtU5e3XCBodsou/6qUOfRR
X/mZEpDxyZ98UWxAXribBLOJaaOHKWbJTvxQtVp1RkQQPAq0f8Ulp9R2Gce1cu0xHtsT2lO2KCjt
u4JUe4nUr/qeYh5X96LBlqoIF7lVRM81XIYN/Df1qCIsOE885tdNW6WvVWA9q22MSSeOfuzn4/Eo
D0nX/D6zQmf46PMHpT/qCzmelxRSsWBjVjf2wbobehZ1Ta0dqNOY4PyN0VeEWE9NO7gPbPi9k90l
DVUwfkziDBZL6pnhDTZIf2UP3bKI4wJKr1MMHPvuXBeieBim/E1eMLgzXDvQ42MLXucZjeZ+hZXE
qB9Db8zPiefwwyrNtDjLthWalL1OzrRsVAA9uKN9jXkWP5Wpg1UQd5qfezxLvZ/lxMIp8237acxh
TQpQXKcA3rKNbmBHgWj04oVwhahK/Jq4Xb5WoOPtM8eMXlzT2fIO/O73wGbuJ+xrccjytiO7xkU5
YMcQK14OiAKzDyLPxisUORA/EbeLkdrzV9JnZcFmVhCKWerWIFZB3MAnwm/+2+RNG+A34tVssVED
QFns+qJSns22PssJFKUDgXdxxQhz+2qqWrNSett6kGfx1P7fMyAKGxvN30clv0zY5faIS0IPelQ2
Pw5KrYBSHVJyZPeUXOGDaRnWY1WDuSPORoFPoZiPXqmyse4a6Eha0W4ahFmLSOO5txCNCaaHumFk
q+g6w9C39pEsGvDV7FvXp825d3ztDHApRH6PPgnWDnDF79z6UvbE/2kc/5ffgfjU5VlO7DmEoVVF
YDLDfIZ+3QIWwvcKSDXIsq58jam3cTrjNaXe92z66IEBGBivY9Z2G6srxKaYR90aKQm3m/CiUGc9
XyRn/deL5Ciayv96UTKwlUpi27rrc11O2HY2n7dvzKyvzFtgPxrtfC0FbdgVtCEYsoVVuV+CXs2d
cNoaSVpYZxBTGNUhdls1/tUjqvo4aV1knhKCHZirFbPudZpm2zcAesZROAkisvmglQJd4Z+D7Bvq
ztz502Q+KZo+bSmYn9ZxauevVWGqrHSH4SCbEJOu6GuLu+vG4mmc4uXYuPkd3dBRxsP5AcFuxQqP
CD0h82KC5r/w+J3lPtYOVlXp49FDerLUst7cqrDxnkdKWpGYGOaWbRn1gP+7+TmqIWB9ThwXFxSW
2dTVd9oqKqDa1plZ3TOKIO5E40lcp1mKyKkjj5ZP9u92Oc+RE2O3IGQ2XycvmbSovn/2/fVaqpjI
ediEC5qFLCqXB8UkMVI3yGlk9ZZjO+V9AjSmkc/IMb3L9BUuu8NLg9DguVAex7YOXsvJ9HGdg006
t/zEGPchmOiVHKzbAYHK2KjbybAYjXxMOYutAyTr4sfaAR4qOJdQJSUwd5V/zkKRLS18H0+y3ywp
TVazoTgk45iuJwBym7h2oue8iaJtF2KIhnlr9CwCPFJ9m+ivpmtYmRrqQa5GLfWhQDz3WmpWCQIY
sqmlNvl6AipNtXLvE9uIFbgSnosPJRTcUnTxo2V6GIZGufm9VRDjBHXzpo7mtO6Mrjz6Vppf4aRh
jETwZE3ZfEuWtXkzzc5/0nVCO2mmULrvV/mXEGVHVNTZt9FuSPH7RXBuLL24hqkeLEXvpt/6ajwJ
fJLIjuSzbaSuXPhe+dda94xzl/1I58ZkCIWKs3mw0ab3xAwp9a1VrAtKMNPQ/LtLOsW7SGtTPHzC
9AH5DvUoGLIs+9r+3bc5OVN/4p8VvbW9Q+K3MkEBzssebSDjY6p+eZJNoa1CKpteXQ8/JL4Jxa0b
MB3XKQd6wA6u3FZ8oBQgF+IyKUW2Cru+/lL17hF9fvcTd1O20bCitamtVxVEkwvJ2/IQZW64hWST
PgJLGxdEr/YhD403045ZLWKkeGLLOr1U/LhSgpxv7oQKAhuodN3bTo0Cv2s2BJFTnOFi9yQLMfVc
I7uoie6oBG5+oAamfLWwW8oB4j1RBzzcp9a9NHldveLGPR7UmqpQOYuyKszZUh2Pw3k0FqJYJO5g
n4Mf6njLCyzpsMXsz+O8joL8OZxlUx7MBGenpA6J7ObV7wHsHyKyUPNEex7+fAVBmefepFyyc/SO
f7zjzRhYDmaoY8mW/mgcMe7jJoeZLbvk4XPaIC+TnW2rXUJ2c2c0qv3eA3FNAr3RnrFUoZJSZSeY
lLb23Ia6s9e8pUoRB89mVtlNoEYvgeINu86MmpVsll6YIbJMIScGQfxiTUSlNZVguxxVKp3vBmUi
Wzk65ZmyDBtqB+WoMWUzrhYXPTlqY6K5mPSuOcnR0XMgv6zDxHFQEgDZIYO6kq1pdqka5sNnExR4
uic3hxLFrh6JbGHUNB8SLbjhvwIBeG7hMzKsUzDllHk1yCHjzNnUY+5A1OiTozrfRmUzAjGy92IK
t0HuLGTxCuQIbWVOKIkQg2MLX0ARpFC3Ble4R98QrWVNi2uq35Q29++VqkW3thUheyqmfV6td+Pn
1YbXNPDTRbTO6zTdtezoVoFSgKkvPGvTjM7wprRsJyMrvSdB29+doNp+PCp8fwulgWpWl8eyVitH
CxzPUj5hXRKs+E0AO5FP6SKevoH07a4dJEfiPIcoDGDXxrnxpGuE1XIncX7Ugb3KUjt5t2KdyHaM
GXePWcWiqIhoGLYg8CawGtWSbnoXgHCLAkEmC/sJtRfSyKhz2/fyw64oJF1FfiOy9lraN09+FD62
BZ6uligwdvUm/ywPUM/fe1yet3rukhDWsI5eFtmQHXw3PlnwMb6oE9BtHRn81VEmdzdRFLDTbGhI
6thRxKKG8XwbAxg7UcRG9bmBZMFlqT/ExE/nknn44fW/mnIUqyIq3rJhgsHdjRe/7f012eNxL30/
gDbBrVfeHA2+tW535kp210ESUCaHQsJQ83fuFM4inEb09Bk1xpixDdAkqR6uczU/f7SFj2zIJ9e3
kSPyIFhyHdpI2RjdKHLk0ZN6gkX6HnhasXUzVz25itbvOj7XdZH7X62haHD+7JTvHnL90+RX1WNR
hdZOzaZs6XGbepR9IClXKdqlWxsb1eM4NcY64m64loOB31EOgOugHJQXWTzh4dt1DSapLHZ2dknA
d0EGLFjVRKGXjd50R34k7bGlgufj7K++j0vqotwoBQbh7CN/8YBXXgw2vPsugTDVN5ry0hogNFVq
DbZy1JzTKRZ0bhLXTFbS+phZmPPWetUdPMPBYX30qI1QNb/D9jQY1x9t3+ztpd2lFXQDH0scu5oy
aBiNUrNKFdlJtoMaU2WtYtNtVA+yGxGto56nStTc0zGodq3oQR5Ge/pq6m1/xAggfnCcTrlF4kkO
yR4AneaenVS9kH0ix2nu9wJNreyD6xY+gQm2CL3SD5uUsuKjhkXjUQOGuxFW4T04CQ60VaGb72NK
+ZmfpHu7oOgeuzrtKA99YBiwY+e2ZgrtmFBdP5lWePicIvtl08rX/oRLEYbB1BbaxWOop+VjWzrb
ivgRJgN0mWPa42CMRNOam0VQe5sx0C0KxWrjJsJLpej2NdRyQGCOjfpKU3Rv1zWBcYsxitu5hI7X
yEoFasEpu/ijJzY5WUr8jvt/n/mYOGyIDt1ccISnuM5/HzxjREOJp9Ff/co8TfZFiqUS8vGzVRkZ
BHDng9KjSK9Mxd9SKf5N9suuz8NffUXqYeozY7G8GcclElffTan9IFsgySB0zf3KfCabIDDMU+rs
XSclly67XLP7VVttsEJTEV7t+RB4Xb+eSv6BSdeGQIE5DDrVnXrlgRJU4mfZpSlqtXbqPN8EpOtB
8uIXGKj88v4cfJG+j44JdvtPF+zo/yHsvJYjx7U1/USMoDe36TOVmfKubhilUjW9BQmap5+PUJ9W
7T57ZqIiGMQCSKlSTBBY6zfBVgN1hAGi0PeQzSvWPpGH1SQHXEmeR6yWjiCkhbUyC9O9Jk1i7jIU
+Fd/BNUlId+gujIb3CtBCRVZpJ3rzkbnAr245zrs/0LHL/xdZne5L+dPJ3EwJrQG6+gOLI8KypGr
tq3TXzoehTaYh3iFthfoDCZQdhz7VMrkM6/njylw43c3zKN1mnXDE/L6rCxhCaZzXT57WZTv29JD
Z3FpBh7199rBMUn1ThUKEbmevVgsRx8SuZBOpH+r+E0kaLRbf7ZvFePFcRz4ma1VHTNeWfeApbPt
EKfBBnYBzKIlFoo225tuhmPmPzE7zMejNuL2oC5THfDi2nMPKfw7FBpyvI31grITN/qO5xYmvHWa
3X7HWQvcDUOv3aiQuiFAV5ZyLdYz+NrnMJeL6hrhCbRydDfeGTP+svs8dIByRHGyc5qhPaBCX0GQ
Qb+pGsfuGE3k6rq+tgFx2unVNP1qh8JBd5fjuIfqtuk9sPD01tJ1h2eM2hecb9y+GXWYQx5AxKXo
naewaMZPy5hQgFw8unKyUT6aG3AVSmtL+j4DLQ4KM+2s+qU2mPMhDtcoSdOcFwGnJPaqY9hnzUtl
UpzKSwPU7tLbtu5flqtBcl1ahgmSLkqDu57K/AvLPFyHNUr7aavfBG1obMNRR6y8TownV4jxWMda
xWxl6E9JEY5Xfw4fVKcKLaDhcXxCvDKCRmeBAfx7LZHpQ4HWsRYeclOL1vpkkKGr/PGOnVVyQT45
fem18DHKQvfTLyscJy3jjQ/L3UDwRuNLSn1TRuEtjobOzffBWkgWxnIQtoXmNJhSwIglZdfvMV5Z
I4+DeTugXWo7Luoq0pbmc1q43lezXfDVTuRhOdlbnxHS0psgG0q+XWZ/V2g4COiJHn+MfvTS46T0
1Dhze2yF2+zgKQTPlZjAWGfAKfm3+m9nELj/H71VvxkLqFFg0PtS/w106qmfzP5HDEmGgpThPEvW
nps6bOb7IJbImHqOd2G31EP6xhKiSJz2pjJdd192hXUdMxa6hhdNDwL3lvUwCv8lDJ1mNdqx8RNg
4+1kjTlWid1rL/vwxixinn5Fx1DMDMXJUAfmIMOIsE1dCBuVEfwcHCt9hIrwHGhkPvl4Alarzgim
O5nurTgzlsSk9atiQQnKNdy7YrIgtKN70GteeJ3t8Jfl29aBnaltrZTagRb07rZFf/JrHPZCDjVz
5psz8rdfMXN04Lw5FW6DASU6VZRrUCc8mXazqbs0+KPG96+mmP34MMvBKjdAvebXjJzWptC0jC14
2z6Bh70qXGI7k7/Ghiq74bNsn6zR+4qr8XBF4z3v6Y82aiXpic4Hc4ZPBrU/8VQIYMUV6+OPIMkP
sUXFeiVMtr+9Pf8SLvmuxHWnZ6PG01xarlwcC03c9pBOchy0Ype1qv9PaxEyoFzRrRxUUa7e6CSH
OS3h7y/NIRjtqzqblrMyCJ4Nf+qOADrSTbKkS+O2ai78N5CoWZKkrDdhxAxdtOf1Z71qiAiuZFzV
V6sb5j0WPdU5naejXOBsRo7lJaAxfHB7q7qWrdOtu6UDgOAxMDX/pSh1ew/gyd53CHy9JIl+VAO+
r2ztuL5mof7Hlf2MIWNR9DqzM2UyvWHL5DZQDToJRchqKP6ihAHzoBifMzgnt6ozqI2NNWvdoy9l
/SyLe2BH8kUfpubeKrOzvdygNGznotd9CoCezqAV5imMFgHJpVefopgiaouwx9ILG9HBBxpGjurt
qSmvYCatgC0lQNvM+Ovw3eRTX9dRgxLDMuI7/j3W9l7cnN3PAB6zluJ5rs3yeTwbix7OGsjuSuqV
/jiYRrYzmhDKgEjnM9ng6VxH3Xym+Ee6U2oUOJYYrhXNJqY4vC4omJ09rJtIFjeXhJoo5XFCsxED
+gwirJpVW/UYltOeqIl17NYpnUwlNtvqMC/NmNTpgaciSw9T7WPNmUTrgd81XqVIHcPQNz/SAkeL
Sa+mV/wlBySe/PAh1V1BmlOLdhHiGDsdDNgFQl06Ip7A6eDD2YwNnptly+Ml1eJCxpkap85q0zK2
ht87q+9Yb6VgL4Z23KfDGB16/ECw3SmiN6/FJgB9Bmq9gem+tpevKNitcxpjCa6aBq/obeuChjYT
3IopOLaHxGERVIQvE0ufx8btmO/ss2qMfSOXZTI2ISaaTarpgII5V6H3qUaY5BoeoxzYbSbQyZu7
98rCWhy1BsCiGMk9ODbGO3ox9y+p9Ac+OFf+EFK8OIPuf2IqvROa6CgPXcw4B7ITokYQmUb/Oc3z
m2hk8mPkLQTUIYxf6gXiXQsASkLDLR3se3I7j0O311KR8n8c8z3iD/LGSrLqog5xisqbZYqvlgrp
WlddptmMxtXXOMPEf7eu9V3Pr0XZy8u3My8N4ABU0isf3SJ1RsGhP4EJDo/qLIom+zhcmhBkIFkz
49CUDRYGKZX/bak9aWYtb0XGpgffARwDMI1d3Ifn4C6bbKodddwjOyL/PlMxptbu+V9ndjJruFnw
WaKmsIHahSx0KdLNYFrueZos+zatoQvri3JN1Zj3vR7Ez+g8wmUqLCzhsKwrGpyxZy1Bu8UebkH3
Wui0UdvtKD4aRu9+6jZQiKYrDk49JDdKWUBpDHyrDTRFXx+crr5Xoa0DT/bK59dYG2RVf8ig3Nix
r79JSgGVJeKP1DdbyCBzAyW0be78MYQv0nvxB1I1z35rdE+GizB5OzaPTu39DsPM/0R1kyTZgoLQ
R7mP6sH/QFBp4TUa7nPKcmnTycS9dc1l1qzgJ5HWIV0TByGaO4G+spuo3QhVrvQLbx1k+nzHsg/u
szl5O2xmmw0vDZZKGTZOo2/gBtY3MQVJ5CY0lkpjKB+hzyevc+ENWzsfecZb14HJEFhACxJjRUZl
3LWeC3QpbrT04Ld8vGEWlVhK9sW5GgQrTQ9dJba7zcE3chfV6hJbQgPcdJw6ztMs9fiE7gL8n4Qm
WwrqqKX+rC4dpdk8Vs4v1YVBR3DUm3qAaOI+isFNgNe5j9Fgp7+wOntMB7Yf/9H1n2OWrgwu8rUN
4GtY8WytzVwMb5ppvuLZEqHy+tF5kQBzkphPui6T96zvxrUzFUgCCh32AnsDSLfxsKntOmVVDZSR
/HJ8Fb0An5TKxZK5CjYIYOa70sAGpCpB9flYIR2E7Tl8c5LoagDQ2bZARp4zDZ6UYYbxb21+m/rQ
u4bNaEw3sRbVewN65LjhC4AMw6Dpd6WGNZeXtd5LrpkpWlFl8unm5qYzWI2tBjaZ2ewbv1xEn0g6
xuOLbyx22rkm7soaSac2bT5Gp/pwXbKSs2V4P8aIjxoLHFb/iE0tCZCVp3tPtTd171nT81hkjfeA
AgpmLTNukCmKolAUO+cwN0m5k1OGz3X6OhZFgUrdUvvxQNOUlKD6gfoNSZFsj3TcQZe99VLXc3Mo
pAaddC6KdytzyYcB+0TX298MoL5vetED9bbH36Vfzj+bjtJgUy1c+XL+hWzScKqEcWkWqEfZOe3d
0lJL639apg9y9O9KnLOoDS86e8ALSnzv+EtlbUZlrx3d8TbKHoyWPMa2cP9yktBix/oYRbhH9dQx
oo9UlsjBuYh7hy5OZnYr4ncxgQBrEMC/AWaUvoYWSgiA5t8RRi6OrLUwBV6aUefiUR1Z0YKbtu5Z
yb6Yy+XY0CY72DnRQSfns+tJC+/NafaObknZiVkek3q3j6ydyauUVTXylOqQUBfeSLYLuwHfunRd
+J4kdxSWVB5y52sMHkfXvPCBuqjbUFuPZ9neG1OJk2INsy7wMlTzECguj0VRM1/gmCrbFp6o0Rb3
GHNjGzfM1avX6Niwida9WF5Uv2pI9FhtBPmudO07U3rg+Pv6tfPLBb5teetuaMZ9ge3QZsr64HZs
MXHUet/dxYtztb7EVMdg/8hSw7x+h+eglIe+5EPsMOWMIxNUxf83NagSh/8aJ5Y8ol7owTF30nXt
mMuS2djXsA+cS9/jiz3gT7R2nCi/G2F1gvc22jddG6hCRM5fkf0ITaX8beVoEsx54jwPeZpsE7tw
dpZI3vjOTXe+Af3U4E8AlIFnxu+mn5iLFggZUiRGnRn1r8ZNN73akXr2VO9S6CKJA0yWeUU8UMzq
Tr6gMqSa6uAUwl0LORegBDCAB9QkkCiIWX/+1Kfmkw9R3IjlMNvj34cWQt0fTdXxHatIAtbg2LgE
0U7UfEvLDO98c5yvZukkx9TztPwYZG20RRVqkacv6h1IJUr8KdsrlCXRih+dAi1j/zihUv76/x8x
2lq1c/EM++MebOBf8N5GeK0rgicjOtZJaj2jqPvdcKJO24pg+qg4A0CntWjR5flKNK24ja32FUEO
MildaWwjKjcAU2LE7Jowns9R029qK8015LycnwPKvAcmTLaPvQ8erzbxxrJt/2lmU7QeM+E/VQKO
u4p9936fqXGqd1yuqCAGzJhFqIpONNTxPkeyFOQRBZ7Qrss7VM12YvZsMgk6NZ8FPVoFN5WTwLYQ
ILgOiz5h147eJSxK75IM3t9nKsbOcF2N6JD+K175YlwNjUcmenyyZnQ2jc4XZ134uHYtcjqsUpLN
gtT4qhi34deozJ/EWQEcVSFZE8Gfo5L2Oay6v++FDQlE0gX8WIgk/c97fY9y0WEDAHoH9Dp9TyG+
rMauzN6ryWtWKvbfzlhmtatKNPnKTofgjDOkdy4DOBthYTx4y6Gey3SDYnS4GxJP/4qBqOi7QbtX
kaJFFa9h8QL1hvGscrtNVmnaZvJ11EeWvKM6eNZYwnns3CdglIvCkpedg2zKzqgg4clD1rsa08fe
cdiIuVMJEFrApwI/C6rPAS1hLkF19q+YVAMdiap8BRTjGBtZch8X83BDXfPRRcw9WmchXyWYtTZA
mwxdt9dyapqdWZXhcZiFf280GGqXUNR+VSV80VSGL+YsgDHIsuGt2doPY4bBhhrhFeO9W4XhM2rr
7V74IWTR1ns2DBRnPJT2Lnrappd+LLutnZk+AvG41akOOwWBsopkXaxbsoJ7StjzxdZ7HFDN+j4a
zPmCWBHlaxM5ZUTYUFp2jTDagiA1X/ssHdawgFMIxLX5GjtwMuQcPi6WMPfQ7h5VeID5ddAhp27U
RVonLJaTpnESNsKUZZJvhlYHkgoNfyXVsUgz8yx7ip1zNX3yAZ/4doZvmEiASPdhz0aBmM6G2WTb
aezbN3ZFZ6t0xs/GD168Papo9bszlOG6mxNxY5vD9NJDHowDS7zbiY5pHlzFnWqWGpvCQBiPrFan
S2GT3FTxvujaNcn++dxjbfqUlfWhH9ilDBiLtx1aeOQGCnMVu8V4TcpxvE68APGu7ubtV48Kqu4U
CeQ8mfQbFfo+ON7iNyr0u++b1NSjv24H+E1uoAXVG3WB6UGr4DR6LGOq59/j1LWmj/FJW8NN/Od6
90YKv0XuqeKDZjbDdhWd1DdeyOD7bTmcTLSi3+yg2PQoZz8bEdxHHNKKVV5JECOe7Z3FjABWPOga
1IOyfbaq4miUZfEjrOp52+l5xabPid5CsP4idvIfetgGSIhoMBmWYabYalUyvoPyEIeqg16orm56
JH4d3X5xnDRGRR6N86+7yvRq1EP+JI3Iuwljfs+vu47DR+yy9InHwr00AtSQGq9bGt/RpJO3ljDC
W9Mkd6V+btxh9mO5dnsRQ1w91DJ8UzeCt19siqaJTki/1vvMy7R7dUiWUl+rxYi2+9q9TrHrIhv3
rPrSgTlFh67CnpQ6OwAkfFsSNMKXM2Mo2mOX249JKMTVlWlLEbYwK7CRKRSQrL+Koe+vcYP99Oz2
ryqkDuPSqc6ga4ht3XsI0oyWbZBa2C3PxUV1DqwzV75r4VdoO93Vy13N3kSpcynlgKTbPzdRtxNW
Z11Sm4Q7pisp4K83/DcS6mIfkdPBrSiz8hJF6MEXtrDXqsO0P6laUNbt7Gg7gUi8EeZg3Rpw0r4G
lDpqAEkavccxi3ZnmSrMJA/Wc1PLN5HvZGXl7yXglyP3DDbd0hRBGy9aUfldnwMGGDN2r0ucfQkW
XpnuHfq2zt8h/GOomZWvnV7UN661qAjkefFuWAO0lYqKOSaG8tGG1qNu22nY2CaZJfh6czfNLA/Y
QltPsbTSCwBDHNKXuMOEsHZqG2n4wgyezcnaTNMIm8HTr+i0BA+pneV4GZRMus4QPFjYA2JPhjHS
0lKHoBvCNV+/Zq8uQAjMuCtSsTZNHLzXluF6GzRZs50aXPiO+eDct7b/99Uo8ATbmRTFVvWrjnxA
tHh04nsVimJJcrVcWG9jekgnh+UxKiJkaaV7cZfD11lkZ2sj4kP7V4caTMl5PuvG7+/x/7oHcNh0
4wVMIKrjXz9GxcyJCo8Tnr+v/B7aD2nFhho4uPrp3x3fgwcqf0zSzbZ2h2oFm/FU5nZ1k7NugT6E
cNO6HrV699Xuy5AqjUw1hJa8+DbxXNi9+BgNKBHkKJUEJECN5Gkq7fCvQrSnoqvSDxa64Gyqvn8u
yDVsKhQ9bqvQNvZxaminIRqpUM92Bmg/IREhEU6iate9YNyGe4UTl7+6It6DC0G53WKrhmV79Ttv
548URNtbD+F0Pft1+uAIOO+ggoOzbMWN07SLtndRnb9K88sZmfDq/B3TDCfuVpFe7+fI6Y+qQx3U
OKQPHczgRriMftp0Kxl4zdlGzemcIWO2ggupbfjrYBed+tXfPRJI7KZKBrmeYxxuN+oaCvL5WqKV
vu9M6SyyLc49qELjwGYUdGnnzw+izUdQP+74GePHWWvT+CGkxON+zuZbJ9GrU+RpGNjnY/Rc4Aik
hpZFsEccy3yvKB4h6wk1Uket++wWudzKWaIiOWm3aqjXmQ9keKLXqrXejAQ7akSVbxZl5Rt1VtSy
a5XvyE25uCWpYDpHgsqe/yg6mW0jDd3j787va/9bTF3vRL6AcQx+EC7eHiSTn+EoHPd7OLEzD1VQ
PLTLoaeSDPDRNA6lb82HQJbx1tSneaPpg7udBtO5N4LGuW98AJLz4HgH1eziecER+q9g++drnZfz
1ZrqE8v74CQbrUNNeIlhsFehr1a8qJYam/1zQQGzbO35+m6IMcqAUxs/Wobj3LvDq2roeNtfZRof
5wGY/Zd+mlIdCgX1xE6LABmht8GW+8XIIrKbbGCvNlZea7Sfxh98WcqVXbfTnbt0mEtHOJDhQ6Uj
OSnMK/S+x1SfPNafgGYV5JVSD9lwQt9AWWNc6p01f60FO6vi/5eQurALTPucDuLaV0NCMqBce3EP
owS1KWONMnEIvNmpHtHZlxcZjg+qFVtd9ThkEUTsXJqnwM/rx7msW1B/uNerISpmiOC2yyz/okIz
6hf7Hr2EtepUMSNfRMkNeWXPiBp+rWFltORcxi+DA0HqK/mKwOcaScVwmGsUblJvTA7m4oVQIuKm
N1StGxvaX6KlA9NGYm3/aDdLW30UWssLLZeoEEGKie+Msv8o9TF5y52hYo2IWbJqDj4eTbUu5NXo
BvfZdd2Vihu5BxRvIHGvmlMNDzjPe9xkgJ/5U7sPEceCxR5UMaLSE/rpqr1IIB8iB7fcwPMDXGqq
8K5vqvzML8sSyOYSfRqDO2tfBJF79z0IDdnbUvj+PllOZlu/E05qkLji3Tl7FPtVU3VUsRcfs14r
VzOSSZCI/2dwu41EM31dqKKpTdLcIB93UCPVLcKxREUM4PVaNVVHMBh4nA7WKYtJm9qVa62nORx3
bmcWTz1gdjAOovvNZj+QUffpDdgADi1TVG4UkoSZ4x5jSxS3mGPFWB3m2ruJGXa7UFf0WAPYk7tX
MBT3iT3F2ClWMQI9LdR2gd265v8d+u6skgb36d6etmqs6siWS9UZv46+S7yQUsgS++5Qg5uBPXOa
FRv/V4AdV7qK3Afvf070moXyEvFbEpN5ZIJYm+Lwyosci7S6ulWt70OeifAaFfqNadvhqVxaKqRG
eFPSbKwCO2UkjpUrgrI2yHILcx1Uzb+sC76dEf5ol3HdbM0utb7sDr4vtgE+7760XCtwEbiVg/ul
5Npi3Iwe/vqrHcZSXHjSARktZ34TzccAeEg1mIxWMbioAg85DpUvKRGZUfgyYAtQzFb91nQ++gYh
vpUWyegfNZbaRTVEr3kk5yO1vW7r6r74UQz9Ae11+9k1re4UaKyN+tTLIZJo91Nt9DtJvXDVYV1h
I47SSzzk84Ra7tI2CtI8ZDXiKmZvY0svPtQ9MJYxEuNVSOQuN0VrYuQi+CubnTleVU8snE++R2w1
K/bLoDvtS2xD4rG6jDr5HI0nt+YvJ3qXWqlr2LsiRA9xRJJr62DFBrOx0NdD1swvTTUMK4HHyY9h
NF7NqO8/CznuPc3rfkdMXZQYtlZvWvf2xBawFumvzks/TH2wKcovJpWovm1Kf0zO6pDIKqGi5/3Z
FK4PzbPsy3XAd+fi2MjgDkVOQTnS9FPjlc2a5FX/YshJ20fAc7xenFymE4gyEquJYVykz/73OSpg
HhYKkP+AFXBQl3w3SyqXXx35P2f/LRY7XncMLXf7Hkpn+Mvznd9RGA0vGNK5mJP04spUMx+dqS4O
NY5Id3UfBWxvkuDN7LT7nFLBj2HC+qHPT8sMew19YTxE5EZOCJW2K9WUODc/oJ/mrBIRFkcVc2um
sMwqt+zkjQcVan0syEvTxBvBI0O6Lpt43+pdcTsjYf4wVLV+BDQwr1RTXYH0A5gxCutHdZcgyTTm
z2CvOtUweLMAtSqUntvmvpTmE8U95/p9ELlwrpnj/UbGE3hKY8PaEotStuFY4yGN7E81FngxQJ3E
mJ+bNJLHr2YfhNM+tMOaF3W6a/UJekgSVJskm3xEEnXvKrBoW8MKMT4gPaI8k3tvkTeVuxqJ3aNX
uPpDkLrpSo0YevE2Gmn3VFSQyCMy8guR4WZyXevOiQv7rpYTyA0LDxkVUwdgD/lubGxsU5YhKtbA
zIBlDEn2kif6j0TM+wRZwJ/agCiiGwzanZxNoB9h0hy7phRo1tfZJnTm+L1o/WvS2eHvGKwzr/f0
pxvO/TrQezzf08k46Y6xS20nuOtQunnCDAnu1RJXzTFBbaSfgFhHOIw8JbqOVmLn8O1fBsOKm+96
k1lg6fwKsTBVd4usRD7VpW4iDFT/eTcPn6QtqB1sfZ1HhEj/vOHUNrq64Zy50800UFgbWi9ph3XS
9v2xC8V1XISxY2QVkExHqwQ8V3GnYq2ISrwRJuY0VPhvquWgzozGjG6Csopv1JnIyhQOzz9tNeZf
l3R9nvAEGMXVKVqWz+Fo3UQa35yOUsdGSyj/IG6+EkhkfTJp4NITDOK+LtNf1pj98qmRo61Xl09F
2w/7pkfTF2EyDMxKXC2UsGMJsyx3x+kne4kcC6ukx/vN9Vb2Qt4XEwjN0q89rC9pqgPgmY+EjxsD
gGp6qJp8vgxmdv0ekLcATczC8EkG/s9FJBR3QlbNLTOyzcyGjFlRG/YW56L2lOhz8TDOzEdp5vYf
diDfqyxJnvTOj4+ylfbOqVg2uX2yB6DrPaYYjSDlPgZHkrlLna3++wwh5pEF/MDvXXVIEgpKDKRH
rJN0zkNjChB/IaGu18SNarfLmZzzU4ZsxqEvyGkDvip+DcNBg1n3ERXA0awMudQ6QxPeRDaUdSqq
g/97QOT72ZXV/feAAbzHD6k/fN9EjVE/RdEV/+MmSSTsbQUHH3Gi6Jc+jNor1RtAX1Wn35dZN+8C
Xpxnh1/01Jqmtk80q78tYMFsGndC3pl8phlo48o2svkFZbH0GFVNuWETPL0Eg1uDYXbkTvWiw5OQ
t0C6EkAOFKHYQyjCcx2kt2iCRLjN9Ma7U52I6gijGp4x/HMecPREE4ExBs6CV83sfqvbm+Fkn6ah
ataqmVajvh8rrdqq+/mVzMC+9HdVVGMXUBUUkdKiObN10Y9oA8hjGuP7jWdfss9100ISfeJl2rri
sXbR0NDKoH/tTXLpc6UheB4lt0YXuX91Tb/yKEwjdpV2J+EMsr3Rxgq8sG8lGCm0AFqCjiwZyzHV
ko3FPion15K5fn1QMSpxfoJszEU6x+/HtaYgQJ2ND2R5gj1sN86Om7/MZCWLdZP2yzSc7IQow40a
ob4KvLjRCTf0OxUqxjE7wrgEEKVV2Lm4YUAughWBVSf6fZK00YmVO5YEuRncA2QGBi60l9DKE9h6
mU0NcOzD/YgF3IPZpsGdhxquhrobSKwaWWswRlBTotB+QGisODWNM+IoH4arpqm6B2PwxUMXzD66
HKFzUM28Rr4xjMjY8L9guYi4zsFe2OXqgKCCuNXC7M8OFdN7XCtgYwMi9WoKPB5uVD0CIA/qwOpk
P0+TeVWtDPLFBbbzeYZ6dnb0RmB8PIK0hpC3n+YouMje9MGvlhhWmpO095b0H5uk1V/j2a32I9KM
exuzwHcYxrMVmz/AM7q7jnrBIW3i5F3mH30ymD+yuO6oBhrJ3na9Ay9kVKmXuh07q2DT9x6GMgUe
BKo558gbt0tvmDMxqV41WGK1NDjRTybM5NUVHRIhLoYNZCcPQ6WBCxPZkw5D7i8TCNTYUIDuqHbh
UhNicIbX+MZAZey2RuZoXxjFkz3yKgn9LKXiDjYwwG3tFlNBbZMELRLCjgjYXmfxj9arnsxglH/F
yWccSA29c9QrutGr8SfP0MxqUu2lTlP2FtCrWEX7RyubJuhQpvUWU85ZDVMRXgKcJ5+E5u+yZVhh
RQO5Pn+kFkzTCmH+1IVl3Y6SdYBVjrcqTlGu3JvMzV9X+YH/FCSJeQ9vM4biRTktNyVcaF0X62ko
7iQMxGsz4eiYuLLdyCmV+xGPPBzoWGM0yLzzU+bsSdNjjDVdBKLVpZhivEOnxFhqGeuVMtkWNlQ4
dSezdrUTf225+uqdfYmvx1efGtAi5IWNUKTdqHs3beJvS683t6q3QcnnnDTg9xzfmwXyrlen4hEd
guGzDHFVGtKpeQdjfEBg2QOlnTjnBJ0bJSD5ro0iW2d5FF9SrRifwIgfLeaCFbnu+UBmew3VLBHb
yoLt5kMGBMy74L940qZdrYMJrNtOXtqsPgF5M++aGgCivlDBauGDwWjN/CGsHIpCroOYytKRhf3a
QnPuLR+Y+Io8yQ4NynSvgmeEImp91EwZHhqobi0VJ5A9rNSHBgxsBp79zZHhupX+/DPEvxQ1xgKC
dG2F99iwQ97yO34wUkLL3jggjTGfQ5J8Gy2ujXfprhF1yN6TjmnemICfDallvPvJ+JgWk/GQ+VhR
eNbkrYbI099DNBVIbJvFxcjz6dG17StVSlJswtkXOPmdquWgzupUr4y1Om3b2M/ZyEzy9Hc0h2Dl
slHc93qqHdM+EKtkwMBo3TdDsxbG4ryFw/iDOvQhGYAheij7CZ3EctYP05hGaz+vqEO6Q7DLTWpM
5ti8WLxrjool8hVauCHGXAKXaGdjBfGUYcthhsdlray+3Jh+PZ1H1VTdicluyuu8gqUJA9Vt1A3H
KR4umZ7w6LfutYFuv/GiJtrYmHBfWMv8fXCiOj8U/vzyHVJnalhLVh5jQxNbnTJKpx1KFbS/ouVy
Cyv1plOAupzboKa9/+oPhxEV0oH93kC6ejyp+42XMKGY+nXtHze3ytmjqo1oTCQxyIum+b6VxXwv
Zp0HDHnNvWqqDj2qeM9gVHRUMTKAjENuGgxOfvMd0iGsJY3XXSRbxmTN9neFWkx4q+5hNvDouvjx
e3jIZHUBfH+wwZmhMxG4+g2bnxc1XP0MzdX/InGCEBf7hS2PcvHq6aa+jo18PKlm0Oj3g5OFd2CL
5HOlpysMUsrXLGpgrLAy+GpiZ9EeSFRrG9W78IQ2gVn0R9X0+vCHb7CUmPsge0WBefk5+Br3t2yZ
flbL/ZwkF0cRo9729VMFJQOtRNxeNRODud6ri+KqmmkMhI4U/3M/sejBAftB/ZipsPqTGUI4J/FU
vrYmM5AjmABVrw1mdzX0y15s6R2TBJZhoT1mhdc8ONI4zR4uolh9bdmV2Le21JttagP7FEuznVIH
RjpnaONVqyrVO2gA/9FR9z9cAADX7zBl9/IkuwwxutZAXNcPLqPmC+QJbYnkkCsfRKjP92NXz/d2
kIdHu9RvCplZ5xT45qU3y5BsjR/y5w7EYe7NdxVaKB24tCy9PKmHyZntk+1Qc1+03CtNdjd2OlrX
eArcdRvN40fQvEBFTz9riZKh9FvtDgsx/dgmCJWOuRU/l43zM07ie56CeNe3GUIPWmo+SUR1LqEt
fuTs7J4Goysew/G36lIHZ6BmH4nsTrUSs5lX6HDEN6o5IVKKH8sY7VVTurI5hJ77fxg7ryW3dW1d
PxGrwEzeKseWWmq7275hue1p5pz59Ocj5GXNvWrvqnODIgIhuyWCwBh/UB5T64ZvzAJn/kKL5y9d
TTEwMfMLqF7tjFeAe0OZfdhj+6Wx1EO3Xqpu/surC8AtrU1YW/VmQzMPaGHYiWzZJT3Q4p5YK37c
HSkWlHyFSJUTyTvlZM/F4IOt6lyHjMvcAZxVOcmrZxVph4ViaylPVWm8k8ohGxKgWSkQCn1PB/ti
d6726qeDfx94ncpRVpZnBwuI3EpWVRUresF6vo8J1pFbTe5N2hsHtwcFCFGNbfdcyCtZyA45BLqh
vfTCQl3ritJvgCuPGzZvPCot0DM/qKZjafXpO+ntg1Lb2c2ojOitSlRQmx4CjVkQnj1d6RfypjyL
CaWXgQotE/tWK6/adWDPNkdlOrt8tlGPfhSXsi7HIKNWrRubTYWsOnEfnB9X8www7bDaImBKHtDK
lceYf032vMcW0IBzF3fKx8fIQfKz5BhZNYIyXNthid2GnPf5r5BjFF90rLTtNwuN+V8e+9Gb0+FP
ZbYWCGhbD37mipa8BiDhT05OstcsihHGFUbFfmkgMBdAVk6Q8EO4p2PLrZOBByXtH3lfUeVccvKT
HNlqakHHiNBr9KWuGQPq/TZVQqCv+vgh++SoEHDLRh81axWrOZt6vem2oZ8msKixxtRq7TXKsl8Z
OLPfVnJGcFP55QaYXw2maN/iEtVGtvfpqQMvetQDJd00dhu8EYlmW9UBvXer7/Lm3K9+BAX0jKqP
UC6Fv/EyJlN6SAZlhmgXJrghomGgKMUP5EE3I94Uv9U2frFgJn5z0RRf1vYYAEaMMFrBrHCnpqp6
GZI4hCPtKx9QKa/yJkADa5VD7KVCOmTRFU1yElb70+7y6i4L02y/A4aYLVgF/O0ScZDBrrD2mEcA
fivvhOiWRDj8V9k0kt9biy7D+mLuNOJcXO2at/M83g/jYq0I3VhioMaZHhmD+iiLSeFM74/iJWUF
2SIDWKQbzebwL3v/NRpnhvqYQgOO9kmjkXyJ5o38XGVxv6AGqJwc0pg7P5kRj6ODni9Y2Ff8llaP
2tzEx/4KLHc4WU7uv2WA+9bB0A1rOaJXvfTML+5Ddsomch8beE3iKmtaYZrA/XryWx2/qCG+YAsQ
XWUhvCi+FiWrkdMm+ubZEfUzOARlr8rJA0A5pqWtOqtAyD9wFj7naaIZRXHs2RHUXoalFFItx2eh
9QScVpo95YDBtfqga8ip80RqiEaBEkwa371YLp7geYEovumk//Q93k1Rox/M2Y0qns2qsqjSjzXy
G2PpsSP9T7Psk22V7eEvUGqAg+FZv2Y4prho71dYvbyinJacAFC9yS5ZRHZVbXvTGcA49d6rbBsj
5Pc81F038i5+q+r+YV0CYXFGIAaEteI4ewWSs670JnvTXZG+hfggtIGTv8imxLQr1FdEx6aa8XqZ
Tpgas048btCN9DVvcCwqbMzhAqe7FRWpVTnWUhyQO2iJB8kElA6g+M41UCXTCw8yKHr8W9QvDTTH
yCSw2eU0YWTOohs7//tQhV+myY1/BxnPY1yh/Z+pkGm8pv1VGepPNW+qK34LhAW9WUaV4xqiZvHK
SotEbGU1q5M/Vfal2WFQzW9S088o2jctFMMXgCIsGTwUu2FUxN1L+t8P0T8GgEL7M0CvAYmqSvC7
jPXxRqQIfiCZVc1up5tsSqeyWUHlxbyT3NnNnQu1dVFRq6drTSrpBXcNDOgJq4XQRnjxEUA8Nlma
4Gsh3oypD1e+o5VfOYfWC9F6/mddNicgMpygs/3jP48E/DF3w+qzJxxM1mEQKNcqHG3ifHwtNI3g
lJWm5x4pn70I4BVaenQgL9PjrOPp56FMkm1ouskiJ0uM/9bcKItgvgpLMD1BEKQb1TWEd8hhwU6l
stM09Vg4vD1R5CxAjswFllx/rv636rMt/Z/jRsf7Z2p0jKw1NL6zRoQrFwLnMQzc2bhrvsxkq6KN
AMXSRF3DZMfia+4Z06LqNo9Ltwc/PnrhKkfdDDNoCk3YsPEMFcxzED+akvnqWVW9FlrTsz623d0e
KrGV98t2ecdzzrio/kxVEclbwxrGj3Z2ni7+FpaGJTWiURTzFc7ZpMaQgpAjnmNlpzAdDKo9MD/b
ykh/ySEo8abbBwqwNEE11IYX7tiOwpGquxYVqb/1YYRssa4y/U+/BE7z1S9sB7VTqLvpmzNhbhm0
5ndExXgQVbyJ1bHub7KzjDnjtVM7HPTGQB9wliQiwzO+JEbqbbBJRM2g7BMLAKgzcgQ05rhggevV
PEb39RLhllprXqwzskvqJvTsYoFahAv+fEbxZzwi3lJeNlLmA4Wgo/2QApnr/IPSWVt+qdg5kNnH
1/xf36v8st2uFasEx9iFIBBdnuUvpLCjeqNA/1plKca9ijKMp/+6yvIEU+XICXfy6r96lShxV8TO
P4Fu6CQAo73Zts31WUBOi1HRnZJ/dQTgILf9aImFCxn+X4NFMi0ByeVEdcw/k0SMgG2xHZMq3OYB
25Qis19VNwlvXT1o1zHpv5dzsw1eahMMQbmV26O/o6wk1a4dEoYAoe/Yk7l4BMwaQ3Vyt0rHOve1
b917cNDr2K3wSIh4zbAUVguYsPg/23Z/01qREk+y9IUf9P3NnduKJCTalkXhXrbhrRph5vGPrDha
NtyUwEu3jSHsZTWqCry4ylo2abIvlB4wJWiRk4I4bQNGIfCahWwohQFvFGla7tM/cPXuTs/2Z1Ve
jZb9omRmRmqtLODRKwiYVu60RJ4hOT6qhIYCvTC/1H41vOgzo1i2T5hJbXKB3mIy31VgRwIL0oc3
iNS1q0w3Az2v62RgCm0gc17MEA1ZoFWZ4WmbFHtZdWYAhxeIZBWNvbO2/E69JvnCs9XqMqOgCN3+
jmoMunPHAsH1aMfUMeLodpY1/vx0jEW1VDQVwcf5puftyZCv4tEmGDa3PzudoVy3TqejBfifTypn
ssPkdxtkLGqI0v+ZR7brYtZfKXCc+DtPMF+1TrV3w9o4PueR7YXrH0u9aI+Pf3fVjd/DTMNRySJY
lkWO+bV3IWuR8fY3yVxtYlTwzDpo9yNE2q+mPqULcgblwRXl0eub8J6m4zeNhZbNrhcsReZOLwG+
kBdT8ZyFmDv61iC53k233AMoj2/SsJLtDlGkUh9hDUII2BGY1zaT0/bfM38r+7sy9Ddal1V7AGDa
l0qgcRMa+Y+i5ZBmqE5/SvKweu3Z1BDT5oMMAexHJTB27cd6OJOiQtlu7qhy+zWEMPLm4Ct1cDWz
WsuZMndE6zEkfuFHb7qi22d1LkjyQJVN+XfyMzWbbWvU2VmEezkC4h34rtkluKhrsURmJ18nlja9
yCLNA/G4Iga6cF2Uv2VTBYySlbrUu62TgxmRjfk8+NGTJbwnsL+pt8+55NU0wAq38mHxGPecX+Rl
tRZuBhtlniYclBs+K8SIZkjjo2j8etXlBlwVjuSPNrdVEwHpgTGy0Yqa4OTCRPt7l2xWSsCRss17
QCK1GRhp2pBx02maVpNah83iOUrepA1ulayqQhd7sxg2z16zxzlA6dyNAKN0zVW/IbwUOV80p27A
imrFZ5QnB1T10IbppwtoTut3OCZvViLsbzF4Gig6bAQLHgIwDeoLbo/tweQbbsFt2LMBi/pSuMhG
eaisrh+NpuF658g7YL6lvSj88bWFHNf1Cm9ER7fQLQscaByDt1FQqzxGloHFb1b0KpvQhF1rrLH5
ciIaMfmINiEJlGXZFKB7ES/Yss8h+p6Y2QGqJgIVspqG2i0xf05zRbaI3P4dx1p9MjIvesMKTluL
nn+jrKICiaQW9FRk6+mVd1msTqiH3GVLSdZ8MZE/Pjz6kiDYep5QV3Ju/Crjl9r+M1Y26Q2qd2ms
XoWikUJxXaype2Fijsj8PQDEXTNOYilng+u5JNraH0XKOlQnWbXO/dFdAGcIcVylzSCY0/+rrjRd
M2vD8T7+O0YOlMWzDXXeCW6vwGO2tJjhMc9zUDlYzqIkR7V+tsmrf33gOIJeCxDYIm/6P/8VcqQs
OGD88AwSXLhlQK7qv3eD3R/J5/RHeYXzx5+r/7NNCTtrT9pg+bwh1ePh+LxVXj3bzDJZty2aE6qt
u8eeQNWjcKtIh90UeVhrmW61eva0cHUqaJOM/NelrMs5AIeItRYO5UL/O+X/OhDfPijd8saq8uDL
JfHu+TFyrucMsgMoSs4vulPPQ1VvA1GP34ZBtbGgG62TOwa4lE8QgzV0fb5j3ruZRraYTQvIOrGm
+t6UIbhQchfgksuM1Rv8dEsO9FcTFcvUs2oMBb4idZG9FrOu2diN+zLMIx5FauiTxoCMuv2EDkG8
dCHYb+3MQrt+FjyTQ+Ima2aZDFiY8x2y4/+YRA6QxXMiYQYYmf1/TjJE7V5+gBAswRx38VN/x/22
DxcKATU1HoZ/eBO+2iTJfjg8qIvaz6uPWCErAuIZ8W0fbhr6SvFNi8p2PRpOdcF8KtiWWmmfmhHV
gKw1x0PiWO4hC9Nxp7cFFIfMNDadG5gXQjvZ2hrT8daONfqGaTt9qcwSz/DAdz7qSCEESrgQFYQ4
3nm5jahtjsfOwm+jdI3iGFCLNM+bk1/MXQNsrGiyze0IuQ8seL8qRaMAhY+RSsrTJF+lg+UrAAJ7
70DA9ysehgcHBN80Z7p/KAV6MLit4gReX9ssvw/B6HxtDUxW+QMlS9k5DEWyNfwIKcV57KwnuWpj
Be2ZudpHZOqGykxfuvne2qxW6lh5d0MnZDSoylpOqfi5du4cK3t8HhTbcE/shcjAPEc+gp8KAqff
Pj7Q4n8ARMxeAM8hPRbybtLtElWWqtgasMC9zzDs420kvPfOxEJ33zYJ2naO+48bKeFdDzDtMRuy
0SGGaIZjE2z2yT6HU3jHaniRGvsMzNJnopXO0kFm9JywS31B9hbdx7lDJBb5UrJ/IvWHjdoixDs2
piDWlH1aEJw/swSgMhYm4ubhF75LQQzXQzOSFu3Y1BCa/WQfJa3VUs9MVlmrIclYWOFLOANvWDq9
z6T97Nls/khBH69Km60Mfn2/80rrAHsPFrS0+mwiL/9azk1BnulHOzHfnk3eKNSDX6BlnGFTOQ+S
fW5GlCbghbSQc5lGla2iIWm3ddP7pMeqpt79yV9ESXuaWuKOaeTuPG1WNKgjcw3t2/xUhAETEDrl
W1BGKmbuWX5OUTxaNuD1N3Xhj8dnMXXFn+qYkDxfPntm3bbAx96DI6U5IPKWQlUaq9Ejshr9sD3F
/qjCFEgFK/DdMLNynTil8SJQb9rFdqsf+C1NR6NHnySICW06fNGrFP8ZmCSKhaBaCxHNde9Gqk78
zQNcfMJT2zTa9UEjpuZZkX6VaIS5D2SqdvWa4cUEwU7afVfnSfoxBapzTAhjLmU1AxawqkkU7mV1
QJdZL+P0ra/L6WKr4nfd+7gFp522GTSBBLkzMkeb/UKk/9RMmrfQ8Hq4s+KCXfXzt8pr3btsiqph
3i7nF1nLylRbGTrizU5e4fSa1BeS3ftJBCrI6L6+yKa/7alTqsdnkxwRgE5AG43nyhP9a6BkX1Oz
ND5dvI5g5mbjjZCYCQQU8rbe5+KDFNamcWz9UwiUo0Nw/BetQOhWF86wQtlX/4TNUPraZ3xHiio/
gsEsjwTXamCQqU1+Mi8gZWZxBY+mqY6xblUFZ0Tqj0GNPRn71kPWrUbBBh3X7i4LFI82PiDRq6yR
rRhQYcVUWVaRNtIuaenvnuP7GJ2bzjHqg2zTvAm/43FeEuYpoW30dyyZCDgUoN/npiQK0nVQDeEG
dQBMowAns0nCcRQEHqra8Ihl4TtVtSbF2M1yP+qjrfCwTIPVfJEjeh78vekC85BVs0rELtKIWIB2
iE/WXKSIhGHbpe1l7dkuq482QFoLJY+Ko+D7VqP3MJzqiz92nyOGBBBri5h8Hb8y3QiLd6doiFvY
vruT1bjEwqKchT3UQEdty0KBtTHbLwQnvX/ImCwSHTHhxYhrkJ9iWqT0mCIUQ/JtCl3c2oh/3EkE
BetcA/6Z1WBzapG2R9tQzUPlzk9W34iXIuP9FXT+rjDH7YCzyalMen2tel75VqAEyDvD739CrVxa
bIl/5zk8ldR24f+F/dJTs+bV9KZqm9iqelBRrsk13qhpPpk3LF+1TcCZdzWIjoc7rbNDDwr2JUoV
85ZkCZQqPwUlMGkvJfm9r1UZfguTNv5w+8Fd5hEPbO9Gw7aNOv1QD/l4GpMx2bipQUa3wouZw5b7
3Y2VY6T6SG94BRL3rZPdekE2llTNORgigJcORojx2P4m7fjB31N8sKyMIEh877UMp35TKFV1IoA6
snkfnW1eCpLIpbA3LiZ5F1nEPBdLReTT+tmmDsV4ZnVCMz9CxCQD3LfMVHvcNKpF3U+Qavhf6745
j+9V9U+/bTj9Zcxbh8C3k6GUYfT7cmosY5ergbKzmjI+gZGNea+gRCyvZBsyod+Kto62sn3UqnaH
VPt7S5RxmagYI0r7G1k13R57ulkERVbrIi8PhNv0L6ruZij6qmLVx1iz+0bB6SWxkOEIOu1UekS/
21lwzXFBH6tJ8A1FAHVTaWgmTh4cp4cChaEEyYUQxPcAMttHCKVj6WGWcrNQzwIhqrlnUWFIYrY1
LnQECk+9wJgVlqfx6uAATNqrbd67Ch9VZDWcn7rirG2cuvhxC2XRlpBHXKv5TmIeSFUJOqhISw9y
GEYsz8n1efIag/lTEFWzeXRgvBqtbiIA30XXVg1ekOkM16U6IQ4aQicnc7U3Kke7t4mlXiI01RaG
blcfY1XVrJKE1+SwVFO+2GWYvobTEN40x+Cdwt1YxzjbVOf09hiVaiy+amS/gKpR37Qu3FjzZC4b
iz1qS2Ilh1l64C87FtYTm7L2vWoO8iNLJWmOijbxq5znrszK40CK/R/8QRZijccTsIRxloWjJL+T
zFa3naH/aZLtshp37Xh0PYCRf8dPHPJ3CV57SzajyH+3rf2r0PKV5qntD540aymMOr8A3S4Qskms
jVYk48YbnGATkdRCnadIEAotEBB2dJUFy0anqUtrs15b0zpRhvj66A0zgPpqmzc7a7RljlBc07Qy
N7j21gh4pupVdnTQNc5Oq5LG0Cb4FVbUvuRKu0oN3HVSZTzFmu+/JrUKoiEuCPXWFdyDua2rjN9W
NFkEijCi8DtiOBNWLQvNt6tvRCC/JZhO/CogZpLMx/EK3OeiSM3xN0JxN883re8T6ZSFrQbaFw19
jlWvOuFrm20TNxBrwwj8K8qj6joY1eEau0q1rvspejUUhx9O2KuvkHAuxPBvfhCYKxdqComxOeXu
zCl3lkt0w905qx4BOH30W/GElVeqddGxMtz8QhiqOfWqfgtnGjpBVuW1zpViCziXiPCoYest/AmF
TAs53QKZn8fAYmje9LpLwNBxm6b1xWsy7J5zsCkMjmmv/JS3yGknE7Cxl4PDkIx3ORbdcIj1vpbu
5BA4/msfVwGisIl+8xWzPQQA7RatbWq3wYMVaiAStlB53vaymql+cakSh3XdmZZj1XXbth7sQwFV
9DDhpDLrbvytD1iJOQEYpSbW8i+DsYggoL3JiovTmkLk8OY7YfElC4KXFvsTiIMMBP7yc/TYbhKx
gxtNvguSUAglsLgavS1ACcXiZAL9//R9tLOmrJzexYSccFVkxV3DZG6dcFq41EZdbRVDQ0jURg+g
jutgz0oVn40En3lTIVpujqJf+TjJvHEwRV8Oed5vVev9aKoq+ZWoEcYVcM45AKNGTvod5zU2g1ab
/7RyNlxRjKBWhyBwn7f+VRa5HoUXp37tXURfSVKY/lWJPXc9tgPSfRyDs/VA1sA2UNNQ2IA4ixoI
DPLE/juI/CRbZ4FXLK1gHDby5smtwcyH2rpujJwtLYXLU0ww3W2hLrsBj0wLe4w4W7I2rD760yOH
yyK39joBrjM2Ov6pQD0isUSuLZS2H18ygRCF5ivzsatpln2Qji+yQ17JIp+Uz3JShp0cW6ACbOFW
OpQ3FAj9i29jILcQRepfdAV1Xz9HJs8OyRer2iLkb/ESz4XSmdDz5qvKa5D4HUZiKll2MJCdF/8a
56H9xClSRaRlHqzJbnkZDxzGvLJBUOV/zhqRStoNefJ7CLsf2Et2V8TO2tuo5RdXKTsguAXw5hqB
Woxdu4+sLoIFbzVxscOguZeedSiA6XxURljtMNIb1o+7wqhAyK9HidWrqjc3rbay3e5jZRcKcO0o
rnaLUWuglhWk+tu5wGFt1komjvDnsvHMdsGm1dkNtTsAQbeDcQcQCc5XfIniFqWNIABvPE0IF1Uo
b0wqp28CLdEpsNOfzmhnOAXRZNfRbySZyeue+Lnkb54CdRV5znHFYSB/MxtHnLsR1Z65szCC4i3w
UTJ1jeomB1jEeRexhT59pDbm3grCmlijAUL8UcRLo0+0w7PdF+V4aAMyrZ1ICNDYqyofmgu/v+TW
NoBHCj+9q6mf3uQABP2QGhN1+xgvO3g91wvbH4x96dj+tamcPdbcQFustMSNMf2FExZPjVJ0uJX7
2ETTHFmOs0N9JVzLql6lxiIQfnF2CTB8NZUfU2IWH32YoIlr4Jom5E2pYkMfrK2D7NU5n3C0Kb9y
5hLndOR//rirgXQGdUvsHnchkj9ZYXhvU2Thmr7+0YNO3wRTAnI3HZD8zLM/hQFIZzF2brb5rw45
RLYJkWEDTsQEimbUDIsIKZPKCYOjoY7OFbrVTlPs9Cyywr3Kpk5HvSnB0H6HyNXI1x/W0AJMX1n5
pDAUXvoT63tWoG9qdNnZdlrrJHS1voZ9xWEAgtl+IGh6FYNSXbtxKHaRoXULtQvTUxl4985zlKuv
tT2Bk6r6LDXznseK+4bYhdj1JZ41mSrUd9UKdnKAWaiYfiK18YJ7QAcioIyXSZbHJ/hp9bqOGvO9
QzJZS8LhF+4qb26QqF81zG/WvRdURxyvqpfSh7o0Fpr7HXDfSg7lZ4TgeVObdwtvEZgFot7ryWBe
+enES02vi1/+RY4khOYvK4Akr35nxHvN0MV2bOLsFndetC0iPKVOwCnY4ifeuIy70jw05WQeMn6J
sOgTZPgMvD+zBeglGqq5T46Shex/VmVvWxHxz0A5yFrfApZdPmaTE086dAXgJB5SC6u8n+xLEsFn
jZpSh2Sjxac40CHKqQhgZzW/Ra0X8UffDj9m3us/nJXSBOj7ohuUg10jco3rIhATFBveqkKJ1qyV
4mVydbHTR4RJdFfNz3iA8aqwAuVWEdJYZiiMfsPW7hb21oia56YfVSSpC+WDl1cQ7bve5gAuLwNb
JOs0VTYICUbYiejNa6WF7Wuue90+0Rty7HObLBoftkMjyn4xGdWfNsPE5LcBYMoPj9twMVHOBXsT
XYmVE7tk/QBzAnXJUZuhzm3DuxbLQ3RX8ErO9d+kuFcargKfg+8g7+mk5r1Kw3BDxKM5kdkEI+aN
J9Zd7EjmArvRu0rkYvdscpnwbIEhIrllZQVp8OH3o5qj6EPqeCLnyqEvawzlfYL7s4iVIvjRdfVX
N1EykHbVHkCR6i/aqlqAFeDv4NVHN7TtAGRPsSFoVP8TByXccz/69KaSPBfQsY9crwxep0n0Na4a
bFxMtbq3gAdXRjJZV7UzAM+GQ/diojGMoaX1SmAm2+PS5+C6nps33sfl0rCZiSPlR+ECFczinx1i
EcS5DELenVl9hikJcORyOYA5wYDViu1dcuTQidja8RHrGVIVSONv/VrU1yKtypWT28RpkQXhma69
z3hC66wz0DgpBcIldjD8g/7Qj6iLug8lhBFhQfW8EZX7ZUQAwngem3dN78+Zh/a54iMAnugYgmmY
rGxrfWx2ZVKndzlWDqmU5CD8ofhAwEZbq9hYH4FQ5wurCdjUI8vqLNm850e0aCv9yirjL1Kz6c9J
ZHnLVBD9NcPePjrY6SyiMozLZRrGFxFq/0S+exd6oayrwh0+8KzxYfNOFtuzULllCFlrfjV+kM13
tnKYMVeLgAO9HIYUCnhbPA2mwTNxERles3LGOJCiXBXCGI6wf8x7HU6vWiF6GCe49Dot5MFJfJS5
bv0KOftgX94Hd0CHYlukA64wNVFtLc5Q+u+yK+q1/c4Gq8Mnmun12RE51hsgbe0gmxA30LZx3bSr
sr476ZT8ilQeGE4HBgcCkWMcNCSHwDDIeedevXLRNf5oRuslxi7onyZw9x7GQN+t0PfQtFZGonwu
q2Gb4qseaeprWiYRXnm5+WniS5DONylj9hkVJZoJw6guKjv+npObmn+y6GCHhb+TVYe9S9SGzdv8
RkVVgZAbDHf7IyJDsKqJ/x3kMJ56I0v8j1plwXY4oSzRs7smBfw63x/YZkYqIHbXNj/UBrxpOE3h
ER3R4SP67kat+WFwpD5wrAwRXmWQZqI81dltwhcIn1ebPdqgrALEdy5+gzKALHrFnLa9rdbLJEz8
m6tDKFeQOYPJCrtEVmVH1mnvSefBqp1vxTENlZWbV/9nGlXX8SbW4u8Rp6VomZvdtOmmBvjXPKGc
wc+jfJnxuG9lm5xHs72zXkGSljWC2/E1jFig5s+Qk6sdqqSlXWF33HhiizhWtcBb0TygD2bOLj3m
AQ+Eah0jgL9UgPpuTYPcVcJW75ua3exBmN+VCQs3Gy/dHWF9550d+1K2q62qrtOKFImtFBXuQvpW
uKH1HZ9nZdUqRneAG2OT127OmsitHcFHD1ahO14GtGO35tiqC9GNcNvmNp6e8YI5TrBu2RGSWKf6
7AgaRKvCqK03siNBcG9LyC9ARdc8ZpVmXLta07/8rcnQUBGjK9Pr7rrCV3dCN9cKvQPHAfWiO8FK
cTQ8Iz3Dnna9gXtdG7jxrZ6LZGxQcbUCSABzdSqH+OaHzZllEqmJuZZiKPDSgaWWtUruGkGUbftQ
KZbPm3DOrgEs4Kcpx3UD/m+dzxo35YFzqmrXQ+TcsHdT1WwGqxazbWaGIKKKTKhXYb9qKAffgLyu
BkP1HkSWtp5mcVnZ2zjsP7OmQ0p97i21BJzZNH6xQgw0oqr+IpurwQGg4ONUKm/CwM3Er97S2JZx
kyPEL0ezkwsk/+i9/pSNbJlRe9DrGPp4lZ/ZNZIFIlv+xR3jEK1H/xNXY5wD1NAFtKl9kX2WyimA
rw9NGC1L1+Y0Bd+VuFixGtQ/+wwGX9UX9bVGdOqQuBiWORkSnn7v7+SIDIkIGOQRBwMytcspxygS
iOxdFuRQyQGSXjg0lT63Of6xA06OvYqSPIaMmfvNnkrYrfNdNoftvdBt7zFC3uXr2pEQMsiV+aYQ
cOgWOTTisPMNsm1CYx0kzW9d4AaoR8pRjxrlGGddtqlb3bpPAo8Hc6ytn5EJdoLXx2+cIL5wHkRr
xxhLdDm17AJSO96r/ciJEmuGa8+ZbdkUY/TNSwti+NwkdLGqnZTkQy1mJzzXvWU9KgJq0BfHvCkR
jUQJat3Ujcl2FkHAsi2UX4LtLhmt3+g4/SAX5L9b+izqkoUtoJrGADXkY6ucOc5VidDy6SI3/g4M
FkErPtLleWuNAoVecoj4jen+TaC9vK2zbjoM1tieWbqLdWS1xpdcI4rGysprfo/6f7dS7ZrNeCS6
uxoLcj7wfqa55iAMvBoNwC+E7vt75uvNS5U6Z9nZell3z1k1ZpvL8jgGofUnI9tVY73JBiQqMRHi
XRUEyTLRQutLZs0i93YYf3EyxE28RtVfBfgwZObUNg1W/RB5q3FQ9PMYp+VCmsDWterASCOSxTNe
vOfkDQDO9VtO7xsl8csNxsLi2+iiad854i2cCIUPOSoLYZ+p34qyHDA+nuwXS+ujdc1ffJUhiaIj
v/xlAEB48dzxZzlb78aT5W5HpxzXskqOjEgAJpwnbSbdzDd14YAGA4KNoSGCe1KLfj1Ueb/OJrKK
S9g1errFq95+wHg1JVCOT+yuRO0qJVlMlY3RIvJT+Il+rX71ffwj5FUyt022J742zYfotMtULDwA
Lic2fhNReidVT1MuNpEJoU0VTnQLgX1dUsL0bZ4RaWJxtHeCMMxCK9jPZqD2j5lFUk3xjeGbr+hE
eDVcZg3Amw/DAzEbINgD1sjs4HBCAwb+sEeQHROherzLBmNJdjhZeC4KAogRWEdFEd2KBPb0Q9GQ
lmmQqbMnvpRatOaWR3NH8gigNZbC9xhRQeCoQCxkNRVBfq8qnVU+NS/AvctXjp/mtiBtu+zIRGL4
pJhHoyHNUkVZcq/UTN8qE+kbI9RVqAahtqq8rL7KXjUye3JegYrwxzx4LorhEDhxdYuTKblD2WrW
5aiJtewL0dh5jcv352iMKNpVppTG5jEeOPnFKsBI6uA66vGSER67keE7K5VVImg51/wYNRZiiJjR
jBwy6zLYsTJg89cG1StYxWWnFT6BhIntQqz4tyj1gCeHGtukuU0WGP8cy+z/sXdmy21jW5p+lRN5
3cgCsDFW1KkLEpwnkRos+QYhW0rM84yn7w+QM512Vri77zscgeAeSFMgsLH2Wv8wIvk4dQU9FhF1
mjvjMCpHLbHVO5Gj+I/MoPw08v8s7dKI7+0USVsqASBAfdQssFcPT+akIpSPyTs0/zNBnbZv0HZE
HVZP7iWi4PtQNZ5MP0CdWAT2mmW/XpndVHyKQ/eYosv86KuNQ5rXfLYK3dgielWurKlp92qwQNEC
ZwmeVjc3aa7zNIwV9bWMRPJmbiJUDzr6nkv/ER5a8rnnL8UOWYdQ1EB9192C1FmWfO5k0Nuyqvh7
rGi1J7MHgj3N90MUzKRaq7aQJ9EtjjWemmNdLe0YmX3NCppFkbTN51prnnsL+X8QWbu+QXUMJPmX
WrOBnLkt4Tw03HPUeJN9jLxsKlnisfaC7gmeBWWjUacL2ISm1HHMqpHfyr64D5LRem29gAe2GmUv
JvCdRVGBAxKQWJcy4ljrOpCTTaMU70rfo9zba5sqLzTKSGIg4Q/ooiZlcfQgaq0UpVE/aWV5iWWp
cH7713/893997f/Te88QTxu8LP1X2iR3WZDW1b9/s+3f/pV/dO/e/v2bZSmyUBXDUhX4xbaiqxrj
X19vaOkyW/lfftzoXVWZ0ilC6Rvr3aY/9e0SREZyaqaGL/vvRR0hCTqBRGzXcApYywCXAJBgauGY
tUXLxyapcsFM/TUmS7rTZIju9F2YHkVRBQ5As4yaR1Jd2XxyRef9t765qYF86gFrALSKJ5cPP8th
BYnkIQ4xZJCIRY+GGqYPLnpSK3DbSLRNo0ZaAU0TpXrBJwWKnJGFQNxiqPFS29ifXPcSW13yGnZZ
ueqUzN1T6Kivfom69KzmEgeIH8QVCaAkVDZm9xrANdwYpRp9yo1wP88xm4G6JCvRxVa7/ph2auXM
A//8dMCfkoMxgqs/j53wT3iq3OuYXVxdUG93iW48Bw3ImV7t5bU9mBGM1G54nmah7ZvtuTKudS+y
guJ+NBy+HzT0Z7BpkRLM+wRki9KEvR6ZyUPFPgmPs8CJUIO7+lMXDtpA/Pva3BmRER1+fcGY6s8X
jKLosi6bptBUdMpU+ccLpjeNrm+AO53DWuG54vO4MiYig281KU5iVuvkSL4d5z4ih+E8v1IqNMmA
XHq6aL+4mb3M5bh+QcQYhFlbmDvRD/atK7mR5hl5U741eVdO+3Jc7FocNSx9Hc/nVRDz3UYKBuhE
BHezAQt1mHTjGXD+ssmPRc8xC1ItmR8curhbG3+QSkxXjTsSARvd02hL7Rmdqzc9r7snROa9Q+Uj
HiJPgyHaj1tcSTCjyszosVKOQDmGauESdoNG0YwFnOMscnojqpfs64IT9QyCQdw+hPrYNbr5PNRo
kHqdNFyRw2E9V/TxEJUl3BV5G5BH+ead4TWRdRwIfw2jmEQdsM/+9W+lquZPP5alGIIMGQUUy5JJ
DRo//lihnETmoNrhzU5cb9kYVB+aMu9vlWyrm84z8PdyMdcIyF6ACYvk19EYHYsk9Huaml/9JlMe
KT2Rokgq+RAOYXVKAhxZRN10j57+LOzY2oRjnCPw1LIU6jnaPBp2Zkc3Ulbm1FIVJbzM/fOrcCxX
QsEha+6KUiDbEUBlcBIkUeUoGNcym+hFPTnQzX0fh9Dzz612R1xqTbp051Hw+M9NpbmJnnpDBDny
zUhqp4hz9TNugtNFSHDqFwTcHo9ciOI42hud7m+i6RYhnRTuoxh1CdNtA6BcSNeC54rdQznRouaD
O3Fo5lcQzDUHSaQp80vqKOZ57EjSYC+lZCRDKYtT0Q14tPVwG6o+Vy8tNeRLM71qhiBzdFshSPxx
oIxwpIokidtiGijtYCsXMQJuKPj5mtWuCjkZX1Fzrgo1/MLaG6ywJ40OgAePFdGhAbTg8P2A2118
8NBeNnAjXUggya1eU45EsuIuw2TuLi3THtF94jxfLZq91pSwCjsrfhjlYV25U4bO7NI9WkAQZ6em
pvXWcujlYZ/k6ADFTek6BYlkBWRNlK1RXjHIdBX5OW0xvklDJT/Pza7LlBWcJeKWJEwU9M+GcVc1
Q7iIPEM+opGKEQGEvhdZpLtYDYs3ydTfS6+QH2QM4jaB0PCq6ylC2oDglgNqAE+jGWypYLvIIZOo
OY0k9zFknqoPkh2ix5hpqH1OzXkksEMSSW7Wo4fsd2KBQPMV2LyPKartWo40lgp1tIq66DwsZ4F1
tuJBOon0LuMcQ0AYKElQtbj0QYNm57hE0Ns4J0LSiYGnfnA1+6oMG/i5ttPrE2FdL8WljYp4Q+k0
PWp6ZeyiTk/4YpV7VEvQITruTncgFQcnEGJ8aENo5RQt0Ax3oy+JBAbO8tK1FttWwr65h0DfZJBa
1aUQUb0vjcaGVZLT/7cpHy/nid/f8m1qOYzIT3Nbn7rAL49mkWvnEX3yTYx+1CIyXbiTmaqfVDtd
cBLqvYok2absDPNajniIh1LdUNZkU6SH+R9mICFTZQefUbuQ2f2O7vLXq5U9hRp/D0Usi5jKsIRt
qeTIAEX9uFhVMXLOmQiyB4+sywI6vPKSKYgfe8LPTlGid/dYL1zy1lNeBlMRqwwc51abppFVbVGZ
fEjaEKJCzKZ6Z5NxiS35OBixcsTZHQmeKurCRc8Vc256+cMHIwrizxgAWE/xSO7JDkb1VAU8fUHf
eJe0CqI14tr+JtCa7JMV8+s3nUv9z4DokmM+GhjWPeh7697vXehP9ngXTF2myAJHR5p9Mw9GNcoR
0oTYm5uNJFfIFqb+IUcg5ViK8kRaK73GkpdeCRzjM3aI65QKSxzKZ1sN/Asq+e0eWoyyRo9Aexhk
UkHsf821qbXYPSktaJiuEcpSUu0Rd0nRLGK7BZMHMIw7N9Jecj+8DI0Y7mXYbidRmdnSKlWB8GWt
LNCOa6EsSBJSpdVLJIEarSWtA3NtqE8x19WyLE1UkLAgcGI37cg7WemqHjExA6V03wpfv1crIH09
6ASSP0F+/+tLQ5t++r9dGvhkqcIWpoaujyUsTf4pSrW6Ng8wceoPuHGU+8itb3bmSe8IRa9EI+zX
hJgD3qAvX22l0zZYamu7ULPTnW3gFjKFnDHOBtACpHrbI7L0EYHOfdTb0b6UVTztwa53XeIfZKvL
78JKZkM/qe01dbPycgv3rSTxtraFD5ebm96GVEz+AoJm5/Xx+CBFLRbPkR0tQ+w1XmofkcVMWAZG
EqnmfAAWf31WLPHTWSGvrtpI6xtwVATxzE9nJSj1VJZLzz9Oei3HQMGQZhF3unHIu95JPBedrqoP
qdcY/W5ujr35nue+dp5bBSzWtgvjxzpNrWudG4dsek+cpsERSq+50EUnPbVj0W5KLx0hvvz5iT0x
7Mcn8oO9q9YK+qCxjeUBD9xJfeQUyIZ00qOmcQIE1hwjde1xMXfOw6M1SqvBNFbwrmC3Tfg7vwu7
VREhGNZOfr9eZ/MInJpeLtsblD0KByEyEzSdiYBuMRZIYWUp0aILiDQyZaLsDF1PL6b4PTWllEBw
zNem3cj3Hz22hKA3khFcvqlyn6godNat1S++T/Hw9bS9VLpTRilamaRXt5jpLBs3E8/EnukmIne1
BSyUfCrKZjMLaPkZqjlBGfRHiAH6nZ+Br/r17yx+3qOZBAhgUSxd11RdUQ3rx4VRbkqtyFyjv5fA
eS7VEalak6q+Jdfe7ePQQHgI4iturt6NSDo+Ajl7QF+LlGg3dLgAFB5owmkU+TpkulUt23oadvM1
yhBjNVxrpDmufTeWZ5JCkBrzjShdMv7KeBzdEuGu1GrIFQ20cwsKSyb8vZjU+dpJmG9+BaX4yR1b
EzlawLzBdHBjwuVfnwz9p6XA4mQYli6gH7IFEcrPG9YmEI3W8PC495T83ZSl/t6AfXQ/kkctZdu6
s6ZWJjrTgWXTredBuR69s0jFHRkrxMOmGWVVftXIIRznlnDJhRhBqbHop/Y2MAGiqqor3eZDIFAr
xJzypKuFd5+PVb3rWY7QMpWiXdcFMvxtiVigTOFsD30GJ1sPgTVpVUcERVOeDhlOHJNGeU8Qw3ok
fHGZcfdTCyamuMyYfIzEP8b+allq9H/aF4ifVw5FFabNP8PgDCqaMm3y/rbrd1OVHxTjcZAD5gOk
+G5tuWJ4yAT5uEzzsvcChKAbxvFXti3RUtfk/AqshlJ40Spb2fS9q4y9zJIFUf8SRKgWIRL/jr4f
SFXhWg+h2hVrVgn0s3txGaM0vTPiIQUQCXAYCZDD3OVphNQNAjZOW9WwNbymAJPH4tlMDy+1r8GE
1xG2fEPzKRDADEub6HwdaONJjYoMsXM3O3+8SjtI1tmzVNjik2bC0pOoFW7nlCsGDJ9Hy/fvrLgJ
HaVHmMUuNiAZu3efWi8RgZE/jnh1rzBZiE9B6ep7PCXDTepZYKbTHDEO5BlfU1xOCYerPywiIe6Z
+HMSQu9PoBJMPOHHLMurpZf7316NQdM+9lZEIUcr4ge9OmZB6z3EQHopPmnKcm4iNa3d1Zq58vHK
fJi7crt4Nu0sP6F65D1gTlyvUjJy63mQx5O8DGWYlhklWXDANhRzPwIgX7iyfWqUttngKhQuUhOn
3c3cyXNqpdh5cfhoEeTJTqKkhaPHRFdB4K5r9dEEPIT8YBdtU9tT11UM6Rmfd0+Wo49uSNEwj9vQ
uiAcjtBPjFl2NSqf8oa8RS3XqjOnzGVdgOio6isQYP9i5egozilzAFgyQVpV7cIu+VyE1Y3lGymF
dgxWdd8mV31K7mRKGi5rTNp2Ck+2lSp8OMgSLMu2jB9mawmciksCpwLbjbA9UtpMnhAbjLeyBKix
Iff/SY+TTefW/he3CvCYBC4ygq0cg7XZ9zoMsMR+wIm1c9d6g4CLJwq87RS7fDWs8eLKmjlBeLQd
6CKBQHBbvpb1UQdw97kwenVt90W/VVs432HIY4l6881spGxvoiK5VXsLZSFFIh+ZcLUv25zfLtZs
7zQfIHZ7p2hI/Y+mkYfxDomw4zw490ce7FlCyNBJTM07zQczUPYdeKXd9y7q0f7H4NzHKhut3Ao0
iOfa+n1qeP5Bt8Zy0Su9DsmMQ5i2yyFEGAiDCCuS+6Nt+u29HlMUbrSAnJJs2PnSFERwanjv+U17
37M1cXxLgHYWlTOnqUTuF4vBlMSZrS6iGF64DWx7eB5RTNomilqiFks2a56WuM3XX6/8pqn/GO9M
gY5iGwqpSmD1FpybH1etNA5sBnxKlRCeuEytm44hdo/YHPs7Wv5UHnAxT3DmpmtW1g02AVunUF/Y
CaaiH0mqAcVHRwNfsJxzUz+lqlSjv1kGMMEWFdCb6a/mmjC8gfiRJNJMFhinBiNzI1LVuREZKXtW
P7xSc5L3kCeGtdS77kMnKX/M4HIVwJhkdcsWY0FNLeIbbHbzWOb1uEQam9st0F5/6hd5YT+Xtabf
1yStiGbbdBW19vDZVP0tqTH/iYhb2mWKwjebb1k/3GZN5D/N82UsyBxYFRhhlf0pNNB+aWKMpCBt
9icIXPqOSiaGZD0GxFlIHqTKZQLW6WDHomj/1p47AT1vRnZuOx+khJdx2jOD+F+fxJbj4DLvBuZD
FMkPca7jpTdtENTEcFc54eBq3iqkg9WeCyDWgWJZWP6UbbmTFTD/uR/nK60NtG1j9cOzYrP17ET1
gHDleJbbFouVqX+eBga6XxV2uOkVdThEbf3toCsidQRqYtzUDGhqluO7OL00GkALlgtUlGTNuOd2
MNdowIh7Q0/rRdCHzTtrmgwH5b3sUfEZLRHeI5qIKqrZxXtsWpVd1emIcdr1V9tPxs/umCODF8oA
p4mEwinioYiL0a+XZuzj6evD4Y88UbwV2MU7JWjdE6ir9p4YHJp/XrUO+o3NfaR25c0HNTGNQc0g
aeKV0rbnbr2TJjRhQl2lyqzkn61O5iome9ieRS66RRwW9as06mfLx9BioelIu0zqTrYd7Qqzl75g
JYO2ZFYmn4bROPmqZhxdVsTLfEjz4Gr4jbtHFEMxKbyjVFEONfq8yMt1FJB3pUzaKDBnKv9kyq7h
/obQBbKJAbvzQok3fooYiTIyiLCkcosSTAPNx8q0/UOqRKTvSr9Ol4XJVzP1zsbBSOpMIDbaBpqb
tMPNHvflSZBF71xrlZB0X81qLVSczTX+5xdEwbo1knSAjyRdPwtNUOGtquQQ1X659DWRI8vfGLBW
s0c/rIdzBIQdq8LppW/qx94GkSQJ5ZWljhhu/tUSyA1L0Uj6uiol+0YuMzrYVgWetCjd29zXmYCE
rVTk5H2YMlRA/CRA2n18NTLt6pWN/SUovGeDwPfVTOP3ST/js1e02EeTP3l56Heo9N/hjixOptqw
vMR+AE1laqdDZS7hzPQQhyvt9H2gfcDPCGHWSlL3oo8MPmtQ8Ria2vMrte/7FXoEBGBlH9+Qz+Ji
jxJ7l9l6dAvlOL7J8RaMcHudGzqolv3ABmIeb6RILJQoi3amxcN9ALuwkQp2/zfZ1dLPkT4W69h4
mlMo8pRHmV+hO6us2rwbiH+ntMrcOedaijjqVthluivIHuYyq5TqhspMu3LHNLj0Cqs2N0V4BF2o
AhEAAESAX8IXRPWZgAR6Z44OMJlRcSuJ/ZeNZUv3rvs2RKq1F9H4pAahdtcz9O3QvmkB6Ou5O237
8Q6mhMC+JLalA0K3xYuVS5mDzap6xnQYml1RRJsyTRKEf/xhgYb+8GWw33O3AtX510GSS/axaOs5
YFjHwzzQRAA/8XW0VxWLmZN5VbgzyqqGCoQsgCrehwHD+67FBjBIw+TQ+lp0E2ESLPx01F8t1OMX
qmXXVxQGwXIhOuoMLcKaZq/uR/DBe2rcBSgdCQOUsMf2ZBEootrP7fkQWMEIp+On8Y93WYZ1SmUF
XIBlPgeI+ByzJOpukp02JxTvzz6klpvkcSglMVV6TZb7acY8EOvtFs97/KSnab1mWHvwr0A5phmW
afJWq5GXilH3m3nKPIAoh0rF7Do3yhI/OL3Sjoo3vpVUnrcSUtPyws1a/2xNB6AilPYTTM38IIZy
9tfA/CpLGmXr68OnuZVCm9rUMfqXeNo0bHMBjDbsZ4JlAq5xY9pascyVQFy7tBHXEN4rAXIUr+a+
+SBks1zGftJtpCHifRDkMNYRbrmf39JM7wPUuauTRjt977p1kqRc50/QcA07aU28m+fOXd+/zPd3
+ICqN90o/+ILzZOrXHz7Qt8/b/5SaOZU+48v+T98oXezln/+QojUUFqZK6W9pAfLStZqBHbAvO9D
eeCH6oRWIHSWJwvIksOyiuAWGUArjmMdh2Q2S33ZpbW7h8KUrN1Olre2FA7PEvk78KTNZ3/0VXLV
JDpsPRhfKn+re93UXQPyK0CnQ8EwbvgsuYt+UtdVkOvetbrlrgXCFo92kXxux95/C6zoksph8cmI
gdK5ku8feJon1FBILZmNFjmhr6D5CkrrVkzSFonV3aK66I9zqxGefqk7DaF34FlV6OXhH3BBb1aY
JOHShtHrEMbbq4+2glctFoFYzoWVsSk69nVJSjQhUrV5MCUgNk1elQt9avZjP6nJRst5ECBS8xDg
LzogjXaZu8i21Et8nVAsm+Y31uhvUBjSnXk0abriaPZIHMyjFrfZveo+zJ/z8WGxi9Rqk5Fx4N1p
q8ARRqZ3Ow92WapsbA38LJxSVu0hBxsPtkOOfQOJX694LqSlUTb6p4IcwxFZQ59yIbPC1pYdT++6
3dys4Q+OQUlwpKfJJUnsEPAP706Rclrrokcmf3qXWhXg+UR6HYt+mXR6ts1SCMNabxTrsmqKm09U
SpFFTV8anL7tDrGbRffFVbFDWHRGAaoEVIIJL34JElK7FX6M208duEfJV0JAkWa6TWorvxhyKJzS
qlCf6uFeVUG6j6Qi3c+vvh++9wkc0hRX9veAc5qT1baxE3mW/5VtOG6QX+FBBo6sUAsqYIOteq3A
qsKAX39Regq1hX221JjASu0kfAlEcIoqJf42Y/SkPVrM1WGe73djfsGYOb+UvvSoSrWxm7vYxWIA
H5oGHtRotMtj8Tgfii9QDoLHNOkJTtrW2BvjuOzy0LzNw5Lf7hG3K7ZUjIptNSInPrqptM7QOriI
0lcuklrKF+COt1xoe2i5LfJJf47NrzowZrkbXMjttth1jP56ft9AoQocH2nYv6bLXmHxsMneqhQS
1rJGOW1vAAfe5+Qd9gD2iIm8zFtKnV0epNaLdilGED+/mkcpyYW7f8zLkA3w261ZEE2D9Wpf4jhb
qVPWW08oT8ldZm+RRCrWkPru2jTi2WCOymU+2GpcXNwSlFmuXGLIAj08lEtc4NUgpV60sdgkPqX5
WjcdqO3njILfW8wLlqnyc45+1YJKSH3zh1IjL+a3h5ot2jGo9GytB3p+j/U5VoNdoh9tkf9Bri07
t7nODs/QikXm8oDhKaE+pQ1AQtJP1rVDfGWXG5J5MKLcOsyvsrpVF7LqS07fDt/6xiTsysX3OT+3
femr1NSAN4f2jzaHaY0RylfQtf0iEKb/AMLdX2uiLY4qpYHNr3e5+o+bXJt0nKzrsmxYmqUBtDB+
Suo3CFPFsQxXKClq/00J/YsJt94pcWY4SSo0qlQ7S1JUn3V/FePvODaw2lTE5K8eYURdOSLTq4vJ
qrlLdRsEkpzV10GVFkNTsPMQduFkttlt+7baBHlq3BLO6Me5bbMzRe8riGD/LcdFeDGaCetg575L
6O93ckFaQkrPSrbRy14BzBm018LDCNqqbpKsq1h75djehn51RBxIdeJRFGsTFTjoZR4iGq0qTmER
vjVWeKoiV7v4oRCrVG9MJPghGMRytP312bQngMPfCkcWt5AQpi6w46Oy+A94U2wjCFLn7NZttZAP
fVkMd0VSDvu8zp5BagO7qCQL26ZGo2bd5NtSJbxd92nnBH7V7DT4cu5SxA0UerU8Z2oHcWmytUik
qlkkZMfuKtWVjyFOE848UAXSxgSn98mEAYCefxBvKmV4HUyRb6CNy0/Vqa399qnpOnG15fBAvK08
ibHNQWCRXpnn4Egy7KKokpbx/BZNQp81aAqgvspbDIDDyfruTUGy9JHryDyBjn7TR7J4+LZbp2ms
UGt9Y2HotpG1OsHhXldffnrld3F0R6QrOeDZ41ORWZCeizR+8mz5ra4Q08j1T6HRRTwFcUjhjorP
WJHez5qnKkzuhxRNUxWhjOvcBSwgQB0xXubIyK2/k0WCIZH3aFrB8KkKXDuGszdEMf6FknYPO644
BRbAOF3o96zx5aWQwMtWecSq3FuU0HEuXKZVQlVeAgv368vD+LmYwOUBKkdMVTTuOKH/hI+pG8ES
DNjtsQvybOGFug56KtfRU9TilRvQDHLMVFwkzD9GZc0azx4EkEJJQjDVJDHSwnqvMH3Seq3d8vdD
GlYRp+kybQ+yoD2QCycRQLpCXzS9u2+gze3T5jGfsoGtGMRCV9ALmJvfD9GUNcSmkYPMTW6CwVh6
doPADbhSno/yDk8OpPc++iJNOZhyNjipXBWnbnSNaJFCR40WmJROrzNdXsTYLwmoV3qvPE2C7QiX
JMbeU4z4PJ/V//gBVFjNIMOvWT6UgefXPzX/+3S/fviv6R1/zfhx/n9vV7fVLyds3rPza/Je/Tzp
hw/lv/32tZzX+vWHxiqtg3q4Nu/lcHuvmrj+ExU5zfy/HfzX+/wpD0P+/u/fvmZNWk+fBsI9/e3b
0ISixNr4b9fd9PnfBqc/4N+/nTKgl+9l+Vr/403vr1X9798gtP+uaBopbcWyVRlbIxb97v3PIfIk
qmbLlqaZqjFdomlW1j7/rfG7RR3HZGVlQ6OwffztX1WGMfQ8ZCCPYti6MKdbRzF++/PPv/tYHj9+
sP8ZJApo7IdlVJ/yrQolZqQ5bFOYgMN+zLxWRuznqMb2TuuWF9WPAHpifI4hmuQDZ8fsqs79dW/Y
ToFXh9s81YpETlPbxL61gDiAjBIG5FmsrNVh2FJcW+XDJ822tyW3BsaqZw2RkSpGFL6oDohnOZOR
la5+GeNh2ZoAPMPs1KbCkeLi3JbEDbG1M7Vyys9DOAfPPFircG2lw1usl5sqRI6+6j8NFZQRlK3Z
uGwD4wW3vgUB6i5Qy50/pkcs6Q4YQ+2rkWQf6OdtE5iLWNtGOlnAHlhM0t35noqSh7mw1INrYQQU
Uv4zvT/YG/pSP3mEAZuSliHwy5BZknRQ9fYweFCi2npXG0gy4MFQLpXM5k7UsGbFrqqJHQEYA3xF
X6HGr44gO7LdqG7lrjz42glEq6MO4VKP/b0s+XBCxDouDl2IUYfanVslWxEuLtoWtfDxLZHI6gNe
K/NmOYp2HeC2rMjJ0a+6cw90OkqkT0EnH1gOFvgaXw3buLd7CZ1L+xHBqU2O1VmgmZeA01lF+ZaU
0Clqu69lWF/rErKnhw52Zx818w8rAXbm8VcU4RWm+Wc9ARWpoi8u1Gf2nJzDmBAQF6Oovkg9aTQp
vBa1tLaS8hVuzxXWxjm1gr1R1Us9J9ls2xujDW59CXgyT4IX0HCkXCpg5dKDNlEskuGoWt39/1+e
frk8TevCX5jwf6xOG/81ff37wjRN/1iXlN9ZjDR4RGTUiJ0MQ/lrWRK/q6ARFBsSL6uDqejUYv5c
lpTfSSBBJUL9WVMZ413fliXtdyA8CkOUclRkroT2/7IsqZbxY3iH56OQKQbxVSgKoQj0D8gYYhNa
K71C7SwfZAXLQte2ji0wuo1f4CqRJsMpbCwUuoGyb3xA8lQWe09kSwoC7gaNZ2JUdlhNhOihoqb2
MbbyjVTCEuop1K9NEokLlHrRqrfqS1fh2gCLEam3Vccm9S5QMCq0Js2IlpSJacvqhpTlaa4nhWoW
L7Hgzh2pE+gKVrXF4ilDFY/aTd7ozlwBJ7RfJJFVHJtwG4M8pHZoQdqTklWsKdVeLQaKrF/nb6Z6
mnfttB5WjzrB4/I2OARJQubJ2ppZXzmpiXJIN1LeaYukWmLHqi7tHoh+6YNtHIL4JAYv2hcpiHkh
GV8yo0G4oQQ+ixhO9QbgsIe1T7AIgCveZjYVU9gLPTpTabQ2pz9nMPN213mZvvBURd9EagXGvxkX
csCMwKheqjGDXOSZ2PoaFUQ41Bkkpg0bsJI1VJmWWj6Uo0KB/z+zveoM32xh49mL3v4+Ct3kDLY2
78PyPqEcsIh1qTsTI0U9AeUIRAD36EPf2tEhrOMXYZjSstPds+Hq+sEL/VtkD2MLP8yoVyOn6ljW
1JObMD83PL2esSajLF1t2swH1ekCX09MCwUms4KxGXYadbGVqZRbKWyraxUa9kJIGtwWVbbhtcNU
zRMAhEVK7qy0zQtn7MUPQMxElgotR4xbH9MANRX22QDksHC7CPelHNwMJz64EKT7l1gkAoqvjriY
Ko8OCjYZ9rTWIdERmAKrgScKF0oetjkSgaRE4l1i83vZ3qq3vfFomU2BP4OOYnHdjQ9KkKAU66LM
mqW6A1m1P7HX8WAjyu3amCrHaD48SoJStWTz3KyGjvLedIjRdSrc0N+7QbmJXEx8Z+KdXCv5Xqqk
dOFn0kUGBrWXzVi/8J8fuiQtMH/2owVajg98BzL8elEcp1zMGLVIrmTYKqiGIpymbMw1wAKc/xTr
kxx3gBQ1qXoLkcpSPSf3R/Wqj2axLCWIJ3L0mJDsfjawmPS01EnVvjklHSrzfeQDVPW69iRgECL+
86oVeXMyTF8s0arRtvYl6bM3KbVCoA7c+pjX+U7dNskRDGSwsKthaSqFfhdV9bBzOyRmciwmAW+i
eA6GAoG6/uOkCESqjg04XhO5sGZ5AJBYfTjyBH0gnBFkKBs/KBlunvg73+rXcwvZG+rEbCIcxUi2
7MTzHeDa8gj5tjyywVkM3McqnvJBu0QsFRoSmTmqTHL2qAmPyqQm71sIDSvDwlQyc9GMxGlx/iFj
CVubnDOqKbF71ZPyyYrZo5TBUDxgmrGLxjzZoB6Phg6oiSU3xbAMNOo/Sk0F1ENCFv30oayRcerB
ocfds6XAW6nYj0MYR6/eHqB5SUn5FfGegYpYF60iy/We3DZklxCDe2sJLg5JX5WOPui9Y5iQEEPN
Ux9BmvvPepHFJ1uLcCHSxoucQuosTBnYDHqDB20w8vskFTtvKK4udZZVptvvZRah8eMCUU29NxL3
EMBN4kE3OtmSZVO1T5BlqeRigcYDDjoVxjlcnwHcKUVzikKkS5yGCzbUDXbNcvUUF8FD3EZfbUNE
68Lg1x40B3r1gxj5bFGkoO5x5ECxVVt2ZT2uavhFGhyQa1Fhm03O6H8zd147citrln6VeQEe0Ad5
S5O2srxT3RBVpRI9gy7onr6/1DkzjdNoNDBzNTfC1oa2tpRJRvxmrW8xEB/05ZQ7bhewA03jzqqa
My4C/VAN84+/iMta1M1X4Gt8092ooCKs4pSAYwvZ5ECoclQfsUtdoH7VCKXSJfJythRdOf7onYP4
BNBL2vUtQGzojYvwktDDjRD6U/nV5iX2RK36zDSoG0WmmLA3LvWgsO/rRUE7lGetKo8eYwK9Q1E2
iybAg2lcUV9a7HR+gF+gBv6K0L7qKeWu2ykcrqYCD+TbwaRixzYFk9yx3A9th/qFU29F+B93mQJA
Cd3KEMsY5y8TiaJOV8aNFjVN9gfoFiQ5VFDd5rqhmSi54/EMlpmc406mD4Vz8ARw9MECv4TQjjcb
+0+T6kEB3jjDbsCeYIYmvOV0Aq4Vost4MXP/rarqlRGvtYZWSSI7j6SzqTIeerZdjL0PA34U/PWG
ACLmiDp2R28KKDWzMF/Uue/XZw04RVDXctgxxH80suEdv80ckR5ZBERMxxWxG4Z8b3wjYj7HGizn
QNyeqppgC9N99HFw67JKQn7dS+d2+7kTam8wOME39OWtxJ0y9bpKx/PGx4A8mIFZN+iruPD19kMz
21O1ze92lTIB6lIZ4tBl3d91+F/qbQw700QFW9gfqnJ/rnEqvHLagVnZvp7FdRtJAqiE+2CN9khY
GFhXw7WD0fWJUEhg84mMJGnCOoiO9fU9xpBgLvoPuxqqoEqbT8vqiYTPtBxWBpLmMVN6PGB9IoN2
KOLs6trwam/HjPKOL+CrwDUd4Vp7HDDx3Sz5+LRIHgzDMZG1m5DzKztbYs3mKRX+zpbactNL7tBO
S041butAji0MAKPzsYbb27GEE6YBLEbJ4vo71Xfj0ehEHvSON6GM6InxRmbRa61zmuyCXeN6DYJd
UF5U3RoVbkUCuKhSttSDeZjb7bNxR7lTyfwHDhCMv94vYsYVfIL6PAJ7HG7qZR3xJLVp3J7F7G0X
NVXfxGS7nMq9xZ8qRKWdRI6ajJhkn0gJiYTF5ORPdegB1y5l3lgxZTw1ed5+poX5yilihUufntNM
gt2oxmD29uaProOAJoLJCvOk/BCzw88m75TbHY8hN2/PKiDQyecJpei82y5FNKp530s7v5DpuoA1
db1bh1gug0jo0zSjvFCMeKNkAAVbO0YTNO5VJJV9sTEkDSuNU9f3r6wyQHrrdt+1695KVBt2iiY4
FflurU33VKytHnhk1uy9sm5PWGJOVbLwsLuNzh/g6l8i4CgZkostEMnozfa5GuPzWsgX4W0210Dp
RWLgax+oFahiuIaalsAmDaNJtZwJlSxj5qjfflJmQZtPz6lBjSfxHjtW9+Wa0olBkdELdmQsLoqh
vFvEAvnrQWnqveKl90givUxz/9lZRdhoswH+asXqmucFETRQHBYM97clLd9l7e9HL6kunAxRNw/E
wq/EZuLKj5DpADDEoynk8Oj4nX0kcP4Fos3vDv9g2NvpYTJcY1+3QvDttito23qPE/wPQvjp4OiN
H2hQePBnKMIY7YYEkr29ZOYD0ZvhqE1vDHZJ0Z5JdqveZhDq7HXsZF8WlBpJQ8U2oJHTmjrjUH7Q
rfQoMfSHvpOFGurssCqWcyZJOBU98wptI+UFxeuZcGMbcTpINqMAaDqPE/ZNHUJw33Ss8qocimAT
iKepFCiYSqfeuxyKeV51qAztB1VfvzNor9PMo6pv9gRHYLuf3f7Ulsu7pzEVnvkOaPF5lbsO09rm
5M+WkR1NJ3llEBFi8z5vTJVuBqt9X2087+DEMajbpM8PjKkbau4rEpHZ4wUWItXuWrxq14QjkY6x
5iPLyTTeoc1IjmmrMVxgW0ScNpBsgmju8rT4XDmaHK1EnTlPEcT9aSeyAVhuJW8HXE+x/2h58xak
2QYjg7W06hbKpJbVof+Q3A3t5qAnsm5kqho2L6/ATa5bK/duJmQZhu9vX44+MTHZ50IyYzCO68qO
2CcVjKCK0Ojzj5l2ha9rC5pxM149W+uRzhFhL8UvfBmfI5dI2POBxAKPx5XwQ/PTm4e8rFkCwyov
K6wxneeFdg8Vyu7YppIalnJZdu8Z1wVasq9pTKswsnJ1TuRwSoqIX3VnJtcLUKB53Xq+wFxaz2mR
xHXdwLBOWWK7frheVWYdQqaKdkrfloUmClBcMxig4qlhVaKH/VaMVArT2YV852sPFII8oKt47azy
LefJX7lQOWlnxW9LqT/XzMMGscWF5d1YCLhcBK3wUNdH/ORuUEJBEAsxxowP91s2x9uaxUXDZCjZ
6g+jN58Ms3wiAcbIX1I6UEher5Sy4QZNaVfq3ha0ivQttpM2Oj2jvshtuCmZzcTzav2u5uzUui1K
7DW91xpCOhPNiwg6BPo5c29JxV8PDcByU8xusJHgF7Ftwp+/WnsLqtKu3/LPCYz0DedCMrUbfLij
gf0eAvO2G61XfXEfG/aw0QyYNEQ9aN9SQobYV171sexiVJNnF8iynT8V7lAflXWamlZQpGm3yiCa
Kk+nLszLpb9BORwMtr7r7FQcPJVxMWhILd1U8Be8otkrEJQLb7bsbtd2sIJyrO6bTM0QjvVPB0L7
krlz5BtrdVhWDsdE6HxR7R9pscgQhIMLPkNFERMgGi8pwTnqmcpGSJS3m3Ga71rhUH+WxT7JWmtP
5ZaERWdcL5H3Vh+jsstITaxaVLfLii0yd5AeDciFiWJbW/G79NAJjdoKE9MtX3TXfp+U8ST7kmBV
rNzr6u1VP1cBf32/Ls6ppc2hI038jdadLAdgOdCj+WZ8r4dwNUvmi8kNKY2hcmDsDq7zhiKkQiwQ
OhtBCjqn/dxAi7JY3usZJeUM9Q7WgU7dc5WUNIl70Fsj2bEsP025bgKKHE9Z1+xqeL5sE6p+523+
S27Mz8SiUIsJLywFEgSyG7kdeig8DTWIcKnd137+PRFvjFoMlVKl7pW0vgqjApY/yEM36E+Zh0p5
Lk8jatW4VF0aEySg7+D7BL0pvv3aend094sdJi3JmN4vYwLIe7P4LZv9ZBONLntPUJq6GARdnrC8
uLfwuQSTY7+s00sx6ScLsVIwGPUHJoYP3bHu29Sao1lD14JBdzGNez3pnUPBh6IoBepkesiS5Isg
Twcr3VWw23F76+t4DzLujR7soOvpC+YXyD7e+IHmCtDXRq4JsKxxtl96BNfDNmT3NasuoyvTncQS
G5A7EKVLAoqg1r/8ykdjRDRvmVXxxIQqMpzurPE85pr/nU9XxSh3GA7OpybvvlGiUk+ZyYscm19O
fbVVgC7y3lMD17xKp5+rIT/gMNoIXRGSK7jNJBrQWv+w899tYu2ktz5lShvjdsxeDcwPvNDghNP1
OdUY1ENVPFiIONkWbu+Fmb3lutNGzL2Z2MruWGnVATjub6N174vRfLLt9FnTF/z79XGdNtJ0iZTv
QaUZV/ROphexZSS8Mv6LZdQD/xdPiyEeMia3eNt637k1mocZAqocV/cwy605qja9adK0uNHnr8Wi
1sqSgGiEFu369tX111KJWDFCRXrkeRQwbsFkvLlIChgePcZyCNQj103bU2uXyQ5NVOw4FB+uYSQR
sSFVhGOEuJfaiY2Da4CO8nJ5AJLwplz9yVhq2nrbCOgGUUDpXhV02JbTrPsyNfu8liuELyeyZb9v
UOuis/J2eKmrOM8VkVzc10Sr/daGQe7STex0S1qRu+SMF9e0jpXMpoCx6F3JhVpXxDZtgmh0a4qb
exPpB7Gv6g0JUh/C5BRxquc32nUOY+DS84AS4N5XEVrLBNCnjYpqIgDCJKRoisggvH5MqDKZC5G0
Zp7SvF+jrSJyiClnZi24/v38O+0AmohORZsALQ3SwJUzI7CBNK4ZeYQvm92UK+swsG1OfJb2Nk04
NfadNVPR4J8cQlViBh0XEwczknrroXkrMh5gJjSINeGILUZYpOxltv5Br+3766thdwCiEk4DTRvf
qSAPsGui0nP2KHfGwJ7bA9zXD31j9771HYpzOqrMz968rBsCejZU5foS4MUR16cAzH/2NloT0dII
yIxeWUEx2djd1jzy8P7NszBROkRN1yk6rO7A760YbTAvW5G96S8KZWk4ZNZvrdY+tbHyAiw1vKva
nyTJEAMQLTcZd6CCb52iJ25yY0ZjaNBVi4odlvernttAM7ynrei+JD7cg2GMvGQjo6vluWWNFHnA
3DCT1t89uAdp2u+6nBnR1s1Rb5xYIoEwK171zH8tGgElxHGCpd+WfV/yZiaqXGK3YqgKjhtaPsK6
9suWw0vOybJbMBl6xCkMKA65dBkug5zzEBi3d0OTXCueonssKJbsBD7utDCT24isyUyLIlxS7V5P
5Sblb+DjVDN79L51thw7J3lGocE2GdRiLPkdp8JSkaktZP2oPGoKE+IiZ8mmNe8Gmy72cyRvyMo9
ErtuH9ulBzXnbH3YjQgAuTBRd1dz+zS5pRFpox/5zfKkK/zTg8wA8DizyTefQ9NCxRNYyYz+YznV
i/E++ObLqtNs2pbzzuT4rdGXHyl4mhuvjOyMifXGc4r64GCUL9uQmKFXpQSoTnyMddo+Eu9h7Uq3
u8u45xN/YijXPYoG2UrrfYs83TfwHTAxt3FDSUzwWxOsjPNCDXkyvdRU7by2rAO91EquZJosNrav
Htk5OxBaT+nKFS3vR99/tRCnBViYsA3OgNem9UC1E3pzb5+S6w/kNAeGwFKMTwK9IuHLdIUAc/W1
inK3yegjPYdc1Pw0UhcxqlxiqBpi50wISFZ2+fOCznGwstce9PKpAhef5hysNlqt0GuhdM3cfKxs
7Z1TwZ0thz9ogOPEKx5ErSwyatvrJnIJfQ3ojIXP1bL73yh+dmPh1Cejh9VpuWbgT1eaKZ7Kg6Yb
DLvXIgtpL4ymzPaslglcYx1ARcW5Wy5USWg07sf1kRl+xvzX4HCtKhXMGShdnMV7dJnndd4zGrtx
shGIoffJrPxJtylfHNqnfvjtjCMzhJS/omPQwEOnuwfhdlLCNw493JDe2m5FwayzXAkgJBACmuYM
37e33i2vf0ISmpbmGK8zh/MiyGmsZhKr2hfb42EbnHtsjzd6jdY8rT8HOO17nKJhQ58caLZN8Uia
2TrDhif1i4ZFGq9Zr/C4JQhme3PvZ8lNdiVxDJW46Qaw+GPCPFW10DAY1cXQKx9KPiiYNCydu3VH
ozvHpnx3DQ+RSH8aU2Nnc6/tsqImg2nKvkXXQwfxhQyYgdBkLms8lbLeVYzpNtuvI0fQSxhd0UUZ
DwbTkl+qI+RMJzdewEiSvmTJbnwg5LwUtsPEFJDEWI1WXLMepcVs9l3fMSpT0mFKKz8yuRr7LE9f
O/HHrqosYoMiQydlJOzArT1rynsC9PttqbU+mzSMAawWcLWas0/R5yjNO9gVkk/di2XVnvTFBpNr
kzTlcRR7w3ZUyPZlkfH5D1LEWzayVR/KUGbM0LChzIxu6eFiU/UfEM2eOxIdu2rl3BmWD7OZjzoJ
xJDCCGGbz8qz7jfL4UY0pzuv4yhu31x4NGIsUpyaoxVi5b52BgRwwfyjeknhJ1TbGEwrH6DR9ndT
cyqMfjlV5sHWiObgTH1LZ8Y4crD2Ruba+0YNBEheN9T9UjZ7S7WnbUC/isSdwoxAEbjkss9+KLQa
3DeYfxI/rG2fZMnNKEKwbXdL70IIX6xvoyBrwTLHKCmvHqTCNUJH1d6hwVk9SUY51Vx06BI6J6Cb
Sw+G+8vyHbVfYCYKlhxnNTQ/ambqDyiIMQF2nGgb5vXY9BRf+ij/sOs7ea4uji0dSNBlTh5XAv9j
6hyVrh01e7wxnRrtg6BWqpvkpbWbcYdjWJ0U7e1J+hw+SFbhN7p6sHb9jS7rde8MTLArUsC8jITq
7SEPhe9qMbbUHxPxQdSUYMunFmGj5joTx1HzMVjMW1bYUqFgqxd6hko4YsT3ME9O7KdOGXTCeSPr
naRe6Vx6u+2oFtfuJAXhSuv6uqbrJ4pdSx9VkFr6GmaF+hrAb4dd5ZtRPTXPwzj8Xk1E/tYg9T2/
JlpsgZzOmZuoX53xHrw4cHiSYskULTGnZ3vBu3/ELfZW85QEnePwy5ss7NJ2RPnL2CVLGAG1K22x
6vmdgYG/V0OT7gr8byfP8dpTnrLq1B0DIExfzidrAA5HmnYDGjEsM046lhf2uKGqB455MqFcn6xu
vkHU8aBAy4VZ5V7KYpxPQwJH2TZrFWmpKU/pzd9/u7TW7WStAy69rrgZm3sHSGlgVP4cs3HYm2VG
jefDhAZSNiVSsY3rP6cs3eXsbSOrrJ7zbKEqzsywb0koncZZP9lzcm83cttZU0q1JYjQ1Ht2sG5r
xp7OtLGzCbro2cIC39STeMnEq2q7X+XEtoD1NU7S6w9oaAe4R3HV11iOJb5g7W1kyQ5rId074wDN
JyNRLgGyb7hklRQOpUOW9ru2Ml+KZLDYESPV3ndOf58m4Hvpn+4kgUmjrHaModOo2eyr86XsD1jJ
dmx52ZN7jAlnjW9ps7u3HOnnvm2A8qT6ed0Ux3+9s7Lus+7wIqZr9pNJ/WZI9LdRuGuQjcWTcoYr
xtMidLtg0j802ctUV01k4/Op+/qXDeY+aA28l+ZkIsvj0kVHFVlG2e8No49oAp5ZHzLqNeBhMc5c
GSGEW2oVkefJUCqXHZ3kfiSqK4JrvwRyKfJdMT9CUBlj2TM7Uqxm9kr2LC8K849RqB3+9vZO9E4b
63V1KgidPxJp/mlbI50kfUprkEiW69oNLcjbWNBsL+ny4lnXQVbmfSPjJoqwrn4V88piJm3fvdLW
qehsev0siWd9ueSiyB7k4l5zETDWEFrkla8b0JFA9IxFr3IlW5VEdZBW35JsyYExZBEVtXvN31t2
afLM+mQ4rb0bt735q1a9T9PQmmyw6g0POXR3zWuHCC5/6LcU97P/p6Gk3WXJxPS4b6pQGyobINDG
cl6b7pdCalE+1Xwxs74e8Nx9jaue711hPdNktxH8xRsYer+T2gfRU7AZUUxg5Uo/WI1joGztmLjG
JXHNL9NdN3RZqCYTJuUWaa3WtEW8Ym+5vWa3c7YVULtLMkObp0RpT800Hhxv1XdTyt3WuuRtjZLx
veUdqro1Yj7in1TllB9qnlA4DzvdbUQEBYNzmXyzzOvwUS2XgbSSkDAntiPCe5x4qjbN+d01xmWd
rk1k4+238hpi7UK0kIuPehdDr6cwkBndvh7mX7kYmdlK9zIwJBjnZT6PlXU7zIyxnARHFGmbYOJa
7SxZbiJwgNZpEAAJ55noHH3KjRdp2KFTvqrSrY4s3K+5zr1zm3tqZzQJUa96e0mnZGLftF1Galo7
58Mw3Ok2c62vPKleHU9+WpMwY6VnbzgFW4ISDnolCCKi8CO2ZV+PjGWq64iA2M3SsYdwY5kfGH2L
KG5iBDyDDYJtz8P1WOn6isSeWCCZnEsNZdeICATJ1oDFVDGkxqMSFBZaUsh7z3NHRZ4ItDKu4AmS
5nZWjCpAxRyqvpvO6HUOS4H5RaD7B3OQ7s1m9IN5yl6wEABDnKgUpF+5LP07KsVxgNY4G1E7sAo3
sGsfx55JkTJObs+l7y/lGZeIF2pJShiOuHK9Pdpc26rhb5T5l2EPv/tcLTjwaSq2xT57cLuP2zhd
MDQfhBq7UM4NkDC1hUuGWshS5Y8mOvpm7bWvneRB55wManc7FzMKA7y0e4F/I4A/GPKokoKB9N1s
PNYe0Kj2yXcNF9NbesaLIxeuzSsXiKbjQso7jm1hvBj+hHOCUTMqY3R67KEiNdheyBJ+R2X6LryV
0fJwLJu8D3sAU2FudIxm2p3PKR5CKSbnxUSkUL2ii2Z3UZDLNHTGsp8mbG3bhCWILj3sffYoJB3w
XluKWACeGbujzwHxxPKBieDaLgcO0OLiIeJns2ey7a8NQ8RuZ95fp+YkiXpsRP2JqQq/3zwwASEG
km+M7xfQzcHPtN+96e1t0Tc4n9BYiuukNWls3ivn0R4E3feoUWDBMDCqKTtVU0tXy3EhCIJguvgb
CfYY+55AhEC/rOFvCGjTZ3YP6HLgo3X6x5JlJ8rQX5NpfxfXMUlX2Nh97dLb6cbwXhTYvIjGOZuu
+BDTWJz1PGkDXzHasHRCKSuLAIzFxekiE+u0FKC8GcdyqWUoMM3k4GyQ7msBxzWdHr2Z97Kplhd0
uVlIgPY1ulyvgQVeEjHX3E/tDxmIHMtdyf1VMhWeGHrrT7PFG49Teg7cRn7nadXvySf+nvTsDpZF
WHUMmeymmCKNPAsUJgYumLnh5Wmqc54R32ultR8hZ9tLjC/8Wet4zdueCCCGPdaEfArefho312FQ
mTMkvP7QtIO4yCF7bWhoUyqbqifhMW9qxsBQwFBlHvROjJd+I4zgumfTvRVBWbNGvVqOGwXbZVm2
dDcC6AsU+2NNt7BYCkhHWtfFm0ynm6HS1A66Z2S57Z+sS7ZTmpAIUej+iftbhA4puMQyqQdXvybZ
FN5jNabynG/qXvOJ2RmH4Zw4TJO4psLVaPDxKiyIlcDA4jTytZR38sb10ZIxoMuBtIx3djuasTUY
R5cP1+hdzDpjuKHcw0cwVkT4zt964QUkUP649jwGpoJBXRS/GcID23BZTzQjUdycWfelYe9NbGL2
wgXnlQyIBwxKdQZhpHRZJ7UM5sqPRVtezLEiYK9klacV2o+TjMV9UVEdbm1H0hGEwu3POpjoi1HR
pnNzJkWCN/e6D871bDuQdaAe1+uIGZwew/wt6c650udDr6Z4rUw3xgL2wQYH4BQGu3A2kOe5Q7eb
81SnMdvoU3XSrT1YoEPlyxtJjCcGFMp/H+ySaXnJYUKXEhV9++Pk2XNzRQz7CRsBkW8n2vIWtRVb
99q+4d1A5i+pzdMxu+vZom3tVcSY8+BNgHP8AYJOp/oTf/96x3fHMrNdHlboGJGJ8JFZnEACOOcW
vcNW8VHlTBT8yXpeykQdrG48YNb/nLxKOw9y0s5//8mxJ5Zzul1/ecJOjki5WkWdZq5PJUjCvej/
TGgtTiYhPJzVI8tZxfpf12mgTb30jqTbvTukjwV9Oub7tC66m81w2hsiEUlsmsE9KMHqltwkt5Rs
g/BvbWyKbqU7Yx4lXfSYDmxqUnv5wcdffmqEYmL2AThgcqc5M4SCfHPtp2mo7jli8tNWLuOJWi8u
Nj60rOzYqlOQL2MJicEcljvfhemJxbkaBfuEMTutI4oqYtLUm4NNJdakkSK0LImOaLx6h7Zv58g/
iS6+CR2QZ5tUVgQb2ZlADJyhbW69U3SuMdeTOqSLbr5nYsUSJ6dnpxwcFGLiu8pYvrZ1eaTxaY/J
yjqkc5FOyaca+vxTed2OgUyMtPtMh6Rc5PJVW5ggdNC70Ha/CgljLt+MG9NiRKXtoCta+1JN086s
EjJnnnCkdIFY8sMigFWLEYKRra8mBxyk/wSdWldmX5op78FIXAbpPvhsjeKUgItoBvRDK52elVjS
cwFCPSgR4MbGVnd7r1crOoGkvstsWd/l41bfmR6jLMROT+X1Z3//lbE1CRIcl85yscHmusz+HbsP
h9Y6NXSAw+TIeJ3K36yjmbZBxolsXVGhdKt7ytC+BxZBE7Hd201IU3dCT4RCxAScOlvuSvuEsgmP
LbNdE0aUoV6KkTZumuGRJ7jM2W6W7uss07uqzdsT7YFicI/0dGY2cHFZIwf+osicEBOUajOlMUOS
5MjcuKRJSRLQSNq8Owy0ABwuic51aFy91oQ64VdUawzsDCtcYt4KTsvVXqo9EsniUnjjZ1NO8tni
EMjHVuz+ul6z4U/dm905Ky64Khmy+X4W8eEvZ7McEAHlMD62hTmyXvSn2tEfNZM/jvQwR3WHRHGO
knwK9s7J973HsFZi04wLduiBMxnp0S776rKkRnUZfPLWkXRz+m0RsQdMd8Q87ZDxPo3l2RmZ6FoZ
R5MlWWIUgxUKjrrJLwh9Lq1flYN738yOaKqDkkx0aCbMLZr2MrTem+HnbwVIDk/yPC2NHHBp2Tg+
wk3ES1kuJ0FEc4iCxdq1JCqFANMJRvvFLDhsO5u/4Mp7mnEVMIvB2FrRfRslzgl37k6ND3Cmu5rQ
Ku2zlEcfhjxFQi/B7CzDYfWXz2YmOp7ND+0B0EMzfdf9rjkiU59PWnXtzR11ScWkLhrO9B2FIZkV
A6unAdFgmi1os4RISRiznZjBZtqY7wuZx3trzf2YDcMfKLThSgBFQAoCipzZuoWjh3Lmir6bygsU
poZeF7f99KElgxt3HUJcQFvhXNGvEcVVxq6gOYYtwVeyHbGI4Jz5WjYgLcOav/j6rF3XnufEKCN9
aajsIY5hw6YQduxy1/RDnI81smURuVMyRxj4zm7C+G9eyGVPeR7EYPdERsxXSNOBIb2L5DBY82Ff
pMlFy4HeJqt5L7XyLk39CDo0EiYnQanmrZGaxOsI06CfRi0u+zhNB9bSF0z/D35bvnnoNaOeh8t/
zB3mC4DuGcqB20r76dzaJvl59JUo557gdYE9zh6L2brYjcooQhmfWQhW3Obgrc0FeSVsxnm9EVlP
vm6NJZkMMdSHZmRIaYZGlz12ksWyjs6XoSesPnyLpve5MpHDPEPj3KjXJS3eneUOF4tfu32YouY+
YUX6EtgRKe1DEqlrgEajFjTXwD3cQRSmvEs6WwteDwbQ7c/oJwyrmAy4zoLjv6peWUqke4D7caEm
jSHXduP7HQHp9Hrww86iS7rYE0XAUavtMKe/YNOlsZZv+LDhvo/YkxUcjbhE+BGz2u8CGDs2BYrr
BolG1rYPF2tL5/epm9ROOkyHGlBtZmGrsz9rA+Uggult3HdqP5eOf4dSlUOJvMoiLACVR4vjIaKd
b4pm4cKul/H27w/CSTK4i9YrwUv/+le1KrRgGzcPlacUl8JflzOYtujvzwb48pe//5Tl/r/+CZtZ
ESJGZqazMrB3WjnunUKzRVSXTahMT9z85QJX0MfaFqNi5ZrbbZ25C3SYjFX49af/+UPejbd2bqYn
v+xIk0zVSgBuJm9tb2BX2LZNDA/duvz9YUL9LipG2thuRez0jnhIjK24dzjT3Xx71DgUH7jdzMMG
eDEcjV3G1cORBFeAQp/ctMIZI/pC+1IQoCTm4k3Oa/8wrCmtflYfyWnpTn72TSJNc49sOM4xHjt5
6l02f2l/Zap87rZ1vG3/ekQ01zpOorklbG+4c037n8bjf5kN/81D938cjv/VA/n/bHH8N9vkf+ek
/P/QAyn+RwtkuP18Z//r8adVX1UO9+2ftsqrd/L63/3LbeT9g5k2KFvhmywSbBcf0j9NkIb5D913
MRvhG7IM5OT/aTZyjH/osO0pMkHd4zdycC7+b7OR9w+0zb7hY07yLdxK4v/GbGTpzr/D9AURIr7H
H0J4nulblun8FxPkJhf+aIUHvSqbMMWZ6NIg56LRWvpwbL3jPBTtzq1Z8ml68SCHt3ooIWjlE+5e
3AhMnraBfRMzKBDHx7RGaTCuyatpUAGOo494oX4aNQcZHi9sBHer0MkZQ9X4XqKGnL8dcPwnY9Ee
+A/Oel0cxchM3AFWHuJAISCu6Q6dXYWTZLHokvlIS2w+98xIDINBBYe5pbBHSE//VCmRepYdccK7
cZ5BOlbGlVTZOTgJ7YZQMyu/m/rMeWSniFWlRYigMTrQElrSdWl2G/hvjxPiTmwSI2ORnxpHhwBR
Enum0pxbsT5XZU+t7g7Z3h3UvBPJdfrTDreiJQi2ys+1jVDaUeP5b7r6WKVesPp+Euk4EILWRzZX
oRUIxsV6TxGwpo44uZ7zx+w21hxt9ZYY8rfro6pBZ/MHAtj72JqkGiDGD83iMLPMiFKzvhMTg5PO
8S/+0oTk8oCjGnvihcyg0gWxz47P3toSsb/O/r4ztq+i0t6smjz0xht2RrHAZlpj30RgtXKqM6U5
JMT6ND8ZlqF9YbjIU1IryiDpkSxczxE8DBbo1zvNwHNSnHLCTJkuqJehTA+dXD5s57j67iePmhNc
Nxorqdr4LPzQbQriEVFMxSPkBpU2665Gc+DZNEqyLN3DmFoPyTzu5r7+KC1mjPKhKo2nPC8Rh5co
wpKq+VL/wdGZNceppEH0FxHBXvDaQO+SbMmWrvVSIUtWsVPsy6+fw7w4Zu7Mta1uqCW/zJMBN0O/
ttiex+lgc0hbGuQpvD74KDaqNEK5cB11bBZXJH63zaeIo9xTlRvVcaDCMhYZP/QSktFBqZwAncTM
+88yfMzy9XeHcRuPrGKmvVezNzkDbA46fMLTraIid6p8WoqYnWGsByHstcxlMqWTktyY7xr/Gp/r
vH3thvlNMb5mAJ3jsN/of9yuZo9pGBHqQQ/qLzGE+2YE2IKYjeHGWiOssCb3GfVHlyPQSnfDMaf5
tItpYR9qL167PDCDeQwV+5rwZvyiONwDZ3pI/f57o8dHeu55DvA/Knlx7KjGY30G0Uv6ONf/aW6M
0LsXGQ+85ZUDe2gv+wGGBT6S9DZhhiDiCquuja8Sy3Hf19qiVVYauLkNl3xVm3GFo8mhmPSRfMCl
HfLwPuLWxCYEvM00TvRVog1hQVervE/Ku4/ThkQViGO5Yu9ig06alZWhIFJyrCe01nzdBetCvBli
tCLCKxR4cSab9QOH5Ui1zF0FBwQGIp4R2WWA+oywQDQBH63D7prYligTEgM7zhOqoE2PqZHdDCUJ
+BGYTjvun16kMx6nrqASUpHVawL4Pz0XHc39ErwfCBE54CK5TsiaiMu0c286vNeU3DGF1G5k3P0F
tota7grr4EPOKLK3x/7cl8XVd5YqMSAVcvjDcd47L3J2nXOW/RpY8+gI8/WltYo/gAsSV41MLBdv
iFaG1FMYgtkWdJ7OQC1xjtX6NNu1vuZMObO5R1fwUhNSZ5jHdg2xV+Y3q2ZauQlsdJ1Hdyujfpwu
AD+lWJ8qTOcHJtFRaFZYvRbjQLbybO+Fu6hJwoXym5mSCY9K8mV74i3eYiED6mkEnHDDCTGa0qNa
qjSLs8pHuszcgon+SKdM40al96sW3RCJKkAM1Oi14fAiTRC3GFEG/LZq/1KIAE2HwC0/c2f9vcj5
2RLZHnNruMgbcuMHH5ar+9hxqJSu9UN74aPjLJ9OlnO5pU05gbxk/DKROPT0q1sZtFJhP1FYOhyx
kXPDm+zHJe2aE0m2r6rC7Dbticl13VN+S01th99VJFJrfzcM1fE0zb99L4hzfBKJKDqDEBQVFCyD
u9tkFyp/NT2FlLwCsJacjgZMTOF5Q/vq5t+xqo7nLp1+2ml36OoCT0rnMgMdg0R4e3WB8d+wldRk
zay8U+1jdbHLL2Yz22WD4q6UNR1DJkQVka+bjxkNuvEY2ciCl7Yh/AKM14qsGQuQy6+MIBXq6Owb
53AL/uUj87w8Z2AEY3SNtj88F3vIQlRPE4RUlTIVwgH81OG5jCEsPgeTFUZcjpPcd6coL8jBiaeF
dB1fIhRd3cnfGWsizTzylDPGv+A1ixZmELDWyiTN5BkR4j3b1XHDyw9wxngpdkAd+i29A3kViWWc
46HpVzpXa97jrmFmki34GeTOrtu+zX7+MEb0UVtYiVWp5252n4yg2lW34AK4OEh0Kz6YnGFPnPgW
V8AIljPei2YqzmNIdbPaTgZgkdJ7bEVJZUqA0dlJL7Qqv+fGNzTXH6Xbt9ECeTnpGwvi+XBBnBoP
OUiEMRu4+7rBa2MQx+MOTkoslbgU0meh5/o4VjzrhnWuMZ5idrRLRCimuV6RA2faVliBan4R2vuF
X8Ind9g1scile+4W1vEeU2NB7PDsgj1wBrzeWzBRni0H98bKfLLqmTAPXVewC4b5SXq8Crm3xXkA
PpGO2sTPR/Gx+sYpsHK0uHr8sAeDAVhBrqoALE7RZuJqnDKbbzByAZGa1CCcjwFaEqnH2kwqqsaq
pSJdRC4IYSevE8mvOJfelwEM35i5RNw4lrBJz+VFm9mFsVB/xxlw4A42YMos8iPuEeT6Rj5Kk92H
uRBeMdp92h53MiVnFy4ZHyR6motR0jGEQ+9hynp8QppQtZMtZ4Hgfl8tMXA3zVhdZ4rfUt09jJRR
HrX0RlSb4EPDB8LIhmS5Fdg759LxeP1lXNAYSdfFcDFVGF4YhF630Fwvvd0zKOCPazFe2AS4I7Mm
y0onBlTWtBnpbh782CtogjT6YSLf2hPNSR3vuKTmc1gO34Siy0cdOu/BNjJEWkRxXDpGeGyq5tke
7jOE/GPohHYE8Ks//j86rpV36rc2f+ummjQPOPPE2EiY5xuj54Hz4SR9Gg1r8yS9Cu1MhPSkuQm9
TuVltgrG6+WCpJIKumMJ1etBsNqFI8C6kHT1//8IOIyxaAjAg8ecz+5guc/NxkwC8+jZlxhlOsHo
uxa4G9xqiqv1d57FBgOja1nV3cGe5hKiHy56ha8fZXciaRnQ/BfOa2QVDHrDiSyirObwSITrxV9l
j9+qLM7a4G01KnnTzTafRdCqa9F++Q0OxM3X6urV673xGu9U5/OlsbbpajpBfy1cLrnjfEcornfh
tKBZgFcfsuF9c+iwatn/c5mP0TAOKoLjs5wtvMm41pcPbhfbQzhbD20KI29z63PDjGkQq0YsNi/m
pMGvFsENUuOl9P18z4Y3MaVM7XjzMis9st+qiM669snI1AMBl+GIA7q/+X6pMNEy4h2ZgBxNcEoH
07S9YzEpPpMOqVWHsezKD/6izDA7cfGqvr5upv2vtPIgCWssWi4po1vuMqyyHL9OtAfQSlojIkqG
4wkrbDyVeJ3m0ojNgpDDNrvdfdC4Lhqgao0Je79rjae8G/LHbSWLoDCozOJaFM0/czuhhb3NIbVf
QT3cqx7a74KL92CSEF1WzllNvreWVEPSb/s1YgnA2UNoWMocScfpbp4PwYFBHjy8Abev+U5xkY0H
2JuOzjpHWLixwFVNkwxqObldiL/QYBmefE5LkKSoybhbJTmDYZIHGJdoZyurh7Uy0yG8KHHQo4ay
OzLq6Tr/mG2Bl1SNO0YrlPehXPDedKcBEkJs9xnqkwH4eeMe0xhI2CwM/8AlIHW3/ziPlseSny+d
Mgb7LuQFv8QPINvzZAwcDTJGvrmcH7pBckcoX4kQIaeG9d/MQhhuGdodSnsbzvjCiZOQ7IrIRhSR
25lM3oZ8/SifIOkdWo1zw5Q1YVdWp4OhY2UxwAo046NV8eLldJaR2Os5nsrgb+l2qIne+lNq8UR4
eIxGY36VeBoO60BVc69d3NorrqiFPjVE/TxpCv/irgZ9XJS1GQ5Zv0gJi3lqpeKpG1gIdPci6h/Y
eK6OEWJP1mOeaHo59670p9UL2tOCVsbfo7ij3eF4g3ONPT1y2lDEKXj2GLgsNsk6vQy25j5Uu9dx
PE/UV94olfkFr0/tl8jbKDEawFaIQ/3tGva58Tgld1bDyIdINdH8g+onK7bII+yC2ru2RcKlHaXL
s4ZjIeVtrZyXYVwKgOVDwz3x24X6uBIF0Y2LbxEHZIpvhuzfgyxytDizTwgc5nW1D3R/j+mCrSil
CrftOHv2pJz3v8FCK2nU1g0uRXNLyaOGp6XsEOD5AhLRlqThNi7pi/9hsIKpKTAi4eNdnGf3n/yT
T6/zQkddjzsKhz2NBd6E1wB5Mmrk2l7czTypVvwJJyMiSoHaOctXbRZ/S49z07Zf/dN/Wcl/VvOM
wXz6uVFQeBCqo0Fzrp+U24QXsfSgHD5Wh2itociB2T5EHp+lGFNo4zTy2A3th2e4711ZMIqXp4yR
JA76YwiiPEpTnArrtH72q/NtjM1Np/x76zKx05hQ4Pweh5c7lQweeIWqwm9O9DNl5V9kljJCfw+i
dMRIHUCPaBVHMLX9nPLCi6A7PE1N7lxC5uVRZk4yYVoQa9EacSNCup5oZYUkeXLwXVMIxOx8murD
JJ1Pbekc4AoVNz5j41wU81GNNnaEAEcIwiqZJI8he9mQSKvbJJT502LiUM7ojQZNep5SBAkzow0Q
Nqgudq5L+BG2xp8Ofy2rUfE1ebTbV232kAb7LcLeew31L4k9FhPMYz9o7OVCErOfaWk1sJllWA16
9SHctrtA3/tv2UIsYu7yp5W43/Jguhmb/uh1TeyfxlpEaiO/0TUKb6H5PQD3I29JnY6yANKnTPrU
rifPXvMrxdhFVyHyTGugjmRzGRH8w1C86pb3bxpiPPjN0ag8+ikLZmY2ZkcIUny9DRyTsespsavt
t4WKGy8H/hG0+sfK4Heyu48a0fYQVA1TghKvSeZ3nGD3JovgA2eSfQ6cMeEaeDI9vGySDsDEcb24
pA8Kk+6PJQhHjq1KsgqnIEoJoXOtjtx+qqKMae3kV69NVpknMOgSe3L7zcC66xGgiio3j51+IZ7p
8GL6YFaZGeUWpg2LkzV9sNj9FQaU3pu+Fkv3154zK46p9L0oFGgCu77IPhBnf8TVOkLz3+bEoMgm
ampOAZsm6oNd/SCz+o9tlU/C64G1Kjcx0O2YMvA/M7OunNpNwmzG6pv7zrUxOffR33obpulSU6l5
WU0cmb4qm0jY2QRivqoiFlySEuM1MH4yW5xin8k3wJYYRmOe8pfZyuVlKfy/nTliL8obeOK2AeS3
/6OI4LlOeZtAYDjZ4B4wQd7JAr0XqDTIcN+26TlH5Zn9QcxhnYQ9m6UOutvUN69emxUwJNYbUtIz
nQL7okRQ1uMLc3sAYVVINr1qLRBDG/UUKvOAX/D/sPt9uKDmg62sljE8t3BCrSNjaibcQMjmbjiW
lmwP9sILpKX/m7onH3dbNnDa7vWVQ/8DNIqVxHL/vPXb+LscDXksqJ1PKgLrYyMGIsnJZgMucPp2
vk7NeMvC3d9vctscTTAKqx08+UOO08lV7x0ZEcAGr1ihPovNfuxTGenpo4RzGo9lMWDl0QSmamKh
3JV6CMoJTW10lVGPsHoFdxX3PS28PcqYPwZALo9UgYE7bby/rWH/leSho5LpHUwiktvWn759L+Cs
TSov466HZhIGQANYoOO69LYTTUY/JGiPR2+pTrWFxbixHE4b7S9VohH5rfoxuExbui6v+CnJaFMu
NZVdzx5fL4m2aSRhZOhXxSu07IH0TfbcWIgxNA8t99TFuNe5qYiHTCU+cJYTlTJ8le2+hYIo0f0a
DwXdZL712AfsY0FOugNAg3M03PyNhTYuco/qS8sgVWWnt3nsA0AxEx1A2/K9UEm0Qni/VJCSyrkL
EntibevxWxqIN5DAsT9upTgonosfyyoiuQ9vtwWIN+n3F38MKcfmknPh3IGcYn4WLaN023LT494b
eZCOzakmYEDvo8+4nLQIHnEH6QM33lr/RPFqde0NfB3CiCH7YTJPUa871nkiekMMs2NgdA3Zb+2J
CW7ZcrKCLh6YYR+0Ub7t/D12sHNuupysljcnoMVFKObH+YhBN3Sb21DQ79ZyqvM9zGKl5w9kt7lY
TfmPhmC+gYWe4xM/B7poeRTIXe44rPfJC97cDbPLmM3bqVCcg0YfWZN91E/TPO6IZ0W+27/lRVcR
uKUp3ss1Dpb6HtLxe+O2+1O7hOyHrX6v2zW9W6Z6nafhn9McBqthlylT/GJD/WiE8mGGS+GVOzDM
s5LWFv6B3f6DoJ0ZWwTRDnl1BDkA36vt38Zi+u5dMnNqKB5zVJ/jEHbvXoPBgWTTmUyLSIqFVikf
KTmiQ/TI4RxoyjCH4MNkg/een1vqmrJ4dKUAQYGkghN1A99Wvi7fs0FQxC7MC+vWlU3i0a5x08kM
jEBo0IlhlDqeqXNxBB1OJjP9aMvzY2p6XTxl8KZhDP1A336xxoVtTNcUHnuGTWqA5m7J/Ppsl1Qf
rdX0m9vIWTkBZB9b5dEs8u+BZ18RmRx7kvOumX/ziIBd6rstsiQAbB+9JuXCwggE8oyZsyATEjik
hR8NbG+MkfH04RJfKS0qM+6YbROPexAkC60ftcxWtCz+25K679Tc3NNA/ywYGEZBNhpA742vza9/
VILNUlkoHwHBezVXOKI1sHFuKqLxzl5d/1pKG5ednZfJ6t2atqd3mJwEQcwyrmkRHBHYIUzum6Mz
Za+2fwwLxD/yRcaxKtbqABhjOAXSjrHkZWcXZBphocw9mDgdzG4tcfB+AAsp4jpb6N7Nb7x9DZ0m
jhF1+YTl/CcFHANGh+XDHjm2ha06CTmaZ6wJRzPbQGfs3KiM97JSfgkkDck8097Zx2l92B8PbiyV
fsKoyfNYU1xrVwXUu9U6WDjV90BPJMn7HVf0wYaunZOVDysiHOZKGqhxiuHGwxZpHa1seNCOM512
YFRmyV977RUwDx5dV306hB5IsBGLm2Bvn4RR/oIpOSOgcmQwl/x5kCXLylxrQD19e6j4Q8+G34Hq
CWDWtoN7TYmSJyOwNStAUBrqkEN62pBdTf0vlHLKushx9P52gTe8oVVt9sXhYu+T4dT9NB/p+aiI
Sc6I7fOd8wChQwsNdmxWMAyWfOYT7o6VY4vIyMUDOwD5Iqt5nluy89zC3pWd1ccgn3dsQDxIw7oK
75W7xQOVg09seJwRO/+m1BocAhWSoEoXsplB+VYHO2jeqZLBzj5Ld4b0UcwyMjfniQLVNB4D0nk4
cm+GhfZa4tRDi8Exv5xgj97QJfCDlCSwBmfZftql81I6w7lqjmLAQjq1mpbgcH63ffVGTduSpN2b
FRa4KUvls8Tyb9v6J1m+t2xEYiu1BUdCBI99xjnUN7lmcJaPJhzAGY2GMaUv1KsP/UvZh/luy04T
QlT0e6djltCu/ezZ4lyWjE0sHKCUEdLoIBWrbcA7QIljyaCSa1Ye5OKoAm5ptdGRJxnoCviLixtV
BgMBOrjqD3ondJjeylDE/tta2KZrQbSNZ2RuW3isVYh/N9VnppfYnevfLmYv5LPpqO3yjTqk9naZ
ILaCaWFnqsaaUFInjsHd0uZXP6AubT1DSn/k4TIwToQ1LbsGm8gGDOQ4jQqmVrOyzWWnrGbkseCD
q4Ynx2P0iStY5evbhF0Fbc1UUWmLZ9AsPtdjOlp3+Iys8hAUDWPA6lc4MMIy53K8WRiqj7Jd8R5l
9btpT5HcguGKL9s8ND0uGqYvVeyY3e9gGX5ZK/bOtm3QxXSvOBYaK7qUfWIhAUWDgWibUAW5iQNZ
WkczcpBnoGQxcKKy4QOdilRo96a9wDnUFZwvNV81J/SlwRoTTIQLeRZnv/rIM/cTVlWN7M7rlgr/
PdBWf6iNHsAuS+bU8qh0mvnU4OPimYVHiJee7ngywhEsyORxcAepn8LtXdT8A33+LpT9YFmcJT1o
No2U6KCpl0Kcwnmss/fUAEne/N3GU9FOoB868ZZWw6O5jd3Jdov3LXW++cmtqF3sF1Vz95PO9Lwy
1DxPKvwuO4xtIHY9Qs4O80spu5/lMsLyR+Erxvm5XvM73YzstCOsW2xGFKhdKpkKuPUzF+FQU23U
O2+m5GYGpSNq9u1q123r3TlUixZ0kAtQw2/NOapSCmwsapwyiiM4o/uQNntTHKyNlLGx+TGoNe5b
XZoYcwaeMjzmTW3ffDB3q7bioBqnUx1YVTQ6UxH7xvLgamYVug9LXGzyrXdJDWym85Ypj214dwRt
OThHyX1rTdUjv8FBL3q40UFNPnb7arAzRqQEISA47huZ5j2B4bRR0eJ+C3T5uWfL5rWUcb+M35iY
aDScOZSEAgSIaO1LLcE+GA5b7r/KC5ura2dvVABV05lYSo+neD54K3OtmY2PY1rHFmS08smhpyZu
AWwkVQZIpHGtxLd6tFsWjSn8InF4mWueV1AGn92AOytLNyrVCjfGb8RNIyVoDwgRqItj/lRmO+Ie
DAVZamxxeUdT2ua3H3kjEQ/KX/sGhyhOVjfzXffEohDDARbDn9ptw0SQvY5yG8xQOr84kAsB7eP8
FuKOJIfDQWdXFphPqr2OFj6xk+0H6P9VcOr9PWhdr21k7EA9a37tSoOETuU/6bT+6Y7jm+tz9NZ2
O5/cBmrH2NvXUklOQq7xAGD70oE2MAfACF2TXvxMcA6Xe0E16le3eS/LYlGX2BEwbAoOTVY2X+ye
tooRbaEI7beiLL+N3LnpbXzNqoaOlrTCPcYNinL4h55DVgOkpkuxFtgmZ4wFBDWSwZdZFyYK/iVf
x88ahF3cfnkzRx6v46ZJIurRaqtbbujmnG3VpxbDfcCgDfRNmcfVE0CgVm5RWUhanAN6k4yDeWTZ
Gy+TIZ/qIHhNOVZ5o/FfR6NyUuJSibx++Kyr7D/HU+GpcFEJsAebtYuoevFbl7aUaqzigGt1NCw6
dkT2JAhsHpBUr3go8YM0ZLML42r1KxzvakyIaIAM5AIRYs5bpjmNwSExEL+MZjUR+cX1CLorBccy
LDMFnchLI4xdDLXR4tp2UtXiW1Ts5c5m8RVW5Q+9uDE8IwgFJc66kjEGU2Z1GCi6zG3eQLAc/L7l
ZSESJ0b/uuAvj2iHS5OCm37imMziRzW2N2ve0afItk0Fznv1zJuQ6rIqwvvUg5YoMSLqFk4XvV3c
Bp8rgW8wNbeM/GsWO1568wmdlMN/C8/O0Xb5nAlga7wweoyFuX0U2hwi8B4lI2Suez5tIrFf9owT
u/3EGbRHijXpy97j8M1xakHZUfkH2SV0t7PtfWqPsCQrK/EaFKnE95R7MsbirXdMGRVZWidLpn+M
9cS+w+KT2Nylj3goKfyCFZCVUl849+CuLudTYLj8zTQAUZh/VLr/7QyB2UaBPvGYBqMeQ2gTnn61
sepHM3wsl5WJn9/ZYqAmL/UC2KCam5mJFBT2tF7mkx3IP/axFPptHZCBwoFD2MKnb62DfQeN/LyZ
lonaAUqtNlUJhI7lWbGBJw0+bp0HL0VLnzmJMYMhIWeyoM1j6UO6DAm/9GKMZG8mXZ/yYKV9F/lF
CtgTX1Ccb5hbLJH3jGZ4KFfLOjRQF3E7BTDWFEq5C2HBZ2SpGwEFNp/eKgNsvLWgMHTPszv3cZGC
dejr4Vvo9glyIJHgbiNE327nvKt63qNc3U1xqm3QfLgq1oheuYvFnPrqG9ajtdivWTeDL67kcTWm
T77ZkxsaJjPr/XNTMdV/H7JEmZiSkWbMqXDdQyAakCH5e2tZjzVVSZERbkTOHAKYK9tlNV8bJmgD
Vp8kHN3/GO084xmojy0Qp1n+QmkDHxJ+WfZFPPgpHYerY7zwRZ8LQ7/Wev7CR57YY38cbW6TdsvY
vR0wE2H/qhKRv6Uej54b8DnyZHA46mZAIM4dNASTLyavh2aDveKmxql1On00x+JHjevS0Dnnz0bw
+PlfZs9gk4gupQOUUIL5HOr9OjWSHe3c321IpmYUOJx4CbmnJ5RaI96ZGHNtHFNk7CHINY6LHc36
MlgbsWPUbw1pkdplwrAtuHaqgHmsxyU43b4mNcReVWGQIwLBbZ+ClHZghO78HqRqj5CQH4qg/9ey
CsfbILhyZi39FqPxU2bpd775p7IQwRWkyTGfhl/cpDxagVjp7Gc/13hDV6b6zaMwkTbtmdDpDIwC
XyljMfsOo4ru6rb/sCYCr16gItK01U2b0OmrnRg0iTw2CbcS9Db4ySI8N4RrXMuOXRGqyPWQVMOF
k23jrMzybIt7aEioeVvEeGIel04lvfLMrqJgCN8LC5StI15nTFVW2LxBSz8q/2srwGZSq0V8z7jm
GlQK3VW/HSU/MYost2nLwyR03E/DcV+wC16lJmOWbfVzOXni4oKQTVQKQIOHjuWENcazXz03IyZB
vw5yvE1MgsmaazkkLsLlCz2V8kbXeSi9YCdDBl9r4xrJhhSNU2eipnFarrmq1MlQ49/FQBVHan7o
9i+IxY9QEFGZUzDCCgJ2UJ7sBlNYgbMx2xehLmiDxAyG5mw0HEr19DwaeDqYtyv+hnnc1BU9UJMf
Xpcxv9kbKj7mR45PWA0Zb5363ZZh2vty7ymscrzfTQkS0FL9BRoukHVo1s42n1Q3XzLeHt5kv4jX
fNpXQiRFghdf8x8P63S0prJMDEsSxOapIgN9qHTLOeNxXTYzIpfOsdjWuPA9UngcGX+KgjV/Zru1
TIsjY76up67n3uhNw+9wTmEc+cV8CIp+wZ3pRbICgQtDLIXWUSQdTMEDzd7P+LdBUPvKwtQz2jAi
oDNsPHEMtJ6kq2AGM0sLbf6oalZwWbmESUGEdnso2+m/xWZcUuMGO2DiALo6lvQAtwV1qBWroi4Y
E9bhJ15+Jy7q7akqN5cL+zxADKhgfDZ/zAkDiLn1J0c02VGrITLH/3dlQw6xlzCuWre++yYfiM3v
G3Oz9qlDC9CyovJo4vn20zNAv09fhNxMBhmS88Q5NQiW17B3HxldHtNmQXJocI5UEgZLWuFgEksL
5mD7LbrmAuqCT6d/mab8kUTQwV/m7I4LJa7C0b9kiuMLNQITI8r0C2MOcAb7cc46ODGU0BDcKR/4
8AG5mFgmg1CeCJeyy4TWBQrucOASXsd0rkrex+uSvVlphSJQowYItecvpmPQTFXceHPPHUncsqn7
LeHd0yh7LgRiHCjwc8p+dVzWVEMVCnDmM/fnyc4SARLjkLbh33KdH7IFlRBMLxEm/dubKCILhMwi
e2v+S8E/Q2b1Lg0YOrtGMHZFBm1uXt5WfAAXpjj+zl0a+YJ+knk/tM4vTW/lnP6HAQLvADqrteB0
84icGGDPmGmm9zn7AzRDX/SKGoGlLKdBFuCzSnc/w8hzl3PYI2WOdGriMXPXFXz6YGzJNMJpzWSW
YB+s4DiBD/AAAqj0B5HmCbKHDeRvPzgshAtyyfSk1dynxVIkuGjVzeYOew2s9tdE4gLqSY+7Cve9
dnevyRgcYGDEuHQ5YUncu4WDJrQx1S0UjmCGwPtOOVxbcDEoZOrYljUAxnVueFjlP7/wn7kycKan
1N1iZSpr77ncMN9hQOKQJ+saQN+FuOnPKvyNkMc4fzUZwLB9GNKzn1AKOcwtTRvh2PvX2elnN+Oc
xRZBHgiFuRjGMVochPU+/1IGE2ciEHi2KhAO/GP0znlkNGS/r9bMlcF9c83iuyyXV1rRq8gYR+qA
QeQmRUjWGz/sy+YYXML5tL0OK/Pi4nVWK0IUZL+gMbtDWrnVWVro2ksFa2oODmEDkbyk/jgRgH4j
RtUnP3N43Er7aM5WR/mtx/x73q568EVkZdg+wDVh/c0AU+j6YhfhdAf5lCxsUqY5JI4Yt2cOv9tz
CNA57cggMjMBcSDWkSwL30mK7qHkPB5tuqaXkZycn5f8BgYwGrobKSrGKUeAlOvlOE6XLNB/q07y
lmDlm+cQn9lA8cOwYOfu8Ewqo0mqYGxOi0E3V/ZfOPZ3YemA23r6Nmu8qT34Ccune0YXr6WLt6Qu
VjI24jY05UltJIrZ3hxcsetOzrYxNcuRw9L4XgomjVKKERGUIgvMGqizfvgbcM/PqYYeW/V7zLb0
v0aO/JHtpMyxg/d2nnAeVpqRHgLmjGNdd3l77WozBgzxXGQ5lT3D3d37uZEXJMwF1KGqgGUwP7BU
LlygYAPY+LGZ0bCgUlGKmzEOCYwnucFtMMs9BIKt+Wt4VbT2GJpbyi0FlYxwSUAaLuSD2eX/WwyR
3msjPLZ2N1w6On7ZiPaRR4fl1vsaZmNNpCaAkhYzuV3DfgtbfixD4oF1yNfqrP9hj7Z/ctJ1PhSa
W3NpY50a+0+yYg8+fiNMeRgPCltc7awfjz10z0PBcZV7AT3lFpK4Kh/mEqCJPwo36QKuQ+2s3oxm
HzExuplT98/S89IaAviS8v242FFHw0b4NHfkWdYoP7kmkLQx64zg9ZS33FubhPBvrAeWLHxiJ2Sj
K2/8T5vs6KGtWHdapmupNlAZA888UG/JKg1IdXUd74SUyu3WLcW/wAV+JQIfuFfPL+1CPNnvQPDN
7pU142k0HefA8OufW2bvMlvEsZsAoNnTRYX4REAvYZnlloN8j2rl9tfwMlfZdlPYdmOH4mG5/IBM
HBwKagOw/5MBMOkjoMgcNteEgxKltRBR7mPRrYFyksQH10oFLNnlLDjBQu7A10YTvPbIr/AMQFfQ
DBjMB09iDBuRMxi1EO122JROYbGkb+WKR9XN95/o/8NUsmJexpV2Kd3ibFjipZrZobUunlfB4ate
Bz4alR4JJKBBTXQFjJi5cOsHLnlYV+9aarIue4Wo+zz03WV1cPoGjk10QULBlEbVnlcjfUc9iasO
XGITXoEBtZEFHePQEAhgBqsuHiyRiDBfOj0s/fChsuzZKHvzUuGK3vbZSZN2C12woidUzokVvRot
Y6UdoA1e6AMdzqp7WcLstGulgOB3AzQTetjf5KQX5eL44MayENVudPboGzKNc+JSdmAx+jqVjl/F
yE1JObj/7E3mSRukiIzlh2m6iEQTV6ls3QEAfgwbDmu53duP9uIfpa3CKz6yO/Ah2AlOdao28dwD
SllscBKy2V6BNG0gMIrvLOQsX1usUuFu8bFtIlmbupTq1O2A7ldp4XyQsMQPELpNykmYupRsSmvL
V8K0GiJjaaRcF5irmfZTZXEIpyyzRCAH/2yaKCmuBctbAK3oWryI0xXTnko2p8ri/7F3Hr2xa+kV
/SuGx2aDOQw8cDFUDqpSlcKEULhizpm/3ovXz8bzA9pGzzxwDxrovklSked8Ye+1y9Jgep7IYOoZ
yEXzQwZkBCsv2prIBSW9cxvK7pU5GQcj0rJTWqivVGecURSBO6ql4SlMEMmX/rhh7divOrNP1/TM
LiLp76ZMpbXAwjCYKcLD6I5iMuel1Wh8YWSISEhplOZqzcm4I4h+3cvyEnvFRJnn5UcMOBjMSrlC
uCjpjr/DgatHyZHIiAUtblqUXw3J5HZIoiXYDf0QzhKkaJOJ9cTN4HcRYE9h0a9JPaLPDP6aQjKK
sgW/5+JWB0bW5uuiHVnR6dXa6IW3lqTOVTdvLYEVXbOMSfAqbRo5x7ZqpPnKj8fQ1UPJCQQyjtpR
cGUZDZJIzowNqUuXEpUFSwQoiTI9aLXXIY10d7Z+RrAWRxmNq1ij5UjCTFqX+qENH10W7iru3WA0
M6cT5k/dyG+hTtzoMl7PupRpuy31vk8oevPA38GUtPAszXovTTPb/c65+n+P3t/PKSSK6+8ngR0/
vj6Kf7r92/XP/jxJ48/8YdCTlL+xTlJ+m+l008C594c/j1/QFMUgZ1W2MNst8YV/hIHJ8t8QCcgy
hwRJBoaIp+4Pex6/IolY9miJJNVQddH6R+x5S0jZn4JeDdMSkVypqootT+ZLUZYEw6+PK0EyDXGI
/zI0eqHEkFz3+GZcLQs9oSLoLq2cCYFYlgROF6OMDAvbxC7np98W0DCLGUfUn8PgWV2ywfVtr16N
lPnRHgyoH4YfDSgS/KNhPfOaHAV00GzGG6Z28TBuRn26aFKw7hD0CDizB5/hDcBrIVDOI8EMNQpl
hPmdyAQdfFUw+weZyszI5F8SftxyBpsx+m43+0gzhm/Mzp6Wb8aU+39GrdCRsSeuBMOEzfgTN48h
pZRhzBYOgIQg5wyz7gZEElPX4wBS0/rFD8pfI1Jygc6mzayt2uGwmvclhulWc3LzEoOhycTsM/EN
HBEUbNbwUvTiXp1/Bp+YVx0kfzPtzFb3dDHw/vQs/WGI/ae8ywhRI+7yX/9Z/ot9cvmEdFMyFIbH
siLp8pLF+qdPqM7UiVjnuN8bFgSw/mMKX0FsfGjoQJhkphsrRkyoTlwZIVuxjvHn8DI2h7nyEvM9
ERYvXqB47IFX2oywebgo1V2XN2GcvPAXX9Oi9jQQkQKqqP/5K5cW5+lfHy7dlEVTVnSLx/j3w/en
L71P+rpJUL/txeEuqAdjvtQ0Kal06lq8BkwucW/yRc7ZBwMWNOwCNXVh6wb78Ii5eQXywh2BamQN
SwD91IovVrbVRfzUMkosqmahFG4M+EmP25iawdT/o1DvfkzBH35rwsINp2vhYRSCj4yN5zxNlEQU
a8JLbNEEk+d+8NX3ivusV7+CFK0ONu3gI0hvJeJUxmfzgUW80v8qoWG0C7JL012dXaMPoipwxxZV
qkB1KbRMTEjO+dIpLINTGTwVEd3CPYKeLjDFEA+KWZ1SCXX/sKms/hrUoVeYF7VpGY8hDlwiDnjI
W4a7PnqBiE0sabmOMbBNqdif5o6E0Yp6i+vplmpcpjL/tCk4+kCCV4darXoOjdJlpm6XVL80LVvT
xIToq444lZ6ilPj8Da/DEdErroQkpZ3YHwr4JshRFyppK/WIBIiM0eg9VIIUUjZfODpJTGGOTUwB
mjBlbdEhljVDzxGySziDmGAuAShq1C8SXAlCLtaVqJ97/xEY1UFGC8BwoSoHDHZulqXbJaa9zftb
ix52BXzaTnd5guREuqJ2BtwasTRldq/wEVug9RHGSDw66a2KvXw4ZhCPEOeP1g/Qcho+asdGXw2a
bP9+cv+hG+4lSqLy13f08dcg3f/VZf7ffsPpA7XjT/HXv+T/oBNdUjn7//4td0uL/iOJPv7bJbf8
kf+45LiWNB5+y9R52TVDXo6xP2454nZVw1AZEipcgsTx/tctp1rLxSipDIlVUZe5GP/Tg278zaCA
FiEkyZhmNMP8Ry45RZX+coiKskrkpS5hdMf1LsnyXzzo5RwYc1+XvS2T/4Gtqs63gY+8Po71UymJ
z3FB1l+XyMOuKmvumlQ+YVN0AsL6wqTFSCgNgpeawOPmIsk2eqo+R0msH3AKv9YortjyLAvzcTY3
nUAdWMFOOTUKUwlSmPa5AAWZmA6i3U29OMv8/au5lyx3hlezM2fSxtsWdnQCPDOrLLJzVbSwJQz8
rYJ6lH6zL7YICmdzW43DgSiwjV5Pw14TEEIBChrsvFJmNwdXzIhH4M8Dpl4hEhQ3WTLcDPEEfUhc
RypuvpLcvBXqMLMDZzdZv1qcH3TWOCRa6Zo2gw5VHXFhZOJ8BC6fItpjh/2kpvEjaCL+klT1bVLS
7bpiqLcMleYRHE0tS4tYRwxcLWGc1iJ0Llou1HqJLIrKCti9VjkDhFI7m4jHGgXpplHkTkn7FsTd
dypOP4FSfHWohehVj4D0N6zbvSErjnLaXrsMY3w47iuLcKaekzhlqRuQ1ATdbUvYzpfSog+YQhSO
aathfCLws0y8XpwupA2zJfTZX8Xjq097WGP55BNishlUX2NrXjGfl6p0qiF2cwsh8hdbBJ4SqFcf
mZY7Tp4OB2/Mk6updmdZne4dMvGhfDBrpFlO/XNvFs+1zio7MN7iiamtVuFnLfwAMydW3y5FmKLn
wjshfvqmz8pbGUW7iNJwVbDbZNOg/tJAIB8rgX1yH95Y+FteM42Ek+D8WZls4cgDFoDX6pOKoaVd
Z5qsgiRMYYmSWMLwXV/X1Qg9k891qHRcaXmFlmcx7YWdhXK88zPQgwgNhO5ZA+jxUOv2DWWGgwz6
KQqkG9ImpK2CaosIh4EE9lyzk7ZinMml1GSLIno1GzMWxJybGkxO7rQ9mygITjhYJQKPI4tEZ3w1
d9IlLOKd2wja6PAFX7HZBRXekjSEy4gy3RG68rVIFrwokluztdWBbVGwIFCVKMTxjV7CIv2FcMAa
XWm0n0wsrYWPYCJr+mW7c4wgFzHkSCuvG7MDtG4ouaKv2GbOBEQpzHd0WJiXEZk4DFu8nKG5pxds
3Wjjrvh2XKn2TS8YcUGBCLhnMGTXUUY7PZrBOW87vv4AM5MSRCiks1Jg/L7V58Fnu5b+Qkj0FCs4
vCD7fJuEMm2QZJ+B7+HBNmi7Z4auca2UayVRX5tyXFg3fK5VRFzECjsgY4a0PyolybEq/SMukNEl
+owLnjKOetJyY5HtjtqWb1Uss4ogOCWNwLErAbOwAJuekKK3L1iOIE26w8f87i1W2JrVcKlDElo+
tQu/kc8k8T/YxIYoUawRKbn+a2rQWQ8y9gXIFLwKMidNehblmkRqAfFksejcglpec5Qndpy91EWr
OssyVc5ex5HdZwewdAXQgeNUaPBhTuMmMGIUts1nZ4hEycUsdy3Z+MCOgJGH0puGIVzPsqE4rcH3
A0/jOqU6WRkCvp++qZA1l0roJAp7h1xmj2amThl5LYx6tw2TgyLnF1yEWNaF/qzMI1B5pTXXtNuL
44NYE4vCoknUjUoW2xHmNoNjlltWfax0QiEmDlG2A8wSQ7YuU34Dkc7+lHivgLkhMmFK0Y5HtpLq
aq3DMR+QgNsEeTDlNYlt9xHXs0VJ3TqnCOfzPFlofImUtJxIWjbzElDsykJUtrCfYJ2Yp1zi2Ifk
BFH7lAzv4kDob6VgEmitwRaN5AkWrIxui4/IDxFelIp5TaYoPFeNib/StPod++7O8RUC9FpR3BV5
Uu56/rEqqCNkTLjiEUER4/MWV01PCuHTjNGA/3MzNIm1KbXkC9XcIcOJyOgiVMGUN8/sHHimC0Sx
Ypb3F//JCtjQxf5mFjnN0aqSRdrvBLN+aeraiVXpAEuQ6WCXR04AqXw1RAMmjemkFfklNXMf6xDC
WmMuE4bsZMcoROHMKtgHdmjAw/ioHMVEZcL5mWoiUYA1km1/IGQilM9TEx/kkXjFWWSEq7Kl0ou5
PpUlGTXcqg5aPWyTQrWr+M9hMIttYRT0NVl8DkUTpv/wLdBIxAQtkMBHXjx/O1J9k2s3CM9mkWGV
75BbBhnCWx/bppgba22UEJlNGppOHC9SyrOUs8l0RCPk4A/JgW46PDJidI5iKuvSzCv85CQUh6pi
Z7SlthQkHdccw7zaHD/RWlNQGCDjggH4bUCWfIadmjC3rzbtEKoAkql1CmjyZzAfiXQNbDDyjhi+
fM7TjVpGz408u5JFtAymFvSlKSvgVi/Zc0TqrzzEbhS3Kr4TVEulUX/Mczpjb6BWDvSPoJV0tur0
Oi1gAh+SrF2W/bpXUGf4qcj0H9aqUwOO7aFQIqgKRoyEPkfJFJz0Br90PbyocqM+zeado9ZaQZzT
ycmxUsoQ3lVV10IX7T50UT2v2dUj+084jZtoSNZhznGgWqYDOZFFGwsJ+A7YJCw2jPiDmRgnlGZO
0jORHtv5R0bYzZSVixbyOtsPchU4hGIpxHTPIh8Iv+4mOqKBtpZ8hsnBtO8rv3CaSMCvbS3YZ6bc
pgTWMyig8WetuTNFmdxxUXqu4+Y7kiEuoInFtQxRr0/9+mT047Ov0xTyvaM/MwnKYRuQVhqQGusb
bVLh5FnP/KyOPtsUZ2yPPL1OyuYSzdUu9FktNx0lWlN+dZEGl7nGJ563w2c+IDkRJnqTkDe/Fsdv
EZrLpkMces40jUe37Wt6KQPCQujDmCnFtZpm+GvwUWrFfArweXCSy9lmTgosxGZB6FFXDpC68ERq
0aLZCU5CqdpKCfytRXVX5/sw0M6lNtLO8pgIGYtZthAvKfyb7SzSqaWYFFZhoxF8kDuC1F3CPP5I
BH6oj4kcNH60iHFl3e0jcD+Iot/h4X/36G1ZvCu0jAFHRES6lzY3WDij+FOO5HE1WG3oybmwmJl5
qfHVGw4r5Q5tN2stYqM5APFosT8H1RcCn01BHXIH7Edf+5kxtiaRcJp19T4GDVvGDFVpRB7PqqqW
9Q5kEVhoeAy5oxTrQ16UTNCkCriAT8jOyMXivrE0Fr4JSmg2N7USiSvmQU+qTqVnNp8Nr987J1DP
O/zwresEgUZS3kfzJWUBo5rQKlAGqSs5fK+651Y9htNXmR017Vykl89YBV/0YYavQ32ZUQ6w8l1F
8Ro+d86N1KJE0mLktNVHT5lTMNeK5a8yeJQGhh3dHdJvhKeDdBZNdvq2knkSC2ZEULToi+SLF/0A
3mIPYRysAcN+xl0Mru2xNi7IuAiRrrwiAIaTXGsfTIc4b4uSaXhaY2qaQGdo2zDp14P1KrB9qqVT
rLsif0fC5kNE7NIXmd2gXgCgzD0W2MG+AdNEzIcr9qanodhria8y4o92WvKPLAQ2sRvBqxYDRhrS
O96F0V8bwWdMKO4gvQuAkKzmydKAbWD5KYpPUzwytthU0rm6DlB0mYdfusXrWEEqiexaL4gIW2SQ
KB+ye94jB8pqAgR7FpbeLL6QOoVkQ7N1IbzySXktYIk8SI5dChoFG4c3WxtUnkPdrGJUoAk383I9
IKzK7gZrdInRiWm85tAIUJ7wvnpV+SOSdBaN8jWyEk8hINbKQ0izKAMwweVs6utmnwk9Zud4lzYI
g9t5GwFmbynyQp3FCtPABdMV+0yXhEsUU/9Mt+oqz3Z7UX/wHla943dO/FWy9UKZ2A5r/BVBB7vF
TonYZp9AZENu6xMsfA/TURuz/nTmblsym+wHTqa7b7k4B6n6FImkN6fGXaY7XF0HqJ7+u452iQkc
L4Gddswjd5HOes0lJrgoCzs+mE/5qzy5SIgHASPuOZCOerIhPnI1sZOY3UTEFP9BSEMonkQCjOVd
rNoV5NXtoO8TrQcLsO05sxt3yTYWjG0fm6viwZi2CY491SfVSiusaT8YO7EIGq9FeB6mI5KiVQS+
Jt5lw2Hhjav5Drp/zUoDhSFGa+FIQcDspR33kb7vx5fsg4eFeMP+rpXPHK116oUMg7N1lWyUelMS
NMLN4OhPfrJLsSxSKgYtnSyTKfbmJKzS6RF/QT7iWUx3c7BG3hPI65pruvGq6huogaH+ghOzWLTI
+0LfJDuhcPYNegkMU9voSv3YZjgUkALawUy6jlvr1xm1iuaOxP1oyQFw74e8Mxn13tJLf2aDWb9x
sIJPgFpGpDdO2hH3Ea8t3h9zz1xX0zZMIQPDY8JnESkj2gQ6JQWQjpU1M8FzQt2FeCPz03KIpC3t
ASVRN9nI0EbraFQb8rcNA/XbRs/3zQwcxkk0jxCWYnKnZKf5uxi9ME/SIEGLwGnOUUX/wqI7q76G
4jt+K89FtMkxnxKOe5nUlXpn3KXkz7wjrlCDu4Zh6eb+MYXGIB+MYZ9ZNxERFf9YICJJkXc8VlXz
mUjrYXCm4rvkxubsMJmT3xSiyZP8Z+Dzmpavam5eybVeZfKOpy5BSyCO2Dg2SXpjlMd4lAexvbBw
Y8nVvTfgSCp6I4/nj1c0bF95zhbfUrwdPQavKNbQD/q4yRYEnIolGY3Wfpi3BrmcLE1nO0J+Nt6y
E1sENMhTcmNh1/gXMnRNbd8RpSytk8kl95zASvhJ1ln7ilDD6CtzF2Qr1u9sxzWPnrbF9B6sQGgY
EgBYp1YAFvHfHPBvge8yMDahjXP3f/jBUVtcC24hbs32KnwB8rayN8IKKP7Q+iJwAQI0noJHENr1
l2XtcODDIwkMx0AA7bsFMF7fDXJ3gRaYm1HYIWDH66B3H7znmDVNfEjNTsnPEuvTeoPIY4q2CLdY
r+SYEuYjtiTDPPcJiTXAEO38q82uJtHfAMfgkEuHqXeq/FIHTgkqQkNvYIP8rpzoh7OjeJAdQqAM
eUCSRCPjBvG2Ghy+QKBsQsM+hVAbh7Vsg668Oej5iUH79DHJa3a95FZaaByhZiFXfdIQvaOwIDjH
AkG6uCvJl3PBLRYnvjU+W73xBPIeyUrUvWGkLjno3WEo1kW5J53RLnnshbtirRmqUbj29a7FJmXh
BnyKDA86X5WuW+WS8W0HTpbvLJMazVsm/Qg+9qW8MjziR9zkilGB90iYoLat52bDNojqlngl3v5A
uJV8xZN/mlr8c8LRCF3kqDLClGYTcljka13eJcputtZT/cC+wOuuE/Ik4VXcJOsica3CgTJlxvtB
uEqc1WF05flBkQeC5JLGVKXjzVIebNTJVxijyQ0Dc9s8Wn6WS5zQQZXXIvcBy6LcTSOHiDu/O3BD
LDILbJ2sq1o7tnaEKtZvon5KWCZApHskuNyp/9huoXHBaQVS0hHEW1Z5frHuuFagYCs4WxjooZGK
VsZLsRgsOFI5y6CeOBDAtY3S7PlfKfYjkGq2TgQdPGTumAhBqOSxKgGL7A9YG11sKGHhiJjOuPvU
Da/GJO8rjXQn3jyGRnbL6Q6o413+0SmecpbaTtEfcX2FZ0uya4ZalLzo/YmOX1FJlKJDn4BGC2UK
S/p2ctL4Vi/RQG5f24yTEmGFCa59SdCRqrBNFhvqRpohAK6mI75/IzmIsxuxcEI2KZxJ1aYqIq2A
m3tiI6V/a5ob92so4fx40WVBh/O4dcOnOLzUImrKNflIA7AjFcEtFvh0214SGaKFzdBfP5EnihtN
wUSPScvOrTXe30J4qUCG+mdZ3GDwnYVdCIFd/embJQU5SzeT5lmS00hPecj+/YkKnWLXKYOvSF3z
mgmAjoX8zAftZ2CDbtw9SDoJTmMQTA/O7CZ0IMwYLalnG7HYc/kKXH/GfrEv9x8V2W3pFlCoEB8W
V/ShmPl1r6+3lnlOXnzxySHLK23YXG7zLWlNRXFa2kp9Pmr6xiJ3j8C+ERTkWhCOorQVul09cXyu
lfg+cXhPtMz2+MWrWLLLKyw7zTw9RjeOw9gdX3Rzj2RZeuZnMdZ4IWwjvksT8bmkES/fkNS6Qf+J
4wLOEo8Aov8u2SzLLYt8seci2frMt2qPI1f2XW5sbu+hv0uCFwVHEmLF2usFzIjgjzzgQhQ0Bf9E
7dQqb4AbsoP1OUiPxJwyQCk9meA+bUsMbishnTkS4tIwyFHvUmN/MvJTZvp+Gy8XclzLbkFgYFzj
QOV0Yv6V2eMhfWYKw+nEe8NFyxtChSBJXywa7ZxsielYyleq2FWm34Tgd5Q1s4guXefaRoq9sXvR
g+1nbdJs2myql7w5Rn8tU+4wOafgDLSzbh5KdVO9i8ENJSkCWr26q6UnNbeQfzw5z8pd1k7I7hMO
Lyan7qQQLrdnHEO59iVVxxGAhnWivKI2ScsVFzQOPV4cVuM4dsxfKH7M6pfMiSptu2Ppqe+UJ0Si
Sih9uwMfr7+rg32tHeJ5j681UI45zaO8VYVTRlfOULPcF7h/VdWlqywZaQUHcleXyPHUjaUbyCIG
m1Xh8oxoWDapjdrdJLgZ+VWLfJB+jK7NnjX2+njPNyNtJKbO3yVUPVmId50M8oPkqEzgNtnshtk7
yQo5v437pEeX6HBzRngoVwTqCviipQc4WKVyegXnvNuDU11ZLRf/rsvXWbJRp1X0UJGQqTQXnNKu
0bxS2fK7+GKyKzd0TVSJ6KTKiiaeQYclMMxaPm9oozJ/oloNJ/mhMoM9wG0YHB63+ouic5SmH5KU
SipI9TPnnRmkHaWjxdiMdGXcruJZVOrOyWRPUs+i6izJqIOnYbX+XZGYzTX6YPcLlmdVXf1td0VE
iNJ0eISv/GXYzFqXx0P/AE9FJSgmYL1X0118MHjemcWeGR13YuyfqxOxFTAQrj4OeqafmoNYMHWm
e8a6haP2RMlIk1GsyzJeLpCx3OgFDHcWA8ZIJ3iVOEMWc1dOfEbQp4uCe1WAUssI6zDVYptQKcAZ
2CorzWjZZ2OIJ4xoOwqmy08s1Oyms56A3zm5hGJhalKiwfEJixc5RgidLcFp6KvwuWNun7cl22pB
UO/UX/h6pG1DC2yt9COmqPJVGciy3IKi5cOzVPc6jp70vSyxsdi68hGlXPSYJAJAPIonUr1kqtqS
XJ3lxMgElwKfNhyTYv8aR9cYoTbBcJBeVnxxQ748mQJpy/DjabYcTYfSGKZbBRVxx7sIvbDApN6Q
NuMoFmeNjfmWnJeRTMrqaN1mc/mSTJhGMnbHy4AKL5ZBz6GPjvub0b8UzBu1Wd4Y8k+X4IBUo/2o
jU7V3aU+9h6K8mWNLc8ah94pyufNAJiRHDdioffw4gBHmtN1jpCm+k9z81aznhCPMU9UCGjsDEBu
JgCEbCM1/zEz5lBMr0i12BWmTyBqsjCTVp3GLiNIsy2BBKhVapL1hP5QmfXJD3lncZwGBlbKwsYB
0o1vMSFIiBZtY5I+O+tE3jISvn5f0Kv6MAuEc50eKgoN3Z0oVCNFehL78EnReX3EyLlFJwJVbNAh
O5BYz6MvOYbk77UZqGVHqkS/JQrkEFTxWaoxMGvdQRvrq5LaVRdvNQ7rEZBx7wO6gajM6JLG3ytO
qD4kPp/xKraJscUMYRlGu20niNy5wrprRsxIRanljHUg3JauAoUX/WD340tN7aXjtbVEADiVf42y
7DHJTMI0TXi1wjdygnKKHEs4iGR4swc71jr7BbYdcEeJBLFjoDSYPXptN7b6VtbZwwZChroH1lkF
SNIdZKipeiwDro3iH4AuhmeVwof+bXHWlog6Vk0f0TYBEga7/F2a2b6vu0sBO1eIwzvZ6DlJSkBz
8uk9ULnUk1zcYziiLwTc1QWcONV72rKa4SykipVh6TK/ZMy/lD96tgcfJOG8iqMStH4IT0Kx+tlj
7eQy4NPQSzGqVKYEVMBUsuOJfvUa7IFEi+/AnzRXiUPuEjlyVDm7gQG6BMIPcu27EcOdVPZ52R3b
7lVTskvXjfZUkLoqM5kU+0ped5ZxkYpGOqmyuKZO1LE85ILXJWhYIeIotDxsWwFB7Mrf+Fa097ao
dzgBfdrPyOCYrwqKqCQvcOvoqVuFF4ALOIsJKucca2I7I3YytLitzQVHknwNmU4WFj8JlmTdT1h8
w8bUnppQihwl11nomoxHmuSeKlRMLdaOtiICWtKSzVwZv5KwVOyJJMa2Q9Q7TgPOD2JcewmvK7k2
qV2kuEXm1LzHGD1xp5jodSmRVIMKVrJqFUYWcUZoVWrrCr5pyxJhorcmnUA1dKqu8AUZMcoPlkf0
iRPazxaaQJL1iGHjF4l8IUQ94JlivDcOTPwEsK2CoF0Vn7VGpfzuNJXtUn2arbdS0b6yFlG4mtKR
uXUSY65n7i2wmFtZoEWZ0Q226ivvEh7yNMcpVDN2Z2lTvs+RyhViBQtiDv5HJXeoW/onRQ1xFfjg
nFOWroJGetxSrynypxZArIhVaNcT9V0i6QiZNOz1MfPsPIyBpXexv+uZVZsNycZh8pCU4h7h6B5M
VcZMYqCsHaEgkVtCK+czYMWSYzdF8zATdOtFwY3BsLRsF4no4vKXgJasB/MxmHQLVs1rVnXa22CG
W18RP8WIamISaCsLYZvAIekEyHYzCx4vT4UZ1HUMKlyX7sFFF2DcYkGl1oCdgFw55DMD2Uhe3N5c
1FXQRkrPb8dnLfGZDWfTd1qDJ9PaZBebhuwlEvThwMi+k1TKPRxRpHk0odf3CJJqQDEIV5kRkAsI
aCpt0WPVJvWiTycjvRqmZjoiCxiPsL2pHQ9Z18oOuJ7cG4bxoC3fuzHWaMd81wAIY8uEjLQm11zS
Zw+jw6qegQOzuOwLgqXkAfBp11aOHGKu8s3pp6vo3q0k5WZmq4x9VuX4G1kr8MPyUSrglFtNHCh6
2JI5NGfvjXCXi2TDIfejR/VWCnEiiQXUQVygOPJ6OrCAHEvIOetmCp7HmjK5js9qJqPbDfStxOrc
VZuCZ2xsyISkSk6H/mKm03nsGTIlBoNeLu6IGMqN8iSBthRy/QyVJFxjHtI8f+JL6uvRVax4qwdF
tsfQ+TnF0XpAuMl3Jp60PmCUMiUnoxl/VIObo1UB7+Jf0maAeQY4p0mKKi8n11ePGBSw0vcn/UGU
nEocHyUfpX6ZcJKELPRXycCoibdwpfdp5oQy02KDjEylu/gpNFtSpZkDGdGe3EQW8xN+LlW4CFX2
igK6cWryGLgAqaytY+GLPvVYAyAJQR8iczliah4dSKdnvoOfpU2qzkYuWNhZSWERQp9zKpJ9EqIh
cjZDEDZeNWM5tSUgOWJZ34GkrlsR38OY3ARlKmjtGewqXcLbrpmcqulMFCV3oKwPZ4TfjGOH/DG3
WrkLpvzRwDodTcY0nVrAnuNyU4HTww3puVrFk6mz0FCkSAHlzORdi12xmmmbF4VcFMo3wRLeW4pX
ma4bl96qIwcuqcwG3rP6AG97Jh/0LWy7D83IdrHYbLSReihT3R5UMTkW8QFjLajll3rRYNah4goV
Wd7maMakYb0pRs0tNObvZJzONpKN3RA3lyVRtk7AgsVleQfi9v1hivk7VlS2VNJbTnI5rTkG3JhU
ojGh5c9L+Em9isuZQi0NGE/hjYbhVlRrceq1zfjkT4rlSBXEG1RQkZinmO7aV66Q2RWU4jPrrXuA
tXrX1ccQUhGfp8zgOtN4ZUS2zaqG88S0wq1k6ti+MigFVp8fCiVagiHeOxlmk6YwxNW0etMNoFE1
Mzt3s+AohZRsR936zFuSIVjeFgs4Exbu10RSAyd3Tw8d39hDPhHx+2UkAeDclPleJTPYHTB84IAG
OajMX8iXzWWp7WRh2m0lNXjUUrIIGvFD6Cqu1DgZT2U8I1XszwkXBn54btJg5g6YTO1gaeXXOPjb
ukD4JFfMsbKgP+FUJveM10dVQf0TpMLUtK4uSCcvsyw7SPpNcAKysA4Kup2u8w2eXziqExz7QtpE
9ElZbUKsnzUUEca46f0QmkwWQqbxUbvwfk3qpZJ9sr4y/d3PhadeUdZtXb4EwfwLSQW0WqzNCwTJ
TPHoV0lF4AZelpk1D3alaZW2bD2q9IZ6hhFJgqCptyCgjyoJJTDg0Lt6tVbgaljS+li6H1LR+B40
HxUC30ll9wbrQFhZgFskbVi1BnljbUhkBaGuoBvN8dkKWEu1pfw5hGA3jS7/qBAXAUdnUN1MBJrN
DS1Twyy3wbxJLggDNR8zQ4nhn/VJ/kgNUYHvUBMh3QfeKBSnOYL4L1RfID96l2t+sNEMvqi1SsKb
zqpEiiOkaG23h/RzqLjSwI3Vwmog+B3VA2iapXfNRaJe4tkYbD/kShT8e2fuC6LI/CC9ztV4MGr0
6xEpkvbYlo4QNnvJIAEsmYECS3WL9Sk01iqT5pTFCwiQ9zT/zoCWpmO2Dap72IA/Id5zdOW0RBko
wFtkZini8eCq5dqutSVqAb/4OiF3Fc7wOu4Y/QXjhmjenNhvYDnFMKAryVnOTaBu1umn2mEWGqJ8
g0kJPwjplrKoALaGHylIkQv1lBVUsuikAnNghQKYdeGCWeGrJVXCqhiD71Ihb0sPFJEFotoRdapu
BIGm5qCZElb7hGpJaa0L5r8Lpnzod9WrOqWSy2KUzlL1X8xSP1UteVJiDAjIups549a6bT+1J6vr
6GSi5jGHmsD68GwaEzNSuXDnUWZnLsYkfYJwBbDfj+1bouZ8Fb6xUWLWf00l9RtDq9ypZN6k1Pce
EXpd5G9JZJwHPTwgTfquBBgJPsP+HBUw09hKZVISaD3xarizUR9A6aheFZNqck7k1k7111Lr0fOw
NK0Y36I/KxnD+Yar9VzdQhx4cN3pblW8/kZY6TYcT6vh1YvrIUOFqBxBmuJMFhkVaD1BLpMgb8uQ
yIxXKe7RS/uIvfBvhvm+kLOnYBJZ8Bka+/9WbCh6lW2lLVd8IaaekOCIQE8JZ08X7Z7KNckhdWDj
YsQ5z89zPS45nIRtlTTPkKfeRx2QQiSDmw/LfY59bNUrEjisZFqLnXLrph7PF0gZOHSwZqPqNo3N
vcyMXSjTsrUqy6JMbjwVYA1OdxN+k6sK5Ys5ZraMtIoHghxyKQBKHYj6tvx38s5sO25kybK/0j+A
XgDcMb0yRjIoiRmSUlK8YIkqJeZ5xtf3tsiqamaIRdWtfuy7rlIUYwDgg7kNx86BLs4xKa60jX9q
mpw+CX9Bf5NkUC19bBO9mGuQHOlnUwdlIWBBN937sQs4q+J2VxjSzKGWhxGVhUd/oqHC8wxUlbR7
LCwAMr0wmXft/KNvvPAADBgJgTCgSlPU3cmJRsKynp4pw1t/usKPHnrOvVXahmivf19HONTV1Owy
I7ynB9tBlxhy6LBoW7B5jHXThsZBx057Wmajgy0mROIlbj4IO/umV0NMGiIeTndQjVfEZzMSxnNz
n5med8r68qyr9d5BsmKnYT8yjak8ulMucfi7zkIFnNv7DvCQrtEOkYF4oFtXTUa/of0FcDwAz5JW
r8cIsiIDhMGTHtLy3USWzg+K91li0n9ZQgW5uBM5FVjt4e95NJo4ekCfhoZG90cJt84DBKLTMV38
k2URhcROkB4dYcx3oM5H4CjYzxEONzK2VE8UxJgF8owjXN6baNb9QzWQaIMgLD/HAbFWCusf2o6b
If8cwbET6Znm08RZ86MrgiBVGh8jUhnVVOuzC7EoNP8rncOjAqlfGu9UtAR7PyAtkSfEP06HQfFN
52gqcJ3QJydYT3QG4CDbVYH3IUQx9B2F8ANs0MuHWtZ3g1lqKzTMsdfNrhMNAzNMCbZsdbheooTr
A7FrypEEjwpWx0dIOVbSr3QspJmV7TsYXg95Z12m2s7e113zVx/OZwCaDnaNYyl1Chisakjskrxy
t8tKHQt1gYRdibGyXfizNZ+kogOaDCnZ0ewg0i3mB+mHp3G7vcdWNidIWKGOXJxN6YM9rL0aV4cW
66OLUEQT0k03inYEOtHvaBCmuztFV2IVhQlftCY8ezxGbkl8YhTSCN68A5ltk5ShBRhKs+/wO1v3
GXojOxqSJtGzMETZokLiInJWSpFZm+5t0b8YEcLQMVbPK+L7STQyqqtahkBwlx4FjbC5GDPAh0W0
NWZR2Sjs0DoWEEVVE6RCWWdW26QL5r0j+hzG4gPghfAGHiDKaG6ivU8O6YMCem/H0/33bkgOzRQe
3MFwv7uKdERp6+8KOELRghnr3GT64NcpHC5R2zNE5WGk9ZAmrQ7EmhqoX5NeykV1ZAxwSj1SvCPf
cMzpwtlOMPhvVKI+LbM5fkQ1+ghOH681B/LCPv5L+u7bzkNWbBbliaNZIEio0v7ZNQLadMgT5jY9
mrVWn8ZG/YAYZ58hA1pr2sScOXrARmpg1ckDgwi+oKn8u8afPrWwEx0AYH1AW4UsVQqepJ++ts1S
7mwv6VFu9nqEUhl2fBWwRrDzt9kjlH1odiPKQy1q/cv1UbWM+xmB4AHHqRqqv+KQEHHB6O1hTtGJ
8UV3OsWXLtIdPZW7ted+G6E/CG3w/2MwHHuY0O6T+kHh+9MdXj0ELj5xC5H/NpnJNNCHW9cU8/Ip
ao4JrnvserCScsPhuk4fUg0+yfPaH13Ma2NAizySaDj4MfwDsAhKIGPC21HqvZdR04Zg3YwgYwsM
Ms3RZAQHuuVPBMgwoaiTp5NlHxTFfOwDKiQp2g8YwpjaTtfojbdS5bWhqrpbgAr3GfANqtbIhY8f
/GimhEJhtdUsrQDK2LIMWY5O/qWjdwx2mdQc0m0O29U2h9oBwY/8aTVAniWt88UlV4Gr5UIqm22t
mJPbpS4W9pDsJu53+goZtIqmbRjNH2FL++kmZn7f7aYG0gEjXAhWwu5DMIXLByR+i24fmsVBe+RN
kVQydi7JQ4Ar0I5W+Gkk+33AL2E2POaQYDaDOgcBiEljQvmhMer7yO9hEDQ8Vh/Qs6wE0925CB+Q
2vMoD67+0BxRNiFTa+brzi18+24NfRvAXwDOuFvpcmvBoExaCCvhte8bmop7ADChOyPUG/0cuqj4
k8PsYDUz3YOlK9hDszw6xKk2KmzHPKYe6ZVEpanLmvWmP0Zr/lQma/RH4I9/8NWghGmDooDXfeHc
jz4NZMlDjyBj2JZBFB7oFyg3Zk6xMp+pjfox7Jn4tOXJNMP8UHcYiR5dnXYZy49ztacNoXzyaoPV
DsATHbOvgagMxFAy7kZNFa8JISKwdPdlismXZ4AcCeNqqKXTHo3jiXxB2GoQ/jUQOBoH8A1tQD4w
csAPSDodCMmo4m90hYPoao3v8cAyNcc6hERcf8YcLPXaE2qYatfYOJN+FYAksA7In7jARTglRC+0
cITcIKGPevSmcxpHcLN75rluCNT7BKblujsAGwfcms/dPuFWctqFjh38lH0FU5RdFWf6nSEsXQCv
Osv8xSvgt6R0YH42RtNFaJcBQ/ZjPbiqWFCKoQ8hKWj3MAAD58Xa3ecQMO1iWMTAoobh3x2Y/1I3
2P9XmqSWSYvWf90JdqzK6H+d5D+3Pc/yuZ/fu57OYUv/b609G+lP7buKXq7/bAej6dmH/p9wwZP/
WO5/toNJD5njma5pa3pJ0cegn/RF17NDj7KPvse1GVb9Kw1h6J7+oy9VcwEa0hxfBw5taeZN07Nh
tLXIPpmnjE6JGNSEYz1nkbPp22erOxvK+k0n7E33GYnaf16PYXrZwqtLq1PFOnE9aPGqSR3rJN9F
Sh9KmtGa8MeL2XilY/jVq7kgyU0vUFZgytO/7LqNBj9eJ54uSPEbydSk0B/NZrjrV2ejF/s3DydT
+etoepZj+h4d6aZFG9/L67lkedGi5HoUQKCmBM9CMOyCqyTmAgEPKQ/lypbGnxxuFGRscMvsMIDL
VtM6RDUaWRpNDTgCitX9mdHMHLRAi8mVFM1j1l3qBY4r/pWBREzeWeZ5VuEuodrtQlvqU1Kn5XWF
wQIgLKYQCkKs1nQix7z1SccFDtxFPRhDsKSTC6h3IgeTXlROBzmKeDXaV253GDK1TefzkD9CDge2
sofL/wzbPn0MKOzN3AqJBPm3fEXVff1iJA4XRMiuvMwO+pzdodAXcOp9BXBGneVenPFiV5eVVwP6
JuT6MTf99lTfNlhfF9aLoWcvvRz6SYeupXKGPlZnK3D3rXq24LSOgvPk4zNDRjhOzm+uaVnScV7l
S1SVV+Xhv5ezR9emdn3fUf7NVeHcwqFPV/Nk9Q7dZ9hmSu4FHAEQz5AQvcjgRNpF65cHr5g+t3w0
PmsomAxaPGSeA0o/hCbZBEHZ55GytKyLPqPA/4EQkPSwtcmbR3/sDzHzZeWX5num860fARPhRBrR
N5hcmj4gqMl8YrYZyAcZKzj3NmUJvapBaZb+qKSli2g5o8C5lR+nFqQBL9kgnpLYAKRgoK5q7GR1
VUyw69FWgYAXZylgZUFGUr2C6Cry9D4Ovq6rc7eyYOXjXfCtQ+xtKsAVjibSAKxP4n0TCiunhU22
o/HzIov/umDIa3AbbvwdSjLyo+cVLoWJqoS8b3RYYfSADSjazYmgu/mZtvHr1qjorsyM3ch7SZBt
5e/QvjSsVjeGfgd4hpFYcD1CNnP2yMRG88XBSQ6n5DebXL1qVF7Mubz+wqggPh3QJGOaJ9Mrj7rY
yrO5dbNDRnoTaDZ7AHxXHoPcBLfoASFBlLADVF6CkAeC5vTgjM5NQc8GCFNlNbtorb7UXrm3BSIM
03SeYKJEcMi+yOgjSHCoRjqTAjIIqJDS1UfWFHJhMp2f/ifb6P8u6BuL6Wq/tXH1sM/RuCW7ssup
c0cjaT0spxDEGCHdhW64e/uyYhh/3Uc+obVL1zQZ5H+OqVEZpI+1Nk8VLZ6xFEhpmKxLdXj7MtJg
/ct1kODGTbMsXyhD/nmd3srRv5lqeOYDUMxUFW3WVbGco/QjBY6NTi7NGOw6LLdZPNZQh0H1jUPH
hNUf4ZNYh0Sa/Sj2fi+H9g7gya5QJoBRBJykK/QDRy2uIfVM0uKxefBhyS6BctHXcjW7M+aUfmDS
IMWmJYu8jh9lk/eJjWAX4BksrjtevLj7zfAqaep+Ob7CbcLTmrgSpqZoczO+02S5+Tra8ynEJrIo
XQfUDztwZtdSIbyapjn6PtFIK0+bT49RRncfR4IcL61zcbJ3cfbHCMtDz44UU1AsF0rXvlUcQkyZ
Yhw5M7TgcXjgNv+3yvswYmXensBbK399Dl9bjmXaluP6Nwds27ndNKXmfIqBPom9S0PitvlMt3cQ
oWqpn93l+e1Lihf269ihTGvbMHfY2pZD/8V+NzOBsNTrfCot+oLsC6dv3WL/ZLIYq4akKDWdOxwY
9G01gHUsvwnvREbpYcmOHeRxb98Rzfqv3JLvQ1rkQPBKnlRef3FLUN0Xo+2bE8hOa+9BbuFBDWL6
EaBONBpZpPK7FJstR5KlLeYa84+tagBaj19m+mOnEH8DK2Jyq7L2phJRIwzu1bgqtS0oc2qyIx7W
VayaURjHXBVbeXSvJD2Ux3dUAqjYUBSlG1WVIKo6Wv57lEIBOA5fSfk+CNcxmdNdZoW7DoI1uWKI
Hqw4RJolg2cw+t596ADBILVWZWRO3fcIILJdLnL2Tay2YaE17SdSuJTc2p1pfmt7+k04OGSY47U6
zzaW16Msy9N6eDoszRTMhVuUm4reM46Cjm8M4Gv3/Y+OsZL6tDfiaJVFcRzj7lDO7GnM98jbipD6
KY2wFH6HcBeS44kInNWW0gpZDKLD1N5aqPZNOQRiawn4Ot/RvOeBuGcj4X2YOYlHUu5Z5pyWErpR
g9FlY8kF4eCkvxRi1sA6reTyutzf0+V6khuSY1zmzqRoIoZCLEPNealib79OyGRy6NqwoP/H2Pl/
eCutaSNFS5yPrn2MnV1VknOHZStqKW1akmOhzZhzqCUS7tA6Wsn7JqMttbCD7M6SQ8aAon2hYaDB
sEW63sE7/Gf1yUupX5DAgwHYpAEnsa39wk3YXk6daGN4H2TMWBQ7D7/Txc7JIpkdeq24Y2o7Yssq
iFp6dI4detHxf0Jy3jIJi3nBn8Fd2q/Od/GS6UOlUAgJt3tW9FXAiOSByaWZLULzgrxBmn4WSLEs
anEgrdGhyyjHUhVbc7jwdQqU7jQ2h1S6ihc07YtmV/rSb2Rt6q6lVWHbTq4U3LeyXZOIFkKmuy/a
3cAIyMjQIrRpweSVzJZsbfGQojmHZBjXuIfUc67PBnBFFX8Xv4PbkblipcmGoYH7ziIt2/TtxvHO
aNnAx7QJa2wig3/1CyOGxbnM3jekQLdVdwnqltYdc4Pcgw34D4wST9/BSih+vCKthGbJXeFne1ln
RQoxDt8mAyqbVaas4nRCg/iwRh8BKN2Zy3nkk93EmoU3uuDEqUp/L9NQFt1BvpWxEvMvT4UYFxQd
eBbUR/HvxTPl8rK3sfuHFo/G8sDC09iE+1EhnGIO5l5bGPeMl8gay91VPFNsjLvGbc7aVO9E79iZ
zC9ZjeNohseFrtRmAs0Y5VtavWmvwuFMuTCMRlxNpvIa8cCUKRPld+Zm6BAxCC2G6mhGFhDs62kl
DmCNsoTsAnkgZRZ01BqELcW2ZZ4gcCRda95Luw4ucO5T7uGgpsUVWz30l5XacGxElBH5rPN4dc4q
yqHoo4nJQ6aarlR8xWWGYREJe16j3kJh7TJM4VH2nCxuG5mH2ROEMHERdo0SNRbylJEhluXMdcjk
bw0iH4YvdPZdj1IlexYLe4hGcKacpsRxhn+W5SKRwcRxSh/tQ2SzlTCBExd1fcwg1mPJnvzms6+N
Yx2QalP5McGNFwdkTBxw1gWE9wR9jKH41Q0r1F79R0jLD1Bqn7NguQtSadUon1ZNAVurhx77ixm2
tHESuEBN3k5O0MWCbtRSW7lVsWtybMBvcz3juxGxVGZfbj2oAZ977C+cHQsAx2g2O9lMswsdornN
hpWemi9z8xwDw1qgGvPC5YsgDkMaQjIRoeV7+KxbKHoqgg+Naz0WdLGFdLWFDaCSqjvE9Ni0Q/DB
D9f9DMN71yEIrSW7TiUpPSbh/L6KyqcaYWeord6Z3LJTQH4BTyerOCyd92bXPhc0IYkjZvI01ziM
Q8dbcciCr0N/DFHvM8musYvRodwyBYIPMNDklWDXlidbcc45djhljBBCEvhyxewO4bEd8qNNrXTh
wPGoYRLhsZX5JpmnmZSjxNnyEGlOEFdkaNMfFyI0efYBJ0/c/7Q9Q4BwlxcER7hRqPDRdAg7nL1L
PeCf2DbufetGjMwiJoq+j+Jv71EOlhWvwqMM3WMpjIDeNewz9YN7F+m3xxQndKXNcgiI8mhuaEuU
FDll0XbYRa56SLkL2qwX4ihZYuLfjgE3C3sVLfiydnA2gD201EQ5s0gu5DSFFtBiFOtF8cwmj4jS
6nYFo61m61RVxhFhuL0DObBnPAKZ2pRAKmSwEZDbSjCnSOlP6w+FlWxRerya2treD1joFvNb0AlV
rfVOIkn5SIpRaubyQDahnuC/kWz7UP3JeXhwBEM1/2gXk/onRywF9hxoEFjHzcAcgWbbQ6ezExdD
BlYe3JSIcf2WhRdxyOV0AEL8m3jwGpvc+taBgtqNhBxutn3jjMWhpPCUmpBPZNewo65cGesFT55Y
tEY1W0J6sa0StJY0oGjrEvkc7qOx49iWV8UMBVTvMdGpwi1aaK/LHsVouyAtS1qB57MsiZiMgUTZ
c3+2OSMJoOU9IX2oOYZrwA6KqxJDwEQpq3HQX+RdIj/gCQgDol0kROoBi4lZf9sptV4LMV4Mg7oJ
rVyonQdzdKZrrg03KJ6RUzafJXa054+Df78kzytqBuKnG6u3/5cvr7WPEDPpVsuGKfDGS+9CDe9x
Fcwnj+5PurJiTJrYB0j4Y7Ancl5JjsFp8PwsEv503v9P7iBAeM4jD+TZVwrAF055mfU1Tig0DZIA
QI90I7ZEsaEc53GICJzWi9hN2c2GQfes5/xmCrT6JSzQRO7wDBKpEOQ6N9ko0jBW1U/DcuooWMr4
N2PxqOJT30JjXWITHyboKfUDJHpwBp6FIU9CfGLbDN90KUfIJYatiV8aZc8TxFZO+SPonltywQD+
tPXcNwX1di3Z4RSYzLIL7iH077GftBUtyxkgplE8d/mwrWZpfwBugv9TtL9NtP76oI5pO75jkj1X
7m1Ipoqsg27DXU9zguqPPieMq2QN5MpdVELNUv1mbH8NAjVFPJdKkm0GyrdvAujSrHC0Q3s9WbNz
dEaWMBw1I0oOifublezd5kICk0tBzwaDnFYm2Yp/Bnd2UPeqhr7+NDDa3fAMrFfF83EpoGYSLBS9
ijFM+om7aefnmnH2wVGaA/gf6kDD4h6bkGau3N0odOR9GrJl7mOqqjUc8Bre/iLXh4WG/hpV+wj8
uh25B7Aau9Ypn/RYPeUweoEovM8pCQAHuEtht7fwtx1NrzyXgPjCd8snRkB5jDdjLu+K0/qJcAac
i7ex63xH5wTNG2gGDTg2/JzmMxDER5kxycSG9MGIt3a9USxSTf4f9fLr1GHsiuiHLKGMS5czFymd
A0Jp97Ct3S/V+IN48O3d69xm9WTULV84Zi2xHrejXs0JZXw9z6eqWyEG8Ixd7AHRnB14h59le5j0
GVa08wP0LWnD7IC6WUt2MqtoT4ad/nFwh0wC715hXNa0rVHZgII9mxCM87qnxrD/kK+UGWPiEF0F
wNmn7wyrmh6rdPpRA1yS43GsnktSew0laHn0FSyMCcnLtNLHzUUdcoOlAWwp0nBqUZ2GDGXw86fB
+iPCLzJ8ffATDzFk7z31xz/AQLyHc2c/ThQ03x6z14bM1o7nYOsIlzw5EV4YPBD6MGEN+XKy9Lyl
bjTALevEKPUO9DX8ds9fiyf/PGehQNRMjy99AY6+2Rdgvqa4BU15YiPu0JYk3XCIOc4ljqE9WpOL
qSdiczFoyPgQH6j4Lyv9t9+b+uuR/sutiOXB0dCYg5tbMdKgoSMg5lZC+mV7+CTm0zKcxamS4MZ2
XURC/94WUIQi2BftS4RDJmDGqLJ4nX1Nqc6oFZt0Sqgohl5F3Ue0m+bDObK8+zp46Ck6KwuuktYh
7Mh/kxHUv6aQGE1P2drkYKREdvMIPaKs7ahoDm5xHqTwJ9bDsdzr33JoT2xSWacYDzJRG9kJGoMy
xXhlwwCRxlkQ61f7gJ1ny2Z4tfN6z0/mSLUtOJsrguh8K8m5vix2i5XDtE4gazob8t8Q50k4i9TV
iEgVi15Sesp7LjmcVM0+Y+sbyDFYE1hHTpHG4F2UchRf/vY6tl8z7i/H4mYhOxEolDgM51PTgqkc
iiPui8AT4OGYUI3u/3D64+xQk8NrkhhSK9HWPOT03UBWeSfxLdLEG/EvxMO33mn9jAPbwydUX3jU
t2/3tW2nTI9srs1Z5N96OmVnAu5T4XQSMzSBg6TxsjVpPsY4uHXx9PbVtDz87Vp/ebmbwRntNUnm
MsCvwz+VfDExdWYBO7LoO3MufgGVl3mmv/BamhzxxCXakTjawbGVLZHjjUvcb/aUfH3nXvxRm3Sh
ZEslE457LnFTxkckbnTW761xqZazOMUjJEALJACSLIzbi9ROHOtyDZz4LRH6f6PAc1skkKOAjeH5
5Mspyl8LQC/smmvA02SCfDlJoklidBfOO6m+xenAkqSMm0kaBl/ew40jAd0SCQfkWzx9zd7g3kuB
VJaGV8Bq9EV8c8O+IEcMI7Hwy+RbiaSBoXH8EcJiuQZ6xQmMJSfSFB4dpuHd2/Po35Yqr0/Fg0nO
WOGl3qTO9ez6tZlwwNkc2vmc70xyQZzhzuJuxEugo3QvVruofpLhpCAirpuYcjQxeQ6A+9TM5bOy
7ITH0dHPUcq2ZodLznSm4AykfBf67V0vik0gEFuLM4qDEZzKvmbTsK9WRKhpF9NGsQ8+ikEJQ9qW
+lOM3oBnP7ooI8UgXK8XGew7x4AalitcPbv8eSnp+62rR1qmduLkiQvGBpNKL3anA/UmmVcxEzT7
kTPiSfm3vDMK7CO09LDtAM7BhZXd4rPaco5Z1Bw22LOctSjAgBE25SIGi8qDvz0JrwRJ2tGmqTwq
GJyctxzzeVQpxMq65eRQe2I0SNzhZe04PL0oRzwCqibvjPXg8ZLh49sXV+Kj3u5kh7wdIYKN+3wt
jr1Y1yvyWnpouThBZ+OTAyDrJ9keybJJSiqGk1KOrwomSYPFOMPkN7LhahsiPd5rQCAjNW3Si9fE
D+k8+Tta1Mno3ffKNPdW+X1k9RD6Co7AAKeLVpFkK0uDEJg8myS1JTJPvBySFVK/rP23H9O2Xn1O
okDcdY23cHu06XKEW70nECMxE85Q3IXksCkXdGQOOkLkbHUeGqhP5F4oM7SMBievTWKx941jG1Oa
gKySivgK4R06G/eSGDJJvBRmdswzybVDXeGcJXUs5kE2O9m/fJo2MFWZPzxa2bCVXgsEzaNOy0nS
UKp3Pkk2BfjLxgDUj1IwurvRnj5VPFxRnqb2wg11DLisYTF4vk/VhgqAxBqmCd8gSQK4pXpsbFom
R9kbFeM6gkgHYS46KfcyIehxb1273knCQMOICyfrFQaguoNLl7mbG8fBrMHAqEcnqXd+RvqTSFn8
qOvVKk1zAXWjWT20lX/f84cdtXFOaR6g04chLx6vi4D8wkL6SvIqIIY3CagW+TJ58H/PiNY2yyiD
ESVtd0mfHVNUwSaq/CSJoMsA1nx9bsmuChYidfJjOT+mvrC7NPpcljKFkrWntTuPPkhCjP4FuI1z
AABULWDt8xgjGPhot7cfUwyq9i51+1jSEQcY7yDIOo6XeYCsBUSGIAzkw653tsHauBRskKLcrgog
Hj21lh0/S5FDMAySrwlWqiekQGfjMz2IBxsag45FL3UpEwx4BBeaG25bruHbz1X11e12XvC+mv8M
hbFWsgxVQsr24iN4SDuYGCpoCfL42JMOkNyq5AEGiFgkgdMmID1oODHeA3WXgnGVBLsGFklJPlqL
DZgdKLpjApKlWoypkujJG9CC0pcBVcLCeWBfGw4NWN4mD88j5lvyYnqkPZHDi+FHppGqFr4e4p9b
qdqGLk2fDq9VQBOS5jc+5usb0dEBVVvF+Ady0L4wODat0Hk0EMla8MUa2YU6kBzX16XeQ8n0UZLg
kkN1rz7DyCYJ6CxZSWyTRpCAR5zBt83DqybYcWnCs21Ab+Ztus7yEHc3rX45GTK7CBNTV1lAq+gF
iHlDSQ//LgG481FcFLFib18fsvfXzLDnuCY3QRLj1n9LLauaB9SQTr5n7l3yUZ23PprB+xXe5quX
QRUzbSl0kmSVWo1D0VNKi5iYxhDyR/L0LuuHyUalV3YuxRRJIkp6UTL4VEpPGSCfa3V6hv6DTmuK
RgNljZaOJPkwjVbITRCtUHRV1UX+qem+k+1PNgivVcyf4kNdRLOBMDhiAK41n5n1jz29li8oVwgi
IEDDsuf4FvskMOnBJQzF9NuUacSySgFUTNsKZ9z4rW+sh4JsbANErmhBLOMJSc1cypTTiqaP1x5o
utxKplZOCtkj4inZLfn37iy/WmZ1L4eK6wHeIMcstWD5mhBijBRwlEk1aXIvK+l9KRmNMAZeS0hs
aQ2tB+3Ww0LdnCTy9QigPDb46VEqkUUGazpFEjcUXiuKHUBDKLXgW8gDdyaZcIORC82tb7/zOCMT
zk6dg5qgTSND0Y87wT+Wk6b18n35KEXCHnSd7K6OIqxN3tFmXKvhW4fqcYkkObyDqPtJkbADxhec
pUAosBNMnxgf9ofUI8WoyuD2C9uVQ9vKjGuJUDZTUd2DtUaXhg9C4b4wMrC/i7dqAXmWe5LCtqQj
hY+FUeBdE0edgS6YDb4j/CZHWQyI2c2DY75cpBynVvW+dPPjOtgfLSoPshTlCVxMTxRDLEPlQZxg
WVru9C02eUisVIoDMSF9nV4nK9f3ZXsQqUXKojNFZhncCRomB1va19790KA6QPuvWUKCBHRR8XsH
JLUY/cHE/+DvERZomQU1CLLvmJHZzRyqTYgta7M9ilvS2+SGqm9R+wd+thhKcb7FH5fzEEECBpSy
dX/HV0iBIglr0baHV9vCfFKORaQcTnXIg1rj6NAY1kTNTkZd3PVcX8vVYIfACtD3xikn3pBHV9g1
wmE8/foyJQciadAB8/dJOUjS8lsgCZYDw2xM6DimR9H0oLHa7sB0Bl9mE1XFFf3dsTvI+pdPyC1S
LiSwMHaSKKvgeFM46xBYONZ+Siz6smiuJqUdVwdUyZ7kKJIPDpr5pkcXx0H2UQlvmBGxGmrmjBPr
WqOmOOM5zn2BmiO6YXtBETqRDQcBZOnMYbh491Ii7JGS7lHpFHShio9auNBYtBhEuTs56+VUkT/i
06nWeogrByFbAG6w946tvS/q6G6Eul5KtL1dblr+2DFklWAyJBsoOAD6tZYRhBn33lMtKv/0i08a
VWrID7vqq2DfcsZZnCW81Oua9ULjKHUnqffAGb+VItN/RFBydlYO2Pr+nLP6R2XvBb+QG0wzQpwy
vLgPOBGyjCaTVkSMXVpJqRyuVO7BqFLItRjq8CKnvHh1YrXaBacEqIqy/sxX0pfFx7S4RpyQyM8u
FAAUXyCMQFcOZMN4lmL3OGBKSfrT3bMXA1gm8MnwO5oPAZMVv0kWq9diVScISIihjUXLryQLXhyx
6CwHvj/Oy+laeLKx8MaFuAK3FiNuet9gWsBkBTu03GdwJwnwVAviUrEi4v5zpshxMOKiddx8QgkP
qWZGXeqn42ifJFYX4K6YXTGxCU18AvCSZICYX/n32wek99ojcThSSANW6/mWVDlePFJmWcZsrJyP
YrMlB0B0x+oEwEJNjXBBSiqCXxMsgz2AkxEHh0CKjIuc5USuJF5krfGT3KZ40uKHe9ZZKv7YPqw6
fZhxjwOGVYcE5lqJl7B9/jlWkIPgw4ptxyRHcXBsKutkcw9ZLrFCZuJTUcMRu1eFHEYEkQKbkcBA
4G9T8Fw3TxVlPtkrNIBXsEnIxspjjCplUIIj1X31q/dleOaeZYTFWl1HmtOKLIegWVOWv5THJSOM
buZvXLPXQiRXiRAN7o7GGfnnGLshpCGtDVp6tfLd2FJEsc5yyEF9WZlgeIiA357Va9B1G3y6aHWC
3TP5n3tTQIl9L0rbwTZPc+x9NLGIZNac+PtXyavJ7JRRC1XLrggC2psBJaszdRAKnKzR/FFq7bLf
R85V5eePff+7HOA1/fHL/Xnk/RWLzqUQ8M8R8fNkVoGege4DpzAhRRNMhER2gdQuVLvzWwhCOdwk
0hLgkGS2VuaO9STBgIBe5GgUKHxdH/LiL9gpZRU1wO5kfUg1Vo4ThIfJWyVbs30XAaoCJXbdXGKC
50Zvc+IruXQNPTHrWKdUEGquBAFCQCVI8AABQJkecMLbM/TakvAUOUXmx4ay/KZ+a4xrAaWMWgVA
bwasb4oyUgOc0QhFTmRH+e//7YI3GehqTUyzAaZwAkXH9P/g/7LYAcMKjlP6Qd6+3mt505cPaP9z
hpsRMogh1+upgpW/SH+kBD+aNIzEGBVZ+revdhWju11QLy93Y8aizJ8To4OXzGUAxbuTWEL8S4mJ
JTxO2ot41ATTwdhdTYDR2pIZJ2AFOCCWVQJbKdVLyPf27f2ChJZ0oEejiub/DuTzN9M9UohgpVsr
mahn8mhzsovpwukG817PdJiVm68N2jduTVULosYz6axNhccnSUBW/OqXd7JIpMQ7L0TdLJZZNgpN
zdhD3eIwQJckibcu+KF8aEaegUlsal/Ro+vuB7vfNjWS9xLnKk2QCgU8b5aGo4gQJiU2kfrf2w/9
at3GczXdTh75If78cwnEoze7Q++jaIiRk6KxmL5aPVNlda37vPgszxtB07aSzmiNjFiJTUB5whLy
c18dDdh9zMjfrPMfkfqWVX+1cC0aVGjEalbRtnI/T+CAr1nE6jf7xTIlRfvLksI22abkD3+B/ZoW
1BWGxY65AuF0t5NjXM6dgFhePCt6Z7cOiEJPQc1MnMA0CizZmwAVgYgTMKIkbjj/AJoI/GciNBH0
2US7hU8wQpeLYNRm8xwnPikM8k98XjyFpMHqwhzRr9vlpyDcekIKWdbGhGgebQ4WeT4OW07AzCU/
QuwlOAhZ6HJS9gaJiwqe4pDDG3SLuGRumB5nYMhVSMwjPSjpcfzZhkgEEyxewSuYV0I+toTPfHD8
59l3wl4xk3I09sQR11wi4QVCBHv0wreomF1P0oTfyWvi8EkWBsc/wxOUBNA1z5585CZj8nhifwVU
dYUN8XONOyxgQB3xRawQojnwwxG+ggCfpJ4D7TK5lhBk7dur89X8rEfjmOMyzIG+ZvBfOD51lKNv
7bIlJZAD64JnvI8pmNlKbxOOF5ntmOcS3NTcg7mXBAVTKl6NSrbxnEF5DdRzqnclpKUSpAjsSSBA
RkEn7CIwsou0XzX4tSu5BNBAlFDkBRPyQAzk36DWAZFMgy41dSY9e3j7KV89Zl485M0WHMYVRaQe
KwxB2k5LrAKjESASnwrDRC3w956H2PXbXeObtORT6wQUY9/4OvCz6dZWbHq7dsGVqUOsx+2ax6eu
ghSJDS+p9xXaXbFcIFtQ275TxamECllqjxoi6hY8jU4hDwQHCVVG4pVUQH7ngryaLvMtiHJ8RXuR
H9ycGD1ELkHehuupd64ddxKUCy5OkQCSXb4y5wUxmMYXLYxv7UpwxyaUzqtrDENGRFZtAlPX23N2
1QS8GUI8coWR1y68Kbfuou3awbIuM3YTTIPvQhrBfpQje12ofv7M1PDvgfZTNH+6VsEDsA+YxEBl
O6d+tErUvgPnIOWkji60BZBo/vHtmxT7/etMuyYtRIFWSttOcDPTQDGMqMlLZhpgcFjBg9reuVBO
teEzCe2HBZaAFkKVAaIVKtsZBd8QcOYApMCCUzmFXwZq5INHSs4w24/gNtaoQ9tzOgi/QJ13eweS
bslyWaAtZ+spncatUwd3bjojj0cyLOl2YIQ2BTy/YqI19H9VMe0bZDdUTkBFdwYtExy5zTtGb1HL
IezgIcZJkG8PkKtwpzs3t7B3EDTZf4NrgEIcs2C+Am1Q/q1HSOg6rGhGG8pyZ/AFOZvXbz+3w7hN
6/UpdCgpRD8C8qfyXFOzHBLVwRgYoCTH4/O3fAoCrV25wgoMuddER0jbnlRsXd9SQPTsElPL27Ok
37VNu5vAftIYBQ6927l6PJg9D8vXjAhDdKhzQUctaf0xyx40KbucBEFLj1RLIOnn7b6b5utVSrJM
aZM9hLg2WQMGudc9vaLoHKTTYYxR0zOWQ8eH5EsUDyN3yuB48xNyJ2hhuEeLImTst3tIJxgJpheR
kIiErsl4ys/wmByCuEDd4tQPUE+o+VAHIxhuZiMet4qM4cRMDfDUmNNRRitQ4yeZ6xpK9kXtayiq
Kshu+h2yyJ7ziBbZp2HnERyYkH/LvMhrDZcK4OrIYMlgYvu122T5J6rxUCjWSBaAprOngxuj8Kj6
fTr0e+UkD+4Q3vlI1y1VAEIdtDDnTZZC1d36x5bQMp2gkS06WAbIUPtwPpbLk8kDp9YMawisNEaw
GZFJ51s84Bf9T+8wTAEU0tFexiTlT5KiZmD2f3JEZmG6H3x3o98ZNTCklXXJtLWt/lpU2cNSxg/z
MGMQEZitp3OVz4fMrwHXtPuB+erS+aAzeiSo2sw6oC4Fq1vd7eOelOz4HnGnXaN+FI1Drq/fa3ZC
0TNm+jPMbIwh4FN9JCe7y0ibuc37mA0mj24hba2h9lWV+SS95mm3H21CGq2ODifyRO174MpuwMYD
aVKuzbuWhbdyp9ftEmgw+dZT04PP0s8jTB+jEx//D2fn1d04kuz5rzLnvmMW3txz7zzQG5GiKEpl
XnCkKgneJICE+/T7S3bv7nTNnO7dfWiW2JIoEsiMiIz4m8Z+DsWPrL6oPxNqAcq4/lktoiLFFI+W
omz71eRse2SV5eSdrVRVb1z8Qjvf13Zj7dSirVnrRr0znJmq1jvXRASr5VpwDXR2U/NhuOjTRN8H
hK/h1G0jFvNUDluz6oFO8mHF25CTW4OezV7mB7MaLo6L8UglNyoYte54HE3uFCWwCyoCBN42ij+j
qduIUGySql07U7NRC9uh1GtRrquN9KQ+cdHkiAcHC4t1QY17moxTzOjMcN9VhOmaleVmW7XIUtSG
NDBJ6rIWgbes56/FRF1hvs/07M2iXbCdPKwGaxNpT4xEXNg9mdyomX3LrSQ6FiSfccwOMcQmtS1T
eSmN7EAuwqqlAU4+HT18Dsqy3eQ23AlNrNTbFs4lyylQPevcsT8qLF1a5OBRB1uFWB88FKD9J7Tm
7OSiflVjdTS0A9Wnreh4qH2lAoy6z4i6rbDNMNMQafvi4PAj6tspv1bHDmK7IBbb4yC6jUyOIe4Q
kcvJJUZihk8dWMSInOVuyrXCDjiyWalwnSKmZZfdWs3gC5hBajs4bFGpZ8v8LccxsRmxauYmuAZO
KGx1FcxVuFT/qk/YMhoI6I939H/VPbcagZEKFUXNRtW53nF6cEyxJCCpT2HE9q42J97jHcMw4+Vs
8VvqvTntpx92APrmlbqUMk8fc517wocLww8koRYeWyDKe0o4QAtsQOHibw0iyUA2Pe42LvyhMrmZ
OephRDG/4F2gkelPrGReaMbMlTxQCLmR4oJ40KqyHwVJwp26VWARU5NBmSqu7n8RJTZ0FFRWRxxu
2w3FqRvZAnqw0pHT7jctC49zudqVelVibAHBYm5Ql3F26vIMCu/mKU+t9CDRH7eQyAmwVVFR02v0
Lf2dTa5oECTflC2HU+o6dwfQlR16rTSU++7m14hjC7kM6YqAU2HX6b65C3mn8HaPMwt0CMjRkQVJ
Oj2oJOgV0yZnaiBt6Bf2ToWJHi3AToKq85gij5eg4UOwYNVcFyUufgsjyYTdkhYnK+fvE2ebAaFV
NClSXBD4iF44b9XuvQcgAr7P1930hFQohXO7UTvJJhKobJ+UyZsTdFcnnq7IdR3qBmMs4xUpaohk
kFS4uOU846bUbVQgtCL9jry1LP/ceclJffj70neni9oGtj8cRc8aRMWoGV4YqS6ijgXDp1VxIUt7
TNV4KbUcDRM1Oe8UXEk0CUrF9xRuN0iDs+3w/Iq96qQ+UIOec97R8Wi+hg268rG8zrq8Rc18idxX
2TVPU1NtjBYh4p5u6kiS5ewMMIlJNWghYeannPwUdPQFOrtBCN6D+BjPZxexfm+0z4Zwv7Ycgb0W
rWtX4n5JilCfTN2NEFFMxEd3XevszLBal3j0UHRc2xIpPunsHIf44bFEcm1dtniZKtfT6oqz8kJd
flUICPwKOyY5WEirS652kLrMKsQ4BcmSH4WStYPlttaC+EBKyFDldeJT0hOPsFqIaG7kGnvOSU9D
kBwUUadLcYJmQbmhpLqzd+ouNNwpVRioBK/KkxZFSb3J0P9v70u17LsVapNu/KEhThwOHk73QOBZ
5EKbdqGOM8U0blWxouJHQBdZ/TvG2r4fiEDqk4bEryw/jMoxATMtn7RBNdJk73bzbuZxsh2Fj6Me
KkLqI45VcNZRnGXaoRKswo+qQD+K8jQ3zCqM96TxznqDWj4JpZoOETKkQIqJmng572x86h1JuqhZ
UanzOlb6cZqI26xv9S5UvGgJ0k073JAs3vRle091bmvv1Goykydk4w8U/zu16mIxXlRGNIP4pC56
6xOy+72nuccxnS82asKizk9u/cOpLGiX+hFhe4Qqfkv4ImvXU9Gu1Fr2deuY69bZAhpQ+nJt+N8s
ZL87PT5ZA6ZIGDrV2bCpWj4+174FXKQya5EcKRjx8YKjwP9WEPYkJWrFnD7YlxoGL6q2VUmip0YY
DLnVAmsXD+khoJ7uMdljhmlUDU6V+WES2tIt8EfToREQvFSYrHTUVQls6qXVfh2t4aZWBzq8SLLC
pJkS7HloSkTWxUYGC0NWIDMIWrb3mj8eTxZlj7QpJI11PiQkk/fOGi4qDkjUhjuKKpPXmzUCJn5l
cSJv6pBSUcmmbLKiQd955Lhngc8JfNITP6jqf1tHBs7ZYGdxwC7yFGbNOUNMVdWs+P1SduVrYq9j
Dut4RJWZqxIX9EkQ2CSjq9CsDjq2KM/mBnzeuo3MczoZSnjqPHHv4K5uKq4yaRChqkCsPYpxdT6o
8wIHzvykVqOWkSZb0jxbRSVCVel304wUvhoskjs3oaFvAoT2XZ0amFJHHZV6LOBMcgH88pNrs7m4
O62nwz3UevQKCWT+eJUSlWB6cKl5RPIb8o5PtZhHu9kbX4Q9Pvt10S4lwmwREuR0TF3sXUs/X2i6
uCUDkd7JxQf9S07njSWWLqrC69zrdyPFcCWSh3rstuiGf4sdE3kJp/8MQXahLooYN9p0RhREi2Dg
MGXN9ML8HuMT02z4r6Txh12kZTSMcGaDcWyAKMqo4zI40LS85GGwHwL/QUOiPwy61Zxg6UfMNVkb
EdGmmrHN8bxt+TbYPST47ujwiVW1qQ4jUe0AwCiRRkdhh6iR4b/u+w2Hv/YaoIitR3Qf8uohtvxn
gyEqVWyUQv0kGFCydX19hQy7TX39q2lE3/RouEpMCEsUCes43FVF8WPw3jGIFQwjoUROtfFDNAMc
8vRrGY6v6hglrZRBIcmqmV7HFkd6bR4H2lsLOCjodyoPFTT02HtqgyE4AE2bv0wF6yb9VaX+gjIE
KfqDNpDJkuE10tyvmAIzb8QsW0Pz14uP/pycKhu4x1i7Zwzrabd70aeqQguO4GqZewJ5u0RUO52Q
PMEoGMPgVUUOdQ7uJ0pcxPSbjpHeNG0LWo3KfdysvL3hait/2M9yoJ9bxzi4UKbfo23KQY0gdT9y
Vf5ZZtnD9KUThLNmORVwyjlnqXSiIlmtKk/+ZTq6q8J+q/6yil8mdZIq+3SEaevxSaVf9eO6wP9h
mF8Hb4bzJ292ghBDmXzJH/SOxBCFyaPsp5tdoUwYO8d7ciISemS0+awyGqL5a3VsMCd2FbU8RhbU
TOxZgdq+O6yb3t85Mv2sOY+h3LGLiGD+mB7sYTXa1qM+rDqp4aSM8xSSdWb0oN6kOtSpA4raqoEq
yIhjRpB+quIHjwfUXKdjQrLp7OnSdhgzkT8WWkbo7zuE6/qrOeDN3k0DQlEVq0Qj/5gIsdQYYHr8
cY2M6lBwSk8y6KZ/x2tyuH2gL3bCdxwJfPEdUctyvjT0WFR+UQdtta4Ls3uevZXFK3ItsFxO6aqG
y0jTVqX5AYYPhfNdSznvpcEJWWqQ3pN+GYWrvLLNldqBmd/dL73KQ44or2ZC6kY8H//LaLYBsanC
j7upvo/640k2+segD2gmiT0cUsjQZOnyEtX5zqB7mvJyKsaj6oxEg/WKrvn4MLX0pGvHPKukR5sS
hSO8PehOqNLLsrbebOEp63f9uuavpV5Ia0uZsQnkxUYJWaHubjnFvzHcGlpx8UzW5Rapf229W9ne
c1DJncvBi+BacvVUJVMSn13WZzAbO1Wa932/reS0dWb9tZHTV5VZa/vTaMutWiHe7OB5mr01alVk
00WyBIuuODTEbHTcfGqqhzQkB1L+JwkpnKN2ZyNzTd9j5pwu6MhMnK8nlvBcd/TDOUVIjD8nWhSq
5aBOqapWUvWZ6sp0mXP2MX6LJXZbo7uTHNZVS6BsjYP2LSsmQNaQzdq/wDU4/76VR6dRidwBWP+l
F+p7LfY5ToyrDyAaK32zQYYi5WFhMiABK8TA25QAgtJhwEOx57xVBIRuPV2SQYGhKvNj5FMbCGhp
PS6QUnMBTymE3B3t3B5d802hPJTMjSkklK6NmuAqGoPqlytYtPr3DhYCPKkzoXawgKgZ4ErGDmpa
rWvBzWJCIHJ9wxy/YlAStt6e8b7P0VCJj8gJILv9ZFjaX4zv/0V3jOmdq6NJo8a1jufpv0zvTG/Q
BfYG8x32UdHoV9TfVruqqYmmZlaMBNS8Amzon3dZzX8zg0Ll0laDCEZQ4Af+OELDbCOxw5GOJdMB
xWtSrB2nL9cxeT8lXgq6vqVV0mOi8ACHryaDThcdPRrtLb6bmK7YUXCfDFZ9dFQsJw0YbZDQA0Br
2GGW+FeD5vti+bV9/c/v+RfsQRBlCP2r0TZnA69j0sRdCy3cRHmvipaQ8ZyhJj1p9Y+aZ+YwAvQM
/CmVBmXTncYkFMsaUtIdpZ+/K1bC4HhYFXO5FcEAxEL77vXv+sCnnkzK7mtlvf//TZbRsjNNC0AC
gAXjl1uAOILvDXXP4BygTlbT5W2viqLVuhjugLXCy2OhmvRwEAVOtYrM5TJdcQYPoRY+OeIHSFyg
HQa3g6HhX0/a7+/gXy64xfp07oMs55fdG6A63E+xZJKB+m5vwsaw3wuXsp2RscIU0GRQHGQL/w51
6QD+Ks3B36+i5t45HX++blXr/1/ekRMgwwnnzUFY84/LtnUsLYtUuI8w9UMqEFT4W9QAw//LMc6/
G/yj2KQzZrYDD6rHLx++rX039Wd7ug+ZPeyAO9ve2mg2wNWq4cErLUKLte5Avy0LikYuipqVuBDb
/BLBAi6Quj8RhGaLQXoCSvPPL4bx76IrzZzAsVhA4H9+HZSUWREiNk7LnLzQVDSX8gFpCcAezPD9
DEYTloV3pbeKCqC/qiXdSGipx/sb+R8/xv+MPqrLbzeg/cd/8fxHhdJBQn3+y9N/fEmypP74mbz9
l/q1//1jf/ylf5yeN7c//YHzW78vP6tff+YPr8mf/v2trd66tz88WSNLTw9HfjTT9aOVeXf/+3wI
9ZP/t9/828f9VW5T/fHf//GjkmWnXo0GbokY7P1bSjUSCbF/ul3q9X//5vmt4PewIOw+fv7tmJTR
z6r4l1/8XVT27x4McQs5Nx8BWRN10/8lKqv5f3ct3VLENQ/jgd/0ZktsduL//g9XR2/WJ12gkeDq
6APwW7+rytrB3wMmaghVGMhYuKyM/xdV2V8CgGM7jFmZjPgG7w2RzF+3m95bievWMQ0hFMed2AIF
MHZPNtNAgkHodN6D+VyHc3S6P4x6Wu/qxinOpdlR9PXxcKjrynnV0uTdCmf5FzNo0/ljOFDv7z5l
DSzm7cTRu17eP43as8z18zKs2mVc9x0pu0f3y9LPA4yty1S7QMmRYNren94fKtNa5KLUvgq6CkqA
Wbs0hq8tRY0YT01mwA6ptF5MsvYi6GpYpOZcr1I9m78XQfZU58620PrmgftW3JoJJ5M4D8o9WNvH
yBl/REOrK4l854CSNDpGhTXgXVLoeNJqWbIRzkD1lyTvLao3S79sqw2Y8/cKRzWMSZZDb2pnkzCP
/NFIyWaX8T6yNcy3mBi/moEGTJh4k3et4W69aRoXo3THdtHU2bSviwzRxUHb+5mkFx1jCqtAWZyC
oVmmbvKe1nAzS+EhvX53YImcV3yFkufCRx7HsHtc78tglVdz9loEIzjGePBWdacbG0vA761w8npo
h6C4DRO6UY60dOP3z9a4OJU4nJ8BO8rvFgf9i+t+ZRwRHeCpTdtausFT0GO2NvYB09FEe9fAazmi
kR+UJ5+63ckX36jD9Tx0e9hrSEb6xiXylLlFRtaOhVXcCj3KbrTp+hD7zSmDcmpp8ap3q2Q/u01B
4ze6VqIcuAkRfhPdtDNiM965nXvL/X5+EnYZLUsjyh9MSrxNNZT+tg1Uiwnatoz18dIV2ngZNRer
T1E9FhY0lwBkOcVhkx9yE9Hy+9MMPtYjJ6zg0exd88VNRfjoNtpvz6SuwTnTi4M3RYd0qnG0ZkI4
INYlta2A+2M43FmOuMfMLPdzBo3Ln+cXKKXN1rZLgW3CMcj8+ZzRE3q8P5QzvdRBS05jGw0x0Cs0
oOquqneF9MaTi00X2NVh+prP2MlpNTo9jgM1wjO8mz0O7VNlT+MlS7Vp4aQCj+PRP9lh3j4yvsGp
NdGcvRbVH53hz9gJ51gSeRnwCL8Nk59GXezDTve/ph3gqQbxwXYKvGcoe89ZameP9SGZrOZh0kWL
K2Y20z4AW6WRDgVupnwxlB5fJLhQ9zr1gSFxdetNB+Wq0LpB1sAN1wPcwmzbfSrtdPox8YWWDvM3
DTY0ZJhoUbSdfm1sQkliOz3ki6kADTRW2Sb1GEKNmPE81f3adTPxlNid9+QWnGRrpzxFQusuZqjO
bVPFRFxRzYzIvDrj3B7v9y6P0p9u8jLrBWr/6maW/I80yDCzlu3Zr2vviFXkqe1sHf0xHoISurtU
yu6WUWjHMJ7mbVK206pCUpBxBXDktK/ZyY24oR53TP1IrGJN11/GbpwWvpamb1UlLrisxn8BK7vj
X/5PaaRioYdhAxQtw7nTtH4pjcKsn9zJG9DbN8L+YUqHCpYB5atmeSd7fMyQDnoMOYe8RP2V9pr2
Kvz6S01fbWs8yXlGyQswy2Nko/BmF6W5TVOslCdtzn9MXvScdZXz4uehwO4AZ+3Rj9eiGsaTx9Dq
n9Lk77XE30pZXKqk7Nq7sPofijwETkHvAoZirEz2cT3/lzpf9/IpLBI8Nseqdlc2htlx5LTYKqOO
lmGG+A56hPpd1rOBSEXJpLnA1BeJtGrWgVtVEiJTY8bFNneakRN+BDpOH/p4N5SwW2QorC++EPOm
16916EG3QGP2alfaViuxexVB/FyIMX522lIjvtsNdu14894jHorfEEQQ8T2Gsx0eZ9tRViHGlzCt
86U0hvChMWr9FmAB3AMhAFxgYkQoEGEAYHF0PXTEYoJcZgfRaSwQ/tJto9vJZCwuRgpf2krZ6Yy8
x4U5z/JUSAa7aZ6Jbw4+s0u/rjgX9tVbAvtvRTtpBP2RZme3897zcUjOZOvm7LTpz66VjxOYlWtG
Altz7HUO4FfnRwWkGOz8ydfm58JOs/0g4vJWcdm2ZY4z6mxn25G25LMDwmtlAVPbGX5587ByeoyD
GIG11i2eQjsoEcOtYgvA2iw2UQKwOxRetkkYznyt52ifVo3/lqPGij1J2S2D1WhUIah8bVHkTQmV
UryE9ouV1+1jQNPFkDEfWW3BRHrxXqfTCfULQJvjafW3QoprE3Cj/ZwKZIrH+C8qaf/XQkItOdeC
eoH+Ccvuzjb8p0IiqjC0qGhfLocgv0mn+ibQkdi3o2wfLfjj8GAtMB+ck1GWtT/LcTxwaOuODJCr
lakqborI9pGTcHnosV9BGyRrb04RnQYr2M+4J32pmgCJpSYznrSWxloe+y62wClqlp735o6FfzRT
vdwadhJfmmwwVnHreLcQUg60H/RqhNklu8o2ip0wmmM4RnBF1CrSatU0LIPpILsJFIRR3LCNaJ6N
0liPvmRcZEzutjGNz1xAHc2RB3+dx5Ss6ahjW2dor8jlnGYT/b1gjodjnabxdWiCeEH/Y34raEYC
Ds1esHXEf89PJ/iwcmr2lS+sk5ZB/qLDgBczVtJPKcOFJ9l0+hoI35n+dobBud6/VCkLJGhGcZqC
sf7GQ3sY7g9GBSCy6PtbnmrxZbzoc+gcG9wk4VnUDQ5KPE1De9r/eZAx/4gmvMcYTkx0pRBmQhrC
+OXoFOCFE0Hxz5ap1nQnYSYILrZ6us7Gzn6Ssv3ZAXddW7ia34JMLFqv0PZ4QbFUZ4yStro16NBG
JNZ6Fu/QzczvxZxnGP7OzcOslW9FLbyL6UG5NEIIaX/+7g3d/WP/Rr1/aPFK4ihwIDkwhPzjQVin
iQday8bQO4i+J1C2liKeUuyNeYAvO+0HHW+e1CzSJ6sN0qeGduNDZBiP95+4/6+6H/2lTAN3kcMl
B90EdrJkhLb1UUi++B5SNsHg/bg/w6j1ARHcYhvIsN7Oc2Odhf0s5z2ALetiNV8HdfvZo9rTBJjq
4Dw6zWM9l6dMS1ImlU16BG7y+1f3pzXOzctGt+2NrfvNLYnANpcN4jnaNtFkf/TklL1qWYzDd2L0
SwwvMeobswlpDs17BQn/Mx285hNUSZeE2iJPA/TZRw+9zjxzX2F7ncte4jnsNS3+cMBFncpHkV1e
miHGMM+a3+ikW5cEI6NL0QpzXTDf2Jcw/CkFsNWdZol4f5/6T1FZY1udlrfAYOoDQ1rt6HmGBQIY
JZo9cdGS3n9KwWsmmVfcyt7VjnwTA+cQW2XuEkacebKnqre+ZJm4lWb6mcjkEjVB+KNss0sps12W
dknMYARx0TYLr5ZeWVu8PtZajsGwlgf1t5CRh4de2jE2GhS7Bz86zUCcmZa7wdZ2WjzKaNe813iO
VabrfE19w8ErlVZ/1kQ3U41xbFljBZo59h7b4mxNmKUXK3F54kT5zcGB6jJM3aM2yGzddBCTDYpQ
6uSCpXjMM909ztNsPMe696H3NoMU9DeYo14zLO22CTrsy3FmBBhPXr3vaifbC83h9CXCTSDVyN+d
gy8DOtJwvQIBL83pDgYAjsc0JsTqY1RcOTuly6ga60Ofu9VJSxk0lNgEvZh1a9F49FPGVvFTPQ0j
nu6FXA7s4Rc3SKMHs0CxRKqnfvjRITsOmdZIAVmO4XDoXOP3B0uHG1EjdIyXeHlps16nBq0wj1RP
J/UQmin+kAX0DqFlK2q55jGC0LD1+nxchZpjP/T1YD9EyZMyGl0Epd2co6Brzv6UtL99VepBszRi
7EDv3/XUjzTKkq1TaVXgAJSFtv01rfpx1etWdkZ8w9hpwZQcaRtVm1Yv7KdEU/NRM86+NNjAIr1T
O6+zEVx8rc8XpWPqWxuP1lPY75Mqa1+9VOL6Let3XLuipUgC+djL1H2I2UOrrhird+pYGHSht4/y
rloFqi1vJoQQN/a117ImfI/NTxyt1tLNolukxdm1tclLw9AciwhE0lQHyZlD5lXW6Nw0iF4zgA2Q
R/Dm9ZBVD13feLdGhOnNrf34itl4c8251gxwOQjdn4ZB1l6NFD+KufcEYCnM16P5Kv3MQFySh7TJ
Xzni1Kf7M1yo5o2huc4qEeJZhnN+0KNiXCYI+6ztrh7OKdLFvz1MouyXc23KQ1Db3i7GIWuLUbm4
9aM4JOC9y7qAMzlYDFd++1Kasjp6VJZeXNf7Smj71PKPE/HmRW8cfS+gwbIRhk9Hr8ZVptX60YYC
eOwKrELwMp4Aa2kOj2EaOGhFesg1zuGmqlvtHCsdFcy02yVHFP90f0D3dkxFvmv8/C0o0I2Tqfi0
gOTppYi+IXWmoYuRLUIMHTXPhB1RD8Z5Bkh8lvMIUgfwGo6lRmdil6jqNlu41QP8v3gR9omncKub
vqunZ/QSips7uMx9pV0fqzxIHoI4zBEdMBk42kxUkjqaXqwSnKaWy3CDFeP0MsMKWqe23m+s2vsU
s/dmi5aFItFJKjvKjHmM6KOzJc2YHZpp8cs0XYRlaBdjxg2Osq8TWfrNwbE05bBYhNmjHDx5GDMf
n+VcyZzMK5mAySnNWYfR2eMXWyfIHVRwFiIRwsqpEQH2kpraM53QMhGHwA+vTbb3o/aVdOatWokC
bsR4FbkVjNZMvP5y/blO5A8de8q081sEggBuWbiTblofsotWFXLRWm8zA23RoIZT2IpdUg3rYN4X
U/lmzcmwwXqVUzMcjZZwmNanMrfmLV2dN2dCCTjmILinJUDba0YsrnRoOifmPC2rZuXjV4PZNfOp
sa8+8rTj0FIz3Rp88SVIzXwt2/jRrsY3PcecjQb2sadcXOQDNRmNJ77QrmOTv1iRl2/DwHsqea1j
MmmXHkP6jSGqn9046gedQ8CizCwwM9KLNh3kkMAWAQfdgN6ExckkOFkzGhh+ZiVrTvwZ7GcJCMcA
62hd6eCQIhEngOCfx+tQA0pXV1Z9zonxiz7QwUTp9gu6me0y0J15A8PaQOlAqf6bu6gS6FZ3Oe62
AF/t/g28MBBED0+9SSHtDfspjbsP9uC70++kjQWri/3ztLFHRnmcOeyFrjUGTtHKeBeZtUKf14GN
XcEU2dl6zFJmkBq695YfHuJuRmtVgLxQKg/T5L1ihEOn3URvhoS4arHQlUUE92hy+4cKRRvE6HrL
qTdd2a6NOD/WDc2UttYwCh8cDRab46wnPHrd8NlLZpRwZvLj9OG2IxobPUa9frJFMfnTiBhpM1Z9
CLM0RI4HEolr++s6DOzDHNCniy1r0XfW69AV0Uq35RMXntRmdPoic8gqQIxoPAG/9waEaEaJX0Hv
rTzuKEy5dos6j4RQgOKHNcTRKuvT710boTtWzTjPhPVSix/DJEyZZ78MZjwdctfsjtIxU3h7oPzp
1C4H7J6XoMUhLIfB96D7xGOM2UOuX0sfq+k8dd866YuFbqHURLi3agbhyc514VKB/E4MD5epMXmy
qo9EcDzUZgOiVsJymH3gHaFvJEgPdN1Bw+pxVerax5jWNxS738pRX9Uy+2wCa97N4YXzxY4dVu7y
yKwOVsbYVK++WlFvL1MXxwAKA+IFXa6Kg2TnWmcZX9NZgECtJT+OdyzqAe+aD41/Zi9Kh5E5NPVt
KkSymDqoulFfW5suhywhq7FaNJ5WPeD22e+r8qvvT9Uq84iYpTMNz9kI4qiQ2i7COIlb6q7CuYRv
VhcT6KQNzetHXDU/h6AeFn0DlNIYk7070TBrKR3Q4AFnNdGcqXJzRwXEKpP4gYMe4s0JqPeTdfK9
GHKOPh+GBhmiqsWtu6HV7DewDmOIITJdu2OprzvP/xoD0FmmpncQRfRocjBYgE/tN2M/bIupmjaF
G6BK3oYCIW+xHzlDYeahH2yBUnS6LQvXXBumINybz1lgfjrSlrt8rr/Wuqr0jJJOdqofI13VLnXD
YU+mm8wNxjWokRezQFiDVIV+eOsTYA5iysWhBwaEdxiUZKa8Miw2Mc00E2CTBUwgyzxqa1mdI7da
0iPG0iii3vX0z1TbzLZdLyquZqXMkzEhXY0jo7G8mr74qZUtRTBs7KqOdqYwMUTIvrZ2m6PQRbwO
2yN2ccMWg3VnnQ0zPsUB7I/eMvdG05zbGmKWZkEXTPK5OQ6TeYh17TlvcEXFMhnGQgoVo8rGZoma
R4/UC2CMthafoSeCreSItCwn/+cohv4EhHUv0hgjR+M5CgsAxVb5mUXpQ8mRDV4ick/NuJe1v1KG
AJHtvw5tRR6K6dBmscDle+66ZRflz2Ar3ZXhVO66MMVb5YA/yJJBLO0R1BMH31XRFojdAiMiFukC
9SeKNrN9TYzY/eL02mocJiiZU4ZJ+gjJI42rJymGbGH626hAcsLwko95hBw9ggFZpEUUUucOj0Fc
f3ZV+pi2Lb7KgKiMNNvkgflaSgClXVja3DpqCi02oZGExJTCAgysyWnVyGwZDMGB2g1+TRW9J1N+
Ksr8KQ6nS+bbF2qIm9dFFk4hzotDDJQdg2e3jQ5DidK4HKIvYRm8GTP8ucAC/pWuDS3a9X74BRSV
YDruvWgVI1+LxGMw1GJL4uzOfOqHU/ruLvXin4no1o7I5N7Eu7UTbb73g/BQus5zHCU0QFFAXcrI
JMwSBpPiwC29upX1bBqa/oCl7UNCczo7ShPxnNJooNkT0Ka2e5Jet02Hzxb/WteW04l471zdjrlm
oTPANy1ygXDkvkIbcPSSL7oltlOU0smtt0UfI33YpqcmCY8DeFej21KqmW4arVqaZEA/JvrlMRIb
hfEdp3LwzuM60fUedF6EP5RV4FE8gFGxBd7WCQ4yUk8+qC+dtaVVjyaFcDfztjv70/OoTukfiMvU
R+Zq8o0jPE8WmzO9my2iXpkcd64dy+WkCVRQEW/dxBwF+fYk8g1tmGlHwEJKJv4iZh+32NYLVmnl
bKowC2g+xNbOgELQlshLkq6puMg85sjhs14J13xt2vybN2LgPoy0L1NAZlbafit8Cg5HdvXKoJVZ
+hYE9UEe00ESLmYLY7iYRF1APQnxchyDcRmlE3CiOvjm2b128OW8xnud3kBhvKGZGwII9pcUuij0
ugk5AU0Dc2p7JMhg6VZV9Nl32RUYzzRDpOtFY6+J0dayMhCywxln2oy5e6YatR4iO3rg6LkSJV7n
SYKSkg/KcRg4eMCr38jSYY4Qkr7Q7Kf3JcRiTEwOQNiP369LLImz1ti3RyQrPucq+s6Wjdet08Cc
bmrkrCJaaGkB08rytr3wvQ10psQV9IiJ+Fk5TcvSOhrJh+Uc28QDd+o3hwAtZtLrbG1DLO9lLcGf
h/CsBkt8Ae0kF6nLL8cmkBk5B8s6nGij+OQcvfoRz7SdPY5hCw+faY2eM837o6n3H0DzUZyK/DVC
0DSRsWoWLgBU4XwNZsoaTx+/zKFmAf/wkn2d0QRrCv3Zoc/d+waihKEPwkUUi8Qq0dfEwZbKubcU
v3FpZ5zRo6EGAY3t9cpLcWTiV6yABrRc6wMA38So6ACApp8LhPvTKbxEdO02g9ciAOjW+7IFMTpq
1Y/Qc/FWYo0iGAVON0VCyC2M3dw6Lqda6p446z6lBojGnbUtc1OQMv6tq8vokRCsMFrf1XDJ8jtv
PekIbIgs7547vdH3/vg/CTvP5baVdF1fEaoQuhH+MmeKVLDkP6jlhJwzrv48gHz2Wpb3tmdqUKS9
ZkYige6v39hS8ju9zaaLW7CEpfssUP1bIk39qTfrHGzDvP4ZMbN+TWsDL0PDoesWKSl0CxCL8QHv
U8rWiV3PmvS2AoS9ze1lZKAibuouPQywrPe4LaN7kxBplfnrvKrDUxSmw24KpsRBn+3LwAwOZWp3
Z8UyKe3QLliAxYY1MHuMq1ojUB0K0+0dY2P7sjqUaOBpVvSM5/lt4f5/KqJzTm4cacdA6Z/yTHEu
/og1InNwyUt99AyC1xrauDuLmCiSdvNihGrWV7Fhe4+yd2Hp1BxDl1D9R1DrWzaWFmU5arhHuWg+
RGw+dkPns18WhF71SXW7wJeq634iCYdSvJUzcRLmeb4tG1/s+zokEzoq9V0ulbdCa/pL0+RvfkHh
QSG6Vytvs7NbxT8vVjqcg9owd3/+hrQPBRwTgYW6iUAiA0jW+h2DHwMzajp1KNn2nWSbNDgkDAwZ
RqBxJHRVY1vIbDyVMtQejFCa3LdFtSxaFRjMxGHh+Q2aA7MNn70cbb+IQn3tV+5DZAzYkRIONW5d
awzZgrTqOg73Ye3g1eQJIJyHgO4uSA26FHilheyyobNCnetsa0Lunn2UGIR+UGVkcUxhXh0+T4EM
pa4Gj+88VGl/jmForFIrb/NFVUznaBSIOP0qYVdrG+fWKcNXdmT9tYRCV9XwLfUD7U3L2ZKMPFf2
zBvhax/8UzaBtUTk3F3biPYvx0+dlyZrQAc0IBw/TgHioc+Xdjk2L13O9J4ExD1AnH0BsEwerFRN
9pVgJRbaS2np7Kem/BR31dQuN9hnzoEmY73OeZVZT0c1vAp1sIuuzhjVXf8Q2K61g8iY1AU8xAvD
pQsuFl09LtpGqTAubMYwpMmyhjWw6W+62na0LXNd7JXA1U91EtPuPjTJbTS6YIXKHLerlXAYUJvh
gNpMQ4qZWgTgx1MYQrtWtGORNvqXISibZWgp7P4ZVTqDxriSBkHy0E2vFLh9pB5efC4EOJpn294u
C8PqWkxF5b6G5l2YSvTgN4l1sFJWekJIcsqENF4x8hoFtFziGMtWpcZ9Jp+i+KoqUflSW85+MAOF
LoQxBFW02C+CRGyU2tCeQsO3l7brdTuO9NoTkmtnoytSARrJjrTaiwe4hhx6sUEGFtp/se3PcSa/
MrsIXAypwgXC7NofVThk6yk53lWYXQ6QvouhsBoU+zSWbblvAnTdYyfon8ljGxGYvUdtqqyEXbU7
Dvs+EbOc9+Dfo1ffkG+mZFJS3fKNMGzxKQR9CBuvfxaUZl0xDC340hZaoB8sXfaf9bR2VibJSes2
EY/kGpR4vwnFVyr2oshsvjQaT4891MkexcmNOLrx5Bl6unJa883NzatsbX+X5l5w+PNioU/iu18+
ElO1bINuRJLFqGM2J2Xcf/i6NpVhpFmAiuRDG3he+uzk1gO7WKyd5osh5GpsCuVTa+ffVNtFcmDY
HFg04BXgN/wItrN1bQLAbc9cO01vLEDjmetNWZ89Izj7Xe7uOzOpTq2CF+fPP/+HjBDWOnRb0I3Q
7RYMFF/trz9/r5qF0RceKEhMpRZg/Bt+j82Qd+ppJK54G9TI/jMNjDnUolXcxcZRZS5aNcVIT72W
hie1KYqNocqdFej2vgPsP0YyNvZsfc4Nvg7cQnbpVwQd28LPqDJNiuIUx+rA0ITLErvSOYj6du22
FS0HHPxXUWmoJz1FXSJr9+g5SrO3PALZMi1CZ5krVI/5pn368yeBJu33r9JgYpUAmtSykKX660fR
to7szDDNlug6FKM+FuHYPhWJT/pJYbWbLkO63pTZm42vZlknFQ+sbTTb0hke+qDzVrNiK20th7Jh
3pKBikHCUPqVA93FKJHm+7zIahA276x7VbTsJ87TdEngKDMlO89v3TzfECL1Yg7A+11Gm0o65s7K
dUWLjQE4kKEzYeA1S38DS/yv5s1T/X+wZfC8WO7GKkQDnJ6Iuxcp4mLI2nieZMdJWW9QAELhaMP3
RjNbaDtrKJC1Y0gZzWHZN55/GoaIPoLaFRdb2c4SnbpUvhmNO+zmHYW0F2/Tdw6YR+t+L/JCweFu
5sFeMQ33OF9SpUfWgIZpMaZNv7HTztxEfpZ9iuy17qJrSDzxY4KYB7PSvuW5ecuqBit2GL/14HRI
JwbtNPoALYiPo33DtAxNE6THRI1RuRpOck9wZxV259xH7YA1IbznTEjrugPk6qcxKgwbUGiF4djT
fOiMglkSVZQPrDoNXoPXeCfYu2TRdb54iQcUQbHVx7ck5kgrEou2qREcm+jYh7Dy2qfBqtqnBiN+
gO3wSiXFzqvCeBcjrSZvXm23pSvKVcB+fdWRRWwdys1IVuWt1o/rKFe1q5oNyrYuzY1mdMXJMYe9
ZSnera9/ZEqort+HrsTXWFfnn9HCoI/Oqs0fMrujt6CR6tvgw6J4nR4e1UQjXCnrvr3T72Psnt63
CxN5l/DO84Xp6qvr1/QMGE7N0JsQs4A6B2WZDeeVutZ62tQf2sZ9NaLhRZVh+aJ6/jXJQ+9NRsql
le1JqfNrWdTZUyD5CiBYvEVeVV8VKbvXwCtuqhebjw1ZQJpvET7vJ+6qnm+u+X1b2Vf2EowQ81Bp
S/pEtekm1HJxT3K0AGaZWTdrqFYRmPYxmC7zK/bylqo4wNrKUayNbVvF3onAy4amWytmlX2SfVRx
dvWGs2wpzon7ol3mZaCT32Gru5mtJKCKxFzCz4oiKj9Jb2eoivc9HK2DXrg3Z8jVq6JY0RWJNKNz
PyVTTHtuw328HyKN8EKP7vOsr4icZqsCOQy6tRlP+iuqCridMoI68I8C8NYkkgcR+h2wsH0h9WsS
iWiTOeRSvH8zUVCUhGZzQg89YS3ivOREW3sOqHVnLBW9mNImFHVHRcbLYBV3hYoaXL1q95JWtFqO
3E3mQUNeeSzd1LoFEY9TOrhgLtNbs7BBuqOmIIYSUAgoA3dpFiqHOoq0UxUaYIepFm7UYGC5lVF/
JneG5Zk08je3HS3QuBS4M1z+eWX9fWwg6wd1MLM0SmBJctKvC6vn+S3/8fPl2Gr9XWH1FEpjXwij
s1akGn8JpaHuTcrWAJzhunWEmWvNyJO1heRuHVUuurtCZHecZwsB8/JNMjaTTJ0QjZ4U54r/ZcuU
1d01iNLq3SJ/Q7C/Dyq1uUVYnN/VPIWb7mqlLpZxYH6OZeDTjaQK+ojjbtOOACIxTj5m5rAPyGcI
ibGUIrPOlTNYZxpEo799KB+FPnNeN2cPjbnBsn4bHKqoqF29ZOqtqIImAMiqKPDlEowA/JyI56Ng
7/rtXnOwzzHMRMvKQTGgmdK/xVV/KMJaPJZqT6BlHNyE2R5kqhrP89/zGe66BOCcYWNrRi1mRXZj
S1YPHSabc4DHa6FtI8Vst6KyoEQqq1Qu+OLqKiQ22kD6o6ruOR8zOmihTUKaOb4GrvkgQzV5oQ7E
X4UGkRwJZmWz15KjjllyW6l29Bd9jPG/7MoWs4kUaFSYUj7qSzTVV3Vj+px8S1e/DL6esw7CdqM5
De6x2lZL0+Ps4RAckAzkrPRBgw61i/uHnC4CRyGEjo7gjCgiFU2XWZqYbAx7X+gknxdldW1b7Udv
h+YuZqEhlKhyNmzE3kakeXiMlca8iILZshE8qp6d+DtC4DojqZ7H6USN1chmRFjHCW2mHPzaxzjq
J+UfsgDA8L8pEuVkxfkwbjoO8NGktEFeb314lLRYF/wO04mvhLUKkU8d50vRVT9f/ftnsiX4ENYC
u7fvcLqpSdEIm0ZeSlQAt0rzBAkNKNuSELuSH/ComXqSXXQ+lUMbpg891XSPhvHNNIvyPr9pQd8I
v3Cr3fwWzqs8GCViPFTs2b4wPPZQNKFHLyj7HQd17WrHmKxLPbevIyPXKff7C4XaGEzrYFJfuIq/
lPZbi+JlN2+ypJC4W2Uk9M83FP/eRyxphwgt4iK3mpdYoeFi0S/UyocrT2LzuYLqeW0sJAGGHgw3
QFBn09UOxpiyCDZJ7nAcofe583Tj0A7a6zh2E/7W61jtm/JU9+SXeIQGsF3g7Rf/zJMD+JpyC/bz
UGEUuEsx3BEq0NnVXXQJ8Gg4HM0OoU4ZRIvWjobjfPGY3WDg9f5W9KqKh9YhAID1jdTpJnkiUP3S
9dZWQeng7JoogyfMy3wJo09MZexotAHVwyVUlNhc1cTuKQgF3vXFti+Wvg6NqI5qpG6xSEM0QYRQ
dlTrz3h1g72nNs5yVg4TxBnsS1LEiIVHxQgNRksH7b36JPZThKrcMu4GKimK6rUwh88Ggvqd3sR8
LKEfDIdEC8vzfOm6Gj4+gSmuiqzqkTuSrpW5LEZaw2g7xuKrkZGwTzZ72C7T0Gw2eFCW1hiXxFa3
vsldlOyZ3Pp9grHVx7Ga96dEFisOceqRudk6B0bhb7yRSJoyRHvkxJBEGX2YqwRhLLyhUt31hAif
rm+uSUYY3Z+3JuOjeg2EdLKoSDxLloPy8sPxbeSubCyVzRIIXR7znE4fgRV61t7KPEZ769zK3l4L
xcqidYtg/6hHRXZh5I0OY19V13llJG7U2CANnzQNhbdqi1yli89OL+yKR5RIz3Y/2ve2MF+i1hlI
ylRt+jQrGERV3eZ5GN8z1d0grFwPMWEpxOx3i1jTdNIGxuCotXJ4N0r94pP6r7ZZnxaKXxcSE90c
i6qlG5IIvg8wpKukUVR1OBDf5V5VqiH6ej+Pet+dLkVkhrbpmo0NjYR9D/nq8gi4nO0SM/s0hFSp
eGMGtBv2D0Wq6vcG3ZyWDNbCCfR8O++dfuBY58bUf/z5S9PFdBL75Ye3NPSxU6cW1jupz465/xy6
Qd86j/0KgVaC290ZRHSa9zjzpXS7+FMLv970xU6pE3+b9A48QSBQ4aXmqnOrng4wp7xRoPLIEWAx
K+tiJY4fGGkzspBlegwcWjhbDF73PBXe1o0lD8ykRXRjrV8R4GFO+ZbVbbCGQx4Z6ZmkUaPAoOvr
rrntQxpY2roN9uy71XJ++g3g3YdeUOjA7jlUyamF2t/2o3rVy8I802Ymz73eejsnqd2TEo7V2dKA
EYgWXsh+MI+uFiRPUyCfywQfGl5/SqPWXKfhlDGTEhSSFsmpCzTjkqRmdGs8d9NWinyqp4uDcLQI
QuxP5ReIvOpWmfGw9EpC/+2MrRxxEl3H06FJ+gKdkK3HK0rW2PlU/26MXUz3jT5MsoUxVNvHfrrI
iWdODDbmkdyCna93PAvTJdVdm+xQcbYTImOraY8dEkPZpAqlXp3ht1ccG9vyW+uZysnK0mCJF4hZ
ti12bqZE58qN9HXepdlT0mUj3CM2HZs5JOxgLceawnO3dYhLTX9eiBSheWKgmDY16UovRPmQ5x3t
ASJAj+HSc0TUZH4dByNe6W7u7P123IlCxNcg9F5qJ21OnAkkGHmVRuHrEGXUA5H9ufAjClQ6gvwL
z0/f1H6IdzoOhI1EJ/4GkXQP7PEKVxysFIGKMCrt7zPomRFz0ZYt53itLHZjgz3eHmHEgQdlFjqP
46Q8tl3dfGlit1yq+ZBdus1s+qlTJNKx3fF/rpPHNM+yfiHQNojwFkeNf+zGbNW3RbTOLfJINDOW
n5S2flGx3yz6wirWsz2EcQp9qhvxTDsKaaTlKI2Lh8j7GJTtwncMCj6C9KDGNlYS3V6ltGbMi+3P
FRe2s712ni3uhGK2lzoXSKCC/hVJEWHp5J8dQ1N7ymI7WymE+3GGbAqalsyKfIZ2+JxNUIJnj1RQ
RiSLAHjUeyHrL1FbZdeMttkFBqkU5q6KdvMN0qSIXeJsAeafboKJUFC8oLsZ6Fg6p7ulWZVH61pk
X/oU8VhlDOGT0jACIHD93BaG/9gYWXH2UPRJPo11VdmWsQ7sIF1JtS05n3rFIc/QLkzvEBRzZlR7
Qpa1WDvKSUg3OhVAHP2mB1vrIP1J6Q8cZ3jN4BT/vHqJ30c4R2PlZcsRtuRfH1bejnxjJecmX3b9
+M8gajLMIqK6KOGugeoPRFXIVR/4RFxHrntLU3D32u/SHUnIOGQCkjhcbBQ79KKEodW+fx6q4mne
vmDlJFtwpx5iT6qH+ZWeCnJAnLh397NTqh/a4eqY8V1UQ3AzSqTNnZWSAINcwPbISsrLB79y8pcB
xUM4S4EV+HJ1LAiMbbtB8rkkP/RqTK5p/zpgylwzuFdHi1CXozq90muilv78mRnTZ/LLgk8hrIEX
R5faZLb+eIJsRReYgx7FE3joRYfAd8eDIdRPkeJVO9XEvJCViXubX3m08pEIp7uEvA1rl6zqF4Nj
+MWCdMOF2P3gG35L6969JJzzL0Ne62sn59wZ17F8jMmVFlVlPpkGVVkclOuNkkxOA6PcaGMTfisq
OUV8+2Kj+yaHCSwOD6R6l+c8SzcdGkoHtbUR/Q2d/B1nnnuEkdsj6zblR5tA5+WWJ9uW8jWO8KhQ
CPVvUUVhSSTiM0NfPqZGtOkbaZDsGIqz5jjx1rFBJRz2IxJHw9eZZmh9S5xrQgSohoqarQyiywc9
/CyUVwb35c/f4VzI8Mt3SKoEVnnsu1MWsfPxvg9tEMxEUOUjEVHhFAnsV7LhgluvyTdCCT5jZIDW
QChDllub3cNcXeRZXz+UbZjdM0FcUZYE1c4QKSmlaXKyK9XcSlbBSXMa3TFImgQRtmJN1JqCuynO
lvNa2EV5tA01F3VXop0aq84OMYqhUDrhY1+4/1CUsOhRMVEwb1QnK/W3lW1QJ9GRSOLrZnUfHPWJ
SlZSdtKd7lTWG4nq9E03VXkl6gbTrcjvPe74bZCMcPkzpl8BbXiRKh9rFE3kAxX56n3QqkfzK/B2
dJovVozEo69KlixNV3bzUzwbU2hIfVXChlyXJPGPeH40GhVZrMeo/9vDpf12wuaLsQ2VGwvORWWe
4uH7zzQV9AizhUknhExcew0CL54jw9v3Q/e1nQorcIaXUMfGV6vrP3eqH2ziQEMtbbUGOh18Ba6/
ynLpLSKL8+8QFsZOWhxg9KD+y9QqP5Ln0lIFNAvYPQ5D+ZtZxjVRCaYwkZD/PHUdX/EMunujlh/m
t8J2sm3XYD7EO6adhOV8k5WoN2qbE04wXWp/UhKk1rMhHZCxPCgIgiy0LQBSdR0Lj8RAiPdlVpXh
Q9cSWt8LVMJWqpxD4Vk4TqIf8ztb0Yg9TgdyagmIvTL5OBfLiLVb52l7dunJsbcAlO+uMuzE1cyy
hnXLRIvWleW57IdgGWlduyynj5G9SaFPKtWwAPC2M8VzAIB0Vu263iuK/heX2e8WzelzpGtaB31S
hf5xPdUrYAFdIefo/bgRj2ISIOU04hDKRK9bQgmW2S5bxulF3/X5nXQijkZqzvk1rZ6yxlWWswLB
copdlQjl3UgYyqOYH+6pzsHAVnkPO2SfP7cRD3oyzYqIPEYCRf+8uvxvvxFp4ni94ez598ffKEUr
kXRFEi/fUYiuViiiRvA8+tjRsQ4vozRuQ+LGon0cjco6GrvhM1/1Mk5ufhAH69IgtbXMR+Vg9Kp8
k1l2tNUpEdhq/PV8lPbJy0OR93P5AkYR7vipGsXbX36V345mFjYrISZezqAw+CPL6pej4wY6/JBe
h2+ih3+K29Y+eiaqfVUm1tKJPMRv6bZtO2rvItT1ntNoRyW39IIcEmvf9Ue9CeRL6hnlyhoy6woH
2qx0BWU4PXcnw3NSfjvtZ/zG/3mq/JCyBJuIXIL9STMs+DPalj4cpynZBW/TVARLreyA0NNu1Y5m
cMq6+rvnB5DkkdRxA/PKw6u5Ipy1WnUmLLtSj85bXcYbYD0DHxNpocU4JtvRLYfVfB5tJGNepmpH
ETT7CWw+eSjbzshpthDHHMmn87Ze2MVK08N8JSiPA4MZ84VUyKFzzEl7bJRvRpOh9UcYtUJ2YV7G
hIwhbCfenoP/Y+vV8tVPINlVWe0tx85eyEPGqzR8FqUWbaX58H5/UTHXb0hJ5ITRQr3Pr+LplYKW
+i/3w++LHk+olEyN3Naa9REBhaGFJVbpONZG8MfVTJ2olJ4fXWvCQU3xpbBU5+RP4QRpqXwy5GCR
oO4OGSHudK7KmBtI5TGgRAlypDfOokF4MQxt9jDT0GmBqhkfhv4XrdOH5JrpdqBFzJ7qB5Dp6+o8
1v1nZ8kVpOFGPiBZTfUGC4iaXVp3axQpLMoUrtAgtMv9JbWr1hkFnnUGgCLFfN5B06omxM2Rb65V
GXsUbyH3QeWlezVWNqyr4JPJ3x3fvw3n83qI9ZbHzjbpsv91LyxrA5VcxTKStZZ4dnSeLRgH/Ta/
0tGKInAZL3VRqp8CIjBxZwXjEe9pdaksFwAljIIjZerVpZguhKAhbaktfXkPVdm+wKPjLFPV3VBG
l5Be7iV1w85yKAvcK2r8puR6fvDUGNEbIhFkp/LY1CoSPz1KH2SfpJv5z8YaH6Jm2PZKDK1NRDV+
266OnvgRylNVMLRsZxaJhPai7/CgTVnpeW7fJnm77fUjXUD5QRF+/WlwSkpmyFc65E3bXrwgbi/A
7TAFCYe36d38561lhNvYooU7j/F6UxxjH+aH0mo7+LQC2XkASIXqIyg+4VNbdqFDIH5e+KAhCAJy
KQp8LRkJH54kBC/OHNxtebh63xoC725A3C48Sby8QFKycpKY1svevPb4Gg+g+Cj8JgN27La4g5Pw
ASZJPlZYt1Z1nwbbeWjSL8WkiosUTa7RvDrQfvO6wIfdkRELz/7+BJFjA2swYd1e4pDHYDIvbAa9
UndqS3NIOG0NVhq/NsxN/EohgFxSoN0PvLS9SrNYRdDAdzXI/HscDn9RlBgfH3cc4ACRknwx4p7E
b6UTKRKEPukoMoni5qq0XfEGd0av8Ri4F0t/yTWvP5RaZZFAYLIYevJBz1uBy8AcNzGb7rPluS9D
WNl7U0dl706cpVrq5lG4h05Um/e9LPai+/QuljaypzR/G4tyI6TCxxcp6UrIhtBYM3LWMFPBX7gv
7SPqCnwnWKZQEpm2TkDQh4lz8OoSFJzi5RyJS+4aUFmOhZpQtgjipL0lNINh2Cgvik5pYufJajrU
ALiOBVUhrRJjcjB3IEB/OWVpH09ZjMCMfShidYfqSioDf338IzYJJ7YbrJ5R0OwaZoAUL+onaZVA
OuqQHbzehSY1k+YguOveR4GwmlpvVFxiEWP0X1Z/7eM0wI9kIy9iAQWmJlvoA1xARoRp+dCYLAIA
JEQ5iEtLTtQ6dZHjWGP3pHbVV1WzDlFcPvSkC5wNNTCWY9z9Vf6lq1PgxX/PcJbQ2OId5DFCM9nr
PwRitK7re0NfINOGMorUsr+0fA9dk23qeoomKcf2UHrexWvV6sgiJ46eFpsbJ/bFzY5JfVGRC8fk
faySgAq4oHGqc5GyW035BnpiVnud1kRZE3cJ1OavZSar6/yXhoD+ZPeLUo8Q4gCSqXJb49kacSPM
b2NFe7GtLpkYCm8D4I3cYpx4PDe3N61hfvqJ2zMLSBMkwJiiZ4q2gHxJM2Ao0JKFHXlYlm20HGrs
c2tqrUK2MKPs9M/i1OmwO6T2uurafF0qqNFE4hB5Z/lfnIZOqgpecDvGTrLJpJKuQ9lMh7tkWOeF
8ImUBp56D2GCPbPP9CM4V/JpnWvSRAZzKGoGWdxkotx0Ko38Ze3yub6vWJ5uP5oI26dMKHQYIc7i
dVbmA0qXWR+oR4AvcM3HwaYNXK2Cs9WNOKWRbMjRqAGUNe3JNpu7YIy5DEOmPWEuYFgekiMaUnsF
4uOufNVWNyQbRtvEJRHE7eRAO2qdTUXwU1sb8T2jlgIl96V8DKAV67gU10RdpI1XPmsZuhXsSs4p
jEJtl6uliyepJrNDKme78v1riU968y57Hm3D33SxYj34jrOyzcA4lr4wti0+gNSqv8dlKPaurtkP
xJUFB47g3HPI2ZcRxUHtoqqxeQqjq86jR9pT7aWnys7Tk1GOP1/5p1rxTyP5nvlidBNwUEDAk2vm
47nPwE0CIyAZoJF7Hh+UBZ6W3jfzlaNQdnci0oi6EGiuTsNuZ/l9ss2d+vMAp3wV7aCsGl+KA+Ez
8lCkfoGUxNgLjztr7M/AkyR5+8Q51oQmYJuigHBWjii0w25sJ7X3xmCj66hEvFWGjvbsQHrrULfR
EFFQ8FzWo7dW8yLZAgxEU+gKidt31KbjneyUkmwA9HfT8fb9oZteKWK4DYWa7eY/0pSagdrqXnon
fB3zTGxojyGyKFOzc10W2dmpURMAczEZBiQOyEJNASlctkwF+m8Z+CNaxkHWD8V06RL78B725dJ0
sPS6qDv3dlLf4li+BMWjjAYPc0eBcs8JiOUcOmO4jIPVr8yE3Ikod45obzRSsbgMChXSmVlEKFqF
ihqES0NYO3ve8DC/UyX+CnfacH3CpCaMjqAF9zK/Yucw95mrPtqVyZnadZ4iEj1WvWz83SjNN31m
+cvHocJh01qJtVbVRDmpUWEcO9qnj4h53LNiVGKpW5n2BQKUkrd26JZZZkQPCcLZe2WkCh4UMV7t
qmkWbQy/6p7x81dHREZOvqjrlvSohKpCgaJ6jzF+W0xkpm6b6JKTAZNrhqNsJYoa5DAMvXYzalSJ
O6PsH6TeqgSpsd9BRXtXt/1seeNwCCRcEpY9PBXze+i2bNENzbdZRJo4OWOgEclzmRlQg6IlRVcY
COtiPFamVZrrSqgP8O7DYU5xa5XNuxxcFq6Fyjiu74PESVXGt9QQz+9/Bzj/2Zspm6QfV2apD6sY
1nrBHSs3ncCKO/33yl4kt354iKeQFwvV+CZAmsrPwNuIxp8zByP6BKJBW0eJWp9j/MVoSrSntpTx
Y5F+H2TCwjQFCdT9t9INBh/3ENH6VaV8dVNsZkPrXHOAgwvKgmLj9iRYhVN+RRn0w8nIxXfNbjCV
88gr7o7Jp3jIuqG8ZVacXxWbO3e4//uniq3755yluPiCQY92vhS5XVhp+3QWA0RUc7vCz7c5tO/O
yHpnCcjx5vDNvwIck0ytys9N+ejjAXiMZBKsyBLs7+pA50Og1c3GVYdwXUYjVP+MJ1V1ttbTRNmm
olu68UgUEcVCNhKetnOpg3Doi5meO7dHwWrkPe7e6QnMWsSKWJkp5Jhn0BrfzYFz6CkpLM6yhQ0C
6WYpnhQmWkGFEToJBTN6mvRnpOQ9dd2SD7Ifms8phPvSSZ0pFYyL9T+vHEETple1xL15qX4OY8fb
EmaSLuhTMCAX6xJapw8i/TTkj66re7teCR8Snu9TNl0iHW5Xt/NNWNY4vNnJn3JHIWQONIJ8PqA/
lKhmSHIHDvwfiBuWfWvbD4Ni/nBqor9cL+tOnEmaNXOpupjfzn9RufWTDeK5iy0c4XR7a9HJRnhb
+oNyBggol37CiCPntLSus31SzRluB7jJMfeb58q1q2WuGdX1ff+D41B3//2liqjwF21K0KMJXnTu
WXSGxfxSb16wLK3jMTROaiy9lyBzvtmtZ+zf47lq+ADCbpVnj0byL9MLNTLiq+vKbJXaIESe2TzX
ZUOClcy3jTJgvOPg2hWyGRcGPmNKuU0ms9QbsSwkwMZqnn2Bxecwrqq4W8OwzK80RYlvfsdsXwet
tgtLHp52dHC84aFZo6A7t6kzPlnCF7g0wzzaiCIeif/O9LVa6966agpUYmqJMXAavHz6rVZ9WGFN
tZAgNm78SXfx30eDtI+JaGxSxYZnVy9WjVJQxcZTDnLw78vBwXNaqNbrO4Y0w0ldIuTBIzOIlbqq
mp2cV7NKdXzMwraz9hRZbgeCjRZzathMfVaKMVxF/k8RJtpLppfjfqjZ0ftj5SnVg9SQoKLdD9ex
FFjJtEwngF6qYlyltbeAVSYZJr5MVl7T31QC87s2zUeziDYCXKciIqB6xRwaau05Dy8KH2ZeyUv/
EfI6XBAT5pzMeRRnkNeOCfIiM3dcqn/UhZ173SGetKV+1+usiQXTJKqHd53sv4rZ2npz7U9DG9kc
rmwcxSpL+fw2Nmsb+YeAMR9jTVlE0Ctb0yWgII01axXGMj14WvR9VgOBUv3UBWW61R/VIEb7oWsn
zcLdJYiVn4e5ajCiu8m7yumvw4CFyDJbBERV4+7zCunN/JZWlv7maGO7ywGktThOXgtN/RH0yBTe
bw+cofjfZNxLojXIIdHsC1K3R4IILPdYRFm/GBnUtaCUhzLHctraytkNlJBzcjZ8rmOFDZdyDboJ
7c0suMziimzBxI/e33aiK3eBLv4fV+e1HDcSbdkvQgSAhH0t71n0lF4QkqiGS9iE//pZQPWdnrkP
XVGGYpNFVGaec/ZeG2vgFJavY9H99ofa+zTwdWSc407LTTrfG+Pus60jccWXkdz9IPxbRWL8CtlA
uYpbc2+X5fjlxmid9NgE2cNXIYT9XZjXKCnia2WkxAfMeqGOefxPqga0mQEbF8Y06+gzz9vptE3e
CTh7jybM2TRuofQ4YfWUVP2xYIqBmyFLP0BlrS0Tt1ODdu8wmd20L4sofguwgbAYOJeaedQtNPyI
yXH0XElZHuux3oKjM66l0xhXyTDyujxMcv4Wvax+gQvMn/K4zaGalpyWBWPS5eHygqaeq0UOP3rd
YeydYC3CMfsztWtlZISlDcPfGtXP4raiV/LhUTq9JNlQ3TigiRUIkgSa5IwJxO1TbSvlCIRzRX0o
HYusgNHR8VAowU8+Ttsq7QVoIUwz2q3InXzHKQ7yRw0IM3ejlZoK88QH9VE/cSpQW90i+iLQ0uIG
v83aBy5p9oEqumPYF3RfwrC/Fm3Z7ItQ78l6Iqs10gZ3lxrDn4lP2ZVj8bROG7P+VfjRk8En6r2L
pQEzwMSALKkMYGe+RaVGniioWlQVs++AsLVNm+s8nA9ny6t2o6aDU2farqUht2UE180ne9CadmB8
aLHznYOtuRlBbX4Ao9hYWT281sXQHmpUL6tZVnv25goHqh14T5WelkfL8+6QCiKu5i9BHf4/dz0I
SXgy5n/T6L9Cx9dPpJZ5Gzq+hDlINzwvN+58r0jQ0KyXu7Fu/+/vv3yPyld/tb7H0jJ3nZf+c5lq
wWYorJxdEN0b+UR7oMD/8hlHDMTK8ZynzE29u4F/YkHjNCSVD1oTbr3YrZ+D+cbOBrj/1PtZVlQv
SZRgc1fR76Cwy5VsxXZEX7fTZ6VwmJX/3iwPOTr266YwB9oCgbjVpnxuMl07Wo5Wr5Om1M5YjsKt
bVTdnt1ZvCN0Calgi62r+dmVY1lxSywyMhLcFQR5VgmKxNbe4i0Nt6Elxp+p6xz57IzvdlYemK4Q
sccmjKE+KxHLBM6314DGcpvm00bBHWZjdRgsT19T7tqvtp69p3rln3GPP4PuiC6LDJVPwR4OBte+
YYy3OgmnG/Dp8WZlDVyAyr/P/+XSuTupGE5FGGgfraE+rNjXnjzUldc6zH4F4MkAyDjflpX8U6dp
9J6GDpKayjFOotv5rju8u93dsuLyM8dKdIu6+I23dqvDivxbKsqFWVA6eeaTY6f6LiiZB7g2yXHo
LRVOpt5/s1vZbzOZwiSaWXzC8OVhNAYd/+CAUZ2KOKpKCiZi6aa0zPBEzuiQ3iy/LLDF+2bWgEql
8IqkkbddmqcTksTz2IMNAHmRvYlsGFZhPuKtyejPx4Od/Wl6CgjU1u+NZv8po/ozkilFEZI3Csk+
pAOVVa8hRrsXNgSImVWv72nIxz9xpC5Sw+VplDjIDH107YHdvYs0/OqHXnvCvG29PySmxBKJo2Ir
PnpF/JKjen/ytf3SZqf/uTFkoO7YJq0Trl48sCGDXlzIwYsT+cUHwM+Ovdaiporz6Acfi2ClTW7B
ek58llPADaj7IUXsWOb4lVP1Kxr7g9dX+ofe0CowOX6sw7L8J7Q1/QnrD7SV+R7epXA3oeB6otjm
uVKnCk+x/CHHZ2VFCfJLaT7IW+l+gz6AKudX5r6s0uaQFNrVEEX0JJIBApXbUQiMat35LQdM9Eun
tOWbeVmoQXKpwoM9dz6TBitLzYosQxHtmXT1h9Y2kn1aw/6x5ylvY2zazkoujZRybxXlL65VELdG
1NFqIANoaE7zNP0jzVJoksPUkRw8RB+mi5c8FnjWllfLRv/dF3Z+CSEmePNxPZhvwsEocd5Dz0h9
6iM/ImQq5VvTVYiN7UL008YXIBrx68jYapMQvnCELTsrSnM6+vtIlGQN9Slvct4E27Eck/3o2e0h
R0r6PtCtI0kp/o0Fkz5+PmZPuj5eB4CHO2h607EoeocMKQ5thWcSfg6Q1pys8loSyrcd2ApfAz8i
EcbWvpI0Km/efD3I+XrQ5uuBJjXSwJiBMYJd37OoBGcKspm62r1BrjjGTUINpwbI2/wbx88O/53u
liNebpK8sqCZVQpCr0pQ0uOkI3TebNOYbj6mp7jrrBcz0GCWFumb6xlIkmO/3gPyptaWeWEijbeL
QzU0v2rl12++38qDxZq2p8o/RPAnnlo/4zxk5OXfiD9ZAsNfS7uVmQXh3ipVvhsK8todLZHfmb3x
MuiVsZX9UpDNNr7vZ5cJXfktxZe1tn1iqf7dsHXvClxQe3LGnOK+qqj349R5zScRvIa+8ZaxXV/b
UOuuRWFpK8+7IN4aPrW8zi6Og4elCmr9A0XapjHaj4WkrQISN50ceofIjNcxal5aZXtvbtJd4syV
H4EyWAGU8RJV7bM984JlNjREkZCji3r1rXPbted3xbmjvoVPWaMTKhoNi1VuynNowQPV7MS+Gk5E
CHmqNy+LQZEgmkNB6lMPNaGiVUSfC7NxY8cjetO83C0PxWI77npr87twyuHqm2kInV848AiLAkd4
QQBKMPlbVF3VdagaconsFKX8TM7lb9LvtbrFMZzTCbPh0O+WuSYZcH9cDMJ2gjUxGQWfTHy8K2Z+
aCjb8QEMz6T4zjyCjbRx0i+l0XTHKa7fhvaWlJDsGCPdaOKqYzjo1YkH0fLs1N7CtHTeaQgkyNxc
grV8K7pCyC4/JpZfTbJuOGUb49ULAaKMyv4kSWg+tHodFu8BLmsyXZiV6pvWTI2NtFJ/l8MVIvYE
SepGTqb4BMaLwDh3tV3i1MBnOn5bowdImZjxN4Ax8IHpNWxpei03fAp05KNWsQvasXvxbxDigruR
ONtlS+icMn9WtQ7m3tKIumEnHwcMB7gh+O59pf7UI44HVTvNgdHx8DEY3VFhp/ilx8zUO4FEipMh
5lPOPctN0YmUg2TrbJeHyIpPg8Li0JKduB0Xde9ghvdMmrsW6cOrYf+LPlY63JplmFToSX1jxCBz
0V+nGpvCWEX+ZlEhx2S4nZoF4W73RL0hkycEjBP6sfLt5CXsCTB+/FgQoiw+4gVWAa+O19HMqy25
LDdeXaI8WSz/VGwprc35k52NWXpRGP31Hv7ZhECHo2kPU7tNr4+7lpamV2kgPgx6ltsqBlATxpn5
IHKz1JJLO5aedXw26OtFZIHX9FPMWts2sx6cgX97RUN3bGf6/nLjJ4a2tfnh1/891+CluMoy2tU6
LVSa6wwBOrySGzserI2ZkWNos69uWNAbDjZJdc4Gs97QKf9dNiK6LFEHnaXKE1MHkh9mrWtukHwK
S7raFx5wq7laEomASRQn1UaIKL/Uvk9JMFf6g6ix0VjRP8xBAk4VAfCEyQjeLKWZ7TodyYRYCOST
6aktYoSCGBZQoo0xpQeg/6SgRkG9E21P6pjbGm9pXdYnWEys62OXP5d9EpyKxBwBSITdb6rq7ZSa
zhd4crVr5jFYHtlshnNx23Mh/j83yuzumQFHZ1L6H9lYwV89+dPHw4tihzq1dbopWZTPscEJBufj
amL4yU4OfHw3DSP781DEB+Rp0fMciLSIMT0Asa+NQkwkQUIipweclWo6+CQHQhbN1OUGK/GzrmZ9
oBzfU8WP/GhvOqkV35dDZmt/2dKV98aum6ce2Aq7X3j25rO+6/QJes758b93S8zPKfbra+gVVzWN
+q0tjHaVjso/xS1BkzEzeZDwIe7KlpIMKugMp63U3kBWeUI7Sq9uLnGrUYek1mvphWHXa1SPPh/s
C/IT9YRWiSyOqbP+YfwAey5vo8vQEiyZ1sFvL6+pSFs1bmvXsFbpgfQD82/le6+upk/vyA33pHD+
Xf58iuPRi4dY3Zk7rvN1/eyXrLLRRgwJ5LSSMFXXV81vA3jCSoWJ/MQsaHKhuOmpJxVik7iMXuap
Q0qswR2tw7lTJsUBpLk1FF+EpV7TQe3zkOJk1FXKK85L75ckBgYxGr+thGx7UTlzYjsNox8TePZ1
VgnrHGAOfm186ksnVM96GUSXrAs/DX6PD47rDHUhwC+P9Gk9DEX2IQO9xT6GwdGTfyLPT74DCQtg
TLXPWCTT1hqcBpakXd3AcziOit8Wl35fWb9jdxjBbMwRVqgRz1OFIdEzmuCWB163tUa7e8llaYPP
mLqPRKej2eQ50wwp5BYOXnV2XdRe8zlw2c9q+71qjP6dzLQ/WubPp4aYYra7oqMgqWP8hlYzsLRX
5ivMVDrxVZ/v1Zy+2aC3tWTDHMz15ygL4Grrbuphcc5PLi+Hhu1dClofK2tqEML83+Sa5V4BA8v1
Wlx2la3Jb4RLmVZqp95kw6aimG/BrNNzmZ91+sjbTar9SM2guuaWDtp8YFNxagVOan64vDDqZjWs
lFPhl61s/1R4cru8+t+XpD3D3HrQ3nssfvcRZ+lRIyOP9kal4V/mOU8M7ZU/4x7VJCEwOp6DRA/L
vVtO7aWfcbbLvaz5wfSnIXTCZ1BQeF57URIAvzaWALD0PgOOBvUwZBj/LkFIHFVEG74ctG/mK/Dx
4pKkPKoUaIpOdNZ8M7v8d0PMQL3nK76XhmOY6bMTHDRF1Z/HQpjn3nXE2h7Jjf40I9E+9RwbNo0H
FGFZTexCob0toMrqQ3vsVKzWMuQiiaLke0HS5yoRxzgF4GDpuDtHhBD7ZR/COZleemlCsmyvwMfl
1hFt9EqP7JhDubgsbtJobAgZF2YPcpBVwQfDpT6baPAOnXlqrMwknT2pfgyadS+GfOKX+GRNOYUu
fN2ReuU19lmo+5He+qC3v8LCbg5pEZhHt+2OvW2665rK4aRSDImRz4hCHxtJ+ldT//BCiRVEd4hs
nwXP2lQ+ey2Op5nPSyYD5PIeXIE7kFlt+PUvRK58FiojvCbsvXdb4z2XvQiOgjig7SLunKh+VsJh
gvFv75caftsK5nxxDFwLK9UEgKJS58THPNoGPbAOhVe4FP2TMQKn9V1sp8veuTTAzd6DZy2KP1qn
+efS8c4tftQVHVT7zHT5t1TVyMRkNuIRCASO2aqejPhXgJsUILbvr+Hin/R5Bl6PQbkFo87YsGUo
YGA3+60V/IpVX/ylu/1PiyHlnbUx2VU2UQK0/9urZm0rEnBjE+fsAyE0OTR5UQNw+pn30bGJmAdH
f8rxafDr4wOiofQCPwXOPMLdb/3cyVi2ph7kWSsQg4c2UawdfOVLrVF8GKM1rO0ifh+Gvt0/ht2t
7OJzIU5tVjsfzYh8EVSWT8KTeUYJaR9hNjIDpzt2ZmWju57h6lcmQJD5/xYUbNBjRgM7nf0Jy3OJ
/Yd9ckCkmEU3hS5l3Y8dZtiCFGRolNuab7sLE9t+m7vNR+Ba2HHmh/EYpFc74cwn1G5sED2QM0FW
NMC94EDH03rpTQxa86ueK8OzUJxRmL0brwVuI7/x4y9fVeYxGeDHMYIwTzHxFBsbCX/quOm73/fZ
3qqy8shw0nkmyWci8hI9khNaB/TGxlp2vbeNa09Lt8LDY9Rp9rZvxac2p5j4881yr/NEAlbUTC8M
8T6QbkzPynXSe2WLkOCRIPyh5VG+zaV9CWgcXXMjwLcOieeHTybIutc189x0fvyugwQi+MA4LTKH
R6qJ7prjgW1NcHRLxnsXaXemPdqHWY8/hiwN3usgYRwRtivTgWPvO3x4ZJn/W+jFPnkB/x2ol56j
lscEtafJu/LGOeBHaf0xd4ZnPHReTXQm494ec0bIgWIe/i33Oqf62XoMrpZ23eQa4c3Rz4Oj3Rbb
F5OVVTJF04pjgX0p0+EIPbnetHNsV4TqL3KN/LkxdOPYzLNn+sNwCqb8vXXgSiMT+NlXxGHVgTHt
F31l4jbYbY0Jm1OeowIbdLIFrGQw8AHGxcwUu7dGPfEhYL0MtarAtRZO1SXO9bNXBdiDbey7hzrx
WZfLOr2QT3cuysY8OF0WnBSFeDX7GpbXMiRLl7JStzKoRUs9FEysCDoKKUQtJ09Bc2m8NtpLDVYg
G+ebZwSwTJauf+yJaY1lYZ6VuegnCzcLt5rXfSWRwYro/SZs/QWaN8gIYR+JiCKrQcGwyczwr0A/
ukMeMazschzJum+QIyRpmcDRDK3jEgk2mvyBtCw6+XmKaaDgNFprhnlMdYwWS3XqelO/f1wqDw4L
CJuY3gLlzigHtROTCDdNUrpQxOqaManJJ7RlcA4RereA9kICIl7mRwIwzf3xe7X0L56dUH9WAygY
O8KQv9RJNOGH/ULZ6Z2QcCtTjzaLm1LQ17sEonY3Ft7DdRBwPmEgH1+IVUG3Ps9NgvJNK8b8M/WV
QuQQZ2wPpdhGU6gdgzZ5kz2Xta36XdgY4rwM1b2QNkyIbPVYlulbLuufIz6/JwKxaYGUenHXGBdS
Oip1AP2bnZ3SARtbi2ctN6Mv5WiU9lQLk2SoOJN6FxlWUPvxumwasNJR9bs0aZ9aVIJvzI9epREV
R58z1V5kAaoomqOkETfmuy6Jo8PaT2fnUM4D/XLCD8vPsYFt3371cf/yeHnCVCs1D9B66Wpkqrvq
iEP2EfXXuNoHQNxgH4EUtZAHO8p0vuW7QKlzDP1A7itjNiOWgPhBRlTw6tS01dzG/+gH8E6EanmN
CZLWUPdCv1izgEcUy0KKS+CBC0CW4D/qcae3o33FO7GZyLLYJKkeHow8/ZBRrN1o99hrrSBdUyM8
N+47xkx9Ms8PgOV2JjIsD7HTjT7Ghy5Vdi897e7l/XiiqYNYpC+rHyasidVyExWtu31AdPz4NtIW
e4ge0GTBRuPss4pmAuNY2cZxgZ/0PhOigNkkmLOA/kXtFcbV0vbsAMVNOebRpgF4XBxRzH5rOyz2
WtBasNz10zJ9WLyRjFfT0OejPI81uqwbCBfxxn2KMGMbN8SJ18NAUEqBIkjE0bYPA5hdDNQfrZgK
CdExqt1bg/jnK3BHibyb7OcFZoS5OUmsCMJ/KT6jgo5sqXlQoXAWvwL52Fv1BNhLwuheRhG6ksRJ
hCj3e5qXWmZ/9lqWfEcSJUpHHJxbMidcYCYBctNdwzUPVxUTIrko6qzs0t6EFacIWznNZbmJdP2n
yUiEIzkxOSyuaXOMBdK7OACWWvRXFwU/CyCZ39tFPqknzmhskpqlz6BAqWb9uj2WO6ZvRLOnmfXk
+zoy9Np5Xj5agbLYGfP+SQUb18Y67bbBXJnNF+Rfr0367zDHvmkbWo/d2ZsAFeN8eFxjoa4lq0x0
YsfuKdbt3JIIzUwelISpWrFcrxpQn+dJlOIQ16ir+2GCm0lNdsTer561CPXK8tAoQdQvDLUojIxL
3JCThaR+pere+UAbcKQZTxe4GjeLalpRh2w1xoPP9K/M9fLelDW/U5q1e94aVftPrpExRF9UidLp
XtrK9/+fh/wBtIcCu88KSZOIs24voVsWnZOcp7r6Z7lCC6RXTDV6WmN5AgyoDnuQTh7ZTcVzVXvM
9HvRBMdk1Ldy1uosEUb0vNpDFr+wAZCPxzrMxFrQ6PPIePBMoEn+EPl3DLV/aMrs+xBdi+tH7jkp
29+mEyBwnk9Nfcj+JSVGV9LyikvSyfCF4epOq8R3Y0OJTizxP8K1NLUubcxAM69NRs0S9z0/NaCV
uBJzJnUMadLKMjIGayNZdZ18K3MasrAR7ePg5N0uC4z2sxuyLSPH9C1SuXwluggPBOqHiDbfQzqV
pG14fnwyspms2vYkGwkPvlg079T/HlAL+g2V1MRR9GRoGjN6ojbwT4flkNCrl6990ES/tXAmrHZi
xoJ73SkWNtEjk/nh1hzOct8nTdIVA842jrv/3SxyhuVh3lvv2sw6NULC55mSzUEYXvjW4hHex1XH
jm+1zi4y2WbdhJAffG/iPpnFSimQm0A1xd1v0ITUHisGzDtImzIn+L4mtqRHg9jQYTgkbRHvOhMT
47wk+VFGbnOcRCR9l7BmtbqEHUJwErrPsppJnROlwTxUZq04l2lQ7BVW/x9p9VYHRbErikEybIlf
DbfQ/gpChBSV9srILYQVCK3o5c9NKi0QicYEMkFEYMEy1rrQI+hB8KmZezQRsA+vNNg2ShJwQkx8
B8IC870pLe296/znpLEMtBN5QYEf+YD3VIhh0M2tPWXEE1w6ZN+dhXUMJtm0taOu2PtOZL1VwY9S
dfpfIAffA3/0m4Z0mJOrqtY5DpD35R5xtDXdDATXR9usehKaGaG0DmtQbY3PMnO6V7dhibBleudS
1RBEMqQNB+erLn3zsNgbIjN7RuQwHh86sgqVBZ/48Ew0lo3N3hx/TikSU33QANFVrXtrndymC7g2
McmzH0T6EQqetkmL5EfUtUSdBl715bm1d3HBiNfOSAKGU8Jf4DyyW5pOlju5h17HeeyEfCAtABU7
BOzlHQgTemvqBrerTfiohsSwgkorBBgXdkmzXTRbGrb73XIvFK7c9QxP12E1/eycdrhWnoz3QZSS
WpREjES7+jUo0ZuNilBAuiHuCcyeuR+lwMGcM6iAKmE8F1liPKfmh5ay2ImgMfeKGIm1Yrc4xj4B
tcsCFA/ur7Z26i3TEOcl862rOxV/dOiqTwnsNQS/KR+XHNF3arnBoWmt12ZKtLOMOmLGPb6hLv3i
C0Lxn8Ji3A00aB2lbvQSAyLfM6CHguXqBzBlFRVefDel3REHK78X/ELnWL/wFtmHgTIWESBgWo1z
MalhafYn7bwDZOv0KwhaJDdDXZxKYn9XyrZDpj80Bhp7+tXqQYzmDidUOgyYX6vIWpkpGOxlIR89
yGh5Ut+xl1w7qzPfpZYmGyU098jwPIPYk1nrgSgnQMNtySgcAchmEr59cNp6fKUDvUtTVFUmwXKX
3pbNPS5Bt+sQzLYoU8S7FpMdnEVfHt2bsejL21Lbs8BTRPWvWv63n9VEmTH/aG5Gn7Z1aSkLbY+/
7jWUKn2TUueDqYBUP5Y+pzXfl5Z4JROwcAGKiqUlTmLumlycvaFX7bGNG+/DScctCvHxpxMisUTc
ph21VsAgzD0mwLp1d0Kv3pgAaM8coqI3izcCAvBdD830M5PxR5klw4+pqRNykJLp1fKk2nZjvAu6
9uR2toW/W/y0UabQhG6iGytmdGsDo6GAdYp9rheASsDl3zQILG9RisCB4LivoUX0pbPZbXR/urFP
vFRDRSsBg+1zFnqog12327fCjl+lTsCJCK8mpKr16MM8CnPtxyKrf/QJxrLU1yy3SIPbLNt543Cj
oZjtUICTXdt62AkSBb9rGqr14Dfu3cEdupYj7IIqI8YgQ/1/FVptPct6+l7+FsX/fb5nVAd0PmYC
EBLAvGCLqLHOcdJj2TL6i3CCX1aDNU8GnrjpJuRu3VAVVRkixpww+UvP1bHh1ImuFRRTR3sXvQoe
WMGsMEaj+5UQtbxOMjjkloNDYYCjs7Ui81OLDEY4ce1EFzKrvGH8smEmdl3RH7qmSfalaUJjQHd2
a+kEJWV2q4a42fYWsJ5x3ixERqsUXTZwr9g0j0Nn/ookLm2z4uOJMjD/Arkz4dj/NOzGgioD7bq3
m/wj9CdQurSvcO7kxYuBfHmVSnM4dQVhoKLM1SUJsuckUPV9VIBp3TZTGw0h7karpLdN/cE+CQrv
9RAHGGppnu9r13K3pa/QNzjOp1F59YVmiboMZil3TOfJLfb/Ls4VMdtXMmJMV1w+wRngcQBGfw8q
VW4LW2D6S8QHGtjyWZeAIU3T/2PjpTwEIbrDpQ/yX1ukM7VdqWuXyS7pTw5iL43KoB9Jw0jr8KUR
CDLPMSRKdTcsP33QRgmNLoX1/52qFbuYZ1GtjS7iuCKbDktLPkwQ3SYYE0PKgXg+Lcqito5jMPRr
r3CGXTF1LKMVDB9oF+3a9ApcO7G8a5Eb/SDyz+pTGGia+vdOmm/xBoYfida0T1Gj11D3W6o/RG8E
Ka8MGkjPydj88L25veUj2QyDxLs8TuWoXWfeiVus4soS61q3+53DGGM3RIV8VZxSfRHeyjnHHcxE
eamnyVwtDw2wy4eJ6fbGPcLfrnJsu5JA1yEwEUQSItzuASfUb8zxGX5mVvFXaC8jm/364cd5rEVW
zDqXiEC/dDLLNiWsozcRFG9uyqgBaclP14s41KV0aaoK0USXlq/LW4MEbosg78jaqZ47enIXYckP
pnfifRJzGErXcsFp8ayjado9ixWaZxAvb4q/ztbVHG8H74EEDagBl5gAdsvH3rpYJihJgkM6EbiR
ihhtcZJ3CI5y+1Vr7KNU3fAEONZ+dUBMMn/WEUkrGPUN5oV7kVtobOgO68zzj2MWj3eO9fglO9vH
qtSQ6sZ+t3ddj0m/Q2JO3bfj82N0FpB8sQmLerg2kuYXqod6z9nD2XHuHreLyYJAtn8fts3Uvk/3
hZRpSJRzycT8IZrhX0mYp3N2C16hDB0EHrZePZE3f8F7m2FIxFYVliF1JC+ss0XXi7SpWntxzGF0
7vQithKrGKPdORHA8EmTfpCUFO3AW7+4n3Sz5/cOACIHposaRzIAU6GL5d9KfgovAg07im823SsI
HSB0hbgsaQRBBdS5nrybqPEc5vlILBGptiNM3h08de9F0ynfSpvVsQ2P2aOqDlEeedg3+R8WJ6uP
kmcd/w0Ce73b5pmF8Inh08fjXoJ8aVneDbNOV2VYIJ6UtfOScuB/gImWn0NCjNjQ45q6mL9dZfT2
mdlafWzC6q0o9G2PVhXaoTNtWO3i73LqyPGouv7kEq1N09NnweiKLxMb7zZrGOwuXWpOkJvH+9N6
FjTBeecxkhDZELvJaTCCXW1U6mNCCHrEJq44htvmOu6JHU3MauvYYfC3rsyXUnffwnKs3ixfftO2
SX9hifruh2pHNnD/Q3OyE7ub9ZmMYMAZNTKTH6JkHbnJhmwj+dyJiCb26GPSaQZ9nxeO/dp6kDxn
ClaQDvKpQw1IngUJUAZ71g5Myz/9jMX3o9o6+MonHS/J7uYwIeSnwn50zfQwb7nYY2vl6kH3GVKN
I498eURKeO29FJ5cRc4kPyineefyvH5qK6M+mElDillbbzQO3q+VH9SnkHDxVTVL+Jbnwu6vWwC7
U7b7oVfSggeafIRYznDkVeLTN0mQ100tuRgLNbFKM2SgMelgMbI9+JcMhTCXj4fH2kK+QXJdWHIe
9fceusE5LLxhNW/Wf/r+R9CGHOzGCZLDmgplIlyoRPuSmR2dWiM1XweX7n0qexc4K034mAhOEGR4
DPSZ5EZlg3Bxfi8J83zy0Kqcu1JFW73ozZ9d4q7aVhZ7qmGU9jMmznVIaBsC0R3Esk1gJxNFKF7G
rNDXIujSY1i/klQj3oMwtpliddYGC5K7r8OEqj4e04vl8bsauds+W3XPDMkqr5PMtU1QAuBYGZ4c
T4+7AcPiLe068sLhjNdx/Y0ajYDAKt83xJmT6sKsdl4zdXNssY3c3LbUbxWj/H0PC+XyeAN7F1G/
myC8LNAJP5xBdqUutSOsbTnfLMyxnoQ4XRx8OjHH/yXAT0093z50jlM03jItRTbvA7T7b5bUMPGA
EskkZ7Y8Ze0App1DKmJ/BneteslEQuVUeu1KAlU6P34ywtVXwSxBWnw3KprwTUd6t/GW5rXUycYD
5HroI+muQrgLF8uS4SFllvm4txRCuF0UJ+JSPUdeZJxNDpdgIPB7L2ubnyPRiqJxbluWp4W+F+gE
QIYhOZWJkaG2qDpauQ55mFMUhFAJpmxFxWT/DhDy+eym713ZfxFYC2gjD93t0uZb1p0uMNWmGtzf
k41VpLNb+0UUUq69tGCvs8QtTnR9rTtMkAqBacFAJqRwYRCiPpUvIhMQOIw5/CkYtXCd++JbH5Lm
lIVps0kyFe+lqBX9w1RdJLR16mwIpLFpBGu+uXZTWIM5W1Pl01w4a4WT/Z3v5AAY/45pc2ZPypdn
/v+XtL5+fM3yxbS/GPsSgFEYDm/IlDv3MJJ0NJmKb5FxKpaHxN6LQhsueFuQZtGE+sElhe2XmNMn
30vcJ3piJTMNV/sBJpXD2H8RM8s9tyR2JnG3XvHkaSA+E9qMT/ZMI0Cpry6CXPp31IARHOYuuuKV
Cs5NXvwMqJfPy00Sm9DX0APBkbaOXVRi3qoC64gThl5kw8m9RrLwnrqENDYOa70GsO26PExd/SsY
IHRta4fjG7Ty/IeVBOizkE+OuhYc5SwbwaHZrkb4se9W34tLaSL2SGqr38uWsDl/VvyrrPuQbea/
1H1cbzJdeQe3az+TqRxOqeEltEt0/QWgAuBRmubmsF1w2HRg5YkLMiUVtQbLZ6O/oFG7bRtggks3
2XXJt2nxjHM9EjsMHkEAVhNcwOUafhrDeLOzMvrRwc9RdKBU0SyLdUVzY9/V5T8+Drmfo9Zj2Qbx
/rCZto4RMuyloYZazd0Qj1j9QHf1TyD5WXrZv+h1KUmJweSBDRNYB/axKs7eh/mB1vH08gVhbyeP
e/99qV62w5NQ+bDBblV9YibeLLwHvzGdrawHeWxLWdO+6zehQR8Xp0BPxhnAZKA39MAdkrWyHLot
AI7/9bj9P4ydyXLcypZlfyXtzvESDjg6s7xvEH1LBhuRkiYwSqLQ963j62sheKtSop5JNQljsIsI
wAF3P2fvtWW5fmgyUnq65FbrvG7lmK15qR0FsyCcvhZK535RavrFSYrmoJF5uIkFIh3S2+vdqA/p
AqZYxA24g/YlKEt35TnVw2kGkwfromORS9x3/KxXTrWA4aTOUZXFz2EEhN6kFeQabYU2tjhUXpA8
l1CMiRQlou36W36Vf+l8N9+WA1mI0oMNLeYJ5PrQ+sFjycg5Bkn/z7dKs72HO+gfU29ilxnK4A4n
RnK6/n7i0B5484a1IcMRMGz3AFR9ia4GyKYxIe5PhhvbtnqEOoBFMpeuJOueZCXn77Eg/DzUKWFh
9UikL9Ze+uOU7RKKPrQ40R0OVT0sexvXEVmD/UPRoOExrIZLZaw3V+nH9aGdU4ZcE8dgnCVqk3cv
bx3HIezDhSpb9xtZj5JK8msVo/PiUA2PFRrcxaAb0U4b0Zd484M2mMS0WAHlGJxTSc6SoVTiNspM
Z29Qk4SoiJZj6HrnczIBoSN87Kk2xpGCbi/WGW7sg14BgEG6NmvknNhB92fbRwj9VI3awVten2Ld
gzOZKYOgQq/eFHE6HceUoiDq44Imht3AgOkmTkO8Yg18V7jxcPHinC53RCWGkEciGbgT1UaOKRNY
2XV52UgjXMchTFjZGsPp+lV4fWozNRh9dkf13LoXwDJlkG5b776pdJNNDA+9WU5Huzq4NHuWlVmw
tzFnjDeO6bsEv+u2DoMB6VchPqn+Yky2+zm2Jjov9l1LZODZobuPgQbjz2Kok3Bz/aYW1uFWaYh6
k7IiTgLReVXH00L30nxjmOm4GNqmOGRSYUlOPXb78hyVvVih36erI805um92ig0jraJmYSAC+5Ro
rrMrCA9ZRqWdAOXt5LTusfJXkltmm2X2fUEqwyasK/PQ+L4620aNWzA2pyfyO18MqWmvjeQcORR+
rSb+alAFVUWOtRjH/bNXAJwYMu927Ow5bmpuZgce7I/R2bfYdRdi5mmPYHn35YxCiFuLbiudFFWX
7JZp899o4HCp8QJqMRwA3OYQNwflEGNNqUgt7b5ND1Hj6DODa51QqHgwZZNvg9Kzl+zWvogowY/Q
UWBrM2UeplI2l7fKUGnYi36aQEWQVYf9Db5dOz+FJeqtnLQwt21AzIVh9NURdzNHr0UDj4VU3xEB
rm+aQpBuElGr9m2ZXwg7j9ZlA9tUJn39EuXW3hrw+3V0sLYFgWJbNQTjHm2WfdFVEy17YVffCCOz
6hxlmZd6J9IVSQ4eo2KPd8/d6rmyjqK9nw3yL7XS/dWEZuA46oiplDHtG7BWRz2hPQdWL+pKzBbO
2D4YQXBr5ub4iVlK1S665nnTjLCwPuAlxEvvBt5tZRp88Pmr1pFfs36bp5N9mo2AT0YRHsMudEn3
MqwPlKiCAscSTrKampxvLNMBKmje9fkmEHZ0ToSh9gZcjgV2WLUVXV+8MdTRR5mnASHNwphPcsBe
chiD4nYEShuBoUcHe0+fjNW33680K6owHfTB4/VBRzCL8/Lh+sTBCYeHR8hNUM3dxYyEVqfoxSZI
DLWQV0MzpW9aCqhI1z+6bQ32ax2bahhS5ie7jsznuhTFTqOvzUzMU5Mi/DKxPP0YV/7JmEoHZS3S
WeZG0veqfaApyjLyy3VSbmatcKWrfKE01b0JDLt+thRiV17Ysyf2aoVVqvKPObcAfWZAEZz+lFSe
vB37qdr1TkvkSeD4y2v3Xksc6+jEKFKu3XvDBnUlm3DlyfH+KlvEpV6danV75ebj3zHPxVgdr8/Y
GBGBfm0Dv61rHbOWcPmm4KwIbcDQlxSbq3Hd7hHlwj/8lGnG52tXMpy1o6mG+YJcdIySpSm3Xd5R
jZ1n5RRboZ1mDzXZoM2kl58iLweGlHk3nZLeSfVxvFOu2+xzoVWryuhpVVNFqqoyeO5taHKRJAgY
vKN7D4t9fXU8RWaw6fq2PDdpdNGm0dnFmk7Qg9+0K3nNsAmFzSRgF9/fnsJ4mRvug0++r3dDlDLy
1s5Elhl21vZtSVOI/uFa6CaJ2F1Cx+rfCt0Q6PkgU0SVnarOYBJqQidoG8vorsQnw76YD0mZECpv
fopReJ00cjep385futR/T/78QGfd3Zpp89R7Pp0LJ8Y57MmAHFPSUBoxsO/Mk9vWaNhrpHVwpMyG
H8uctBV0hmXqQnAc521GlkICL1RmUk2ipu3GoXZL0GG1U63WbRunIGs+yS9RK/NF6Si5wzj0wXbn
xrTWho9+COVLIESuMaPlEe1Z1aWlXJgtRAnUAXOHupv8FSSjsqbrlTXu85sYTEVhug6r0V4EQ7C/
9gBEi6oQ5xYCIjEVYv2W0TfI87wF0Aq9/Bq52n1gt/6L8J/YyJyR9cTfLKN9wR8cf0idKNjSWIpW
b1OaN2VIkRqWWQ0b1a9cVJcQl+YT//fQTkOx7Cun/pCqAU6DXtuvEsekg59uor+5ypkL8XC1qj5e
H/rB+ecryJgPlBinbcE+wTq7YdScvMKicO5FMz5rdoCUQ//UMUB21+2ulZSSNCwC1Dks3/EciIss
uhjvl+sclW0+x0ZgnaQBckBOBuFq0+Df1R6hFDGchdxhCfp2WFA5UM4XBOdcHxD6+FvMgsMiG/1/
vnf9gXJSTLMIM5ZdOHzmzoN+3anyY5KPwc11s1s4KFiFhcmWlMRr72g0EusuSjEcz+LwKh2eGsIn
0VF7lBU92zxev9I761HBYanXYQFqICnIi8RXK56NNHxtCWl+Zfe6xFGyyq1pxL2INSm2UDSi3B+I
TJ+tzn5kJcvra5odocxNCgaIV193Pe2TPI8ctAW5u3gr7XSKuJEwzT4XsyuWvQD2mrwxjlU2wrYI
M0AjU3bEXwSl+foldzI6X/qBxHjz3MOKoRbTnK7ysMrNFfsiOa4B3xI17SQ2IcWhmlPpHcxdzbge
2cpIwiuH8Pb60BjhscHLf6TBGMLZa9t8gw2I+mBnapypFPg1lkeVOZtB1/sbJ+zaQ+1M1NWr/kbN
3wpD/PkBd81VO5nkCtSARLT6VEW9OjXzQ9+l84NFYhXIxvVoqZrZjgZDLq0XKbRiUejMtkFEQrIe
BnRMmolJR+OiuoYzRDqCX7Z1FyOT/ZEWHL3euaATJZ2/1Gu0WQnljAeYOYtovotgCAtOyCReghA9
zvXZ/35fEyM0TuEskOjghivdebulTKLqy8RF70vTQaNu/nUkBwJ2uPO154sw5js4yi2msows4Utr
ZNm95gR3V2FQTdQfRGZWMmgTsgdSVT/q9V1E2fjrCKhk6VIlv9HzCagNV7vZy8JYIPEr16MXIMOZ
z1obA4qMtQRyf5FZt7ad0jSdW6IGKsll0xN6El4x8jGhfcB+OjXA8s8HdpQVuPjQMRWKDfFcoBFa
lHaJyRf/1zofK5cmNfKCoGPDYU9UYyr6dcfBYxvoiXw1ZmZxvkbBxILGJuN/T9nWIhtB0P6fZW2F
x73Oj0pUZh03PIgv2k3u9GfaCP7TyN6XDAh/RLIfba4acVfV90FKkeUqMLSHfJ+nO/r748fGsv2V
sIpvgatVh2QG7rRVQklP5cCrXOD7ntCys61pp5IGxUPlhC+VEO7bM6EjyHCxplMk44dJGI1npF1P
12fXhx6JnDUBJ74+czKxVoC1F7YVwdVK0/GuHKvvgtJ1HBPURxkEXCSFRj2j3t073jnUEIRVrPg/
sx5elsKN7jNt4CGOQ+QImlhUPlr0JcB74LM5dUuZ+DR+02gvxQQO2bG6jQHtzJi2rMpSxrUlj5Xz
aTAxw6xijxdqrcGmLjnz12L6D9yw6OxlOYou3bqbJlffS+k9Yy1Nscc1aF11fzi3bvYR3bp7wH+V
beZkoMU49sHWnrH75DXVl6kd60vX639Cnjq/oA2la5DQJB0pdUC47jtCXjQKg0IGg8WoVH4pwpL4
W3SjNbrNS+p8iOaeCrGC9dHoUxJRk4+Ro8FgU659zjPfXGTC2w2F699db/ql69g7zHomORR8r9PS
bWDVN4UPlj6wqJhevyrkSH8FHeybI2skC+HNoYWIaALVh7y3G50MExUGRTlo8dbQeixhyLMhawyr
UpL/VRnll77I6EyrkX4vqbfU8BEixfODmgmtjps4BwBZP+iJfZsqjhXDKsaSQyvLjWPmbuRPHcwH
yrUlK8TZl9YGtLGoupmXrAVc1Tjo+mN5mXLaQ2wk5Bu+KBl9e2GjtF6XaMAa6BGfDLsqF13hq0fU
Eat2yMx1E5b6toUUc8Xs/vdP8OLm3//D869FqWq6me27p//evhY3L9lr8z/zX/2/3/r5b/59ftg8
/vYXduv79ftf+Okf8rL/vK3VS/vy05M1qulW3WE5VvevTZe21xcPXov5N/9/f/hfr9f/8qjK17//
+lp04CD5b9hu87/++dH+299/GTNd/b9//P///HA+BH//9RS9tvlL9stfvL407d9/Cd37FxRIi8hY
oQOCnKHyw+vbT4x/oXk3wOcC4gahC7ASF3wb8ormv4DSukC6XeLLbGsO020KJEZ//+X+i180rL/+
79u5vFEn304QH/+f5z9GGv2cEYEGBTom/9URjkVABF/CrvwBNtzRaPI7u/L2SUkhaoizhwrHqW+l
HzLDK95Gy0+D5ccX46391w8kzH9ezSa2jyRk07H1Gar/w6uZOnhBvRq8Pbr9B4O09iyICY1M7b1Z
q5NvqMdpwLdpph9ArTyN9b2JGG0aya4Ppo1b73KrOYR+tIplToAR7jJJSQC00sikCDcJTnPvbcJE
vvxwDv/DQfqZ9f/P23ZY+nsGFD1HvMu4JXrXSxroT3tQAV+HprywI3gaDXNvt+GauRehYLNSA/78
37/u9R//Lzn0+sKQoFkq6uRtcWucMac/Hi9Nw/hYxM6eYtimCpxHBHDjahjVy4AjoN5BaLRDDNie
F6V/ws3++qFtG7aJA2uE4BX7PVC9orAjJxJxD25KwdyxsKEw5Q9bFu3fEPUZJ3csaND7Jdb5JPyM
xDl4KMveP9hV+g0uUnHUjVZDvxK4h2vGWmmWGgGyL+yT/hj08Z/eLANKCgY0FFpvJlT/cKA0pfLW
nlR/yHvhHa7tqDRtv3vyKykj8SasMFhT15HUj3VkRppzmxjatoZhvCrD2HmQfYdOyLADZ2F4evZY
Z8VX24IZEwM2i2QbsOpv93Y/lPci8ras2FdXkQmLyH7rsE47B631WItcv//9EJiv7neXjG1L0zU4
GQwD+T61S4utaorxBR5Qjmkb7BrBHZPOoxfMYd+VvAfCQL8cZbbFInN79XXGDlY2BJzRqq0Fzs1x
ONE/uugZNTnPgYSZ+NVj7mNBHycyYGtr6C6g35oFWcXmH8DM76jF8xDmhudSEzB1y9EJif75zPhF
ajiVbbQHMyuX3byMTFBELSvOyE5CsLHxBCDOzPtt1tG/oeWKpgG029IjOHPhI7A9XR96dPu/P7Ri
vnp+vrpsJk/BKEceBGB/Zkr/MGjqnkSTrDB6lPwd7uAC/gbRbrCAjlVKpSRrCDQpA3pEIxWPcQLp
anhpd+PnwI9+/1asnxHB81GaccWmC9oU1Qnn+ee3EsoqcS0ZNFxsRQNNJtu77C9WIdgHSHTusGFf
q7aZl/UXs2vKBYT1PJEITc3iMyX64qRMY1oMYaVtqpYaMCbc6rN3G0J7+ayx8qO+yvnN/VnJ2gZi
XRXWSzkipg8GiflTmTSHECyjXLwUWZ4fQgmchTSprYc+aBEVTrkxY99ZRX3akv+YsHBNiZlWOt0V
+rhgJMgkW0eWBXYUGNUmtHTifROqZmmVZ+eKCMu1MeE2a9lgUCbuY+ixiQ0rJ1LHApd6WDSoIUgr
25C9qJPeGmArNvvwT7D69zcKBxmn5wgmIGZa4Yh3K01JTJjts3jay4jag5KvNA3Ymw2Oe7Iioa/J
m2ykkz/Qobj7/Tn+GZLvuLwoMAla14bhMGm/H21yagjarfpxHwcWeIy2OQWWOaxDq4Z7gm5kJWxc
sr9/TWMeNz8OccJepGWIOUfAlXT150vghyHuG6TM6WHT7CciMGsAN7T6u2pn1X2+Hm2ijV0rvLeC
iMRyd/hOOUCdsPxj8HGTddzHs1LucziB/zGBNhH36Ig7LHDqgcysLyDNyD9PVPgkkkSRYRYNB1wb
wx8+A2fl3Ydw8XUTgwDyxCPRyns//RZDhbUMycmOzLo7VTpPpmx9MtDHbq1crLNVOEQajQZ37zZx
fstshrq+jMYFxlXsQDJ/KSEHbIyovfGprAvT027SNtx3YQBoTHcrcHY8lOGXztbTs+bCn2Ctfx6d
iOSKtOhAfzaPsTLykxd6LN11i4g+7DTAELwL2lLvEeHUSnO+NuTs6lCwz005Ejlt5c9D6SUHQ9Xn
AHvRGX8qwYO2Oz65lAEQQD/o0ufQxU2+832W6Xisxw9V8NA5QfTQBDoS79FcYtHU79MsreFAIw6g
1RIufV2TW9FWxKtgaauQc208C/RpnREUW9SdxkkeTxkFh5XsCetKIJimMr13S5mBkwrCnRHZ7ZLB
mNLvlhYuPnx0iNn2nrCJho6AKY2hAyejVPkOL2y9oNSLhqcR+m0sAn8RqWjGL+nBcsQGvS3TAalj
6J46xHU3Weo/k7zOuyij+hwhPFqNieWjcruLzdE/W0nl35SIwM4GW9ip1cWu5e8Wde5AQej6S2SG
zxPMPGU34c5Lq/ggUB5mYSRBUce3Yhjqm9TCS5LB3T3lhvaHW/L7hTER045rOBajjkFHXeDnK8fu
bC9XRV3sXH1aBHZEUyO3b/sM04Lh/emu9Mt1Or+aJ3VGt2SadMx3939LlJ2YE4p3cUUXRjQfx6qY
PlGzCiKDGA96TgmW7Q37UbFRmUTFJM8+jidqgeo5zzEHSseoUTWHDfuhKgIRglC31/RVVkINiWcb
RBqZ9ZJd5CWUhfWHo/V+/nKZQz2HUALTNJjJ3i9UWT2pAs9VT8Ae7AOz6qKDRUDyuqxSkt16EytF
XJPQajjm9ve3uPd3uOsrY6YG9O85/2GZGnBdAujod4WWHcaCmTKsNr9/CeP9WGB2NnWdnC+D1Gw4
su/uoq4TmV6CoOmAyyx7ZN4ady5XwCYfstcw70E8dmjN2T1M33AfyJ76gaGCZG1Rkzz4IyXOPKc0
yypoWXKNcjVV6QcCAVysPMPZxJP80H634Cs/2Z7/nCK3RgkAZaSAhvf0h88yL2p+nBHmzyJ0m/2e
wbryl3GtxU5hI8ZtDkGHupyNZrod6DU/wrWtD1HdwCJsLJ4Omn0fhR9pM+Z3OhiUbR/W3VGKPt+Z
ARyFXE3PgA/0GzWQmi6C4LsX9g3XZr8a69j5w1m+7jbev20bLK5u6oblGeLdBUJpY8CS4RWHjs7/
djIzDAlt7W3YN1lUhfxmlTW9wG2dsTzWcUxNo8HlQlrGIEPMDcp/E7xRpZyWXV7LA9T7dMPNMlh2
I6ljg/uQQEN9pPNxysrPbW2CJ2IN9qxpnrbzFBJx9MVrKx4/IvC3HyvQ7XSkIkUHlHC3yUzTkz/j
YmAZZs+eO9QL4XSvVs8ttIbwS9XRtk7cncstDvuHNg+sR6MglyVw4m7lNyVRrEkLl03FR0V98dEP
anxztac9TfjiWyH0ZVsn0cawWmyAvjnsM2NEYtFAEPzDGHm/SJrHiGSe1aXJrtPV5238D6sG2RHy
wb4OxFGP7weXebxDfMrGM/LbU0f9cGGQPUqWopndxkM9HD0WnevS0oJPMemOlSzaJ1Jal409miul
R/lTztIOFKFjETvYj7BABlIUq8n62NOV9TXHXIV4vnZClPY+aYtxixHOJsPXLC8iYFb7/Qf0fo5C
vi63TVZgpiAb06L5Ox+AHz5gN8a91XtudbCtsdnSShk32ogyG/XYF6c1n9li4nQf2/ZFn9pl0tTh
rVXhHtZR+u0BCy4QjA3L0XasnVf04Y1NfMjCzSKNlOTK2pJg5Gwiq4q2XTJoyw6Oyta1+3Abu80m
181mm2EBXEd6a98UwInPRXPftg4A6GS8LSftJPyGOIzeA4lft/YahWe+YQPUrwQHc+3PF5rXpvRC
Atmz1IkhQZvul8oCZQ3vGFmeniQwMjOxlGbcXAaf/SsX1rFI4kd7zIztaGEtZMJ+1GDxz9NvsYvR
mu8L6ogkzQWgKPSInS/hFh/zKkwwUQIsB538qCyCEbB643YPHorAJXaV8vrKLq1zK5IGLoEqVnj9
wbHrSbAWInhMI8fZaqMZb7CRYjD2TJcJWx4lcvwHuP8LEIzJkg4ie1Q3eXWnmrq9D4y3Cv3k/ven
/l0K9vXUc8oNbny2aQv7/dgOiLh2B7Jg0IFX7JKrOr2pUMEsFCy3Q+VXxspuekJbFZ223KyqNU5Z
a1cM7oBz1t9UvWxu2jbAcNrSNqzp6Cr2bisjBVNWtAwN7DzxLUnAd4md3DoDUtJGIVAwk/JDT0cR
ak29GFxk/RXYmb2GP3wjwFntbGb+VQIz43VIvB53IgQ/3t5e6TGOeN7KOsNH8odsyHfZPfPh8Iy5
xGSyQ3d/zRdNWLRzDWTlwURoH3Izigh2YNeV6471Ynr0kCZsNxTArKVZDgZSVrC1beMVN9Hk7LWi
6P5wbb6LP+MdcVMWzLeGQH1iMU/9fG16U9Ris/esfQZNqLKyOb8lIcgpB2ilI1p0Md9NB4r3UEIL
qoDkt1KjgYF/MOG+T9OWqKKDRnMKMZS7RgS1jezgDyuC9zdIChns09GOoqIWrnOtc/5w/4hpQ2nW
SF+MNkU5h6gsjQkuHtA9rP8tQINCpl+DLrphx+T/Yan1y3ZofnGqgdI1TYtIKOPdzcttSkACgWHt
FctSuUC0iXXGJQ/IqpOHLMvD1RCqBwk7dpV4drCtHEPeTsFrGJr7XDrE+OZJujC9alV0XXbft9h7
fn+R/YfDA4CaM8iel+2nNde0fjg8WdBOTQE1d69o2jZk1qW6h8FX+2anwbbnKqL3t2yK/E9BVO/X
NowchjBmL1tKNtvXI/fD6+rclXHAMXRCI83IhehOhtE6gOLSrUNE1VHTw3ZXZQHbG3szsAm+0MPT
//Dhr6HCPy5VWJHalHJYEduMZC6unz+9IPW9t32j29mxC/1vpC8ZEWuTySpe4gybNqa2nwrT3Tc+
YSgueKhdlkvvYqm4Xox52d3V/jSw5wwWIh4+/v7U/IeFOlVSW0A3MGxDOu9K2ehzMghYVkdmQvjJ
0dri6GsuBPJ+k/cQAqxMQZ4YiQz6/cv+cp/hcLBIZ5ND7w2WxPshUYopRI8r+p092We7N8WOz+is
ch/qrUVEfT2qozWHyyH5C1TeLCZz8HZZ7BrLPA7+VJT8ZdNgCDowUgpDGtJmoP58iqyxE77jAGuB
74RTr23WI+uVC5UfeuYh7oFbWstyndXpKk1IKNHMFH25EBblrJFGuAeo+PcH6JfbnstbokrDInCe
myz57qqupa088HLdHPEZbksf6RfG9ntowLsWws2K9TyUPHfDuuZEoXRjNUF/RxdAzSpmgvluolZA
1ZzoH9OUwKQF1QQcNimDfziV7y9uNncsw3WPWVpwSuW7YxcTGQsiOat22Mpvhf29BMI/2yqbZUsQ
DMSTnpb7arBffn+AHMv79azReyFIjcPD3OC+L5LCg1akktrlLkCnQv4iMFosScnRmR9kHVPgckmf
7rKA2CM7QDgy4HwkronrNEdPHHtrFQYUnxtxh6eSdc+gTbtaaSVITOKg3Mw6IiHVlnFN9EHsYhp2
wUnvKp16C7yFncorE2ls6+xgmTQbjSkn0o2TX2HSt5vO2Vga0VVa675GgvQen+XHgqyDah+aMrox
Em8ZN+4ySwv5XQGZGWIJ1YMV3QkNpz7HpLckGyyryUQRVxjbt2q5bhS7NL4n21BfChovz1GvjSv8
55/yEUu0J0JwcQnhSrQvGgjMRF9d1DjkS9OLgm8djkusMmQCxZ9b6alFMPb1QxMjSJHzvKoym/uT
XjYfG0reTQUcyuIfLnMIcHdWRn7ciPhse30aiCS6q8LIQr0YF+u2QiKis8reUUc3D8MQimXtaGdE
mtNtIeG0IVJjLaqscOcTXrnisu9vNa+7Q+nTfyjb0L7EvX7oQtkeW3aXCwMLJG5jhboJKzTmY627
Qw8AaN865xSZDm0WbYcBBY6RT+fMqYpbmCTFbaviHY7sYUk9LDhQ8Szv7DYFFt1+uXJhkVIL8Ou4
OmlQwYXxc+eO5CXtyLv6nmXGd1F02pEA9PGhrHWKcCkmgbjvF9nke6tyX7YONgzuKJxyvd/lRGNs
GsMKlh5CgIvpTagjLXmTDLZaVPD1l5lEpG0FLppF1myHEl/P2mlAIRRYThdoiKYt8ZTJYkh63moM
IrrLp/xcehSE7VLz1p2wLiM+0D2sD+uodema2i4sj2hk+UNq84fSngXWHLCFJDTjeqpNygshAQQv
PtC9hW1Xa1dvg3t/fqhLXEil8g+GaI4GhMnj1OnpekiRuJXM5Kzd4UpNwt1Y6NtP7a6fnOASs09e
aAgHEsyUzSIgJdGYMUeWF54Rd9/FVaDvwmHcmIGDXxoJoEBB+xw5CcoxWmvW7MNynY+AdMoHP5ni
pR+Z/VpvalxklPOosLrJflJ+sY/DrOWmAQj4Gt0VWNEmVoV+B/Pew0WdrgCWiC8DApdrkRqbwYAC
Ca280jBDdnUsDjnKuYUbFtT1e0mLI8njbadPeDf6QHzSSWJovxjZNH22a31YVX7TEO7ULK16qJDG
TvZtY0FT0GRhXkjj+pL0Lb3nJvO29oj6MZRZ9426yqJICrX1VeVu7BqiWIekZaeClFTWkZWNWfjN
Og0HwnlAocDBvAXJFB7IfgAwppf6qilDTH+Opo4jaqdjaCb4GCqTmcZtoLDPWU6jMW0sYVW72nA/
s3MWWAZZGlCj7ja9rqCjVy86iZL7HEPjNtz6vWE/dAak3WYirtkQN2NWtzDUY/2WKUcBy7CxwWHm
/EiVZwmFYDVRHj+4rlywQR3WKnbHY016DtFkkocWnlYTd+1O1zpxMcs7ACf5NoMgaofFYxjZeySE
xQmcw52G83ibj8OH6zxZxAmdlSOZicGmMR1FR8ezF1nvVdC2y3bXka26Eam3h7PTIG0zl4EVdxsY
W+KgK/+2CtqDRybCHmWltdQrpS16mdg4B1ONza5oDr1I+pWNNYVjLpAy9dWNZ85EVS1xNzKGuhV1
IdQaFuF7N3+yZ11pOdQh7u6+gdMYrOouMb5VXvyaO5hlykwOEP1xx7ix/mSgES70qt+nZhuumKQf
tbGxtoNq7ZWd4VEJpsk6DC4BhkaxFl7cnEUvg1s56RRrwh75ZGKAn+6zvD6mE/gkQsdMWLpAfwsd
4oQBG/KG6g4fPOHWgqxcgGUNg8NQs21nUojv0z6YaAbghBh8e+eFTv7UK94pXAK5VoYRHHX9EJfB
Ny31ohPTh7vXIV1TWcw+lHoZfhBOsidRAC9Z3DRHpkp71VvRHYcESZJvVocyF1/1q23aVwNDwJ4w
quLme6QlnCxjq42R7Cbp0gJ9jRs4yBZKlcVGTyjeuoDfzyjKqwWyI2pDkUaYVhFjWIrpaIShTm1g
KB5iq7gNizK4uT7TVehsqvBcqWrchGaWXiYL8CQD+hhN4nvL2ubelT2c5JHjUYLUPIeN3y2nwcJz
N8OhKomnMhiMdWT0+K3wm7htlt6WOZgvIuSyfaOVkpAQMiWxeHd6b61EMjK9hTQOnMZ6LHqiSkSv
xh2McH0lsMsuMS8T+MeseePh3jj2fcX2vj9ipGkfHdeqT5GmDtBwL2ZIa51jA02jCmAv582HutLg
BquSu1DjBxiP8dxYfaeDdJilt5Q3dsBxAB/45b0/Ffp9EYl+NecStynwJ793OvRhFbosPHFaPX6m
RrOaYzNPJQG9jc1YQaK+DyTf1h092wx5N0fXkusI7OZLBdslFDR4aMe8WNg278eGWXu6ItzL/iL0
hGHd36eJccNExh4VquudKIMKPijAQ5wFYuPTUlo0uoJDEhn3aorFrVfoTx7j+xDp5D8DeylpNHfC
vC2Edj8OpXNuUHBMuuhvZHHppBEdgGK327Enq6oqL71bky5YuTb4BbKRYiXvKbON6NMiKmIJhMhx
0r66zFA7D+QD7DZNO8Oq086xHm5YHKuHYEwSkurRerNUOaOo07jly4hr5QjvJA8BEbhl+OhmaDo1
odRRdQQ58n4DEjitahk1eUTRJBUbUifl1rLG18Ku5KWFz7PphHFOc09btLSfl1ZoIjPvq+ETzQ1q
xrzWgnVp96kyqHESQE6nm/GAx6f0Yzz2phejJMQRUQTfmb+dU2Ka7bZYksKYfvBb1qPDRA1Qa9ne
lm47wwPjo2vlxiLM+hPt32StokltKLCrtWxB19uRTXoNoehLRN2MsbqVd4Ynn0KmsYUuvuP/C0Q0
Eo2iNiatzyXyfNIUdLoJhqsI5YrSWz1r210x0TCPy/qJbm31Kqd421v8fxS8+Rct06ullpnBkn8A
9yU79nohFnGmj+vK8K1zr3Qk+MJ6Eh4Mfvjyvoal2DNXee1GR++7q9U+jCnBu9SLl8bDreoRJLKm
1R8dQNGcu5Io1lKI6ohHgA138R3wEH1BH7DtWHaKDW4wLl3MVnkRd7vK6MQ+jrN0myefJeA15JMs
cdrAexwMrTv5jf291f070kbybXUOpki/V/+HpPNqjhRJo+gvIiLx8IopXypJJalb/UJIbfCQ+IRf
v6dmXyZ2endnpCrI/My95xJ4ednAjTkp4bQdsa/3fCjn+yRfEQYTKLzVRWw/QORJ4rwZA/EBXgsD
H73yHGWAgeaC7TerkSrWCU1l8ZoX5xHgzin3icPzPKWiRCgzYOZSRz4y2gtWDs6KN8XFfFKwhYJR
dAK7z49qsi/DujKVomkOG/6REmaenxQ2iXRISepS/UopeYEtcwJOwAE5/Qlk35R9sb064N7NNjE+
TU03PpHNcLYmYvqcql1vUzP/c4aSfcKGvNSyvqGmMXml+RDYKOPR0bqY7vPZTuCLOgjwg8KXpOo4
BZgMZry/0iU5VC6Rn5rBN2TozfpcVLDXVI+rYiyehjjxnfatARwXZU3+7RtS3BYB41MftKOQ/1q/
Kd5gu3L0pSVjCLEt10nzs30/T2j1rOmt1RMj9nmRWSh7xanRFmw+dCVsSawSlk/75WNRueF8Bi4J
PusIDFPdR4x8d+5WmH7tYJ/yMXUvWef5QTWQfOaJxd8NQCnOxTS8IQ7yXiCt2jtOLIikuocjwhq/
pnmJJm3guvLkssvyERghQw6sA/JGEmeodcb6Q3ONZ29gPZe72EDkYLj8f5L1DNcwTB4UDndLvqtq
ulqSet2WY/rSMHeGQZJqe2bYlLPlusYe6S6F1XUvFueUzGcRSUmaOn6wGPfDEOjwuCNHLH+ln9J1
evp7qzOywdUjjsx71mdvqcUJY7EIsDWOF6VrTMGhUF1hMNR7PKjtU1/CM0Oj20b9aAwv6MvC1MEE
Wpj56wqLSHMnsNF5le/avDhgYyzf1FzvyJwYvscRzkrTbcRx0HW9LDrWAWtcI3fpoqQn237dRpQA
5GqeOwCRWjaTTKbn5ylPUOY//tJY6YEUoJlCYyW21h3mU4cEI5yM3vixLRlSla2/bQsBnpXmIBHx
+Rkrz/0l7HL+dMcljZOBtCTg8Ds3qfVXhamTKXn6rBiZTz4nHckEJ01zfzKW8C4FXNDJ0JyzgrUR
eJV48mfMMdoGM9/Z9HZXj6sJaAIGJuEc+WmigASEhc4tsXFRdbfZouEVi8K53Q7ZxXF/TC5kGQsQ
wDO21BWlfDld69Wa+aymsFlHjh/Dsz68vNh7QJ++ujalpMjtLc7BNUijqN6XkrPQfiDbrAIKrbRg
J5HlO8Tuyu5aeqt2o9R0T8ha4X3kK9sUJGHQ1YtjYyfbrphBey/AKnqWabcG9li8gMqLH9AMXs05
8OxhBMCxyB9gtak6cPnPCH4O1pDbSFq8KRpqINMpX35jE/I+l863txDM5SJNgO+TNd/ZRFzosmIG
U4S5PE5F06RfJgnytrV5HmVqJXvErmgTteFXr68XMz3rddc81+3chYnvD3swjU993+kvOtl5QVk0
5CoppGTuSp+0ILLZcxlX7Crzv9Q8DTRrWewfGggodi0np43ROJ/B3W8VLZySH/9ND2tmAKSVfvP9
RUae/LO04VU0XNcjFLSTIWmP0aNFzQoMDGHtqRjGdF+5Y32QaOsT21j3EzHfdGGz2q2+yT1fNFWo
gwS91TW5naxg4Iy3LJ40vz87aX7WaTi3elBB6y160CwCUdOw4XvfVqhXIyRlMqnOxnIzOorlMVN6
bHukWtadAqLRkZcHEfFpdYnKnh8EmSllRJQkiC2SgTqkbY//vyVME2MGQO8VGdtuWHCQay5JGIkB
MtauUyNm5gJGYyYkGTbfeWZ9whsfLY/Y8Q5VDE7hZq8G3/hRo7MaticmPYQnS3V+nOsr0/0wb3QP
JV13Th26LaJ+23gwUtZSVqmHDKJcU5ECLiAA0j/+LF0RU1HwyNKFX3LgWgG0p/UIx/8hIcMpkrmD
fq4TKEyFv1yXBzMubTJnL1O0uaPk23VZJhXc1EH9mGtCoLYZ0BjkeJLtGHndRn59Hy5t/ogKSh4B
b1/57Kc3B/vvue/hW7g0Uj+LDfyRJpzfq3EuiYB8Koz+IyE84cKrzdhE5Z95gbKb2v1o1xVKwsKL
OzbY2Bp2A9fQHIrmW7hdf2fVaiGc3T4wpIZLNXh71pLAeXrjohuPJNpW00CQ12zFR44Z+D7u7Gqn
luyRHYHSz65Y3lZqF+qdfI61JSWK1dbrAGf+qxys5B2VlXoSc/LLAAn73k7Ddm4EF1mTN4GloBWB
TGOpaykZFXbtfSx47mLWrng+H/9t4oMwdHg8sf7mke9l1pOxaNlznh19Fn/7BHF9MNumxxfumaHj
SCp0DepP4c9vFgv0Cwm3Dv7TULO1meS3zj4pW2Jnx7oF3UU5u2RcQXX3zbld5jN21PW125x/Tqov
p2KhESjIQQpwebbMptvpc/sWjflbqmz+Xprk70SQUri4g0kYAvFVbd/vC1HwHte8VXOWRJTkrKbm
tA41qIeHbHYJ0h5gt3cuN4jSLYz82nQsbTs/O14xHno/TQMBMfLMo6+d64bUBucBaBrstg5aB55r
J43XFKJ69P//ZLv3ekmulUMTZmNRDXTL+eE5Wdzn+bYrzWreKccnvLR2sM6mG58eBf7mLNOunqBb
63nTXr0UUIEgQx0j3H1ExIfCbNT/8MOFWrNWu6mX82EgfS9GstCdePG1V8i/f1y7177mAUcgygEC
Ythp9GQRPJUZBzvw4fJTLqSY1moqzv4yiB9+8ulkjqLJqMBYK397mTHihN6sNXsbyyQChwuPghWb
rdEdUgZZOm79N2WRNjx049+2RXydJUXymnZNRKEq/vqrfR/pBB/3hbo6defEaaqr3fBw5hcohuJe
dx/HljWh86TLQRzwD6y/zxYdUYSxgKLFed1AiHGIZl988jJ01FpjT125or5ROrieTLCYQaznH7pq
GK9FjgLASC/TxMHob8M7v9wZILI82bSwN79i195XP/VGy8/8UsGUpowyVvejAjQb5eXcXBxeyWnZ
G63zWZtw1HIaj9fOeLQnum8wpOiPtSsLoLnomtr2K9UJ6ZjxrIVqGlEillp10MCDhFoC4z4d0rcE
nmBt4zbPrZcC2u+uotLkDC0/kqr87oBI76s8Ww98mz/4E8hkjKqxcW/MLWreylJgKfWyvePmRqCW
BCNearwohlZB2ppZXCWr/tIztX6qrHw8KJvnZOhHEcJOxv67tu3rsBRffgOCDCGBuUuRMB3Y44bT
2KZhymBhB0/WvQzjT5FUY7SWmRvz82VnQ+xMcghDFu7qQ3AhOgku6tUk7IwXZzo7BktlT5tWLCa9
OltO1V38roL/irXwTU70ucVQuL+LCTlBAUjKUamzNybv2/fH7Z3UqXI3lEnDzYyZfjaGOTIMWTwb
mfvpSS58u9zct7KGk5nP3/9FvxFbW76mlEXxg2sRGf5H7TbLl8jtX67a8rtwZ+c0kmEY//fnursF
xSLMt1lnHez5085eLfO45kvzWvsO3+FSZb/7vr/JQQ0fqUPrYGiad3AXY7pL1/v33/9gtZsP5PLg
vqR7x/jcRqk1eQQ4z9VhaqR/XNJyu1boUAByWOot1UYVYJlNfwti6+vlwQfnVFwImNWUIHtkATQt
dNv8bSHQCgZj6RA18fvwk6fP6+bpsKak/mdXFmm7t/MlvVhNtsQFilaYwMM303wSUilG4srtGbe2
rDi2qmeCSFRjIeCakp4VlSLXz9o4GC8U9VCy0sT9gYEfVyoH2CNb7V63LRhuTZsPBmS/OwlEDDr5
wUhc81nXOsbP1HOn2Lfm9Vxnm/9Uu0R9FPgipVw/Vjnj86ym6csazTuR7kQvIbjX8sYER8Th4uK9
DsYCUHTdDtcZEGIMC+Ca+N3w5mQpSvt6SyOeheqX8IZvcPnBIqfiRbItPhWtA6ynHO0vOoRapiSa
5V1cLrXJtG8zrgnIt2zS71gAqx9tLoeTa6+8oo+/XTyNJ2QWw96Ql3wp/Od2E+JFuM+m3on//41b
NPpOh20ZNZXS36xy1GPYPQFamGZflHr/Pm3WfS2YVrTCgy1m/pEAMRgVTf6JD6oNM1HocSX05jwM
/nCDi/lYMLpgeWbg9BwHs3TyS+tzfNtj95zPff+kOVW1m2cNOGRaG1EyDaRRjpRhM8l6MqmIk2RM
YTlu+6iuviGvpXvXzseo35x6XwwGke9jwWKjc5JnKZvukOgLwYeVNoRFm/qnGgAzYYyTe2wzDnhZ
rxkyo44yOpOBaQOFoG9+R+QNWFFSrbPJ2kt7ND8V7NiM3dZxmHzm+1SVTuQlZbkTmb2eK8+srpO3
FLFuPJAW0mMaNq5h7TrzO1PsGtpmLz4Y+jg0jo35QYduZw3/CEipgA059smwdSI918y9v6X689zX
eTwR1r5TmzF9IhhzCrl8uR4NpXDb6pRVSXdXWf0lplZd3amEXD7bYjeNiGBMQ1shsVLY6qTlBI1l
bXjlMuZ3ljkdl4Q6VTc8bTfiwLnRlNk36Ur34M3yUdrq+3KzxrhFEQK75tPvPXGgCtZisVKYEBoG
MqKZ3828sw5t8ai6k8R/czV08kr7Wnt/4ds2xcdS7PPB2yK1ztPxP1gsezvy3FJKoxxMvm4nBaAJ
4Geurk61bm+HStQZnpp1ee2LL1WlzpEym/ePhD/GRoSLjvJaE71EWqmFBFKHZzRQBZASjTXWGA07
WhlYxnq+6LG/GjEp8BalwjAEdj9Rl6tuO9SV/GZgUZ0J/JQhWxcR9Y1269aR4GzXN0//SWprlhJp
Q3DiKjxyzTBO4K/x5j2y01dMvmj+ve72n8atSuw7G1ifXW9S3ZhvthhVsiGyK3nILLXthY5Ob5mN
CEX3a0re7MWFpEiD7Zs0asaCW8jsl6Cr6+KKL2PvpY9TZC0ekVgij4fZ2xV/LLZ2Lz3mv/eVtYfs
eNd6kMNQCokJTTbhBhbKyH2hOn1f2G7xQ0ntMNqA9GE6n/Cj/WlJ1Zx0L7I9ABKDmghUlMwZW396
dhwGiKXCsD+YHbHsC0l6pVF/DmVJe7HrqMKgP4zTjkzZX+Noyp/DNv5u1HwTbeHQzlNjO/260NYU
kERGw3waiu2Wa9KGnulXR3eDYTHZL2Iu+4Nv6ldHms4dUOAUStF9TkkP3he768miYQzA+7H1wvmO
E618Z+NX/LO9JczJ4/nARnLbuG4e4/nuzWqbKYZn41yrrIIUxgNx0IciedLQRUGDymO/Y4GA4NrZ
u5uP469kBY8JEv+z/bsm0uDdKQCB4RQfd8DSIpYFhEsVZKyde6vlGtSdd5+NIAMcLaprs77UrE+i
vrDn0Pmlm1v33bIIBOrS1M+mofqIXxzVJFJUx9yKs1v3T7PHpqetnGGXpYNPcY9L7b+/zCxLNzWQ
SVHx+iJHR/POCOsIyMK+SiSNG4HC60drli46ZWaYVlUGUMcghnUpu9wHf3lIuplNv2/G5lp5T4Ug
WMIjWLsu3krYbKG3sQwZCfIksQwGSAdyOSQifX2rSJBc0OT+kN06Xbupv5MJ8zx2zvDMCFgiLoTc
xD7HeAczXhKHfq4XsuenkjVqZepkw7E02vzxbvrG+EZycaR5ZIauDIbeNGc2iLYqfxigYN47LFuB
1JblCPzsCiby/T8oqG0M1lmbvcvCoy5SYb7IBvwTNfNwrPm98LaUZpfC+1T2VRQyOwOJ9+Ke4yv4
78WDOa6e1IAJzfHzGyR49dqvH77s7VhUDkec363hsKrkjeHx3XvwfrdkY7NgGZ8DWu9qtfW7sFPs
OU4NgeERQGJnrh2Wnm+FVbXqJyjVPF5e+V7PvBcWs4Ic/ekaKjzFWMD69tI+gqw8Ob3bEIBhRyYI
tQz/UupDGSN+WHfEyJRbCwJjLddXbS6LX1oyMlxHPX9eOdaAgcDEUrNfntOlrs5N3aWEeY5lUL+2
g0vAk/bkIbI62bkGi7iVcMP7stN3rtOd/drNrwZHN2stwgUtB32uEBtWOY2FstPq7+nCkK/XYSs2
6p6I1AxEcvW6dPpcH+kVjrfah4Kq9ZItE2IHcrUjDhOFmH2artzEKvDkBT1nqaxiD6a/38GaJssD
HSsWhfrE/qc9t959XhgoTOfCUOspTUqaA133sZpi9Guzqggk85XbOrcqKFOj+2CgQIVAWAh5ZA+T
2zcMt+Y7AdgY9eb2Eze5PArL00EHZkXA4iZ5mAv7m3c1F/1b06wlyhHBnEr0CE/oDHaGMIN104w9
Mh0W+xA7YcMZY1ya9svMGbnLHOvXMNfn/053AiHN0KrhEQkfEySBasdUYA14hL+A8yBDPvde3d6W
dMZTzoIsgTvbc7PWfe2/oMl+kLXFvE/avx1zvWfKLZj0SX3IcoTsNsJFKa0t1KvE340J6dVlSwJH
X3o/C9OuX1SKp6vu85ctyaLOmSCeW6E+O7xrTY6QHSYcuJUvs/idTJX+amkqCxR4x7tpuB8YtPb0
Kuvz9EhRNizPeRBX19NUGTQXTVoQ7LJ4gbS6mgwK96mjSPsGKvZ3xEEbOkUj4v+IRf/9pVP+EdhG
7GDqgAQI1cIi1kUngeCmN4Bn2Qv1L216HZJNe/FhEpxq1f9VSNLitiABIAM+H22uZPQo4Xqm41dK
KRWZfK5sTpJnEknIlKxYRlQlw6PR706USlY9H3SaZHgwZuB7ogyGrTw62kO3nsbTSjuwZuiLR/29
LOq3RmObqRSLEDeR126UcGlKanawiE/Y8h5QE+uU2OpPAcNphBLLNPKXPyRxkXdP3aP4HP0fc01s
gHJ6FQLO+BzH522BMdfRQvSSeWA55yjlGpBbdGwzTtUwbfo/aaKzFp4HPQDDNoaOTpvZJLNkn9ne
nE3GqA56Li3C6VjYBWmVTTEf58IKj8mSq+4FE5NzPVSkv7EMmsY/xUSHIybYR6nQPhkJF3s95aSt
7OWemMMPy1F/EgZocYIkl2uleEM9HJP3sDBF3ubYrhtcINPbMjhNXA2PUwaqXd+zvCrc6cjgpycG
CcYhsxTOl/GdAsshDL5GXYTrZEd8JKt6ZtVWrYpQr2eGwGxecgLbXZ49jQdwZ6M5QPJytcYJFYRj
ntJ8YmfTsuVsyuy4Du6fptxiY2lvXfdWQ7Rhp0JkqqPOQukXgyfIL/t43PywzDsZN20lkJ9YT9tY
QMaeE5z9wG7rDSeMBwJ6Ps5qe6VmnKHv/h4aJkX5CErVayqMMDk1QpGTgPuISXAmn7RkvN6Acb5q
iJEmcm0s93X8+AAXn++HCgyZQkq4QO5EeUvUj5rQ3m1HcNjZRUEvjJbth8iMo2NMVbTBQw296BHe
UvrugHVDv48e5UiDrnSsPAKTPPeUtXVGe4aSs8l0D+rSOISLbk0HY2yQmGh/oUSV0IuKgTlBFxKr
PAWjrWcHV1Qf+tTeRZ/BHTSAnleGRY/bEhBZtXU0WpMeOyhXHP5V7YZ0rYK7UpmLF1Z4AjjlAMLp
RXMd0+ZlsSQEQyX/qnomwJEJB2QuJhNYw3ytCCWDL4Jq85d0ES+btLOjZhgIGFW9y/BrU9p4d99L
L4X/uaSGCNm5MZFyspchhdRo6xu3Zfp7LhHS9Otsxf7eWDgCu646WUYDOCfRr4iqfz3MTGmanhgK
9aCHHS8oEv11KlkbVPLfRGd9GswzrCWibLsRk/xsDqRDZreqGRTV4vRdY8IlAZwkPSyKqUvLMTrW
i+ySV/X4chPPoRSzHbGvt7ULmDlB5MZE4ViPCJKWpBZVInoyy1BXzU+hjCcoVyP7MuuoJdkv5VX/
rMbMDw16/qbCJMpIuY9aekfhF5jsHHWS/U4rAYKs3kPCvHYRpn8EvoASi0apJ7cqYknkYJzNJKIT
avAv8xI3zMfpj1taM8U9BX89i4VNWBb2Q8pWmkQY0uqrO+FF+F2h40TbxF4i/7fMI8qrmfIOiwrD
9HT8vW2IdIdJBJLk2JCYAEC8kiQR85MymBEmNrHQSMU/oZMkWHUTvb/9LNdpjv15u1XO1gXN7P20
Uh8PiN5B5GOsVrQLS8uu3qcGbr0Fy39UL20ROLPzL1tnsfObDhjbb940O54bB/Wo0MLcHf+yxWbb
7qXq4DTDp5PX6a7z5U+wvS/IZa/ZzFI6U5YTW1qFOopVaMyb+PgeADFkfzJdLbsmy46zfNxGifwz
ml9MAa5tmWzMJ7xrmrnvXSJJDWvXl65bB7bzu56odyQSCs2Zpse5Gm9JORHsQB0CqCyq4MoM+fbX
luyHhIWcADOM1z+5XvKp2R7xgPpITDJfb+KYlyHNydFGehhjKjLZsTnMZn0RAtgKRr/vYiMGm58i
G6XAp9H+11myOwH6exwhK4yEprisFndEVjiEA/rqAyLdn1rmr5UN4GsiOAleMLA1iow4raYfjbUR
Pb0CeO2Nf4aby0ilbhq7ydl2URb+dOz2Ex9st6ty9e13xWFuK0Szs8MSW9sIjfLpkgbJxe+WQUl9
xFesmpgtLz9Huy9zKB6bH3fIb/Fp4SHSs9dSa5DqsmC4WMM3BjoSLdGA2/7PISOkhmE9FZ2OGsWU
n21XLPsa1viIt3a3qi0AF8JKQbAT8Ud+ocLaj/kiIqGQ4iqBt9rXA9l2TzqQ1shXHLeUlL4pFQ3Z
QhrVYOxF4b2Mhfe+DiMKASt/TUn3CA3bRTal/ZGyPTCzZRVbrGFesJsWM8PSfjtvtf4Fte5JWCWw
sIcFpwTjGfm1PDgnshM8NqhezU6s67y/WO6vDDihpWOEsMzUj81c37tTQS6Z8U6Ha4aV1v3aGNcC
FRQhn9ph6e3QsDa1UwaqFG2FpsZxJ4N6Yn3p8WFPgi66wYA2DhsLYYJONDIW1yl6yLeDTS01xjbw
1jlNP4K26ihBoTzQtPm1c7JD23LUmSLRGQDMUUMOceQpPah8c9tXGX3asjod5z99NK+5r/fioW4t
Y3KmqZEeITwD9Q868JvJY4wxNGzV4/TWyc0dsxQRMJbnUBMvugNzDmnXTJQgWgXfZW29Jf8EOI0F
HwsBGA20LqHOSf8gXnuCnDcvpGa+9hh4STJuTIpagwPaX58yfSDZS4iDLzg0iZEGoD9y4Wad9ccv
4LmtLeew3/nnwXXQ0Obag4p0T1inrWl7JqEbxcg8/zY2dt12mXwgTrPCrkPCsY5iClILng28ziDf
tiocq7yOhu5r9evushr1b9c1OIfruyJw95oQ79eXigSX8jLrm4jGyV4OWu+gB269q1LmlQXVu59v
Ii7a4k+jsp9Ls7kXx3AgkmxIGroWnytGWAucJFqCf77ohlNJqR+3g+iCnJklO85C39WCBTL4CRFO
ORD2BEhpN4Dc5zPzAkJ1sza5jSDbEkM7bP5wgPRPuWok3+t/f2r5RIYa2C7RebTTG7WOF8kxfzV0
ZmC1jvIwNU9tKW/LgppbUX/pM6Rqix1srY3aE0M9NpYsGS392QW+HWTewNspugxFk/dmLWjBOc/y
3qvCIa/72O3IQCsTCud6irKF2nmTRhbMan5TYsr3nfWk95rcaQMXgJLl0cIzGiXsUo9jbWys/eWh
6AsnHBt1mZnnhblFqmOCsSDQ6KcxNY2oYPR+Rxxd7HgDCgE1lKwRz/2yES6ed39zYrJ1z/aYN71s
3ppwcCbiuYKdMVryuSQi5ThxsVdNd/JzvHIkkzG315Ho11M8gT8K0CpjACi0a78NAD3BCUyzxfYf
7VSA0RttC18zfO4qoTWqeFxR/RJjU3TjTEWGZ0YMPrLy8bxkk/ZzKVhDWU9e46lIbB1yRSPN8IqS
I5HwsGCgXc9TTyc/qCMfvAWTOxY2kAMbcuPQkUMxuvlPOLa3sbDkoXvs96p7VdttTDaQhGbEOF+u
2d4c/Y0EbGxFutf+KVfpoGTbzXn5UZJtyyB6id3MeG6Qwp0mzTjq60ZhaDs/N8uY4uURWjcNxZeQ
lUDkzdbIqKwvUjb5/I0lZQXiPQ/jx7ZtdPk8Cy07LUaKBwAOAUT1n6QVPKPKekOr9aKPpLso6l6E
aATUq5mtPzSPj2I0XlEyYaufcc50FaSsMR1MDqQGqXLC8TROBD0Pv7ecgZ00SKufoa0SYNkHWrre
6hUtRWbA3sLqG5P8fLRS45gXPjvltmxC27Nean14J6/xlkF0D7fVnfb131JlX80DxV3XytpzkB+J
kinDT88CZsxFCNFFlu5hdfyIMdQ+3Ux/n+EGD1FmaebwrPesDJscldDclnVA+tT21JChzH7WdtYs
0rqpuTaTGddG85Y6v01GQqdesTdpuo45Io2pKbsbhmZkcM2NzK6/ndUjlKEnWGw8ObK9Y/05WYM8
DHNHzAl+CqK5l18p7gwCkhEor8Pdn3LufeVCMehcRGLlfnW8A2S5Nx1NbmTV9lvvIsesWUlNGg5q
b5viDuI9AfHIsxQhMyand98tv5Dw7VDvZtieszRenjd2/4/gp2u9JwErjaYq/1G7I3dFVs6syz0a
3wTH82om5j6Rxkvmlm+CeyDcGJrUJTTdYltREFIHrAbPtqUrSpmG+65s6gjzQ7xKg+u4yc2g8Zun
MrU+DAv3g922ESvGLTANAl5HG3HjRjpVM2QWOHS/uDNY5d1DJ+nlL0JbzmzRXd4f4OL1c5NW4tnj
EZWur0JDdFeY5O1xaG7MlD822V0Krf09guCMSZp4Ha2acMzcJHLWT/cFUQ9p2dLuIniNEze5t25s
4oYOXHgHlAZvSYt4c5AlBqP+5NWyPeXdC5ciKQYPXVTfXH2demeoGNJ2xiyC1t5e8D4dcKe2kYsb
MiMe6om+cjJbFR4lb3IDaSpaifaToyPPZs+bMvVY/7Pka6Faox34HFg90KN3LhJOqBqy8wqQDxUX
bHHxWTQd2Mkxb5Y6QSu5H7VUR5fu4lQisLoquZtwjF9LYJgaNlDRiOUTSb4ssW2wmvY/NgjcxZjG
o+rIGLFpyAHIfpS4tWt9omYwfVBVHNJ2Ulq7SXG0kpWzy+ebl0LHwWV7MnhruqrSAiDUaPpTKxo2
K9kR7VyFG7xfslp5XxuyTJaBVdIqfg85o5B+ZPSN9D4xWWBmSh2axSf4V/VkKtvpn6SRH3j8CTLt
C2w3I71GmZbnZdsiMqx4OgVBkCOyxM3qzb3I5d3z6x8E+GkxVoEqsOeeqYCuX0oF1EKU127OK5qU
h6CDZDS5XivGZpztQJcXYnHYIZuVWEmKpVlalJgBgZHl6Cd1HRZSXOBR1OFsGPzR+isXzh3mYo1h
XUyo+fnW214nZqDxCe2zPFZwBmNLtMDWKkxcOf3PrK/WQDO5NAZlwy6Nyg6Q85B3xNFYxNc26e7x
blxU7T/75XzUCQaL9ck/oMggnv3BW80zzr68iFrDimEvUBQIGbbDSCeXYAhLDXRNPpWXOSorlNzO
YeMxAOm3pmBVAnhs0dLsyeKUbQVpEUSHTMTB2IshobZqTrAVlOxIkNoIkOtRS3lL233y6IYBOhRv
m+19zClZN2USU2nu2OP+hmx26rLxFX+b8QzBGk3dSNLVBHHeKmEdtOMPWftwBrJ8vxW5iJK1Ktk7
aWT7bad24oUS0KCPQ5YQuJR6oZO4z3k+VUi7UBKhY4HyBFrEImkMJWqTx0I7qJHGfmH5ERRTZsat
2wKaoH4sFTJJWf0YK+oSox/R0joDbPvtdaI44Wo10rhZnEBYiqYxKT9LvJYU3fp+SpopchIGM647
7qYS952ZPGZqSyfgw3g/Feq/XuQ3woQRzLVLtCn6Ed9ixZjrJX0Vz0L+jNH6hZWd/I1QNw2Gbkiv
62JfxokEbuWY91Q83PiZicq3oNABkd6yY2QI56J9Gle6FxQYvlmcTO3ONKtm1uR+II/QwjWvLpbg
CBgysZLxTnJKtxTtYWrJ/M0osfP+zTG77ThX8xyiRt7XAMP7uv5aLDZ66OJiu8MH6a5+ElYE6VUj
+9oW3eHHbI+nrWuK2+rkn7XNF2Y9AgNpgAE/Sup1cTFSOQe4UodITMgwJtQZXvsuHLxYzNytoyxL
jngzO1jO0l6FS+aku/XXab4WE9KUYmAFk3ortEzzWQOufZTt+ML1tYUEYBehMfFum6hlZ/uzbDot
HmtiUTKEDpb/rQjzDE3IrcxjaTjU4zLhaYhxRowBeaw5wwCZxfb4P47Oa7lSZAuiX0QEpnCvmONk
jrx7IdSSBg+FKdzX38V9mYiZVvRIOlAmd+bKDffAe0ddYAhq7NKlWKEVNiHAYV9lSo60lKyxjIlW
yI/HUdI3O/TNveQAgmsVWFSr8f8pWjOsBZUM7DRN5V0GKXPO0bwzDmNNDDUPS0nhVIabZsvllR4/
yvV8eedK+UhWkQOIx8keHNswTg/pOnzQbRgaOffnUruAs3ponrzOE1dwWxo2GhYDHWffJhZcKeDE
dH0mGskQn59zj6jih9OUfFeG8c9yt+mSpEgNXi4Pjexa3gfWJsOB3kNb7LfRfRPwT85grH/atbmH
tDUGan2A/w7eqKrfiq1tg8m3MMgqumx8tntc+eIwcSbt/ObR61WOYp7Jy7S8IR6jYRR6jFCkBdbC
RUv3d3FIUilIu0tYonaEltU+981mhku1EXxU3SVZ1yqa1/w2lTk9o5t2oNF0ClxL+9nS/9sgDD6g
gQSK5NQ4DTlRU8IJQ95iH9lQR/GWGe1801ZJGbG+/VZNMLX+xVfrFMAHzM3uzmhL3Ogk53jju0jr
PZ9RIXJ5SeE5WpIIGA4/2aUECU0OKqm9eLb9IZrEydbEidaEBbRbwxvk9piURpJzBK84IVqKYlPn
FucaSkePB0tO+Oxqj2Xl/xyiQskQc9UBt8h9yljwdtK5okvjPbeYu9E3eVaFSemrpJnVRHjO6pzS
K+2bgwcyRSfG203VL8xNkCE4tVY6AnknfYA57HUA1d5KNXx3yF7bMGeBn6VQ8cr+fV+tHIXtBsqu
jHvVvZqGSeiZWgmgjd7R5GB8aAd6jLlK3MHs6I5511Kimat7/BR2QF0uKHWAs22zpnEncqTI1UZS
dhD/t42CsLmOkqb7zZf5ZssGj3c5tCks4ygyJPR2FPdoXDWFRNqdV1gfg960t5VhHwyDyV2ZlDH7
PZwS3OZ9PXOxct+r9YU5VHeyFholu2eshdz80V30vTdk7Ap2nfqnaZpTl3BspWGO+UNfohDkAXYv
41osi2CKR7S2NJnnoWA/TM1vD9ILjhvvJ47jnyUPm5GpXyWna3mo5EZf10YLmCs4VVAWE+qr/1rD
aTmYWdfjxdcUO+BOF/W4GNEGBaw4xxbtV8gUOk0Pbrg0unOtM6zBw0rnRVfOP1gJeyap3m3pd09c
3RQ+gnM/zfNN2q3MdpHdljT5p9MOiqhAD5HGtXpho41y7z/kVOJvY9MRs/fo4Gl2XHXThmO5/MeI
0Tg4a/pXYEfSbEaIRjfRJptM+PiEEW5kRYU+sriu/+q8YNxKu1edrE/cPMh1M4ZErvtiHsbIb9Hv
TJEQ10AB79rziBsr1hvzmDXpeZk7JD4CjfDwSLGcYCLk/DufQQX/6WBwr+Ix079wJYojdvmV9jN6
/eQntpjAc5IsnhRbrYNpg3V4O8EVJa63LpRpMIRVEC3ujHE6CdO9c/CEBbMqyU4ajMq7huHpZMI/
XZr/+ppzc4tY5mNRCsAQZyFVcPtRyxhOS+1FnVF958zbJSMDTnds2CY442Pi09ELvHXBA4usTbMF
Jl7bJcSH35p0SluedpHRr0v9VJXGGs8oYdqWPhCy/3BQeM66qb/qtoxHs0PEJrflkjaP9uH4UUuM
T7f6twmnvKOYx43S+dflwBVVr9wAYfViaQlEbnJhtqmyg8B4NnLusRx9/ryVOU3NU04pUsK2IubT
PLrNiSKp260YaFavMPGbWsW+ARkwXqzRpFh4TIOenspUjN5FVsaNWWPGGmxEtdw6iSfYNettXmk/
5jJFlq6hOC7GM+bZHyhF42mDAz64NeJ3FnO+GlSD1k5ZRFjJzKQy+3tmiLF4aGeFr0q8xOJIiHSI
yGcmpC6oOsjLr3pg+lBWHh9vq/3Dk4OquP8nuXFBtKb0vdIQ6jqp4YL3240feT0tklAf0cqUoAZf
2mvKuc7TpRwwOrsmdewIgDLwHbIpBlemmpPdKS+Bdef7jUraQ5w6jwnO2QsdHB4NFptX/SIBDiRn
dAYeCKUEP2OeZgAaW4Ov3EG67LmqdMl0WfHBsPXQCkl0FQlBw5c84aulC/tdtAbaIDWSgaOBKyia
R40OjWM27G021LaEzaQsbEj+s4YuwmFrB71TNyWW+giAjim1YcepKx6c0af5nNg2B1HrmCqczKvn
3mIav8XKmOH/1H4KhJSTPS5XW0P/ShzaP6oBQ9LeWwwgAf1n/uBd2451wlVRn6/gdnCmVKt5xPH/
2r27LFHYx7eRX4o4EaKz435p3aM/s4UYTPHZZkkQgMGLOO7jf5dAes6gWh5nu+PkTMg2fgNVylV9
BcICm4xrFRueeNwjx95c/ZsUtDRKmIOJx6K1bBUUgtsx4V/EutaMppSsRnnyCWiQA2nBeq/C2eEv
BlgifEdTJwRXKJedhs6UHLAZk5qZcVUG1BBHpzm2T8ma9gw7bzFHnrZM8yPIyU6oT8zmRQVPtqqe
LV9u+MLXJ7Vl9SHZ7o1R/lGljV19SM90eh40sR+hTSBwvgzHovyulMXoWq8uOnSI2JgnXnTKUMBT
i4PeGXfUbX4wfgu3nu66xeYfG2w9aq64HzklpTdTZnE5HMH3O2dCiH+V22bxQPqLd+TFb50Pvdgn
4WwthZulkT0rlsN0OPm9GGIlB5vLSP84zwPhWWsxuTELxJjMY9XRgBESyA22ir/NA34Tr1t602cc
jJuh+eVh4VxaGv8KE3tN24ENE5csGyNOSJRYkCbe6ToUaeAcDCeJOYcvrMJqFZFvDdshLTRIrzQA
swvOUaXT51p1IWDGyF6OPX3WgCeGDwJk302uXUSqGLQrvOdkPlTLbZdRj9tnoJtdJin+mD53ay2j
tavelN6vUYaIJDjoh0ZCiY/XQvBnSOjO5KIsjVQkaJCV6kpAP5oXohhz44WJucGwwBMJAnKWH0ln
nF2nlVx/qZMtB3XU7XWG/uFcxagjZvG+ptiHdCsB9ojsStB7/IYZmTI3EDBX3P1kDn+382oKucge
XRIlWRG98p/X0eBJm8kUiaFE8TahHeYW5ieKZXBdc9apOFDmu9+mn44EJf5Ro8bWPS76jdzhkisu
4nHO9aO9bWPUbmQQx5VYvMH4PDCBlnDEx9DqbQRzPJbzU2GohpnZT8GlJa34ckn6KHBqWzuZUian
IS1iRSyQPSh/AJNRn2ZP3hQJxLWGAzL3WtZ+Rrem8+KLPLlNmZX4rl6H3QAuJJfrSlHlDrCyOfSY
y+ydfc0xyBlg3t4RAVp+cZ3sZ3A51Rqy+Z11zJyz0L/p2QWy23qh4DZ/NvA3lKv3QFvMT8kZBab2
C1gLHAt9TvUJSQ/RqeHA6r7T34qCxECAJ4ffsjW9gq5e7eqmsKbHYawjMY/tPdruFIo02WLLyq5Z
elwnJ2IW9l11WFTrUmZsDAyNWKaMgDGAwcxyUrjz5k/8Edaxke2+SLtP28K8ZuvlTa+jxnaDqKJW
Z2jtTRwuFeZJengRZMiAk+y/7RXfWKoVVzIDuCrK1Y8qEsa0MRLIEUt66DuMiv3ioTmT/cADlh39
CtJyzv08FwwW2mo80xKKXKFb39Rm9VEzF69UwhEGmbUm5Jj3OirkzjVfH71JENnvk7Be64dKTeuj
SG1SO+zYoW4hjea0MPTOzKpn1Y+W5w8HJ8V/ZvFNt+N8z9Ac1IigZdqopBvj0Xl19gT7qqGK6xoh
TVF8g+T61/jmyRX5u5bqgIln60KH0lcHGQr8iTxxMT8OrfQuhqtJZEWaeUfi9/xaz61y3vLSQBYw
dHjVMxPOTlaPVHzYkejAjBY2c/ltjDsgKbLymABWRh5M+I4JKH62zE8iEh9BrlbE+tp85Y9tkIrg
OfTW+Z6Q58MBVKHpALl1nPXILfFV5KAnZs24wU3FfBZhIBwNAnGpcui5ysRz64/vFE0/uxblakXP
UKAFEzAsExs+KTmwXJjVx5mGapn+V4+ERPPtCSBye+ozTuBzlcTUE1bRWJqYT0AN4aP9QYvGklll
ZGpLbQrg166htdZD5F6tBGOLR5NZaZK85LPZkiVqLT09zak4uQPz4E29tTiuEDiwyCTKLiN7A/2v
ShqD86SPyBK4mSdOtFvduwUbKZavjPETdW2oSJxiynRGAUsmpsLOy1R1MalTz8Doxow3quEkhKLj
aJgz6OLsEeMUImrpcQFMDDOgdLdkZsbcZ8ub7AAkhFGjrKMp5z4zEdq8y2vEDhtMApYU+zL5wy+y
eQl4A2WpLV/sdeuOHKbFbWlfe8uvaUW3WOvspIskfBQtN1+KcfHJlC8jdhDCDJnWvqQz4wdvBrXW
kIAitPc9GHnEAYX2gUSDPdq/r04KoNfjptNmv9QYXCcftaY0nUevFvodlfI/tqn6UyZRiCr8XvA3
sg45Kx8mNySEcexH7FpqM43QRX4HdkPMuNO3EB0JT49slpPgepuAEREN8LW86v5qT95bqf61eeyV
jV3eJClMfdtEoE+y/0c570dDdHynKzojPvdVE3dpn955SVFHhqK/QaFm0u/E3X3dO8rYtC5FB9zT
70/aZEyXzEzwDYj8oaznJ7n189lUrMVFgzNpcXm0WutpwCLDTIQIhvdUZ62PbuIArTON/fjHzFMS
Tl5mYrKyX+5JA9+Wwxo2tVRnuieAfonbwnKwAzLMRsbyp99+t+GsEy5OW7UH6JsPkzfBO7CWQ6lh
V+oyGXqztvIGZL+USl2ojjsnZZHEKs+8w8xtn4ElNwsvX2Kfc3szxSAnr7Umf30nX4MhdTXGaKTv
K82DnsMEmxkT2gcZnzCBr0YwAqEMiHk8rh8QHLhQdDUBydp4F8W5ppeT780/KQ5DpASWL4HFwcnB
bwEYYOC+HDxZ/CPTdd86K1+//wOC6G1BZwDSlVNEtePfsP22CqBAQ+kZqtTC3TL9yAGyh1Whd8cK
hnjoyld4XUtocEWOTVTynkUXVOvVhwwIt4hfZoWnCzZqIKElRFgFs1iUWUSMuDnQ3/EgeAYhBGLg
8d4b4NH2Ipktzzi7SJJNHcN4m76R2dUESxTjqJxDVkOcH5UZoo4HaYvCt5NvepyAmX8btW7yroyP
Dl7NTOnP3ubzRK4I+807DnAnXMHk1MalHYu/xdh6hk3pG7WvbxrFlXgru+2GBtcx8HXpHvxW+Qet
HX63SVz7fHlxu0UDbJd9Nuty9Lt+CxwxUZ+JdTModcxEHpy1IG/8f1Jy4uqofgi6gtM9a5FxnnoJ
HISmEGKCOoExLWh2yofqlo96GdrYNoDtsAYd5gqz05a/wRHmPKUTxqJTGTjZ5h83cHhEj8IKVhoq
Esn4fP7PLawD870mwklcxA02HJRStskmf16U/+F52kdXdw+OnqvILoY6nMX0J8X40pNS8ErzOcOZ
HC2OeJhMheetzbleNEMBv5p/s7wintFqGC8Npx6GXlhbpMOrtAK/1acvrLFtMJb7mUQ6ZpTy8uk9
9QsLT5CWlQ2ILw6z08rPlE84ALOq/RXPPQ26EZDLJPix6VRg2DREwodo5WScaX0zbpvsijnmcdox
aBr4wcBAdA4tr7KeKhz+G8sw3ZbQy+SkcSntCcg2HvYqfXYYuy83qc4FKRmLj23NGWLpFBRZCDmj
WA9MCb2IjeSZJtdrXewur7LB7pl+tFn2xGWJF9ZsqjM+yseyw3FKHi/kMa3QhEYzWvOazyaeWhqf
SdV+px121wFbAKIaRbaG+NHk9uPAMyhc72Hxlk8sh4yimE0Zs2lznUVjkz0GGqzdTJoz8yqXSElc
HKNRcElAmHDUrWHvqlUyKIIIIxWPdpIGSa9/JrtY2yTtvZZz7aOXmld9dCuExyYNOsWADQeYsOfh
rHFnJB2U8r1gGR3wB00Nb7dO0pkYrLnz9ioC1mG7Ogs3Imbbnlnz9yxEtNRvgywbYvp864wADB6n
hYStfusL0n/qzq7bf5lpsixp07en70HKdhxJCN0JXUk6banitTi66n712eeMKu3GuRsxYB1z07vN
cm4p9aYYIfXAGcmlETjZmHNt2nHz90dFUmpDHCW0C1KBcpw+BkffYdpgzhAU0Ow8nGTNEq5ZSTKM
DEhYt+l6WB8SO8PhkpEgWhFp4dJoZMw8+qTL+g71OqlTBufqwZZ1cdxSLnmid3nLbApNAHlELUZT
rbfxTzBx786NIaCTFZwu2ehPdsObDmrybuVyLDWxgzXIi6FZay8TV2mJpZUhCKlyFskQ8Qc7+XoR
NFRsvB8jGVkwvh5Qd/llrakXlwvGnizL3klr8NnZJINyZrxz32YHu57SeChuC44sBye3nt2Mcns+
ZmG+5B0VwgBOETjZJZfGBexJPA/YQREIW08D+j3GcAB4hb17/IAC2NraRjIa9dvtINJN1tH0BkqK
Nvlpzuu3mdXwk2bJujpzO5HzX64Y2RKw/a24rsNt4QnRx+XUe+WjtXQv1thlj7Q0UFViDkjkFs9V
HvdJX4TUAugY+cpfy2Wz7n1eLZzxMS3ITdwUeejn/M5q/4ZD+fhCTjSqZPnSrDhdEx7RpJheOFDw
qeAic/fZl8gbLqWJOIzMbRgvc/9KTeaGmY9a3e8PR3+G2IGq4gBzzchJOwAq1Mh5Md11H9d48tKe
i6aHWlpIJknWznzfh0adqX+2RPLYBBce0JdROdQEQBDDVBbYq0GFGx4mZ3spAT7ROnZOJ/eXr+Fg
j8fe4TmdITcH27oi3GEAD2tbHa0lPctO+5OOZR/ZSkZn3o3iXy2LNpctN07rAVGO3lVAN/JRmP21
qPK4YDoT2nj098X9AhCep/W22pMivrHemKvDY1MpvDWL9shv7Lt0TkMyC55wNcdDitEQ8Ttxp0+9
y88uhsYuqZ9ovmVMnaoYmpngCM0IYyoIW+NoVIv6KXGrKAvkwNb4WLjc7KQ8i84aqz5PfoFX2MAg
Md9ohA8PNdI1Mzh+4RpeigDgUoEhdlpiqpKII0F4PPYLOhqz82tqYhOEbKZK+TayW5yBbCNbbsEm
aV7zBu5zmVdsd85c/jiN9pOBsKFwCxKMZWansute+3QSSNvyMZFoyfZw3Va7pCpHBJM+NmFms1gh
F2IbOXrY44iO7LajRttwY+h48Fji0ITAyQKK1Mb9qktW+uBv3mdq4f/MFUJ6O4BXwA6dkKUoH4Sx
wymVHWjm+jcDXQi4ED2o4rwwf2B4b37tvOV4c4pH8E54wgvjvuvM/G6Ct+wnFebKtCcYZhdNzA45
MtOFs2Z+5ZP6lBZuBXvG/7Dp99ZW/+RDQniiemssnD9VSzkH1obQ41DP8GeMtZfWYbXv3V6j0YDC
xpJkJjuRiPq2vcnT+Q/qRnFc6+qt5eJYeLzylbUYEWTdMXBVeUOmf0aes5A1tHMp+BmZ0RoNkyGK
tdAC54GGA7iRdD3T2RsobVXMCKHs85N/ty2DyNQn+LgZT2PnrmfhaN+OY1tRqufAE2TTwpNQN6og
HYVfB9CixTGn5rHBSxF3Le4k1OOro1kOkZfhreKOG3D212OMo/ek3NJbfyofTMt+tmrtCJu4R2jF
ojB31KgM4JhpHou1BDjBhA2QDg3A7QX9Wb3G1bYEd4xI+ZAwUmzRsmuRlGw0w83iTrB8ubMkdDgH
1jS/m71GaTPkgcjOjBvLfO4h1wVm4SYHMZkYxEbrOugtnH6siUU2BrYPWswc+wOlelrEVQpbho/C
WIonzaDfHFkbMJl5oF8nZyqyEkjGhlfuMm5H9VunwR7RHcwRvruWYcJIG8PYT1ayZxMBbY7NLF5H
+5+5Mpgpeh2OZoVnQhLa5DxSp+iNVJ6owGjDeSzTkMHegZLImsChdxVF9TYm3KDTXVKdk+ugOVfd
6m68BsXTHz+TvM1JnG/XTSuGQ19oSEuet1ybCvVg4SFJrM0/UNSBLVgaLJhLEmEiFoFkFhu0ortf
XO1V6pp+m+SORdygRZk0I4Ox4jjhot08fwzTyXtxlxxrLgAQT0G6NXv3KcG9GTTIflE/PVE13B+p
xHwoaTaq0+bdLdRn7sZubtcQgeSHi9BFqKULnB0lVtJxQdWiAYU7i2S7xZs9QL+csJjku3ztch2Z
DpCdmfzYKw+h3cQpmGXDdHBp0r562LZHx8YsvQkqriBPruHkY6beCthPY75fxWc3jUCs3GKryQmj
aUiQ3fw95wsRgvLWxK0SFEDZD/q4QRRx5tNqeUQXR1gdrVAHA7AoshS5HSQ/brDkhfSzW24NxvXG
jGWP1jWATkmBdtkZrBzCYa9rX4ycnYrYG9mJSsTNYGMCctOOIB7x0ylzERTUqJ/c/U4XagesRsMn
nT8JH0NUZbJDt5M4d8K24mTR36kLz49kihs8XDqO76PTjJhALKJEbelGvnpUMv/YEM4IQLjI6WQo
12F3oJpfVdeuFAkuB4XFn2iEKhEPFXmXfItqlyCX5LqYDgg9m4srkuolF/bwqHrQoOkfA9oG1YPJ
4DqQ7VBq+9RW/3brv3JF7wZ2Wk/kX52RXeCNkQNA2Aj6ykzITnbg0LjXhHoJF3DGpMM6cDa5ClCm
tjIsNDnFWsh5/TIhotUJENipPrklRuXZ7stLiQyNbVEGVLsSJzB+6uQZAyq5JUJm/VPbpN1hreRx
3V2pXudSNFNSv5yvb9r8LFPs3VPK/5UlhIBgge/X6KAkkvOb5XiTTcyq2Lec0J9c1lAON8DLVQEt
kKoTdN+9DdUun7ScV065/ObMBpexb3AiJ47nRuZupu93rduBtTR6/ES1bd8MdFtHnjbTKga+l4IY
rokNU625u6zmImNrMP/ry31EvXMRGXXTc5fxTEouFzSh430ct8Cdsav3Izi0KU2/SLjhaypwSNdb
E1GLVQE8D70Sb8aScKmp5D107+ouNTYbw98KPc/KtHMxbO+ehySwEnq3+jYJLbkF3CZz8EhUlbSA
tA2mTCHnyMOMnA/ENBrKbDhYyW6p9fQx1BJED0zV08Fp1GM9CN50D0dncU/W0L1ZOudW7QibpjCj
cp6m8+Zq/0mP4Ju1Igm4JgHtdjeRWcXVZjn8v/DmLBrXOIhNu0mkwmBWywNtPD1HIydGw+3uq8I5
Qo/HLZumXeiwyHiSEQy0xjYi0QYjZbTf5XZZdPN9IUzh7GQyxUk4rDJSuh1pjlzL4GPCBSdifOgH
/nZTK+H8eN2LmvIHkW7FB4aU58Vtsv9KGdHNSbVN/lQkrJ0g8OabxCNe53AOUh70OGl3ty6za3BU
ZRcq+2i25JTsZiBr47XzFbeSHsLjXP5NbKu28pnZ1dO96WsydEz0xa4wP1zDrEh4YWBoC8701rbb
eTqL2UtfK2R2BsmtzPKbzKtVmMz+Z5kTTkIbouq1y85GxdLfFw+bsZkB8LLXTZV+5OX5xNrJJLTC
5YOP470ZsHUZeU8g2ODnttVTge7AoeLedkhWwnYa47qLJf01cctVYR4G42ZjXZdupbD5lEU4pfrZ
tFDHagZdpNgwBAP1D90iXmf3Ke9tLnoOTCCovBxVk2DRGkac63JJ2NWENRAHwFwV81iejaT6AZX5
wDKKAZUapFLjOD5guRXfLar5WhvWUWrlm0nu+tzr/m3O2w+MBoGbGSJO3+4e51+4QVgImUIeWuBi
TNxMjm2a/U/V0w/UBX5NI7Mf1yxeUTZOcge5M3kTl80w3uqFzdnJipgCcUZuF7tO/jycvShOWh+N
1Xpq3fTWSWx4/lMmTrKBP57Qa0Yl0GHK/D6e8D5Rj5VGC8osyLQEdPgYyMEtwyxBgLJbMZ8X+aTT
GRh4I74VkTB1dbncYJEMNrskPS/mz87Smfc5Gr8F933WXIOdsbrplgWlyn/XO0b8WsGHZkzdMdMc
vp71Lh1ZeYmaaAglYOY1edascmNM7562qrlxTZdisVQFvZFwUdr/Ifpq94MK1A6ynHENaFYSIgfc
Cm24Yom5eMv/G7ZaHOy9zojePbgw4w4pWBHInLQ+bcmIWW4cL07SORQr9JGliDJklm5FdfLi1CMc
PAwYdLVCjq8hBrgzTs1aq1/KAcBKjkmbFPufmYMV7XrC3j60tVaX515k3D25t+lM1IN69P9bgFkw
YZhPXuzqOtdvcpxl8jv3qBJttz0luDqB5fZX8wigCh2tFi9+R9VkPw8P+Dl6Vs69n67Orm5aY1Jd
Exro5giR8IqD8kT2VJ5GWI1CQ7+GMP07QmjABeUQ9fgsa3HwLExMpeuD8GiRhDv7q+zVm5vpD65S
bVQN/qnJLomYzkVptgig3mMzI4TpiLeJDiTLiM1aAwPAWcu2JnYSn3P85mMiKVqAjdyj+p3vXMEC
n6jNImf2aALym7ByIeAXaKk+x4YaAGbaxh65Q0HYTbDh1P1b62UWecVPsfMAvRYYtTFl9s1azBfH
L+1wMdqPZDvNuadOrk21HrezQ1f6D12GAsDOCml/oopR+UPYSqHxd+Unp5ov/dWp04uRWl+EM91g
yLQPC+ufgXbOBzly2dttjnL80xAuXwTTJhdefOz3vgN4F9tw2eKx8TTHwesG5Nyy32YzRRKemb+4
ljefxKQuzR51n2qQlwd92hh7wOEcjfGckjcPDAclaRhfLMGwlgvwzvUbwYSDZcw9w7qVrmFHttIP
Of0akUrQoeFOoNgu72Pf3lMth94zwkRA1f3rsPAjvaSkMx3/2czMk6/Z727FLC0je+i0JcYlW74b
Bkkb5Lm0Wud4NojwJ5n5VC8IL1pRfM8UvHGqvtMyPr4muWxF+rN2UgSWnmFeKDCnV4yL9b0xwNKP
sD+G2K/8u7l0SQlBSAj58O+YX7T3fkqZUcP8DLMn+66zj2DbGzZTBtBQrhvgCj1AC4JPTJY36E+F
j2ZbYEJP2F6GmgD7iKd8Hklka3iiJjX95bDHjpRHF8zcYV/33W85M1HQq6tpzQX0moyosKzTa4mX
aSqcE0fP8ybIzEmRWJEh4EyOI57L6TB3bhcR0acVsjaILNj1DSu0o6zmE5fbvYU3OoSWumt4dMIg
EEdibq725v0MFk6BxQFg3g0eib/mdqLdgBzTwNQ1Sa/jgiNy7t/TonuF1n+bpGyEfuJcfN0GXdpW
hEP6P4GFkl1BO4ltHA5jnpjQQbb/cO5xIiCezDJoER1f33BWPSCAYGxa2oEEZf7Yp/KJEjZYRg7O
AcWRruKhgZ1bx1ltko+q0dmHoj+tjBAWj5xQtlzGQb7OteJYx3kLsWxHjYD1DGgvc3Dc4Jkqyfoe
nZ3/7Ds/ZbGh2tpq/69TlMvURZEfjsCTuAv6/TkDWt1woSTncpjX5Q9y49QTU/JgsRsbdCK7Wagc
9Omn7Og/m7bh3h0VLYQTAb9dpJNIw9XAHMS0dmehKd8J4xNrSWkInihUrHitS7BimBKwkcGHxcHW
A2CEqVqNfSQ9+OYeTma9cBlLEmEIbOZbo+RUUhbGd7IWKYesFCWbWTvENcyvid0bpCh/CmlGEPvq
g6XPZPAJTPfg9feoa3LAU4vapjCxCMIz7anm/EuGPD2Q9PqsK6VHZr1fd4vik1xAJ6z3hohInGr6
Qz5sd5amQIZRlnrmkhjUOtWtm/ovL4zyWGh9FTr+fGnqvDxj4LsWYrpdfMWHlOxz+qG4eC72X2Nf
GPduq8Avf1MJAylbGBoL/wnlrYoE039cCAKuFVjf3O33cOl1xG7k7WbWVp0AuBA91Z8yj2/GZ5xO
Zu3R9TkjdAAL9rDeSUr/CYL7S7IwyVbWaSyWb9xyHKLdcwqstbLMd28zv/B3jDSPcr1vtRvDAGgj
BGaSJWOiheP6szC0N6NuiH5s8CRQ7fSDV7rXTNJ3l7TkGrFQvzHOwVq/4CDR+vTBFda3WS/LMZK2
c1A6j5+lXH7ArbodGwywEz9K0zNvmU0YRC32aOkNr+s4/GUDY+9q/HVJ75HRT1/4U2bvGNwBNDCF
b8mOm0RSYENnPw04KbVr8oOGMlUmBOIafPjb3vPKQsuoeN9aMb4Tm+QFzW3zKmrcKUPDI+wr69nK
rbPTQONEKIe/uZDkNZ2VyQQO5RmsrD+hXGDs1gLwiEtA4OuaApMgfaq+cMHcz1xVzGxwQO7WYdYb
U2jZsx8zQlN4sniCFdNsQ67k+/RnK91u6r641wQTY8vJh7Df+RW7+9asshtnks/btJv/3JYe85rf
etOaB4fQKYL5oRvfi+pUkfAN/I3z7TBbVwYzOF59Xv/yy7etd8a2b3Xr7RPmsw4WoDJnbKnjQoFo
6vxnWMiAfHSE1njx/HRN7+0UW1vSeydljLyZqWkddP+pHNcx9BtE75w4eNiLz6Kf/uOoAsWzpxtn
ZzBRmZT2sMHxlAGGGM/jNn15Y4vasKx3XUm7Q8XJcNLQ/9YlryIYytC3kFSVk/w1nvcrSp/3Gf1r
9WLACn/Wwh9qxqTf9GNkzNRtL8xgoQXimrCcv95VFwhA/5WqSOhUcd910M+YPU4GseB5aN6zGbsY
kFDYyUn1ybC54dZcOXBxgIs74Fi34izYCGFudCNeBAwvI96BLf3ArEbaw1Q+c6z0vcnXH5P34+Bn
c8ruZ1103phEO/OufOjUp4t8XsK6yKj0aUQE+OFOYsZnfziTHXuQ+xlptDC6pgzqtGRu6Fx/sn3t
r0J14THvSUaNbjiO0HWNfvsuuT2CNeIhp8TG7igHgybEIqcncXNhxkxk1KakonI/LGLcOBnTi9zo
7XJbqz7Oq3e7oTsGujbCWePQDvZRnf7H2Xkt2W1k2/ZXFHy+OAeJhEncOOqH7X15+4Ioskh47/H1
d0Ddp1uspsgbrQeFqCpuA5PItdacYwr8xKcZaIokg+6YH7IdmSYN8IhI9naBjHFgJlHzTRAJBK9J
WFWHxpEvDmSKlSmTdqXJWZno1PVqdKHMRf3e7IJkSapUkL3luqTzjDObbuh1wzzhRgasVSgr5k7z
TnfebSe6GLol4Btg8XG8ZC6J8Uzp+dXYGhCiDJi3+PDPpLdh1g1VfPBqY488aUI0N1xzp4+0IePz
CPXIp+Hhgyebb9t87SMjWyBvYvKBfyeCHLCusobrtbfol4Q8cIey4xEwMSSauEZ6HglrUhPc5ehL
FKstj8bS0Q/GwFbbIusttvr7jhw9egLIxJk/PeAS3aUqxq8V9NmmMgQD5mr2Hdbhi6Dd0ClDHfCr
riLfe7WhPMPKyO/KEqCVO+k0qcLsIcklfoy2om1MlegVpI4MvX7nDpQJ1nSIA/Y+XQ4uQ/hIh/x7
NYGcbY18WLllmyzakTq7MOhKZNqrX006WWhFtR5G1huN1mQr4ceXYc1NW9mncvrmGBXXnRmQDTXq
DcBX3uduUJFaRVwM+G7t5TAMX0CKbBlgnni+0tg3vFUVFu8Bi6QZoAzuNbVOQiI7nAqSPQKCvREi
vzMbAhJSuSWPeFyCd79ONYb1IhoWITrhRZJOT23F1RF0I7zVtMWbicurjhjEGk6Fncjpd01ICSOk
PSzJlTtXDdpKhbzfEPpJGp1z2w2KAZUMkArhtjWAG/D89i5jOtw1IaVAkooMn2zg3cT5c6539ykB
hVd2q3B+GdV04NFQ9nx6IFXEDcS39CnQJ2FdRMacntNS1DsDl1JEp3uDVTNgnAA9uxuKHRY27jfW
GOa4cHCdMDgZ06yXJlcMwdawJfIHSmKNTFgjMYVervPmOim8yWg4lJh4WYqp6tK0Z+JL/0hPE8xx
VhtcjzQcgaXaq56ylrLHO/hlcIxbiZmnbFZNFBSkcswSowF5gTVvS8ZoKJBEJdUGayxFKbPyXLCV
ph8Sb0JjqAGphwyyW2JiJkBjNC9oUTiASKuOU4bxtVlhovRhhjbiLpkkPFWHHDEnuDX6a73OG0bd
hJBgz44CTHzIgSOee80e5VHNOBWCZTwLfe5c8DKeVT5oUX+ypL8lCmofeqPJ7inCkZQwtwl7svyK
hI9AO3jS65DnY64d0na4iBxI6ojvIbdJDus6tXIaa6NPXEiEJzqouRH52BhssaRptl8cVIU21pry
fXKY4mK6NqNbq+no2CmgTCoZnqQZXA894Qep3e1jZeH/CJjO0w8tF34VPqYeY15Hs8/ITZu1F9tM
1NVUAkf016TEAQRmizNW411RiS2PvnfMbp9jhXKonKDsm4KaLksuJOpGS2nSWMmjAxY5cIkwo3Gk
JCfQaFvLd6sDarizY1klNItmGwgXUSs72UWYoAgD9PseNmtwS++GIChei+iMqjncebyvnexZCnUV
5kRpgD28hCJ7ilR1h8H8FPcBeV8RG8B5yYtM9HexUx491/zWmFq1adOBLB59aWLgWiKeI7kWoQMh
4EW6ZNHGm7uu6Dl2lWQjkurupgydw7yZ3OMuOJaEIiD7RcheVmofgdDR8PujLkpWdhwO5ySqj7SI
9yXt/1VuUmRjcTAWdWpt3YhBrFKYdNqKIrMKjtPbgARtR3+fpzslfUZPYjCQfKStRO2CZ6JUNI1Q
4kPqh1vUx7sIIMRuDjdZSrqAfRPghbJrIinqDjep2Z/1QNS37PpzSs3k3q7JZ2ywVulFNZ6gbY0n
TJ13aBVRW5loCrj8MRCn+oPSsTsVPFhR9DIDKKgzssqgYBXAq9raeul5e8aL7RXaCUTD9rGzeF1n
0nBy2sZ1YuTnlL7mYiiNb+R0EHbgssUuYki9HitC657qdJaM+i8F3TomcQ7i8tlDmeAc46nUr4qR
BkAgEZAD2IKVFqLSdAeOPYBiVegHjOafw3q8S8HWDuX4uR2cE/Lj45iQMMg/C8uOaAr5zrUXVBev
ppRJK/3Y0oanFJwVMMaIw7W7BhZB+socIlczYXPwW6FdAeM1QgJd1CAIld0+8DQ7dCOXrWa8h+zg
DKe4q+n6ID2pblu/3OYVNXHm5yuBvNyNgvrYDBJBg4yzvYUThrGU3KZ0R9pK6nufPVmujg2tRYp8
AWeb7U03sOFpcTauJmXd9OGWtO4vMXttJgzI+2TxULnHPHo00z5Y2T1tdXuA4GLkkb7wO54xmVbS
7Ziqz77RX6XFFaPAd6fVLjKsvuUWcM+qh1Lmk0RcgBFfeFz7AQygdaH16zAhbW0ImoMFm3dRQzlh
81O+OEP+RdOdb/WEByBNNPboRo8T3X2KJh+6Dopy+krGUhr0JAr9XddDwgNGiYabuM29lasXFddf
s/C9UPk9tfBL0livtsyvMpYwJWcADRXc0DonzSyDZSfHp05Pv03NUXOjRZuKZxcDGzmsNz6+trmP
8jgBn11kbLVWPkFMoZceDB4zy0JO8TKdyBzTkqaFwz2tWt2795jpB75xoB36nKApQ/ISYyoKx9sE
Yk9NVHI6cJ418qSs+DUSc4+muB2QuCK0dO40V3+vjY4d4qTdl07DVmdEwhPW4VueBCQNyI2X4TVy
jWSr8lK/9k1fO/0RzuQ6r6ka68dYIOAtBCAIiWeBbQgzR5/iJS29o2bUl6Rg3kbfZqD9ikzwOu6b
b/jrWDEQQuBZy89DktzU5JyuERkwWhBk4kUGOkwpXsOhGU8i/6aVcL3MiU0vwU744fJoN7VWiyod
WaA5eUiDnfIPZwZAItU+DCAbz6XpIOYs5rKjZaSGOjBWe1IpuFXg3gxD8cVrZEWVo2xiPVzkMayx
W3z9r6oSXzxPAL8nCD31LI/4miJlIa8gTKQe6UEFLtYxe+37yTzJtCVn1axC7KZ2tBs6onBIxPNP
vWjPRYTqEwIbKvMKl6Jvv8eli/RpyI1jA6Y8r2wqHiPHsKhKbQVEgjkaMX9ny7KrvSJqm8lJ8GRR
bYxDMD0EiaCAlsbJWg9+Xh2M3tn2iihnr8efPRbuK0EDZUG1IdmIQ/fhWU9MRbMREtZjkrE/EDl6
9lSywUiri7K0G9rIPCsy/4wykciQFulQ7GpfIDgxc2amZ2Dv0C3UMy3u4edk/OIRmmTJsd8guL7T
wnQ/dBN7tB7YyBDJe8fU9yx6YjPy3Nl2Aj57tm4Qpx1VK84lm/c6VM+uS1OyCetzbVVon+hrR8yy
l1YckcclQspT83HW64N7ZXqUdQelbmDfyZvHZFDlrpHJSccrBWMn3sNejLc6WrgpaogRae2veiPa
TYPCnM4vhFB6+95y8P23wYtenIJbrCnGd+AS/sJHmgF7o8J0Qfe9hIGD/jJUFQq2MbmuefQZoflq
Kq65MLikpXrDuHg3cfeYbfIYGg39eu9+SIeFUZNNExD0Rddyi9pOn1lo5C0xp6mGAxkcfvncu6h1
S+U/pcQfYAPFVOrjB6AQgSKI8j+Cf6Ilkb+OoubiGiaGi3jeEerI9SrJ/MoaC+rnlBkmV6xXOefe
bxRZoQWjqM6gilMNS7WGc626xRnFAW2AxTh5foF/qhYIbtKEPKZ6SugnBs06m3Gsd5Cpk00fWvlG
sLnfQ5bu8uUAkPQaXAGL6VTciI4WuAacrCV1bx0lWrWlvUYt8BUQ6gWl6CN95FtR3cR+me7czl2U
aCYYOMD+SAfrmaTNOHdeE13HrEulztF6H7J4XNYYEJaj8DAjBBg2pga8rYE6JwEis5z0KllH0w0i
H8bNGa090R1FcklbkodCPd8x2H2NepQOGcrGJb5lZqymgQktZK4RNaj+A/yLq+Cx81qYrVF1ipSF
j48WsoOf3ptQlkyiEnCw6yeZDRyw+RmRECBcl8hchTH17z0goSkeXtBTF5dACY0Gjp6uPQoJJ+/O
NXOybWMVnErA7iBunjXPq57cJFvOjD6OpdVuSliiByKSduQdRLukl6jbXNCUfvQ4Cp2yyBQv0mfM
l4+lxXiFeAGnznf+obSt7jXVYlCtIalk9pA/1fr0DDVTWxixfWoiH1ZLkH+1uuIL1s9g0yv9EVkF
ZrV6p7O+LQyzX5aBtgNYF1Bw6nCEOTZlucmy5vPUDnuYiBqCR1iHzWBxQ2DFGBL/7KBNJAauu8TW
tdfxkkHM4NXqkEeUpfMkJwRJRU5v3mOkvhCyPDfpRESDL2juzc4aOC/ohJg02klzcgNxyUn4pEQG
ylP1RGdpgXXlE0eWJCjqElNUu06AO5Alq3QFjH6JjI6BoG+e6QzBn6loqHXpO2OSo8N2q3eYLZJs
5KIRl90mUN2rWQ0G/NQMzJ1JyF1EhYHtM79Kh+Z1oAN8QLaN5McS3qJCS7IFDxNc6wXNK+jk+JhG
9aohj8sJMj72eNqI3KN7DeBp4wlZwwHGaxBIRhgJ8xGzcJtVQtGHb664T+vXOdFqX1ohrZZRO6IW
heXUbvs+exBMyRc6YNJlqFUvRjuejUlea0Z/Cst6FQXj3ojMV8Vh3WZa/Ib2NTybWXyUjSRwLkU+
V8AerVKYKFiIdhgCLpq+96L2YrJXNySN11bi0khj+ZZqb2QB7SQlggDkJaV46HVuyCmaVf5c4b57
51M50urhCeCWPaojBpUmSqxLhHbRNp8QidPfFv6lRTcOv5QBtSwKVJUWHZw+wRLSzxwes3rTZP4V
bZFH8HD9VAB5WDgDKqCAY8UY+6pFOCHMeDxnHSmjnTTQRdMpBjbUbH3PuCMm/UY3yYqpr3Ufqp6L
l8mhQ8qqVa4zoNqW/GwlOlsUIiRRoaOcwBK8pe/yWrnq2kowv6bD9K2f7DtfInTVQE1SHtD4JykX
CSN4AISSA7QK/NGFPZ1hwGtQmrAHYNKjUTGUG7fNj35kS8QePHmCwILHl2s414QWrHB8U4ES/bKc
ZqooU1yM0wHYBfNzrNPBprZ+Tiobq49evAiaC+g3pnQ92KSg6+bNGLb13lTa1TTpd45VfhuEfQ4F
I1Nl684mVx3p3pH/2I1jdBNO5bEFBdkkTjSbH7pNG3X+0Qa1vOxrWo8KaehVOCIUCz2HaVlEZLAZ
1TMFZNhU0jCeHDmnSPejAKFNpVH3SD6wFCCXIJNUDMVFKCS2EC24LUMtrtdQ/hX9PmDNpEcZFdDL
6IH9b7BykHOuQrd+Sgfh4Nhms5Th4Fw3hb3BdgdsafKYuWYPLK3BqYjYOaYE5hwod9hLQlDyTHJO
HeckJnGVad1zWk97PyXQa247JCG6LgeKGjtbADv70cifaQ+wW+3c1QjEYNfJ1jj7JAcxxq/upCUv
WgRqigzSrza9GXib0EVxinFDZNfc1dG6sgi5d/DhwGk5Jz2hGT6Dk8F7KWLyVcyx/hzH/X0Rsbkf
lfutdLor2fPYkJr6MmYiO19cp3WfCtJODIMgelkz+g/VlhSkfNtPI6hxD4jHaBRnQYw7D3k/3YeV
3173hX6WYvRWzIVYSQMaQkNdXGjJ2qeAFseyac3uyFThESKORkPEQ6tqt89Gl+8AcMdXMqnCSxvR
30417TlJRLZji7KLwGYeadQiUwvI64unIrpB1HYdKaO7ZtbX3dh2a67CyQHMU2YbYnSME8HvGN36
b0Whuq1ZKrz9PC6xhL5Fhq2ftcTv2VoJpPnGeI2pk56Xi4GbztciUuYr2w+XGZuoKDkN9pl55Nz0
FT6NEWJnV1vOpppDanL9S9kwknUrtgloMvttQOoj1qJrIkdo80R0URolxytPV8mhwCEYT0F+wsV0
4yJsObEpol/r6NZLO+mfedinMEK7U2k0K1sp59byU4VlOC0J9JHVPEUO4HeF13ZcmA9Rg5B57GsU
CdzpqQaNpnTa5zY34odOsgVKjfCF6Bhan3GcnUlGjMBXAmQ1ghICOoyFax2bTFlqiBKGGOxYEJTX
wYRmxE2N6ExKQHeYuDK7KLgupGNdunBKrgvDm2i7DDsvyJPrZv5fXWiEG0jH/tKeBA85E1M8+zmc
GPMfnURrTlpQNyeL8SJr4/xnydYvs41kPw1mfEQzHFP5RgQ/RLaBgaihBhi9fUDwyjFPM/uojByM
wB//+ce/jELBDCdzry968yS80TvMQUdDnzBIlfTipCkF7J9Eo3ad/9NGaYI7mX4oCe42TDA3QPmF
O0VjmmImzKfaBC5F+Ni7ytiPQZttg2YCfMxSTofCa690Qt6xtCYMFcgduaqyK78Z7KtYd6wrpxtf
QezJfR7fBVgUlZa813YxfKVdvjDcIHuUHhpkZqOws43wqqeEPhAyM2GPxYdQYBa+sbX0hsr2s1fA
DrUmw9jUYcLF4g1XQNHfAI66zxVHQmvx4WIYor/ovATTPZCY5hK0xgu+H7nT62oHDzM//JF2znPS
u7hWyZ0JooJB9/LTb//9t//5Mvxf/+tMlIFqm/2Wtel1HiLM/v2T+vRb8ff/u3///ZOjlEEHgxLC
dS2YmLpu8vMvb7chyfG/fxL/x2RlGAOt7XZwSJ1l7gTVbrIN+rhNCCTCl7eeFRbc5VF0+vkbW/q/
vbMpeH8IrIYphKvPn+xP76z8kfmMYBsgC6REDvImnnzTwbG6FX0dDy0oPVs3lt6xHlkMJyPaqQgV
qIdQMJYdDIsZHRv3N9qU9292hlreRtGUMjdh4HG2k+BZmGR7kQP+kMB2W1Bs5A9JGvoXtkqgu6BF
RbA/gbYV214WV4BDoWaQfrHu57Kx5qrbeoT+khlu5088Lbd5EOZ3+Crt28a1d1a14X6j0gZ8SeeY
jJ7G0+1DxjBj49UxRUaEkl7BLjv//NAJ4+Ohk7qBTMjUpauIZjfd7w+diJqgj/S82IX4rZaJarE4
g4Obxb/rfKqaXU2VyxyCREPL6vWTXxF1zHUliF+o819cQWJ+t+8uIelQjdisZ9QksJ7t7z9NqFPO
5C15wNBmmOYaTPFYqYydH2uPEY8o9lukTWpTPIGVT8BORRxiNikIEiAfoqm5ZHVPdZ4T2li2zhkO
L6VbodcPomm9v3/a//7ugq//uAG+5MUIkz5oPvzxb9uv+eUNyfD/zH/rn7/1/d/52/luc//TX9it
b9cff+G7F+Rt//GxVm/N23d/WGdoC8ab9ms13n6t26T53zt2/s3/3x/+9vWPV7kfi6+/f/qCJKWZ
X80P8+zTP3403+LC4Hz9c0WYX/8fP5wPwe+fjl+z8e3ffv/rW938/skU/4X40XB1KaRj6I4uP/3W
f51/IuV/uUInExf9ii0cGBSffssAwwb8pf+y6dFzYQrTsZTU5/u6ztv5Rxo/UwauEIzutuEKi9Xm
f7/4P5aqv5+qHy9d3193msEboDTU/7g7/rRwNH5oOqrRaCpF1v1QoPLwLP+FsHsXVUVGnoP1uRta
LH4T+/g/HZsfrZbG9+vlv95UfH+R+zSkax+t6SJPHSR2yCY65+AOOIhIW5Zf4mYI9rHl5SeK07ny
nRCWhqgY+pDuZl3M6ETL609jqvC3RIZ2IL8c+00F1mrswXWWeNBXwDP9VY82Y4n6O2DEOaBsXFAB
hHeRXpTndhw77GZOeMPWPX7rEqu9SRqVvarBbt5y0xiMR7rtDCsj9mR75KmwKdjBioAsSeA3+wA5
HeatvO+3LKWF/QxjOg5Ok8A0ubQDrYhJCO0rDCuAUfxtk5TIlQqchd2DEw7MnkZ4p+Oyby1nrk17
k31rnKevTKvgi2ktFa9iMnFTWa24qkkyPiVImPiKMjCAiihd3rINsEBVuhrZFKG5N9i9bJq8dNaF
gQNyWcwFLPz+9kzCbM7uZWKXXaJUYU3xkVKwEkXszJ16rRFNYi+tgMC/KsRIBnWIjTke10RmV3VN
GjzsQEkjBu/sZ7S220YGT7SvHk2T/WDWrIMkPGh+uPEI2qgsbc32E/4M+KAOmKmr8Avjjx0b+6Qo
BhpgIHEHEt4jCBJlgNZZdy1yF99Wu8wl5gULi9dJ5KnM5QKGuCPYZQjbmL7ksXDEg1WUR+Enp3im
znZQbib2PkhED9qgbdGCzPMCumZiU+ikZINSCX3vPjOc1aDqfSgHnLPWrsOIImbMvQc41bJxYiK6
wW/dsrATt1z2xxE71FSWwIfCB5dSFatnyFQQrgsJue+Mro8Vo3TTfK41qCdIXesaL5WPf5QexRCW
q8Cy1/iQVtZAUaIw8kXUWEFIf2QQYj//ZY32ZOx7mzFQB3OILxpGyQwCGNPYxQiTGrnUOkxvIanw
V5AIOMUqGEPGndNhHOq7RI4bCUwsaHM8JN1OJx2DwcJD0xs7rwkosjhlWnCJkbxBeVikSrz2JETP
OpUqwQWXZqshAWGc6weK7OcpbzYl7hcF/ow0zPewc+nY8XCs0mZZGcPSRkTk2dZBudbTUL0zNcZv
qG2brt+OeGnMiBOjofyobBwK4JYtjKhJvSdT5YaUCkTU+R1kk3XcdrdyQCfUWpfMd8+1017XYGtF
ggZ3tC5R7m4iIx33Fd2ft7ho+ys/QIhBw3ra1NWwTxL6dYbPRsSftg5i8d7g8I/GilDn22HE+aqK
O+FT7zuxgdMrb05lloHR0w/9aNxGCq+sXUskksgocYFgb4I0m4aHSOOQufosNgsQJcbA442quk6G
YDvL2UlyxJlgKMtDjGYHL24exFcwjRg4GCCpNX9tVpzqqNxXnEEo8uu4VOeuTTiC5tKE2UJMANw9
OG066jXT2JnhN87CtsvuKaJObl29piA7i2i4TiYEvk2mbX0M27o9PBplv83GiN2rjZtxXLfSnwtA
HCVg3aG8dLaEJuhIFA3wTLhw+5QbSZveUtJzc7/ZwCNe+cQwxLQAhUpXkg5ehRaFhf+IqXJToDYy
uuiQASNM0JT4cEq40vUOm3yB2C1ubmBV0hjieh/Mfpv31RplZ7UkpGIH7RfKLH0JwB4SGVhfHYnJ
PA10UCCmZWGTLwsDrxuDD7dAx2blj7mfLUuLImuRy/4WwXAEb25GXzJQbW2aztxQBb6e0FhPILoQ
IHKZ01HYVr3qkNVP4rXG3rwdHQXGeQg1yjQWnyTEfA2Y6UvpC+yjxFL6YMAg4C4VAeSHNGrVBRQW
RtVAjcVZeqSQNcLBEAo/Y012bnNIenIq0Em78esIgfVpVMz2oogZsd0X5iqRgb3FzBXc65p5KSxo
hG4z7vpJhOty6POl7XgvsFdZ8zBkE+NYfo48ndTURK3MgdrUDLpTSLsZPes2KTG5N/4ebvTRsa1b
D6CLC8w1sNQukOo+9bWvCO1Yry1metE+nOoHIoUoKpu7cYivh3T6RnrVxjFql/ZWcmtO1bkEI7JI
w8xbaYIcHYqH8X7Ip1sirHe+C4wcRQvJxWJPLAbLv/FE8uJKaBEJu5F1bpsOQQQz0kKitphC/KST
e0I6dlfZDtcfbbhQv2Zdfybf4Vpg/djbQ3jbRtO6bPG9SiIMghQxP3P2/eSPB2Bj6FDEIe6nzxBp
UM7Y8QGX7z0sqscpVC90DVtEavFNCBLUpbIvaua+LI9XVY68UoqrmSO2ifJ6XZcsJoX94LTzMqv3
F56x1qYo0ZozPEO+AB2PadMR+ReLWPjFTdqz02g8JCGyOeRi7PhkLw2Gfy1trnuGTBvboEdTmach
dMGq9B3nhUQRP6abVUwvqZjO2ezhjoYd4t9z6MNSJrGaXqXx5lTZTu8w+dQ5rXBi67exMT35Ob4N
x2q2uYF7cxC3E5CEVd+nr8NYXU229WS5FZZMrjXm8/lKluU3qVnbiuRgNDU3aWpcetObr80LeJWj
TTWQZrO2vJlWJvuKu3nPuKElThixnQNMi1v/iwkHaZvEvXnRpOxeLAd/YVswEUxCKJxWzpZLyxyM
dTJF3znV1R5AaL/KREuIeuu8S0kYEBcBinWTLIsp7seTZ9hqJTLKWF0od+1UpFYWziyL7f1L00N1
dbvIgA07Rqux1senLHeyJ8GDloQylITsL7blWGbnOO96zOCOvzV7gdG5NNSWpklxW2PNfRiAQOId
lUj3KD9PMemUC/oICINCr7kborh+DaISUE5p9DR/YcvkkH9R9S08nQjciYnwssUkfiaedNyGtpZ3
iHLGkV5W4ckzo6v2UI20BBsRRtuaKJSlBWUHEwGaXqtrCAECXIQMKHaGuXVpbzMrweMJfGE1CgZ5
djSgfS8cxOcocnV2zJZpMKQ1q6NJrMv9ONrxNSgQII6x9K874nwXqGuCDYnOJG7mzBeocAnVazkB
tgQazIk322e/r/uLrCJCKMjsYjIyMJPQDafcae2A9Ny0bWbn+PZqTR9sAJy+XPuYA76ErtVcs5fW
XoXRGvvaB8kQhAgzwYLhotQGfhvJSLGijDcI8WDEZo8VaN0mCNRL6Q7RofdIdbNwr6wZygW7XpCk
BNkk3sVOIq6DTMlFgSyJBOGGxOKaUcQIu3VtDKTOdfRPLtqUYjTTaUCii+pdUGS+ixt17GiWEYs5
0OpH9XCnlU6wSAs1oY4jsIaNVpWQuCspomOMcnIRGQr5fGVNjbUbONn4urlzYYb5CN37O9EGA5MX
xw3TyFvmrtVmYDEY/ZXQkBQ5hu9lJH2M2K0a2/wZ24gpOQ12hZWtJ1tgQNVZByM3OM5zHBIpA77+
2hLJvKdr6nz2x4TesO5bD+2JXSWedtTIcZaovlrID3U6ceacyOujW59H2AhXkajF7tWyg7B8Fdoo
gGPo49CkOj8BHwJHcmp6bQ4QLPvpHtFEbj1KnTTgu8BMcXP6OKPlLgSiiWSyCtparS06DeiNukx0
J6fQSwharjthnKUkZIAUhGwbvtlOI/uDTImJY9ZGkI/J2txiRF0XIM2mm0i0tu2gdAr64r7H7KO4
Wy32QGyCwH2YDdJBuu2XPCwRvfhxp/kbjfRFuWKSl/aHsEzEcMaX46vzNNp6ChKwihw29gk+yyzt
0BoVHqQA4jOZIl5x8aBhMnWKlEWuNHzabu4NxnJsSSTfmOC0iYIczUhy1Uj20yZZPgiJQPHZ5l6m
DX5tkJKOuGm61qTPwqwJNqBFSs6ijGPA7Fbkht7BU5GTHuiAWuOVrwu2uUZeSZTKDUOBe0easTxF
opQh8Z5TpE2PUwk7fDmpirRa1fM9SHdn8r3rgXWLB+SMJrBv0SsXw8NY6QwJEH+hZ++Z28m4rPs1
TiBfnIPEctNzPljUcWTmjRNCuaqX10Nul8X9OHVut2utTCy7WMK01VVjY0qxQqgnHvfPN8aPjTjH
ab4vmoT1BTlJPO1tD68RQ/oeRW3vDDOPOQR29sVvZR1/pgnlqKPtKjO9DRsRM34mo8cNvsErtQCV
MKiNyy8WTQFzM5QZexwCtiAVNJNwbe1BjCpoMLT7ZQK5H3WT1DKMQs4UxNFNqUUtILWp9rzwagIx
aW1iK/brVeUQc7a0Ow13EA5b198Jq6l4RlalP8CfMXEAUBhOmS+0/c87Ac53Ta9/9gE+9kvdqA+s
VLA0tPArYYIy0NfRB7Czaxglivefv8tftDjmxsufe6NOhwExNVmmLPmoqIMilFbmmKIwmABdgdUI
jgkPxp+/2Ye24r++09xu/FNDJalkpKcw8+YMApJ93LhH9VUw/+vWoaWSC2lhYDbLrtdq1ObwOBHO
ppFk0pZM8QoknfVZi2Xxiy7n3Db8V1vxH59GB931/aepJrDhYAHQzjX4+trZLOjqr8nMTsRs0v7i
S//Vu8zn90/fuUuUl8UhU8qCEREr6zrP43XZO3OLVPtVq/svvsmHxqgbZXkazmfRTopN56jH3sRU
gRHt5+dtbtH/6EBZ338FRu5od+cV1bWNbRtX+9GVDz9/6R9ef5yDD1OBOi165j0cHdJl1qUH59zU
2BHtEYhRBjDS0Ehnbu5//mY/vKV4sw8Xu0+wGzxM3mx+k14HRFBdBSB7XQautBV+/ibzQfm3g0XT
cJ5G/Ol8hyFNHTTCPLdqoo/N+x5LxBi8/kcvrs+H8U8vrqVaog0TuyPlPKuc2pQJLlTkv7euv+tc
/3lU88NLVfzRUP3zq5uTKtv5kb7oIwfsNgLaVp1BDF5MYW/+sy/w4W4w9bBx4J2yV+xRk+OIAIOk
6GqBsK5/8S3+4gToH26GpMgDOYUhEoaMyKmgzz9XsN4WlVWv/rPv8OF2SOxkRPfDGwwZaIwF7ldS
QoRRxGxDtByD3n/wNmhdPnyPKJholCPYQk3BTB/CUkpsXUf80s9f/i9uavfDtwCWKmqn52QzvfEX
SVGfdfzWP39tMTer/+0m4LN/uK2jSOhqGFnoAUDSgq4qVJTI1RktsOf1w0cfoxpclm5K0U9DxjKX
CWL0t4D+dU9l46RPP/8gP7yi+Rwf7vgItkQfzUafIYPiLkGCnQNMsTypA2cTjYXzi0fJXyxjrvH9
fVmkVtdNLTLsBhGSiqIZ8IMQiRi7+BqVOrOyo5E8//w7/dWJ+zAgyJpx3lDyXl3pXhRtCJmnv1jo
/1ikfnTePixeQwrrjpCAGfZ6zMKIYGKDrWxOy5hBbfm5lGKPHBiOl/+LK+WHNytL8ocFDSpN44WK
N6R+R2uPVpznsd78ajH+4flnRftwrAqSRipZsF7mgu2Zus09F13gOXF+8eD94Xnn9T8cL5GVbFnF
fI/STjhbJkvAlFoPuh8Qsxqmm8zHXaDrCKOply8/P/9/ccjcD4dMWoUKIN3wyHSa7giDvySYI8/2
jhOH+//sLT7sjEziKCqyQ9BJgf9O4KUmNVTPbz9/8R8eM+7JD48AzXVLYZMwvLDGYKn3zdfMb59D
iJ/CFxi+2VrbKRlo6S/ebn7ZH1zS6uOtidzBLGPWuTAqzG2ZAUEAd0vwUhwRapnC4zPF+uff7C/O
jPpwtclKaWrSOTPocHnwkKSH82wcHn/+6n9x3NSHa22KBsLQEx47XmbEmBHk0aJgHZ3gBWfXVegV
N7lmPraeHf5iUfvhzaO7zocLrfh/5J3Hct3K0qWfCDfgzXR7SyuSEicIuQPvPZ6+P9SmCIq/eBT3
jx50RE9AVFZWYXMboCpz5VpNxlLVN/iiGTbCbXoKlRuF3jxWA5ge4v/dHcB6910rbdCGzvSYK2OJ
EPB3Lw6XNr+af3/TlA/ulta7b9sQIMETRdxg0sA7Qxm5zWvQfXFy5yXZEoTiTygy/jGQV4M/sdlR
QgkiWjbv4AfZdIpz8++v4oPv4HvgAsjvVoUiZ6qEmyp9olUHinUge2pU3xU1XP37VT74+lmT/c3i
cPBhN6inmzeb8q9tFz/Uen5Q5b891D96Jyf7m+nJIcnlMH27Nf1HG7JB94e/fEgfvT3vntLUZuaS
oSIWNToecqhS7pypjJEIgCb6Tits/6YKevMvn8VH/8a7+4FK+cfom3wWLNM1FSbAHD7AAXCc8pf1
50f/zbu7QNppoS4pfAwmsB74cbe2tukhhTIpiPes7b9/1h/9Nt/dDBonVQcW8FBPWjuFX0tQgqb+
7vfZXz6SD94l891vn+LONsimrYDM36PnG92GKp3yLzfKD94i891v3qT0Hn6KaUNZudte6XYqRYrU
Ji6yhqyvvPn390iZvj9/uPWb0+XffGPRVdaNKd4DhalNBjVBG9W3VLKD5b5N7RM8G7DPlQ/aiPrk
4N5WskfSqxmpsXDu//0lfPAxmZP9zSuwWHV6zsjNzQctNiX5yKsvKY9cq81f/smPrvDuR88Dp8sl
d1qBxHkNGzoJQqkwHSC94WcnzVf//n98cGsx3/32HSULkcjhOw18Y+EjxqKbMHimxv9y+nc3gLGx
CxmMPnuRBE0ocvTl1u6ifuWHcfG/+8GY7372umPkARE1vgshINz0MIB66e0rCYr5f3+Lpu/un75s
7372ANOolw9Yvba1dgts5R5Qx6Nm5590H6bY1N5kAcnvf7/WRx/6u19/ghJ1oXosBdJEr0GQDwc5
626dorqFcrb9yzfrg8/ceHcLsNEwDSDU4n6vjRpF5wHauqvBlvVqm0Op6Pzlf/ngXmC8uxeosTPq
fs1jxadgMdYgHqqewZjA//dgKs5f7snq9M784dMx3t0KqriHLETlfpYkDrgV4voBOIha6m/TSPlS
5vontXG/eIN8DNRkW7YlJAPNFfT7GziQ7uAG7ReA9FUShtKGpMTSplAxK9Rb8Xn+V5jBP6H9fkMP
fgQq/H8REsh35mNE4CKrq+5r+vU3UCAjLphA1fmPZtlT7AACbdXW+MFeIIGK8x82DROmT1UUnaJA
vjEvkEBJsf5jWROdhEO8RGM80/3CBKomIEPDNm0DUCtJD83+bzCB2vQC3nyVbMUwuJSNXbc0IC/v
sbF+j45817KBaAwbTQGTFXlNggWGqgd3iCZqBviBazA+CLdCVaEmoC+WKaVXFfINEQq2SWd0+ZUd
x+6wr0KSDqvBt1zrGERSk8PZ4XYox/pG6X5iO6box9CQihjEbemXp9SxqMZMvLCpnzzIbly1t78G
uhtQVWLF7U3mqcqDDJqZpH8Papzc5mOTOhQQ13bQVcugLSihLopGjqAZsFIYBcJOao5q0SpQro91
XwKI8Vw4TEYTgsXY7JF+j9IYOFkY2MCJqOat10Zmpj117Cqll4M1+E+Z48GwHhW1O5CwcE1w9F3a
/6Be2/8hJZH1mXIDsnblANs2SoGjVX4uW8WVqcpXTdh0bN9312Ei29Bi5zwNlpJd9v0GNi+yII3a
AvSQYfxCwWPQuf+patiOa+gxqLax/BFmQ8SAxvuUxJu0M1DosNdhAVx9AfAQfrpO0fpHzYfY8kml
nOUggSgBHeW62bghdN78Y6EigtAWScFFH/ToLmeJ7dq73rPU8adkZbX+NfWjrDjlCffAr2wda+Vg
qPC3/9T8NNZ71I4H5CgXVgFtzteAaGdyggUhmST8RtJ6dxGA63avWqPTL+o+UYZqX41uWW1GuZDs
m0Kq+vBLapVh9mwHBnRSnpV2wabXyF5tkTl3mx2hck+7jo0cRAMFhZHZPUpNbXyzEJSAuDYiS7Zo
VAiNl8S5IySZ1XZnyuTGEZKYJASzsKTeLJRSsGgUMVrJojZLXTu3tRnCamFE2iaM6/hT2MZkYMKq
Ux9zNC5/RGXTf09V2PN3A4pjMGSaJgJv2SjXPlw1iQ3Bkheq1yrYNEopKO6FK3NUoF6TTYOazc5M
uAF3iWt+z0njWqcaXnltrXUR9atIE6fKldSlnrqSKLrtNlGWdl/gA+NLkCixW69HSF7znyoEQEgB
6K0Uoj436k259ACGQQnbk0MnGEZwbNUYbLg2fQV6jUC/D/0J9YOp+ugpptZNgL4wOYIMqR+1zChP
nW9SpASHtTf4Bw/BQviWVaXNd20HX8PZ9GTfP8L61kHKQMnsJHfU9e0Q7MOyke2fnRNI1l4HSHCN
RB3gD423PNzbBWq0K0NSm0dPqqi6VzIp/GqnrfFY5lFp/ONGZPQfp/I39YcMfVq0RelCCk5hnA31
tlbcvgHxGeflcSxyGb0am1wxFSVwMRVLCUWWfls4ZmNtKTchGy/xxkpXheMMw70c2Haz9EzKoe8h
Qk9hLw0h2q8WadRWiK1Yzmit5TgeSihn9DZ4hupW7fZ+0qvdMioiODPzrtKeNVidqoUR90iJAREY
vT3wU11+CqzahZzIofARuXGHd+9Y6ZDkHsYmSNRPBfJJ+pLC+zKHkCet0HYpXNdaxR20D/seAY/g
eSidSdghcg0dWtERgHNy6jQUcY4lgAhr59tRB2Uet0tqREcJsmvKMEp1JXMDQ/yLQNG2QbElJI/m
AwYnVuXC1bXTqlE1V2rUpPomcaqwgyccNVBoYqxYPVBSn2rICXmQX2m2p+frvhnKnILg1nEWRg5f
VoSEzXjn9A5I1hLmFcSi49wcvkseqOcNnByju1JzRO/T3CxCeF0QfF8FlKY24GNliFZHxLf5SUkg
lPh8vP6bHSSytQNt1oN6iUAlbds+QDNoLIdaKg56IucaOrUOPDG8Rf7IF3OfNrDyIcHHF6IHQZ32
cn1XJ1UBBhFiI5jNzp2k+uaXqi3LSgKuRDkw0JLUVeKjX5Muldc6afw0AckDLED51Pq2C4oGjW1l
fPQayfJPlqHKw6a3jWS8IYYZUpdZwzqVsB7roU4qOlhHW4T31pHRTmg1+GqhIKXUa1hzz/FSImqq
fAebivVUsFmE/4DINHTtrIuiJfdhDzWoBC7QcxhEBnrVVG98cQn/lYQ96iK+R9THvy/yWr/TM1Mt
l1HLthOaN0AL5DriFrCkagzZKpQ7LUaqTAdH61laj3yI2tho5SbU4O+AVSDePCX1CSn6qMZDqAN4
WF5riofI30jSv4VkzjWG00iGy15l08/5snH5/3bhpv3rwm3Jou3Hb8u2yf+ybCNQ8x9KLoDly7LF
2kidqnguCzeCHmyKXpZqtvYfRZep5NFY4XFmsud7WalRDWJarN5knh90qMZ/s05TFOX3XRIlGjpV
JZgpUHeoIRELuTeb8ITanTzVYZGQpBaBKGPTVkHwoEJux+FN41eP0prqA40IbMCDPLmVw4sbtY9r
4niAmJs4u6mTSSUrIJBYqjVQeT0KQaP1/n1NQbnoFS2jcPz7TEF0ZvaIqvbiITqFW6dNa0JTBQI2
zSGukMFBB9tbbkqQ5beDfczdPG5gB81/nfoFzGEaujtJYvUlRRE97HlIhe6H1tV3aFnYCxCIDVBB
l4p4g0pyHgVTu5WoXneq2xiW3aNmZBqF5BO2Pm3ypy53wQ0bRbnWLC9/ClgQLRXPiA+iFxauOxY5
CvXUpSA8t++tDNVJG8AihRGKdZ8XVPo6DUTGMNXa950VuHdScxZ9wuJkVImTqO0OHXmGe36ezlY1
2O5B3BhfIzO0gVq2ODQTaQsYmypeXNqK9YdT0VUqXXkQZwP071MRNO3LaTfN4ohZxKmYNbLhy4gq
RGJBmyQ7uYAAsFIz/aaYDkMEcjandD1sHe1GHJIECEehW+s4zrJTHqDOYLA73mdxkJ0deAY3teaG
t0qkZOjppf1D5nQQ5XpZ89yVzae8952fNhymUV1WCyvXva3StNcB0gO3FhXbt1XlVSe57K9Fq8yq
6ja11FKYvFcvak+qE0/l63em14G6WmuwFQ71lWIhECnzyDgByQ/Pg644EJl07Welic4my+0fkSnd
hSxCn2ZXcKfhOY07Z1LOaj/DEXCGIMv6UarOXZja0ZWmjjfgDyskmOzyrBqJuS3j+qtozfYqS2tE
BSTWfGNwcZVHeHYmhY7qLPz0uP+nRzVh23cOHa0xQGrfNtQQZxIQ8VR3rsy8C85a7iAoyBr2Ww14
sgrK+jkz+Rkagwk1eJIEd06ImIoP6c030y8/QyGSfUIty93ZBDA3el07T1mubIXDPDfPGl5Yrv9l
7oJ1FkRcQboZURHZ1KGVLls9ia8bOxqRPoaI24Or8RvSXtz+4m+JU5rskDrnaCOGeU0BPSBj2YXy
BaGcdWnAPpWMuXqgMuHlTNjEoYXKhDXHH3yoJG72yJRe2wlknDCWGvcx2ImrojNuO6rF7oWpqpXb
sk2CqfDfuJeVGJbnQFdZ+tAszNS/gi/p1keS7D7LuxHwp3tlVwGkIyVKvsXA+iiTPGpamiBQTj0A
1JMVkNYW3UmiqYdLU3QrMSUe1FWiKzn1CNul+zJHhwAhjFyS9w2mwtXIa3s2HLTHIU2szxQDjqey
g6GUwvnuS65k26qUgh+QuaL3l/XNfRgb7jaQJ8a+QW3uGltwsuHy+2xyJdXnCrW2kxdF7spj3f+l
ckCZgyE7UwtG/UBb7UYm+gaH2AAI2nDPMmdXpgHzdNn1wbfQ9o8tGNpH+NsQEUwQQ0en6WTWjnKu
tLo+sZi4KhLKV+D+G4ErusHOzbzsFvWs9BZ2de9aT9C3VcoXU6ilFXX3Z9HfBzX3s6bbhYmRUN9U
KMYxdyhTF2fiACi7gG7JByI+UUTMHaJpONZ3qP+6LWtu6xw1FCWFqYbQLdSAMGVzyP24GReifWbj
YZ2Fp+iancRAiGeSFbLG9ssY4Wik6bEq6qfBQG5Xb/NvoUElTh6b9rUf28a+G4J0Kw2yfh9IEEp6
EJ3+iCkbE77IB731DUyl2jRRcU3p36FP/f4sDtyA+3PYExWhQK/3DlOvsIneYOr1RW9Lvf0BqO1l
bIBO2bBIOjccWBbS4/b5pccIyoMud+rWqIbiUPhWgdC77o5UN3IaS1KugBimSxzkiMDJ4uKq5y/+
c/cb94unJzmwPzcQ9sO0Wd+1clzfyQmKj5YRE26dmlHWhDdQOVJPQUscyrgiJl54sCmXQ4CIpC8t
NTDn12rFczWG0fZLrIbjUkei52RDQf+pjetzryTRFw1l6t7N1txpg4MWp9VDaOVHTZHMZz21u5UL
iulI+Yx2r9bFvbArIc9kuNq6U+214V1dyN+NyV/OQVBaSCqcXbsbbtBpzxdq3puwr8FsRYgkve5D
G/VS7rAQ+Vp3OUzWdlu4QO28HJi2ipi7557cyWRlsouM8a+mOBO2CI57J6kuXmK08BeH2aswh7sI
RPBO2B0wyUczGdcOauwIuJTBN1dqd0XZZE9Bg3y4offu1pSdAd0M9xAk5ZY4x9bUkib5Hj65heMe
m5RKA546PiWSCqU5Eghdz7GbZyrhe2SXv6pgLTaUe4Z7VnHJY1SUe7XKkq+m7d9LdXFGHep7WqW8
kFrR7/oui09O335pS9+4q6eDB4h/OeSI3pUUdRl5AeMc8H8g76MOR9908PxJul2c+lIVIoUDqQZR
7Jfu946BcDeLAT48vfge+ua4aNUx2lG+nKJZFVG6GFi2ufClIkM9Kh3SG+iHWtDz1Vp4N5n1y3ts
E3UrseWahH5g69Oujatg8DOo1kxnGbFkWYmmYiFuUcG4MHH1o9zwroe4W8YCgUPpDuhcheW18LAQ
3ERy5ve50hys90IMyVvWaMLzYuS2j4Bl1zt7t6o3ZmvF32UJTJzRD+NNWyrGAXZlQjy25n3hrrip
O3hLhIdroRURUcZc9GV9R3xpYnZFsEtBSvtONmpkmJWllhpyjIhUB1t0Admn6PzTgGEaEEJLBvXS
ue+dHbqc9SmtrPo0jlq1KRySC6IpOsShcKPmNPuJs3gaocToBZuQdLIa/zWL6JibnW2CrxdtxciO
ihI4u3m+2U8Mq+GP7GAMPZeGfGPndndk88Qnb6E4u6aWQFs1vtzf2Ba8h/LIPaUcx3ZtRmG4Q73F
fjLc6LOf+e2NIiXBJ8/uINdyrKcEkvsDBRrm0pq87MKYBB0cZS96A78+uj7igwRt1FvJGW/0SpMf
FcNOjgZCRcdC6V4OeVv/UJSo3jRZaF7sst3ysBJ+aSpZvIGTNy/YOFKK/cO3+nojD+59ojboDDVj
2OyFxzjmbrVx/OzFRUyjaWa7C1HI9oaBOKilPedBqh/9RoHthxiFs0HK1DyNcOmvIEuHxsxLoKFC
eOFbSB3iVvT2Wo8WTZc/Z2X3MvYy3aVXjGgy+1rKtXCrN31HVZ3q7VsYjURLHIjU9QdxFiZmdzn7
k82feoXLyN4lWVTcg1aKCmWrMGb86lEBDAq6Ludw9R2KpjR3YWuNJ+QW5ZOt+I8Id+kQTtGa7erU
fGcrKfiHPRISyLmj1Zu3w8QEwkadUr8wrFCloPjXzB86Z5FEbQ5ymSvh/O7iQ50j51mqG0rgSx52
cfgsu36xNNQxPieNLN91ivNAESqFnoXZrggEWagyqvpNHo9L2bLivRbr36gAa3yWpS/NnHihsSiL
srpWf9moGO8MEN1qdW3o42XYn2zR6FXX9TQ0igPW1GzdN6bVVZOERX35nQxlMbBL41+X/eBgo1YL
oVwi9TdV3n2y5Ng7ip+TOIihZQsV+GxzJV0+9axCxKCsqI0t4T8EHNiUrkPbrLe51aL0oMOChtqR
fWW7Tf7YVJ/LyWxLiXYKNAJVZhlo5Dt+DRJNMDLvBjFOBfB2iLwxn5QIPUQ3ldQP9m2h/+iBJm48
pcl+9fRDcRQ+4tAYlb4wHeo9ANO+7bhMM9kug8kXFUe/5XAZrDv5uk7ga9OI1oJCi4xd1lXGp5QC
5Y1Tp/LaDw3jkwbd+F7XdIDYUzMPfO1sefYX4atUqnJHsddCtC4Og4EAc9DdXiYjsA7GhbdDNP9v
XAr0h2dTEZRaqXQ5wFbxckbc4CqLHEQtZ9OrmyYBqGoVChXnoeJMOBvwPR4S2zvOndDEQigu2kEe
Xiaee+eh3xNi4sscyv21mcqQ3GlDo195Y+acLLjhyxGetWYi5liI05Ecz7LL0E0WfpchUWQ7J8nx
KD1krPATBy+M9CszYDEUJVWDpAlzzR1tiUzm6zWErxswQHjM1xEdXl0/eyqiQ3D4IMOVG/3p8mVV
/3HlKHiUEE6AeIoqfvEtLQFnQ3ONorTw4mHyp0EoT3UIUHY/y56VbFB57Sdl0PWzpfdP1CW2n3qr
aqkuQymhDC+NsqvQ09Pis+hi8U7wlhjMVjQhqUt3Yq5LLyVtYi7REhMyVxzq4SdxrSRqv00ln4qv
OlsoVQvjoPCyZY1bs20RgF5NsFRV+tRY8HVKfldRRNZEDx005GtFGuNtovnQm+mluTHggV3HvhI+
WOzxSOtU5FGmpgyj0VGBT3IhmsCD8qsmbZ7E0EJXIYzT4SycJrLBrD/0G+EnLmQ2pOXyMjuXZnAY
rc670RsKPWtZufXtTLkN4co/OVl0JU8mYXcbROBUywMT/OrGzQAJMBhzl8IWkVQ+p6N7yIbMXo1k
Qtb5tEKSp3XRoKrHnCTgWZiaOssRtwgfRZ84iEF2kJHcmfz5jnModVLKtn0ems45B00TUF0X2tm4
pJiSPb3pBYhmhdqDaPJKwK3OTUQ6kBFT1QfqBf4CYFbV31PoU2TWUkxVp+yHHL8O9c/v8KiS9LgJ
E0b5iEjqsNaNFt6+pvlc6kG/y1JS0KQShuecvb+lWc1nV0Jd11AKktJyND6DUQPZ9ct/tv/uX0zz
IOQ6PNcT5frv/mL+1+uK+an2fPGf5rdyxHw0MKr7LCnTkx+ixtCaXvYZSZhx1cVOv49QVf1MCeQ2
7O34U2IG/XXpwOEu7K4SDZswQelEjFLH/KvVqcVNm5vZvV/3B4gvs89aR7gKWIk38WBmnyVDshZ9
lztsE7PmyYHndTL76HocO68nUzJdMh/6EsSAIsMcrdgHFl7SWRzgjDaPESJXs0mSoR2kNBWXboie
IfWqdqL1pkPlg4BJos6R5NBeplIhs4Tilz2BJ8ssVo0x342tljwZ8pQec5vgimBc+sRmlx3Q2D/E
INNvWiW/E2boMqrDQLhiKUVD+pTEOVURNqQkYg7Cv93CS/zoLHohGlpFOllm2An0IWPnUsA4dCUO
0AVIWXKljHIkb/WFMTUsVNWvAi0pkERYBJobX1kjFYarPw3IG6JRRan/g7RpTYE8HP7UNFAXHMB/
IC0KWDV3maurixj1mRs/MSwW6mjwqWW9F6awQZONDPGwrKNEubo0KaeOqXCR2XBDbbcYnNq6Ed5i
/rw1azTvftnma4jphR+KCv4ZKAaJV64oTGLAdJ0A8dWry8u7XKfrXl6LcLYspKoh6roKCULFiHOe
PJgtTul01tgxzAmiHZtDU6MVXELUiuPsMw8Rtovz6zSNHwU7Wc4vA97MN/ulRhIfbGhqNWAcyNBU
JSQIJHMXppLnR0/Wo3zRjl5+FIdUH17O2hZJEoJHr+3J5+IuRgp3kpn5sU/ljSO1IGen1mwXZyNb
kL+gDxX9d+we9yPD4qdisBy2DRMQ0bv7EZnyWnX63n2oZMckTwmN+TdjLC2W9aQBRGYgGCR5TfUz
T7bX1ICTK85hkPrH2STOcvWnwzfoejabbce2SsxoOISy9FPZl8Y94J9mq2dRuvJySb9PmsK+CRx0
iccOOdwACouFC6nLkQzXn51rB+oU4Rw75VvnNN2DkJD3BBBJX3RDeSsOASnaA8/MFxuR2PKWio8I
oWswTI0gOP3dJlxEhxgr/MRUf7LN84lroN1drCEKh3Q5Vc2jgjbpMMUpMxG4DKe4pmjbsp0uTRIk
a9Ech1gfV71TXYa88Y4npg+kqHF30hTh0CiFG8OfJvr9CmLuy8B3V7hMIYzqFEQV45hmKYa0rvwM
6+o3KD90a4V45qlufaL2lqtdiYNsjvpVNprSxnK0ASEZOlA68bXLadMXlxHm4BrWSm8yJB/MjtJy
aCTs7TRhkhfqwRDzO53vbed5LpOhNXOFgB1kDNUuLlBBMLQGkYnpkMnFyShy5JinlvBQJf3Fo9BN
/74lsPLOI2mqv4CaNVG3MKMpp98L77Gp6KZuajzFBYfdm8zqaHdB2CBi/GA67k+Uvup2DxWTdURS
QfNXKXSZVD2bKBpElnUsu8w6iu4GWB3xg9kTTRm3Hrqj7viILYqOYeq9tMVAMcWlTQiFpAbBq0m6
geuIrsBMkQ+frwHLxT+D3eSbsZDVFx/RSw3Dr2vM3uA21EMJeDclGIJeO3Gt/ZCZMHq40QmVloiP
CxpVcfbOht43+ghlNq5Fh/BL26DYjC2LAAJf8tF9PahtJeUb0W4B8MLtjM/cLc4gl0FIDoo8+chq
FdUtKe6QaLmc+1lx9g3X3V6MTqeNl+mFvw9/xAHh6JWlRZDAA4hCVSxsv5RJgppYVsondG+0T7Ua
AMJJmy8jmaFNjBrdVjRDpJ471XYeSl/SjmkZnAjq3PTymBwhJr3JEHAGaVIkxxr09FHqyBovzCbm
KKxQ/Ogo/FawR1wMb/qEQzWNNXKIfQ3UAxHHLqNwI+YS1yDjzVRze76UOBM+olc038wIunqJ+gIc
N9MFPvSbh727hugQtsu/IGYQRi+PSPjCLCJal15xevnX3hguDpabLJO2cTdhBAjNrK2vYZvnK7ii
SyTPCP/p6iT82drWV7IVX9VcTe+HJC0OlZn0a7aHyanwfLQi+uib2ST23pf99EYap4OUZdDzgcEX
trmjidNvoe9aF99EqVJCiR46XzJoO7JnyY3wFR3TvE4GvaI62O4q1mvrdgB1dMu/g5xyKJ1Fa6rK
vCmgeq4Mow6XRBfbox04n4V/OA1yCKRt4eeolmKA6ID4hEUVKfj1PK82Mdw3XtrteezX10oIoUmu
xme7BhMG6aq2DZTxWZlMs50QTvKmWaBZB/lYnq5nP+HcWbbaIZbOVGFEMt+yADJMU81+ojNrhmgN
xzu32VX5TxQE6AC2RrMe2gGRVbuyIfitvF2A6M0yEb1sR0C1hd3ZhoL0bqghkoQUcCAkibM4GLIG
JRHSsEfRhE/eOI5t/V0MAARr36nAfhdWoFd74eGQkzmHWnue56hGKH/rCFohyWJeAOnVDXnr5eyh
px5qd7UcbjSmu/WUU+Kr8K9BfHWA8Rn9w7ktzubDX3xEt/C+zDO3300xN8XZh36KFn+GMshZ/8kt
L9GBF0NHKfgmlZa+ySRJP4mDpOTGqdc9JGpFu5fqp8YftO07F6+sI6LCKt4V4mL7EC6+2WWe6p1N
joZiqQ9oDs8d4pJzcx6rozmjsl8WV5nNl0uLNr9fe+2X2suLnR0BbSN9AbfwNpWqeI1ie75VBZJI
H16ahY6iT0kmaAFTU3xdgtq71jXJOjUo2YqWsBdFbBzeAOtvLo/kt4wOikCj//aoJnGmWFDSajLY
KoD1v2+1wdboRDrz4SHNQnuPQO51mRjqF4tXs4RiMbt1i6TdykkF3waiCGfdl+XpR9N/skmmL9hs
at99DY7WUNf/gVgJqkG0cfTkCDmSUcXmgXLn5OgD5T1Gg0eeWJwKo3B715Tahnu9MIruebSwSSHz
MHPuBJRjNV67LCYIlDi0EcXDSDBOECjJQI7Ts5URYs7+GygwlteiZ3a/+MzGQR9vkUOWt8JlTEZv
CeqRXGJW3kOClBwu0ecpDi1C2JNdLdUEyAYmcRBh7Ff/2STOXu1iHjHFq32eB/60SQq5ru/D6ZrC
Q/iKUZOd3HdyCMK2X6qmZCx48KdHcZDSX2fvbGEwKYVHscRxSHzcdbhH2lGFpVQYIwmFqwWkfS8z
/bl98RVzi1mEPxwdzl5npfN2+teXJFwul5xsToJaCmhXIM9eBu++L/mXQ5MO0DWJdph7v07n/tRJ
v9ZtF21mUx2oPnS2v00jet/ZmukisG6lf6kYAkb/P3aFlsKCFFAjQEJVBtP4+08nofai8UeNeiTQ
rIMLr5UKsM2Mq2ZVobd7rssiO7dt+9C4kFxJShpHW2GLauiPs9L5PlZUWlyc3Sj0e5Z8/YOUl/lO
TOBbvk3mJwc/X6HgQhWUgv4Ee+BNqaruVRJV7lU+neVKECO4AnNmleU4CqPotuDPbUdnOIvW+2mE
32WIY/TxrvZxV6DUPRSZcx12cAC6laydFTlFekCCZTpSIDecTcLFJi25DUj1UMac6Wdhm8cKG9Qu
ECjm3CLnjsukop2kPzIbqcmLCZw1KMDeNF9mZQ2aL003ydHkNJ2tLZOdcPTKv+4kPV+BGB4/9657
A4Wo+1Ppig1ovOFrKpOvUt2a/WsVuNuxVIe9GQcvg6JgHD+rrn1Ta8r3KNaivTalGoEvuIqcnbyG
FKSwdCK9KE5tf4Tu2JNIP0++wgeSIvMk9VP6srVt1nipX65aG1m8hZ4P1dENo+HlVJ3awihBqnI5
m20Ah9bUE6R70TnWVgWXHm6XuUT7f5y+cxVzW01xVWmDvH0zRHSISxUQqy56ry22sRznABnNnJAV
GYgghaUycdv8iiXoqK1qHw1SAOjtprB1ZK6Eu+jnf6sWfd0TuPSs29qTyj0BqEgmZ2J6V2jRo9Yk
tdrSRTIBbJI9yStFxfWl6QWxf1WZ8WqgnvMoWpfBUr0cwiI5XwL4XaPb6M045apM8z7bojSb7vzA
KwpvnbTePmVLR7FmPQUEyshaXdpez44/NF1Q/iFkqcu5DXMmhaNyJa+8tn8OqUe4C9ByOcmksqCg
RnijqykuBEBwh6queooUPmTZ8obn1G3e+LM7eeMvj8XP3pN8RNNlooimVrA0MVCvVPXgPFjNyyF1
M6ShRLuTOgv2F3W8NN85zk3VqtHfLUnRiWFzR5Qr8LqIdl+jB0n8K1lfjG8uI/rlHqaspq1hyX59
KfNEs404J/A//cEdZWhJkHW/8VB1ZpUfZXsnh3/cAm5ysYneII6vXCfQKZMZG8qJ47jelBG5MOEn
yQ7yl6M1UXzK1xeX2on4wAd1WIuZXZfpa7nwzpI1buEatnZGKinruMmNZd7kw7NTaZ+9PpPv3ESD
8FdDFMPTtYtdogJsouNtT7O/hb+vYBf+VABAN6geilyvrlLJdB8zhOoAejzBzMo3LIjlBTVe2hNy
xvmGb1W4Vc0CrS5WOwsFHqrXQcLL9MyXQalRa7tcUusdSXa4APWQbbxuXOcaTLyjrFeIlziIZBej
uZGhROBx54GN0CIV+SkpuUM9Joe93bUpXur3hlQDt8xM497LvOeOuwdAK0xxQgiE1Lu3tqam1jnp
dRFC1O7D123WOfKXclaeE9UtKMxCrs0a9HLRwZPSroTRCAswA12h7FTX/zbajb1PhhwRWbH5C6fN
37xRvOwW2fwJv3lTKHyL3n3rK3qnTaX+ugG9DNf0dC98xX50nvx1s8o9kOtLr36QC9J+nU9sUsU2
9N18wqMsqFiqIdleR1bCLXo6UK4Fj721L4fuxaKbGffgMQoBg1DLJi8l3qvVPCKF2rwlBve3GcSM
pksghXeepRZb3eS7q3UPg+T1RxHTFNHN2aSY3IumpmVo3dE3wpcmwsVo5742xXhJ/9V7me73sYrS
hQstriPycFlm7wIKNs+dDORWl8K7IIChWSHBs/V9hK9FU3QARY6WukmmQtjEAb3UTdKTFb6Yfk00
D/pwIui5lSVFYT/JMMoHiNqtK4LaBMqc0H4OvH4tw5X6w6nqf9Km8x40QF6bwIJ9V7j6iDnMrhKM
wMK1MsiRzq7x0FhXFaiuVVOgFPjbrMLVBQ26ES8AvrZyxzOgW84bhRGWWwqBZGUttghRSkXuUuwM
3uwe3mw2/nwq5styvuLzVJdtidimiPmS+bSqgmqh5VPdlMr7SmUoEM3euBcH1uWPDcj8c1THxn1i
m+FmhNh0LTrRntKuDF954w9jxqOTB9WZasC9PpVSRCVJZ02u/w9n37XkOK4t+0WMIAHaV3mvsl3d
/cJoS29AgvbrT2KxdlGj6Zm9731BEMsArJJEA+TKfGDMcF8j1KEqqw1M6MV3FXm86rp1mu2kYybr
UFVjgFE1WFlN6+77bizeXDt/TXWs0ISQVH4d08+UM3YQSKAhGs1o9rXhQ4ciYFuHd9A39ySUdvX+
G8DfwdKLUvOpLtphwzIJzYiycrEm3zcbPS+0J62u/cXYONa3CulQbp7S/TAe7tO5OxqbvPG0hYb1
iyTo/INhCM8F0s4tdpUvIDGb5PnDZPyIaWI3ewCJXv5AcXXVNAvQ2oG+gnkBf83x7b30jgHcDHqZ
zsdLV5qfeaizyad6U2QmJx/1OMN2eMDCa2qz5T0Isg/c7KQcBHokLOMcwto0P7l4FhBYwp/glBRG
EeTUdb6MUFMO7DgWwlFrLHHzAfiA8wAgchBIGeyLC+3cTw2eM20r8H+l1Q899OKfKKHVgbNtq+eW
m2yDf0J4BJdvcU69IV8Dx3GTU8rvqaiTnyCw1nFPL7BHiwJtXJy6KBwfqiDJ1p4Z5hsU51rPEBrN
zrj8v7mJZT6TCWugwERJ79KpbywKDlOAVor3eOmnU3wEDDxqnke25joQwppIXlDLXbzpLgsOjSh9
yHbiW+exFhW+UPnYkReF9Sg9TEztTN6m+2mJnL1+DEFWkDQHBzxp+EvKMSonX4d9ja3EvHhue1fb
Q9CF44Wp5eccW0GrLgEguuk9vAeQkdxGH5vnGjUOKGBxdmQnEzmpyQzfPaA2cXNnn2Mj1tkryfJR
Sci8zzjNQ301OgpGnF1rDvoOCtziRa9d6M8mJShvcBRUSXF/pOn6uw2b7u9HOke1SdM1XwFuqI+G
arC3UR8d0PSVC+pPh2TtQCBcYk8AAVoJadhCB+OZ6lEzD/HnFArSNa0+ppBo3wiRCbD2d/UVf2x9
FXbjbSHJUC2wFV5fW7xaXOlodlAcZcyONiveM+ahAJBGjapyzMF3c8zB81A0+TwvN/J4AZnW+jgY
a6Z+vWnjxK+QJZg7bbtmeNx6lVFEHgiN4CdvNvErcsAGBd1E1UHO7FE5GYqPKxQPjHjilh0/eFpS
XNLRKi6gHIAUuRwemrItLrOdjvrW+5lDY2gPIgNooQce9PGo4S1kLlemb0IKpKzzBbZP3j33MVP4
X91DU6GEFWQV4Y+it+N9KOR4iD8ayFCMB6urD6VX91ugXCWUI5WX4qY+U4p0ZKTo2X03DMX9eYje
HJsMujiYjJIolLpJK6I16gabrQeZyGWFTaht6iTaY51Z/qPLkktR6vGZehBuqh9q8HRSQK6iAIL/
GaBgKf0Ws+iCC0eNVVh840z1PYvVURGzABepnu/IQTbyzo5CSwFvJqPjQ1qAovuuwyrYbCx9k4Pe
AMNSQ+PwJHqANBcuepWAkK2NjV/pDc65Ug0PzAz6OSNgWoVzJjuwD6iGoT7kRKEiXCYQp1DBN+7a
a6c8spXyt+Xm3Vew+W6suPQ+Z0A7r1u94Qo1yB70CmINBF13bbbJSse9ibCgVPLvETQGTwsoDvR4
ygTVAuhWx/AQezl0jazOPbTMej8aG1+JSH70yU2BdzY/74ZcKU69J7KPo6BQHupPhxSEyiJz6cow
W95MG0K5DJTffz+NGxvF0BA3U96c5s1089nQEZ0xSLjEJk3Lt8l0N+McdzMiyBM1CeRr0jQgMMFy
IISyy6gE3YBmtwfhORuy+YNdAqTciDPWAhyIl+XQC3MG42xBMu5cWoUBLyS8IAF2JHujnCA5geRR
1PmoQrKsA1jfsX1PwdMhZFSttcUMZ3E3FnWpyaBztCiwQ7GebTQCTcxzbSl0LdtbYyPyhZs29oGa
ZoR+Tp+BQ8IIuY3PPGvNJR3OMQmQQ8aOjFwF3fQLVwkpuWXY4XNUg07jtxHeDYfKr9JHp7KrQ52b
1SNkzKpHPxtOlpE4JzLlVl09SpTdNbJxTtQju4qq/26ixBHCZ48UqqLmxI/hJxMqkfZtAZgCyjL1
S+KzFpJHqGAox8C46A5qNxcozDQu0BcxdSu9jGYKBo9ced2kBwB6SCBEREZKoWHcChSNkJbeU+o0
ymhk3d7w6hfKnYahYB0v3iiAS4rNzXSoB7PPwJhOJkqh4aGxXa6hSqAvhTFCWLfg1o5j6fEgNfWs
JaGrgv1Rpy0PumqmPm/BpXjjoj5lUSQ1wEpkwGt0A8q+8Nk59PlXwF7lUMoazZUz6HL67IcqgHFy
3YbdHtMY1HQUPeXo+A1MX6fZT7abKakProlhxVFxv5yR71AMzE8OL09kCqjcyLSbR5a5eAQhIH0e
i2SdMUtfeVSjYgw8O3lImUpWUIWRntoUj2s6ypsBqXW0h6zKgscm0fyNnXQSuFrYqDFbAGMNEf+m
XqHCNFw8zymWGylpDmXm19wR5nWOlHnwxK2MHedIyNyzhe+CzITCyKHj97Cic6HxyTGGmfaP51JF
rQaoXjVO51GzNID+lTpnnINpBP3Jz1y+02OZ59CyCexDg3pkqJMFpnWwVTPaPlx06NlWaS5l2lqH
mwRyTf0cJaiAZ2ZvZBto0MlzP9TkI+vc3ExF80+nQmdFQTeT0klUFYSneyd5q/0wX0HzS3yRAyo7
fFxsoAxS4I4vvVeyQ3BxXDejx3f1CCX2PP/dixLSTKKyD16Qg+ZJZbcq27Kr92yDaa8U3kERAI9x
T9DwzpfS1iJIEVoS1C10qPtMrZCgXyZYHMlaCf+gjLPHS022hXDH5SZFRprhL+eY++xpoNQLf+EG
nW7ITdNMjrlvD1GFa4GacZ72Y8abMxVDWK/9RlGnlBz7DqqOYmjxFVswgZd5bNJtyZaruo05hLpz
M4eUQiB37t/FiBisT4UdYylbDUiNpzco/5hammF2zeNYcWqAXiastxCBhmyJBf3BRZgz1I16dagB
6QtWmh4KVavJzw0jvtpe1EHJOMDiXogFfBRP4Y2R4QGQhRW8ZZBc69iWJoryh93I8MQ7JafAOHso
7NvnqSwLbA842KkzUUl1FBm4lWwNZRCTERV7CGhdkYabkoKnlKkFEVMWbqZI2dXRUU+6nzxj7jrp
sdJJzTTCFPP3rGmEyU4jtPYqaV0DnDnqnP6ePJ3EdEJ0xgleL1ajlowoAZK4wm1Icn3UnPwcjdgs
iHr1BaiTL20MDSxyUgN2I3PdV1W8ci0NtXpVVuSqqmEbDgPKMlWG08kI/9MU1Z9rPamxryPjbB1A
bx0oP7M6UeNiVR1KrWhE5QKJS4eTR0VrFaR8QGPTyZscchuyBYZ3SleRYY3IPw+kRqecaXDdS6ez
AOUIX3tx0GrPUSHfkYlABZoXRzUEMww7Z2NjBwLAPAAayUQNYzzbNB24MudYclBcXdobvPmDki4x
f3nu6KN2F8/fYeQ5IEHHkW0LCLu4fbGZHYye3ZkouwOLwz3WKvGcXqsH8+mQcoYaP1wyCuXp3Wwn
tKjTnkGLFp8rI94RO8uo28ZjHoTYUtD5a9vHxiMT0Y44XcCBZzya6BF1SxCjp3xz3kfkR56bWUdU
vq4zrYywGQOAteIHtQ6W27wf9Zln3tjKUE/yBRkppnESY11jk2rJHN70Cx3sCefcR80k3h/wToYe
mapRvh/NNlzz3lzDjXdaG9ZnirgLa3LBVgAF96g3Qv7NFGNZfK4K1McZi0rxKMVhsABti/cSQXYL
i03ZeDArMGn03NVwn+LaV66X09LuHJtW2YidDG+YYnOj48vMOWZRWz8IGWuHtmz0te/n5Re34ygd
G7Mf4I7yoKD4LxGFO3gLsAj88xhzRATWvAU0Dbn43qHCAq8kGsN/LsIODlalXqkb4B110Zote23S
kt97pY4lszm4Ut05mLxzl0auupK/2joqaubc5OfoZWwz/wzo244qvBq3/mz6edz9gKwobBeRKPLt
3S+ojkIJKbLkErt9fAHi0lb1CkEWf+dJJnc6lTKobuZIuQttD0UW1gC6DOVtsS92gQIkyhlUiFDl
C3c2SgM9FuokuqztF3auyQ2RKgxYndxwfzRAh4W6qkMDOb2NXoKNZuJhSGMl9es9Yz0SbFh9Yu9o
BwzooRePOWBKjuPgJQZbNZmrGOR3fARMiLr/lNRrEN3EQliES0GbPztYQKclG8Hi/BnEemrrBDXe
RQsMl2Fp4bKzbdzSzEg7ZwO0HEViOyNkGnq5M/TuC9momUNSFdwP7SZpreQ4JcxxVukBBSqycTXb
5lw9G/y93junKQ2Etum+zrwrR/HXKSrt4NREMjxRd7Kl2MiUpl4vcCu9dZB3Dv5TLrAk4OLPze0/
plLWPBkNB6C4u+158/DHIdVJUNifUhPLwRI6rjzr2TufoibtGurMRb2FRqS54nZsb3WFTDOt3lw1
jWtNQDXyUtdQpFdzl2Bsc/D/U26aR/YBskW/cu4k9a/cZuyQ9ZWbAdZcATk2WrsbW40SSwAFcSsY
sQdR8EPboj5VAm2DtDAqg+WAQoglKJjk+GXAOsEYxWcf7JwgrON4jMqAVN/kequfYxvgtUU3pPqZ
+m4CtiATqy5kgvANVEtVHHUzL8UagzWFNx6YSqZDco6p0+15YU+hd5nUraJBbhRf0iJy02gZcmmv
qFb+poyeyuPnZi7BL+shRPF8g5qoKK8WfwqZhgn7nu1zgVUH1o9nHfx7owOo8Sqpq/AaO/0TQLnh
IR+7DEsnyjYm4CLx7KBcV5oRXslGTdFa9tZNIXJ+E61x/EtCMHECxm5DsNhsnwJQzUKVGkNRQ6O4
tWMtCxCaruu8NVYtFlIAdnayl3JwnrEXFl2oJ6wQGr2KyJu6hV2Ye/zogmXNm+zF7Ll8zNp2ZbiN
A9RkjQ3wv6aWQ1ttKbZtgttU1Ds2lErOj5mHCkLebpfnL1gHa1Z36TpudtPMXKVXPar5P2b2GuFs
Ei372rrJACAOGjNq3o+oWzCnv7dRiNGzH9ZoQnPtn1IDv1Swrg/3PHzlR+K/YdWcv3J1my52DXVm
Q+cGDaoSif76piDD68FaHZk8fExBxLlo6kbaizqB9rulm69lEgOrQTYsVYTbXhTOYgDEELqv2Bhc
ObFtQO426vZuEloi3kBAExIVWh09gAfHvkYp2OF8I197LQBemtZbk5MiCo1HD9zHC5fb+kcyUcN9
4e9SrCqgaA8DjZAEdReDDnBRNkRiNwdWJSrJfc63qOfHHHbRFosiYcveAJukHxf5J1BP4qhwi08B
ZFCXYE2qPmGPPMIbb19/An/QT4+DAkMVOVEBUg9yZijOD9qauuQgGxA/2nrao0fNXLkChYS2BhQM
O/odiFCnHAq36rJ+nG134wQVRDkpLi0yC3WhmcCGW9afRQEylsYBaSoIsrrzTVN0/dSlkJBZYqVI
Oicb5Y4dKJUWUoJohUbwqNZ5HoISUS/6l0SoOkPfWQ2OEs9gqXlGVkdbkVXOhSejvgHFKjhreZFf
88jPrlo95mjAk2LW4ifZqSF7WBbDMUXNWMo011xAvjA6GYb3K1SaFlIr452p1vlaVumXogj1i1tE
HAi4cXNnp65v4k90tQrMXyqBGvlxFDBjLWrdP+qdG+PNGJTODlXmT0X+2ODehK4Abe1HpX/mGKhk
hV6tdp6sdEj+yVUp4JqMHGdDxi7Gcm/R+clSw938CfLY4HOz6h6PZp3x1LptemmH5tjWyYidEQni
29oTEegeVd8GF5A0g/aBcru+sHZiGFEvCobcpzRl1X+Bad8XVOH3yxQXMsr0TRe8tNZdAWItdDwt
5pn1YIEgu2bLNnDNqUTQ86EyzIww3waqRLCoGGqBbeywUQEh2Voz2OAhMDn0QFEhOe7bvdFX9Z4w
NwSykZzzfSL7H4TAmbE4KLQNoFrkh2DOHUHqDL3iKl8So4ShBfkGVADfJ6oJsqEc+YPM4q/MFDc0
FxMVBRFeqBi8xWcHbO1sjEiLH2hvL9I0PBgLKEOrnb4APfLRjqBmh1cGKMzkU73aNK2t62DDWEts
D9cordvpdcUvdlbF68o2+5c8dxhoTCL5rbDEaWxSB69D8YMVRO1vKPq88Zx7n31oTi0lJMGf8OaV
bMa+1E54To53/w65v0fcq8/Sdl3bxkKp4kK9L25HDa+QhfTbxxxMASEQ3L1/BRDAWEOutzmbVurs
swC13RUqGK94pRlXBkpqP3mWli6gQV/+xC1q2ZpY/QXMKz8UfQQABpBkCwYd9OcARKhrKJh8dxyr
Wepu3K476N+9Q6MI3pRbRS0gGRviWxEUhwk6RdCoCT+VAiq1DlDbJrTO+1ZE5jpN0uJL0IA8N42l
f/CYVoOKCjClEILZqzLp21Uf5eBUrsI2OLsQST6JcDOZMscMztz59O//Rc7+fkszHZPrHH+HA2SM
eYe+9oI+GCswAjzW4MVe1QLUMA0edvwiE4fCCuTV65r+WKfjj8GWPyyI7vw+Y/fP/F1k8Q8J1oa3
0ke1t2/WybUTurezM93f4QUovupu2a/sxg/eOqTi3+0tUA/Bd77u/gDPbfPFAHXXSsrQ24vKYZ9b
bwNu5uZLioLWvdeKZk1RSdq/yo6lT2nMzIvHjG6R9XZ/CSBginVyMHeDYbtc5V6Zv2QFNOvLsnms
Oy974ZBNB1m2vpZ4fXqkng0I7nKoeLMHW0P24uGSDDFwCLlQgjYWzaUrsCujBqMExxrXRlGDCkGm
uG6rQlTdKqoLBGdA4wNiEjIZannHCMt81RWuviLb7NAaX6gEN4ISEi53tmUlj3gySB6TVF/1uPtf
apBvBEuoTj/EeA87kRM7yskj6ICg3IcNsz3wJggBgMxfMBsAxli5KcZ22hC7616yAT33EIDkZazX
ke8aq8mtpmPuqG1cjzfLaRx3BDzDD6GhSDE04QAag0Os25+nswlHWWLXGmo+fdM/GL2mOc4SbCs7
kPyBoa0q8CTSsEqJNQM7r3pkmps/2abcjzRf8brZbuofeaTrm8IGNUOcMu8V6o5LsyyHz1Be4Htd
0UHIwek/R0OF11yrqc4Uhv2JJdlDIJn2vQ1tAD3rDw1uRiegHhToDzxPRZC4xcp08mLLtO4bea2+
k/bGAenLHqiRtyJiPx089T3mTZadDRM7O2CzHb4qO9cq80/2TAZ/tPsO3vyNtuJL4kCi7SCdRwvR
YU142ulJbBRXo3gRnwltDA1J5e1GEJsspn6baf0D+MgWvmkk18nmhGEBxegqWtUJ+wnqQe0z1LBO
uasVvzRtvBTe0H3OsJS9SizpnlOFhYoMS27ySOgvQc+SRQ8in081Y1/BUuK8AkpUgGWi9X50brTq
67AOFqIOQbwbed8CD2uaYzYkL6j17daVX7CzBPh7n7V+v/M8N7rGqcaVwHmxzyA0keW9fawU92aM
ooPpiGxuAKoV0el8MTvsjJXVIlEp0yFFUv9mnEGkSxv70LjKfgRWIooP0AFY3jB+VuD/fyf/JHpP
CUL3RVLYwTrFKmW4qnXzTdd0uUG9gnXo8UqutObtA3UTEAOAbP2jH6PEBBgBFTRFfuSE5CHj7Kau
tCRQz/WX2sg9CIYBZOiP1o+kAh0kUTz/jFI/e4tsp7x6XvaDbAzF1XvAIfsVobl44g4rU3JtR14X
+Y7hZO/5Sh/wzYIGw9Uvkh9lezZtLLC1B/BZgx47KOWBGmwAG2C/EcF7P2G9PORlASP5y7vIOfPO
PTtoCOrOw46FP/y3lytGt5q/1NA5tok6OQfPaBAOY/eS7KHt6zUQe/KT0QLU0LWJewQR2BtK2YJt
mKLE3Wdg5/s+GL29DaLwwa2ZBTp8rVpHph4+g8Q5uThtf6ZezwvU6cu0WOKT6Hdkc1UEwPBThGEG
0TMkaEAvgodcXAv14vhOTDEs+zR2L75wftdg+HyT+Fx2WY3VHepi3b5eaWYj9uCrA2I06VD5kBhX
I3GtT8LFNxNWm0n3MjBjGiHRDb5zHCwIkZNGcMdM7NMSNFA1kNjT6mHrY0NFxJmznBYXqZ9BzWNJ
XK4NU+uRTcDxQDY2i1rxPcZResy41r3xSIC7PGycPY9j5xHlUe8RmYHSQc6iR17rh0ZdWcxh5HtW
it+sjON6XWb1qgxAcKX5iiMTyqFsaXmqyF6RwfWqUcre+zKW9xks6zbv/7VRemKr5YZ2bT2tPOlJ
tq8qzb9SQ3YJ/kWwrWr6imxDKbTJ64cWdi2K4DTbXaChDnkuP+sqqmlbtnTjLEM5oki3rRXbSwhO
iSeeJOJJxwUPW2i6tQfySDyJCOo4fmFchlTLHlA74wAiGjdbPzeAls1E/gBoKShH7fBEEbNdJr2z
CLhothSWNj0H561lryXAjqu4ZuCGKsr0lMswB1O5Z3+uOrlvPTf+ObQgGRxGGb2MrB230lRMWFHs
PfaCY7FchSRevAx8u/5Go7Gs9s42G9ITSEHyda5GKzFaAp61n7yG3AIY3KOX1NJAb5uJnwavv7Za
nl77cTQ+RfiKZFGmPRc1D16gv7OEQprxKfBOrO7XuLmjWCQa8A1UTaeavFN0oBGKfajX55Bng2DD
FJEwiIY3QQPtGfKi8IJDjALrzWUEOAINQJ5IC18ADXIPxLrCsG8KgVH3PHOwlFGLFYik4uDctQNt
AYpRlI9aWOowokT1Nas4DZmPlwLV/RjGq03nPNn8tHIXjW3x7TxslfvYgbC1LQMR8GPgowgE6B39
W5TkG0cLtF9jGD/mrRg+110sVqKVwVV6fNxLP/EUOch9Ulb0/i87TB+lOaDQprINexsP+e+65NWe
iImDFgRlmneeOYh7B+UBfY2LStRgW2Pp4Du3SKIwxBcy3XhQKLriAzKhR5enR98cLyB9Mq+itvlk
70FpvZEskMvZQV6wgoGqNvW1m0HIIaW1G8AIdZoHB2DLOmEffEMB80CdALei1vZsMcdSiFGYBghX
e2d95/AN+eSCyw0/vf+cJq5c/cVyv92NrYe4fMURKiNxAwE7LrnDqulXoKVSlWL/yac/fxTur4pX
6f7Orsc7bIPH19lcalF6MOrs02yiEXAz7tYB9Mdu/lHkaG2QnrSmsLdzxvRHuu0qSjtxnv9GEI6z
YxEDDKw+k9nOq0AHrj5IbwanMcC6kC5FUY/3n8KY6Ue3zIzjPEiGxbAzSohW838KLLnxRqRuskSx
LDu7vvdNb5Jgl1WhCXIDZQs7A4fVZyCQuzNZurBm5ynCqlCxisLTz2QDdIKdGVbyh9UIHaAVg2To
asqnRPL/40TzEP4rTUaG6RzoRFRDE1bc+TwP2JdNt0o86OwIr0zOIsI6/yI3PoWeepFVJg4oL95j
WrCMlrY8J9iVlas4CpJz1kK0DchIv1obFvR+blzkp8bB73xRJZa+trAV+Z45u1snOKLuod9PMxum
BIkZubmRcdzF6qmXQmkc24K/bM9Mt3TRpxvB2LtrA7uF10bdB/K2KI7mg6hGcShF+SVONPkQe8V7
o1sQV3JLiW32/9j7lieo9HPAU0RhypFCPvmagWJXWboAxSWDavwS+hteBFzW7KCZIHn1ZZ6EEtRM
TTBipo/JAw+va52aiUYjR4i34E1YAMcQgjPG9orxKY284QmQun7N/aDA/1V/t0ECfe/1VnehiNwe
RsitgZuKutT0gZXh8agReD9DlgvBu8fSeZwDAE8KtiB3CVazDRvAb0YTFScyaRXKO7MCrwDqNOiE
ygisky6qCzZzUuzm0EZSuDQV1loW2wFmC9zXR1YngHb38jA7kC3xneDas247jzH/jfPf7bTDPkrb
278x0wDCnrN8S8+W3DPEjrK0TPSPuGjPE5cGC7ZaAkWiOamP9Zu/kYUmO4l2D8EC4TR4hf0BcVGb
AUFD76ZA6Fnv77rzu+r0ipv0Y7TKiheD2+ERK+V4J56iKbDBeDvGays5W8b4UmP/dqja8iEMm/ZZ
4neGtWzAoKnr2aN+TbVol6Ga8tl3wvYZd8N+YUCN/kBdL3SsfSptcwEMhVcu9cxZG2VSPmgBhtOH
uEHlJwN/rMql4dwy2ZGTZqDhmvb9hOoOO1REihDYgI07YRpsiRlh4k2IPozdgBLhtRG070ET93DS
WGJRTLUzRjuA3uHSuWa4zdUalZN33l7qclerRSwyUZMYUXjTpTAXNTh39lSNMWcJ0Fvu8Vx5Ewa9
BCyRURpNkTQAxaDyowN5bNSANcaND7RqW8T6uDPtsl1SF5rExhO+n7SYSxbQ+PGFj0XhAwg/wfzm
OX+Lj/InCqUmMkuQAqjx/xTvC6x4I95ULHLT+CH0heh8XDuMT24cPzWx6R8skRrW0jZL1Pw0rXQA
d7w5BlzHP1DTqeDEaoaFiJpxdRv09+M8DLUp7dY3DzZNFOoOJo2pBb/ad9wGUUXm2OAr0AU7Wqry
gtUhmxr944hs5KW4uy73CrGIuYHSEZXxpzhy/PscIA57GkQitzRtbQ2mWFDa/3AaFFfWWMdLS7af
/4w/zfgnG02B5Y3oKOPD//BHzCFVmeLXMP3JMR93qVfs/3EGSqMmCIoN06XYj4qJzVBNrRjcAvWi
C/DMQfp82JGJnHdh5KiJa23OxZKf2KIu/GXyfgw3j0JHNMUcMg/vx55c5BWr15OXhv/3ZBrL1AFe
1LPrfCZ3ZztPQUcmCoNWw1i7Gwg6b7FWheVDRcKLenhxZEb584Zxl7WoRAZ53Wa2cRlskyDX/pRU
iExbalbsLFK77M+5akxL686FrHatYULXRPVQ59ufIWxnditu1ruOja+g34gfYr2IH8DcVmadeATH
pnhMvFx/iIBYVh0yl0OXPopj9RFCVtktvYJ7DxTHy1FsrBb3JpM39roJzXFBC/jUJOoSFzAIN67+
5BbM/s8WgBPzeANmcxBL25G7ceusfxvDem84hfFdxgOY2fEKdx2HWDvWYQHZ1jovv8t0QQGdjoV5
iNJKyGnx6gqQGvBzmqV/x4ratjBE9rnE/RIkeZbc95mfPaNO7zdlRkn2PWW+9eyifnZPc+ea2dHc
Nud/mzvvI2uF6s55btACvs8NGvfqWrt42jZkHV0dByurAZZGg1Lwb5owAIarZHtNsel3MI0cRAt1
XrzYHVYrgwSFz0bHplhQCHAwwUbvsZpjVctW958IPuO3YCoco8SB1j2gN6kSMCyCGqQIowS5svLO
3aEOo5vgORfQxvaCzQIf8hAFdkO8PPja62BBgX4yuFrtFOv0qQtUJewcTKeLOteri+u67WOrZT+E
suNyDiU6UI4f8d6fvYIPBosSsAtPuus2Dq1divrUL1kLHCbMJlTCtolp91ChQ0Uo6ITEErKrFsSx
q2qFZWiw00eNdanzDtKawDFW5wJInKlLnlRFA5QA7TNN14AbUYHkARgBpOyecaABKW7y+iY4BH2D
G1voVZQu2Psdd4e1pW/TWFWOBdvBrl6EZOPeDvDa15dGcCyXroEll0ZG8smQEIds69LDxgi61ID0
xYdGbcJ2ni7MVRY7bCW9kO3rNhyW9MEUoITeN6pLMKe5S58TdWUASdo5uPfB+T53yTsH01DkrdRE
/0NuHaSrrg3NR1aIatdZbrzFklL9ue39VQahmG8omk9WVtjrpzEssHwEQmJAMeHQrPLN6W3vubdS
c1+CMWjN0sL5Gg0Ac8JfdDxa+2kXHB0vz57inq+LKLiAJmr4qlvQptOHmp8HLLU8OnkNIQPF0lHk
SQ7dwOjdwdL23QER0nzKcAOsQnEU00Axh5c8BG23zqFL5EMaQB1Rw2SFLURZ1MvZkerib3FTcNL/
joThTSNR2J/GnGK9Y+T14Ymi/LrQGjz6/WdWOgIxjbYFM8iLGXkS+FVoFZoAUzkoJOxAxOobu1wC
nrbQk8a7RsWQra0OsJAqsrwrNQl+6NdR44/dWDqH2V77wji2ensiE6XTUZrr+HYZLVtEWE2QVYcL
myOEvtCwQ7Jndu4lS6s5C1CrYRU0ziEnFUKPjYEXYuoqm42N2JUdj956tnV4CnQ60ZyspM2frDKL
rqi42MwBgRah5j9usTmUCmvfWFWwBAKjP+LsfcCHY/ZF2iGUrAKo09UFax7sWmL/rjeML1FpZIDP
yPgYG0b5Kfe1Fdn10Yy3A/YOt6XKr/ACDkxA9ymLcu2QthzcdcruoLwIVZJQmgGpuHmthA4AT4z9
al6BBD8dQUFaZENxNaBDDt0KJ1hjGYZ/tSA7xoYq+/H/F2GoMfhfxpD9oxSDnITUEqvCzsu0y0J6
amYwfnEdy9roSmxNd9Pf/75jbdjOX4ThTVfHOz13AL4CmMIG5d7djnWZmRw0S1by3NR8kwH1tmR9
3n+yoSC8CdMi3FiG3n8qamw++2A43pG3NbGxWKUGHk6V1/fF5wIkU1dyFiNb+UPQPRdj57/YUPKe
zF2N1/a4fKCUEbfTE+SCoddXut2Ti/ce4GG98DkRJlaae+OAm2n4TI0wRbv0SyuBrhJsnhkx1EqP
UwQlOYDnLTVcaXZD4PWr1igh1vfXNyRoKSsMfD5sZge98GChvKhXs7uiBwZ6Z+rGIFuPAV5rdC8R
Rxk04tiqhrqlVwJX0g7Wg8mNcjuH0NEcR2lk6xo72mkDO8yxd2EVjUlud+APuJG8DzzHvU+rTsN0
xMZ1GmcHOkfgieeJ6JwT3Y42JYvGKyrdxmto4F5o2mGxsfWoidch9jlB2B3j0ouQOW7sQbVhVsOJ
pb6zlJ3uryGxV+FVUDOy04DNhrHprA2ExYcTNeb/MXYdS3LryvKLGEEPcMv2dnqM7IYhc0QPegN+
/UsUR8PWHHPfBgEUCoUeqZsEymRG/AkXHwXjHDqrWBXo4u7Mj5rn6DsrFSdZdJoNdhdU/8LjlAfA
sYfOQMXDJBUGAkH+ewUZglB2T1JaMMK73vS5+1xbTXxJ9OSbQHL6i13Z2YsHUoxRD8snEhUdfmKW
zfNjj1LTl7Di4H4BRqM18OhmqKZkUQvXcd2uhnGMbtSEg4hvWswfiylGOklmCA4OvT46Mrv+8k4N
CZ8akMe7h//+OVrv4fu4DoJhj7uep5se0hDe0/9OcWk6MQrCPkxV5K0nyaxDFAZAl//NTmgUxitP
IclCgdCT0pjpBxc9yp6nWVRXnGZaQpKRSqxYDHtWWQcFXzb1xYC6oC5C9idN36mTpoda042CX1ot
JhY7JKtwJt1YyHqZQ2u0jCZmW4uF93+A+iRki1RQO/Zq4Z92IpVlE1rWEipMiHICWZiPfSsD1BBb
Fy/RzUemGgslUQcDlJJ+2TUvceUq6oUUyFcO8IuQ+V8wiz3QqDC87gy+wWcQ0SpC78hBNM7J8vWy
IMN2yNKygj2toIl/MUIKVa3xPZLdhx2Q9vrd2OCF76hiNlMVvVFThRk/oSBhx/6UkxqSwJDYAFyy
RT8OqvRBgMfFnxK73i8TtABcQWId2SVbL+ZoYtnfKkGzldhFuaUJ0kNwnNGH6Ke0t/2GCvdy1Bdl
anPSWzZaNkdyYqyhLAM8n7TnokM91576HQAcOgCC428GJGNynFBCuEM2YYOrStiZx6EoWO7PafVq
DNwb80jD0XCkd0J5unkc+SQOYEPwW2QUg8uDWlJa1A14bVeRBLmtlBWID4Xm7GrduNEoRykhSs/V
RCxw0PCpSw2oCKx9ZfLD3USCEsXTopKIKDiRLKXFQxyYBwlCvEEZXPSyIITbksbvlyTdYB8T5DnT
ktnMrKi2ygY8ZF4Xvm1dDyY7sbs9RCgkrlpmOK7jRqJ8O02ALNZLOJ1GS4QoBfqNJIZwRuGhllcO
B5lMh0hr++QZ7GqdH7ZRuO3TDER2pE7Jd0C1Qq06eGOs0bXK6whKas618DRZINpjGaizEDrQGh9g
EuKsWYAgW1N3lhpaf206t9y79SQQjOxxZbvr4mKAVBFQSt8bqZUlUiJD1FtkwNO/WqBB2t+JFrO2
FYYoQXz7bLQ4d6sbn9zw4EVgiQTGExBCRazD++mc7kQxwYfisnxBnDHfZmFp+GIMTbmmFdQMppv5
SJbJdoFSNHCf3IQtuDNZ3VmgykutcxIyc+6BzvcpgBt9v4jSAJiV61KI9lzxL5xbG11LORAPHPY4
SJSZ50aW+zScpoHDMwKYfTl5Yk0yarzBHVcBPNy7RcZF87VKo/oE/yzo0SXuNjqXzY003AwsqiXc
2ot+1zpwnk2IIi0yZ2hNlGeW9nr5TL1dpqs6jcI96YXukJ6D0D5X4Jc85ZPW7ROX72lUKJEzjlbp
W0PaIRaIoyvNUGPRDHWlm9glIpvQJyVeWIBkAozEhhYuE8vwvQkaU3O3Lb4V7V4BqdztxUoR/a8E
Gtt9dzA2TAfZsIxbHveQqvY+fwbBIK0rzcp87iLebVDed+t7GfxE0dk+rkJkIPcTCu1BwBID7vgQ
mjiQ+GN3RQyqiP20Emtk0wa/3AQpXrw2f5bCfAQn+fDdqvvvhm2WVzDr/VUMrbjqIKREiSKyvhuz
D3dFAIYarq5MAJCBwzwoJ9+rquqg63nxRBPduItASvM4D+AAOZoIIvnLIpejaiQus2KbmrXrO11p
7dPODMCbUn3LHF6ezAGAcCvEU0OcOR7nOdNtzokmnww8A8DsHYPAGUuMXgcwcJF3q9KdWLJC7ERb
9UFrblunCh5RfK09VnnxzWVZdRrqWmz1oazXsVr7d/uAY3ia94Y37NWuaz5X5sRutGQxT7vTHupT
C5VVl3qugVoPESQOzi6Bo1AaXAs8tLrdg9SGRR+Kzm7WTdwGu8go4g9mKMW2tgCTQkNkv3b7gSN1
XFZG/AHJJKDTDlwTxYdQDjvU5eiT9lnT1WjM+kddGluao4ZfW1SyvFA/qJ5bu8iP3Vji8DWMOxDy
2sdWNU5VgH95ylDc4NT4z+xyPPtppqinwFoBqAHz6dDX+p7m4F9Dxg7yhjiKW2Bg7qZT/w24tN5m
tjdr/t5tWXe3JYpsYoGaWrU9iVmHnL//PqMapvW3XwYyywzXMSxkiiO9TEFQ39XtIMHZcIapGp6Z
+4HFGUvWganeE0DJ9suUx2dq4Nqp8cZQ47uui1SwM2JHxUl6N5sGKmMX8Aj/sM4Ky2dZgESr1bpk
tvqPerN9O6lwh4TtFSmRcWRTuiggpY9iakjHhssC5GepO36EGzzYDwbcPgSgqXV6fW4d+bCU5Hi/
RTNgJg0bPjxQnQ2pkajHogWD8087pMq9ajbt1IUNbkUqd0GN87VN8RsGMB0/ogDtO43cqZGPSSyi
QyU18EXUCYgbRydtdl7cwhtFK4qxONQNOM2aVLeRVmo4SFLT8mfXDnNtVyDuBtTC4TQ2gAsFblgW
rvMWFCa5jIJrojUSvDcJXtE81B8iq9YfKgtZayIKw1m2TBTmmK9KK+u3JItjOeJrLdXJDe+ITOb3
zSIr2uxb2OOEsYgW3UUGusb03KA8qvE7Ew9U0D1220UxqgHY/z++u5bxt++uZzqOiy+t7dj2357q
KSKgOClU5XNJBdw4XJ4i2dhn3B3sM/VAsH4/pAmQanzrOnBizyOlGydTDIKHt7WFBq5ieLHuRO/M
JWDm7v3GcPONPrjI6lJm9LBHpWtY2Dh8Z8ElqsTnttGcl04zvScnHnzdkc4LjtDOC9D/t27cFI8k
8mz432KjGs80BF40W9UAL97TEJWd7RZcWsOm0Wr3RRejfQgruBLJUu9Y8bYN9FHLN8yMEbyugB8Q
q4Z61MClYB+BQ+0cQUIE/ADqLjPUIxkpLuvIDB6MmfAXE8u6d2bAv11totiLZ/uLLZMs0DqjZWAA
zcfm4ql4fCZQjjviLDWPJCoE3KgztzRshzS/WhUSg5VqSNkBdpugfjcaT5nKB2jxSAfuvV6taNYr
KyS2unDMKyAuo7e+NXkR7kepIbWIh30m1+knU4DnkhSoKUNhXnAYRwaSMRQoS9M+k1y2NRbp1NqD
KNaxwDtrWUc9Wkc9VHf/r2fz39x5eCbDsWHaroOvuT1nBd89m8HkA2J412qepTMx302QcNeWZXAR
QzadRA+SikBHnuSbnHrU6KOJGzJ3xG6RLXpeGXU7XUNke5klw8uQRfpmyrP69E5OO07wbKmQOx47
au/FMPUCs5sQsDXnyWX98mFLlBv5qSv/49ONKOa4+4uXtbSF+nRuCQqcZf/lQ/TxVK41p3v9dLR0
+RQgO5tO02isSTRWGs42OPFlkfftgPoA9o0hLroBDGqFyytLn/ui/z71kn/TsxxuMxRhoNYUZSjc
Fh1cCU2/dlk9bhgL23EL4gx7DXA3JHjZRRH/8Caws2tI2RroveiZMj7PmpV6RXZltKnCkB1c3Tay
TyTT4mbwg5I3GzZ4VfxDxuCKZADG91HPUWuPqByrN7osXVxqnGrfhPX3UQMnZVNM+bVTDQ1lhAsg
TkWPi4jk7ejlV+R9smPTOHsSoXDd1VH+ACNe5omzEfQrGr0z2TS4P4XNhuYWs4tWOHyKUG4Liliw
7Ii6HrZhY8uLV3XyEuDHdIlLbfKNvsq2VYHq1x3NjGH7lz460y7QBvDTNHEO73RqygfeAvWbVLI2
ngDcX4oRVTtyow0g5kB2evlb20bMFsiOF6R712DEMwXb/K9XzTsmDm7ghwgYCmbruD/gdfOuPHKS
BWBZgUT5DBaa7oxs9r0Oz+XBw70A16tiOLtAcuh8GrNEoFvY4KyObCARL0rUw//McJ51UP4xvC63
3D2eps2BjC3yZe28AVltA9z93+9KZhd16r19znIAsljoAOo04vwXKwLvJdMNuc2dajrqmsevFlKO
1yglCr42GSgTG9P9mUDV1kdAulRcbnGFeFXVtQKHECsNvhp5jQrn3P0JH1Ts5LrKXGDrBaQ97YPk
5m1m0HVFJUY94ST2rLnUgmY9UgxeNXsCb1+0As27vqYx9WWUbTSRlCupihiocczoUqBg4Eoj15l6
QEq5xawRqfKHStPO7zQKLShWiSzzYvUPs7QDUtDSAljcf7NOawsbkFZ486fgHPhgg4M5XYVg3D16
VoibvBaFT0xvw6c0D9kmqa3JjzyALuNBcsom0MwEsYDLTw25ohMqVKnhPL7rIqwXx+saRGg2PKlH
Uh8BHW88Undu4rFZeSkAoWjY+f/9zbdM9rdTluMhC9L0mIlbtAHC5D9vCEPGiwbER+WzbRT8GDiF
DUhSiUqqqBXwzKbmAzWdUUxn4bnbCK+zh1nNKLVgV+RT61tJX6SbkSXDunfgz6QlQdC9Lgbwi/AH
1nT7xSDNqo3gGfvbRqha2/K35bSINgMPbOvTsHa/J13dn8mvTP5nPG6LU4oXE4mouXO0G8IWNLv4
qoHGgYJ4Gr/N3q2wpgQkoZaZrByFzmeNQ4H7murCf+4eC9VQj7sKrI9mch3MKXrE72YnwuYD0qF7
bAnwjxbOUlouCfZvsZlOxYcwAZQKql2KCzVy9BS7q91uAz3SknkGB/4QZN7enlQ6Uh4ZLiI0LvXw
r8Eugp2r9bshdjJEwwD906pmBvxRqEFqsk1iEC8quVkEyApqAew9CID4scCbdlT2Y2WIKQ1j01xo
mPNkhdQv72UEL9SjhcQhQEagVgiBl2M+AP6ftMiGNjT6bCNp0nsb05Su0tbyXkoG7J2ZBcUaa6Av
K1JMaoj2ssyiehM5ArnjaoJkRIXpVq0EK7ri0VwoNFGPaa+CoAHhBzBPNrLCC2PsXNxaaHX5Zvud
MRrSkkRt9c4qCM6wFencNbW9YRkKXEpXqw/0F5cy+BL3mfUQOpr5EY9K+mcBTppzDWtUGJISiuEN
lJfbzhpJ+kBMaCOgCmj8azj14osTZEAyKcv2RQeZMJKahvQWJZq21VnSnOEndQ6RwdPDAORglDlG
/RYMeCjw7YtqnU2i/WCXnYm4UFp/TQ320haJ+1fYgm84Q2a7P3oBMMK7+JcHVxkcD+cY0I0nqvjI
kxAJqTVcRnN9B0gVbR8/sORANSAOq/hjl29oQAvivm/2SG5IkImUtU/UgMHnBzJxrPSSjKzY9YWU
6yY3zQ+RzWMEYRq5JgL40mzvh8Ks2db04nzXB0PzEpTg6kIe1o9A8M8I8dsvTlEFO2Pk6f5PhaH8
Avx761RzsJX7OqsLICt68cVKvt+JIhkV11GCfcHu4Lx1ku99GMJRIXWRXKT8TvMJ6I3wb2M1M9IV
ngteA/Kt+Smiwl4RPSxo/Htyflbcxd8wEaBgYV61PGdoEXKXbRAdTYDnTbUJ5ZhRgfxyC456gNKL
swNcybMLNMsKScTHlCZSpUOzQtfDTWklLg4bKMRAjk4+ggUX/iJaN7U91y/U5S1H3Z9ub5mN6sBI
c/UPAv+0fl5w8WvjuU3+qx/LBIVuYvqQ9BZ8CRaqfjOn5EdeJdrWyG04FfEPDoIaC/g8dVNtia7K
rOHydPpzONnwFiwEVzUeSOvaqJyVMSKrc92Xw8bIQROKyJUOuEsG5PqlmRTKPA2RJzf5MQj+1pU1
Tq+K/7jmbv6uS0bcrv7VWGwAIU/2C8HDCdS9oCA86VnTxVtLi7KTFvTA9FJCakjWRG3NVtStqAuO
1geQtNV4snpAnKy6X8R3LjUvNrcCgBBATNTT+NyKlVY0bY6jlJLNSlGDbjOWIRzwrY9wjpqh+Xk9
57F2yHGLkG7enO9nvKJEdo4AKqYCskiQ74iCN2r/3m8mjryBsAeQqFdbR80w4z3XGdy4hJnBs6wq
fZrOErFrkrg/cgNlCD4veI4MCyNdwxNuXbiKtqBiiuHVp8Z6Vz4VeoyCXK8Z650orP6Uhd06Gzou
EQvErWDuRiWzkA6A2888TkgBd3IEcEtN+IFrCB9JH9HKktHw0MHr9UA93QG71+QgvZmGHl5NLvwN
4lfI4dYjPQC1gYpQOPLWy9o4ziqkjaDEFgjxI6gsf9sjuSZvoF+V10Xc5niFVeWP2DX7u91NFGaf
Ub62q9wx9I02rXxKUU+yqLzacXGjrHVKje+i/NlIavcy57wPhrsBC5zc0LBgoPCoo+pGqrToTZ9E
mcXcTYBK/Q1Nkr6y7xJ9upUVz+DsebWdvtkmXSQeFzhp22713dQScyUN2a8iTxuRXIbINzVD2B8n
ZEFd5hE4/q5ujWCoUqDQtlYIdwf2hwoFTL8X/Zuhqsi9C62C+382hOOsu7aQ6LEBbsXeGEcH4bim
nmG6lShohXOpBADACd9bicrKsy+atH/iYYdPp1C9E13bcaVJSmThT3uWrDadhTsjgcRkZYrzbYYk
ULosUAPcHjBmBdUsIngZkiukuVUDjKWt1k+M+0YR5JfUKLYL3Azpkc1K6eVS8UaRPaQwblvX0ooN
qFRft1zWkYoyRQbmG8ry0d7pKVNTEH4YCvvqJWV/Ymm3qToB4P9C9ieembz0nb7wANiLcOPJSgJw
n1B3ltIiGquVI6CjDvPE3aJXKwY/6CiPOTmRCUoE4LD7RpDx3WD3Q4SLx++xbg6oZiEMk9TAWREV
nmw3CyOnO4+5DTbvMv2QmU53lKqsOG911CfL3jgNfJqLj8u3kuWM4yCP37M2VysvE4lR78PG6M+L
iDsA9LU69q1Wy22J5AS4iM125Wm82tI2ptBxJQILtN/peIO0qGI5U69zmwEfTjRb3uupTxOOOeB6
TdNz1y7wYLMTuEFJ2HQDWJJcHfA2MLPYot47mbTbZhso0zHgn5G7mAyAgLSBIbmxEAs5ceHlN8YM
fDAgmP+Ih3ST/anhAlZlP8kqOusAYPctM2c/y/A5SILmh5VaApQ2iYUnUYkgZ5jbAJ7m7KlOnAEE
XJb7porIqEAq77b1kDwP1Ju2YuvG2Sayab+PFWvWQWuEF/AnxVevLPjKCmX+4w8FUNwhscQ1Hl6r
j5KemXhapNNnpNjX57COfhbIJNmWljZan8oo/QmKW7blDnI51xazmrUs4Ecl5SCwAQH8to4UaZSX
Xn0eQXTxOtsvXWUxz5jcDslmSpgEmGQ+3aiXhz/BBlA+0IAapO0CUJHVDTCloDWren26H6IErwK1
fOrG6SZdr7k5T4spUjfibkAd4NTsF00es3Qn4NnCxSMD5JgOEiIkMgAYUW1QdX2N/Gs4knxAI/SH
Ph5HBL1RgMDAcHiiBq6V197k8az0l5l30/1k3NRJffdOTsP3axeriz2SBR680WZaGCtNsAueLwil
4UwW+DaQ9lbRUAGqHrDkgW+MEwN9inD9eYxISHRFMRtu00p9ZJZ1ayI89pUJGlGzmJnNAij61Uxn
aS4gG4A6qSv0qx4QqbXCSiUuq/aPEUdKlatQVYkDCy7bWZNGah3rm+ex6ft9pDx9+HwAclQ9EHDJ
S1KDKyjoUaxHEySjWWoAHCMvKaJ5gDmqutVi4J2eCAFwZ49sWC9rFwM9L0FSLz65aYMgTCDMfeMU
+ZMz6PkT6txXSAvIbiQCoox1Sjrwc0SOXybuBlyV/KFGEuWzKkzZ5RO8Wq7VRUhJjKNnnHc3rt3y
BxItGrSAZG82Fg0xtK823jTIxj/tQhr/uUvZIT3NLIYSuW56cQU83RcbFZl7GvVI7wf0sppAltg8
URsMrE6dybfF1OkrF8x+67tryXwdadpMB0mkY6zniwn4A/2Cx0keX6c64bswaneRieSjcV/YyRqp
ysFGy53wC/L7tylXZMQyxutX2Jr6kUVfgqiyVqMIxlMvXfGpSMC9pORDmJQgmw2TebkxTYgL1YP3
AEYK95Hx7gOZzYcs3Tpg7trRqrddmGlnF6RtguJN7d5bnbWa/tiF5LQLLs8b0/MOKEr4MuVd+hT0
cQoSDw/girjCrmk4T0wR0qb0EZyxSgUQEzd7iLxzy3+AzNK5kXTsUhOM1/mXCKWT8Ou92ZnHY5h1
flSV+sEFTtJG81AhkjbRLdeY8SLaLj66PO82eLqKb4kx4kEShF/kqPdIoA2mXRdY9mdkzvqkoLdD
tQHwuzhmRde9OF7+6CRB/g3MD9Mq78ryooXGiO941yBVERNS6yt/4rp9iz0Ak9t9urEKeBmqqRHf
/vwYBhxqG5Krj6F83Od8GIatzcNjkg3TA8N/27PjDe1aIIVwNw8HHdhIqdP4NARZb4Bz6XPEEueJ
JHViI9ckr9oDDRvURe7h4hlWNCzT2H7EjXEekUg6YDPVdRAyGo7vDEN6tVRDPa37Kb0wONMA59tX
MQKG6VUbwRUgB/uwyEmNmqbXwezgDuBWVbrv1mvAR13FTe+tl4lFT8txZpeI8a4WyyjQBzCSZoDK
jLnmr2WjRUXD7/EoG2A30KeLXKnPf46WVdE13i2aMRB5L00wU+IIKZoD6EcqHzwjXbRaxrb9A6S6
LXKAi1LDaU3LmLHtta7GcUtB9jv9CAZeo7bXJKTGThpubD3cudMi2QAJCLXuOLZ+1MJgQ6hcAbNx
kVRy9oc85JCTfmPBXT9KeHbUIiC8y6/MlSOCFc144KKdjZF8WfS2icDd7ZQ5strFqmLftspD47jG
uVeV/yQag6ba4MbYrmMFEkCyIaqq6xjiOZ9MwG8nWVxKAyUapjdbImWWDzglyzj1U84NcMgrq2qP
KB2N87xMGW1iUW1QT4Y91Kegxqv1Cgh0HdLWIXLCacLXB5V/ESL0IHHs/0LaI0IQTu89dq77DMxP
oMpEbNpaJSt32gStvOgARGEbqHKYQKcZtxcvBbslPb+bPB/33SiKlSENxA2QCnmJW5Ze6Un+fjaS
5fvZHikjK8RTVFL0b8tV451tUWRnYAm2G2NC7m2vSCqlYq+kXiy+tEEYPXTx+CqueoQEF1XSCjMJ
RK8JKHSd1+pgcJZxdrGATTL4eNY/2jhW7d22yS5em0/xbjTgjOA2fIJK706ZxdOXthPuNsN54UQs
gkXIQDbew68A9DNj7RC/IDEC3nV7LfkJmkVjC4dSfwaxa3/Wq8LY6m4X4qQLPzxNjLIN2nnMg7wV
69S1PyZ5JXe0ZIxBKBEeStY5bJ3bP5CfDQzbybGuluyAIshkcxqyDE8LswDStMf3OIsNt1Y1I75h
u0h3wxUNaQKhLIHDpb9IqOfB4+sbaWTulgmYHfaegbeDi4frDrk5gBQZs7UhGPiMRZz4+DU1iR+l
6zbmUeoD5sGYmgwS1DijfAZ5tTX8l7wYstBPc7ar3db8q07L8+h5xc+stB+rXuPfAU732RZgRC1q
9hcwNsVX10DBRNsDIBRxefi3Q9msAi0NtoPXJi8cubbkFKXRhEqnBlWZH97myH+6jN7mlOb/b10N
7Fu3Ec0J4SbwIEwR6kIauKSQbA/OOEVeHuGitapyN7xMwgpInvbeqxzJ4NG/yjkIwhY7jq29t0P2
jdADvf2Y7DQ7fqCSRUd2CX6q8QPVQjI1+nMu9MIHAosnTTVa1qXABaQ6SFMCg1XNZSPQAIEj2a0m
ZJGvpGakn+p0ED7gzerveFyf0iwGP1oXbToB0gJ/ApBaX+TGj9wD7pE9VZ/x1itXmuYMzwjRwzWW
NTdriJ8so+Wf03r0VlqelTfLrgU4vaQ8tBkHYCZCa+ukTaaPRSD+cvHe+QWApCDqfzlt/gs39e5j
H3hsbdZZfg0f8XXH4Wt0rJuORMxVXpjup8aV39TD+lcj8fJROIRZ2j1OTmeBB8apVgwUSE9TX/fb
xPbyM7haA5w/rHs7jp2wT54Y3uwY/ajwDOGNMRiSbaa4nfYRUDz9qWXsSzgMmT+qXqJk4VjyL8vs
0vtvvXez/2qP9FAYCyCx3q033OYgFCi8DPVIoMkIA+N+uMzWip6jrp3XWRous1olgfWU8mAVT2Cq
PsBvXx+rGpnudPtFeTE4c1J87RH232V2C+wX1cDh/wE1wtqJRjKN2aPbXcIx1fBAVgPX7C6snU7z
SOWA5yCJAVQhUoXu1gAidxPWGqLcahVNFDoDYKPazlXLaKLvsw8dEszvzMXsTNvRmtoNgWboINdJ
fbgWnF8HAymUvjUa9oP+JcT37IEbIC8jAXez/lAPzvcauOpsVuoEvn8I5st1HjVauol58Qsw0ulh
bOsg3bzaYFMSM/9t/ay6LB0AZem6U3vAX5SeqLGV49wld3oIcvATjZfpKXThaA9AwmNMhbWniUVP
tA0/NpZP4ln1ncZiiXqLdTLyTtYPdg33SAvw2KhakwMGX+rYT+pwfAGWp7P1+qQ6hjYXD4itsFU2
je23SKvW5IHJWwcp3mwaXoo0BsBTIlaUy4jwWJGiMv53bmQlQkQO7dqdpym1kWbbzkkBowq9jtIf
l3EUG0eBEAcw2IzPokL+EPVCq3ztxao3FKPxmXrLrFSyd3qLFRGXx6HnPxmYFFY54mc4jmt495J3
JiCHjh1G2qobNHN26MxeHgRPUBgbIuDKjMJ7kIBU94scZUeOGpLMLm0XlO4fSFKhum0WA/AeCaBT
Fq1oYkBUvnKM5kJrPMA5+xGQ1mc7tApws0zZoUHcixdkAowv2iMxVA8Zy4D4CnL3uNLcTY8KhHOe
tNpJz40IZRy2fCkFIh29Zxh/aY/lOASobvy9ph4ztgEuYXMUw+RT0kdZ95PPgCF6oOGEl/B54nhm
S5XgAW6x+1kULyD1lmUPhKlv5f0L3ufGaUbh71p8Z9SQUoKpEfp0J6JFDbQM3dZPS/aw0qra/l70
py3WpMh7igyFPAxWnho8J1MWVrcK3hwa4cA9j4gviot6HjmKZ+pPzbcRzb1pIuLD14lZhNemLm/6
1MUvrHXqUxQAw9KL8umrkrdFHL94Iv4Y8SjbjajkuBZa89rIDkFpeGNBtDGEmu4vM67jAogR1Nyr
RbYs1poYaIdOks+zNAEkCw83qhJ+2axJPX/RxjPhdT9UXg5b6f2xU5EmDRCd9eccaW9XYRrNKh4T
ZzMP2zG4Us+OB2cfhM2Pd3IalngfR/B7nUMnLIHQ4I17hXV6S+wWZ/hYa30a4nkmb9TL4gevB9IU
SSIHYmmBlKGR8AwtqlLLxj2K5OD9VCp3Ezihhmm2eSVpL9vsQ6LoiWeaYXj+roUjvGOkZBNRDzuQ
1Rxk4nf0xG8y0B5yIIoaXx0T+ZUxmAyZ6zRP1LSeB7TCoUdN4JvMsouPPBMFnOYItf+5iESmYb0u
avA9ODXCRcrCukAweiVKZAngPwf5y3OXJRpwVnOBLMBFiDJW0L94wFvC6RQJ02+NNqWPZiaaPSkb
LH6dfDc0jF47hKW3JTktn3d7Z27ZPKYMa9K8+xy0AcI/jx5ugdusdEbUuoY65yggd5y1Zrne1oYz
86UAUfqxzBqQPKuhaTjpU+px/KECvC9VU3/uNK+7GMkANHNnctaSTfdLZQBgL1oKMuDplnbNz95G
VYFkTf/CmTTX6ZjlOxp2eo98QLuRcGlj1gJe7rWNzEcaUaOLb4EWxM9IccI8zrUAavxtTFT2q7Gk
CfuXfzIGDHW4gQlkfEJCDmoEkKWAb4beRcgsq1QWMI0zGxFMhwfGzrMreITfJqhXaJ62lRUe+neL
J1SG4OkI0oaYhd5ptkjznYFkm4G1+TZgQDIHydEnW8oGbLpODCIkTeRI4uPAFkNhKLAPeYGurbp2
bD/FJhggmwE5OEgUhqxV+Ih4UdsnJ6iAfoFROBgKpblFQSGLzMovUSkP/Hwol1FexztbN+HSTcJu
M28z74BSlQnU6529rceiPk55avbHGrUBhy50Dste8944CuWbuDMCPxEgMjNq5wHg2vKMAq+i8w1P
V0TF0WtDM7qaZvnPDiHuU18LvKBJRJOkuwyRyhH5YY1rbjUhHdlfTHVsegoLVhyBUZHvkqHUfDtk
8DWqJgmH7BZ0/FyCkeO0iDTEIncDCl990lgWBA1/Qt67d1xERdrr+0SBovdRnt/ZZTz8WiZZDMIL
1+IAUgFs7mDKX6baOcyVrJZdBP5uLg69GGzuZzjyHjvACZN5skcfgIdh7fMR+ZQ0pIkc2AIg2pGP
U5rCFMl4y+DHQZx6txjIw0Y7eYlzals3Xk0y63cU6i2HGk9alCLPvrAASMYPYNta4XGDxy3NqiHp
UrgYtSrzglmDhtKzZw1SIxuLyTcbziBfUjPQPw4WfKd9Y0cfWZ8CBg2w97dGjNoW7u7wXIimP8Z6
L/YOoFqvKH4Sm6Hh7BmxePgSdM3+4iThB033hq9pnha+y5sRVCKJfRtU6CUqY2dnhBJBTYrHdAVC
8I7oNnUVWS2qQ8oLYzI/z7MGF9OKLKBIGNEbrcDqUgPzoBHg1mXJ0doi8No83DUmTvOyy4Jt6E3N
QyrHzy6vBvA9Rz0yhOBawWfpzjSkHslq17sUKJgD6FrIW6T3QG/ukuKoFvdFHO31Sjwty+5U8qYc
TgDO9xvEaeEoQn6Z3ujFTU9b8Pt1LPqu185Lgqrwly718kNSt922b6v+ixFGICIv1lUVe499FYmX
oYvOjINAw0bV/0uc2y5cYEaxp8lcAkJctgA+SsYCGBAyim5WDoM0UgvelpO+1U5gF6vSch/B9Q4n
PJJwq4SdOPAenhAh4LcksT6ak5F+jtrE2NVdom1oGJvIpUtFJcAGNAL99f8o+67luHGu2ydiFQNI
kLedo7ol2ZatG5bH42ECI5if/l/YlMR2jz3fOTcoYCe07G4SYe+1WmvBlFmOLI6jxXFqTct1gIgA
ZswMMYMFFJcTZ86xxZP22lZli7ynxD0HGoj7SJajMPmKelucREqc+tOQFIOG5xNAyV9TZdFrZbiv
RPyqqURPSuYMigi86iBbQNqoOQ7OAY//ii0pE5SsAtGBlk3DWVg2FpIBFAWupJ6cBuSCeOspDEWc
DahHTUlBfz9LNlg4twiAs3HuKblJs/HrVk0c9NGx+xiKlgOd3MxaPJqgiLUoPpZxXuaLyTpy3rsJ
Tp23VV+8cDd2dznYSVeJwnw3A6dZNSVOzyM1xE3O93qUzaXIveAl+6I5Mn8J2hAoaEb8kzy0QOc3
AbJCa0DCggCkHXQ+BQhYXa19IHYuR4XrEqPqyF1qvSm2o8cfgeFYHqVqSEvNnWzyIA2+QNh2zJaT
UMWqkNA9yycXnrADMBPcbWih6Gjp4mGYL7yhD4+2hVPPseiN9SQsc9yboRquFW8Gtx5Tn/wmC7cH
aKoOMoAt6mKPb7I5OKlvpVN0ZGqGR4oyjbn6IPOnkbWFMwllc+NPahqTZnIkIXn7NOn0JzSOLp1l
ioOwMMbpJ5FwEHuHO5gOuK77h4m9g2S+DQxb4DkfJ5kcAH8SAWt+RaQf5Psnty6T7EgWZNtr3MU5
rMMBxKb3V2o8V3OOqBh5mEVkq2Yld+C86MekCKdnIj366Aiannw1gCAtMF7s7+SkpENq6pGDXdjj
xuZROB1ZzwrynYezb4ziQhwUJtsxy4AYeTfHHD7Bk2yP9GbkRL0/xScPmvfOLXEaF7egOJycA8x/
0J2MAUzv2Di7u0/nSwefZ/aiKSpegt0AN4TTy8Qv+o1EOtWpVlcQYxD1F9fZTfcLyBcCgo7nNysk
ASfrYsSaG8jGVoe3+d5rcmjpzmI2Ib+CxdrSljZb0ssrBBzVInWTfktDauhN53OrWSRegiN59fbL
uc2PbVbyheF0F8cLRqCIOOllblwtRopGqPvbWUa9wZE9EsYGaz0rulZkF2OMs3UfJT7AFjAkLSmK
Bps8z+kGlHe9z0EKgawVpFNnn+/ko87s05gNqzmG1uH9joK1RzYGxQN5j9HRKjpxYUFRnUGbtxJ+
419S1/Yv1PObeljjolBbDno3putU05/xF4+H2a6Q5XisSu8UWi/gdRl7figlTgGdsAYLuw+0fbDu
vTdGYwOq1hAabumxOtuSBiA47i5AkoSf2m/GIbircCldtG9jYPm/+ZGHOzY/ig68IoaBynuwSFnr
IkSNGgCoilOLx7i9Z06bn2jspLW2RPqisUR+b36aFY2hwXkek9qTZn0A49ayCMCQtkJOVLaynQKF
rK2HM0RfDrjVQTLWsRmB3rOjLjVeZOn7WOI6UBnWmg9D6s4m1EOC2XsIq01KUDKpaNTM5qzToIlB
8YxkK7Yn7WR9407SEe8NQNypGOQ+WfXqM5BwGPXrEDp405DhPIWGdFJvR+PprwqwpDGQL7dNORYq
ml522LwqKiBqNHDvHYT5QkrUTVcoBcKPEuBxykSawXt30gndzzeBZf5DarsdRkB4K8vRZesuw3+Q
FSflyVaN2phMTYMloxsV3eFOXiIn+8ZsclCyHmm0i8BxG9rdnO5iOq44N42f7FyesiPoAy0wABjY
24WjZx3BOI2ddtAdSEHNbEfDFPlqJRIS4XenZiJHMdNQlUtSULwp9J3h7Ew287DC91ng0AQIhr98
qpso5EF6ckuRMLAaDXFiAZKtW9ENXyMTYANRVveHqInAtVW+SC0XLzGoHU6eqATqICDG8dSbFcfP
9jQCCnYpXayX7UqG34Kk6MCZAuRUHzRQzzzHnaySswZgroC3BGW1GqZpfrJ5MTwnQVc+CBxKLQKw
234TA3jnkgRU6jxs9K+JOYkBQxUdWtvvV2QF4K8K9L+sWPZ+Wy4Nz5anYeg+j36Gypo2rgHhjobk
1Iiwvh2STPexIlf78dnsj7ZOifrLqgY/tZqKGpqB5vqdrM36eNeM8eMfQ959pLzXjTUODcHA9vFZ
waSbrVKB5e/4XACa6QBQgvhITdX6eNY2XXykHorLrZ0jwg0p/ebdjIbgm6tzpMFDeOdGst+5zHax
xuSbcw/koJ1dRNMkd/HmYTwgsVVrh51e696h7SrvQL1BDalX4akIjgA1nrp3evLhpXfrreMYaREb
pbW6U5CxaWGljsr19wnJ5m44TfVn8xs97wGqq6NMfo38foAn4Rp4QQybExcnmGywZga8TnkkKdF0
3uh/O85UpLq0ALxD7hN5Z2A0mIocKJ4HuuhD5+yExnGCzVHR3EhAmDvSBj504Y/BuXY77NQ+NJMh
aczcA+CCCbws8iEZNTopROYnW0BgxIu4BkZigLfqApWXkbs1tHxfovT4WHuthWJW5v9LzUvxVIc+
8piSAbWZlWw3kdqaz2saZBNEywGMqtOefVZkehcsUWarTwpRS6RlR8z18aQtrU0e5BJF7eBkiMPg
Kwq8/UecdyFfRaR4oZeasaQhKTiSWICk6bgbO9G8yQ5vgFe/HKsjmZFc9ie/LqNHGsTJwE5m6V/6
SkNl1pjF2lYUI6hd1CxkoutWvTJ9L57CRm2RI6N7ACUf0y8+UHQB5mXZz/hPAO8nuPrWpSIIAFgJ
YHot71nLwRFLog/7XBnYUru1xyE2ABcGEHerYB/2PPKrBxqRvWnhP1t00xQ5702aYkgKILpyr7vE
9iBx0tr4qCip3RXrEwtZVt1oHKkB4qd5xEEseBC11FnOihtDWVlxsCLVjXR20lEXfrRaD9VL0QA6
kKoA55OBoqtzXbXWuQXd1oIJr0BhkA14sQ8FDXHL65z84pkGZD9bUc8P+3CD7wkIpSz/x1iBiJKu
D2fglAlSZb6GJMQVMMoeCk9ju/kWcrKb/XIF8cAHvmvMGgUIpYY7OgfJR0iG6ZP2eNPtrb5chYmn
LbA8a496NAj7RF56MfZLHPwnOHEFpjOWUwrOzi48/4gDADB8UNcIrzwB0RopmdAgn+2oh9olJFh8
+MKhkPhnq7Mk3eCEtc+3pSKrTvTiIc0qCdz/FPDsOFNCfeZQrzvLAq2Y6dQ7LW9ue1EdNZMs+Ojd
2Q2/+nZGgy1F1n4vRx0gEanlYwWu4+TRa4DypnfeL+PKUQdHIkPSHtlHrbVExR2hkRQcR6wVbhFp
pJU9brniMF1PQ27jdHAEhQ8Qe5E1EgXI9sxFsyeUkgwEQ4fGCerFBFqiwE1AFXQQFnYLviItiTSs
OykcWXR6M4UjzJN87IFVyPGvU8pY2yOp6GuFqm6+CLPYA7tP5S1TUerrQWFK66ohRV/qG9StOEC8
t99EH/5kMMvnGKSoR6w83mBFvb5sD3M5rciCEbhQefol7OxqS8Wvd7WxNCTF7EYy5TXogdzeyW/K
ccmOc/3cIslqR0E8Xn4xK4Xeowp7J1vqzlHMAEujVPY49L8pmANptsrtCfZUAkfNTVEdjd37armp
cm7WUU8FyrIy2E8VdZMNV/V5AqWmHqp5tef/LsLn/wLpck3dBA0iIOx00/bMuxL8UpRGhyzB8GkC
OkK+4LAOPOOfourZq+rg6JO9xhaoh6PQ/pTo/bAC1FC2x97Begp7lgIeG3yIdVVdgj7sv4y1U260
rtqWZVEsZ06ZCS8ZF4JvRDNOVIGGOBRglPsVgfmOt2a284Hcujbw1F62HgfJYu25mxIk3w9syJGw
Tl3OgLbEjPZNg7QJ1OUpG65KzqMKEKMR65FhELarGMCWnxI8Zk9Ob/8I1YhEeflSeYBVooGZopzD
DEp+oCEqaJoN0uvEOjcA7Zu3wAAShsyuZcHlph5QO4fMAJxfBDowKQoAK5kmq3Fd5lbn//6fc+45
pA0AegO8xwMSsOvhcuUOXq2MeB7jkhtkebnpnjoNFzNWVxSbFNxiL0WqoSgIhTxWIsFo5JqAp9Nz
B6xI3EU6sORPE1hZBjyYIzJZnxrDwbMK3MrusbXlY5iYwdULkXpOPbMaUZFBpVTAw7y6qiGFjbwn
Blxor8WZ7MIXmKfjimVd+Tv1kOBfooxebKCc4D5ODUHbpB1Kp3n0VRDeSBwdAUt2gUT1/gq8kHrL
21ZbuDbgeBfAX+aXuN2T0ldX6oG6HddzGwhZyHTdTWbkJjv8hwAzAlSaYSSdC9cmt9nXVG52VtY7
3haIXtW59z9ALTzdu0cOw38G4NJ13XO5Z9v3PygXx1daDtCO56yO212kdvi8qdBIBvLIqavGs8aO
1T4vyfeknOU0ZB5Q3Bazm/AdjMG7hXbqz7ppitwAvEFs6UhQ+5j81ovsbfURfh/Fcj0RbcigQN75
NtKq6S9AWQLbu5V9SEfTv0jcfz4mUfs9EUn5rem6dG1WyKamYYibZB+skJ0VZAe90wCOpayAk5mg
AjbULkHFxOwdlybAzpR3xZGr43vY3uNG31iMYeBtiaptYnSrg2yvDS6W1ioPe1aAuxInhZlxmuW5
xZAqXntyRTJqtGoEcUiDS3ojRQY4yaZ5PCTnz3YCV/n7dMRCYiapI22my71re/pplpdqniIFmuTM
UteaoB5X8wDnBvPQ5+xxHb4YgHY3zVOXz8AaLh8CAyeRCl/le2TyZ1UF8slNErlPcVax0Q03fZXx
D9LXNirQDH94bGx8rxT4TKAaWaXm0nR1e0uyJDDFRVkQ0S6JSmWBr+ybhaYHIA2qm10/JuMisV3g
PxFgp9X8xBTDdYLrxDndOfCGB0YAoK4YtC3qeVAurnA8CXKTpQFYgjIt30wYngrIs9bMf+JBsw5k
QfL3sJPEwvM/jvqHOQzyCN9Czzihc+g5zq+hSY69eWwAKNKN2hHZ1dRqDCm9oG6tw1Md7YmNfBJN
amIhpwbrxPDUlXsaFDbAXbAXNNfcjcSpQ2VUGIEWA0vpBNeLSqR69kfvTubj+ODoSeCfvFvNBiRj
Tau/qWk8VEV9SAHVCMgpbyfHTn+tAGES+UP1WjTtuMRFhXUVZZTupAaqIBdl8pcANEQrlD+Ir7ht
+WQMBQptMyD4gTBXbDsUQgB1QXc+jzJ3NqhV0tepG/LPg2Y2G5TO+ZNW2qA3qrWh2Gg+jHHRZ6+r
gukb8vU1XNsPdtevbKDNmCJIz1ZhinMdM4YaVNUl4VgzdymxeVxZYZlOMtKWFYjLF2TTuP4WnNPJ
QVdh5lhTT7l1HCi9Vmo/z0oKV4+d9RYEqfggG6yWzY8BSKjrGocjFz2WPqibM+MlHzMN17StdaEm
Gczmgov0yYBsGyTE70fOvlvS9JwFmY2CiTXQYrLVjbBucCWqhTLZkQ2ie2dhoWgiSd1VngX9QfAs
+2y12oGqYdIhAMG6kueA8/ic4hjFwpbuiPKlfOVJOa4GK/WOeeg7V1DH44XV9dFfQT9+1ccCOQCN
ru9RdBdvxrZJX70W2ffKgDxH/NWTpzbgnYU80gi5t/1X4DW6k2eI/eAmMvF8UJ5kQJ5FEzcbBlYX
VyJJeZFKDQVHRbFvhjS8UmMVyELmoDmopJDZ2kIpBxiPwHU5m1APexN1wGg84MGKSFKG2XYAXDhA
hkfQMU02uf5XNQpz3yp6BBKJUnTH2vHPJJo+hYhtewn0EI6EzHc7P+AJlg2sCsydk4MUqRodTVs6
tasfK0MYYK3AMRTo3XtUYxVKQFLSO0W8Tsyu2c+iyfp+PHmTlEKITDw1iuyORCMAwtfIZcECiQMp
xFJN6RTucgD59nKWIeVdHqn5nUxXsCJIoTlWAfe3qBsaiikeecxBR44j1Fn23/FIOxvTvHfDJB6/
JngrnYoixtNvdIQBiCJXP2ElGx/S1FvTiORWN+iTkmS6MqNeY8TJARBca9/uF1G4cQWoYAvsZY59
koRTj2SOUlDP9PwoX9ypf+dyJ+OoqMsXhe2Wy2gwjCWpKSLFGrkeY9cPhG5cctZHajwFGw4GMEMV
4UNIY4IJn4ezNc7XEyTAxMmK7FA5Zh0KLKJfsfv5YYVh9ywtH78ElIuCAq9MvwLLHBmYDEdaHgN0
txBISosG58lBGvg2HhMBKG3fujIXidtx3rU/eu1qGI3zN5nWSBa4MeW8YJNpIsJ7UzMBAlAMSOfU
tMQCZwMRnupGCIwSpCBRrwBX5Vrrc215pwBuKds7Jf9EtuDKSUG7oHxN7wUlzv55Eg1R9wB40/HQ
gzDtZgYynWdIG9yqzTLq0Qxi8D7N8vlzYRYTpEJn0nFbZGxx9zekMgyWfgY87U1ZgMgXgFJnVW97
IHAjQkYaFDwS9XzBJ+Usms3AgTEpyXSWk+2vYUlZCMCiUO9DOWEvza4fIWfR7Kq8xsEPDq2ODFrc
I6YnvPRQqa8h5SZXPGEd4xfUtiWfJI9KVLUBLYHkwDW6FH3dn3FH5y2RXVgeg1gleFD3fkyEOwA2
fdfT2PW5vmYgmUIh4jtV0MzMQ7KJwsd1mmTP7HgdJK2pfya/ClX1C1DfxtGeWeFfyG7pk2hZRzid
oOVMj0S0U2BoS4Hs6cO0/qGl0KzlMtKbhet5k820hJI100+zTeLW2tZqC3fB2lBu+riwXjJADADw
NirP0WhaLyOOXnH9/RK5Ev8XSFtckJUbFcH2d06kxRXM75x85WSqmUaGdXvjdh1Ss4G+SY1EZuXB
8fN1T1S0JPMNxedIGhuFN7E6SUgA7BlsOU78AQMF3j/pYKEVxc2BetTIRMPPcB5TL1aGFauhCeJx
m3sx35LfJLvpkvldyNTs68N93Gk8tVOU2VVK1xRA5v7NJ6HQSejinD/MvFWaSP+hssyrVpigKpK+
bS1IBoYilOAUVjqZkGxSAKji2Of9YRb18qClILZFfkHtL0dutse8MH2c2QLlDtXgMWB3g6A7liQk
fa+MROFLf0kqI8zslTmE7YOVdtsszMNgYRoFNlmaj9KxYlzilwKoN4YqctM3eYTs+Ksb5ijRtsHE
nlhABS4Cx9/7kZ8eRtu+bX4nkyjFRSWG8WZHw9mNFHcyD6sf5GDgiOhOQW53c8wm0xy5efI1W9uA
l7A6xGZcHSwcQYLiRI2nrgx5ecixgBALMphNaTjLuFYn+pLUeqjHb90pCFndB7mxMltv2+WajVwF
HlyB25jvcU4WLBpaOykZKRIrxpugBOlCRWs7pXC1AnXKkbFwaM1WK0Vq2UBaqwHdRgFQjI6Tmm4c
D0EIsOFAaMjYwLXyBedWF+zsjW92ZQ5ICNTSx7ru222Viv6gD4k4A510XBtA1vsUcwfPjiyzf4BQ
FC81FPQxvXs22+AfieTdHUrykE7acNxAoQjqxyjaeD8NSQN87e9xNpS3shjsWZWd9fvY60ZcXKl6
Bs+VL26VM9SUIR6JIuzsLrWQn0e70t78Sea1zbOMhvRAttSA5FmC4Nt6rFJeT/K8zA7/fQ7HzH8B
+OL0zTC57TFwnnuOqf+KYho7aWeDg7F64i1TmUZa8tBjFfwguQauWSBdrVo1tPuiNld2mYkN7wOO
DBY2AhxZqUhf2nGx01rjL4rAyrwxV15qsMPoIJ8LhUP6FLvLGO7HUw8YDeuus38yVb+sm+zKZRUe
TDXSooThVBS9Ok/7rXCHEml1fmAtSEM2helcTRzkHSYFyfy27rfOiN9vzhvkhn6EbvIvKOD14vRs
VOOqc4zk2+AVzjqvqvFQAeLjMU8AWTDqVvAjiOIDjyITVbApcJqZb+yR5Vo+BQHPJ4t8CK54tuRf
KsfKgG0gYmzGzBrXhWw/cOwXCadlbgjPRSuS4ayZETJ5e+dISpIDmQ7wiSCnbM/emrEK6IQkJ4s2
9nBhxzfOqMmzEVm9t8JZL5AoB9lscO8EHJ+8wOOUx562bb0AyOZKOD82qedFr7IVzpkG1YcBRcrS
sdnc2Zcj+Ewo2jQlqR392xwETLCfdcP/5JYFexDctx54eCm73j07SjKLAV6MJMUc2C83MmVPdoOc
nCgCNSjnYA8DkBhXsXIiGbOSr/WQiT0pSQRHELC4ZxoUQe0ekig/0ohmDCog1pB5Y/mauSBNZd3P
Rp+JZsO1wdtsZEqK948Yhn6Hcqo0SZDSE+AM9INWLcncv9KmzbEAB2qcFzTFY2pMA5IAjQtwIj0w
uGhITVGjqNkwRpzU/CFOhOqISxVhE66gFzgyqiPRPtiG0zzgZKV9KCu93ps1f25A0mIsSEuNURXZ
OmFIoyc7vIDf1Ybu4XkX2uF2jhXWEieUrivW4Bpyj8lUDll7cbUyAiDLEarVBGhF1ZM0NgqUgktb
AHNOQWdNIFe5gr6auiSlxhHZreVNIENvAabB5HY2pgkodtughAAZXAJIeNYrrQOxpQISTnWzrrtb
CtKCj2QVntcfpiSeV4Q5gJHzVeotLPEzHGMDC84+r/UTF4CJEcVbjgJlK4CP0D6hUgS4gmZvL7yi
ajaulSao1oACyAbrtiwAIjfIEpWmo36khM5Sz7JD7vCvNJoSPy3P/Ib7GBzdvLCyQpkncgg/iSX1
TSWI8vDFEIN7Nhy/++RLIDrZUgy7rEx2BXacF1YiR1KP06sJVERgx4BMF0TRCdvYaWc8ydg1nnA3
YYFr6JEkAwgOtoAEGZc0LJWBYMY3sxXRiUSmkcmTmYYvPBwt8J6whi1bc2y2pEXxgbG2RtD5pK4W
bi3A/kzplJ5Ki5xzI6dEy1rHo1PL7N196iQlTM4RZj9SUDNFYLp4NKLA3mVe9N1ycf+bAHnziXfp
sDIKwAXSMFKyyh6WXZoU1z7th6emBe0XMEisBSlJlpbgTK/jvN8D+UoDEkEfLkQjQFigmi5q3nq2
7HOBzfL7eLaJP6xnl8YAxdQU504928wRXNstDmMfm+uBA6bfzX3kyA96vQxw/hwuwxK1cTdjWcl0
24iuRgW10s/jvBuqRyYL+TjHACRC9SitMtnoSGZeawKI7o0zfgaSKA4LWncEKhXLXqMxfQJfaP2c
CqM6sVQBRCk5PtY/GjjuH4PMix8qD2U2JK8dnHkKHBtdgIKuXXjZIAERVZOvA/4fkL7vdWddOOC/
MoPvLOyy03+vQQwc/N9dO5m4cAKZgueCqdfi7B5K3XBU0bMjmqe+kjjP5Vw7FKrpTeaDlIXGDWp2
kLW7Sb1BO5CIoWYvW9yPJ59JN/UHOwHC7Icb9UTrwnfS01SNwfo5/p3LFI0mJe/7MWnI59+zU3QQ
RH8Hmna90QCOvgn8KlhobmMAWhJghG/dNCuCM0mpabxc23iMfYkqE0eJDHBSRwOQc8GZurWTwzNM
Y287pvEDuYiiCarHybvAfcjgtJspE6At925q9cc6TXGt+j6ixAHs5F/tJkovLU+NNapo850VVMPX
vqkORZXrz8B3yS9tiB8Bycms+jAbNHkwkVj9jOXQrZllJktQE+GMgp6iCUPitFcWJ6YetrHKCgtV
o3VATlZyrTTkzkRqJiqs8c3PkzA9WGBjXdR0t0tjgN0Gi+mHMo/JnH4ZBhjFJh8akoJkuPsPFvRb
mmNTLBqSokxBQz50P01zaMEYKsLnqGryR7CTLVrLQbF82NX6ygZ01ob4mROlNdIOuUERtLHSkm/A
ceyblCAQNMvg2bKSaDf0dQe+BAx90wxwTSaPee3gpa5E/RA2O96ZxZKUJONt9JDalnYmEZKx7R3e
XoDTp5AdW/ZIljZSI1sWPOtfkBNgroMGFV1BYfQvXLQ4QxNx88AcWT3hy7POx2Bv4QL8KypxxMaM
++zgVVH1CMyjEf+r+Er8v1mIwAl3g9T0U4bbvwT0nF9jgIatzaJFLn7syhMy/Ks16uLalyjXH5lC
/XRFPplGhgzXWS9uTfHMnkwLhfqpTBugXQ5W84JEPGPjOFUXLqNsYOB9+nUc9jlq1sLioGFxtgS8
rvloDoGzDUw+oqLaTVA/maYrYDon33BCdi4czn62wLgszaZ8NQfGloWdR9dYs7xdI+1mZ0QKYCZw
26VEdep34bqbqqrTnYOk6VVQIRk5NO0QNAqZUewdke5IZqukf+pZqkdDnUoESEiN0wZ/WcC03pAJ
iUAiCVgZGxCR4HZGRQCAovZEsEZACr2vv8vo6z+PSU2GJAOQXLKvA9c9R7zBrnfd2jpQmjpffQVq
cXGT0noGvvLeVL/pIOblLteKEXdmXv8Vt1tIR++iGzOmzHzwVd2YAXIdeTJDtA7w4twNOlAQIovz
z5zl9s4xsTcf9dz9HAFbEv8kfb9Cibn7udaEscXa0F+Vg+F+1mvQLzRFLtfkqyeJvrFl66zJNwsq
5AODAWND2jTHMkSWKRi4la/tYGnrIWNsS1qUkjiroQNsJw0rkMatHB2JEcJri7VVgLmxjmuc/7NI
3aapqwDT0N+7BeibUG2mbgRyzVhJ4Ws7MifDyefencaxKvGIkd6NM3jABxNTriBeW9VElpVtcPAX
TgS3pLAksttvxiREgrhcEBsLYXJYWbdpTdu40Aj04s22BJb6Mul74KEpbf2h7ZXWAO/7DYdLHrWb
sgfZyOxvKQsciOC59BFdWG7wLJPu1v/X+YkRJmKRvSlQxOLm+hYJNM1L2Ga4TUbhOw7Rx/qlFGc7
8OWXtByHS9pr30laM2BOmLHDVjREGVkMRKHY2U8+0fjUt41/HTPpfGKAR6XIiceXYR3IPNmnoDkq
FcVEVlRvTS5jHAdzkIjMCuwDQUhBY62tgUJD5r2Zv1mmPExOszkNyWSWBaUNjh6BJdFQsW9UqpCa
ANGOUz/b0tB1m6e8UehcdmdflRWVPXgAx7yxCh05WQ2ha1/B3zDFIis3xsFA5HnD1w+rj1i9KqGg
GcmKhv+2IufMDS/90G0dlVc6f9GIT/l3sjZFWphVJaAY+fhW0pd0+r6SUNJXd9a7Hm9WfoN3C4Wd
LCNhCSTfJs6iQ6bsM1IZn5BgaZ3zUB+fUcaK7V+YOitS1iO3r202rsIGRVkoYGp0gBjiPUzaLkTK
CbZbwbIL1a2klZRIbhBgn1ehbGAfr0YktW7JuExs+5Q63bcplJpWFgk7207252knpbJocJp4MzXP
XJBGDZo2/RE0g5q+zYF1bBdJcyDX332Gthi/kT1XcT/+fLcrooc8MPeNShTuJW+O1JNq+N+yLkSl
PRaYqLNTbv9fvr+bo5D4HRRJmq3vJncon5lcSrdHBpBWo1CKx1g28Tq64pwsfMIhwHPKXOfrqGc6
zovHYtvnLnAjyizB1tazwJmNR6iOzekTNUiMS5Ymi+JdHcW4pZRleLCAQH0u2Bg+VSFYspgWbSo1
IhFOgbAnTHwGIFwEEVGroe6kiFZesMtiBzBydltuwe3IfxRt/TMPnfrrkMoc57bu8Kx5+ByZyMqL
VdvgAEb297EzUG/Uj0h1rnGB++A6eHE0ok6fpI09c5NW/Evc64CNN4L4r7H3ThXA3oPF/5ov9/Px
OUqjZF1HJdh87QYQoeo+zJcjHnvUBaT7DwDFiY3n8OJIDcmpZ2Xhu92sph7/sJ5iSSvq1wWK401Q
di6NPBRXxwztHai1jR2SToprk1nmsilz+QoKsj3edt7PvBxPZcX6b+DS05YhKLwv+AuTvT52IPfV
w2BbddkGN0rehRpDZTW3tmauQZHIsW76RTEm0SsQqjg44N/lVef7p19j+OoQMvTqYtVlYX8WKGU9
D6rnCrAaFQ37G1c4rFuRjExCzxi3uuB/i86PwQH04SZBD36wpcoIhquyIF3TljCbo3tI9qHANNcs
j/oBFV9zdPVJyCTjBvLgPz4PeWQ09xzhwy3xKwC7YNs7IMkOE6mP4Q1dYR8+AkzxEt3NlhWWFMvA
BZWM7rCXogbCnR7b/pW3XXEJkLhLI5LjW+tfTbvbeAbYKQBIxLUFdiwRkk1Mc0921Dh4ri0tHVj9
tcxgA2rPcoMNA1/ONlE3jPt+1GIAu2A2Upg96jo839tMI4pv8mxhxH19ocnpY5QifLHjMThOZq4c
dkwHk0HSgfdq0XJfPGTsyUBtDr4jwW2j9dm+cUFKeSd3E9REFLGF9ZVyyOxGRwkvB61l3nooWP+I
QkGRbuBsqiByFrMCSFLdtk59dh4NpO+NGYsfhM66c5gn2jKuE+svnf3tscp/rRwjX/PKT4+oaDev
bhKbi6EzzL+QS3aKZWt/Eb2Vbn2A9+yaPMs/6Vb7LVQRcq0CtGgvsK3q426P4k8gONet+AoI520x
lP9gU/JkAcLjGpWoE4hbkM2P0hw3gRqSrO+NYStGHIS0vc2uZKwZZXsu42RLI8tGRpnRWcBFFK1/
QG7+WzN4lp2pDH//QBr2oaahWQ3BNhrY9c4NmWh/iDJGKP1EyQxmuelOwTKdAQn1V1fS9ORE3bQP
HmPkd23ITrfyn+4o+nXgD+0B+fPtgasGmBrYGlAXOO/okj6mLlnRmPTUm90nm1k9W99oppg3M80z
k+f9RHM46jnW+BMEjY4PcMiIOeu5Om0qaOtqwRZ2bg6TJlOlbjdVbQnzgvNsM5W6kTA0ClS9/Vk/
T0Q9imF9zDNrjRFwggxI38uyRjZwMeDbZ7Iq3IvciLdWrKdfQMAJJKM4/fGfFoM2isliKKrPDK+g
XZl4qGodZPtqcO/JdNv2OQ5q/+gBqHWFO8v21RrlF8l09ykosdXmdmUvSV4k4nWQcfkEOjP3JB2t
X1Kc0ZF/5za3HhMfmMwZWCknuZHbgHRNM/E4GOM35N6nC0DNVQdq+EfvdzKesQbfH2WTJMWP/3ES
aDj/Oghkjmsy1I4BphSf7I5ONEZavOcPjfeI1UB9Ard6fAYZRnymHhBW3nopkpcEqBN3JP+jmZn/
EEMFvCUVQuiWBNd4asYALkWgXFTyUJe4b1CjWX4XzUAV4DaXxj+TGVjjugWZzG6GE+urLAMw3J1i
HlLPUN/eNBz19c1nAftKtkS2RrFye7PYWqj9XE1Y2Pn/UXYlW47qWvZfalyshRDtoCbYuHeEo28m
rMyITCQQjejR19dGzpeO63df3qoJCx01djhsQOfsJnGidJxv6FY73gsYzEni7PWBJMawzY0qIrAh
OIeEUxegO89DstzJwZT/3VXypN1zsqSwmkdmt0qmvWiLAd+U+VQfWNmxdUGMR9VXv0I6LmN7zRzC
dzWeS6BQQR15bA34idtAw+mWPowG6ALLCk91IKvVP3CX79YChlBH3dt0JhTTdJvCCQNun3C6OS84
llm9TlMwxOOp+pjavLrtRV6+bKiXVC8Zbne3aWx9DIMqX+y2SLbwBp/gyoJOSS2wmXqYyOtmTf+B
XGR7//Zd9Ewko13b8VwwIswrclEpXZVMgM/e+akn1HPf+sbOtUDE0S6QtYHHCmzDyvUlluQBqDww
j/zVc7aLVDCjzDrfOjalRZBYh240kp1D6Nixuh3NXNz+XQcM6etNWtcVNk3I/CYBssX6oJuDzv46
c89Vt5VgBw/lvNdLHN5vCThxFdsOqOLcdPOhQikFFILRXOsm9Jjr1Z9/zM41OcsyPepYBIxVL7Ad
M7j6LTvV4PLBVvadmwR3Gb4Txxpim3u37lDkmpnKYr5c60NH8LlBgUQs6ozyCGar5HnwOpg9JMaP
GE8jPklsuEZDl4rZFXswmthfWb3pgu7Px6OXQ3nLt8H7/IJjO+PPNBTNphDpCzU+7QJX0zg3z2Pt
hhd0cz1O2VYCfDV1FoyWI+BrwADESVrsfVbh2lEZ8AK2RPpcdPwHb+34h1E9sdRuPluItkNUL5tg
l1KplZ9ic/HnDxYbgutvJqEeCeavZgAjTN+9Ik8JxouxBgjmzpXPfZpmN3g8kDvOoNbPK6R8s3qK
Q6+u/O9g2EMIGx+iSOLnRlbdiz8i5+eZGRDLQB2E2Rj7B5ubyHPHBeTmM0e865g+fBlzPpXmW+eo
hxjEC9TX4A0OjjG2EwZ5Bk2DbUrXbdYoJPkvXZ8DGj7bg4NRvcBjSXwoINZ868O+JCxy+hNGQeU6
y6bSWqSON+38RE07WsoJTz+V1W/cua2D+oCNqw8H3RZVClr8mgKJOJkDzYeBXR7XuFrOC3kNuPCL
YEhEhK8fDf2ua/ZF3d5I6hq3BDxEwL9byrF/KPoICNs4j+qcoEQWu0cPeVgobQmglIKh3AAU2YTn
IcMkYZaYgEii19FjiIw3RWsovHxLoU0B/urRjPs+qtKJL4hPyVEfdMd5TAm5vNCWcbO6dF/G6LNa
Jnjnfrm/iutmMLb5rh7crV5Th/RB1AzIRtNNzKiSowHSHF78aoyO4aFGhaDeQIJ6HlL3A9m2Q/bp
e6YN55vWAVmiTvZUwbYdRfzykSVxGaZj2v2AKIzH8+4TYrE0dAxW70so9BtioUzAF1FONMcQ8pDg
bJeDD+f3mPbwJgJ2JZZVe5zFFyNwf8tFUKn2mGTUzNcBPokN1Dmf4qFtrZ0x9fTAyO7cUln5yTl7
kwHPwOSxBpQ90+m2qSBtGvcjv+Mm3MACapigcjYZ8lhO9QifxX4h4CzzbLsdDMPqQB0Np3dXkxG3
666w6KGmZNqMKOvuYQLsbm1vDLaVKPN96qbzJkP8SKy+C2HwUu4uB9T3oS7N8tEEduNfPfj6p+Xm
0tZnILCgAK9P9aSr7kvMhkQ4Hqbm1Qo7TkV46bpe6MvQL6dfZp1Pr6ddFvzyzs+nl64v7/fyVr+8
ypfTVP+9euqXF/wy4MupXuvyKlmt+K+P6hL88tJfZn75s/72DV1Whtitv/3z5RX3puvLK/VR6HZM
GoBaCoPvqxtXAKFFFGbS/o7xROLHKF2wcuES+h0E0aWcRbdHWjy2uRe8KJlNy1Q5BkxlrDW8yhPQ
nHCwfflegh++9YT1K6TjTgMUamMNxfKqQ3RVssN+5v4q7kOw/BaS9MsxgLywXqPlZkSZtUFt1kSN
C9jKGETYV3gndqsB5fm1bmbe+BKQJoBJTNrdF555w4JavvYMBS0lchXppmQ1DFrxj7mxuqR/KvsY
7pkY1kCVfTd1GZRlJke+yhEcpqyq3L3uddJFRQPvpe1YBwkutu5TrlSx5P54l/I0XY/WBGFr0L/M
fZr3N5AFrE45zBvPhw5mEKFLumEj3VIEYU6GYAvpse96yDnGPPvdrysOsu08JIO9zwbgzzYU81qX
BYUD4wFZZhvim4+8d4EgYMY9d+362GaVQGFWeG8GR1Kh8sAHRBpmustS5xu1mP+WAOi69ICu3Q1K
Ns8+WKBSKe8NggMOXNTbFSqjw+LyfHfxAE8E7jwuUf1aP+NdOvRg3dsjSbnWHVcL4O6dh3nKkSHB
c86WW+qmnZHr+IzJAcb25KCb57O+cgGcNMvoEtMdzTxOn+nDKMZxY0HtuokyCLPdD6mS98YQlNt4
fiT1uwnCTGM39IvazK31ue3k/cIv4CCiRwOP1W/K/AT1FPhBADIG2TKPotzZsmJPktrZnJt9a5eH
2ofLfagH6bY+C2KBe64v4WDgyVkibV7jPJKRTm1kxVQYUGJEMRPD6+h4a117zhSxQsl6didl2u9U
ataQuAehFGwm/AdTw7uBXCjBZiKzYPCY8e/+KNZMAKWJlHy9blDn3QRjIZ7LWh30ANUnOYg68Na6
zORmkj4AD5yGZQIVyp6yn6RpXotexK+x6Gvo0jj0vvYg3YJ6Wn+krV9vTT8RW2x57aOdKxq14C8+
9B5UX5xByjc+Ns+y5/1P2LEPyprWJUv9LfAzS6dTxWudoBarqnpaA2nevGbIqju+2X3rcZtdmiXJ
9yarCSr0SAXUefdtLBUNTWCZFrmZ9AsZ5xz8YQAK2rRi1tK3x/QmqCFVBqjfjvciKPZ45GvrAcnZ
uY83MrGWrT2ePB8oO4eBpge7ByNAgg0m4VVn3CqY0n3rYd6yGKjV3TQWBCqbHEAwPJxZ3zyYAxex
ZTwKgOu3vYKhvWME5ruXHgynsb6lPqqTcbsogGABgxu/q7PkqdenSVRbogkZaJTdSfeIHgZt725c
p/uMNRjfF4W7oYrg8QiqbIuhjXcDzBLWZAQLDzkFr9lNcHZsPk0G1SEDSl6LjmQtmIudcB90v+sj
qRV2bn5qVJ6EOZL27shR00gd59Es1GclfAH3BeE+ApMyLqoEnu/nThQhIhRAgwiC3O4joX6+LZp6
WATzYIcb5VGN5ENP9ew6u3dBxdIzdQilyz+/kh/gaq/XMv/TK+nVOFSh/tMrnQcIVLN//00Qxf90
AJkW1DVXsFpv9vZ8MICiOZ/FkC6CzNTc1odz+zJIAUb+ZXg5Lbqp4V8ietaXURBYWpzVFtLaeXQB
94nK2Qqt5xUAsFnyDAvWZPfXuODUeBplw/4u3kC3aUcrVkSkTj7wFTVC5kqo9voxVo2N17L1xvug
4eMhneNQ1Zne44a/gcc+/V2cTf143wCMcB7fpdkdQT4fyA+T2ckiB/s/5CawTx0Mu0CMthKxIjY8
ts9tMnTdoRsK3Nz0aaJVottRgHdQVisdo0UmfnUL5WIRp+ZQ8+Nf55079HB9qGlcRxJC8GDgQHda
x85jtIz0+RVzxb7B7TBbn9+LHlk7EhJuBEDmddHE9+cqNu5MDbxpd7WueeuYPoi5Qn5pfokJvk4G
o9nmEK6GTs57U6Y1/CKC5tWHlLxyLAXEtrRvcOUrQx2325xGviXTTW7W7WtQe9CZB660bZv+hCLR
NyRz2tfSQkkwJna80pNkr17FOLnwD7OqezK5t1XXcEBT22JVpkLt9QE+yNNmwE9Ct5hElSHrcgAL
RxjXAfFWIaCjYIWj7Q/010QdLGQArn5vZMvzJB30aQNNUL0e7uLV2sFeDdL6hS/eiSLVrdMMBDtb
6MqDVkWTCM5s5UKYRQ6zHXRfDpAZCxbt1FSQIm/sJErKnizTtupBP2ucJBqwh16U0NJaxnPKPAPA
aC394uCjhGpHAfyxdhSq1Xaku8GTAPLeuI72okoe9QA9wR89A5Ac1UZxGzhr02v6O9Ozf0JJdXwX
IqkX5mS0R83P64q6XA4o2i5d5te30+i9S6czngEu4Tu/gdywbrZgLkWohAGmC5OZ546CchWXNlhQ
82BHids+KPK7SfHgCfZhzjxIL1gkzrtu6QUds3AXummh9HReUDeNCsIX8PUL9aI6NC9aAsx9B+vt
4Kmwb/Qr//VdDgGe2vSiV+9SN2HdlH55lyYFxhmInPOCNjbpskpe/vouOVPxIuN5D4V5Ee/Tov0Y
MqFWIL/G+xqPrHsd12f/EBvl9dTLfFxzoTHuOEZkBOUEvh1Alx2RAOF0IzDjU2LvhRyRe/rda4hh
NkzJU2O5sIu+ehs8197KJvaWMqslXMKqn6jU4m7Mp+mUVkgSQRDtreoEvH3h9AwTWDQ3uDT+mtrH
KUj581RsB346nRhPoO4PW8hkVRt8AGR3OSjA4XaV7B030kH8JKEtqk9Za5Y1xOT/NZ4QVK/jdnyh
Zs8pyGVwcTegOQJ3LhRBi7AkBtjRsyx21uBncMDVHzqWkJpMVokAUlpOQbEeC6++Bdml2EAoCd8J
BpO1EAWk5raSudwMAnxANtOeRiXQU45OuwGQM/sV1LP16BR8ClyM0/A8UC8xDp4C7YrBcGoQ077K
rDtRVPJl6AYAtJAw5S5xo9S0xRb62F/iqQIQAJVFsXXnuGoAPoN//buY43p853K5Q5XWD7VSUwvo
HrcMutVaThfxpgmXOxSIZgrm7yFay4lmEAWlosWTA2RnGVQylxD9I2uAHd2lnxJ/iWeh9tQy2p7A
0GmOs6RIHHCYeeoOv4VILfJL5kbQBnIqnIh66TUwAOJjdWjzMscdaj7tqxZcXjeNzjF7KtAt8bEu
v4xk8XRA+kRtdHepXABn58nXo3tfdAvbLYtlUiA7Gur+L6d6kp5OSiTkJuu7bbQOoBDTtLDV1G10
U3lThQyIY4a6WZSu85D4767ntPdX4/E07TyYvfdrPNIkfAEcqmz4WsHqciuCSd0mmW1AzY3dljRQ
tzqkD74N/JcPaHJ4iekhyoINNoeAwVJ3XKbh6ggDcCMJVpdYPi86FuSp6/10d1mpHUvz1gLlD+6G
yc1loZq7/oFXfXQJ6bPEowIuhfTzsrSOwzI7WylStwvdVBwgFJgh4HI8jc50XkX36Bek/VxVa+1u
o2N6Lf0Oq4lvPQhMHS7L+2Zu3DDsvn5/LHqkcEHs5vb05ZPSSxvQI18jX6VAYgSdyKyTYJfmAnVz
YF+/uYps+4HD8AZs+0XXJOqTVwYPqYEsLfFg7+ahNn1iPrCyQ2NAGKS3h0NjtXLFrAzYN3+Q8HCF
36nZ0XvZTEMSgh0HcDoHT9ZFpjet3FeQZyYk8ohz16eltXIHDy5lVQ9l/bFq1wYqpqexzviywFaL
VPa4znvof9vWkJJQnzZjvoYHebn/EsvmMRME/MyqsPd6WD2z5HW8a+GabkLLFrtKtQh8qLVZTjuF
edUYb0Q47/HYkg+VNrvSm1QSIhERmnjegeFd8rNFuhF8357tYmgofsR98R5g4/beQokEAE1m3dSg
xZgz/8wz4GBfNrwLW80e08FsZq2ZxLwxMiV3HgBON8586ErT+QdKpkeu0082SBC2TfAzsixqXpMh
XIclyvay9s6XxpMWpdSik80sQqnPBE9SSLRNTqR7NdP5Mu7vYpe5gZ3V+zgHsrL81N6Qo1/Hx9+t
fm4ZWf6pTSZ139zK4eAKD6MWL1tBxtQCIGQ5+T1d1bOEaVCY3QEAig+lBUhBk9qUHaG3NkR+Fy3J
zciFD4J/SCbpRc385r9UIi81yHOQk8SEqF5lRGnsdpBuNjI4D3vOnbLLT6jEkjsYVWUhnnaqw4Qc
SwRvUPbUW7j9tA1usey9ywzzR5V3VZhKsH1Nu+arJrXifZLn/uLPyUL3WjDNsj1I7sMQySFOQFz/
qkgI6ixPjaav7howXAI8xRWm+dD05B1+zvlH6ptvqhvIo4O/Yz0UfbohORse/zQAe4f0ZjKpPBRw
gF+gUtHhh4kbqzZO07dLardAvGd+u7rEJBL420p2p9wFcLPIS/ASeUqfCgjnhTkE18D9sKxz89IL
yQM3RDp8Tse1J8M4jLaR3nNupve+b8XbnDkVGFZo6o7YVu4SjuU0usSMofxOWyn3OhS3NYjc2cJj
DOXooHCc/TByF+InOItNhWD3u33prpv2nhUMYFfoWu///D+y6b/VyxwUylwX6oC2F8B/8OqfxFo7
TYmS/SkzkaW1Zmpx1aEEE5cSgkCdmfkoDPANa2m/b2UHU41LdywUo2HLG3JA6mIJLySoMzbVsBxT
s39ggyvuJ/KGnFX/0MVFD7YMQX2zzvqNbhIyOnurCUCAn3tdCNY+QAsN2lgsOOpZWVn5q7Qxn3nZ
p6EOlUWe31vOq27o15kaWPReVmW4tS4FAVGWCXxRyraVbdhgY3VAobQ+6LN07gny7D51snitW+dx
eopu63HeUL2XrK9xlTWmVSWgHlMhc/NmURtFetG8EFZ1uyY3p2U7+eQtMaYPh9TijkombyeF5IQ9
dOQtHQe6qCFPvAd1TDxltNjodfSyJiCD67h/8ordYGWGWqUKgrFTahcHwyjXsPnttw0kGchRx/Sh
wAYPd4KZmzYPPs/TPXpyUVKjCefZRRZ08PKal63SwtsoD55jkxjht4Rc4VS2XYj0mnEy6s7Zlwn+
i7rDz78nCmhLizdsRQuHbgM7pQ9/M7Eh1Nk7U4vsf0WH92D4AH89dKTiNxpKKWflWNSXgs3gAf93
gVfqDoirQTpJ4Nd61fHXRXSnG3Tx9SI1dbJ96WfvFBu1EayKl04BUIuHaSS05ofjOd7P8WGO+3+J
X8ajFPxlvDXY5kulqLExPGFEYnat/pv13dxmeNv5sDzbpyZ2scY1AS7ODFfFleb+nj1U5x5mD9NW
83qztocaWUeRSk8ONvOrl2Zk02oU1NoWrGL3eUKbkI9O/vF7ROABWa5HxEjk3BcECrp6BKQuDsgq
/mGNkqbLZBSHFJ7RW32JBLwSplrzhiMfi2cACr3tQIyeRXNTzMNGbTf5e8iXmL6o/p529qH0sROP
YjxHQfLZcWB2fjZ6gWtZtUyBg4wSbQQjDJnfSvtek4C174u2p4/nYWweJtrROUIZIgEhOw0mVJfb
6WYqg9Z4kIWbbEDLCrC7UpWx8/96sH3viMJ0s77EYZeOwamVgC4J6tPOlQIqTM2OacagVgnTkJF4
phq6WpFMB3Vbn/nlcZh69wgfgpiS7EZ7yqd41oPYQpDYS8+qs6UO6gPK7OiBGLzT19lNkkKoQcfj
WbJBTxC03/Qdh/P7vDG/7MnJRJ06ZAyyP+H5XG/Vc8fIwc8fvOjPe/ipgrZU3YNvx4iYQcFT3S0V
Nd1F2nPpQK0JbWn0cJuyYiME+g26elCtBV+tH0PlG35kZSV8InRbd/XTVB/1Ga6F3d4PxgXXvboD
wpG/enUTkOX72o2B/sggXMfnH/58KGg/kw7iwVwAshovdZC6Jb/pqwCHNBzwmIjrvyNCnuLRa4Fa
NqSQkD3TYu5E2QWIMmW71k2zkePewk82ZBBAv4/pMY5FW0PPAny/ywHJebksYidbJMbv7la04ATK
2R1Fj9Tt85mCE1iIe8qj0Sf1OoDWzW6yyEBK5Ng96I8n9GBOrYXnDV5D7Hs+RTKvXJaSqIUFo0Kg
ni/9dUmtgwQsLqzi3oy+9AN38K/5peD3HpuKzZduPfFLG1XIcICQ5F44Glg9vwRYgNb5zehXhBFJ
t0sCG1XX30uf32UP1bi1N7hvVzN0s9J/CAqaSWQVdbKYGsiGU+paIVQ+ya0+ULOLj2ltQ/a9ss4h
Hc88K9nKHHudSwds26xZSauMVAlmk28q2wXyGEGvCABcmnogC+aVAWiW/6DJ6/0bDM314Y4Lm0jL
dW2TXEMiR+FmVlNV3QmcW4Dr4S91S52y2QyOP2Aj6cIXoFDBMrOb9DkPKMfdsjB/JHDTAc7y59R3
L9hqJK8WScRy6HAFTCjLFiJDacieWnFMZyGskULFswmezdFvb7rRw49yDjuDnQLFPJUr3dST+I9f
gl3NVs5e85Mn9y0X3qmefel/t3Qf6yEuOPeVPgys8VAFECIqFbf6AH+PNzwW9FtOS3cXt/m4R7oZ
UqBgj6Jm00Gg14XYT0ba9LMsfwCOW30nox1AyrmabrgKJgDX6RR1Xmy84Pt86AM//TSS+oOZhvvY
0elxclkx3gFXPmwdMkFri/vdIvZzArihMg9BEZiHqyYkYtTmzw+g1vUmwXY9H3sDn7qe5duW1uD5
+HYPPHzzP/9F/jsmI77ieK54HMG/gmYlObBhgKAwHcZVFyhwEkYu38yWRklhkie3m8QB1grDwugx
zHMNLxQihclDYILMielOpbbemFvyu5nUeJYdAdX3Rrrs7d56yu0DBN+aN2AcdiijVE/ByIedKFwY
QSji/8P3k1jX+1XsgIBEg3I/CPwkoOaVghDMEN2kjLvk0avqiMJcu/MpBze6aB8Sk26QJPVeOmgo
7KzO5iAIjt5LAgW4ZQuN6Z3u5T7f8nqSD2MDTLIJTo4eVatWbaYYghuPHUQ4Tg1VOYyri25pcpN9
p54K4dJuv3llIldA8zbbMQFgyeDyWQ8oTaRIKOxOThDLzZetgLBsNWbYwOTlPfXd4r4RLNl4pVku
LjEkFtKFa/bwuJyH6I6pTxeBTcTJEqxeM68h8EIC/gmqtR96QCmKCWTXkoQB5LsPgS+5tQLgYVxB
MpGFuCANbQiVgxdo8uUxahbuGwRzIjz2ogRmQuvWs+CC4NST/+yaYOfO8aK3VeQHbbcdc0fsJBvB
lht32fzDnFSZ4uuAZIpueqQuVsFUwbd8VrmTSQMtIBcUc7hiuM+AFzm4Qb9MAMDtLfyx8Zh9B2Yz
qSJGbRbGs0gXd+OPIcgKbMOaEyeQX3EgDhFWVWY+Nsrwl3051bc1wPlrg3nBrlNc7ROkCdZezvMT
yYx9YsEnKallehimZWc6/aFzmwHe2zgDzPnXmY6BYIPUuW1BSTPIWxDDID765x8dbB+v8ig2hL98
OuPJTVw4Pd3/5VfXjKKdyjJnj4B55PtCONYRZnqbSvta6OaUQtqHxbCxiIuUHvOm3eRj3txlAPXd
Jkm5SBLen8rcH6OytPtTkuF/ps907Etv48KZpu79RWvlwYMo28ieMcpQz50OCjauoTU3G9DH1w2v
05Xu7ZqpWkgPCkK6dzK7fZ7b+T0Q5wAQTLazjnOya7hFbmrbZQ8iG7JNVXb9wqUde2B1MR1c6X+P
ZRGK3syf4q527wRJDiigGM+ZCafHDC6poW4Kp+nWFiRSIt2sUS4COo+rrW4yPvyQhWFDhhNT5xUh
hO3vztDnAcbT4x18RuN2W8azdE/VRfqOkI9utvAd5e9d/Q0bmsXgFvnTMHHvtq3db3qUOzbYXc+T
HNKGCqYr7bbxBjs7ArzyUNgQB0tiKLbBNUjusI+CxwexyleCnz+daogTmBZATshmwkfAq15LBVCW
GQ/NyvR7IN0d7E32QFQ7e9JzJBgaVVbgoENHLyZBzpaX/rIgH1ZapWFNgr7et4mzhj0B2BLzfz3g
Xn3nZf43knuQif8dikfnG/gZeLzWYgSFYZ2bepIe9js0jTZQqsipZKDM+RCzq/ppW8G8CDhbvIIe
rJICTLRptkSdX7C0bWfVQW8Aji8lRJT9/jMwHBlOTZY8mUA7watB1McuYd0OFbRxDdnq4q6OZ1dg
m/tvWSdu/LwiP8EeAgCLFR9ZHsO4PDdiaC0jjWZjnwNs0Sj2BS7TKwXgxL3jScBj8P39JqSzzVLb
e2FuscN/2T6yVjjHrvJwNjdHs/BC7KODSMfcpJHYag0ED8x+5CpKXt0xlciLp3QWvxvux59VjFo6
pNWdTwjILBQd3G+1dCzILdjjLWU53+HNwY0RNfZHPbZgqQylZ0EqY7Drgzkfqtrv2rA3OqQzcDGq
UzNd69Z5iAKqYSiSbLyLfbhRQX3LWo057Zb6l6J/H1abL8xa+idQMeVdq79vEJJXv7ZqYIhFsRL9
8bJXM2hQr8DFGRZ61yanm3RwaNQBVfDCJLTE5y+jnaEwaAVGCS3matwaTeUvLXxdi7WfyHp1fh3H
4eYWrtqQ1U/AOWyhsLRMpFD3OWp7tiEf9Z1a2G+Vn18aINXLR/3ghGG6B35gzcHN8/kHwwPvPTDu
IXwAmcqGQQN8VPKnbWODrcCkDbzi2cm77ptTWxBtylLxJuLnzjpcbKHdGJz6Ma/jFZEYM3Spei4J
75alQ6zbQU1IT8LzeAevKn5ELcCPeB+3D13ZxCFMDvi3Bqnx+dtV9SK7q+b0IhM5lIf+1ZrMbFfm
gQmhcoW7w5y1tCA4E/lxwpZ8btJ5S37pUL5gS9xPUDHs5x37ZbQeqKcIcF14KsdoQBVwB7cX6OzN
Z4ns66WaJcl0GiKfdcguomLnrERn7t0MZlc67gurWOAPtENjwCW974ZkOySe+fYz8Af1NpoD31oy
HyKDVeQtE/JO0ZI/ND43jxB7A5N8HixquHg7UzkekRgTD7gwwGoE4+GzN0a+qLLQyxJnKTqUQJjF
qoVS4CE147PhFO4na6ClTmSSPAxJZq37fiq3LvZaRWm2eyO1BVTKE++YpEC46TMdG+YYn2P6TMe4
Dx8bIynv/g9j/7ymMcivr6jXM1LjOc/ZuKxmcTuXT8Mth2/TuTVL19lMWpusgG2UjukDlDbYkswM
8ksMeeMTnd3VhpKpJSl4BfU6VF9Ge3yMsU3ctNRINlZG1WPeBm/NADuefxwgAFgFPTN0Cyv9RMZ2
yyRqUpAzAcaIeNnBAi3zaCayWE5p2n4z4EbXG3n66dWoZSo8Zd0V5QBO+tCo9ZiX/DHIwYhrKLNv
29h0QlK3DjYeqFbyvCifCpZQXC7tDB7daJowFV3CjLNfo1hRPeUiTnHxFslK99q5q9YOzIqWuteN
oV/fI4m7KDhI22Xuxqim4lZY4Zkav7lxQkF+LL9DsTLs49z9hG0bREvizH0ogdVdj5DM2uqxQQZl
Uw9Y3auxVTG6D3Ie289jg0B6/0Dlca/3oEifUwdmHw7xfTdwzCvCSdcSbgassx7O9zZUs9cVHIVW
ptOxRwm4QQjF3OzHlH7IdKg/IICMD7ywy7sxi8cNwCLDxpSjvEtlmy68zms//Pr9PGXm2ftOZjw4
eQtOz+g0O4pbx40Nr94lb+v03e+bjR5rTMXthB/t95HDNcCv/fqBjMTZgI2zyQiBmDRU/UxIQH6D
/PljT0jxGFcs2AbYJkY6bsFaTJDi29BNDHfCot92gXeAwCLbD/FoR1A1Sk+GXf86Q9XKjobE4Kci
s+1oms+S+K20KOAYrZVGWjAE390urEG3QenQsR+tvIGlCCxQ+YDsqh6mmNn9w+Nt8Nc9pUMC27Mh
Am9ia0nheX79dGuhjAwx7XI8Ecq2KNm7O9Dq3J0+I7/PLrEWbwHCQ8Xm78Zehl3m/79iAFejbACp
3aSH3+XZXky7iOm2NgHrUvE4FW28uorrETp2nqbbZwsxfXrp18ucbcXmxfrMjCFGC38xPURoT7Oz
31iXfHeCtG0hcFeYybJAcXxX/fWQ4YlhNzQ+QDRzR9soB3um32N0D8iY7nZsny7hq1m6Q8f0GVDN
cBS7tP/jvMsQH2zBs9WmTqRmftZEKVS5FmfTTVc6IfNAnSvq/B9k9yxL88RmLVP4/3z+z3852BfB
nND1KHITFnHNax6ZPSrLL+3aOxWEIp07LoveyT/TIk7wTJ9ICP4JZwPztWwzxk55b7nAaYPJhWsU
Lm65zD8n1UPnzD5qgGjSptg11J15ytF3w2PGgCMAchQsPoCMRPqrQxjQ7NYdDOapwAfFwwmlAtWg
YJtn5hYyFw0UOPLGRLml9E7OqLyT3RT+htWgY11ism6NI59UBPR7Z4R6HMxfVrYl6FG39MGDo0Fo
TZKAbhB7Jz1fgLMdKdb5Sz2Ezi9BO8M7v4SO6XG9198ls/6jEmSVGcR/SBJmnIKaASI90pc+I95m
gG/2UjdTgym4xo3xTjf/fdLE0zYshP9xUZ6DU9LkZc5JpK04lF7/Ck1rwJuhSoL0LNI/Es9mS2kD
QwuSgveaycUAr963CTIFYN6NPNLJIxrLD2COglMZ5/kJVTEOIDmSSnr2rKcAzhe1l3Ugp2PpGACq
FlX6RPHAGeYuINcDTDhAa7d/+nVw57ZZ+qaIAdE1SDif4Gplr3uZ57vOT35NR97z13Tl1fdplh9Z
gQoNhCfuIDeb3I3cE09pRmC+iDBv++mI+lMdnje+9H9Ju7IuOXEm+4s4h315TXIns3a77H7htLtt
BGIHieXXz1VQLsr5uWd6Zl50FKGQyLIzASni3ps6h2YG/I5GWy+xQfJqtmca7eP+0VJryJ9roApo
E6dDYIE4xgVs1RL6VhoS9ZEKjot3MUAcisar7oamxpfGbpKtg+qKw6I5qBklWIdAxas08iAvUryM
KLjcjJPVXzpLFC9WoCnYRF7uKSTHUXlU4FYF/SwEAybfP5vY3CiD4pukwumw2eqnmEQNO9sf9iIb
+XKO50lQyQUdaqeb3LuYWlmG9F/hOUkeQrBFuwzzML/gLznRfzDQfMkhzxp+oFNBNd3WpX3HQIFP
+JEFb5ypTBNKKLYr4oTFaQnNiVf6Z2hVgNVAYptMahZAsl/ab1OHFtBAd+7kSXP4CFwcGtNm5bmZ
i5NwxZuL/IMyOUvx7+32QM/aONsH3Gk+0D+EURYSSUCgSuifpG019miDPYcsirDj8VH3x/6OLJpe
pMG0TC+kkKcW24lN4Mvd7AfnQlTyOYCg3j306TPAQazpS62h0gDV4PnRqevpC1RQorL2xXMFWMo9
a2KoSNh8/lJAK+Ufw5KGcfA9YXqrVsN2I5/iGN8kZiXFvvKTKnJE0/hhFteAXEKGuIY0Hbq3dmen
rN7QhKWLV4tPXEwQJ1aLLD6ayWsJGR7qfphEtluC3sMFM8/kuNfZBbM5QLj+3uuRg3NUQz2zBl+3
21f+eTT4YfWDoxTCTP2U9GHRxdmO4pCzRi6G5gElMl4tlZDA6qOXwk8hZNsAXW8FcjqozcCWcJty
VoFWfhwPcVz8vdJRNymOiEDjB94+9epPA4PQy03TmfxMPmq68WAVuXxcjDjOon9aRyR/93Pcvnrm
jN+5phsR9+v2cxezLYoPmq+qxOzIg7HYO8rEOfO93WvpM+CY5d0AJfnNMHn113W6j7fEZ+gJHBJR
fi+4N6HSH8pldTKgNH4q+EWzTaRWV5t6FKNmQK1m3lMc+bnhuhtQD07bwUR2gWtx/Ey9vm61pde+
92rG2WmOXXA2JbwEQL9rDnj9sF7xxTmQBJYbmGYI1It+HevZvxMzVKTpONpp7IslOo46br9YZoIb
1Xpl/GUcwSWiPv3N37GaNGpObnocAWjN59o8o1TdPAcpaKPCqi3x4pFzZA5naL7jbA7ji9OJbQxR
rKFKhhf7bcL7Mr6VgcBr7P8mqhPiVWmRtYdO+NjtV/oTIlC5MQXLHmwPkm0aECqjANkBNR0IHpYe
mcLsIBE5yeuN/ybWVrgiBmDjHkirj/P9trOPTiP7h6GbqpA7gwU+ax6/WF18oNtoL+Li4Lci3tPd
NighiD654gV86dm1gFTNchdep6feEL8A7HRg8Z+lb4xPVPPm4b1Aq/NPncpm/TSoUg4GR5nZp59h
qML6Mtb+DqUjOki9/c+5NxWPBqpSnnAMMEGqCXhoMqmptakN/T6PVa63fyIfJo0ujjdQVo283GDH
oaxTnPxn7HOlD+wZqCR+AYodfs/EUXkOCfIEb/EgPkW1zKWFzmKHe+CIc944qbeJmUBUWZn6lKp6
M/8e2o4IIR/F2V3+i12YrzE2wBFF0KLLcmr5G99yNZDF1GCpCfhmrlztiDzJFFHT8hnsIqttEtvI
amvG9BY5oZRzn7rzdxpc/csKQVyFOJb+E7lZKE6Von+Sfdo/TUB2bILMqc5kCt2rHuy0CsmiBhoO
zeFmluV2f3CGGnx9M+BBjlINnvKDi2TZbhqx427KlDt3hjXsU20czlrf9tMZGfgdKF3qx8wt/WcF
WkF6xfr0bpnSNRcLhMj4iz9a69j/bl4lGh1ZJy0IhW6mXzzIaTFLvvaZUVxz5iFzrdwdaut3wA9A
VlGZzhw8QWBJPGLnJJ9c3l8pCi+t/lF3eg1JGESBNiVFpQBrkYlZlrb1Wr7aWvy2NOCM+bOpTWM0
uUV/N6gGoozxRkddzT5PGt3Am7l6kku/u6ug/NAYSXVSWkrmIeiR3mq97EoRS3Cc5CKagmBfzqgu
3y5zm9nDYbuRQoGL6Sbql6HWbRqaGeZiNnABtTZdvxy8t0svV3i/IIUUQ4t6xsbSDnjtOyRJ4uKA
rkgfGzY8O5BLAejZD46BETvbyejs18GSelhDiOIMkSPrtQZnHk2CgFv6WEoTDIpfXOwLjkbvHT0/
B/ZUB29FJLHxXhr8YgJkmucZqFTlTKjrNuYFFTLV25w1/HaNxS5jFoR2Oo4hRdKa1LPyAmXS6/R1
5P1TLRdcQ6i3LEvdZbyVXh/pAGwG+V0Q29phJQBKFSsQUQXd+Gjgxvc+vwlKd+EWojCUfz8lfgYa
Rs+yHvwR+ti+CJIDmSaqWx6qxK2QHEVtKvmoMbKpvAZBekSWDzRr5Et882SahX8ZPXwJlQD821K0
SgNBhAhom0cnqKy9YKBSkAnLHmXTpECX47QDWXxUkRpG+tipJihcO0KlwBJBfsU0f2fn+MdWk6gh
f5r+1cyJc7+6Zapd7CEYL6ur1iFPhkJCYETU8jQwiRK8FRmrD+t19bpxttAtqnaBnzZJaKnP68yo
mVnXos+LX123WX18yJwoS93H9c+SlQeoXg/4ZNa/xvWQfzUFoHkms5CgVKYr6lBnw/zZqCs76lHf
FfrKX/e9v0FWaLxCcbp8qbEE+fnc80MDdo09TWf1AEpL6HYCSORhI+baG/IDp+uGdmIPp1rGG80a
h3sNx4n3wGK3IfObYh8PPnzvAz3IzjaGbLQDDfhqlHr1YH1ySujmrbHkT13kRaB1cbnxQ9gHLBnB
3epO5lRcha3Em/Axluuqz4JbShIFTX9njqa4mlaw8RwjBy1m97Ehn6cEbmnAt7aiHOzod6HVb2b6
EyoqhN/s12XXMCC1je72qgPyIYeWzV9vLnFjTjSXVi2QEttC98pFNSo++zh3/pkBfDPaRXtCRW+2
EUwfH6jpC218mMFf0OXVdLf69RYQfgBtZ/wwEAuZ3fGBI+17O7+wkekBOUYJXl7DvTDUmQEqM/Fk
Pxi52CTTVONMxGzdi/3ejEnRSNTMG6cR3AwnGqDZS/RiywYAsH74RtzR2hxYTzinIIP4o7vWaXcm
EEM78nVjbT/l+RJAnlLM4Ic3NX1H8TbuyU8NoOSKnrrWexcbdQ5N9X6EjpEf82M6Qi/b1tsc9zOA
WBqjw9svSiigO4SmUHHN3CKBP2j1nnydO0MTqVKTEzUZAhmwcZqagkrUxC5/06H60o4LHq2N+atJ
A0EsedR07hchkm6/utZZRhwAjqLCVh/1/nE5mrEG01zWQ27FE6gb7fQSbzwSOiCx3cmD8EBIil0D
6hOkBqoJ8HmWYel07WNX2iDvf/eRSQPk69t9llfHNvWuM9Qvz4ZqqtgCbzt1qbFGDi7R1Gri89Jd
h5bQ0ktcbPom/22BD1HTLNqDWp7m4C5uHoXe7QvHBlgNz1R8ax3rgkIvHLxRt05Tt9420N7Ge3h9
NLwUNUq+nSAVRl0VnkwgOHGRKD1n4HN3ZI7RDHuQvTng+IGweNT0zIdGlPCPrekCskc+wu0Rou/X
EPKTy4OwxcFI3adAY9gETbOBbHpjgPIQJvUqZVLvd+a/mGaNhVGAi2V4FXH1LEvLOPbYrN35/qBt
W0OvP6HKD/cRCHv8ZVotnhoVvogyK0ARMY3fNB91rdBLNl4Gx6t2hgBnaiCKGhoynX+ctFJfVgIY
s/4EcacOBP8VFBQlHi4g4bcvdT++NaCqMHdp500b8tGoh2K3ekt2qQJ7sNxs2il39jr0WIGtzTwb
9TqNX2/BOQjC8e5+sWiAlhi7OkXgr4svTg2ip0dUA4FoHbUVpr7t60S/sCKRkdb9KEsgBDbkokbv
qwycsWxvaLhhp3GtX8i/xHFlxwG46jcMGfRgTOYz+RzIOaVniuQ4RokxeoJmrt2Kc9oz7H0BbB/O
2IyDQ8Qp+/7YQRPyjOqU2IJ6wKQC1Nh/eMkhZuEZEQWsy6zxA9TxjJAiQcnLw8lHRlvYZQfulqBd
GjmYd/0MFOeNn8wcx1AlFOuuazz5HSfrL74twhs/mRDmQ4oqtZ4WCwRum0raoG8P8YpfXpk29yOo
wFDJddKqSUZA5t2j9nE4xFktI1811LNa4OChmK6JjzaNg+D+vhMAFDp6WschhVMgLZgg3xmH60I0
ApmLAOTYPycGOaiHNhSzdGkmRfqG1+9LL++XJ0AMWfsWMP47ehTMgrXH2R1AvGJVKGcCKdmzY2tR
Z01FOMTQfYwTIZ+TuuAHbWoaFIkx+Zyzen6a8P2EDOPz4snxipjaHThgVAB0MrMLquH/JgtlMwir
G6Tb8ZK0WKjhXRYkE2f/YwQg5BcZQzcFZUwM/AH+cHXKAodpqiGTmiEB+4ivQkbACAcIqCOwqcC/
QiMjx/vwNEBNEBvLn0usE9e119H1AusK46huBcvaahmKmdSl1xW4bnwZewiPE2uQP6bxccRb1soI
dEMQRPRBFMtGsNap2NVFs8ikHoWR+R5LflqS42d3fjtCdQV4l6u0e8GpD+oYZ5+hECcOotGO62fP
q19KIg5591fGVD+reM90wAwzMuBDXSTk3bkK+9o+tB22MFiqh7o7evbABb7SmllvVpt6i5PG1zlk
zpPVgIhPB7fD+2I04EJw5W2dWo3Q8OJcbXJSOLdG4+hr5vKZVv/tx6FPuyzjjPhV6IFlAwaYGY2B
PpjkiVhylUYmH+rowlhv9BNZa/OBvZKcXWY10UJeudpr+EpoqRbsxOCGmv5Fw439czAFu0Ivna+e
jK19oxXGgcwUUjNFZVuvnVYkZ6cHEwH5JzP/POM99KnTswTan9hVkL8sKxCqQCfl6nuG+cSq5MV0
Mver56NAolPPisEw7nywGN3Vc2Lcpb3+d+2U8pjgPuih3ro0zhak51wVsfiEa/dADpcTdv+ubkJ/
5ucKWWjEbH4Ls0tT382uhjMzNRdHh8hhUbcHTqDNDOgDDziP29B1UW03QadH/DUjLXMn9N6vR+TJ
vIvUnDRKwdUbTdyswUH0bpOzzCq8fVKXGhpeIsnGjqIJs3RS5R//do11ISvByZqlo3i+hP6smLVp
w3EqtkPhWxWiOiQG9+0AlIfrml+HEq9scadbV84DawK1ANOjFJoJFNHMlX2lHoVQT07F21JkUlPW
j6n5mZCYvezuajblV0Ju1p3J7oE92tEYNQ2eXsdyGpNw9XWTcMOeMXZYfb8uBLLj4WqU7gEVb2AY
40hdoYA5GmTAI1cidxNSV2jxVG2oS+O+aHk0Byidc6Yi2E6Fo+Mgb/jY/K98SEi8zaVp/XmaYjz7
31f8F4vVUPYoUHaGD0Gr6T72320pr73Xi33FUkDGeOw+9rEQm1TBeZuOg+/KGV6LqhR7N9ZNcHQZ
OP8yITcIWWl2TrtEvvA4LvcJVP12aevArJIU2ONm3NCoDvqhxwDytyM4YF6oAYHsCVmH7IHidaNF
qZmJvTQNOnhNWFaDPnV/SooYzHNlD9InD8QI0axBTox6q4kCAgFZrzTdkc/0zC7SVVNCfpI36bWb
HCj8qsaFyhBy6E+13yM3R642yzfYtbqXxSd5ewLUxToHVo23O78EEMsz0ogYfT9Q+I7QoAXnzZn8
lWJmXwdZ6YNctAuMMNXwAxce+9bxCXKISVfe+/nYXEuA6ELcL9NvYLralRCb/SLKEs9pl4ML1sfx
K+PTHQV4KTZENDNGJW8a6M21ViwBlYSYVjfkf+JdFGruE6vuJtXzrGo6vaWCUf3jaJteCDCNEK+T
+t+44NUfBEyg7xWXIJ+Cw2zzZ7K0FK6eWKQ+BA6TX4eJNcvth6G4H5tjVmVPlUpEU5MlKNQcO8c9
UHJ6HaCeNNrvvt/y42Il489Zel7fWZ33Z69xsQxmyuU03IAKGVL3nTtNeGhmwbl0vO5FOpan2Fbd
3dTI7gUl9zHSQmza0GgO/uBH3Gqgxp7PfYgazDu/NrP7uKz6Fygbj6E1ev6RYnUnl4cGNcdbJCVx
5tKwU4Ky3GYzd8yMSHbw1matl59w8L+n0TVudno8iMm5NEENlgiXs0tc6RzP1V5WLyZvFGIEEq8K
0nZdmwIENospcNgauRBOpsHVfxsrwWonuX0obHwdfhf2L65l98hIgm0IEoSzM27suUl3K4v2bxm4
V0bum+FGrWCqFWhAq+mfEZRSqC8cIdOW6u0rRzoDzKKuF1y6ToIguXSQ8e+KHcidbegOznl8Wbqg
yokvZHMDyjxaGpwDH2/OW5r8Fu7P3yGuyA+LSSsuw2oy9QyfWWGTNNWWFvRio77o4O4JzKHaALnD
ox7brgo8aLhZm8LJInIaamSiIHLScO7M342Kewrxg9v/b5f4sNrSpdg0wc0AeOZ8DyW+zwR1aZgZ
ACLdFBfWl9pT3XWfuUIky2L8rf838bRO9b5Obs3tqQFDJ3S+xq3KOHwC1MhBLmnYzkFirZahrGKa
lzFQirxZv85D5cTNKus8NZYftDaZ11XXK6rRNVZdf7Xex+izeSgUkWZZJhtWN1uLa2KTdY0XA5rX
FJFQjeGUWbbvJ/Coj/pcRNTzRe4AOvAeBE3ICUQK89WlAa8DdcZmDddBaQSY7Fht/X7orpUlxZ6j
pgBV3UV3JR/1xs7trtTrpqSNtBYbQTXBVQ31vAaqscs0vZkjCzIJp8W3rkK9Fuq3ONkCgPJmYL0G
fQyvCJC2Vx9jHaAZdM33j9EGoIyTtQB0adbts9E5jX6krkXdQAT2GcjZ+s1LQ67UUlSbOa199vIR
pWrUdWa9Bd8nqBPCsfLHkKb6reZANUKtsiyo+wbfAFHrgHaFlQ/S58WxaCcJ1dzaBxO6cgL1C+o+
DQw4IOJ6IBdux29xZFJDo6wFLYNvsmj105qBL7Cm0ZXLfBpVsQWybFE84yrkwv7w5/VVbCyhEw6m
67e4db5bB/nRcAy5oauuA++xq39dk+OGvTOVapG2MbnZ7gZCyhtOjy9A6dU7uQDpY3Uy8MGeVNpk
zOMtykZ2+HOmyE7FFFFvMccZ6j/riGaAlctoIGk9Ct858yZ3z6lqyPydj0IGe/qkazroFN5jb6aS
SfMphCeuOIBDLRDZiddJvtFANYa9l3v1y5ah5IZ9bD74hiA5MctfIuxshlYGpJxwb8av07Gc56qo
9AcwH+8IvU2Nb1Z806alGS2+QULTA68oQDCDKUcjPTzgMhtfKxR+vb0isWhCJQml4aZCl/BnFPvG
39bxuoYq2Bu5zBRr9nZgZXVfQlrr4I6tuPhm1p5S3sYnX2pWZGS9fZgMkC5LMBzvqqAaHk1pojag
LLwXlvog9/QH+aWyeQqWmEx8myS/66fB/NFDK8/0xhF1h8NnV1P6aXpSnI1BH/9qtPGb7nvDV2h1
W5sSvBagFPSCkOEzPLF66nfrx0LVn6ID8prlYxk2Mladnb99rC4ufRQfmsAwgavpVPDWfbINhaUf
zAvUQNynPrXcp0bpoBg1EI15gdu2kyXmY5G90BhFZTgf2XGQ1u0ogAbsZtyCNTZ7oIgESKmjZldd
SBchH3OGT2YHUAzF413WP88eahloDYoQSkTcHaHgRWYvIPqX4nR1vYpT+sk2rlLIwqiPOxmt+RiY
z0iGT4AbTODGAGkwezWnGPvwTH9kiuVCZ+AdljES7Xjmg+JDg+73e4QtZB4CeRbsBz+XqFG35xbH
58CzUK+CEBjKOhotJBP5+W4ZWOMEYHn/A7WRgXryXxCUqA/2UPSPKmHLxqCLwiWMf0RQ6gHoirFB
eGidDLqvAJibfj5sJMvzPyHq8TBDRPeH24BQec58hjrBeWsGRfo99vQvssn1r8g2+psmENaL18p5
K2a7fSjAVIQCeYDSOJuQa4Ko6cn0Q95k7EgFkKhT3WR1nr56aVZEOXOTLfnbFnoVBnftu6llEqqC
+TNV+uhV7O2MzoSQBw6TChfSlPZcTF8DADh7HBd+E2Ce32ooqMbvfarux8xJw1YNFOYcoVxs/lyC
ERB7Jf1s5CD7QSGJi1RqX957mnWfaaX74o9N/yKLMFcGeaTNLjjOje+rznNegrR7EsO8GRpWvrh6
kt/lVf1MllAuczK3yO22j7gXFC8DT1GR4TLz1Fp9+TLneX/QgXPf0gSPt9M+m9o0ymenustta0BN
sVPsXLz8W9tA49VdApa2MFdOq5j/rPzyR8dtVohNAQKvjZykttH7Vj+aVJvknBpAYZ9qVXdkx5Z7
zJra3+iqUokainfKWT/2OkMtUxPVRlE9FTMOVSakAJ3CC4E6zFBqzHEspwiIqSEz4YqAGNUT2Iu2
JrqlnH6ISgB5qAJnNUCjN/P+0VyWomm0HrDQPwL9uzAUmxxU80yn8s5GoLkfmtWHnLkLvsf/LoTm
/ou4fxHig7nlgA3s5V/ErpftZjy2N4v96ye9WaYZLhC+tM6eAVYsUCX3EfWo4a4JVSfVUI989WQH
+7wrPq2um6nrwM1UisPjHoet68pOAroXz/hbphlTZLiAdij+OKYa6v1/fG0dbC3DK06N1//Hck6R
u6Drzoad4elD2AoW/CEl3nqqMf4uXHZXBW311Qf2fCtHMd7bo1GccHutj7meug/lJO6KobtwR+5b
zwT9Vlqj8rnRFD0TOwaz5oLLjuH7LpQHY0uUFQ/7ugEzvJW7EfjIyr9BZPqUJ0x+a5zpzwk3vD+C
kuUb1BnyJ7y1jPsYKfrr2nhQV7r6PEmv49cb72pST2i5Fg64jW191rNxQzNZ5STj5m0+yNDgt8F4
G/K+M1wkJgbm7kBcCZgdWO7OhDOS5ZOLDcMreBybi45X0ZDcFOXb/g+84boLFs3wEj+MLSApuAKu
AawcbyX+xw9O19eftBEkAtwugh2yltUnw/OMgwDbxDK3q9w3HBvNBX12FkGOBXJ8aq4R4FQptj2c
d6i5IMJIcWN0/yjnMvjLNpx7yN2lr9xh+X4GiPKM0y4fd1e7BjeL7f9lTPspKflfQo5QZe+lc1d3
OnTIQN66xVlXiAfniMcq2GQDHc8dHJwGD8gPFnfMZ7vVFQfwK1db8uKOomgw1gVXD9/xtPo0gXLA
IMdLBDRDgweKKxo8lV3TLUOKo+UUV34UVO7LOtXP3PqBZQeH+3/1Pk48TRy3YNsyzlcZ2DZe+Oah
2+H9CDIZykmN0Mph3PaNAwLeKsabQlPgHuXLAS/8Xi72t5HgV31hbmAcl0DAI7YtMDkRxdngy72a
tW4fpeO46mi9H6qtw7YMSO0vdibx5TV7AbGEVqlNQ8UqTwWPyHSLbeBW7ItuMS+aqlqg2rKG/kfr
gmUklfzcDQAI43leAZ8Zc1AmAbZq42Mn/WT9WYL3OnSdQNyvsZCVeosF6Z/x2jHjtJAsQDMl23Y5
JGoDBXU3UQ1/HlGAzK/6VF9Gf/gzhcQbhATReGX/1shE+2jSKMVRyO9MGqAQV+POKQUGdxQgHQAJ
XMwv0sVG2S8/F4o5PcehLzLnqtsqwXGKyMsRzOsoEx69AExPG80PskcWe9k2GPzkSo3LwRW3NSy9
3tu+RP1ZN/XJoW54fGKy81FRVRUOyiY5KATNXkat1zYx6CDQ9VdR5g92XfnmTvfwWWnSEkTjH2yA
swVSqzOSZIbZSsAiuHcRDPgwqwDS44MzsHvvQsOaNHvo9THTPfhebJ4MM3imamNsQfqnxgPyqY2F
sRP0rEcl/lUAfXulkCQYpouaYNGLwxpMo5OGN9SyNc5rHfjAGxz0cpBsZUYVfxDspCpxiltkOOus
GjeNRD1p67sh8vlVVCvcxNqQzyQAxu+Gge97i449YW2yagY4Wa2wBiPbEQ14vT7c+G8XLdTVP0xL
9WKfDwN/KHtw6MvK/lGjow229cMG7QD+55cOG+F5j1FDg+carwV4tbxm70vb3ywVlbL9kXEbrEmr
KCMN3JRU3lRevs9NoGWL3e3Pos0PqyC5j/I7bDmMO3vWmjMOBsaImtriY5Rn1ps5QcIem122u/GT
SRMo9sZcV2qhCdJsaBg6heEoNf1Eo8hBvF2CzN/51hC3nsLEdKtzp35rmQDlWOahZJ7MUv0IJ5mC
YY7spTs2xg+z6eWefPpoHv0uHY5MAlcq3aRGBUSH2yDZ1APJRRP9o88Ep03kffpd5DqxtQKxG12n
x20D+IUVosAhMrHrlVzlzQCZqw9EPLsuSyycXPwyX+MZHuCpWqUB/GhZZZ2LlFF7HP2ih6CZP+RG
iFI26Lpyo7tMdWzurTj+Tq61Ac1Yd1lN6jlqQldrbAe4AGra1SLrwGrezJ1RrQHCzgRgObUAXXYN
Jh+Z60CCndQG9HRiV5aNts3E7J1b4EpPxsDl3mSNxEtIGznSy/9qC+xGwK7oP4oSImuxH4g9NoLy
1YSKeqdQ/hSBwvrh+PYDMkro6rwXDFOp8FI1/I8Fw5IKiG/qjqmKmMqQO87aHehO/SiWSQDt9jqI
yPQgigQ2wveRGOd/pwFsTWsIzaAGBc3loQogJYjjWjc0DWho9FmA9+7JMHbA5Div+FOulm2mf3fB
+K2HTMYLAzjlYFvlcJqwg37M7Rx1uirC1r4LFCF+w9FDHLo9DmrSoYvPZiLltipZ8WmqPe1oBoYd
kpmBljHqMscEnbeefzI59C6nOvmbBttpyB86HxksNTNI+vRZWC6oG/viE7kqsDnnFlgENHCoczd+
cXBeeU0VlNGuR7yFDHlx6BUI0i8C7cQMDoZ6NToUoBJyZxniMQjlJlWZCNm9ZC+Rpt4uNYqDFG82
lR6CAaZD8tn/440lM/BR/EXoMSQTx+OEbCCOAn4iyrQOUAfNi709+ahxR/sepSPxhayUFc195Wsf
YGg3C1EYr3j8YaEBb3/OIgwCFpoSxeXlvElNXj5AJCDApteN7weZtdFi4hQpRp1l8xbTmhLHuSrG
CQrQ+NfE99lK+Trlw/RlAO4fdab5S9Xqzt3MR1RBKX9X6d1Om7oZMggwp59hEOR07pgY/8Bptoxq
oeM1izfVXWrH2NcXmXXOR+dEfpvxFMIxPHjtuiyPhFtykCxWEDBU+NnM8cx9IWW/EEdB5jELOejD
F+KoNuOnGiRtT8HIm+fSKA6Eo5WACIJ8qgsW0C2twVKz349KTdcKeBZmgc3OBsBneMutiu1KoeIa
3XAoW/E5jm0cSBF9ykL5Sl2jBp/NhPp6lkP6JUau64EaaHqCgh9E0jafHpiDhty200DkoMdpwodQ
oCkPAPCkONn6GWciB31v28skcjsOuG/bYLjz6llcOgiTaenUn8F/Jy7kwn8Jvv0+fgKZH+AGTjZO
JOaD3pefybqJW300QEtxTaZh2Ts4XVXr2ckIyR8aXrrrnEDw5SP8R8x6Gbq8luWfae3lc9FHXJdh
3kuZBQ2LUetcl/reSMuHVG/4tRBj/9RnE7tOEKSXeg74k2riZGh2Vdp2OzJd1+meClY/OHbyNslE
vduVueYyqc3AEO0GMtgM6iSeGkcdx1OvxjlvZEBXzRo080D+RLMyyJNRyAgd1mUeA3vJL933SeuK
sd+xzTTEePtTy36YQjFr4EDr0iU4d1FlVFiHD76lS+EA6OLDrDMFEunI+MdI2vP+hO080FgWt0ID
m8/FhJqPBeUojFoq10fmOkrB/8e5oCTygHWrjiZKdXYj5UIyRWUEaAPoUZVzoQgmKuG864D/AHRt
tzIQrwMUzdRk8v3jQK2QFN0MUrQUqboWCLQBhZg7gpEWVxNgFxB3ud2u1bh+dkQpnywcHQLEmqbf
El/LNqh2xvFEh+ez07L3iWNueH+mVdIvEyuAxR+szn/RtUNWdeJqV4BgDJmXDFuy5cQOU19AkldP
kM4GFFegolx1zY79nUJsFhhD5csDDVKvaolsLICFTGW5WwIX5/vixgyWXNl5bUjXWq+6xpWoZgVy
H39ONeu4lDrjObhD8F1A0S2ixgpiVPtnXNY7niFj2LpcR2IJEiORQ0PUNRm4d/Y9CMLTHtTci0nz
ATiatXBdzx107Pr0qq53LspxNzSyONcgiRra6MMiQZpiEs6kDhUOg44U+OG6FE5OHaKG+2Gc/xgZ
soOmqgmjnkiRAFx9JkpQZs/kJ3Kt/tWUav5q/i6EfP8ijj6FumLliP+4YlEnFRLG6moOxBNC4bBs
BxypfnWLry3QFAvps6V49Mk0wJYCpZEAGoBqdB2gSYH9ZfW4pa6ZUA/qQii0AcvJejA5ZPaJ6Puo
IbY+753Sb/XdhJAJiMvWrD1rmS9QVr4QAa6xvHYElMZlcATiGwqhxvzUImFw1XU8GHNLM79CSY6F
YIucrn4za0+dSJ/IPxdOs+ND256mItFAxn8gt98M8uj1oHsqUCvwFSRsUYodwwtPPHnBNxHn8rRq
K4YNTtSSex9nRI9zZqGyCVfD4SqQOa43AIndpq8APS3x/hj3BwjBA6ajltXBU4fsV/aZz3EOvHyX
b+cKP2fNqUH/yNtiP9WptvUnr3yO7RYV4vZijEZZPds9G7at1th7CmB4RbwHRO3Y2XP1TC5uQlui
FJp/JNPI+HDxLPcrWdSUSu7DB1wnoiXn2fJPlQPGURqtxqF5qCu8QebB19IHpfRMJCysAxk91Fjq
/WJ7KYBohdmCYdUskZXoa7y14OjpkThWevAv89Fj90S2kigSYpCsrjQtanFXn+YzjZOfcwjuqELi
PfkWhhd1ERNVP+Hqowvh9rjNcVjq1EA08HiOI9AFxRGZvTGDi7ylloaWcTfgO63VZ3BG/JxzM5FM
0+qng+4kL7KfkE1UDfTnHBzWoIwFdBrdzgVh8ZsvsTNwaC/jliraFlr/ShN1FtiAY9E49E+mTaCJ
YNsVg3328WRZmv8i7cqaI7eZ5C9iBAner2TfrdY5GtnzwrBnbZ7gfYG/fhNFjdBqy9/uxj4MAqgq
gOxWD4kjK3NBdv+JYy1SgrsMVfJQjF+BNnM1Xvmvqin0acxQDeVBrAt5AM5bolvexkkAS235g9XO
BTCdbnFZZEE11dRxTRDeAbtEcfXomJAwl10SMJ15esRPq0OLDmMD0RA1nBqEagD6QW9gyB/0rODr
ZVLvhcV+eXcTeXNNilfDUi0Dw+5ctlg6eU6/BJ0vXKBGJuuAc99XatlW5V4mW7dw8sjnvyMHcx23
GIf3YHJ74N+kHmtwm4sLZoGgaeifASWpAzq8LXT7MjSF971MbGunJ8NwpIg6hsgMrWU/IqxSWDu3
YtcRtB7GdOCSZZZ7O4au4fzUnve0Z1+4zNm4rd4dqQkdtI1hLd1rE2f2xZGU3WSH/pODHHwPhMdy
vaEXULT4HDZKu29h4//fwiw5GnWn0T5fdJrjfr0ouAHfL6rujQaXF6WwVsOhgulBFyHvijmIjEo8
ZcJIQORa4z+p3bhvru0f+zTn2C3HJuBc+JCJ/ohwCnA3NTz2NgRUblkJJgoHm3sKgTwz7JJDThs8
kFKKhooITOd6aS6P1EvMkFmZ9Ow3FcDxVf0PA82sQG54D+o/m3nLkeu65OaDDpojiyEPk9HtXsgy
zrwMNQ0MkaSCpuJJ+IxCjGqNH3vjnMTFcsiXoZfyJuamwyf4Y6z+oN+KAyRJmELQ9/5fAjSuiTCx
2vcABwvuCjwwfjMBOIAjgWfTBnFOD3rWn5W3nJyu1d68eNG2uV0ZJ72s2seFQwiVIiA9EIohj56h
XPxYmFl2V5tgP6I7po+iZdV+xAT5kUxA4ELQHAifXRJBUinG+f/WzZFJG7ncOicD6NXBb/mrTUYq
THuKwIA8GIGyUU3rZReqftUPsiA2ZpMQlgShALQ7gUBhf/tz1x5IcmvV3ZKyXD7XsiN3pt/IBLyv
PKh3ocrlGvbfWCm0BxLqWjW74rrMKZgVkILBFCfe0VMb8hV45qsn+1W7aiFznaX39IJYH/Edd//5
gpgY5LLsyT/VhhmCeTy5V7AuR+QJklBdEyQO2i9cmIwDR1aMrARpaysoGeLIrcHbPxzwptTvuwi6
FpkzpTujTWpQaLtDfin9eRdPY3dabVmPzPsOioxTDq6F1QY8drHTsBQGZMx8/M/02TgDlaSOn9jh
fNMzdN10fZfpun/L624lPQis5j5+GEcAE0tXG4O8AiaMM4dve7nvz81Y03YO2Ezx4vBZ6GoCFFSQ
+5sABGPa3Volv21ZgEEm9hiuRp9h2j5rXllRWvKeYAIECVBYgX+FDgyTnW5wlpuHqsfNACsU4WYs
v4U8ruUllxi5+3hTL/z3m5pljuXvSYet7xLSAbferilf5rQsdkxLtLMm9UeRg9GOu0aKnZCx1mrA
D/I4IK+yU5MKy5gfuoazRyagUJkvP6bGT/ZW75h7W/O9311ri90fOxBJh2WYVSOXWULHCD+WlM8g
dTGeyWI6mAqCFBjbczKAe1A9zBNuBoRNm6TwiDUMf9kiTkGbWdSgvZ11N9RwALwlY8Pb9AGcn+kD
jg+NfQLILB7EsK3RRVukF70bQrLNvo/NqCIHHRBQNPdUIKfaChfQ+G8Bj6lZgO3+dw8SL7Fl6g7n
hRwUrfudOOZV+7La8KcT99QDe2hRiEQwd3M7jAdahCLPgYRJGiiJanV3AJ1yfD/69XvRYmEXDR0O
XmFJYyxJcQKNqlyXBnJjb1PXyTHJgZXHxPg165vphIMVb4OzcPHDmt2T3unVK3jNplM6gQ+QlJCk
ffQxQ+5w/L8nkTvPQrIxdlD1E85CoZSpV2BFnEBoRd46bqOnik2BbkfaM0PChl5O7Bj1rti4sZ6G
To0shF2WgjDEwQSITscSo06nwCxbE4QZPZJzZdJE7024UJ1GUECPte5QLAMPtYLbx0RqnM9DOoEX
out31BRGvByYiz9rNXX2N6aL6Q65wEBkySboFMunWdPXWC1F/0IMQYdz3WcKmFj221jr0YUGo0vx
uoful+5eSD2OCuHHS7YZcODr2Jsc+bdhBwaDByAV+geP4cQJHCsnMulsErhvsASeIcC32uyEgfZZ
FhX0+M44ajiRqRzwhJv7lB8iXw9JLo/ngFjpojAe6tgQyARcyi0YZB2IwUK6wXEtPTCmArlTgNW9
RaO53DmSCN8tQWK+lGCRN4B8rELPnK+8tvRSX32G3iS48+c3fN3LHTGFq77exCa8dS0WaEZZ5Htk
2YJ4bPTdrR0xnOL0ktCKCmz3VpeqEhWQx9g9I29cW+k+dWzQZmTJsnfLFLRUWqZ/j7h9cmVei45k
vjBhzXSvRzNy7NJ2DikTRnTGwZlF+Tb0nAMFPy67dW2SygULvYqosAoNOLYOsi9bs5ePT1q6mKa4
dyFjfbBxkHYEzPCiEnOEw3BmTWk4OsSajgAirl6VnlNPeQ6BNcuPL408oV0S/HiGAUQMHdLCH0z5
8KBa3aQ4So/HnWsXpbV6yTEgAznygPRSsWSPjBZEMA7yjqmpiqQqLRC24RJy1/mYVODxi5axZ1Wo
MZCXdSQVIYup0nfgLXKOI5Ja7kZSlJD22minEgQfqHKXj1uba0ugYnwSl1Bt4N4gmMu0PiyxAbaZ
Icn3YtoptpqZDq4LtKiw7P7PrvOWOyCFMQWM7GVXpu1/JQN/ddMRb1mnS3Us8KikXFjYNBPncXqX
g+NtKKM7T8MvIDPL+dVAGhd2FfT5FedK77VF2nqAVk99zrydSoxTeXJFPC+gw5Apdco9mgM4qWcN
f0vpuMqtsyOwob2Hq55IdsdPwWLbxUihlJNBYmxJk3GblZC/KZauYchnk0bpbpb8B7gwnQOZcsvE
gxzZ1MVdElkbFUa1CFkCRoYLyt8LFR1vX+qpag+ZNA308CKH+hV+hKy/NfXbo7gJ+S7tMILFuXTZ
CZId7MRlbRg0h0O1CtVOVcnfJ7mJc8f+C/+SknaRHOWquo51NawapuLlQ5w62u72SlfdKRrc3qcR
Ax2iz/JBpCEEGSj9bnDFK6D/zl6ZqEYF6Q1R19UrptvYRIAGxE44RAw1UBED4J7dd3OJw5/8RweC
oFc2TcMjvrNvZMWBqg+9Tx6DXsup3prFKrap1xQH8uouxMAnJKhjNxfQct9/ZlCjCxJMF7C+xbKY
FsjrYhjM5Y+zm0FhQC6hyavimL1g5YGkFKjolvk2yVo8gjjtzUYPJXGVNJ+bkKOTO7fRA8uQERnK
4N51igDqqXZ+qTOgpJ0orbwjaIotnCw5xfZdQRAyF8kiGdrCSUBqmXg7iNSDaDxIwzuxkm7LsgqP
NXK/c4CAUREjwUVGKhT1h7Lp9uQFk1F221XuWw2+tpFyfD3OaqSBMM9FipuNk29h5zEQF0I7ta6r
AYCBGtnaLH3TaqsH3hB2nMe9R8zMikoQe/yzmyUarQTwEJFXVTW2GmPs2wT/y0lOG+8lZE7JCSdA
dNvMENOxLHsdCGc5H1XFamS586zHebs3k6ELzETUW0XJd8O/pxyKk++rkKkDtCrH3mI6gJiw0+xv
mjGWd3MuODR40eRZ4j/WqbuvoQI1hsX4FxD09YtuCyClrfh72oK/nyI7YaU459agfC47Qnin2YKs
eME7o3W+mVneHWwrizdFtoiH3EmO6SzAjQDI3nRJ9RygyTStd6IE7+kkC6C3MoGDClTbHK8zclM0
FU43ZkgbN15jyNyeXR3bqCDXM14j1/zD7Rg4I+xpr8129oNlXb0B0L6+9ytsBDRe/9ZAMVsmwTrI
3kBNFVc2U/jhlNtxaMeWfRt8FfcxALhjr4f66hrCifDfT13uqxg1NDTxfr6ni7QV8nXxfUALW64z
cMJfh9k0TBfu9fwpPa3aOnUMCoAl+RENrN7OYHg5j1VvP1gGxJtNs0VGpJbXYT+AYLWQ3KpIVWEH
0XEoqUq6VVlQjYrFy0QXqDZ1Y4YNGOOvHl91u7HVWfyYg2/qIeZTeW4gQBgyp7HewHMUbyO31A8a
RCbeWsG/m1NuYFtDq75BYQ233yUPA+QD9rkksPQKF8yYskZFB2alzWyyceXIXKkwie5SMV2qfqt7
0PZsdoHh+xjqilFTL5wUeyLIk0km8eil5wGQ0ad6Eu3TLws17K7unnqcw8oYskwyULz3ogaZfe6q
mE/j+Jn36o9WGzO56sCbPR/8B5KMncalPgtX3BvSpOwQ4GWbqKytzYBVNrIHYv9SsbiHbM7igOne
Mo8+ZsuAkINQkQ5NqekjwwErSGRB9kIvVy8duJLXKSAuTd4MeV61D9oaqSqdzXVxdIzEC9cFAxAu
x6YTIKnL3GL5roHAewNCCPuBzYa1FhZLnpBpDNmCD7sP9cGLVSchRSn73Jf+Phc5GMtkd+XIhsQO
RdqZ284rnQOrtN/6yGTJzo3a7Ozxyuavs8PaEFSKuBdq10VRhsKNyjw/QBygQbKrPpxmz3KLwEhB
ajgVUbWdYwewMTuKA9BvgbR41pJj1NoAHNugFIvyOXmbeojtmrE5bjzZZHjUbKuSIeXIzZK3rAZ9
kVcl/EJNbcajGnCvFxPa0S8TpHBbSFikxrfEQM4/aOBGtqkywDpbjvTjcXST0Jf7/+1s+Muhl+cB
ckscM5A287ZUxY055hpF/jWUXBnt+lPVil0eeJaVboXsP2AvzNvS0OROwFYDRFedbSNnwsSuKUV8
TqAq44S3VY8C/MKNz2u1AbDr6OLs/+tIZmlvvkjdynzW4rkE70MC6FIZY/Nz0UctxFS8yje9y8wQ
qZrmudafRZeAEWsxnQcHSl4/JkypsXfZLNj00Jsd9Fj6OwalkhNyh5d9hPXoo84hKcjjZXrT8vGn
DoDXXxjH4Q0gru6mTyFdlUJO0JCIAdmaAJ5ULcFypL+BokSXqTApTm0OuEcQBcsmZctAacQKkIuW
HslmAT315EFss6uNhwX7TwVmhDgdT/AerzpTO1Gxtsl11R4sINCD1Wcxh4Vjjl8bRfXYQTureGWj
7spRQWT56OUJ6Ap2ZQTWy0I3dp3UCmReNmzNBOrKi2aP37+wT9EYPbhx3uxzAqUmEl4qlsg+gx3O
PlPzykPtpdz1HBQ0FJZG5YuwYmQqfcST/cuev7oP2Bi5uoBtTM8dRIwdFyrQiR6A+du5i82K/gND
VsrX7Rq8FDDa9rKHao5/ZHNmQZksd+KToZU7yoKu63HYi8a8dwzvPTEaRHf8TEW11E4VUBy5yUhN
qpEtmSGhir8F+lBeNNWo8EY7Cd25KZNNO5dgDg78VmSbbM7SMxXN1L3XbmzR7CRnSMfh6LypapQ3
4eQvmA70uR2BXF2OcxW49vTb7LcKGbFSfEB4PjQcOGb0SI+7kQ438rnYJd48rQ716J/q7O80m6Hn
CHzRA/I0/QfOF+Mix+DacOqzFjMgybaA3fb20nVRO2NHF20Q4W2sDi+0KxvFkNecvCpcUijq9hXE
6IN+atCR/KPmFQfXLN4oUDBoDOMg4A8Fr50JtrsM5QxykMfYGCqcq0k8rwohfK6HvfcVyUtNZVu7
4P/Lru95egQ38Q0+iQwr8KitI+80+7eIJ8ISscj9E+Q6P5Hy6p2pKJz+vXZrSzUb1A3IGFdx5efg
f+9Lw+vjCU9wJNDJ1k2sLfxiG0fVsD416H/4+mRYnxL0/57LB4pBzxYKaHeTNvon9TigAAq9fras
9ZtHihtDj6otcE4KBljsfVMS9lp1LIZcxNI6ks3PeYYMB0rcpm/VGwHHKR32E9qgYu9xqE8qca9M
15vQwKbH3lmgCUaOpHAOJvTw7smULI5/KaP2hF2HMQ9pEIilhrUJLTZTimIiARrq6bkX7SeJSwTj
vDx1NZwLecF9BumYfnz1tMF65Kb2HEtApGFBi0DkHvISvSbbVpkZx8ODZkMYhDYix2T62TTY8qKN
Rx+SLDbYd/orG4XRRqS09x02z5SJah92iiITFXJsFa86lQwbZGl7Mp3R3tF59s2hNh1bV8Jd7nx3
f3PSTj51zN04fbLD2g4E8p+P5VUcOXzkOAd0wdhI06PVud/xz/iW5ZW1xVQi3TmyGSN1GxSxUx2S
t0us7t4Q4At2B+PbCNnCbwLSLDKSLLPjPELM1b+nznwQaSggy3lMvF5/7AxoSDUJ3kCDPm0pgTUD
PPjOy2JICmLN2oV9B77FSH+hdNZuyHCK1jTQa5SZsNgcy3Y2b0+ZU+vbFVO66vc54IUPeGILEBoi
uR33Z18UIjWxptVBAFS/setjoZvyPD+CSFvSaNu+mJCW4/XRhoyJ7oK/lKpDZkUgfUBkA2G4tbbg
yFDbKs/VQGQEO/x8nFpv1WVQ4gxKN+LGVjl+u6k9UNKTo5QLI6pRodPCSLVJ2QEgjOsu5HWHwtl4
IHTYuFlbekcrGgB1ixn49qUsZinB/XXKuH3BKW29w2QgDxrSyiS/YzvYWhnxiF1dOgjOwDQgu06V
8I0d9ao0kQdr25F6xVaM4waRA9SLdU58dmmqB4o2TPVUm/nYtglWH5kpYIbo31n/Adidc4pp4qj6
ObLz2o06QNLtL4Aw0l0cNXiY0wNnpKdMmj0Z3LZOPgE/rxyWHtVhW7t8l/nmeE76GHTA89C+UOHn
6Wthj/xCrU543r5rIzOkJpNhI3ajDHNxn8gEAeRk2zXIQtT6FAdRUHh+gADDjpyL4WAvE9jCYEhY
fSQbXVTHNjEbxS7GjiN2fBNrvhOR71g7e3SQb2phV67PPQtb1fCUSamVm7jPIPOgg9ZL2q4czTAg
WdhIxF1ZRwOEO5J2Q7a2iHFalnmBC9j6b9CoffQrP33u53Z84tb4gtyX6je8T5x9r4HvKedLiZmC
if9a0djca3Ovv1bJhKkLeleNLyDdC7INamKFh4VCsiTntZm0QZp69fe8EPYlmpG7RaPFlsBZfxyX
B2rKWwBSHlq5rlh2seUgy1AWZT0h+WhEqj0035zVoWHzAOcmBRKhOwdneTIkcyyTBWu0mdWbqopm
LEUzGNU4S2cEtj4nF5cXbB2anDwuxx1kqNxg6N3M3SBp3bgfNP4ilsnA80G2aCi768rjUqVvdCFy
0FAMupuCDQ+VNWybKM0uZo2/tSGLCCmnp7nQnsg0QVocGpYeII493iUbFUc1a6j+HFtDHFMwrT4M
2EN+AI33eM+AoaAAZdd6f9lPSQe8jIxVA2UQ7gy9KDF2Kpi8HzeXRPP9jEzggxmx9gz6xfcCe/gS
YfTRppqKMWZs/nkQFlAmFUs2HE5dj3cTR94bGw0QNx7+dEgBhHbyrwG+irNsezxWLdQVZfKH1tn2
Nh8lJJO2flV73SgGAaINxfEcIr2Sv5r6QCfrHzaK6zHb2mjZ2D1RMI2l+oqP6ynbfx4vAyYyxAkm
0rygDe2wKxktEtRybLM+x3O0I+EsImxbhcXIkVnabg2TimNKgWuE5q/qpbpS7bOThjS8+DC3fn1S
p4lVOUE4rNSxTf75hBEzpmYAHxn02GqDHZR3PXGkNhLCrzuzekTaEXlkP+CP2AHHeu2wIZsTu39D
0bZrQFaY+ZcpdRsIlI0ReHwkwUAmyQSolta6BwYpcQfS72s7OangXgamgJtuyk1DUWeyRUhgCqKo
B7To4xoq2JEXV02TSAio/a+XR5qSNuEoTEVd9VJD3dzGVxfvvdlH5jQD0Pzzbahgd5kNaBN+vvOb
prpTw88fl7wa9mo8ilXfBjnIVtG3+K/uXP4ZLPwZqMcCBgws3brAGkG/2Mv1o5nOoC+ltsZ6C9Sd
0krFVdugqDVWawc95MLsQmbh0A8J6tF7h7XtyLGjTANV6tqNDO7s1MmOqurimNY1s5QclV3W0dcu
wmqwLhWzu404frxuudw32TJ+Mw1PhCAadPGbRFPkSExjrIG6oWzmBevuoNGSgqxKG79ZqZ+9YCOe
fFTIwdqxh5gVqJvAsTsJSdswVOYTFYsTvekAHZ+VKZOq23acPWhCM58mp2keM/a38ruYB2HeWjwq
U9tr7XHp/R7cR/r7yAzcszssu5CwJsehYHCBjRs+eT4OL3EH5LA8zwlAPTAeyAbxgwbSjrTT6EOR
VCBFpsGeXwqtOQ+v6rU9lKl1NiMLG2BgWGsC1SZjykbz7CezBk+xqau6O1+ZKIQKQ45AtTWYghYR
W/v3/SLD980grr7b7eJjgldh3gE8BTRYZnsGuLKajMCBNtsWy3fvzsqdqj554MXYgVIjRlYVM/hL
Yay99QX8lxqELjagqwOpvIDIz12Ct+qd1zNvywfJaaBp7zblLSeejQEFxvECLgfXBCQGsKkxoKAM
2IZ6Y/ljdQfkOo2welukxQemNTvbgeawo4fPoscjhMXl7JVmtyBAaCRG1jEDJCryrdEjXW6dM5M/
6tPkiJnGfV1U0aPR49SxrfnasoYlehQdHsGNzpCQJyOoMA0gawwf82xly32GPNHGMkLq5rme/+hq
c35iU/YXmSjWGvGzt5kWri15BarFfb51Rs5+/Yqhu+QF6j3HZ/DxDj0msvTao/ecOxtxaGh4Fqj3
pv1hSwUEF8bct3GsatsQruwcCHKlZRtQ20wNVGdbu/NLOcGgJnlGmS2htcwMfGAId04hyscRyq1I
o+rdHY5wgVa06hE0/rsyY8bvtjk1oZMa3bMzGd1uEVV359uDearrWt/rbacfgcAVoTPre8LlrOCc
htvhwk0d2bDA6kBxsnswquUqIsUOeDjLCOrwERF3Th72C5isFZTDYVMMXJdEfhAcxNejFKiffNpR
zDvyQwJFriIzMwIxrCXu1ThYxcyQ1qbMaxBHsNCANNXZm5b3wp5z0JeqtnDZcAZQm8LMj9irXiZO
27WUNEpnoHW3Q29B1SBNjbvehrimzucTmaiAkAHwArLQLBeILIqrISh4rI3xdGVbq+Dy5PupBuD3
CYu2P2gFzCuInfFYHF38ju0L2T474iJO++dZsoXJYLB6QONywN+s05GcZk/JFiICEGh12/5IPdfF
uAH05uhDMeQq3xPgHKwi0x4IUBd6IGu26OBD77Pk/ox840VDkqirj3c+chzPk5F8ssXVdEfeqI9G
PCRQUG2BRCWyi6xpQ03IPeKPqwKb5FVUbXVXz249bHzMjoIshQ6vJhl3CiwmIXE0QYjMiPVLVNpy
slTrO7CqOZCiNtJ75pou3nVe8bNu9/i/0f6JNOgeGpjC3lesTzEQ6LZrTDcF5JAaMG8b9T4DlgpI
QLBykzeuQGQdCKQEH6Az9ZxSE9/gu5tikJdtgKErtjbk8CGAcXgHMmDJArixpMFyAbE4UnXyZmxx
YWNqDhIGLuy1Ta4coE2OhXsPAbhu2MVjmUHcGkWEnzyop62uCqg9DE3k4GyE68dBdwJyR1GBo69W
vtDXquopHiIb9CAEMCwbd7orou070FBiDp3OLgGokA6R48Hr8u4ajPjLQd1XSo85KjrwFzbmPgFC
xfGK6GyAQGXHYp4FSeIDZU3GVuIUbtvRAqACefIYm0HUh5rKoTrf2NaxJtMSm8Rmbb28IOVKqsi0
1YufsJ3t5vyUpsK/s42+aZFEgKqxUuxKqYGase2VByItbAwGw1m2ut4zaCmaabP2j01Mt4YO2YNy
CCo4NqID1x2qLW3mr7v368Y9bfav1X/4NCOK9vh2Tv8IkrM1o5gFTttkdWnNk8QTHxSKw5fflWpi
KWqBYB1btuTAJB/fNAGP7bpBlSKpvSJEZO8qdSyozi0svHGoYO6CGcF+B7iR1gPIIP+0ciwuNGYA
9HYNgCN/rqc/5xxsw9d+8pSQ9cVeEo4d6QntujgyMoXx2/pAXp/aNwA9ep43dveGFfS0V09p9Zy/
sfm5EU7uiMOwAifIHZvAzdAY9WZq47YMyEjF/7WtS1Y51f1/GsOQXHMURLeQT/UB+39YmkTacFYq
KDeaKuT9X9gG3omwzjNjFWUhgRXVjWr/Jxve3+/jrdosUh2GFxz7vr19pO1PtVkqItBV1p7db5UD
zFa/NlS/3DylvdVbjzU3kJ1qB7HzyrE4+nntnV1ZNI7mXhVf2dIU2EBk4YE36N+C//N4o5fuxtbt
QAT962IzhElmzpo/pzJ/bqQQUiULqrkMPJ9Uq30GcXGLuaGyIaUc6kc3gXoB9OcYxUeyU0HjGaSp
RG3InDRHqBie1FBUK8BFv2uHYkCCOajaO7ZJ5ZFsabeYr10xA3l4/0xtnm0L8lDQWiVFx5xjM/06
Xg6SfnRSA10NvPYBRB7ZlwmwXE66FHgtgoe9A53JJ1WwVAqE1YW/vGuHUZtEwcbqrZw56COkutja
76r6ZT/yU2d7KYUdKnExcEQNJygsIYFdbFIfKH4iHSe68ZU6vPUlMzkZqJiIcRyQxREyE1QnM3UD
ZZu2nWbnJ5mIdJzsa7SKW0dG+mCS7pT1H2M6RXbvVThyVvdEY6ous3zpPmryBBhLNJz9UjVuzPK9
Sm0qgC+AIAl5IrDXnqkdz7q2Lef0501cWTEwzigjB9fo/p2VxDCtRxcMIQ9Dn3r3HdRPZaOxfBDr
Uc3j0W4asXQgh+E7uhtkBQ7/3ALCS2TkEbSAjH6xO/w/cawarO8VeH3ietzQzWW1Gye79SP5LVD4
Ad2uuiH1kah29YnXj0jhOZ8Z4KMYlII4YIvvU2+XYwNZG/PzCI0FSMGnHbKWrRzvRGRhrx597ub+
jqwUaWlJcRYpWFdDMkKwBkByqMstLRKeIY88nbkVCagmYwrnJy3+99AkzYmjYV8VEH5fjWqKR1O/
hs8O6O8yf3vbkdqN90ffVcudVhVNuCDFcZMiz+s8y7Pd3LNH7Kh/tKlGhTm00N7xQYQsnaqgbovs
e2NTzdKZyy0EQpEu+REHLW6ccLk9oL2OPo7bItMdDphvA9CpW3hvIIwox0eaACKRqAcOoZYiPViX
U1p+1lgWBOGgrY05G3g9yeilUX7OMwYCmcHGPnuag14XBxdrYEaBZMS2IZhYhPkeOEBWexsJCBR6
IIg9QEH58Sp9ZZLZYYok7nOIslMPHcccU4Ac4G6f5Zul6fnvSzmeqsp0/gvYzO+sNKbvo5Hb29Fy
2Bkk5volGYW+ET4IrpFLWq5rrQpnyBUSpgT2yFp+VOuv2Rr0OwNbK3pRtndJzNjGQtbc9yIp/mYA
kPxdN+CmB7MbvscfnTaNb3wo200+9ONDP5cGJv7gFm0XnkDoqNrE8wjVvS/EwUBIPV0anF+HY2JI
YT4shpHd80tAjLo0zJlW963jQ+ir5toU0kVowC+vJC+i7mO98McA1KRR6D6ouYqSrbcgA0t5EeVe
R5A6ZmosdR90q6ovhZBNhSjvzeeiC6XyK1OO26t9fCdqZDXeGvzxgampvDQo6P2N4+JgofjxqdTF
1j9DQ5/t40JXfxs1lrrVq29LDaQ+LJihIWPUSrLTD0aOGNgSZKIBQStNuWLQWMk0iG9jra6+tT6C
j/qdaYP63ZCDgKkFJ3oOEHKgTbksIyRNgf5G0qEkMWhG1ow7atuUGfQ55h9uiox972LIcdYuZEP+
J1IYaczPMUDTRWcXgkaQMPHX9JA1H2RCzlEhnmeGhbfKEFmkuYtqtufOwIPbPJOi5SDAy13sHFF/
EzrRui7AYWE2/gzSgLrAFAcc2uv9XH0wqlJBQQ0HjIXuLc4yZERRldwDz5916NfsIgMJfLakVmZy
Rk+1G5uW2T1AiTIGxLLDvrd7gM7QUnHUBFDsfShq/n9sFiQ5Ny12nrDMnN8xyaCm1U6J+JMsK+RY
k04V0YJEpbvqERdAzuQdJAXiuOUA4n/gm3HGntxdjWFmUKiYanyvphR/atO22ftz8uSNkZRVkepR
a5XcV9ZpRCIv3pORtvVBVRyk49YC7PshqUHVEcecW4Fb1b/XyDc/ko28VEQRqzYOkk03N45s6ecD
x55UoIKpppkyR+n9CgbojTPPaerkaebpsiU+VC2GnFtQVP5PHbtZO7LNnTucB8m2SrUbG4ie0WPt
59WQQp6FhSMJX2D/vZ2ANBKAgm+p7dpmtF+6cUi2SwGpo1v/bXvshnK3dCx+jZYu2rrG0BysqW5+
B4MwJEQESCIqvT6XSAwLy9FsfodCyIQ8JlO/bwWkK0GT+oyDRe/e9Zp5EjttqoCQxi6guy8Li58z
29/o2Cg/UqsEdxCQNtIhOBLUJ5u5VbC6pHGSRvKQDYcdEeZFjj4fhnjYr03yaGVTnjWW/+pNHa9G
10AV6yI/DmMuVg1d88YF4dPN6IWGLR662joy+VO65hpKd7dUeDwuXcy360XkmFfDr13VPVPQemfr
R5QXVZ9Qfh8ZptfHdYjETHG+3mGCoo098MMriSiR/RaST9TP/RSQ7qTakYcKckDYDisd7ibg1ZNk
pMrdcScNauhh7dYY8rRZ9FvTmu5O7QFTjXZ8ATLHYyrq8Oz62DFWW8FXe8dVKvCTUi4KV71vHOoC
Xw0bQa8sqPV43ug+dCWV+CO4/f9qTFPbkv1WQ1LFkfumr2pSjcQqqSYHXeQD4MaulCxVLNlwqA1u
VuVW/cjm69lLO1XxnZfb1gsUDhpAC9p6P1H6JbeNs8lLUCG3edFKrMoW/0390xgZTwbQ4hc9abbI
kNeqbTeAYcmPE6xYiE/BWZrVnUgRHiq4FMVRcdoINFUArPIISbE2NESyGO0fOfgnfZB0ndZnQeYt
L1dNCEm9QKMCh1laCoF10AWPFggLA0UavHIKQ5AY1lt+4bUNfaGjV/rlQVEcU83i1Y8RGW7Iy0M+
6oAMg19LNtCkRZvUy6bNzVrOtvTHgi3aSdnBBmKeowTzANm9SZt2x0agaWKOI0KDdptNufHM+DSf
2uyF7DoJKiB13clAdwp0NY+haTFFMmeK5dqmgBpPSJlSSdXOF6qtKVVJKwlfpZuSra7yrNbkq8+9
KQGLepM3cQsevi9btXasd5oJfdFmme9BUNA/OrJgWlVvxloMW8NC0kMQM0jvgegKSImsf6SCgqMU
XICdMXZH5cjd0QIsvbDkISH6UmCceqB40ME842BDhHZFZDFbFtjQM7D0kU2bRYcVsPmnnxrNyQOD
9CFpgJUGKEkAoNZDn7TmS4D9D1BcOn31mEKeRRJberZWRiBhyfRgBC0WJAUQUUQjKC+Hme3TDDys
ZJtjI96aOkDkJoBbl9Tt3YsHHYKtK7kVBHhRF+h+2GAlavHn67KsvquTAk29d6pwAk/IRcvyQIAF
PA2QiP9ek7YJWmGP+FtnWCSC5rgnzc144gUWpmirwp+d1gWJM4zkXpDkErDY4xtl+zLaS/E4BaVs
exIF0zZAgU57Bs7eV2pi9jbtjdEB36L0Im11vmqS1xRL+1r/VIPnMoOZboK7EQ+XrvTWG0vwVWIu
LO+RYm7ujFN6M3X88nNOPYRVIX0xr0suNa2nFcPk4Y0KgufHr9YPZCsjqENB/fzxa/XlX/3XlYML
HqDlvym7siW3cSX7RYwAd/JV+14ql+0q9wuj2nZz31fg6+cgWRZkjfvOnRcEcgNlS0WCyMxzRn/f
5517GUzTvViEkQdqhWUnRdKR1feS5ox6iwXpVQCJPpDG5Km7tiFDaLeDCbiaXN/ZdvzjwZnWHEMk
JdIRCLHy0rzE0Y8PrO/twOMa9yEQv1k5SiRxXBVdkNvN2CKQU+ajO7sqv0ZxFl1s07dGFCCjOrIS
6Z50PvoePgKwL7aWVs3tFSldX3T6Si2dY3u2xO6mWNL/Mb0gzf8rY1gB3WLwXx/+8+fXKbJ6sNJ/
t3qvUs56G5WAw9ZmD3KrJGhwVBknsAS5R3DkgKqNATI5QgleKAeaDXrHNoUR449VWvWuGi/KjwEx
Z5l1lY+aABgoQln9qDyY2HIeSK8W7tNWbPQkH9AeZaK5GGSIRIlN5NhzikTmb2dMAJJvfne6u+kc
/WstWiYRJboxKLitPy5SpiMyVJxPrbHsCjfdNZUGfN7Ey6+dHGgGeK5vQZhkB5LQ2V1cLVRc74w6
Bsn9zY0M41R/0zgedH085VdSVX4MiGnpK/Tqc8CdcD/fxVUL7dSg9rItXXOtngR0Q6eB7u/koneR
JRk0xvlhQYZifqCMIbqvRPFh/lDKK5C7ugCJdBU81Z9E5T2lmoYNluEBhD8Y/XIxyxHoMM5pZRpi
UWrghKpK55iwBp5oSwWEiTR7Rh0Bps7sViSSYQ4x+zE92kW3uV+MrhObSFfzqBHbu9W4O6Bvwf8n
rv6inczdtqqinQ5tfyzTRC/L3f6HfEkO3QA/rOH7nYud4BCqRh0o+pOyjuEkd6qcRerh7LekO34i
nw2RHMYJHBhJV25BqgfcuJueZqRjZvjEkC5nKA71Tn7SGctYAsuGcugH4MykVpMD+hqiiWztnaFx
8XpOOhoGUC09Ne5Y7pSBVqFYZSg01AvPcQ/rkzcgGd/GIAWBLGDhw1U3NhYq0TCAm94CLqtZHFv2
v4w94PmOrRzIF2+PqE4mmSwMuYAF0G7SDZmVoxLd0kWIkmlGg+Y2/VpYYTsvqAzKeQ4Off4DXDj2
enQDcaAB//cjjlalDMDvIQckDginR9fA1IwNIb+cXw4fJrharG4XQ4NmzjvzHNTPS8t4WlUF0XJK
vLs8Webwx8s/+Pf0wSiUBjfYAO28OgSSw9KdmS9RiHPwJV/mnWwb2bQFfd9x1nkP7hROMTQjM82U
wUpBkoZsNNbFpgYYEzSdtSoIde7oVLSMz6qoLSn9cFmUqAbmVBj372Vss50K40ZhN4eiHvG7Rl0c
haiCuT8W0I20eGm7PcBFsyOAJ155hQcmalSGE5Psz8T0TAPRPdOMDAFgZQ5NzZcP+j/50nJDZHgr
UOBoi39d8yH29nFAClGc0EXaaT0Q+lIvPuFke5w2NLWmLDm1uXkCa1K3c+JijGWva7xkreArgWJI
sKbKGK6PLdJ50t1FLiFZjXqYAbDLTwBMZQrtWS1n+/g9g0dkEed6re+t0dQXKHMNgO0y4nwNRXzm
yq3QODDLD7egSP+cGaZ7urtv0V2JwtCmZi7VjYtmINhzz/Ms+nIXqtwotGW5iTIF+M6XpZvhfO2P
K6oPMnsg84iDCjw4NNxMl3XEtXPhFvfDOCbWwRHNTuntPgrEguTGHp/xllDt/xTadJq+amLhoLzn
tzXJGYgmplo4u3nwGHUMC9NlzxpadPYqdL5sJxeN6/5+0VOD/gccRBrAtMkcwzig4844TDoaBdE7
iOlsysMeGDm22bprjleNnVvna8OzWxPwaXAiM83uYrypZ/5RmWZ/dNAuwrqN/BoM1LqJPosQBOQh
XpiOtT2sAR9TonoRQ915xYXEm5FclZ5mZASi1/pBT2uQEQ+S2fgQroHNbDF5fYMqU3eRmn58jTov
/FSAkf7k2PyJxWX0aVaJsttyrQXvgPSgQYsngRcIICoiKfjhFzv6lUe6CTZpuLVpWl19fVyooFTn
wX5MUrzQm02aLoHTVq2NlucAhvm1iNHjaY02H3tPcWTQI3fhGmVyHYaB4V6SFuMA2m5Z9IgSytMg
yQM0nGXtClY8k8TbrDI3ZDWJVaC22nY5RkmLc+tfIbY2DN7Z9KaNiUbF/ew4x3ReXKx4Y9ebNgjB
UpHb7lVHD/+17NBOAwqtdk262VCP+U6zsQ9WutIyEoAqJHulmvzOBb6GjUbOSVxITyoDEK2gnjOb
fSgv4wLxSh+Bsyd/GWycMtwUumkb5iBPWahWB0NakCybtuR4Z7Y5+y2GaSJEu89N28mFH7oqyKpW
o8vMS5JFz/GKedd+IVcgH7XqL+8Sn5I+ta2zCaxuv/dtyMD7Fatu4Wlhi0qlG+AZjmhA6o17MkGX
KQOQr81zYeAU4neENBLRVP2CxqNgT1IpRpyVA8IOdYhA8F+TMtUKsWvnGnYj623AwIbY91rlxe8c
72BJqDxU0I8gmxb1rCtsEIUsUM82+1l14h8oioY/6El1W5f8SaXWJd0s0hUBlwgUpSNOx8ojeBfZ
Ew0+qsmf+g3N9aD70JrgwDp6/nRRjmQ0hqjfAm8bxxi3FYSMcsZe4GmiG6sHQ4tONdyHEr5Vq1OE
hkO/CsCjR2S463PTeStultGL0CrUu5X9eCCxZYD9zYfxR2Sx6IVUQKNEGZxm3HtkufhBRhD+hC+t
gYIZWoOioqa0jzcPcmvK6NqhW7QCCMgADLi9neFeREMdGB8zpYuHJgJmB0p0SNfeXB6cyzooNlVc
AoH2tp5aVHSWJOqOgWjtoraTYtVSyk/FIlV+9/HENL1+1PpncdjvATSPZwU9MOSQyAGMEIAWIyV4
sPGsCSoUOYJXfpbIYKOMDU/9W6Bap5TPKDKQ7m6xVq2LPGJtLh9cKejOab5Q7j7FDSjlQM1rHhja
KA5R9WumdDogRlaN3oOXR7ooQ+P0fj4ryfJg/n/p1KoUlg5h8F8trYNJYNQiFBFXAOGIUQ8dxcFX
K3e6fTkwts7t9tJVdXUCb8qJsHFcb5yuNwlgjrNEMDpRiPt0lqNOzojHstzPfbDADTo6gxHvfZDM
kequfbZqzfcUFJF1eozxZowiM9znQgbwqUor9ySpJzI9jHVrsFGKXqNk7deTXT3ob0ZSPYT/67Is
EHv8nWrdPgj9dmsJjq4gOegD+oOEHEhMwunnFGX6miSGI4ZZTyK5UQCJ/4UutLIaiCpy+Y8LmZAp
UK2jrm7Y2J4IIAOB4GlC7Q4oQ/wsC4DrY+nRiktdx0zwIyFP4R5p4E5fbv02/6JUqGc0otW8Ak2V
KS3QkCTCnq+U7s59bLjebeg6KFtf1aaHs2kGiPc0RmHODFtCGCQKu+QOp+QB6kT5qBCaDX6wK0y3
3JEHqR5CSUewJ/UDVIoK+aPPbWmyPnyCpnfQsWta7wTf4poDNpY0paEA9pTL4xMJZeVVA7pnHec0
T3uzaVZTge4wFUGzx2Vi0FSWeM9Rbo8e+gSegj8tRZerbfFSStK91q/SM+8HJF1F+K1Cs068NS2R
Av4QgxHxaGUMLFyVONA5+5k+AdnXK/kImgEE5u70rTFQikfeKo6MSvcWF9h7kfJuHZID0XMweGEn
sSxdqz6MTaw5rxnodMvUF6c4wr2D213/RZhITiJRHPwE6h/eRLKfWey1Czvys8+V8MpNCwBnVNiz
bhtOsQB2opahhQfgUGvw9GRAus4NwB514BoHBu67U1qAAkO5PBgdwsZdz7L0DuwEdbpWmazytA0u
qJMPLjSLtQTNVihg25CuLSsb7JsV9mFFCUhB5ThbegBd5U1/aeQCs4pW0JCP2cwyLctH7BhphVmp
1on5Gsx64G+Wn4MuFHOApa+qxt86rI1PoEprQWGOZjUdiCOnKX59fA2lN8gUrYXIOk0WEHBHvNKq
V9De4AXeGSO+cJsQbRRyZ0F7gb5styk2MU+kwmGW2KbMtZdqexEB3SYrWtDfyq0Eeag1KEqukUgP
khqvABqwvIpuSn5BgQzaQwFc0sf6wQCKCempdI4K42hQvr+7KQ+8MacAQ0IDR+8PwNYCq/MGpRs9
up1jW6Czd/I2TDNrgFXZ07jLgBuyLSp753ChH2hoJ+FPs8zMCtWFXevpAGCNYyAp3LyUP5nvPOcp
2cmkPGnmm2PlHZXSrPFcAUZS6G5Dw9lRiCksZ+HUQPVVuR+PF7w7KVkltgBohPJPssxZo5ZX6TrT
Ud4xp4mGHDzXQxOsACKIEw03Dy5qqJBKOCf8jTS8KND/yyfUwRtdrW1J2TqgMVr0CSgrgR4XLIIw
v/RBcXAkqCMNSOQ6d+KDrsvwiP3PLhTBkw7IjmrVh2VItG7XHIKs2WuVOwf86/JZiMaiZirBMiRP
/MAnYx0a+YFINLAzKxbKQjMykyOJNMQyWIlkRVELgpXjQxwbcJI92Owv5fGwVMMZTgjVp7Hbd9vE
ERxV6KquKkc3FhlHNcfcfTU3XbVT7WwNt/5B9bqzbra3DYqcG9GDMYl6uTrAJoAiCPnkioBRBq1v
cNRXRoAZKnHEMKLxc0VKK8EvfYP8FFjEJXVqomWuvnFlU+nsRVHAqXMXd/7zen3NN6mB7fRYAfcB
iNQ52sSQfcrKerhEMjdFom4wUGdjj7gmHVmVn8m6T3FrCLCE/gqlGc8BatLr4bykMtIa6oJ944So
RCzzLZhAndOQZoW/aRLXAyMr34o06esVOnGc0zx1qlQsah6ba31yzOoySoA1BvLrIOIT6jNwr1ro
HWipKYaWbOIOLeh8+HT31fWJ0L21+pLvflN3JtuPvzlCoHqpxnNtSV/6vMjDj+IuZv6BlTYgqPWQ
+6tGoqVYWQHYFYc3P23PcTezSBbHSacTzQIJs0JiFuZ4mJUZiEhuOnJpcrx+zSuGMaBk6vgv8tCB
p9ujjxxXUhF1hz6rLmCTluNxxoo9kwg6Ee46XaJ1h/l3Qr8DwGGjNTKBpUUR2uHuZ8JlCMkpPs46
AtF2AN5GNDKyLlyiFibech60S+SAIWtIJ+yBeQT2cZKNuNFlBv/TqPttuBz0sb8Ugb0KTTN5Nps2
eR7DKHluEvyTKv06xk0fAg2SbQGGzs5kI1fmjW/BxILD7NEPjOOZzfiO1qABRe1I+PrttJmv1eAd
Yt2gWGK+mIZv4hJE/sKoDDBEodcBJ6dug3K5EFyEUud2LQxSpBnpqhoHH9zkxwc3MjIZ1WXWtB1T
9ve/rkGGdBTBImbsYid5j/8HDZV75hSXKy2dwCX4IPMs/eHFvThNTt1fW1GdDYllKqQ0NQ22dmCH
bAN9tjlNxE4p/kdBXan32zTDn3Pv4we7dT3R+E9Zq6OULQRZgMaFbOe1TigY93bY5wL7PZCo3zSg
zIedRJBkm2AETzAoIZqFWVfmzqcqEUBDZ1sTcDZLjWTAdndPufnqxhMwqx0HZ59DZH3OS69ZKzrc
qZ7QgzQNT6Syjdg5ZTjYJIl4dQtjsjZm3+FdQvLq0uDYtos7goMKAkPHpoNn1aZHXd21kyVT8cg6
7LEhkg6FUeE1H9yXPBrxwJd6UvUWOB9DR/9MrrNKGkvUKyxNbcBjsfVTbyE8O3hKl+QwTFN01bQ4
Oydxs+5Mozy4fXVmFX63pp/dD0ESNpsBoLCLB4Mu/XQfAL0xsLzWykoGEkF/82qaRrCjhb3J7e5W
76xzYzN2flTLDwPql7PpgMIxQ/M5T2MXnMyd+wyUpM2A3t8LSSwX4ikAry1QabpkGQchsrC99oP8
ncZ2n3t9CLd40ZN5EYSToetAClulY78pcPSf4E8bzEk8Y8mBQsCXgPcGx7XXQTLg+WmZtX2gYfIi
YL8KYQN/FjPSNZX3D6q8prWh3NCnBOx26afCaPYQ+yCSi1pGxf7rUh7LPLzD5ynAcf0aUIvUYqOG
cRyWIE3o93Faon+aDH5hW/6O2nIcnGyWC9JaNC1bFGMbffE1HFGvXLQxmplk8/bcrU1TGhocMSYB
8lvUxU0qvCKWZ7zg16seXSiLGs1HPt+aIRqX8fSK629uPwEJigGHuBWs+ubn1U8gwuhXgTvldcyD
f0itM9tZhf3o7O3SzL4Na99j+R7VLKidAKnMqmwKSdNima8Apj/bg0g/+TXXP5ldeeyC2nxN0yYG
xSpgZm23rL/4IEUUTqafeOaxEzoq2TwjnZsa45H535XNCJp67fu6Doqmtrga1SvKosG3I2sVA4HB
MO12PQnczkhHA95vfppitLcVwLj2ER/AcmGFeOvEgAYS0MMoeSrG2QW8RDCkN8c/uCgVzRI9js5N
NHysTCuNaDMXFUBMALDQyaGXWAo2oS6QPE+dsfmnaSS9JHXy9pKegzxVDOkK5Col5/N1jg0BPI2S
knJtGg1wX4WF3Urro73BwF8MMN65U11SH3gFQGAmF136Oci/rPGmaKw1WbMIsIxcfynqjg3rvDzQ
hh2wMBMOVUW+zbvpfq8fgWhwK0Y2LeaN/t32nqbkPlTFgvnTswaECnBTAvtXc33wExvjlkCASRWj
a3xTJaJdkUiGNku/9zj4WvOWR+vBLNtNnxb6KzDuDgZv8u/ZOCC9JlzzOY+SYP9/ewBkplxaTBdb
K7X0Iw2ijYx59p91vYhfkPSv70L1QPtuaR4DHG780TX1e4MVXuO/GsMwfeVDYK3BJW0eQ0//ObfI
+oEdH8ZadiEbACrEu5RzUgPavvAdco6jnAldBSfRguocqgcPIGff68wxRr1O2BbbPmIT8Ea06coB
h7JtQ9tZdFIkA+g2iivQKUgItboMUIGBrGoR+ckOaOOfkRV8MW5o4oNdOij10NDjftPRLBotJP4M
zQaM+y/ocZr1RbcsQeV0BncWgKHd2geOZBZfBxJFEC3MBoXrsYjK0wQI4lNhdyUyAtEqlSrSowyp
yFZ3U7xmuQsGUsqV3/kwkWtSpRpAmxy9AVvDgELACECHvYT0nmfy1n8nSkOdBdHKbS1vdi4bAVBD
8rbrMkGVwO9LNFIknccMQNb2csnBsXwQ0cnpnbampVQAy4Gq8QFS5ATA7qSzvfnc8V/hk9U54cPR
ojoT1EpsoFMtqJd/ch4bY+n1Wf3WJshM+K3+6meWM67KOI42eRiMQBaq+PGBhqJJBbpXC1AWo2fI
9hezTJ6iRif4BrkfAW5dxg+Gk/3wcx68oAC/2zFu6dvWi/IvQ1B+TcIk/46++h/xFPy7A1oMgDac
2dsiGLaD3aMHx9KT6NQOBpps5CwMvRSlRTeZlKwBn2vqmv36wTDFXQR4WAzkN9GKJA8p3i9QObwd
2rbfDZF38EaGs7kaTMlzSn+WKbE/Z+8pm6/VrDOXNEWyAHgLNJ2rA+apzAB1TNYUzGFDh/qOUWcB
tii3gHna652+6/MA25+wH16AhwhcDpDSg1Qe2JOtGEBynlprMjpTbT75pr0lYxjBv0gtcNfiN38g
XeHr7r5sPRNHJ7A62HIZVbS+e6cOEryJCwcVJyfccHUQ33jRl2jYELcACX25Id6BXxYmMdx/CWRx
BLAWihici27RoWEJ1X0YK1c3AROOLEzoA0yF2pyowSnD0XGyH4Y2XZfCDBY6eoBABAcS32oh3JdB
IA9mo21mYUt8bhK5RAjveYQ8m7TS0N1mykB+fp8BVPw/h9D6sRXtm6IcUOEZ8rfES3Eg25SXGKnX
S+uhcAEwJYV1lAaAhCJlXoPucjaPeKk8ZjCkYHbYVn6YLlwgzR7N7Ce1uaqu1xk5SKEN/XK7Axci
I4UR/hCJOBwY5Gqmu6ywdTo/Fmv0gp81vv9TekiTttq9Szqp4BD5sbObHCjnBHLA76JLAJgqcTIU
pEWRdGubmfleqRTKhZ8ZsqWr5AN4b34LI13j22zJfNMCMFw9TpFEVGiehYSJNPvqfexR4evinDta
OmF7Lyaif9e5cMA6hd/D8uZcF4CoBOFIo+IrI42fgwxdXrGxH3yAK/OuL/8yzJ9R70Z/cwG2aSOu
3WOPgpdrz1A7XJpt9PcYhN8iYC68WDir3/vPdTP0qMwC71jeJcnVwIFxhjvNC6k0of9jly3IVqSq
Q1vWZkSyAAWFEDWAKSt/8oh7686/1ViwsQNUhXngUTqONW/X7hS+joPbnNpUZ5+E2xanOE/fStvn
+bI3K3sZoChlq4eR/ikC/sIn5CTINloxYKNkpz1F0gBI9FfT8adl6dU7V3Y/gUhaP9JMiYyH6Bq0
dHv9YFCich7jrDxEYHCiSnCcg3BkSj8nhgtijF9SU1RTidIT+WcRVkvC0qSSDlXXkYTWwjEBrq0q
SpRb2JiLoc2YJBvgIHkAgrcQ/tMgBwNACoA+1g6OhE0g/YTz32NgaEdSKX0dsgAcbP24Ip3PHbYV
IAqdnlPmGwf0i7nrWM/YwQMe23UyAmvRCSf/HjjRtmFle/Z63LJnmgXwHHerwAELLJElEJfCn6gV
yKpceKGLZZeiekyhAoUEA0RyZ+GbxuG6hF0yNHfVtwb4dW90pQoVSOlm5CAle4nzEacAgmgGjFxZ
Rziwvd3YyTX0u41I2PCCo/HhRQCOSSIzB/tJ6hwPFed26ojFbJW6eOq2Fohkn0iVGyh0x35oWpOY
dY2N23BT7boIB9RtwD7RMPhNtwFn3LjqopLly0KvLxU6HM9DWeufessEwrTVxHcRtW/kSx2IVjta
AC9S0bNck9tCX7Ye+xZ6o7FyI1M7xsGYXu0pdxYj2iT+1oII6Tqr/arlCTYMoop3gKTXvyRldyUH
0ACKRcRq61pYfn9sMxGuC+ZFf7dotJUr0NJ8iv3V1PYC/09/a1kcX+d7S+i//6sU++911sVX3ke4
RyFON7u/PaA1bNoKbJqAcC1xEiU3RSTT4PBg8k4AVbmI3Da3pKv7jko4m3UbWMVrNn4mju/QjMQh
cswY4Co+f3NdN1v2hdueJjDKv1renVdse/DqY/5mROgOU15d9YXUqLrlh8qKktlLFOmHV+6Dvchl
+WbSxQAK5Bjt6vUUvQSGaVyqnh+YG2bRqpbI9nj1pJfQ+bV1YDnfsj57V6+ojy+65CLC8s6F3l1B
po39nRaeIkl4gfwMzjCyJxIqyX6hVyBqRYoV+HTSQRlY1aLLDGcd29TNdHcRJPUiQdsjL1E6ow9r
VRv8UP4r0MeLFvfp20MJMQWk6NLEpRI0r5Hs5rkPQMopBLo0EI0XD2vduWsiWuKQzTlQnFobiZhi
hWY4bEezalzYYR9fASbmIX3d10vuWMk76I5eW5FXL0EOlq1Cd3SUM0Cf8nKbDJ791UOpxc4AJs8m
AzP2u+iXnhjYX0Deszcdc6sdaIjMV5ySrMgORsB4reGQ+DAUTfp59LpPtJ4V5gCPHfL8XDSWc9VG
DfsdeSGDtehxDu34iubZQ5EPAHkSSFzbVcXf8q511kAcjXe+lYo3t2ZHQwTVS91Z0xP6opHfjswP
N96M8Y7E391YZj9bTb7CHmCDQ0n7cz9F1QUHBv3MYR8HyJ+GYxHu6SdqwQ20ojqKcIdyZcWm9uIU
zdeoEPZ75YJc2bcy82lsx/zMfdxKyWBH2a5ruuTVq4W/zYFpvuUAmn0NJ2tNDkkVp+iBrMQJwCrt
1SqRQOY8td9R5fseo8H6xTCT9tA6SKeT3kErIopz3sNcc9aVXbn7zqq1F3vqvgZItEcFnuYTmOg+
dZaYlpWHsvT4RnDP0/TIRnAgkKorov5S4YaUJAZ4NIoGyfAB3+8yBf1xisQ9FshBYHy3AE7J/psF
aPmg69pLbGWbVmJQxx321bnHj6hKL8+9VJGeRBqSGu2gnTuVS6WjmfLjImtOEwN3b7PygmA8qE0m
qNbdckX7TRpuLi5xqzrEtqp2pzcfnONNh9KK/glTB8e2t404bclj4vShPTntwcmsRJrNPmoHH2ZB
vBzcKVopR4qznAC0W3P+x9AAaeAW6BcOvbZeR7KjxpIdNYmc2dLgamCcIgPpyKoMo2ywIZ0yoIjj
IyKMXVnqmaR4K2utEoV/1CBkmKm7TEB3eEi1xrs2bYruVnmmZEw44Rk1/S0tI3/9J4/IabYVGmHf
TM1BB3OsNasgsIwtOGD2Y5sKkAwPgbZKvchdR8DRzLEnrla560XXpk71T0NZxHve1qgbIW+UQtao
5enLQ9hb7FOoJdNFrhXyAnmsqmg3njysVce585luYpgbfcLJdXCzulEHRCPlyO3i4vSodyOVZ43J
sphwIOpYSNHHkqyUZhZ+PB0yRkoN4gZUdLR5zlc9dtvLCR1EAtmSX2GIQAcdckyS0hSUyminJeMw
NR8RjbSQmQxOLt4+Xh+wb9dX+D6sCyEkoebGXEW2lq7wevwLNokgkZB9aWJgCJPbjKmUSmfPTrMV
Ke8i4MztIJud9TFOLh8N0Xm971qj3+INHBu3RFy93PL/6cZ31wttWWQ8rNFtPf0A2tO77enaW4PG
52XejeHnENs80Is74snOYrxE9JWNfu+0PTBQOeyEUaENIm+89ZCWw8aucyRPUx30IZJDBEBW3r7S
grVSkZ6GyXKnbnEnd4PAQzQ/KxUhL1NsxNAWhoq3CS3lqLIPMxZf8MmzL72Wgi3KHt8mLWn3rtU4
q35qxjcGtGfAQCfizMA79MWbkGqVbrlrg4Uo8UAToeXTW+n5aEHUrAbnd+h02wdOGSxLoC6ckxJF
sizGza5vdaBSofbXy4p0H7AGbR3kQoOWhDj8r1Nz2TqtNWwpDvia8ubusFU0GpfS8r/WEe73Xo+n
piF7mTOBeyuJuux0ViJZS+kcSGcmnR9iyRql6QqYLcjkVi7gH+YxQtXLr/nolLd5DvYOhxmohfF7
/UiDKY9+lah093GkvQXP1/hfdnJKGrzy8Cg9RkVonvVpwPkhC6OtrwMABbsiKGnwJARuhuLITp8V
SkslF2kFUpMMyXtQ+f4hshtdnH2i0xwPy19LUklHjpdvjup60LbbgDyjyygXdBPH69BC289oB+XS
BXoesgpg7siqaHhK5DD2yOb7ITCMyUADOn6GpyIFinhUef3uISLmyVuCx/7+ISBEatwr8GKs1qCZ
NjabIObjiaQ2QWJzEbvpwsGRwEX5FoaOCiFU4HSxRM2XA87IANGL/ewski7IconTK5VkvvPGBq5z
QUd/Y8sKmV+AQBK5QyLPIkNv+C/9EDUnUqH7Oln5cQh8msZx16aFZBJAecoz8iK4mdJUDXrPtnqm
lQelopkr78GzLmH3q5DBl9a02MU4w/nkBwP+9rUGGWH5Yof3l2Gf59jLgE4TZDy+P6x0tHNe6d2P
4fB+7UQu2AFA4vpi6WHxlAt/Hw092GYflmJVPeyH0vAX3YQ/jzw1nG3eBjvUAEUvIFmMXqzOwTEO
+Hq2teWg3L/N46dM82YPHn5DJ5yTAXsqCADkV4EzDOQ3AXCbmIPS+ZIFJ5KLDN9f74fDmkQDDKna
hswcm+AVjnbrJYleESHQlYEq2i2n75alNTtVkkjFjL5h4NtLy3KLhymKU/KOJdvRRVcOLyNtLlds
Q7BmlWP2FncZnhVDZloXvPNZF9vP/0FBWbsjSenzYYr3+Gv4xvTWuhhyCMALew5rN/9auv3XFEkv
lAEtJuLGLD3zS4OdwVvQaWJpGDF/BnCGj39cII59Yo/gCii0TYPIZ7QZ432Xl+ZbMbVfpyiq5TpD
MznfhGa80JEC6hFea2sMNiSpQTE7kq7yC2emiHxwqTv/Md5BdWoPSFV6lXOQeBoX8+tek2iLokFp
CVnUKyAO6dxlACIYScPRPhkWyiFtnIspZjU0p+onUBNvcwOQFVqTe9uZFoKjPz4ES+sKEOvDZ4en
+jnJ+Rsr46Bb4gmSOcVnYpNAdQcQX8rqTHG+MP+8zOBJLqnGz/Zu2o67WI/EFrmn5ovRN+APTZE3
0JKfemo5L7ODM+Ax4uCIj5nJVveb78Tz7lJ5CJHCE9s7DWS5+ZGqRXHYSuSNjadBXdYRKDcS62rK
odD5TwsAPPvRNc0r6YO+9FZVLLSV0vESj0zfxDeLwwMtWLA8YFcPfcwIGl0LGqvT7xbybOBsTthB
gBnaEO66E7F/GA3bO9Cs+YOoXMgPEJQfESqsTNpFE5lsr3zdsXlF3rbe4HWcodj290soP7qiEmn2
8Cko9sFvAgHcwhyaculIgMWuRRYrLzxnY0kRvGnjPJCVdMoF3xnwbhqJCKgcYw68TFqBQtpOtHt8
sSAjmTyx41rF96yxUV/id8O69RmI7CzsYkwzi/52E2PXuyGoay0f9Xaebn8HdTJ4mybX/FLjk678
zNcutBKgQ/k+GxJQVfjFsDZQ/Hbxoyzf0Z3fCfwExd/iC935aSgtXm3sMmhWM4OiK0uZQVOOkjQ7
GtPlFJkLU4vLK3mbbZGqBfQEcGsacIZtDQBXTgf6O/yjo4KP5xXBa9BwB3gSVu5fRp+5l1QL9U+g
bu9rM3qhocJr4NpOLGOdoJzpBXvQ9qkq3ssic7Abxb5n1QVAlZ9lbgOUfQJc0wG8obADO3HBUyd4
8uJYe+YuPoXXCfT918Fz0hvBs1eCe7cwkZUhkQy+yMUqa21/TVFW4yZP6JFkKMlD3jU6Bb6bHfE6
fDJLu31qp/5jKD07W/t5ugn7Uj+5tcdXg59479P43I51/t0H0Ds+cdFffCsADYOBz55HqA3U3aze
TK6H27zj4wU1cBtnqcrXAC+GXDLVpNFQoDDDF7zZ12I0Pwzgts3nSjhj5PoGX8dXVhvYRxjuEf0e
stAr69yjgw817AsHqNQkW+AeWfFeb5dli0rkYUBbpxv8VZkpzjyErCMkmj6aNaBZ3QPH7BxmyQ8Q
Kzdf6iFoNprgHo7LK2DpjXW2ctxw/KvIho2WBM4P6WpbTj27xkMpUCOW2AdktobLmACTwAHw62s1
sXTrp7zYZMIwX4WPExQhyuRMVnybeeE7X1VQyuzyKkQVoRFZAu4Bd86vFr3RDUecA51yIGqiYv+m
6yRc3yzf+8/zCQgGxygHJ57pNfZpxN/YMk5E/v1/OPuuJclxLMtfaevnpS1AzbGdeXC6liEzIvOF
lqIG1BpUX78Hl1HBqOjqqrF5YUJcwD093EkA94gqeXZGV/+uT1iyF1E+nPuYD9cUmlh+BZn6LUtC
yBWrnJCnJM2trsCboHqgskVUgr0oDMAHPvhLh0sZpaVOpc9TlJUYt3yqfuJTCUFKh4zOcqE2T4ng
iiZ113gGv/VSR8yi+7Brwz134xFpf2khqQNFkrMcS1hOVUAdUBvWTW8dVJoomorFiKdKZiVwHO8i
CIVVOfKXyjkeOZL6XiFR5zZT+csvbVgax4eW20hnLTHUXbiZdrVyAVRTMDxCs2ncln2AxGaSxBet
cis4NmnRl9iOf6sV50TTnzpTa36V4KCtgMUaH2HIM271Ic9PSYK8MrD9z7rWN5cRib/lraVhPjct
74yaSts9eFi2Xf/5j//7X//v5/Af4rfirkhHUeT/yGV2hz9v2/znPzlz//mPcm4//PrPfwLKCF8e
03Nc/GvAAtxU/T+/P0S5UOH/J0zrOs/bwrhmQL7uSGqHZHW4kW4ZB8dxaSLlnaU6q+9E8GnBvXzr
JG00C/JQxCexn87zIPDKTR3oviA5WzZ0DiJkFn08TpMzzpjxZ6YiTBwS4MIQQ1W6wOoi8WXC7qPR
NP0C+crv8Cj38fHbv0b4B62yUiufNOSgtqyx0qOeje3NMBPcE3TIv5H1j2bhdB97PbGfHfWojp2l
2KeUvVzqswMfVjLBSthRuCdzvDHYTN56fv7FIom3pcYYPCNKABKpXqv6aGdWvwZYWjsnuLmBdHmf
u65+H4WwQq9H50Y1I4uGW9dK3xFIGPgdJN1OoI0/LfFGn1h7+CyC8k0hWRNm28wOijVNQBd4DMVr
fRiabfP+OgyG5is9dMRhnjrKzQeInKVnmppxM7r2XgSFKi98pPxCVxXXFCvZC9XiknG4/SB14QR9
4f/1N81h//JFA7rUBV7A9kyH64b9xy9anVpiTIQ3XZmjixP5KNn1UIaz+dLsrlSA3RdFOF6Zu+E8
c4KSbi7netjxIlz/MYZNZdBswcnE3Y0kDBker4d2bMUqGPXsjhQNqSNph5+QDjMOSBfArmmM+GbE
l2qriVUWj86PXD3I9NYsLyGs6y8eN/BeALwEvNHazhrfViijq10digGUrJ0woEwnGtdct1AP3xrQ
NQLbq4o1n7JNUAUFJJ1SS7WZwlF0zG52ijTLXIOe8LSrRVqdYRxaXVsdYEHazKndW2HklQ+T0Xbe
vr1HsJFnhZ+GDXrN6K1XWN/++k+Fn/7nvxUMfnAzMAD48KA86qj+DzeFrtOGIjPd4QpYZuAPk3t2
PF171KvGPU+uWfplJ/hXbEKNFai75VUaSflg69oztQehFm+mwpgOOCXUX0PtaPaSfwWlr9+PkR5s
KMrG9tOuUmcjZNPuzbRsbjlwJxuVaPWpGntTcwvVRSbGx44SzLyLnJBBrnnsx+qJG8D5bpOLUuzH
uDRe+gi6hB7ANnljl89MQqtRRY31oMErBoMCOb1y0bSgBieATzHcd9aaUXs+LXkLz8UJbOhl64a7
54Cz/quUWuA3Tm/cIrcOD3Ccw8eP3ewd5xW4Y9U0fSvC6FCqm3+RW2dzzDexFqK/d5sHzw6TVeG2
/EhV7o3mbcg6HIwCj+7XbiZ2ILMEsHQqtYMWOzgxj/TXsQziH6oAPd7kR4RCr1pUgVreu3I2LTHo
2vE8rU60W1wutG/ESYSzhnNP4VOHgVvN9m++PYb56dujc495pqdz+LtBjOFffum2Ybn4aGow0BJz
AiYCMimTL5KuCUHSZBXShcIaflYji6910zWPeprB/VRAYxD7oUetDI1Nx2SHr0LlHfBDnTZQPHIf
4hwAviF3QGV3GvchKbXunNj1C7i4Xe5PXhVDmtnT9xScM3AgQTvYd0k15H7djdm6zEWwnQLmPJSp
YW1xbuyw71OUs3tz6tot2HhyP0XB+Ap676rBzfRbGJYtiAKD3Iu6H1+R2F6lnffWvsSnkDJd2v8Y
T/PkMvnVu1DzInANg/HBzgw8pKsJWLPUqTvPQB+0Oj2AqcBQngV83c/WmEPdcrJxibX+UBTpjpqo
cwnTYYWrjp8Rp0dAkrnSTU5FbzEcreBiILN3lQV7KuEadejTuNxZuZECayamduWlrDm7VBzaNN7J
sf4+VyE4eV9MldiOKXSGYFfc8WM+eew4NhlKpodGqn8ofgidix8C5mFqgmWqeSj1hI2E2lyFI5yy
4qcokl+7MTS2bdyCVKKPGq7Ug5MZfvpQn8PVGCrVBjCjfVDWm7lKw+dJoJYOjlC5+uuvvm19+uaD
Xmdarm7rDmCBJtPVM/DDfRPrrI5bKZIv9ZCHE45vAAiAhGsJywFuPsfvpWIM39qW0r+NK0wTf5so
6O7z4Kk2tPTrlAEg4EWdvk2mfvzmVs8FlKu+ctUc4dkLP22junRJDnmZQgQQfXW1s12a7RezY9gn
AqEQdGF05KPZrGMFa9Br94cbWXpySVk13qwJaApfBNDfdjRRX0QGtwyPS+MugCDOtQPAEbddvLRX
lFDFgFLOnUTW+EMHjYAw6NuI0QS/mkbgiDeDExs6JlAQ5hEBTHe+pXGMqUznb25HpvP5dsQN2wZg
Cq4uho5FLq2AP/xRRj1xEhFa8VUDANivbNe8WPqIJ7wHK/jW4L8GxY+kJuqkdqrmMctORsg2n9qp
Spew79q1IwttnvfP4lqeHAYGgluhXnkZSq8wDvAscxL+8qmd3oOTu90xLsXOkrF7NNSFZUjVg4ho
O8dBG1CkrrlIrVSnEiRv3OPS9jmGplu6qQTu815AbGCf9uEjnu769u31/u1UH97EMtenqT+/MgXS
u5tnp/DlfWfQu87Uay/tH+KWV1mmWdoGLXq2u7bZBvjTHb0kgT8lFekSw8rtiNMmdlzaqPSpDWCf
AQIvagq6fKjTFHPdqSIIxrU4Ff+zOf6sjV4G2GQcGnzqDqGZuaq0Ot9yD3ArXgS/AQIMdIQ3fWnT
GvI4Ztlf7GFyjkCHw2LU0aJHZCUh2woA00/l5JS2ZvAbL/l3yDhPX2y3/32Q2jNV5dBt29K54Egh
hTQyT3PfyZsJdDzkD7RcC69Jb104LS9H1VvI5K0368qIegFcCR9pwCTDj+MpIsJ4BnzAtneTaDvg
bn52dCP1iw5K/nWETcWgJ3AD5FJ/ktIAArKsvmK7Gu0SAxIS/eiUX/Xc3tsD5080fHQBtbJU2DLc
w/+ZhiOpHsLzHcdMM+6Xa8xbh63A//Ud8jtDgKnHxU2xcnK57swifWVNd3Ua3f4F3Mc915L+xYRO
2KbPzRYS97l7zgwj3GSNnr56Q7uEVjEcdNrQfXar0rx6jQN9sBYyxKqWOoEB3bcJuQt75MwHR6fa
UBz10AVsVkhkYMSn9inH58nGetroPahB2ijaOem+JPKXfHtvW9ggZ9gjqZz9nM6nuM4AMFgG8dtY
GvEpV6/GYsELPyAt3JFzaZJp4HFTsUO2v11xS2yaNoqP1FaUHpi41FE6k3bAMtaGVdTklcABKoGD
yqr4kUqWqlJp6ZBKDqEjOQQqUrRJKgYUBGUHCBosI2WVlqvRa8D38KZu62TtT0ttAivev12mLoLJ
G9UZUg71Siov3qV/KFIArTLA9XJF6KJLo5haNdG/qD4AQbvSA2ZvEoWmWwJBaNYOAnnA+X9M//nI
xV7Lxo1jtm7N1Acyf2g8fuuhTwrwOO7HrQKpdrI45W36dqmwzitXS526R11h56mR6vCa0jfYl0ar
ued/M8c8m93U21hjRnJxszJFFgu62JrneXdI3fRHju3yZuTAlgE4tiM+B0VU+K3c6S7UwSiCQc93
VdZ5tgZQyTpDAfrQe508UI0unmpfquA2y2MlasDuQVwuTVGArsaGzWjIqlqR9JIdyfE016kYVlZe
bqlIlwywG1YVxhZa1rI4UBvNRqUoKBWDRc1uQWscWR+7PecNzgjjBtC9e+pZXofGIGtWA2/ca7Ff
97w4EOp7hKLJoXLaEHdB4Miprd82VsDmssVw2EThrvJbACXzY7jAdsW3A6zooGLv2fpKdt2viRt4
JRwf7IgxHU1QQ6QqV8QLozGzTat6J1WlXj1Oix0RqscsyGCVoP/F2CWYxrqWfixE6q5qqA6cEvU9
M5EghJk9QEUgIKpWVk45MvWgRftUx3odAVSkS6xn3aYXFjALKpLa+jwSyZbqNOkSPQ8J+m7918tl
zvin9bKy6UDyV7dhI8s9w1ZLtw9LM4eFmo1TUv0CNGncHtyvLH41nMpfwO6fMPIL9v3fhgCqoh3U
JKGOX20bwMo86G446i4uHUtbyDG43jnx+vtMDu0DNUm9LDaWbCS2nYigjj8ZlAfjPQXQpVGDHDVo
meh9UG921QrnB9haqVOo0oQYZpG6P+g4KoOxDVwcpjBc4T5cHaiR67jpx0OH3eUuczWx+RdXITxt
PNwvjz15DBE7JydiDhV12DxuHTMu8UDLAR9I3F9m6WBFUIwvhYCqiw6JonsDngPbREhxbiCRCrve
1tzFk2HdOhwlAlPP7WcxjDUQAb37Q9rQukdOS4Dw4668fudhV38Caxl+0Qs0Io0Tb202OLAKC0sM
qwUvMddbHRAUNTDq+N+s7b1/OacyXdu0XWYz7oCKp386vI6Doq3w0+0uwoMGmTAgOLCqpgoU/CL1
DUOgqlVZca4cN4cKIQhwMB4o4euYZuaaGumi4ZfJcNo9BWv4SDd+UHBj41g4tHByyIquKJ8eS0i6
y3yafKrChRoQRnWh6KUDH0J7o5Clg+JoxDJVqJwEWWnl34KmAAYDxLjHPtLg9u5G8D20bfA5wRH1
A2aBDpu9QqCl3FtAEfiNygbJdwcnKlEbaG/JztaKR3J2Wtr/LPZDSBro267vplU8jpGPHTg7l7bp
fmmM32wFQ05hlXzMHQAI2tEZXimqDnt2Bi/Q+2Llv5kqqhqB4BUW8AEUha2YUlnGXBSFuah5iaJB
NBeH9N/5b24t5uetOAdyxeYGd0zHNTjWd3+8tejQr5WhZ8qLOTWuPymhf7qEMYfDqQ3JrqWNStk4
+FCEiq/hEMD1huI4nnIf4rADy+6cesT5eBNfpRuJQy/NZlWUafaI3zqhfgjN4+Jgz4/02N5RG6hC
7Ox08bcZCDTh0ErDTv5MsS2HIliKP/+aYuu8qh7z8xzZh8LzZV0b8zwSS7xzE7df3QR4bn+MslfX
gYg9zcOkPu0qvdUguuXU6wKb+0MD9wbwLDiO0Rwt+YJj311R6eO3XoYf20uwNandK/OP7So+Zsn0
LUjHr5rVPLaWeYUSBu6Rog/uXF68RDi9frUbp9gpMdRtytvq1RDm5Q2jGRsmUKziVwENmQvBAFVt
EiK4EEbwvc+aWv35vUYIwffa+zgomn6YheZ8Hwfxl+BCtVzE8ytkCXDmQgBTr6b6d4NThP/V26M3
+/4WKPL97U1u4w+5BD81dSwWriq9dOBf7Wo3reszGMNb5aPArgqZhLZ8zJn91rb0LiWK07rG+Jvf
gvc586JyfK7lOBy3Shx/WJ9+CrIHV0hkfXopHRBYedthmU8J8TlLDiXFnW62E3xZfk+XG14F0I41
nLWpRkIUZDgfGn72k6aJ5IJf1m8itqwnc3SD+9Ye1g5P7SdPXaAyAYugMXugAM+pfsbMri5zbYAG
Rifb4kChQGIAYh1ysaUq15Nxo5v9V8gmpSuIqxr3MpfGfd002W4INaD8VRtd2rDy1kntyM3Spskg
8cfQcXaWZb3FgXHwS5eedZSGg7wXEPa7NBDllUZlTZ7dF1gGqVehFiQGqgsw5KdlBqNLxXF5R4ll
hUBMifw4MTDTi6ax7sD87VXqJkZyLp++jxJw4iZIX7w4ivZ1FxW7qmT6axownwJ0kenrwQIJasBR
y4Ph4mtDHTSl4/qaFiIvtsqD1Dn8zV3R+HxX1LluM6abhmmaoCqxTweUVReJAZ5w2jm0YO6wcNos
gA4spJ73RFdb2hdu26c2C/netesKMOpAql2FmZg+qEsv3MKwgFcKsgXj3Lt0kIS1nsGhhcYuHQYw
gXxFPRYOs8FKb+5aIlIUDEDMJAZ0s1FFE2D7rWeKcUXdGnIeyY6KEtn+QBfiiPfWHZmH9UBWaOVr
CUk6v4isfFvI7lrg1v1LWPWnguoa4rL5NU3tp64BLZPq+kMMUrTpyrCGal9vbK8qb6Qe7dLKoVpT
y1yh9nrDsUy//aEFANp41TCFoyq81s+VEkempPfokk82P8cQXmtJXA9pIgglJY7+oyo0Z/8hTg1z
wLnYdDyU/uSCHMHrmm/6CJxMYzwsslpRWcp2RWptJLO1XBTZfOrLbafgSzg6Dx+tHvaeWN4Bda9q
MNDZBzjnwS9Z2mDHwyg+TeGs2oNSVK+oSJdcNVLJdSdo8MTS3nzu6MbHv/6C28anDYXOHdzgLOSc
kJ81rM+JS7uZIC7qAJuUiwInRNDXeO4L87WMdbvxH2CKlz5FkGh7kjkHtd+KrVNryOwpiUuAr+PK
gvwSqkyDQQ4g4RnwlzZ4XtJTAr0tDhXilHlApyXVjnLKdCkiOzmHVXyidTyt96mdlcUBvKpkuGdp
HOysSGptqZS9NqH2a2hxW8Ld77uwYqBNQIYAj/q9Sr3YsH9v3zErye8RMzyFIiCKfh9hzzenhSFT
xgEWR4abEsmukfNz76UvA535dYbkMEHs3nrjduBnid7KAwPwr/8Knqdy+R9BJbZuIAfoOliYW9x2
7U/r8tZiXW/YxXgZU6B7dBhxY2MaucWJLmOSlnCkwiVtgRpaUXHkcjPk8FOiEC2T5cmGx9PbuA/1
OVqNpsil2gRBuzUDLVxlSn8zQl53UzhVcYsHXtyo1Dqw6ivCIF1/6pigfbcNSyxZqSNRP1EqQcAQ
QFmsfXGe8ftUqZovHIPoGBvD4zI7RXjwuT3nxrT9MIcaaWO1epXZbgmnaWhM3ed+Bul0OGQn/BTn
w3CtyizCMW+Br4adAbOl2lK9SfUVlgkVANyApGUc575FNhq/Bita1bFpwnQpf2R9Z7+WFhAysCcZ
7oYetIsGVoAbLoIT8r2Nsa7r4lvc9+Bz20j67f6kiiPNcQ+3VdyKATzxtRHuU2FW8t3g6Qw3dJtB
TVOxvu22h2g9LBZ30tAh6IPkDkBntzkCyiF8J8uJrbIhQCwNeB81uXLatZAju06z/IBh/HSIwQbD
Buy9Rp6vCUwE/WlsWwlvRPWle4YqpYa0txqWQXIFTcwJAqaQQ4XEjFesXeLFzaNcpzqVyEZ8bbLO
83VgfC+ODvgWjnzrdRdNww+prwmrLFUAUwFw7A0OPBbuiRCfsJl0tmBqIA89KGTXggWdAaITfE8B
ZEeKRgFp6fIhMHzvXkzcoJOJeWIzBT0epml+rg4YhQhftHCCJQDVzAlN6iLpJHYOARlzr4v05g2G
85DWeQSLGpAaxhy58GFMq81Q9dNm7GP3gUL06cVAxnwVWebesAzrMXBNbd0UIFBUUPJ5DJFdOPdl
8w0CWnASzTvkGvJIruPKtrGVAWEvSiG+B0mG6TjY3R01hR58hVZl5rRH0+P3yDZOODh3oBoXS+9h
GUWlUboxtMOSp0/tsoGnCOh/zx+mhNgAyB6t+4VetCQDrRo3nINM81dqmydR7wtGRd2BJeZXKxRQ
k2oaQHRMXn3vFHtwCQOSOD24ZvDDqzyxS2FcsLLUEXqj+GxwUwBvTgsAONJs/1M7RVBbEo2533nQ
cHSIGkeNoaLbdRwWmWosBX/onQfb7ds4CqZhgEo5PgT2cnCFI0goNPkPQ1gwk8gke27DbljjHFW7
9YMcdkMXw8e4wKIR0mLVLkbK4W4QQ7M220B8qdwe1l95yX+ktr6HCFAUrmQVr5K0137zcuM16SPv
dcyH2reTrLqCCAnZRqhMF4FeH+RovJBiNF0W6sboZVuGc7kztXdNAGXfGqJjvpa39WZhbszdpqwP
TmC9zHHLfGqWXHZvs1jJtqx2lERiSPqCQeoEc9WxXO86AdtLnSblpSr7Y4Rd58FVJPKwJKK09whq
++MctaLFlHr5y4KTCDYLyQn4X5x7Ae3MEgPMu8xJ5zaCQTvdALd4GLyszG50IZKpdCt7Q9+AMZMe
NTfjZ69NIV45dwdKuFJ1ZwO0s1IohDMnu/BG2WEnmR6djBgbLnIfyWr4f8aNfSY6axHAybDXohgI
EFBh6UIdsQ4R81AgIzb1PU6d3lixvzcW9BvQc2jkKyHVWT11Wbj1LHgxmhH81UW593eRXmzrvNx9
iQar3n0YN2uxjhjI1cA5GtDebAXjOci9dFH40CZQZazC/Emqi1PxlzDWh4sBxMdTa+IUTWM9WDNG
mz/VPM2OjLeQhFCxbSrDh6qNAPFEJw3443AtApUiEoDn6326CSA6tJfuML5CLWmbyoE9BZI1VzwF
WshyoZ2rMFeF9ara1NY28hL2BEa1nxlpf4b2JgQEmDa+YtGdKlU5bx+myTxjrGYs7eBtRmqnF6Yw
LQPaKoUGLPaj3VMchYpiXr5wzRKXBMvzlemI8kUXQb1zZGdvqOpURucHMZKyVHUT7wLVHP2e5igy
sabm0Yqh2KDm0N/niAqsN2vNXldpoYHvg6U+LfplAcUOPPTnpqUdO1/D5wGo0tQ2bwSGDPA1y0pf
5uoEA/jK7qG/jK3+rTQOWWB117x2GOyHxXB1k0k/CiZxIKPZdnobW3yXQe4cdnqD1N46LfoYZO1O
bLCugCtLKKHJ1zniRhcdHOd92WjpqsrCIli72YhPUt93bv8W4TUZiNZ5Yn+H+ps4zFUaC2s1vkYy
Hg9ZFd1FWThPGmuyP3S4yVPY0k7Vqf3vxIxNJKXhY1mDu7GD8RKWIwJG5AdwWZ86UO+ugZYU17nD
i7vS73QXWSJgiD9Yl1vICgeyhOIhgYs/2ZnP1uXURQPfo6mmN9WpdgP36G0MKMJ+oK/Tz/OtFQ+v
5jbQr9aDhHJf3mZuOv2u7TVc56DtGlnPoim0dd3aALsDuj6Gq6gxJTLWg7F3eSQvY65SEBqyA7SD
MGLZ+Tao39uEUgY5b+aYZacB4cFphx0P7AQUhj5RMPtPQviF258ghlQfFuV7KrXACCi+xhFyufdg
kY1PBfiHD7FMYN6FWiet8am34kuQJv2NmuxWFz4baoGkLjoDoEM3WKrZG+qd4hqJgTb/VVpJAbmb
pPvadCPW2hYTp6KQ3pfOKvzWGruvcaF5uxapmi2Fxa44454snhJbphdkopI5TPOayB/argSgKrAf
kxyaljm+wCVznGOSxvJBVPy5GxkkmsDNemDYEV4c5pxT3HQecnXRqoptis6KNkubrjcPurCsM0Wk
LtgjOfyPgf089TqzngeHtU8u/0qVDpKCjyEIA1Sz8Dd5BKYUqumh/RyFPHgAkGI9R7pN94A7En7Z
gf0E4FWVQNsjAgeh1CKgwdwih8i5DqY3wbYShsyIwC3s1jradBszmGQEheE+Y1fxvEg8FCLB04jE
xnoHqt3BnuQg4EjQYtHLK2OHTOS0ggrlHZJc+Ze44DHO84BRhRGx9mC1bbKiRG8S2HcGEE1fBNTc
5ohyTMVj1Vb/4wj1KoEFVzw9YeVmBHVtBeVnBtPuBjZDXQsZoHDot1YyCLAV8RBf48R23HThEN+Z
YQZqYujGd/IwNK12o1a6FLlnbJiORffbRCp+jOGIGlUQZ1e1OS4OrJ0GLeKVxK+n2Iyx/TWVaXik
aec4Oy6OPbdf5ogySo1V1muwkgAb9+0t9nUHuVE1AaRF3t7iXNeOhYy02zIdEoXGph4YTuFpgGa3
u0K9KT0dxFp0TrXTiu6bw/GoKmFd/qxqrKo+1JJQa65NpuvPpjXMfU3QGc+F2fzZuPc+qDYVqyjW
DtJy8J1r+x+x12EPoGowrBd7NwD3m6qDVXzJXJzN1uMmD4CNHZVqVNcU0FcP6nLXKTryaI34HXna
k0fJgzqcfiRNVp9b1RmL9G3Cubc3N5FnYqKS9X4OUcidXeI+ktjjrDK66I26TYyFcxmdSZGU2isD
Wg6sYOGGREipberS4aTZ/R2FLe3vw9NAAwkxK/utO/QJnOgn7Ws/6W+lpe1TqZxC8W2Cgtw8wq2b
m5M1p3YqTXgBj/oXcHXgTaEND+C0Aig5vDh1qn9Rj/67MmSPUsVAYMg4pdD8WNl2nF/SkDcbYLvr
h0IfzpDQNl9gR+ccxlBgR6q0jbXJTdc8AC6Cqqid7XiQD1ndgYYLfW6TRWXgEydqwP88eBZdi1xe
6Ab+zJ6qjTzZjw5ENYEKBTuEtRdbvbGeecA+2OGDbZbacyx31BqHtQUlE+1GtQYa3+fQALefqinr
2L7EDXlN1VZkfIMPv5iH5laJI8WoZEfHqt29ZmOTCS0d3ViBwIAFRQORhwFC3h7Y3dMAgR6YI1K1
NgbvGureb1HiDXvc88C9gqnJsfMgq9XXTX8zwLe+xaBv7koGy2qp2paOEX9CmI5DzXRpo1Ja9c2a
QwR0/anDZX3tj26bbqlj6TXMTik04zCBXpI66NVwVP7DS2R1oPbIdqaL603Txhq/BkBG4Lvt5Gcq
NXB4a1dUFBI9oYeTzJUZZInPJ2+E0jUaqZsuMXVTscssYGHzTlsbrAB+CyLZjVtZe6qJfkyg6aTu
3VQ3Bsc7iUmsItVBvSnU0/4GOaE73ucTNsPDbtdlluVZHnhTn07YHNcLzb4cowuri2E1wxZ6+Fpi
gZdvF5BCW0Byv2L9lTAKI+iWyqnr2xKQ/ZtByN3b2xbZKBgIiGwdpCDvLjrbOCvBUXP4c2mh0hIa
QNneXVGYF/50mtKPLWhQjXp4E60jnkoXUrTTAEUAuFuHTzgcZpDNH5GtU72T6QWPyLKqLmqA+CuO
NrTGPFI4c5sU97QY/10VDqcN71q19oVqNApewJfOm1KkTQ2+6kUsYGSAr7zV58GxhhL9cwMP0zU2
yNG+VVVYkYJxbUJYj4I5fO33Rj5aPlUHhrReZA/gIqrgstGr25THd3Nsg4QtTCpXuIGI3pcpnmJI
WjzQy0w8e7a0oL9SaMfxm8VjPznRPHZorxootiBPPsGCXmmm4JEq1uMfq9QL4IY+92q18zEYlPSP
1T8bWxVQL0g62JQHDEt72P88ir6yTl7k1Pc4EGvuVZOVhdYpwa7intpLps9NXtus8zIBl0l3oPYG
2Q7v1guYprtqdZ5I7zapSxgVsOEY3P+mgKUde7UOMuVBtqWOeZL38Utw2EBdY5iYXBMmy3KR1076
+BvJd1ITmGVHramLGyGzkmYEUjG12u0Sj/zkN6pVdczvjRakQnUOZxNvnZg9xFEPOgA0U8jFgiGs
Tt8oKG+5t+2w9/FlEWY3S5bqi1OM3xpoHeLjk+MNiorZrU0jvspVEr3FoejcQSMiiNt/GAHv9hHY
kMzGGVzIdqS7i+MNLLa8J2DK9ec2/1D5vYfCKm1PYb+PGZroAUk9D/46wF6OVm+88HgsjlWCAyAy
4sGGoNjrRmMll3hir/T4p5UB2MBbzWbBjWo56EYbulCVOlQELQFokQAoMMcpDwuPVKUSCPaA8NCi
4X06egXICL5NR8ERvug3N8B9w8Iv2Q47/CpD7h5ka6c+nhzukxNX0yUzhu9UM7oMGpImm6Da6wSH
SBujp07rGBZYKmOuqmaSlbcQi4u8lADmJFN0SQ3YABigQDxpQi/XY5b1u67Soqephm9EDHLtioYa
SZafx3FYQ4quOIkQOfqq7OGAosUlVcdAxymLlufZ7q/zH5zSTH/Ifzi2wz2koSApowPg9inNapRx
yXF6gYe00MqjoWPr4pbaLy/QtlrfQYAFmqmDBNBH8ZhBKDehNjAZYGxhQ/wTt4fvpuaJb6aJ7xfo
JNaXhsU4acg163HstGmdA9hwX1ad2JZuI6/xEEyQ77djPLwreRDVJI7cM7sTnCHifTcwE7vPXG5H
TSvugDgTG6MOWx8YQKTysNz0nXroXlzgBZGI1ssfViou0EUdxaqQD6wtI+gM9mJTeRncFWyApQ21
5OKBIv85zTNyTMU6Ccbifmy7fBtV5XTRCo3vw4E3YAj10FeZBr4zRaxBEgiJCD3BqjttDXGwLUs/
gePtrXhQ61/MwYn2jtFqWFuhOjAgKRM5WPC4RRWW96DL4tDsRFXPM76YZaXfqBa7cgW1UfPJrrvk
sQ7jLTULoy6vE7in8wv0BT/CY9SsfliWCfmTVatD0xAsL+SZZAKZBoVCkV5srQp7qk6E+mjeq32I
Y1ccMj4GQXYvh2x4SYceuHE5ATfuRO5ZhzXRBhCo5BXJgSvn0v6FA6575Bn7lwC7gk0H6dczNCyc
sx2lfG0ovFVf9zs9q/K7MWHZnQH8OfDMIyyxbZwDgAWc3WkedFYN+KTsqErB73GxUckd04IIxl/x
sNFy8AN0C849VDUhpQFSAYCnSy/hUF1WQ79Hi5IzPXdCU/MNUYaPVJNYpi41exLrEi46JzdhJuBQ
ySzNm5h42mED7EJ6u8/PQ2PY62HI8u+M/48j4tLtQIwtvT+bI2aT+TepSYN/BsPYHiiAYGkZNgfq
2XVU6vID5JQFIElrFSaujR6qkouwAokvRAlPNrEby1mLodEhyDCrLFD3LMFAgzg3WA7NC2gvUJ1G
YocvodD0LtYAEnnktwBkrgNDsJOrLthQTieqAnQBlCgVqZG6E1D41nZuQ/NLBdqGhxgqLgM/zfP/
KTuv5sZxLkz/IlYxh1slS5ZlW5JDu29YHaaZc+av3weQp+X2zM63e8MSgAPKlkQSOOcN18meqVRo
mqQBVHXSOTMk8YUEt3WRAagzSvqtbKItmD+OyWTcirhKxtnplD/KuIEM8vbSKWPQ2nm6gOIi8JhL
dxBbBH/6JZFho9HUS10L2gPqsZS6k+HSP0VUG2T/rFnDUcRLhJnWah/7RTyQta8hC/GtXebaQalH
7SBfCRmgQ9itvXHKPnTjUDuTTI28fhdm9b0MDRQfw0PDeQTPcRztaHQA57TuQ0a1dOWggLCSTXko
uybbBsq0x989f6KUNa9ITqVkxgeaOvW+2PO9RVgZ2ZPBZg+5CGtpi1g5AVDNMylQ+3CdnlRueiPj
pzRUdmiWvk/XQpIfLjyFXVf3GGZ0uGYg9rbK0q7Zq0BwJ4rjrKKi2moRcTFfZVg/esq0UBLNnxYG
u1AWwijvy8ny8CGIZerlZLJPnusaJ8/qVvqr7NdUp9kpgXmn9oVWomytNPvrwYjL9kPTkk11rEga
6qtrmHwlYy8R4iSfpsqQz+8hY8ImcNdWnoSLPtfVcnGd2Mp2o8T0yhPLoSkKWdRgpcDutTsliWuA
oVb7ReWq3akRB+yLiqXqzMlWNuVA0eGe0YYnOUm4OWxLw/IXsx70lz4cSkyIhnOyk/GKhdK91VzG
3AooZuwY9warUfxnmuZbohu3vmXWwcJV2SvmXvczUIE8ddhnvAS6NUKnjvqHqPKK7cwi+IY/exvY
bEmgRgssZqF8VSGDz+JpUJT+L0/33aeszuZNzhqWbQ+hg+EqS7uy/a+oxqzlg8PFjqSlYFoPpfGM
wsV0r9bul97s9Wc7QbmadcSX69joWV8q1dWfFb1EYuHvyH+ZJyJ5PEMIacKbwDEp5jjRdIiRSIU9
hMye7LsOWGJUNl0knjE49BHLgv7BXk1M7gLFXVd1Xa8VLXM3gFCc2yqvBnhO8NZUlF1emlb71jal
/1cXlYswMc0fHgqDILOL6Owb9kPeD8+hi1roYlI6VgziEGpGcxuNFLIXn1/KcRguzW0ixy+TqqC9
zLxO/xAjX0ZIgPz3Ss/6/DRxVNO0dTDonq050Ew/ERj6ybYQV3KbuxZ7OEN3w9tc66LFRWNEtot5
/LtdZSyrSzE+USc6SmERI43GLVy0Ra0bwYWO5yqTc9/XDk6UKWQ9E99rZPu9aqlEg8faUYF3tmxN
a3PdGSF0Ey6SRFF4RENayfw4QuctGS5bKaADxSNaoWyU7IMR11RPhJPYJyVEzA6mzZQZ5QXB7141
Eq+Ifh8bP5zqml0Tm+r+vz/Lf6Q0HLLzAA8MzXZUXE60T09mHZUcDSG+7O5d101L0H+6PMPcgEsv
9zJ/g9qC5y6mGdUZt5/en1Ly0UV95dYeHOQ1HqToku+G/l3CA20hpR8CPUk2U9mQFROCTY1noBvD
FvB+8vr55Z+TMsR5lkM4FttBYLB8HbbnoATFrhQKQrLPapT60mc1yAjJgcD4I64Tc699banXSIGF
eKfBRHTbjeOQj/SC7IScQnCfV6O7CPh83rI8gbZtuC6V1rY6DdX8Ivu7LLVWZCfzW6vJilevK5dD
59tvWiP+MXKaN7KpqjO7WCt69UK1uo2gYa/kdPF2aqalpz4Jw8vbyfg6xSVKvl3mA3j77y+WB8mn
ZJWj2shaeq5mGSDG/6ExlPSVbTowOe+8eljMnrl819yJ9ehhpCkVeuTl4P1fuvjhLS/CPDJCnENe
Q3ImV078ICJka6gAYvI971lOF7dokScbHcTXF+Tctzb7oB+GireC7QbVMR5rIopGaHrlX+xQPc5h
1RyHMsJyQQ+38ocD1VHlqp15x7hE6h0bCQw0zWQnm6iofZikBfG2MBRlAT213cS+gED+eWg0wP8L
2Yl5dLa12uHwb3HXvkrND+ghmPZXilDDIhJeN7FtGtsqn7/I1pXxqjm44YRikDXXFzwhinvZdQ2T
M2cGL/2+cRwBiSzc7l7abbhzJ6QnlPqe6ppxp5bGuKqgoH+fk0tAA75wGdpVfR86INX/K8D2q3I3
e94qAousZtv//lX9A2PoGBpyQpYk9pumYX26XeTkb9rJ1cI9xjvU0xZD1N9mXaK9tKazcGO1e3KS
Yj77sb4KS0N9GSbMWPUq/+7HlfrS1qMHWCFHB0XM8TJoV66T1JjNEjtVmb/iHeLt5YwWVELVmkcs
d5grNp6q76sPv99O9Z2VMWJ2ekWFRsU4rzx0lNfXvtTT7QfU2WTPFSiaqvrHUDkgQ5thKSu9/YBI
o2XC++LyKbFGyU3cHftSbSC6gUuwK/Ot7bmHxQP/C4U52Qut27wPenLRA14cr6inaNtZQ9dZjqZ/
nqJ0tMspOm2Up9DEiSNTfT+FnKM2jno5RSDQEde/InHrX7PqB7srHgp+yqPu2oCCJFDqCqEKPT3l
4WRiZC4wV9cBPUz+RyLGFb+Bj3kYh+eyCxjY8DRbV1Hn+HOzZ1ehac/l3NySbwJ4LVKondjwo+/D
5l7kW5s/m+BR30etXDU+BDe1+d1TEQOKSzNft6qabgLfs86e4iPxbyavcCatMzJ51hkpg4NjtUhB
ii5sNt/j5WCCYsYhbqNX2fodn7PMuL+csKoHLIIm9LoLu9PwJ/CjrUSO66kCWGs0vraIJzzU4iD7
jTpvZL9sDVZa3nt9tDRaN984g56cq5ntTBLrkBNAbKAD4v/KJoj6KrYrfi/MZ7LEOetK4q4Tuyc1
0TnqLQXa7ibDCUHcDlFRsKf4zcimU46h4K8m/RoWcfbXyE14YRlN/JJCWFulHvJeWLsFu9B2lEes
Lr60peJA6/XjjRqpzk3Rj86XFAqIko/JUxDbyv/4yo3PCHBXg/JlOqal27r3TwmWZBxMbc6pULm9
SxpoUg6dhjBQGrbqespdBd9O+q4HvxMab2b089olXymk/Fc6WkWroZheBnyN/uo9H99dCv8Lr2xW
bWz7P6da++oHbfimj6xQwC+b5znCZKzpmuShVlzrpu/GdB+2ZbyfQiMj+Q9ksvgf90LSip9+6PDb
DNXhB2jAd2Px9OmHnlhGT0q0qPcmNJ071JGcbQeqddcGRXA/upZYnWvtk+KRyUUUI/6uYlpXVWVH
XqyMV9TMlB95Bk5fb8AT6oairtSuqR5yu6y30+S6GPI41QESiwm6oZvPI3fMRZTppCpn8lXyTGHH
5gF37r/mIguRxrDclymwypXBR/yo6oNzo/dxf0syTodsEmUbu+msk59gDOYDiP3qOtqDlVlIt+nK
Y+/64S8vzb6HoWq9YjPmL+UpInT56weuxB57h3G6KaAXLq+WY4pe/UdfI1zJZLCMK6MMwK2F3Rm8
WndZ1SGIinGoT2AUrbnWj76Z1CebW/kuUfFJlWPhOLn36UgWjK+yfAmpdACRnvpvfAYPVQ/ua6F5
z74WOfxOJsrojdv/RG34m1/xO2E7HS1d6kT3aOXHyzCLvl4Xj0XTA0DQk69yKSnXjn925QnYswI5
/5sgrJdFpfJb/PNVbCTwicaiQm9L49WH0TX7NrAwej00J7mNFC0Evz+05JjcVObFvDZFpNxU/p7X
iC2mGJPz5FhJ6/9t3u+z/J4nz4J6kLfzOmNc19E07R1NGfdlrqaLuSv1S18A+wx71b8PMu7alK9k
X58i6E1edztgsFNBOeB8RTqmcON7fX2Jm6qfrupMO9UZ85MD0+MmCsOGLALNfvbyU4LK4DJ053Yr
+1rRxyWw8PSsfJRd5IfKfWQ2P2SrC2KYAKqm3qBwRzokwE5DZK7kQZfJKvmyocR405EnZoMl8lzp
rB5UOSzbnRYCV5+aCC8FkeC6nkO+ChLoKCiiRDcmPI8dqXXSiWCBDza6Yns0zq1bqw4vBJyiT4Jp
13aluiknCMOJZ+DS5LTlbjIKlH0CNz10eXkOTfwfUsMNztcI2ZeJCADFZxkvD9x3/vUcsVPck/V6
7qwo+m4YzcqJR/ML9t/WZnBNa1vWWvJc+vlRBoQ4pC1GjaR9HjtoCSpttMJgN/xeae0KZTjzSxbp
Nnsa5BpYfEBBCjp/Q8qtYBVJUzOD6JyBvXDrDAi66OKu+B4hB2XfnxHyHJNpFSvA5/V9rdpnMKPQ
2bWIFGLc1o8xeJqlORrud9y5SFEg/Os2EPyQxioxXxvfY8sptO7GNttGaT0uJ4c1uZm2W6UIlL9K
0wQp6ldvrdeGqzG3pocGbsqOKmC11b0SpzwxaRCTWvTk8IFsTzaAZ76YJHkqlGyn5rb1pbdT/yax
xnBTk2REPHH+Os2Kg7a5XR5dxXyV3ajRKWAasX7AWOrBS4dlalTOUY8V+9gWlnNbFtbPGuXBGLZ4
DV4fLVHfjd1diOjbW4JTio7cTmbOO00DnZxiTvGm1vrPIi2NR6XsG/IFPRkvEYb8urUykH7cIeYX
MTmfk/71v1fzmvk5k+KiAmFxbXqOpaMF8Vmly7d8fAp1Ld63Xm/ApdYG4UQRpmvMzVAgoGy1dsPR
/WEnfrKozUZ/UVsYtoGWjI+GFyJkZ5jN3p97DiQxboQR92NrptgGzJTZ9Kx5NjsKhCjH50tIJs2z
08/9nvqzukhEs3KA4tbWEC+8PGifW7Ub71l3v8qpbt7mj4UbHORMxbSUo996iBYysVND95wPP1uq
OasmDJ1VORoFTBMO3RyU+z4aSHxd23oWwWu6thWrvVPtZKhhkIe9tuwFzbyLxuyxtfXsBiaAspB9
14Oe1LdGG5fUkoiVhw+xmK7fV6nyhnuWt4jrCIpP1urhJkxif0HVUp1YVk7K6mIhhzC4sa+430pX
OCkLebUYkE15mKms7BXYnNcuOeFTrAyzcFddWWOqKgu/1tzHSTMOTaEVdy5rBwWzOBySoCO4iBWI
tg3EYM19Y3qf4/idsq2UBP+ajr9zERSldiAnv5Enu8xhc7gMHGO699TAe5QDqDxHCzXKDUBZJ7OF
T6BKdMJABre1h9PFrU725bBpVlaGSNaHzm4Y4ODZCpkDgWcQOAeg+5e51y7ZX/nC1jt29P+hkit3
JB93LC7rOBawqALrlJD/oYgywIgLjHaK906WQTqsSCaTQs7Yp4YVWqh5dOoEM7NQhN1zjlZT6M2r
C8sQO3Vm/Pd1aX7eQSFmqKH/qnpUtFU8YD8tLOPIskoSZEiFOGp6NwFx4KfKQb66NrMCmZ9mKkmx
iVHuNN3Gc8ua8vqEnwKszfsai2zZuh5cuztmUYhdtYiShxiVyGUdU76NMoNM86DY5TaHc7SIepxT
ksqjgJsK4ae6HfWtl6CNWKKNuJFcK+mDKl9dCVamqf4dIjT85eiHg+gbQuP035+b+HA+Lck9B0kS
m4ym5losRz9/ck3jj/CM2uo2t1n/WtxLrbVvq8OhETBRdifBQjbbDGSoUSNDbNikzVsBDc2xVl4k
vjusaiitC9SKwkMRtxTqjWzv5nV4kF0U4EBwy7adKSc1Gd1jWPrezaT3+bq2OuVFVyco1FjJ72RT
cdRkkZgTwqtiNMXnpPTc+qlqyvmEnvbWDl2FbKgKt6XgziibbvRDxcpva4Z1uowbCBI2UtEPBbCM
yWmgS9RW/8RFtozCTjnKgKAvG8xdqn4vB1HeRA03bceNHJ21RIOhlUHkzpUFBMXiFV6ev6kp7m8k
acLx7XzZxdzM5Sh7h9uoTOtTkOTm2cydteRScDvDLFIkRHADNvYhBMklBHHF/EHh82c8lDhdeJii
TZIBW7/GaW2fJL/IgLW/7n1EfqvOWNltGgoc8UtgGzpYqDx8DIuBxdRkBG9FDpdkAgS3A5gYvinw
bfU+i1+bPtL2Za1rSzmdzEG4LLI6YkHWpc9gUDf4HYqNoRJs+8Hnch0ApJgDTgizkvnbLhpSFMTR
or7oAWlN8uZOZXZ7wfqjsRctYtuNF7XilTeQUyZABeZRxbL1pE6B/qi041fZjWVZvzGjFF6YkPbs
M/toREHEopWosBu/DmKyk5n9Rp6rC6cbn6QzeyzBvmpSc6kIs/FQ+JHr7co0+THJBirZ6coc+vpG
NpVmyg/AXJ8T1cajaOyUb8NgtHe+sDrvNHVt2ahqz1PM7ljwqKsyKu7tWDuhLMbV77vKqqdce0wE
BVv1Crn/mXfekEMXasr+ZhpwPInc6V6xlBy99mg0kc0cXvzZGh/lQcEW8rFI7C2+Su7dJSyLDADy
bTit0xH/o8KIrChg8V+9OOx3N7mPURT2uvbbUEd/FV6cHDFWwVUE7svCHBvnzVSRcgtMRFJbI23P
btQ84iTovEW+hhpK7Xe7bIx65Jif5WmiuPBuFMMeN7IZGHz6nuY+t4DJ9olj4ocxwVwLuVEuSB54
GpngytsMXv7j0gzaMsRzEq2GYtEGrbbTuhBGXhpOPKKRPzS63ttGvj8v8VTVntwmVA964b3Jljl6
7Tksn5WYSNnDZXeHI4b+ICdbZmot0ryaby/hmVVjqdcvTYqsaxXL+FMpqBIaJJQa1fqD7FLtYLzL
1eKJdJiKIHWiBWs5wbMr7CYd8yWYrH5B1oB3CfLoodRnalYpEslywCkC42GC7vugNsbHAV3MUBTM
qD7NuA7U4lSJUFVu4nKte3XY7TCCugkTx90EZVzcF4X6j1fx79HRTns+7MJODhOw6yVLeHL8fvMC
8wCHrUpHfySpgz05e0pgpDX5ghONnVIZ/nSUvyBz+3+F1AX6PnmfYxRo3lKZC1jE1SZ+qA1zLFfF
Msy8zkna5Ec/Nf7t4JMebl3KOQjZOjvFrW04YBisNsI0pXVDNIrt8fUaYZaBfVQj/3NEbc39Gnz8
r3rElyjUB0w8LNNpN11DUsTRpjOIPe0hgfRy6OwaZ5jOUt+aoOHO05XDYWJXdDb8+VHpc/TW/Xxa
23jJbMOBprfCWWd80xUj3rmIwKB+z2Q2X0d00oPzoIyPA0iMTdoYHXwjzz4HGl955VjGTzs9yI8p
bQCqsVawnjMvxCNsGNnDhWq7pxi1msZpW/PrYX9HFrQXhwaLM4xbrUfZ5XVVsQKG29zITCcgtGk/
OchPW4P2w/GceG2CHlxc+MeFsR1tYW42wk1WNdIdDrnJ7YWq7CNtjcTA1vKQ3wKojxTLbyuQS7sL
RoHWFc4huFnCaDKGdNO2c8PfM8TzC1xL4A8CJqX4Jw2T1Scpx5cbZ72b3htRffaHWjijqXr1vWwG
o8KxyEnnl6grypc8g79jdUZ4gFlnvNYFmk2B+dLn1nhv92jryW4HcXNUZ5JsMxjDyF8d4i1icIuz
y2m6z3JNX0Fzi1eyaYo++UoeWnN6HBLP26lpJLxwxGjoZv5tHUS3l74aStvOgiO81XxLY/XLXjoK
9aeWWsFTpwwZFQKv26htDOnKRpFLBDRYga8c2NF3BWyZxx5O7zjGPI2VqjsP2dCt4amxUe78cavp
TiTk1IY7yCcqXnVtcawaBTsDfJFe0OvMeM5j1D4Lgl7c5JjLAf9yzSz+FaTKi4JK7puZxukySwtW
X9PoA5pi0RAl5cB6UFG2wFT6J7WB9zooibWSowi05TjOR8lCjiZK5Z2CnsSWmNqLQ+gYj31AhQNR
lgF/WbK4HbetQ5Ja+7Svk9Mk7IFNBWJr1aAmIJuXAReXczlB9smDPiNQQw3oXrbGFBdCVxuiBXVL
5CsBMJDMD6qnVDMR/oBg6pezvnXyAidaQTA1tfavwnrVQss/u7ntrTMkOe5IRPm3bBzwya416wje
sl6aRdF8jfPuDv8X85cGT6ars/DHAEh/oZiBeatF9g9Laa2z871giXuWr71gSJdA/rOdI4b6aBx2
UVsgZCea5aB2S7VTRsTc8fAaHL1fliX70OsiWC54zbrDmc1FOjLI4TcHJTRxvJffX0X0DUBOARjE
wGrlq2vcn6ORWZsLM+ybG6dqzG2bKg9Xbx/5Svr4SFsf5MOMXe1Y2yDDNi2qazCcYw1nLDGyP9q9
3zjrxuC9PexWZ+/gQjU9eAO7bujawcFO5qJZRYi+72rbOeAl8kPz4/p1tOYno1WLc8HnvU9YuK0u
Wvz8StSB2/3catRhMy1cYQkb7wZgCEtALYHHz6AIv5odhNnnsdK/zY7ftmeUaXF18roM7Xiq90Yw
tdu5dI0FGuKg5zsDrBZONAZybwxfUrXXPmkeJOfIGHkKN8IELRBG5FVsA8UXqHKvogptWBAJDNcK
tzYudKvaz8x91q4y4XVUijtaJ25gn5py4NpXjsBYc63fNXi5I8A7KM8eYHBpO2A1qIv2kRHcDmDK
rv3+hCbptd8N8638yK7xnoUUSsOtWSgcSuXCwEc4w62GneySOoa/+0cKsDvZpSPZtFFFTgmpnpjk
QxtgwKMnR83Sv/XxVL1h2peu6zSod4nMOjWbIcW+gjVxdusq6rwaRRSb5Hgxwvqpa4SurVorSXdr
yWOXxt/IhKGcWLO5UCWwdWyNhZaF/V7i5eWobPKloLcqgq+jqQiexFxDYPBlc/DrdunzfSzlwjRu
GtQfk5BqmFinztRb9nJhKpuFCvLc3l0UhVBqTBdFnnn7NCAZVxcIoEQVQhBISVr7WRxkUx7KvCoX
7eTN6xS4Qb24jshAOSUNeOTGWWGyMjRKtWbPheHsqwXy56B4ysIBDbqyM5aMEpsAw/NgRnEMDTYw
TrZNMVxgFPqoiW8FCGglo1BPqVZlXD3itpONx8tSKVFdYc8154eSNPka7qL+BICrXahK7/3ownRp
8zT7ZYDPUktzfGs7bDPHxoqPlN3HG2grHUbRxTe8ki0S5YiMAyDDIm66s9Up+l5F07CiWiFEgqMS
z5+/A5ryLoqH+PtsNn8E6MlpnG3uKp6XI3JR5E9h0j/IX6VqINz9L/1ajzwJv5ti3+h8USJe/uo1
pelWocuTpvDdudGhlLnR3aAMe7LP6D2Lgo+sBIkuIy2g50sPqN/NWcCzEqvx7i/ST13W5YfRz9jC
UEv9js7uQhVoPojJLajArjh3ijLcwCTvdl4Z5NspyGzY81ZtY7nXaqZ1W7r5xye7ng6bvFH1/fVh
L5/9CRsg9GCLF9lvBMbfj32otPqSR3m6lmfKnbTiBmxOC3n/ceee5R2Opetr5ehTn7wR2b/jZFMG
f+5jiYmuDHznAvDTbq6UbyxEm4eLJkUm+ibD/de+QeitXEUt4qpQb3zj3Of8cnrXi7+3LFTButk/
rWlEImecvXNgt8mNmQgipa2bD4hyz0vLLXdWbxmPGTieVT5V7SMcaJ6idoLECuKSt0B4FLakU/Kg
pDATCrghT4gAOUj9Tu3XttCPdSSW0Jr1vibJm2DfmX38vZv4z8JwcJ7HOX0ZfRM/jDHtbiREPmyR
fW9w9rmRK0PZlKNybXhtSgB9E3vvwf9fc69nlm90nRv++WfI9+UjdO8vC8+GpCHgvwa1HgGbAFqB
m6Wpj/kB6tgnJMUFcjGS2VmCwh5XEpXhgX3ZT2a7bRrFepo1UmZVVx5na7KeGhu1mNz1xrtODMYz
kj99O6tb2UQ8l5v0WI5rGez1gbkz/RLLHTFXGzLvkLbcwUWrjXP3lPrjQs6UbyUsmgf4ue/ew7bz
5IntfGCxk5ev3NT+VvZmeuv0Jbt+S62VdVIp3tKXWQDbSKYD5nqbpletW3BL1jKzGrh/YuWVOYYN
aTcvDordRC8Df1Xvog5CSs7epYm9unx6POyPzTTYcIACboaG49i3oc87JPocn/OiDZaD60TronTL
nkQmkal3MG1kFcpgvEFfPnnEbaBZYR2av1ClK4TSRfUDedXNAAgFIkkXrRxAqD8Lb8TmKNST17hS
gpWFX+3j6PThjSha7AfNiPbynG6Pr3ejeM5d7idwrG2yTqPb6TutIpNDpX0+Q0aokOjggtGwyQz1
Yjhm3uwvrVbbO0h13JsVTm66XpbYvpD7ki5u8qCZGKwKNpgSltWzl9i7ug/yo2ShDyq+QDCsjpJp
PmjmZQzF2moTtXA6kIYL1qltZfs5MPWjbRv5Qhbpas/9CX/JPxlNUN46zkA12W3Lb4qGgDrlP7WB
oIOqztEoWu1ySaEowTpUNOUPXzanSaUpHr/XprykMB1yV2rYVpsixjRbAC2lM2IV2UffQKfu6pPI
swkGzhTeXdwZRajo0mAWQfr13ieKLjmRlGH5UGvRc6dA8LPtegiXelPEN+zJ/mhH3CUWSk/1TIlv
8mYi/5ZP7y9+93x8oRSqF7NkRgbAnA+kYLF+0EGCKWpwL/9c+dfILvLA94FcQ/oaEaJ5/R+xzyHh
5QYedT9UyOYKQU4ymc4KA0t73QYoQc+Dhu2cns4rUjLWcJlsCuhpE9frOeiHyzvKk4quGk76Jep3
l5x4/YDCqFrLrlB8TZWignatxiXbLeOVRwSWh2QHt7KJSNUzWTz70cfpEQJvupHd6LtH+1UKZeah
tTXx1yanGWDcaeLeugUM5AoLzuQkDylKissOds7m2gfk/jEKcwfYL7PyMC4etJE0CJcB4OdQV5Yj
hYSbrBrDs4c97gOChSJNBsVC5ny6Ij3CsOYHP5fNNhP8VUli7Zzxve9KczXimuTUKL2ZGpY6hoLb
xkyClhJH/dbGjzINVY+ZdenOxrR+g+8tu2U0yTxXpgBU6MyRpv1sBM+5K7EwVutmrwRK9g36jEeq
bBqRWGv47tiFH0rPC2+9Isq2ZmTPD5Wj9isTOcaXRkCoesWy73U1+QUfy7yfEOUjIeY7N7LZZz5K
4YGiqDt9cM/mRHVPDsjD7JvpKk3UJ7fw5qNXJ0skoxM2mgi0wkatvNvLDlIbvJvestzLlhGnp2B1
yYSwn9lI4KyWON7WxpJ3IZvyYKfze98Vsh7m9XufhOyS80ZUOunCba2aFvhEiv6VZ8UnefDVeIU4
oPpwaSmIZjWheZQtrO+SUzuQoh0HjLKufUaOfkzFZZBSFd1EcYs1rzhAX39/1UO6DyLrEJkgdxDJ
YFCHNHfjejhPXGNTL2K4LykE5OJUlhmPy3RIxUpWyJnleTrexVCESqGGNjXGgDl9U36LzSrYSQ2z
piiJy8JcXTsRyDzZmSSTvemtStt6ThRvzZJFizar9dnti/o84ttulGjqpGyXzkbEFswnWbeWg5Xj
o2yiKms5KCcBQI6WVmNEOxmBaKOB+KhYvfw+Zeb6L/oInt0Wb6CIN+XruSuqHE6wHqkLB7GAVRW2
tbOsSJHvnSbo2jtDCdO9m+P/SjWVXnmQnXKSUZSQ7xw/T5ItSBJ1lyLQnMGCTKNNHWXtOjIxUp1N
ao+J5f9VZtarZaogSa3RXillHNy3gYoSWe+Q4XKV/uRmIUDDlnyGPZTLTlA+zMl51du8eK0q6IFy
Um5ubZKjkwErq8GK6DEeqUXIg9px3RUqip30yDGTXeU6S1HAcUkafAjVRqyKi1q7v54iTANvHToD
FDUR6wcWIGktw6QDMPO56BHEFAjQMR0/tH6PSTjopJs/WQaxqu+4fJqk15/gMs/o+k7xYcRf7HZW
CqTSTGU4WkXULbWszr9mmn5XqIH2SwWlADHT+q7CBlvAOwYoF6XpZq7iAv33vtsH3WBs4g4g5Vi7
4dIz9eFbY5Vb37HnZywgXp3e7ZZFzdqL3LN1Nos4vsUoD+k90ZSHNjm6nqKfZOMaH5SKedZFfKSR
nZCjs+GdG13NDqCp13OT+A+mUNazCgATWhpiviqaUjyvon4zYIj9ILv8FJBZE2chtQzhOfovo5UY
vRhKibM3c08lv2i+paRtN3UCKDSrpy9eNus/Mbe4LclmvxUAWxYuEJqFQdlzWzs92oN5/ZxkvvEY
KFXyVAf4g4ruBvvzveL3w9KuI+PVDW1/Ra7P4nEA15laU8VSBQjyq7SIyrR64E6bu1vpJGWlX4py
cF5rJdduuZhAcQqDqWrAXD5r3eaBu6V5BAP9alvlFzzYXz0zmb8UNoQEBP5PnQ+sAlr2zwqfnC/e
6GT4xMKy7ouwWaSZ0W7m/j7TQ/sk764Ue9FYMWt9K5uZE4QohM/mYjBC61wUtnUmPh821LSrQ6Kz
hr1t+jRbJU0TL/QUDK78J9UStoICEOxGfgQlCdFF1eXqvWUN6ks038tuqpg++kNMgsKzcXiADtPG
m+/YUT9Weg/nE2G6/NE0q2nhsA3apjBvIM24EN9FjOBELHEwsC6KxZES25Cx1OHmCknnw3D3XfgO
aA/0sdxdCjO1XfOLAGeBolb0fY4VyEyBUpxKj1JdZlLGkhnmYKH4efA9Vbh6sfzUb0ll1ic5MdCp
Nzp5Hu2a2q1PJzL6VKNEXQogjbGFng/KVlahzGrwFi3rqq1tzdbRCjeW5NmYJck0vz9c8nElzcKc
hoPczc52Z67KeZ5gfWYFhlwc5Cs2y8kyMiJjfe2rgEh/GLWcgsSPmHEdkMFyriNG5YA8UGB4j7uO
Xs+s2uHO6EmiRMXwxdU7riA/xnUqMIFRxXUcnRu/Gu6S0lyatdYtlMysL4D0bDbNBWKLVCcEPt2p
XfT6xKi8d8nmdVQG/z/MRX4TfNm1ihpyc+9SEGuu3HGFKJcsB2DSG1lelXGd6yq7Ac9k2cKmJMHW
qTnGubAtKfMMtebZHZcXK2RXRVUkwVenni3jPi8o+6SdggVLkzl/s10k8WXsKPG5BZV/ZbT8cTcW
Tg1tp+jJ0oxx8iKRTE02t5i3g1mUTa8r+PWWrft/GDuv5riRYEv/IkTAm9f2jnYoiZoXhDSagfce
v34/ZGsEjvbejX1BoLKyQErsRlVmnjznqsEve0c8NXqG8G/aTiddq5G6bMuvpZ4jxoCgyMZ2tfJV
isqouhobsDq0Ci6pPCRo7YM3cNSVWb4256ihlCJUn46hd7scnYatcH2KzV9IPuXiLneRbcanxjFe
pqnySd148CmX9lPnZx4BG80+q73q9ao/iNFXx+KQ+Foyfx714qnLKx8qZhjBjYD3Y+lrN51Q4A+3
RhMYnSRYF0yTkkKgWPS0+NGDdIvQ1ZkdnQUsJR0hawdJ2VSX5ft5s5wqP5luH21+SxBLDllsheu+
U92Kj2tuefUdWwtIIcnLHdju/mkInZ8Jb5/j+FPNX+P+fXM4IlkHO+4ccgLo6VqL+Etdqp+mpOxe
2lotX5qh/SzmkoT2jl6IU9xN0OWprZH90bhB/+wV6cEWnuE4hLu6mBx7qbWy3/FWPNZ21O60jigR
kljHcs7vGQRBn+oi5ozD+zjKvBGV5MyAy5thm/EqHOkwf9Aoe8BsC59fUlTRQ6kW21IbafdVyyx4
8nRHeSz96ZMLnOe8miBCDJ58x+l3fFGHnbjJrEwYw8zBWxs+mUB2QJoszuIywGokP0Z8QW4EZEq5
EDRYm85OLdoNGd6XNcu4WGY+GH/9kvLQnI9eB8GOnZTutbQV5zqnrXN9kdvVKMP/yfabi2nZOl9K
2L3WCffXo1fbb8/jhD6eiOpvUe/4G5iFzZ9Ux/eMU6qaGYwI3l5ySnfbPd0k/mFkmPepu1G6e2QN
9fp9uBAl39esGav155Dqng4QeKubph81TjFDcKThwH7lFUlXTll3f4FWI7PEudKGgkStZkSKfLhL
2yI3HqJGy8BOci6sqzL4QmvYSdFmC9hfmb5lerwTyNOcpf6DyStoI8N6MrxTnJGLluFYtcm+6j2C
mQUflffZRKIntm9JHTqXAAHRfQA52lUurgqheOBkCXq2TAx2AI2IGO+3d6c0Je0vt844VVfIDH4u
v0+7nXbQxyLYsfmatET9Gzg5bZfsaBSaDxImyUSnN68Nvdc3MYVJYAL9tbfronbgACQPms3wJQKK
cpNdMYhJYsCalm0Vc6lhreNO6lUyLtOCghjqEo8ELztJEId1Nx3FvuaLxRf2yWwrj/7t+VITc+uY
HDjl+iOZWY3ooaoPIe3eJDgSSzvPivfPWFfT893WOFDphUoKOz4YBLlM1vwYLhqXcV1ChZDK1bLG
ZJtkXrsfFh6Fu5GXG5QKy0XP2m1ICvoqo/vCu6OOSmCvud9kFESAQoysD7ZtTnrkoUHLclMHrrXP
bCcK91Fvj7a1M1UYif8LLBAwQc4OfhnUGvooanQfXHJdKU6Fpf0DzHk6ogPkH2te2p9hIbkEnRN+
VyFq2YZ6NTyq/hg8GlM/br2kir5TFz/R/p9/KbIiJmfjPduaH3IGgigK5XTv2VAiKiyD9yamqT+1
hZe8icVJskcAAtOTTAEG7zb9kKlXmbRUouosQTZMZhvLrg8IHcx7mdUa9CkqeBC3MlvxgrqhLRtu
7g82zkAmSt95mcdR2Y921tzockE1JDCfy74cr5C2wG8EjvY2uotwqIz7isfVS+GS7fCYKAmwFWQo
1aOMXZWo1iqM0oAOmNydAdPPpia1f57czvqcw02+UfiQA2RhGPfdKQ/U8VXhD/OJPxYnWMx1FE9P
zli8kyy0Pide4126GDSaTIZhlh7LqrX2Moy6rtwFkZqc3RAquSSOCRfV5JAg2L4XTEoLN8gjfNrg
W8CrBEtLnx9On+u2W1Svq+5qRg0CbfTLf+iCX4ZEiVuAlPV1tduh0NQts1UWJvsZ5DXn7H/XZr1V
ng11vPYgw6neRN3087Z3k4lC4diegJGdZdTSqVyc7z6cUq/3NLYxd+MhsIPmxXeT+NiWPQF8E5DM
XMegI4xH3zO2ylI5l/K5XDIjjS8oGx/XsrrYu9Tyt2Uf+LuZhMNTC6bZHIi9thEygZfAROsg6XT/
RS6u7hv7oinNXfTLFqak4PumVk/iIhNtFV7ifqZKv7jFcWGfuqz9G86qfdCZ6qtclIDIGmXMDBCF
O2fbSfGPI2W7R5n1K8s7O1rSb9YVbQq4DP4DuIyrRHsdJppwh6Lbx4EeX6NY+yRnsrXl+kO3tRh5
L92cLG5Ov/lZneXuwXtUG7XwSN/o7ljtaiXVtyurMgA8Zjrdeb8DrQvUBc+V6blPzqJoUUchcf5s
DltrGYpNZl03/IcWweK82knc0f8Te1txYLOlvKGOjzCZacSpefmYK016GWq1JQRvk1c7gXZ5LLv5
uzqFu7wY/b+9bPrkabn1NPSTsZXATQ6GOtCyXWz2sASoQEvXiXNIefZ5qrybBuCEBJVnncx2MB+R
OfJ2k5v3n1IKzpsR3ra/NHjSAO7CeQJ/4pEqe/O9U3REc7tsfFO6CJ3XmsZCM7Ya1MHCGQ5Fjl0x
zIWCtLVK/jfhw7qnEuCzgPIf2rYtCJ6RCgEo8+Gs+6WaX1zV6LauxtGrg4s5v5h6zV47UEFXx3cZ
hOxQt6GJnE2VkcqBvVJvAZkj95iXfUtwkfvdNmtjAEmLcazosNyp6209FM5VLmKkz+LkV5FyEtP9
aXJ7X3i/DUiI6dH8YEM0WW8+PMzK0APsxrDe6UsWFgK3fhuwk+0lFSs2uYsydPr0cdy2kru9p2zr
9C891uGKtrph74zN9NXtAhhyw/wv9odgW6Zu+gz6L7n+Dx6jkwZbPRnT56Xp8urrs73VqzZ/HCFc
eK7rVGFTMwLQUwzloo5wDGmJ8apHsXk3iX3u/Y2ueeSbf9lJuo8bOiS6k3hURfKoJ4s+0UJMPyYP
ljokd4J6scjFTWd7kSzXDjafRW8HgaxxpHRTbuY8H71dm41/3oOeGJJwumJKTlgmd1IAUYL/YWz3
k7+/H0g6Qrhd0vqfJraD+9aCDnSZ7e67TObBbDx2P0IV9dsewoONpnK+BGp05qtrXDgf1cZO4nTe
aWd1sWnKHGibNSug48yby7iswf4sLssKeUpkZJVxzyP8evIa9v/3SfcfYSh0ker86KLMEJJm19dB
5sC0F6aPxoDUGPRFzX3Xp8fpola99TlEX+Wo9p1+9Po0+tI7ybmbXNih9OrF8G39MUqy93tysh/0
x9iIP4xy9sGJqt7J8IKeHt8KLvLYDJu9irrephbN66Q0qtuUP91xD6Njbf1o5lhZmV24TXlf3MfI
ZTHufs3fMRGWpf/0F8QEDU/Fs68/uoY5ox4gV4mPJVw2w9w7QuX9JqauQ9Cc8kjOfwnUqxGgUzgr
aMCVX2S1yVAgF2JDNwIurF8YDau1jY3Y5BdY1zpNB9eaSHPNPsoTbTWXxySNhoPEiCDj/8xmFwA8
/7DXoPResikFo3xHZhQ6YXYN9ED6ESrSnicaAZeePkBj2qzpj6CKX4ZlJKZJ+RG4vvIqA17yYJPm
ory3P6RhYu7COkuOysLLUmv9zZ1j0vfwZn7YICBZtB5iREZlH1g3jsCDR84eeIv9NtE2rzGUqgP7
zmthpvbL6JrPodNH74w6ZF4mUimtF73bhcUGnDfubWHC/ZKdiyKK3iul0W5Rq1MnW9b0UUsbQxSo
J5mlpM/OyZP98u1eR2udwUwenOYdDUfliNSp9mYZ/VegbNlffE3+HACKvM20uJ78PpxR3Oi+5csJ
TPPTYjO2RN9yIOuowiSOZr4CAnPeuolE/3Jqs3y6tpPI/Spr4GczLoMzN/dTm16F4dFoPfd+aiOz
Bv1nqZdnXr8Bx7+OXivYf/lQgzDoBs4FY0AKs12wClmUJ4/wd3/ul5GfQv6oJyncVEq+nI2qY2QW
4YtMplDDboqirm8yTEiHbwd0DU/yIMNRhkU+jE60vEDvMgUVIq9DneP2JhgdtK9+vVxpXlMPiks1
aX2LGlVY3yL++iCyzOfV7hQuNdbGehCTvKWb3nB27PHFQzhX37I4N47gDooHjkFJQsyL1saom1/E
w18mfBFdHgkUd5yqnG3Yp998goPjfUIc5dInhL1B7HyBKhb20PsTZHEQFt9CJ21ICWfAmYOMZn8d
zfBz5QNWB++6BG2+mb8MtEmiD7nEiaOZvtQgdzjOU1J3PYrSXuVeYTlH6LlZRBnvtwAGyr0yjqzo
ggKeOy6daDauPpOO9qkTsXe5fXqtXXV+QifGO3pZlp2KJq3fPGf6Bt1d9ldozO/11CInCup+AQ58
cBCamqoc3/00zV8HL0v2uWMiqLFc5G6ipxO2cC0KH+gojKesv9FcFaA+8IP6AZnofHzXcqXauz54
UVPj81M4ZbJTtFT/5tEZUJZa/AMpZBCeXqm9kBxIznahQsWeKyWZBOUf3ev8ZyTpqfE4wecAJtM/
gBynN6uF9F2NdViIiVqTxn9soMzk/TVY44VC4KPYoJ1C2vHXxemGW9RV6P/9Molb6ynNzisg9ZYJ
A5oemimOttlViEzlyV9p9K1HaeKHVi3fstGP/1A0ahQBshpnjfLHM6oTsIa54Kwru39AZav8g477
s7e8NHIEXs46DAI7GZJ2r2F29NH3Xmar/lsc99PnHI6DB59betAw02SA4gliOUfxggrui2302nOY
2BwgnPmLH5c9RRulgymHOyoO/f0O4ocvg+oaB7Fbwo6/unioDpUbpZj6axYOybWLsg0NSuWpEsJq
2NusDR3i/xnnpBV2UQ/0uBtM2vx7T9sIpjM0wvlqWQsafoGHrkOBh4qzzFZZYHDOiT5Jf3uMMELM
cY2QlqbyZJj6s1+Qe5dJuYT/esjIhI3tbBvqT48wbbtTMsbAj4L5u5tUw9WxreZVCXvzUY2sY7co
y4sJKEB9qEq73a22ZVHZ2bu++aIvcgO92X0lhZM+09hvv2VNjjY0sgOpkkMgiiDOVmlN44tJ59xe
D0c6JEPNOcbF2Bz4ZhYwybThQVPhu7tL+AW0a6A1sliXzAQIZJxEgVXuYvoMbKRAjnWMmtsIYeln
6H/mIxKaw16GxfJKrjKrPcvQrsA7wOI2Pd6d3WkTkg1/o+shep065aL5ffClJgK58fqyNp4/n7Sq
/8s3EgVND/ofu8lTd0rh+UdpeOyVCFYtGS7tkDIcZ83YzLqKEty1rNLX9cAldxCao3oyWPNBDnCm
aBWuMxGpA2rjFHPSOswPXZFr1yrbzXMwfLN9f9zzVmkvRQwDiZdG/8hhzTSgQFajwH0pU2BaiIHF
+7znoF6jOOKSdVBj9XNnZdqj0sEAKfgXm5L8cXBz6nYCmikTCOemwb/JkEV2X7qHyG9oFVgiMiVU
jMcY9iMZrUGav8iLFhZHprttKazF2kjXCBVEHzrlsx1Y7OUC7hiSnYl4w705wPaUfKvbQXjuqm8l
fHHHEnmkB0Wt/RlVIG7Jl7fbvu7TfZcYyoPY9MJANaak7neCY+DLz+HivfooTrK3s264IpkZHFwn
6GlX6xBE8koynXKrksIChs2lX2b+J9vQUXFIzen1N99SniJGP7uVVe0CzUegF6EJyiKTSnY9i5Ob
raNcGOuXckn1u1aF4lrvWLdYT/LnMh82VT5MjzJKxaQU+t62ymAnttablixSz1bYkbctmqC6jpKo
XcdiTIKZf5Pc3p2i2tjydmmBwbMm0Gj52YAs/PkMMVbJoUI2/qnsHGVTFghVS7wtf0BdT6obJZmL
hOViJ5E2QMbueBvZ7BH9zNGKvK2bt5jXYRd0+S6Aq2q7Ttz3+xDipX/BzZ6ZR/uuUsffAeXRAkRf
L3fQ+R1lLvjzpC75QCwLwfqaOXWzPoz3KQG2U2ycwZqg6kui/ccDq5xa+wQcZJ260V6G68WBg0Rx
ev+qwjjgbLIkty5qGb/OYVI/IEhErKuOS4Q7Pnta+0ObHPe86si0CrofqQPXrriB0Z+ek8Z0kEX5
uXIe7P5sAvPyjlrhJl8DGzF2kInFPgk4xjh++CXPXO0IhMA++oNjflb89CLIxYwD2BbQA0I89pg8
TiPCWkJIoibJmYPvvFfCODm6cd9eO2NWt+3kjO9hw0GXprzhOih6/45Yg6UUb2hyHEs9Gp69kf7X
pbU2Ucis5gO4YenHnT3teSjy4nXR5WKrTmfeh5C+fla89juEZO0R1oP6KOICN9Puhj/txahXTX0U
YYGvYsxGpHcqn/5abbDaBzqiFTrlyuor1EgNh18APuHY1p/sVj3cQQ+QwR8HNTLuwyovrk5Xx3/Q
f3OvIWREPXBumRepGMR25b84j2t5YWzM/sIRIwY3zS68pfMAPdfCrffi3xjmiAi0SFlFVIAQs7Av
MwnftUAqd2s8KIVUGVZLiieE01QwYuuP1PnI7QAXqaCaqXzIxIIP8xegmJhI82tPVhDu1kUCMZMH
9Sgr7HQBuiYuMVEVDk3y2Q+C4JWWj/veHc7TIQYv+CTbdl0Z3dEJAm9739OXzT7+XzzkJFCNRXrj
0HC7w43z+ptbetNzN+np65RkL2K2qSAdW0TqDkMB58XSvb4TAo9pIdqm1cXokMbpY0AlYpkXYhOl
QetCbBmbd+5q6kMSjJ+DpVnT9aNon1eZflaBbr53/cPc0a1ZK2F3KuEiPsiwsPpbleTRmz4hZuZl
Fl3My+oONDA9L2r92HGKel2eWoZf87rNkh8Dr+hDqdTlqQ0czpd0+x1Fr7FzehVyU+ipZGiORfmi
t2j0lA6928CMXl1EPB5FzbG12usgzSTwhRpIuqBhYnvueC5igkRLZ+tN9SndV8sQfo7pqndxvZFZ
rVLj15LgTCblUsfQ6hC5P8mIDwJ4Woiz9NlAo7pNp2vq+MajW5Wk3MKK7qsi/kdMlj6DRrBlwsq+
on4anid0fdB3UN6CICqqT/RxV1v/WHbl9Cfg6+o4dGZ3NBKj+9M/Buyif1LLqo6zCt2dWEloBf3f
M8TWdul4zaFoI+eFbl7IYP06eI7TojxZUQGsUOW/H6n54QazE0f4MQkOTaPSL7hM9HYz3OQOwAE9
BzK+31Z2fUkdPT7b+hDANL+sXtfAamFki0LBEMbOi9oZPwRR4yR+vnHdAFIyt86vvGeDvWBwLPdg
uEPxDfC0to8to7g0AEgvvQXPNrzh0PkuAHIoYDdtVNXfx1YfaVRK/afJHE1Uzf38SNeM8Yf4lt2j
36Eh6asWagZJ5t60zEaiMxu2SHeMNwveipuxXOwZbudD4/rtBmgf0JzWCpvH1EP9TQs53vRWP/Zw
WNCYpnpo1ilzqt84s9tQLiggAZzmygEfoS6ZMMqpuVrLxa+NS0R+8hj5ZL+2rl/H10KZNRe5M24t
P2zhwqyT+tT0MLSio3olRw25jdxaXtqxec11e6YU+iF7b2hOd500fXNP4yeLTmKolWT05fbX9KqR
SE2eMFLGKT2LWTBDQeaZ4Qk4xHtmWBVCJv9eiHKbcSPjyaNsm/ZUbKz+owvizvV9RdVO2daNOVt+
WLY+ix6s7JBRR+icFP62GEAwJHAAwY0KQVIzKc4Csukks5x6WX4SRzH6C3z4DtFZvFXVzc/GkqmW
WbkMQ5efauhjNjKhh9a5Buh9mVS1fxyWixsYMRn10tunEHg8rhNy54fFJWmIVmUyDBUkDRe3VlXs
q6XAwbCMxC7+Muw09qg5gIRKhjLhViFfy5A2vxrE2xM9/p/Rl4Bpr6nDJ7mIPbdoji7RDwIr998J
VS1OVlIic7xMiLPcGXGZPVr5Y45mm3mfFLsz5Sf6PREnTI3Tb3lcCSHSTn1PqUicZCSXNebogukd
GTz3OJZkEN5ML8q290wK+rAvbuMku2C2okclKYNb4vrlnpTY/M7X/OI2fvRD6wiZAIsWbxRRETaM
mxhRgEl/6bxR34gLJKBkYbT5mzyNRGy9bWe/OBaBo+1gX1I+aXOM8njTxT+q0NrSGk2FpgVGhd6t
8c3MAMFXtqH8AecEsgNFPZEQUY2zMnpsjaWRPaVqMS/wxXMQct6Lc829SktIOwlUMPo47NwaGMoS
q4kzbXwfh3OtjZsqtfoL1FjaNrDoE0M2bivdKgAPiW+sLnyz/SA6BsBgLrweooseUF2cxoxyUNdd
LRuBWmO5yJ2r9dk1nQny82R4rLr+p10m685ID7VK7UKG66ysDzR4Axpq0Yd1dn3Krx9YE252nMv/
sG0kZhqn7c5oYARf6xoWi2T4krGNX/2usbditnhXcIbw6gc6gq034CZHa6GA8UYUaQCCg+paVrtp
9Ka0avjaVHBdmA76qc7iZhWQJbhT+CT5EElurJmR/w+buOT6rJyd0obRmFTKPU8ydC/hHGtU0mgj
sRo+0MV4oaLDmduOOTNyBkgPvyWT9cLdJmmnPaz2PIVkb6lOygk+sJQDxbvqMidxV+3cpHZOReg+
9EkKyJx+VPqi6qUvKu/gU7TScjzcPXXLhsNuhAIDtszpubLbF5I57VVau+SS53my19Hu3a09X9SQ
s5uJaIcsujd6FSw1l6ViW5dqiDvs4oR3APHZz2Uyu/otP7VVy1MJ5cxVeupKP4SaNk7KBxnWv4bS
eJR4yc9ZGX6YXXqGRU1nXSvOamYXD9KltDonWtntZ3XiX7doA7sciZU+3HuLALC1+zAIj+g2IQzu
xpToSDwQviemdl0vcxPqH4f8FiAEfvlkBSkj5N//mmVCnftolzeVQ0OgSo3iJdRH/2LSwbyDB2T6
Mw6GB7WDaLqJ6/oooepvkasEv+GCZJJZudhNlu7b1oN17ddEL6HyOhZHWdzWBhQxoG0hqoR0oF50
1pCt808EES8yEruIrslw9eiN9mUawTxs1gnxU2bdP/XW+PJBsE1cqgnB1jB1zmSD3gStbi+4dbY7
vhhN0pKIY0jGFvlZp3qTkVygZqQ0MiOULavaog0flmesHvIMeEF+PkM8lmesP2V9xvpTlmfQnOJc
p9L8W8214M1L3U82IIgHVOHCt6iiwX7q5+ogkxFY2SsyIegiLbNiU0BqFtQ2XsXkEeVu5zSaz/3i
UcN+R8YMWK7MVmHRPFeL6OGv5fSGHBuL9sClSzut9r6Vh/9AE0HdCQnzz2qsmRSpW/WxUKaSsMub
ABmV8xNfRiqxXqZ9ief5q0fK8GJCBVJ9bwKaDFOq3YbzxS1M0luuP/1ZGVTx5ylBZR3O03aOYROb
B6h6sDuKjz1tyqsKLQgfaTgDNMPPD4IJS2P6Pg1NQzlXMGbkwf4zlnnXHrytYMvMPHgNTSfegWYZ
rY1fZeNlKoMX0y/44vRRzyuu9J/5N6ifBiclUq5tY5s2dfTd9ize+739RUFK9ZgOXXHKYiv8TCT7
IA4t4P4tkTDyY0juINwTnJ2WDhWXP9NDFyJQBjmWs09dr/7sxvOXYWqdH51hn2OzaL46Sjft/MVV
s7P5OnX+B1fhCv2vK1tmdOnIfRR8KG9u0ZZ71S+194EmiERr4x+uYwR0HXf5G+Rzw9H15+hMl5H5
AkIHJqTFpUzcTRo647d8tlKOP0P4yEEwJFf03ph5vqWOA1jP6os/lSb0rpB1j6+Z6pYPYaU8Wez8
r2JSkGPYlY4dHf5dkO+B4KlPMgtyEWqZAvh50as5EdxoKRuqr8ZJpk3Dzok/vt2XKp4WgqxCpkYm
gxZOlYYa9QGW/ejUzXoGqkCLn5q6552QpL16axsYtBcb4g+9eZ9WPXQgKy9HxriJFN6FfIRDozeP
PaSiP32iTFU57VV8pNaF8mOUHmoOBaGdEGK6m6uqtAuTYTrbUwJt+aARly/ZpaQ1y12V28Ne8RfU
Ya5yXnWBl/tVkD/5JQKCsVe0zzA+hXxdvA7FJ4YT3UzPkOToR1hdAV/L8NdEgta1Qi8NSp6L22IP
1Ahe2ozOk9h1aUhU+QDdcse6yJPufn0DurHJXcD1feelh2py/Yumzv6lgxWKLvhlDG/6w5DWDaeT
X7bIqH46irf4fZiuqBwqe5laL4VvqNbWa5J8+QKl9OREnOzLxFFRvtYt92IHep/cQjrJfD7kR172
SM+TwiARwUa/nfQYgK5iOA9yF2m2DwvT/MdqT82BvvOQN8ZDi0rxJkuz8WgnuTHv4sWoadN9iYw+
TAyKG24szx+OMiNPHDoiIbugjk3yLIYYZZsVY4f+ezg+3C1pbgz3MRCP3OkepmUuFW+Zk0sPhJE5
Wbda3bkriRe9feumEJ4qFkVWpOJfW6UKIAY6GAUdSQDnoA/2AyWiS3kZK2r/R1mP9iIvo76qMAxd
i9H51oQQf2wJNCZwo017jIedZHIkf4NeqHs0UGXaSNKnFD01GEGeprZrr+LSLrkfq2vdY5aH6gc6
V3nK4tuW6U9fmtiv/Fu8h7FNGhTA7OQiv4xuDdojlZxz3Pjqq5gGi44zdh2T7kJ+3QGOlFcTSarE
LpHiXEyBA6DEBdK6WVdRhv2rMX/k7UwBR0/9l7oJ3712Ur+S3PB31mDDYjZ1xXsWfyr6QPvaNxrv
1IbmJEQnta8kOSBbTKu3fCznmxYZ7VZW+0ZBnYReucc87Z5GFzaGYXNHy5Gr5YMZOO6FEFrZaEtv
C22UP4eis7gOZXZ1FlFGJ0IDMa1nmjHL2ThmaatSmu5AfNM79k0xmz07of+3Ek+Qm8/5exkEkIYM
KdW3pLfOIywp22IGKDETq1z60aofooQ+46C3nDc7LZpNonvxDygDNo5ZmP/EsfbsDEr1Ndc8bVsh
c0VDlaMeHQ9ufMdq6Md3gu7Czqecg9Rsf79LwOtd+jpQzv9vP45LxWGAZgq1bq1+gQWZ7r7vo4A6
Wz9dBmFZjg+c9w1O/EFjGZBXwVQM5utyL3rdr03r3jokjz/gmaxf3U9a4t/KZcUa0N7xUMtEyo5z
8FJv+Wv5ZfiJvsVDqAfWP2mIoCoV7m8W3MTb3uqq17aI7IMaWs2VZtn8lldKdtDIbf0x+661UU0y
TMtyB+zznopTflBtmj5+oKr+aqNHUcyedbZzf6Khj2EKweUmpRDwyOmuhlZ7wRcvVbL1og3dH0Hr
AL5f7GVq+ofMM92tE4DysIDy3Q/l61CO+zKskjB6ENqBdfhhliL0g5z+ZbYv1H9+9sI2jkK928k8
f5+7pndxUtpYTnKbLuNhGuGgkFs/i92fXgG8OZekJFiKjfllQIwkp2kb22CF/gXQhn0ohuEPZ5gh
b1gu5phwyJdb1XR/GtdpsQ2K8VUvWx0hj3+XtXZEl74ZILZYcyq5wAOCbqk3t9cxae2nSklpAR+t
7K/IIUhQK/PRc/TvwHC1J9dUoIB0aTqzaU60AbNiHAZCtyCx3UM9lvqT2ORizcGjaxOTW1XJ96Ye
Ff3Rtl/Eq/3lChMxjcPm/Oe6WiZby6G8WNmvRVeTIP0X9pW0aKjkSXu7w81kuHhkyDq3BeQ39GmB
AF0uEm3eA08/zSmk9fFBbKtLXlIZ26xjqKHp96KTZy+OFSTYlIgnD0owH1ykmxbmRVfpNHTzItsP
iV9DK5/E+1WtGuyI99TP8yUvc+UKrxANOTGKfSdTC0zaLHn9/p2h4DQIhjv0y7LaDAt8Wy4fxh9u
Zcop9OIyLrRPI7Adbxh2henH3xcdiV4BmmK54CmRPqjoSk2aM4LI+XHUdO3N7Psf4uE4dARBFv+e
g0jZ52Whk/nMu0dH05StpnPUVywFYJqT5lt63Mobze31FztZFJ7o0DIG7RJn/E/I8P/2imgjeIcq
9adXtFDJihd1ueoG5lieJWZ/sLQLaiMhhPo8evWquueUNrZzEg3xqwLACqkDLfzu5gBwbKrrnFGj
+QKDSLvvk9b6Vn9SgyT6bhgJ9MC64V7MeVdHRPu039IW58Qd/XpL551cIqWlMTtVvP1qI8dGh97i
LTYoesElimPcp/7eLxLnOBb+p/+V2zzvVaDePv2HK6+53EHkGjzcGdKjCs4Y8YkXVFE3BPXVgDYd
cqfUGIAJkZ8OD86SnwZmTn7alCy1GEJJY0clOHaEJp0dArRw3EvGOlmS1/cFjq7RUhvrOjDqKtdv
kAgelb5TT1qtT0Bql3Q5BFHkyDtQZ3Al1XA01pZ9oruM8804vbMRxecZdsl9oEJQ6FUJWmFtnj7C
Bzs+jo1HjsLoj+EA/b1whgglyGpbuUpay//pJy7ivPqJTZzFNhEkkP1bwGKrz/r89VnxgIxhmbU6
xUT4i6QxTHrI5kSLd21Oi7YMZeLePFbpqvoQfV9dzcrPNqMVZIduItyl7Su2ry5CHBtfsdq9DUT4
Kja5k4uKXlZzkFsj0vj6re6Bnhf1RqY0L0y7hVLtb44p1SFcKudySaRSLreQ0LF8WjjdQHy+sWlU
aL7i+MGnbnx81uVyJ0vk7te6+xKCgJ8/xsnGv4qRrYMokM+vfJQhxXIuC/5APuJius86d9Tt8sGn
g8K5ZDQ+3T/393m+WA1ZePRqHKNtrn1PAuDj7WgbL2Xk5UcdzqCr+BhhVug3udVCO7sEYzRz2Jic
2uN/JcyaTd3r4W2IWth1ft25nIMVWunOv9ljWbH6rWtjj89tNSypxF9PWf2UgJwjdCz/IavIZ6hA
FvIKNW266BArjnfQG+W1+EVo8YHrAr4o3AkEx20vO2TIN2L3e4dOh0DUldz3vTdHGnQSAV52GnoZ
A4DXvRhd5Cj2P9nbaV0vt41Cm0Eb9PlJCpWwFVrH0ECbRIZDMaUPJCK/W3PWvwWlH78RE8qUXJRK
++INs/kgI3lW5CtvqqsZ+66PlS92VWxjkOZ/0jUdH8bJQr8TPCZCFPqRZlNrEy1BZxjPYHpjolFe
Wuqj2PolJFVAQuxQRB72kUSj8xKNZkSjCYS9qJQvwW7ZaR3gWbxl3fTr0R47OJIE1lkfNfNJLvwD
7E3Z93xQFpujVebT3AbWk+ebe9Or4CD45ZtCs3FtzfG6muTOSEmBOX2H5PPiC0SmRDjL6nd04QGR
BPGlb+GBm3Zw8owPcmnjwLrlpdYTEevRRujgqVL3p/9D2Xksya0ka/pV2no9sIEWY3NnkTpLK1aR
3MB4iiS01nj6+eCow2Tz9rTZbECERwSYVYUEItx/YQBMJiOALV2fadkutsfpLM3Y9N7GLgseIidu
XpXiKlzc6Wo360DeOVX01XYjco0Z2sxTQjG3N3ow7V7HSs1sHd63HKY6/jlEqXElLYmXk7dNcpdd
3DIJNUDnjozDvrGsFj8xHfZKqBXImi3TZQI14/EQ6cguygy37SlaJqHF1j/tw+pc5+iDbfB7xix9
OaxtAz65pcAgB1KZpzvpWU+TOSxYYVfmwarC7wnGkmxSlljEoINZ5jpvLbQlAAEs2VdRew10q9o1
MeJpl9jF7UD0YWVItQyZ7Yx7zB2fQrJnV7ELC1UkvcElfgKnkj4HxRzeZJgYIuWIPveveOogs/Vv
4qhshTdhm9yVY4CqmgNZt3P1vYjBXgRiG6msStv0fA03Nd57Cgj44HgZKbN9FuE7yAMuuSCVvbRw
Mj1wk3q7NXO+N8wEYysaPbANqFik5l8SE52eXkR+ah9srznpN3Zd6bu4nMwrbATei8Arv4VWuZ7E
f5/86lpO8AKrvklEt/KvlvO19IfbdkEopnXdPiwtQTPm/9L61ZdBz9z6/J7OK1DByMefCur4+JAu
yl5FjBrtFJufBcsQuTYem/lJ1BZjHclFoDVdvTDI/RSw/i9xxb/DMkZGywDS/TJ6HAbyp//9AjKy
GcEnOEX+s05mVq4mFETXLNOT2pe4cGjTdC1nphHQu47BbSJVthJu8sQ8FYMCXYXhOpPJlKS4rWK3
93HB3ybKoMvhcnWJQbBDjDT7PPltfRWhBrqTYlob6YAMKyS0Ozwan3W1vJV4OGYKGKEk5Bah5mYa
zk3jI4TP7r+/q+2ROv4ST4K+3hlz1V4hlKx8/i5BI+QTU+Q+ogwfQ1xkYctaGisLi33IAmp5K/RP
Es4nKCEJ9Of155UPuv5gcrr+Wi4/yPqr0RDu3zoGP5AM6lFm2mtVk2+yIRrazTyY9Y0RN652MLzq
kzLV6tENo+YmLdmd2Cjns84/oIJiPeOOjNa54Tkb0DPWGZdu83mqIajnjl1upbeNIDh05Z6Evu3V
WwSpEAC/mRAYv9Es39z6fmNta0NFNfhXx6WZ5sHcbHBWmU9OoF0F+Bnb2zKfguv/dOoimg+aeYiL
DTj/+Wru9hKyl7icySXkrNIRPkWjE2mgGU3uD/5LEx1A0Ck3UmmUCmRk9PYZLfGvpjmwxZKO3nCR
nQxKY78GiyR+MMsWQ1vQuNUOhd5NHu/yDJ+mGSkMcxMi3Hwfz+Nf/OjBuRnT9L5aDhZfpXtNrdFT
sBbL+aXptBZY7QIfk30CmI9ChUMNeIoNXIFN//2PyZQVbDA56D0mAPg30iuXqUZvK59AQqRszuhZ
qDeGp4fXRmEvNhbaQz8Wmr9xfXPXKX5410ozzed0WyZleiwyX30wEUF8QELKAsvIzq9f5snkNHf9
O+R0PkIytyzbb6kzlFcyTA4u+Y89PBJtd4lRT10/BSiZhTPlvY5NjVavZ+THeKna1OgmpOVXiWK4
8itq2HrxNVHR9ZVoV0bL2FnvlUeszOtNUyDw0oyD/rXs69vWCcAyFAj34yab/egjUAigUP3XvNPL
XRy7yn1k9x5ed119Fdaqc+PoNbgLnAee5Upmw4oy7dOqiUDMgqQOl5JJgk3NwVTc9IXtTbpYw1jf
22Le5t1sfRsUVgpeFo/3zSK6G8X9X+3IRrG2dRRRTRsUnxGVj2nRIX4UoXC1FARxXUHabRkhzV8j
pCWThsRQd00ePTSYoqyPhlLxX812zh75+g2PURKujwa9xRuhjlTrIBvlsbRfzazKHyPgoX+MQrnK
wv0I94UsTlmNLc/yMAuetCRv0GqhJSFjeaxTPHnqer/+LZ71KGA1A2YDw2IqOE2BPewGuxtv0Rce
b70MDdc8skl4oji5x2VoDDHYcx67wCjW/cllA/LbhiTOLFyTZDOynmbJYtZCWXvj4Ry/meC+P9Qu
eTsVAt1eZETNpCeDzLt20Rk16y5BJCGcjziojvvc0KzTsGh1x+M3bRyNt8idjSu71woAUPjJhTbv
EDdpSwqImvMYmQB8Fj+5NrFACQzKi2GDrzDIEz0m+qLk45IC1LLAf1T5kVfd0xSFIn/+jujCx8jY
Sz9GoiwEfNUk6yiYExwq3Fb93sw7nXTD7cp7WCkO2utgN/ktXmowI4QJsfIftNfQj3JcUHDIQ3Tv
VjAFqvk1Lpzq3mUv4W9Kt+I9wXrruEIUlC6wwFstebtVqzaOlSNyn6AwPDu9EfYSeHzcqUhePEVm
qp0ze5gPMMqyN5I1N3ZpsecUpy5UDcgLFsVbBqH4BkKH+sSNUNz0hfMWCCEeMxZrizxCc5Re21Ln
p+9yKgcSthUIqsTZ9k1C6SJRqzfSNDAha+UmNgFcbJJhzre49sx7T0mKu97rnO2g9ouwBrXenETO
A2zH8E4zzGgra7+knT86dKoddwNr561ZmxGmsIuebFGhvp/72jOVmnKDDLXzvR1I+hdp+5cCg27b
RxkVyCA0z4U2F8eItd4OVua80/JhuDbVsdzJ48VMqkc9MJxnibfsb0j6UHD+FQdjeYuyWP3ummn+
Vha9kp9bhyKVo7b5LWBphNMWOT8ycfntWIMDk7JBP20shGPuAIr41wrLW8Fx/Qn3WjoDF9b5QoS5
IL2iwSuvUJTIULjaDwu3Sm0oyRq5V2KEmsensUztU2M08IKRnkNDhlrPc+2XyHsNo3bnuLZ9WxqU
RpUW8i9GjEerK7o37Cz6Y40G0nLvNK+OAaS1mPMHcAfDpp/SYge33QSqbmtvWvXezCpadV5jnbJg
nKji0TTQVCJh7D4Wi4hU7ffVRhsjwODL7CZCmMiCCvNB2o0goUBR6U5rllW18o/2Svrl8f3R/m28
bqjdSc8GYzu25YQgZAwWA0j6rtfRnnO6IjgkTm0fJgw3X41YowzBm/gsveQYEpTbc+tWep3YPBl9
Uj5lg2MjtH2SQZCunAetqu6lZdjRBKY6pOq3XD/ra3KsKdq7ObyIznI6bBu87Fl9B6DaP/fLwcyR
t9TRqTpKs6/dGWR28VVaMsVtojfHVANc1BgPhKk/xsgs7qLCM064f1EFXepwlVFAn0jCaiv1OolJ
HW7wbCALaMRf4ooSaoclBbraMspY6c0TgLfLWAnlqQ/mtprY/PM734Kc/1Tl44QxK3gGPIbjtWlH
eEJRORhB5Of+nVU2r1KCoELp37lK+SrlCjf0POmTaoW1jHQYKeijfzNvuYqM9AuIqxb1sUOkZkdZ
Psqi0VdQrHfsML6RZWboh8HRy8dxJ72sStOH2XgbdCyFFyFlOZTIWt/62nC8JPxs9PgktOb78ILw
sDLvj37toWCTFOkp1Ys3f2GmpaE5nPp2jEFBwluzQiDkTajVZD5pQpDdm03Uv+Rm1D9YWEpU0RcW
P/4Pd/iRAN34nim4LYWzVT5jh2ccInDs12yAUHoLrMW5Im1efbt89+Jp3rmB3WyRBS+Ar+LeGuua
fXREdAb8+L+0pT9d+rtU5ytcQRf5m/46132xEUJeFXbNEx4qPH3K6VZCtVIgrxjrz0Lgk0OwVF5J
Q6ILu/D81sP/56QypNg4ChtXDe+9YubjZLGzj5vOPbuid6B3brv7YOj2gLgPTuyxuyvaCuDKpHyy
4FBL/td2bfOMqs60aybWLJgxRPNrHYIOTEkM7UT+ROTpVuG9ftpRo8Vt2TasI0z6Z9ssnNtoEeiS
M3hTzm1b8fAPy3ba/9EhQwbqLPg3OTtp5RkudemISEg6mfY+RJ5tLwQK8Rf2zAOCIw0IH/gWWqmd
GsqFVxqGadPmAhEbc//sBWV0JaCvWXrlVKBkpAEA94//0rteYemReXKpwYnVvYntK6t9h5eUqoDl
d6o+02+M/n3k5Y6IPJlPVhYs5g05XRKlrVYgBcgmowG0qW2aAHp41k/6br2ZpD16hr4rAHCrx0v/
ejMNSX+3Cl5kowf3REPII+hb5TqeNfXQJWbwpOI9ChfXaL4MhvsUi2o0v7+ksNSfvtN/UZEm/pyG
OfzuOgoeU+zzjuPgDKfR0t/nsXtuBUnV2A3mIjTX76EV69Z1pw/PUals51ZfdQRWPOjI72vD35Jn
q+yzXCWO7nCuXTdcayxNsGxhtVMjMG4Avgyal2Ec1bdux/PTeKNYp+OZkXdASjzjDRNc9RAZjXGQ
3trFZssMLWAjVgdG2yzRVOi8COU4E7uBxW7a1Kbw2m5xjpW/vsT6Oo43hg1MXpqG6nwMkaYc5CpH
oMTDSZvVRD3Wof119sbiA/XKT6KR/0q2VZKNuypFyAqN6jY4CglcDpeeS0zOBqGIy6nWYZCA2DE0
pki70gfnHIdwsRzX+KEr6k1S2cH3PAECA4MTpFnyV58q+le7ytEY6PPkSx1AhZ9bUGNaA9QIxlj8
GvhI+Y0ktl+GUve2dpdC1dRZbqQpO6o55LGYleOd5lnZHQUwyq91YH5Le/eYZguaDyJ+1NXqt95j
Xa5njf0EcGk8VHzg62LiGW/XlITF8qxVuuSs6ONJ9MgkJIdscQ+6mKKtYxczIRk3mEZ27tPkJJpm
EqqU6TUc3B7qTNc/T1BluwTbaW+xdoTwlOz90AclsDRhlMf3adhf+ZQREN4CNU0pWSF3mtn9M3p+
9dnXlqLycqWSLAj7RGNx+QDyqv0Cul4gr0Hl6NUmBoN3MN38ywX2Kme/jUu4r1rEN+ZXMibGssPz
UKmscyV8lC1d0iOXB1+N22HZEUpMR7hSd+fwUULcqEgMZrz6pHNCUP0Ggu0rkqr5S+TkM2knePN9
xPvK1XGznVizCB8qx5llC0aiOhuemr1E4F+P42xkO0UdlINe2cW2UAKvgPcVaTdI7B78OQiu1pif
1s95Pxj3zqY0zALhn8zCQsOmHLis4WxD+5lXxQC60ZgfBsv6IWGqZR5PaUc/G3kRvvRVdfzDhtiK
NJg2wQyHd6lbywE5nP5uDBNsca2PkMSzMtAPXW2kW/74PRC1xaLGIWd0IzJgq7uWq9Y4zJBm24pK
WGBFPMXtPN90iDtQP4dZXxb1bTc7wQNPwfChXg5mEXlb0wJcIB0Sk94IbL26oDuW8XIJO1B5QBjg
+P+4RlKof42Fp51lonQa+vAJST7jpPUwcQoXBz+py6yHzEIWY5HQkENiNw7AEud8CcnZpfYjzcHS
f9b+E5Th/LTu8LQwmY95MLqbFWGujVP0kJs7G6OxZo9GDAKQy+jeaY4flp0GGxhw17n1PDSB/RyF
n9vGH54kkubDCLqiGU7SF5RTfqWULonwAITluocC+zwfLpCPPJq4/S9tgXr8Bg5pm/yVolNwvAzR
R+yWsb5Jz2KIhw6kBRT9GTFb9GqCIsCSL1RvpC/3nXE3lXNzlN7IRbU+CifkdgGOvyiWWt1NkbZO
rSet3mTNgoUeA3OLjkRO8WbxZLHJaZwzN/kRoovR7EnlAMiPldv1d4hx5j6d0TatC82m/gxQJwXz
+FAGZX0Xw1q/wHkkrvKTwEFjrIcqyG9jyYT8NtZfzHEvY6dy/AnEG/gxElNGcQcXezwqk1KwPCSl
q/nZexOM1UNtxt0TOMp7CUd1/DFKcA/6XP4+ytDvJRxSpfARvduFVWMg6zN6V7qPBynLWwP8RNls
yXiXX4PGvMkSjPvaftgZuhK/h4U78+WIwpcs6dw9XoTFtp5Ql0TNtn2yUW08h53XLFYTzZMcRl6u
rDp69QhnBK/V2IUYifL1Q7yg2TvbNtd6mx2zEY/NeT5J0U3qZ1KD6wCujuh3XcKz6Qf4I/dvMugS
LyIn3WuYV+0uHT1W238XNavGhxBXFu7OB1WxRQEJA8QBj4X1TIumOxxin1ILudxLXDp19iHXPrd5
aC4ODBKTQ+zCGe0c/Sd72+4+d0AqljasLvJMb6Paz9ekZ5ItHhzlWzWiC2orEWYbdlO8wZBzN05q
ZjfSG8zmwdOm+LFL0eS0dmnhJ3tJ0cxD+N0KK/8s/A/hlMywLw+W41nb9Y50A8W+hbexTpAh6Yjz
soJsMWbHmEnltu/cylmkFO7tEGjoN8WzezstZyQe3N97Y/OVfFOwxaTe/IwSyU78bnzWqrugHt2b
Uav0e9cncy9081HBGLDWkk+DixuG37TWIQCivbX71jmDozO3gdL4Rz/gBclrob0ZsFKWd6u8M6No
/oQSXX4rLWPxX9ZGeIXyfjUWd2Y+gfTJwcXwCniWuJoMCen32gqPfd4Zj+1ysF0vxyBbtc/BzBt0
22TmTQPc93ZtesqZMqD/IGOtgpeHbw0HmV4A7XycyzC4trTxr4/h0eJnTdpyq3Ut2wNyUtNeq5GN
9qfl6qniq1v5BDLbrvq3ydAxoFhKlBkJsq3TlsH+Up2UmuSleRniOgmJT+kBakMlQOqdrtZou2mu
9CXJ1hvVW5gOj6wRyEjX0xUm2uXPWWu/teWIBlJl+sjyJyYiYOWCVcCPM7KrjPIrhJI8N8onKL7V
tuwcUFJecaPNQ43TIGlem0WVdZwn58+K9jQU0S4JeAjKd+pygLvywjaxupKQfFOdgN+m4X+XCAUe
RAyDGlM/ffaKjQRrR9kNno8YljHCuspn3zv1aX1rLDqIyLlW/WY9XbsNTCl77gdUQZbhMMip0sUo
ZgelE94bc1hvFKXUjwYCjvcDOn3mZp5QtIoNBfe4JbgOXM4Mqr9Xip4//jZYThsLocc5aW8vYx1X
sU6N63wSSJNAmOIscLcDNedtLpAnBL7ia+mWwwprEoTTZc5vsKjL8DUo15ThWYN8Nz/YNxyEv9uy
j4/I+qLgO35Xl11+jMYlIk3kGu5G7EOkYx2X/D3OreboZKjj9+GXPHDLzXKrUTi/VSLjuwmk8Sid
sWgLy+kU6elN26qby9g/5jshlldWmeMW9uvCUxyeNRsKd+P0yj0OJvKMuvDTurAaN6Xll6dLR8Pq
4liCW9hIrHO8+b5KbuVeL2CTYOc1PflUaK0ro1Zoat1TjXtzcbTDXLv55z/+5//53+/j/wp+FA9F
ygs//0feZQ8F4vXNf/3Ttv75j3INn7//1z8t3XPZzjiWrqOm5ZqmrtL//u0JhRxGa/8DUPRYREGe
XoHtzvZWlEChc/mSL7lRyaBL5tyAoUu6Wn8ecXpp9HR80Xl7n3ENc/fYrM/f5EC50t2TotDOcV5P
L55VI6+zUFo1LUXhv5zuNB98eD2MSOOasfoN9dOncez0k57MNny2AVrDFfp55hWCdtelQ14P+/LF
VQCf8A3W9P7BzlVFx+ovD25QhzxQ0qaMhDvumqELRh+7gAoGuJZHPViJpRmlyC2pOEU4hRVvSUXE
OFZwSCb00YGVpUfgDskai6bo1la4/2VEUc323Yjz8WUSCNLsJBdKU5zn//Nfw9X/9a9hqKqHNDvZ
Gsu1DI2/x7/+NdLEIO0C7uIqTcD5TFZQP6RuXVMw1JodbrvlXmJywD9Cuy2beA2hIwdrqwN+rZtN
vKPiir5LWg338Gn69YAhRw5WtOC9C7AacZc0HEApd9pxioYm2rdN9R3d3t2HzEfpNu6d0o7BNlTJ
LiOKBb3x0qbQQAVrDpr7ejmTDr0iPyAxN3cAInQt3noSXGeXVqujGHBMLcOHisyGcd1i5ihmzMXH
hlNpedenmvGx4UQuMAZ1VF/JUJk0mQ2bzrAzruQVCKeiOV8uuca4ZFp79oO05JJdMcYHaaLnF9+j
WLTuWeW6ckmw0sb638glPV3x0Xhj06vzBTr95z+1oRp//K01z3H4ypEmNiyQ4+of3zxFcQ3MxvLw
FJWqdjWmLnn7BncIPUUDGAcDd9eGE3gevyBdJ+2pS224Mc/6FFt3nVlimNfgn7tF0qrer20vUpob
D2E3J+r+HlM3/BXGGL1cIy+duxD096nWsoFMeuK9TF7yFZu8+d2YsxdMlLxPEyJlB0Pp+vNcBfYj
z3qeYW6nvgdtCzcgbL74IZXCmYzkNVY6PsIPDcad8zC/IzfXDlP0bvu2t83qLr/T/RGnce53KDZW
DaUQkp/J/5YEjb3xrEF5mJM8RZQeaQ/TS5+RRg2uDMhw93JQa9INYZ40iJPOLhxa6FsSk95Rj7pD
1xnBtu77drE9ZF5YkI3A1+52jeXjwrzsdf0cDGO/S4Yk4u2fonHt6y15KG59+Omo4chBJ6fQ2Gxr
pTU7w3hrW+P1RfDaQjoPf2We3utFRpcyc8MiYn+5iFWggQEEIV4vnFZVdSYHluEmGGskB3E64PGu
UUaKtfIuS/ElGhK9xPakKu/KJdbCRuc159o/wjaKT+to6THb+M13OmAhMneZIdOkCSP3XhkA8klo
vYicaoVz1vrWgKhicGGJyVU83Xgt7Oho9XF83c8AFsZfB90ukDRAUR4sMWX0PzqkGQYtLJoKWLE0
ZcZlnGkrxjlDt/aP+KXZoXTmeLiZ/bvpgz3BGssAQMoEp9PnXRgiWXuheam1s3OVMLsOkKOlUC4E
sYU2tnT4S8cltJLKrNvMZQupflWKbPzWRZW1aZpyvNfM1LytK7ffSseczXeI0+efHGuuznGbJujJ
ldk3hDOlH4P4bqOVxklFdOSOJGR754wOB8DvexNU/tZami6ACBMRekraKsCJgxWALN/JHLXK7w28
ss+m6+raRoZbETtyUE7L5SSw9vlVbZ9Nu31YB8k18CLID7A53Y2M7uFvn9gYk/0noxs/l/3J0THe
Kzv9piHHjJK/az4mBgJCWrQ2YrL2t0aXnqWrWwbZPV8+Cn0Z7mc0JWay/6K0CBtZmtJhLorOeGmk
pLYZJzGd7Acu9kO+Xk8uWmoBy7QFsrP87zJ2iEGqBe1jbcwWSGRjvi0DhKdsICATWctQ0VFz6KDa
4Tc7Y2EbV8Z976vGvZxVmTlvbN2djhGydDZQELo9tTg0k2PerDFHidublAW8dK6xoaFAAekW2JD8
B9LVWKMOiRj3B2n+9r+kJEfGpL4al/9Y4tk8wBvtF182D8DOEi+LiXxgH35fY8A7b//zK0J3vT9e
Ebrquh5+bY7lcWpay3Lht8UZz3vdIYllHDH+WBBfqa2lh7Exu/Kzf47HarhChst/MBXESNuhyt5N
VT1WWBt9rk1eJVUx/z6CVM/4ucwwMctrzeN5QAG96kc02N0GLvDCypvDtttKr4hOS+/cwRS2ctX4
bbDnoOjLV+vBnZX20ERDxJvIhQKeTOXyjHXRj6lG/TFeDqMBICrGq/sksTCqX6Oh1q9H1/4rgc55
haSx/rgeVOWIA3t8Jy0ZLmdyHS1p6WAEgjv2A6vc8lpbtN4NL+zqzRyjFV0p2vJORPW9mVSC6+nS
DlIYNP+2B5VGb9Z/H7CMlyvPy+VlkjTlTGLS7Fh77n0/wLLm1/+AUgbv2d/+s//XtSx9eKSEoB4v
11s/3TLh9w9/+TmKMG9OraFdXz7WOuUyRD5XmsVnPQPiF3u2f8s2ydiMmpN9cfGi28K2Ga5BJDqv
kweSnIU96jLTeNAWaoqoLP2mvbSqLvGEQyF42eJdDsj6GdvJciv2/BBZpONyidFDneLwR4/VN/hv
doGz7eD3P9i98Y6qhX+e9BLXN0gwNUZZurp1lMUFbjZT8lFZu0H2ry9a9zM5kfI0xep4QLEK4a7+
R9Ipzhp2hyTf2ZXtHzNtMPrNnCU4+Yaj4t1EQ1Uc+oX8Ic14icnZOtIuS/+m1agXdnZtXsubpXEq
xOVD7bi+Z4RvbHU6MPJI13/4kzp+9CwvGhkTWUazrTsLyT7WXUejdfBbNeL0zXadYzcV5jfbc9wt
tofBLVa6wUMVkxUucSH95sMyHVC/eW6tEUsErPL2EudbGnRD/c3CBGsfVrl1Tg0zeUmUDL/EOdjP
NeUhtsELMT3BKk8NugaMBlJpa9Dlm3Xdo3kjMZzVzbvW8Nk6TZHqbXgUNrAzCUp3FXtgTDxg+Rtz
/WeMuuRY1op/7RpNfJVUBbmJXq2p9OX1AYhp8sgDv9yB+2g+FV1mYA+hJ1/trHoFs4TZx5jusPkb
r8cQf9ROUbQ7O9epl48FSzlP1e/WWMaWdBMN/Tnm6X/ddtVHR72cmTkm8pAbuftknARlHpWk9yDC
daTqwuAujm/EoTZASVz1rfBOj+G6gZlVDtIExghFqS6i48zz+k6ca0Pe1Gc/DnrleU3Ma57ZAulp
HgQsOSZKvUvivLk2mPKyxAW5JPG4KR7+86Nec71la/fbRpw0mGarDqA+zWIzYNl/bP3UoUjZpPf6
YewoFPvA/c5a2wRUhEAU2RStvyFktWv6OP1hW/GPxGy7T7EZwsquMgT5ilS7dUHL7xR3Gj7PaX7H
G/H7PLMcQU+w3U2Uc97w5Yj2qKtmJ2maDvuokOIGeU96jdDc5Tj/PZfaoD2ZIOolHDZmdWMOtomM
HX/VcszmczN9DbTO/qS5Y//QRQZi3Wr5hvGqfzYGZCLiJeMbKiVuS6manKS37KM3XXnuEIx7FhdE
TblvxyF8kkhblagWj9zZCMjlBWWUtVMdq+wUBmC8PT1NAJP+fRjL8a3ii310E1QNgtKN104D7Ta+
O7/a0i3TcB1BuNYInH1lFdbG1Lz5Lvcac9u4YfFpmLJsm82W+0pOQUc7OZ0xIQEXUmK581Vph3cV
IOFfRaY+d5ipfufBcR2qfvQT9NpBV8cYPQQHMBzrsngTA8gb1ey1VdN6g1/H8OYiQQcltYOTXyhP
CFqdJYylQgh4WXlVream7/uhOFr2jMqBn2nnJZbPPYlQHQGojZUUCbudo1Jq/jv65eRf0zl+hFjm
nWIUnE+qS6rIrQwVXYsOaXANOfDsvw11xyze2JoJzn0ZDzvhj/FOCF1eLq1DJjrpYftx6X8ZipqR
9RJ07ns01+pNmHXTXgXg9knJjZ+FV9k/rOEVx4v8e9GRsYtTNX2GMtVvyjn6NIYG2S9H984sBZOX
wkKVMZoN4GZmmr70eNHcgRi/V01MuLALDU+NEpQPJXC6rQ7y7tiMHaQIZbhZUlfX0nK0cLI2Zdnf
2FlrHKltfklTRX0FnPrNwpn7h43Vl1uH5nteF2y06y56NuPKPXRq5lyFBW5glg00KV8mYXv1zVkm
AS3clOPwMWkIenuXtugJC0ghQRYTGfj8dm3Bqjt74YzX6gJ8+NcReoKxVaRUD5OhaCxO+9sVfPer
uWLzwraEqQLOV0XYG/x5qSv9XRFp5aNJMUo7dkqfwQeqHL4bqn3vIx173TvZjYRSo68pQaTNtAcj
4m2jTrHJcnCQwbnDHZpmKSKZQ9o4m0Gpgyu9g0EN4ftRNriDW1ypVkDxZAkpCgTxkIfPZfNrBui4
NS4l4cskbfLMfR10xk5iapvuktFAwr3pblXTt+715SBnld7afPcaY0ueSjuNGgwJeRJEbcAmenRw
gC7r8NnVw+rRiFDHXJ4VckjtVNt5HhlWmRC4VfnoI15zGSHXyIrC2vcZbDZPe3HRrruqRhvLG2m2
bXbfj819wy3abb1w31VW8iJ9pp186tCWuZOWUyOdjxPYufW16qGLS3+vBpW2y4cWZVx0hnhRkGk/
r+02/2LNifswmUoMrsecr+Pe+rL2XeZKb4pRwNNlvsQAaE336PtsVEg808SaeCj4yDE846c2iapj
i4nb1TwbiwsPtekcq9K3ubJe5QZFSX2r/pqUGWr15Keg79EEu6/0LLuzSwV1bt98kkPmxsVuVnKW
51ZX32ldmryGLlsyLAiem7EKX8Fed1PymoWK+jxo7ZYNYvKaB1P7OGN+JxNUcAL3Nu8JCHwIDCOi
hdd9iaTgjMiRNEtyzdd1mXyX1riMGKwiQ4WkCq5ji7oZXsqH1gVlOqIa/0jWMd5iqOi8W/FZnl1j
juq6UVv9Uz7rylGG2p0drkOLonTfvfnUtTDoTd95bhapQlj7IdR4tzsKSysHegQIX+tW0XnpvTQz
tJN+H7zMRV/qNmWvfl33bNgz6iZfDMNPtjyC8XyLyvqZPfODxBVtHPa1m0PHBqv7BeNW9FLjvVoU
SHKiNrWtprD+NhbKCWNu/WeFLSBuENa3JqmUTT5WztPo1dPBGmP92lmAYt2I/18UpKfIt9KTbLdM
1+93VGuyk2zGIBgNu7GePnpTatG7nJIArHI92U05vo2wa41PY54lJ2Xsf296S7NWXf1TYbUfvZem
zC3xlXkuSl6OQ+iy6smomNghDEGMKb5EfXUMqmH6Dj79x+SnzovvhfYhKgoKB3UNtqWjwpkhlvBX
PPyQkXqKrORcUC/IUSY6eg2r/9osqyuSdliKd1G7LZemxALwuOvZf46VlMXngC0rqwwb/3UQuCp6
scFxXk5dy662Qz5iLd+MIQXUNLqVMzlkwHb2ztTqO3VYZCB0FC3UvPg8VJgk4hXa79tSKz47YE02
cUUJOMvq6NUw0BhehgXool2lTe9u+yn5ws6lVZ6HqtQOFtrybF+s8WsbUW1QwATd6aVaoPhDhwh9
q+Ag0apTPjqgAFQbEfuWjssM6fAscjqzmT2GJOCfIJCeWZy5d9Ly4Rqd/KCPt9KUg9K0rywdXyce
85s6zH6KJDIPSPNOuIVyGNwQUHkXnS/xJkoeCgcEhaqYyl5RHf0Fpapik6o2acfdpBX+D8vys03U
m+6LqvTj3ogOZlbYD17vmUghhcpn/HietG5wfnrj9wprte+27aabmt/VJ2V0cDhzyQEXhjWedWzs
oBt2V1aWZ7dRELqsSbP5M9y4mxVtP5Sgy4rkDYeqaqtF9pURlohIFGX+PvfFqZ1A5fAGuy3NAZSL
mQwPU5n6X3tNUzc+drqfChyQdxPrkYdshOGgt/pbg57PgxzqvsITIq3q7SUmZzOGCnMGnPn/UnZe
y43rWhp+IlYxh1vlYMuW3XbbfcPqSIIkmPPTz0eoT7v3nlNTNTcoIlGyLBHAWn/4aB+dztjmwFU3
1Z/5qtcWZxxmhgdMrpNgBXsiWHjkK3b75trQShSJgiD7JvXBOqMFOj+FAlq4ZhNxs9z5STXpI8rf
jhn1O1VVHZUwVx1efo/GMqxOGvfg2ARNGivukQvmOSQ7IIdloj/qnM/OQQjcMgGy9i3+FDt5/02M
wtlolu+d47EqHwcbNdkBCtc3fXDvx9DVT3XWVDs7CfGoUdqit0v4bcmhnpDK+pcpi7Jn+VAsvXUr
GdObDKmVRekh0vJzhwzkNgeKd6/FlbeeMrQY5rRcUkV/6qBPgQ15YP4rIB4rGZCj6Ao3+Yy2Mvak
WfCUB5P+3GDvwNqXfEYtM7r3eiyMVNVLDfK1TdZs8ylPP+MrThIeOi/uWAw2LesLhpn9g+r0HHLk
o8buJomvOQyvlY4R6kve6CM8YK14TNmc7afRxL81N7ITYhz6IetLnC8S19ka+tQ+yTnWcWeU4+de
B6mqT035XbPzQzJ6BKSzjBRROSxSi/LBnIzyqyuzcTXGwn4RjVZshqL3HmcngDkwDPrdPKPCO0R+
fOQ/190nBZt4qPDuNYldbz1awbHqqgZ59Li5i6ROsmS5+ii80Kt2aDZWqybocZfD4K0lu5Pkm57z
lr7v2e/e6mWnF0AYl0GqscqKfFMvjZwY2rumzj5FeslnE+rekx4H7lOPuJmQAwcZ0v1Ps2f159RJ
f6maKtqmdmBpAXxU45NctJfQym7jNa3wngaMVaHZjWIPaRstCr8cT01STRu90otTrtv9m9Mc0oUT
1jhmcQzGNt/2ijlWiK9IUOZXL5HFuh2daRfix7Ti7FC8GyP7vc6FGTjCunwTOFctzTNC+PjFolN2
q+rtr6gP+8d+1iyeSvUPYlzlu9tJsptN0h+jtinee2cLKFt/y60a+WpYSBvVXIetXNm9Z5C316dr
kQ5vaafjHj76w52PQPZ2jnvjIDmKv4UhXjgk4V/4eWHYmRIDdqvZeRs8X25MDwleBBbctwnRBj8q
cFDSi7MPkQ2BMpqbEOZSZ8NYESn0ojHXsm2IycbryGL/WqIvdnXnChdymgitJ3cmZ6uVqvpzmBzy
uIhuE0QjUH5n6T+oXjXOJTu0J2bVgtGe30Qcj+dkNPl+LUVa5as86opH0l7e1e0wjYzRV/8YUNag
krwS9uBHW0gMczf5vdxkKVmstQH3CCFPUIjqLmog7PZfBcqPJ1VT7bFdb3ITv7bWtrONFbtDvgmj
YoD35iJ1D5fZ2E5ZNqxs1xxzrKfC/s7IiTrsUFE+GM484k5F22yEk3a7VHPCBKKU6lF3U1cDoNNE
coIR/tg9RhJ68qTFwxfLkQShqzy+RIMRPuaGjXPw0uEJvmSeoUHqaOL+SlTpl4Uk1xdflt3aDLX0
vvZL7VoL89vtRouEri6fcenMYn++9DnEBi/B60DOI7khEHfmSl0mZfu6AISPf7VFmnROph+hFsNc
9GpGd4MHdLxxPNPeqGmR1fu7oIbbqCRQDYzdjEbGD0o/9U+T7njRg9OUzVW160RP1SjVNDuNQXod
ohPiNwXb8cZYmc0MH8LPyudad7KzZSLY7HtGArDJKV4NzUH9UQ32CCbD4m/XXtylJVKzJlKVsn9U
vbL0IjQSq3QbW23xLOMke7Ltp9tQ8PLfxDR8RpuwvL2ytOruYgtsKJYXVneoi/L3m7nd0BDy9mZU
VRVFUv/1huosag4QMjDyXl5S3emfb6rzuruoje7nOEgfkaLPHhPdZvNAOAvsNzSmP+1dY5CIlmG5
++jwSaZfREHybxmm2rNMT+DL+wuehEdiZZpYNcBB5hBDFXSOvCfq/VTAVgI4UbPtJB4kDqoXpln4
gPUsdPX2XORDfSKPi2UVXqRbB20x+yiretzGSUwEGCzrJixisVNaaKoYyZ5tKuww/mrLAgP/APxC
d0XsAinERKO2x3rXWnXz6rbmc+VF4octDHC+Iie6gpuHZLtzCvxEPAKWZl+9jBj4g8pC/240RKQd
s+0eApMgB+lcsROuqb0WifVYJwPC9I7/2SEq+dJj/bNzZV3vTGE9VkglQ4It8c/Gj+ctF84jKrTh
z9qqd1rejl8HF/6cyZbiamRVuJ8yOR3VpCTEdDsz5/ktY5JyK+7bcgd7a/prkrREuB+WSTmaWg+D
0KGOL5P+vJI3oRqwaSc7e0cCytiaWooWn8lvvYI+g5tFKr8PEfKe/+eIiRFIkv33e8APz74j4Xu7
B/zzzexG2X1YvY+ZJh9VYcLyfqwgCm8KaMpbaaS+z5rRxQ8MS+aO/b4aJ2MZrD0EptKEzG03+hu7
aLNXLZNilWuG8TPJTjK3rV+O4X9unSL87Mw6ei82SGUDkN7B0Kr+qGZ7f2YHy2xdz8w/swMfOt1E
2IPHH77LneutFG82LwXY7dnKHo3ImS+qQ4Wxy1HnO4uriYLSaV3ibGOPFGyrKHDmUyNQ1EzNXew0
6UE32vTd91/UkaUe2cAU+UITmbz03f27+R+j1TlGjU4Gw10NTfXeRa1jH3me5nftUtjFIlQaeOxJ
m2KheQccmCIeH+zv0uzJSBprT/bD2VfLCXU2iu+ezhO8t3vzBVHJv2omtRQ+IBgyTrrLSFWL6278
nmvPAUcRcCNG+RKgOjRzhvgcRamJmdtU3KrdkKVbkgXjQfWiI0W+fAB5hGbzs9nl+94M3M/CMqYT
YmzkvLOEuOXoGutheb+KwK+4+6rQW9EeWsNCxs9YxN9LyyVDt9Q/mP5mmTdo9LB7daIuIXyYOQS4
ggSie4HSvmM/qyZ3mopVXcjyDNjAedZlj+HAPyfAftwMyqneiWsk85p0UxXIvtuxPt9FYdzD5Eau
VH2vW/k8WJnzFfDsvGmxx0VLqOkvfAFYMWL5jsPXAt+GkEfYAtqgFYw7FbI00Vm44sK0SqaSFfOj
19dNsXUhf+0N0j+cpLpx37VW+VZ1wydgbfV1lLp29b3wcbTL8g3MMUkwTXO2apTJ8WjVw7q7NHYK
TxAtifMwWRvV6eaOdtQ9H7TTcsc000gAkOg5q17vGnCzU2Usw4kSnkpypLeiYvOUrz7qRuH+7qlh
jq/gecoth3/v9DEvb2KfiNB4MXMER1FWdo8ohNdPPSegayCfQnR/nlRLBpvokHtFslZV1THHEcIA
uTAPqk0VebGDjI8xTQr/XPrdtB5kVUTrGZXTI4Yo5QpUubiqYvARaxny6iHxozIiStQMD6bJ5ktV
UaMudkD/irVuN87GEg5aJaawx1VSBu29Kqoi7+7nJQkJVuuHagrLub3/a5wXJuJcVACtl7FqSEYs
55hAjk4Kwz9xUpxRiU5D/6QK/8/Vv3vU8NidsjUqowhnLQNVm7q6jZ5EZ+0j1H2tqBBnKHHirK7+
W/X/1RYkPdIUnpNsPu4HQxyqKcQCTU7DvSoISQz3xQIxL8FU8pz1tx+dwZ9hqm3SsRnNALOo8Wom
7Brkp9WlPlTJnUQYUI1VUwcn+oOvJ6dubUerNgAK2/pdZM3hBqgKxtkC2pfbCL1beaJHxE8zDa7V
AOKD0W2AXZGa/i1olYftPQcb+SR0Lb3azVOEiniKlJ8uj6Hu6ivTRtU8Yd0vMQHci6mxtn7nxW+I
VZOrrgOUsQmkfsbEtuGH+VZHRnJXmEuwMi7FW1+ADdQBaBxVNezGu0xDY6IDEnodUuPZka18bWyQ
fyMQ0Zy8jFsDtFJVBwtcdxV22htqnMZRtXmDPzzAFWOwVR410hxnVVPtEM7kxcIHVNleClHF53lE
LFtVu9r3N6XuOwc2qhYpSP1TACT5scDjoPD0jTFl/qXrC6Q0MT4KEZhonmocSwgPQa3ZCMRfzUUh
9y9SlHQt/XxN6/5z12sOLNIhepr1ECpACyzej55ykUVP2HvGSIDLH6p/WAZVXZrteh9WtRqhOuLk
EhjXMvFeiFiWj745RK/F+Kw4KyZWu5dGLzKiuyQ0J70tDhO2OFtVDZZABDgI50ZwWW7huTrcAog/
W7wXi43d2cablo633RN6D8Aqp/7r2FjV2hFzcQ3HSCPN3o5HYVriIf0zCS/r26QCbIaaZBHWydl5
LQuAWjEk6oZmEMurqlkZGJwWkhr5UNYUx4deq9sZyMJlgmrLa/HXhAlscYv7YXrf2fKljZLvcpEf
rNOwX7sgI+8ju3OuhLJ+lJU5fUH6GhtRDfWNvrH1axdbP9V4szXqdWSR3ppx2rxWPubnqiPWMfEs
x2a8N0RZLiZqMfyY0L6Pcz/YGcpebCnyMUKkuCPPuDiLfbSrauMUQ49IRt5u8CLDcPufYwQIXbSh
BljdrvRR8uV+EofK42+q2Ogb36a5fdVHW751g7vEjdgpVwaK5n4/6EcpNHmJvJhDnpGEL7KDOunP
fvOz1dkg2/avf872aju+zY5d++/ZfRvVK04d00YFYbAZKi4C94oLrDpzrWEWuem7HmK5CsdUbexu
AfJ8b9EhXE9V6D0gnwNNW0L3ZsNESt2KWafNpvwUjM5lwlwPVBfh2Lm+y+LAeK+XiXM7kwj0vN8T
427qH4OEY+voB8W5wEd6XSs2ezzFvBOkdgZC0Mfb3k+xKZa2bmm77Q/5hG9V1YnfcHCM7GTYuvkW
OLL36Lo1sIoE78+PWudvgJX7j+komyuabs2VlsnqPjeDKB+A4iYPnC3kyorq6Y3QHIom7sBBb6l2
IaaDRN6f1bCwIGtY2DZCxLiJrCMEMRVEzZF8trE1DXcqDWL9s6p68Uca7sY0j7am1bECSPt10sv0
hXwvO0vQ4oc0T+JPZW59Vxbicpxfrcr8PcDUXMh7wtpqTtRcK3JZj1P77NYosn+09PHzTc5D9VNT
XY3RhXtrmLSVLzyGuwSGRB/nh2z5JBy9/91WijI/qGr4Z5xqM4VO9Kq6IMTtP4kuOw0lyW9VwyRH
O9SjYAlskVtfO4P/PodS3qle02tKZLJMwrluP8GZYefc65NxVFW1kVbV2KP3o6p6c3d3w7xYlvno
xCY4fl7m7NUgmxcsv2pSV3FQa2cZtQcite0iz1LxqE7iQ8kicxBuOH4KjOJLF8dIKmb+e94G8yc1
QB9igYIMLBCOebcBmRG+V/7we4C6QzyY6WpxIbz736NGrYoPnDp/38bjdSzUWb//uc3HAPVGGll/
MS1ZPnOycnd1ozk1sdo5POPNwMnMdMBruGy/zqoxHc1dmTvV8V/tqlO13aapeuib+zlHIXXfScO4
GhJwOURrbWWNjfdeBlC7pImzbNBjBMbW8m0gJP9/A4RMPfD/RdWxvSAwPBg6lgNJRHdN/59oUHBb
uesapXNkrZsPMeYM8zowZH5qOH1Mt8uMfwM5k6WVwGl/LGHVGGYX7WzMHbbGWAWfmjhcciMzCAHd
tQnu0Ra3eXHXjGW+IiMVfJK4IxIxdE6dhyXGWq7Advmf1Egxi7NnYGxqLgOb1s9R2oC2qToR13PI
TPn2QVXJnWhbglLaVg0WI9YufuS/e2j6rqE1uJ8cd+Lo0hJlV1XLIe0F52lX9TUpxmWEwZttizjD
BpuayNNXPKKKi6phjx6vhWknp66b4CQSKj/ZUTAeRwJbmxg53UM3gFIKkqLa8BGhpdGiSSRr1u1i
ToJbrxkFLqy/rjyqwXNprQ0f07UCvbJj187tS4/o+sYVpSThTDXQscbmfWWQeGX7Aj4j2sVDhzD1
0mtmXbgr5FBx7qGqWVq4H6N03CSGLmDkoZlJ1C+595aCvXJyP7t6cJqCbqNqyKT9blfDPto4HALz
SzlO+F7xsyv04l4VrijK29VHm2GYj6PwvMNHEwEnPMyWQrUhFQmnh2cQAYx/dKhebQoFyhaiPhHG
cI63thDx0SAC3jo76bOA432fZ1EI6Bsm8c5KgMarxr96PuoDRPnAcyPYbMz7KG53sOQi/mx3j8Zo
/u6dCx85owjXEXOW+tOEjlJlF0+qkvKw20+xPa1VVV8GZG713cD846yaVN6tcNKrs9igqKYcpYoN
JEmS7ktb28bxY9GXm5IvGNHOBxe6xF0UD8MT4ShA8RI+iaqqIrVN0EW1J46ohw5PrsuBTkoclZcJ
qkBWC9kl1nL0n2iD/DM8CVH+dMYZB/GlycQW+lLhmqhq6j4jwg9bz0uKrWpDXIYQcekEO1nM9x4C
R/dSlN1TXDv1HeIRL6pW+jowL+yx4ccizKXaVIFY1LFHBuCiai3k3HOQ1t/UeNWEnQm4/dp7tdKB
pJHuN196+4c2dNbbqEUznn8AbiXsar7tJjznytdfMm+0NqNhxpvOl1+cutBOeMnme69Ix3UuuxIB
urhbG7PxKAZ2Cpo1Ey1ra/29N8S94cvgWeB5hbvP/BUMeLOvYcDxIsO8RcmkP4xjEyPckGP/OLYn
Ygg434zJQc8j9z5ywmQ/sqnGY6n3LnVgvRQ1Wgx+yxEj4E0ERpMdG7yrtsEAY3Co5b5y7eZOy+9x
LZHLcSvoMT0weEeDezCyZJdaZXpIKicBRp6hxhFNq3KaoaHksXvVQ1yvLV0bT3ksyEj6xmvlje1X
JJp5vpS2fim1ygFUE7EP8stob3u1sW3HzH4AlbsuJzN6UgUiCfpxBuTAzf/TBtIy3dalUwPB/E/b
EOAsH2tZeMTJPb7NjRqLEEOWPaphOlC2O7LbDx+T9EobePaEHTrI/5mUQr5cG4aX7FXbhOrYXRgH
594Go7Gymqk6kRLF/EbViwV5oeqqcDWgstGE6zaKctnqVpqYxZ0MJCBOqdYb+lbVzd4uT+oKyjlD
56W/UbNU6++pejmuQkn+R61EapGKkhBt+aVQbR/Vj7Z/jUvUWqa6b5cf/R+34Mfq/V7wbpdS9gjT
QajBPfU0Nu3vQkRYcKRLkXhOnK1UXXWrRnX10fbRkYoa8aKP7n/f4mP275Hone8rmH3rsBKrIXL8
q4Z86LPI+iMqET+AD84Peo8/jN1H5qYB5AM8XYbPcybLlUYU56dj/yyjEdDDgM0sT/H4ynPQPpRB
U8IEi+1rP0jcMEWb/sj9Q2IZyc9Kjj1aV6F81tqy2RdGZh8tLTMhaKLV5wP0/ZpM3mbWsU9zAiDq
EYIGGwdtyLM1l9kL7kJHB3eJ9zjrxc6PalB/AxZqTCBfHCXRi9Hxy+ya5FtLHvDF7OXWs6VFujNr
39M53Y6drb0MzVwdhOas2tEbzi4+LGdE+LNzbW9N2U7HIMuXlCsRDwKV+cZy6+DgmPlRzIl17CKE
HsCQVefStd4W0IN6sCdL3NHnILgJX1g9p710W5TTNEO8JzUJOz7Qp0SUhxjlsQthU0xQ7AxHpnna
5+WQ7H05byatbbaVXBLjZYu4EeCyvRVFOgkwENN8b9LjpCHI40GLRdTAz/BCT5602ugO9sQOJ0wI
9IPBdr8htn9ICpLx8RgPd10KFJN1ZS01LMGMyfs5R8nVDjSbHEKytof0JUOw4itHrG0S+c2KsHR2
KcpouITISq7RztO+Fr52DkWXv7poCx9ydPz2s8cRvgfIFtTk1X3RfS/BJKxGv+6vUDX9YzYl4y4J
De0VxMEF/H91Byk738gwt9c4ltRnAPDZmz5teQoa61nyhUE3Ltg4MQTfyiz2TTXm58wnme1VxQNn
RayY2yhbN6ZlbwxSSQ+9YQebEQ3SwC03Q+Na+07YwcU19Tdwf2hQtEgqVpiVHBPSZes4Mn947pie
EBiDgmY/+zzGvLTIT30Cnlor9QVTF5XHwrJ8tEBFRYip1A+uJk/2UBnrxi1XgcjaTWDm1aZAMvni
uSI7uWzooH2stLZaBboLbmz0w89dhehnKwPvOTkK9pXIhBHnrwM2J44k3CuAfuq+tZ+S6cXqqvw5
PzqDuPati8E2sjZ4C4DPiYk77dy0Zis/a/62luzCJvMBg2LtFFoN2R05Au1biH8S8aQkSAh/6vVd
l4xX001gUl81XLFWk5wEj/u0u4PAEoXJMfzZJZOxa3ATPamiCupsM2GfNxV+skIcpz1VJRrvlQyQ
78rTg6PZu9rOTHfrplW3Lnv3XWeAZ2IFNMTP7ITaXWWOxUkVZiDK25WqaqVbnIKlUNUIh1se439G
/6s7I0JHzn9YWZwpT/XiE8jRbspv9SYvvsXON69y+B7E3hp/OvNUyMw8zXbscERnf5tBM2zLcAVg
+QtuUli98xQBFIyFMGSiYF6rS1DPL64Zl7u4HK3TkLjWyZugaUIaGcG/HcNUBKsi7omQDBiAJVLb
C4cU+yrwuUNRl+sk6Vj1azDElY8QNQ4ck4dsToAs9JpnPEAjHu9WQpp6lFd30Pl+6yvdnNJjXbu5
sR4z+epJD0uz5R3ASnMDvTxO7UtV5uMpiIbxpC1FoG+yKkZ3sejzU7gUaq1RV6jgxJB4CGGu3Egz
NsOA+pmeDN2JIBAmcMtV7/Tfy7r4hAOHu6r0lE+gWpZYonLOfmJFwDiu5ms+hLtZpBeky7VTvZg/
qiIUyIpomU3YP0Xdr5mOjuAPU/8/w65eHdC825Ywy2mY5vzEBqjTsv7UmLl9tB0AHq4hOaN5ZPN6
q8u3tt6hhoKs6KkI5BeraJxtricTyYyixUWlyl8jI6hP/Erh2fHB2qN2dhOMPLsJulDg7dUfFqNM
ts5LCf5DmPNJVO18cloUowifox3mlyfiFdWJvby/9xLBhiTXT+niIyfrsrt9TL9vxMekrrK86m9X
KXrPx9bi3Bci4wEc35TrqPDBkOr1vGtc52oVEs28KEBEX4ubkyp8vWpOXQo1C8sOsJWQNFZlUawg
pjcnKcIvuD1d6wo8YBlV7ToxjQ0otLNfdys99M+GM54iIZ+SChSaBQ7k2Ef1qcoJyxue8167Wnif
jP28bpP8WiRyxNXE+IZqPGLnzXCWpGtRg4+QxXRzH7YH4rIukIRUb5+qtIk2rsuOqC6zZieQlV7D
0yXzWtmIaYGbBLz4Opmh3CHxkmwQB6i3kYMnhSaGiJMfLGGt5AdnZ7s89L+mGgFwx22fp6IcN2MZ
+UwJwnVtmvHKndtsF3Oyh8A1PMce2dVx6kGhLwGwJbmaOi6G6R7iUuDq8EH1Ft5+4q2mRR+idcyt
gXXCDrkc0FYcqzb8qOAC+rVzAIus75qgZXPg+PU2DmIWCXkF9IlHpj7Ajo5G5wAB6SGINlpdRrBb
+E0YYT7u0RuyeOnRRDWOvyeJZ+Kdo7GKeOJjHGzyV3bsZYgyyfAxSyPkWbNA20ciexwTpz34bnvn
hpp7TuPymLBmnUQo9p1MWj7K3kPmAAvVDCuxFXZcclvPxbyFJoLXmRZdUiHLdVrX+pZnq7vFlhqY
l5e94gupb90EclGiVbgajSgaiDjbDoGJYT2Si9vUj16lDXtuIPETee14YbF74DdUn/MY62mvv1uW
1RWk+3cdJbyNIKWzzn0L7Ai77o2ve2QrDeNL70OVb9s6PgHcXju1O2GL3KBR04t063Vttwmi6lLH
4pjHFgiBwH7AIBayUBHYsGwyc+03QMm7rNnz+0SfuCmuZlHCUKibLf+s+eD60tlnbr8dB7OBBWPX
K5JIfKmle3Ziwf9VS5Kn2eIrZ1rHmeDhjsPEZdn93zUC7bRsGoujYfUcDXqdXCW78XSegO53LPRk
NtZDibShg1rWOdPFr2TqJFj9RTmpR6GauCymgjbOajryQUB18TxNWfyC4SFKJ2/laDNKEaDf77Lu
sZmx9tJL/v52Sn84ZZVvDV+z7jUH118iML8CO0E7K6tfOEyd58ZEu9uBtDz4+kOSIJZQBvPe1IJ7
O4uLdWq0wckxgLyXBjoyaeLvUlTNL21wP0ZGhI50LJ69fAw5/mTOwdd6b0MMyYHy0z4mto+mH+cz
0w2CkyFQO4+XQHYQhvdQqjHiIER2qapae5gd/LKA9ppFNZ20rJv3kKu/FIVhrny2xY/D8FJkGV4O
A27TbPiMLfuoYV3Xzp2bxc4BQXtUXo36+zixXUGMIzyzGl2SzKkO0/iAbJ6zcqBq72vHS85uppMe
j++9oG82OZnhui/9h3jEdcKq22TfDiCSLGLwqyRMvftq1nnqz50Lw9o2sPliRzX00t9EgTTXbWeV
KwMA3G4sgxUaad4TjCMDlHyx6QPpLQu3A4nfq9ZVj/9SVGFkSWgLiVswexCvkBvtnOVNJZe4zx9J
uKAzGIUNkiQovqYB3xPpkprUUhGR6vPcbTef0Erjz4dYPFd+vNZm+PkIReYr0ycsZ9j9Zi6D1yk1
WaIRgNtHc7nDHvOLCd1rE86ka4UBKrQoRfZQjGANwUOvI31seb0cmH/ulOshBo6A9Ge6HgjdrKfB
G0+DNB7NqKt3kuX5QQY5rAoHxhCLQPwYRcULppZ3yN1dOsLLF5RjJ8zFSPSVwy70++BqO/0+m1h/
KllZW1fXkRKthHyYtMlaBWO3/D1sRfPKnXa1XjwD/G+2vlV1m0Lrvqa5bHeuX+L4JEFcWBHefmmM
RJxlj6ACOTnxj+CwH876AFapQPOuFAM0cbiGqf8yF7b2KUi0R3DSZxNV+XtCH/3O1BMOQG4zXIy4
3flpaZzjpda1Yri40houuhY5JxcXFvjOjBAxaGeeEOsMxucsNQhKgXkR8WxeJOy1TYPc0FpVeWif
xilpMB1pRnDrc/UW2eCr27Jq3spyGFad1XVvI0z+VeBa/Rsx3R7gZDS+RazZK3iMsCE5kawEQjBv
Rj51wB1IbgZz2gFo7a23pnMha/OFfrMxpUMypPbegEs1KwQE/Te2H5x+YDZvxtZAAN0mNlOC9n/j
vMM3qm6Nz0kzA3q17PjzYiOwskLZv5ZxjOY/egIvtdAAdmJ+WnfViwuzeN3qrfMp7nILqY2o/CQk
T+XJJW/mBWF+GJsGBSC0UJ6gwHECtO0IBMY9zGCBYh0IbccAVjbXnvkQuEO1i0zYoLARMeQR9XQf
JMLeJ1k73RVePRxs7KHPRNmrY+s1xqkDlo+yJ9bCPuAB+FV+eNCmDH88N8kO01BZpxYw5VZKd10l
jneER+ht8FngLcE+Rqekybat0DnGiu6aTfq+iBr5CEK7PrRIwi38DwftpfxTnWLqmMzl5wK68waQ
kL4ubHzHcvvsCvsOZzGDU5DxvW+sV1C7v3JXI/DC5l83q2PK/gEQsNyMFWyKkYN4F/MDn+Phd9Gn
2innvaysyQ82ZE7vnCAe97U3vaJYOGyc0F2ee6O9EwNCL2UmqzOnk1WSQ68wPGM85AiMrUd0AFe+
ZY7rCdvftbccJRLHGo72IJ/s4N33dPMl16afcc/J3Ob7GmuHTouShzrLOUwE3lsIPXFVOk734kcw
v2DFAx6qq10SEdLVahPYuWZxGG/aSy8GfxcFubny3AnbVOK3vXkHtR4NokWMIfHTNwP8+KYK5NEJ
iK1bPQ9UIeN4J5EORZJTPE2k21dGFr+WXgPxYGUNM3ib7lQKzTjEmriycG0GOxnXxoRKkKnXv5Be
Nty6ABvS/iIgO7Cat6DcdCFWTmQ7Jzkb/XbOuxwP9vocm166L0LjjdZHWOMN0lnts6Npd5mX7ZwS
/KTGJvCWtRmWU2NWvBAA4EiJJCQBQZ8QaL6r+0zsTfvdLKS14/n4qerzfG3KZLjv+MKTdrSiDULl
e6+r07O0AKoO5QBL0h1exqxy91EYtljX9F/0piCkYMvt7MY8+8awvxeEBtywQXEP1uuWLP27dFr4
QFb3EoWTAOGxymZ4fl2NSoMmWJm0stwWreFtM4+Fv+rQYIjxhYGws4XQEX9q/F2VYR5Z6H2AvQ3C
ToF9mcuOvC4KL0kczI8FO2k36b9rJhJkhp+iTBkipeN6z9L8NnoEzciFs+Mcu/erF2f+jwBOWoKJ
AUhWiBN5dAobI4XoNOLpPczBFU1H99Sa0896yq19OiwfiPDrh8lD7W/dCIKe6Po+RIEwd0M+N6cG
r0JAc8jdDkusQFbNQKiIEIWs123qjvWDbup8wUXAuaOcOHLkJa7gAKq7Ixvhfj+pbtVTQ3rCt7VJ
GK8abjf4q0/dxZT6yRZy2rver7QK62PfaeRNan+tQ0M5WTjb484DNc0odfeAQc66hJ2+LpF2NeLE
3VvTNiWJ9YTmzSVDQ3Qt2g4YV4427Uj68QXqKh45PZylPN0OLdRwLc15WIIWIn6z13LX+x4l5P6x
KGUhKOaNO/8PZ+e15UaOreknirXCm1t6T6ZRZko3saQqKbz38fTzAcwWq6r7nOmZi4oKbADMTIoM
AHv/piCH7+O0ESHzrJKEWiSNwTm/HI5l2K66vrtRXisXmFrCQdUAmNpG99TNmQE8pDQhkrXrMNiH
ATo5Ropr7JSYFTIUwh8yS7L1BCYIGbXwuUhZr9A0U/AGnjy7RYLIMtDjq/2V74evXYb6rO4c2r7X
vnTpqwoqB+WFoL50xfDTpOa77ecq3lVqSPlMY32bgTbhb7aGqmksixGYg6JMF99D4qesmy+RX1OZ
83/5Q56/qn7/nfNdhwB5s5kCXyha810sy+RiY+WyxyQ3WHq2vUbS5yvncLSvs25ed47PYbdxv+EW
mu5mBW8bI+4pHRn+vMgqJ1hgvcPnqn5LTDvg/NT8rAfsp5x4frXKZJPkH1URmt/9qj3bdYWdBbq3
2fQeZFmxQHMca8upeMYxq9s4kfNsjOl7keMCHzVfk1H74nftzzxln9oF39Vo+uVGdc6OwuuoHAQB
dblIPboaykdWtG+qbqva3fy9itBl8zH41dMeB9RqUbSkUpRcqzZaZbTr2Mrh4Ud/trisUbgq2vPQ
o06ZqWkMWLBCy9Mb1lrUNCtFP1BHyBKcmjPL/9UIbJblQCRA9lm99R2ZNz65kYMZcgoGFdVfOMjs
PnogG97sOJyt/W9qOxir0prcRZfN31LeGOzmOY90t6IyvM2YleHNH00LxNyl8OxVxMH5w2nGvWUP
/sKEOLdF//iL4mbRVdBIt7GvsES13o50tLdl4f2uIGpTqEawz32/eA7q5A/0HseFq+F1rxvK8YfD
A4Ltg1McAkp9C6T5sVP2+nTpjjzgd+y6k32SmJfBZedVkFJbFlhWklLIAceqBl8JTCIqo8xXETpo
PP45UEXgbzYzKZeVqptIuBXmeJF3Rku61YGRpg4FvBK/7qHw1NET/uX7oCmdnW3byrKIS+ViFPyp
Dn4zFrY0fIRT41JFk3WmLJUv2CApb94EYM5Kk1nsl5Q3Y1ahqwd2utOtJrwpcRFDNA1tZIq9VLsC
i27Iq3iktYN4rtf21PKTsCpvX0ASoOWddqc28KnxJHOLtEUBEunTBitLgLb34VnteQqbc5qe3NiG
wgOVdVk4s3+Gs79q7RDN22qIf6oQxdith+T+NKRHcTqLTAiFFe4H4URBivyFgudEbC0kWKcOsvo4
JbCZJKO58Nzq2OFstZDIHjUmUf0YLHtlkw3l0oqxf0tJ5IrCcI/1UFBnq0gNh002+t7V1orPy+Cj
dwBq5RHWDQ3TxxnkWDvP0tH9c2itYHwfT9BWUExHl7vTKRWSKeQBCR8dvsP00SDHT2nNvU41vMR6
QhZChOUo22ULgT/afZTLMes6N5b7rFv9WYYRkro4HpW/BI4cVpD1k9Sa6Qb0XdMkObL75Nzp1Cpe
WqBkZadUrpEhMYJ0EQ5Csilew0j0PZT9kKXacm7yomc/K0zJriiOs4ao/JuAGIgOjwGZg8bizLFr
zZYLkIqZuuM2HLUAIQcxhcIqPmOITMgpeTmXKztOKCTZ8Qe7qumlbKf6oJJ2uUu7av65RtX8mxNO
zaZCZ3ivWcGER2x/5rM3fw8ndSAtpJrnXGvaq9MOzkJ2QCL5cMvm3I0AOiYPV4m0SahPAnDeKl78
3vdeuJ1jlSLRCGLSz8P8zYjqD2n+F0eg+Gaz/1robLVgEHen1H/nwQcfB1WBpW13MDJjvU8oB7Sb
NDWdi+wNiq4+W2lzTnS/SyAT+clW81ScrYQ+g4nk/wUUz2uv2isFeOZzJZBTBRLWsiV5BaI11Yn+
LBkIv0d+Yqzslekm0ypujSvq0qhxCVeLu43FbLW4w2VIdE26lu8+g6L/H9YX8WhHe+EnKB3IQeva
x7tDOX5mzZYU+ovsgH9YkGOELXW8G5YXcwQd/G7QXQ2uc7rrZGtOvgyb2jh+ygb/q4leNR47trNp
6p3juN7Nx6FgY+iztvREU16gqSWHqch+PkJBhEwvvPElShymglILY3H2XTt1mQHW/NfMsVHDhZt3
1p5Kun9TyfzfZpdMHf7S5UaOkx0o+7mchUnDfI8NSCBlmI1PSRbp52Hu21VGBnWlh3V81TQtvsq7
MTKQwnenavGPjsme81NipRsZH+akN+9DGs7gVQ6cSL5IW/edufD7GdFNNYhIr/Hyj4tiq+2qhD+y
6Lrxp1Sgz8fZWpdu3yC/KOTqJ31cVDBwzrK3Cv2l7Sj9azE36pPbxZdIjErI9x+CvgYYA2KXU5w3
rQv4+ZtqQN5empu1OanTyFLY8wmvM4wicKw3regsm7w/J71TuyfZmlge7eFNS3vtqQI2IoNNWxfn
uEFLQPqrcSAa9kYTBqtujNW3cMp7knxU2EzX/kP3sCfJmr7iHxT8CkJT2WsSThn4GdTA9RKzrCE0
PooCvK4cq7oz2aQucjdyrGVkn1N7YYoip3K0/Jza99Z9ajwW2avTWjYlZMfZ3MeSNYEIX1OEFEXj
yum0V6wJkqvnjtdCtLwy0l7nbI3ifHRvZLn6hUdUepFdXJolAnr1Xk7WOyBV09Cqa9kb5WFygNOo
LMIOJl5AivDqGM1lqIb0I8u0EPhv6/KFCNoTcMZ6Pc1j/17ySXOR9Pjz70NtV/8c2qtu9Y+hw9Rd
0GCtkl0UlsDnuqC6gaOzgQsVf6rCs8Wap2DNGXjaDx1EsO4XYnLB17JH/ipnT7OSg+RkHxPpGxxX
+2aZ6V8mwzOd9nJYzTnUwivlMVu+pg4DfCFnWzUZu75KlKU/AlJrUDXdaZHv3dxQ6ZaDT325mvWt
Tab756gbF28uoq816g6CW9NcVcz2FnjHU0cRriVqP5AcmQd9KZtTpkTPFjagssVzxHrpk2HEAGuG
xx0olHBjJ53fkvQK5axBKtGodmagprBWdRSeZRCaCawuLDMWBm4Z94FTbWLdNrSs4ZAcF0GXR6d6
8LJXZUjVdRu3ylo280aDrxyAgtHjMXtFjMZ9caE/iIYcYJZk6aj3naa8aQ6WihMPrJv5ow3YeDe1
qR/kAm1DcW7a9p2VpAKI1+o3ldN9rs3KBcC+8SXu4zdWKwXmLi3Rh2mtconwtdxXGIavgsRa8J//
s5rnr/qo+WztDZ/sfm+ygqXqYWrmcIs3nflsTZh1pErX/GHwkNHy5lY20rI1Hm+mswp46iaLXF+F
A6VJCs2ka7P7jYIqIOY8lEL+bYyKddmmbD0cnZxB3fUNqfdGsNwwh1R3alVmq8nLy+P9R5m20EXE
z8YgSSQ9imYz+AFrLjjLUI4q7pp0CRg/8UXWbSkxbc+wsJkgCEzPqPVgRhoK0fD2W6QJWnzW5Ccv
aYMbarI4JxVh82PsXIRUwvStsDp3S4Hd2tqtV77lWX4mp9n8aBxgALmpuNcmratTywF5VZled8x7
qACSKIOFVr9rtPS57zIy5E75a7DyXaHX1S+VfNnfb8QYGRm5GRzo4kqADJ6DQ+0qQ0B8j+ThhO7I
tKpKJPBalZpCAkRsIT8GUx/bq3gIu71s/n0Y9LPPYWPzoUfe+9BaQ7hWxwSDKmVGFWwcyJUonICF
aoJE8cs7pw2clampSM4g6bCielDvEY73MDfN9ad/3PHrfcaMfCiPrhemt0AJNjPnrucm0/UvotUY
avEMtUSHXq7jrdoBsAnZ5yiYNZvOK5seC3lyEDaFYF+E9XTKQnA3Bp/Xc+v6yk6a6Wg6PtcRApAb
ljowKh1k2zMpoY003YlUFHUTRTWSc66GWOUg8DgtWvhl22biuYPyA8ynvGwjQBZg+oBrtOpOGUaO
OqFLiR1V5uyEcFS8oCxtl9OEhqQ7AX/jTl4414wbu0RtxPwde/SODZxGlSPZVsZKXJHvL2CMvX02
ohMW1jrKJAOqEFEQPWdzOR1be2dWLdnieqBYDd65X/D1xBVb130cCXLrALwGlgcheekbZDSBl8SX
2pynw2OsvFPneVxNYrWXTaBM3q5zCqwGCtd/yo1mow0cADvRiqh4X7BcpBBIS14grJR7wyYR9oiB
rcqRNeQiZ8kOl5TNQs2zCk0S5iL9kF6dPl+7Q0GOqzeu/Lrq84zM1r5Fz5fsVaFmy6brOHPVg4LC
aaU9pyYyPwjy7FrZG8IQX2e6gp8hx9hsKV4v0cP+mgDfThUHKazOOYGpvSrj7MBbyJ2nVFPgBScR
IATRlB0jFrVM9OO1lXZtvFRC38O1D7Z9gE04RUzTR67EHE9ytCdey35KOeDeXzLKI2MJayLZQBFV
ita5DGbPt8ZK/ucWex/AC+RS5NoRKVN0Kgrc+7aJ4oSrpkA0o2FPuHJGlBpWDiI11BWxFst0v7pf
xqxdssr2x0d8oALQr8pS2FJ6RsFbw+C2mChoPOb5Zu1sy0z/9gjJu/vLxGvb3IR1Hdxa/efjfCYj
mJnfj2ddEwS3LPuVStXQOcfOwrIDTJ5BbyjtWtfQ+rHCQVlJZwzUE/fkHP0dpn4zeXsdh9OkrTaN
OSHkLZpJ5GPBE2nVpdT04H1yN1hhGO8GrJkTgt71dmoR9ZDSXSzYr/cHwd1WOrDGFn1490tW6Pbp
7mtnWdO+T0e0joXVOYgDvvtkq1aaGUQvM6nrVRwM2TYS3N6oNqMbTh7rSJJ5baHVAivps9eo4vjm
8wmVY9MU1ZveM7q/MByBW/UbLYCkIRmOjaA5yjt5kc/2OvuaBZOzVsh1H0bN0M9t6irwrBDSzLLw
m+QttWB12Kf1fyRDT2Yg8u3nmLzZFom4Y9vE/irg6f5iIhS5HwOgaomgQI+CuNYayxyY4IuMkMfP
lzan3z0KuIeoCIw3EnpDMI0/YmNEHJW/79zkiPnUFOspywm6CPtCJ5j+MqBvZ+VsBlSL1Hpqnxt0
J5a5ZZI3DYI+2WeXDjrydXZNDo+gEP5ISCjD/Qi/oapYrsk59UfIFOFKGTHq9RELYnei1S8hm/qd
N9uUdifN/jJ11nM5j8nJbTmDx/rQXHWn64WymLo1hfu7vPynDhnLLFQWqZDbGzf30Nc01HYRqpM4
JtOUMXknL8o0q6c0MFWA5jlPe4pZb7HAozv2v+xpE1VbKmUU3aSn7dh37SFyQHPJETLmYPawtASs
XHH8r4FpTN/8Pr3UTTi8KkEWHWGtjSsIh/M39IjvcVcARJJG+Yy7jG/FeFvEMxGPUU/dZ06LlIUX
xAtAYM6lRFz3zUzfIc0Y7+EQWSgEIMjqpAr8UL3Haxp1vq0lmuroPallkM9v5DzsFfbc0NGk+aNe
BS9YJXop2kE1mfO2g6G4B03jAYxRxjagquvaJ0hxM1m9EsFaS/9e4CH+XDeZ85d4m6n3eKQyf+jB
pdu5jaGJ5y3xhlK/ugrW7WJ3rQ8tWMdg+JYZFeIwejHczE7td5NdKzsM7TEdcyx+uoFKTGLHzRWE
l33IXOuCyvGAQ96IbKmB8IGMUXhjA200JUoXaoIFg1kqfxp8stpXx2itZ31gk9Z17Z1dCjBDPU6q
Ei/l8TTN/HpTz53Je8U5lNIfynN5mp1k08ncjWbV3hmr+BeN7+KpKb14JX3JkXRg50RJNk8oKSGg
SKGpGIIvauE8uUkV/VD1UbgVjNZVS4vokykGw2vaBXprrDkEYcrj4CG2VFOzXKAJo+w11Y2f5aX2
TpZqAJ+qi+S58/zyaGv9D9klQ5bTilIHlBNpnR3qCOfgdBryhBmzm4xJN25INT80rXLhniC54iUI
8UbjRDYDlZXh7FKKKFWcbe+xuYArEEbRoVDhPQeJZj097uasdFfhWFpPAVvYFbYC8yGeskukWRmi
KR6C27oTryBn57dYTz4vHpSAUgnsi4wLSdql7tU+gl3sSKM40Z6mHtGCMDWqjW96xrsngPHiifMY
kQbj5wijqM33pCjuI3SKLIuiUY99loO2loxx+y9XTtLDRvOyBChzp54w/WkclayVj3P7bEzBPuj6
r/VsGReUNc1LnJd04PT8E+mYbldFLTYPbv8TfZj+3GDP2NqGUqxTRemXLqco1Ap0ZCyFSWOrYUii
ZWgfxjWMMccwbvhzmzddXCYf88S4ZFluI5xw0CsCONPpNYwMxslL1Fb+JndNxGDEDBnzldGEuZ4f
UtMHBokcBcdLn1Tv1hWahGSf+G0VR1lkk+qfZExKFErZwrIZ2zWp6WkpYzo+K2Zmm9WPpG+/uxGu
ekrE+5FicRCgHYbAV+avZFOhYk0yyuTZboUI1M5KcWh0zM5rhOGWEBxwsmywy7lGPn7o0uCTggVF
gap3d/fuekTiHSm+DH42XGrdW8s9ghL3zdMj9sjaFmJc0wtYqUzb4nLx2X7sLeS8vqxx81E19yaf
XZqnXKxpds6meJIV3mDCpSz5Psmn2WSFV9krx4Zhae5av0V3FpgC+BQKsKVXn0ITLrC8ZKKZgMBb
IoQ5rB4do5019yFaP87rvkMdYNCHDmmsad35Xv0UJgolhPsjM6wiascNe2kDU6cD8PT8dS4MewOH
0lkZ4jxOWaE6T3XztRMH+UZcsmpeWE1TouDH+FDDawBU0jbWOwX2Drj/EGGC2zynn3cyFovYKGLx
YBWbEQjiH1UDJrjxxvBgVV74go1odQKA/jWrxvDFsdrLYKk4XA8Dz0wciaezSqGhH5SAj5oPAhRW
8aYSR3vNcW2kVkJ8Av7elKKwUPyd9TRS1/Ra+Ba9kiyoTvRPnVAa5jSF2BIiOyvZjOGKvyAZQKUj
RWBNUOU/ndVNUBdem84djr58qSwwbysKVVj/ioVYLsn40dBN3f8nW09nQZ7te6TN7rVSwuQLAKe7
OIJll5gMTtijecJfu6Pwt7YUjWqn0ErA/+I+qdW6/6dJU5Brx74Wf2CF4IvcWwZAifayKYVf8Tf5
bMrecPpbM8EI5z440RWQUUH8ltVmtSpdNBPR4p8+7KJZpFE9v6mK5cBPAneijFG2MbU52GcKp0uv
NOrnYiRBo3kor5o4Iv8oOGKyxOC/WcIJVUxk86zi2ZvYGXiiw4O8quCJI3/FGb3nCz4MH/I3LPpZ
vTgzJHIoCl/QA/9n38TIsB7xQ4wciplWQ/WlhJRoljlUfbmZH8IAkPvcq3upwSXH9Dhu/8eYKwo5
ckjY2+22H8A5hqs50lBjzqorOQ73aokqlLxLIpLYeQw27x8dOKyfO8RJjo94AdLsaE7xLkMzQ+ZS
ZQbVMpoDiruUFUTaNk5AlqHyPexkojbW3W4HjsdYygmT0mnXbDIOc56UBxS9h6WWJsij20G4t5TW
esl9XdtzbkFfjoLzS1HY1gtKp6WaVUgDEWHd/hED3AvQJfgR2Rh3YSATDgiEqlHunSlwp+c0HqqV
k1NHaeXnv9V5j8Ve1i6r6ExlE9kuWnIrK+Ntot7jMjTKr+vfY3KYnPX7NeTYAWTV/YWQ0VmDw7mB
rgW5G+V/DBzDF6PV1hQ+h+DIZ3NeZybGGWJE7xrXe06s1to1rLTxLC9RUY/nQFxkk9z3NraAn49g
QBcmIHJEEA9lk4FIGab6qRfPQx+UXDhMN1MI7skwETdzplsruv8VMSp3izgDaWJoTuyQMDRa3vMv
alkaOwda5kKmZ2QWRl5Gy4eqE3cHf/LetWEKj6VJQi+PvLsdhawC6k668imOX+TyIS8RNKnUaj5D
cun5PfF+XBXNRm8OrV4DTMuU8TbW1XTTmwJ6IJiKjYzZgzbdoB1Av0lajnNi3L1s64CsMZCAu+j1
j3HCOyIK2bBXqobPSFQcOFdFa5mDEnGtyz/jiZNGaxjW87e/j5fxjF3+DYxcvEhC9dSmofkyBr12
ViZw8zLrbSsmCn2ek54QgNO/qGws70nzmho2YjfjRmbB54q8l4LFXZsDp2wrFM9WfXMArBVe7i2r
FXlBG01xReyF3Cp9vj+qG7X9guqx+oRkJj6rjzsy4QibV+sRV0oyktOwnEdN/YjS/KsW6/Evu/+q
dqmAeACTy9PY+D7oIDjS0bJfm65QVgW2KhdFAas3zl4skAYG9dSgApveAyRxYbr+4o9JOK8VdnJu
5hmoWq9Zb6EX+xtsLCDFyyYuKiuvc5u97DUHB63lzNXPVVlYbwL7Xma199y7of7aY5woJ4FUza5Z
YH2Tc+A/zQe17LulBW/j4oVoNTqZf+EoW636AbfcRvcBzMug2qLgHif1VbbkBS0/0mhihmuMxyru
lcMjbo6ZTkEanEQNVt4CNr6JhNN8FVneVd4FuM9EE4e+R9xqDWeHN2i8kDHgod5VExf5IpVbU8sI
ohvp6aliGyiwJ0qa7h5Sw5l6TCZXPY6uVm3R8/+oaxehrmkw61OspFAqeqWrT13g3buTgaLkSsbM
GMLuJgDNsZqmvkQ+ZDXoqnnoFJ9EZNyryfF+m4rbofeSo7yTF2sA0ry8t4Nx5hssBt2juBNoTm0e
/Nnm1529YyVq+3INAQaHmVL09O+R+5JT/uqjKX6asKsMlwyWLbmq/F+mKxTrd1HSYtDQ1OHVSxGk
jWcqt7JZK1pIUpEOSDTlITbB5ZizFewoiyzmDCH7fB5wAL7PLZIG0JA+bx/TZEeqoktph9kSO9UR
ILo63uTFCMk+DyhEteI58YhbXbCn+OGcAkUgPoIAhcjHVDlYTnXi5E3OmsSjSN79nupQwUFCLUEn
Uk51W23aF3zj2NZ5BilxxaFqEMf7e1PRiquPc49sWa1mPvObIyjlqQFF1tJ8LsQF14SuZJcuR7lA
53BACPWl7JOjQPC9QBFwT7KlokF/VPUOCKOYLWcl1vQrgyFJ6sHcD1Jmr3bg5rXIGEn5JFKS6Qv6
UbJPRjCrgAb0/zM+7Qcfhm007hwAO2t7GKyNLvzYbN+dILWUf20+euVg2auKwa4Y/Oh9zNWEl5vi
6uCRKsPaWHOrf/nH3Efz8XPDAKR0pTvbWGSrq1TlDNhqi0amo53JyTdtC9WyGMwpA5rvnxqvcc+u
kFMwY8s6YC2WLAyZrC69Kl4ivzPtBtR3n0znh2Hk+U5zqUhJxUht+obGkfLRJcFfw1H4vcNs8OMx
WqpRBuH3f4yW4bH/DvPCv482Q9dYo2HIJ1roPMdu8Q5H57kqPaFOFFVfAvgBMmx3iX5G9rVatF1Z
voMNd7aT7zVYD3XFu5KF9vL+Gtk3p8bh2UTUKkZKg097a8K0sFozvmDXgWPEoFlfzJldK2L3xU8r
fZEqn7mmf+mDsP6oooR8dzkkN4UM7K4mIbx3fs/Wfs+2yzH/6Y4veVqYv8TsGDGyjzggzTiXTnLL
oK3tht75nB1o0Bz9tnzRrAG/HD8Ew+j441dHw4TJ1NWfDaw9HrXo5Y+YRs1a7f3Jk+ybgm7oRzti
dDSoAH0GiyJGQ6Lropm5skUF3Tu0JpgsJzbmbWga7VXlmLVq2iR9TaZ3D5jZItba+E9UBBaAXpXv
TqQEK5H1vOS9bh4xMezWSRkWH6bbHt3GB26IWRUaVeMrkjbltsILG/YydiIxaAKgkEm8t4FZU7Mr
w2OcYEcikE6pFjk3MMH6bTxE+M+hgeS1hPXyNXTm4niPIcvbL+eGL4vsvc800TUpBsRDEjmvGmEX
2QF6lsrZVSLzW+Bpv+QNfmr3GzApvzRVNb6Jm/96jJg+i1l/e51/n/57jDpl694Ig2fLd3rU1cIP
LR44M6NR+dpwykLCO36WLTuBJRQ7dn4w9Th/JYPMtgG62Mr1x/4M4DxZGQkWTcKTsXD77sV3IGmK
J0JM2e7ldx/F5nufxOLJPo15svV7HvIb4FPGqDhaWZVsc58UEmgK84s9Nxd5KJtLP1yWOEtcE8or
5wKZsmWAFuEPFfURcjPNG5Jli1mwD9NiBG9RkHyNxR3o2c87GZO9chyyB/9L7+NVSOpAXgqndj9B
GkeTQ/vaew4JUz2qd2Y0aF8b46mK1fYjDBVz70/8ZDmqmrp3vNoj8hJ6fwlSaIgyTuGmQcWy1k86
jtmvLfyswfMilKJq7dkbMN22i665WXqtIDuYq1gbqOXXoNRQBcHfqSl6ZY1M77z2urLeyRoz9Y79
UJNo7XEVuFZ9ld1L0SHQuvswWbEWw9hmGy+zjX1OjeDJfdjsIQ6duNlSVUJDwDCLbYHW8/9897+P
c1NNPZq+v3Qao9iSy/jvX6lRsW8PESlCNrC5NviKLBvU1jZF22CtlcJQXDQTfhYSYhGEWb+Vf78e
tjelV6rndEi7G+KKP1zNbU9GRZ3TUBvtBFf3hyzwyCJOoNr7UDOgDIqaTymYrQYIk40s9yDe2C1C
wFZbqApANU0138gym0SryjvQ18UFmo+NH0b3117pVi/HaY25nnrUhYWVlqdZZI0VKxnPsu0o5ABU
eGKb1ClIiOJftcPOOTjLS+HPwZlUyVINPBRpfscHEtw7zaipbETNaRab0UruS4t41yuafZQhedHa
vm+xPleDlVNg5+g4QE0xaatfTI33jDQGenuVXt60Lmyhl9TODwXyS6/49p/99KLn+rN8X2EPkxvz
4un+NkeWduU41z0XPZAiyAJ/VLo+L3K7EzQw8NLe5lGDb2Jd+BBpv2ThXRbtVVj/+sJX62RZ2QWY
2fJfRfzHGEyF8aguvJMs1WPk16x8NbG3lt9/0TvHeJvrWl+DccRPteRRNESNQWFdVz6AoR1xtsy+
ay7SoSXMHWQes6VVWM3VHSJnem1frWpAFSX02QibthpsGyRHl1IyUIoHylha5eOyn8INNP/upE5z
YZ2TvoJEKss7qCJAeeNEsDPmrGZL7xk3eRn8urvO5h/ZCEf/HkcX9S3XRxcefWHeR6li12kUQMoe
saaN3V1BsbuofknNO1Uf+LgbiRXuwrApYVIikGeIi+yWHZGAk6twrJYlUplb6evVdLq20w3g75NA
mspY6fUsj5FGmUZCVcEf3zLHs05ySIRl23VwkA4RE3AUAnougUSo07XX+/F+mmsgG+YQz29VtK/b
xGs2+MZO+7nJ17gM9Ug2zhxUWu2UQYo41Ygzn6YULqnWea84Zg1b2Ixjs5AxOcSW8Iqs9qPd2Dkv
k0zS6IqjH1xjQvZDKFl7VmIcLHu49iItU+lY4cRagkzMcnS8cCnfCfGO+QjN3kUDZUi+VyLuVYiP
PUK/x/8zHoFetEkHL/HE4F33+2a+JL6g2vFL/G6J32EclXiBD9CAGhRQHO0mMzZxRH12xK5ds7H4
/FeLKkCzjgqRnWfLcrVt9AiULsMXSjSzLG2PAEuO979c9ScIF6G/l5rdmKPd7rCFTO/PMgfTaXAC
QlJhu7uRqOfjWZq1Tr/7BAyI/lYD4yTzM/xTIaXf16GwBirOdthCtJS3YzwnK9foQfKJHqfsi7O8
e1xkDOCx6pFGE4NUOM+bzy95E3pfZfD+miiqoG7t4mEgg/94Odn0xI9QO3MZkjA9PoZNXVXvI+gP
0VYTnrCxph4GWx/1vTCoWOeFTqX7lqN9RT729/8HFgLRnj7//7vfRf8NcRx+H31Hqtq9I9X7DJRk
lOXe6g5EJyng7PpAa8hysMeTA5Hd985ea67vcPZAdARAcCbKHudY7uC82RRSyhrGV6jrLnHBtFdA
avThu62n3yLdGTad3vbHdkz6I2zNykcqLiuhB5W4xgyzhg4u+sHy7nFRfAqrtjPtHqH/NEzGAAD1
4MKm+I5EkkgivfB5tAOQXcrm45LnU8vaEK0fIQldQrnBv6RNARWmjpGCAr/UBaa9R9IClIPPv0Js
etbSrCDU2ZNvOSu9pX7Xer/uhr7hXIdrN1PUVdaNmBQhXacao33t1bR9no1CPaj5nCxkp4x5iQl5
xXXDrWxWk/qBh5VLfXr2uuGOUdUDf2350GwsQ80xHUK3QKbhuhAwWYZK+Dk3cAYM3PIUDkNFYkwB
o2zgZucHk7+wbMfaygU5QBF6V83J+2OhfqzHf+98xKuh3vgUvg495Mw7Q8RAtO2s45XxyR8hpXaW
vdKenDT3X3s70XzMlb1oGL3MQdl+17HIgD4J51xuv9h9kzYLpudRQbwyiOI/4wmj2rofxmMwcnQ4
9UOcXCzcBJfsFPdegf2n2vgQS6Pxayfgt67uGPgeQoAIGr/dqXE73zDfmkmfhuo3Mckf+qOmkYGW
+dXBd+bzGCqwjEUW5HdqNnTTH6OPUpIMyUsQi610NmNqY5TDJfGGVVTir0qF8pOWMlBWsSz8RuTe
YNQVTCAat7gYTnMfJv/KYIgDpILnfxumlKN2qQTg0keX0hmf5JITj4kwNPP/lC15SUi5rrtSKCIL
s0oZq3FZXTiqnh0+HS/NdWliH+NDUb+nkuUfEYf5exZn+iGU2aEMgaX17JLAfvydcWQop8JE9U+8
JWY9eStfcdyVXMNhwF2BSGA+yFf+vmDnHvQil/zrRo6Qq3ZhRuEOFI5xX+ZlbNDYFNYIPD52BHrr
lmgjajrV51pL5m2PXMkFfAb1LGEg7sfAspKp97Zp5f6UC0PXT7uaMvtRtu77gDYe/xKT2wDYn/Vy
MDlUPNUQCyFALAyzdvEUGuz9ZLOisdb2726BebQABPynEXjY9e8QV/4yommEjqjVotQltjVRrLin
QlP3RpSwpZF/Zj7HuyZFg/vxZ5YZOCWvA9L5iMGNCbeW42MHI7Y+CWvdfnZjeMNK+2MY8vqLPpFh
h2lOOaRr6iu1WzB+WD+QRZsW8LPGP6fG5RNmt7CbMHAl/ebaO97S8anlH+w+RDhmqrn3h3zpQddF
0cGFm2DYwaJIoo9MR9ARL7v2UPOFPNhV0GwcHESR5sv61z7sx2OGJ9eiiuf+tUZ7+3kOsEAtIr9d
+ml7arR2ujZW4kHOV6eVbfJpC2IzfarhuB06DXBKHqsVTMt2J+tEyNB/jmjFiOa/G5F0WYWOQfeX
1/Dmsl2rOMUtwVwkW1eL02Vuw3EBLOvX/4e181puXNm27BchAt680lMk5Si7XxBl4b3H1/fIpKqo
qrNvn74R/YJAOpCiSCAz11xj3inxezc5ZMQlE2mxfhibu0trRzb1yqySTaYXbOO1pvGqQApdxoEd
HXUvNV9Ngk/ZVHTPE9L0O3bTvsleRVB6W8voGMSfwJ82HXBIZEpXBPgIyFO7V/jaY/NEjovwFoCd
sekjkZsuYONqoXirLigBv4jiVb8sKeSpZnkArhJzeW2oOyTOFptmK9/xspU3kCGcpsbesQYPQTcq
EpKd84B5I2Y4JCkLIAhmOFgughzMzWdD6/o9jAwo905Qvg45yptiSqddmHflqxqji9MiQ72VraFF
+uY8vJC36N71pv3WuRE+NZgfLNQKn1BbCb0vlq/fmFaGl2o2vE9emv5stPkNkznrbW6jjpmn2T6G
LGA2CGnDk5tr9t7NVXUX9cNAComRrlSyDGJ8LjfSLUuaZOlpzl1V1ME+YI6YB81HeRAxPdlR1tnY
TVzGyTrfHuBJ6Hq3kVKJNkWTorcWE2nH9Y9zNPvHqdKDFem0yhJQhN2z2s2Uo2zOdGjioEeXk+r+
AwnOubseaqtOVvaAhYuscztWVugXwiPG8Nrh2g+K+XzI4xbYHOPT1A4Xhe/Ojb70Y6gkgdrHp84u
1xW7MndAj6w7eTYMdbJlFesKyNxHnVfq/U0dW9+nyFrqIKSf2c3ARWSOTHhV3vjWTSBSzd5S96YA
s3tQBAF/nT/EOyJSLOPHMrBsxPqWn0JwL0uWFqkrvGK8jQwq1yOK8UyJf8qQNBaOX4iOOSdNHOSZ
2qpvfua1u5D9v3bLCj3cqY33NXLajx6tWk0bUF2sPb1m2CUsIZkwDiRZ2MVENHvQthGazNOlCFue
fduiqFeyT146zb1dtzjrZFhn577DExhA3Rja2Xs+ZRbAg3k81Mlgv5QjFM2kyd5Jop128wDMx9Qx
1CD8NC5I12l2s8HQqQlI2gRDWl/K7FTyNfJ142z62vtkWvrLmM/PTqNjud7HB36AwXuS+PoqQRxy
ssbUOcx+rhO9gbKleobp4UFqVwpasrGrVmOIJXPRGjddXhuIsEjrPXKbSNZBZxD2ln1MvbaPZM4M
W26FM2kCKjgk3YxI9C6emDd+7F5c9yvYck7g+yGWPvrq02RBDnPiNYStfm+n/I62s6NGKCUSbGvM
wjldKkmHwFScPpuEFKFFibXPSZp4DPxETaN+RXYQ3SYdO+eyulRJHNN6p9/IohwUak29tPrRXcrF
U+5UiustRv4nG3bbuv2caueUW/w5rflgChMcihDo/mNXxnnCHfJTfSOe03/2n1kJr9Leu9RP0Iri
fKsnPsn9cpWbijVw/vsA/VssfeWRzA0SXjDb2JCfBm7X7p87UlZufJhjK/lSWuvvB2ceniFUVp/q
Rf+QmIjQTjenvGbRbvjmg+W44bk0p728s7emR+pc5yAaJYb/Cj+6Z83JKsMu0+ThQ2QFKx4VkWal
5GbhINNGCKoV04GmkzYEtAbEshfNn2yWBzvNLYTymV599UvH31ewD1ZOlg1bTwAO5hCf8qm20IUm
DvlTpZs+JPhLtkZH6p+oSrWKIBlzH9lfhdWs1+VNykbB8e9njCwDZtPYAKqhbfpKvFH1RlkOUa3f
wg8FuajFbEtbBgITpRt2pNNi6zzW1jm12vHRd/lVUZhJnL9JVP1b7pjBKeqKZjnVOAzK4vWQEPw/
ySL+tjA90DZuITsNJAq4fBIWS/NNRSRpT0zm1RmjlB9KFW9tIZvLlTC/Vz2HhYzQABeK/rWzOxUu
PpIPKRK9Huq0RbFRO1+uVfIMg5zxBHtjPNlGCsXQNC89IIGcQ9PGz63M9q3WTO8jWXErpMXuqel6
lpkaNP0oV7MX31TfMJGzvxOxIrARHnWledUMpXmsxroltBj8LII4PciqAku3u3bMN7PoIKtsy1c3
caJkqzzsDJB1Q7MOxjLBVcIKllIPW84qrnPxZO/xqGqOEZADd2Hk3xVg4VqtOQ8sPZx9FTndZh4b
fBnT8iCV68jJuoUtggMg3LjDBuFtkjckiQbGc63qQPMoGUTsLyXwTt+MEFTP6E8At6Tgp2E1uxjV
+BCGuv44Rch83VwXumLUatAw9zUALYTFFKOxi1Za6kY38gcgBlmTBa3CdOENDyHCvdmziwMLquPF
IZhdL95pGB7B8mR3ndzhG7QNqEjBtePTk5+Q7vjT0vCUcXv9WK1yRKLszveyCthPcBMk4A6nJq7Y
ukW1k+M8gnLaqtbD5JTvSjO/e4rRPoS1pt85PAkWsh52InxwP2xv2tjO35r+5Axl9e64T72Ox3WY
JtNbavDWFZJETqT7+s/gsS71VlKZe2IMMBpiZzUWan2bj+hjX+RtJQBOIdUPSlQ4LNPAX6CCkDVS
GRFrmreZpzhc/tWQlxCW+lqtd7JB9/xg51u+eaPDVxuD6lnGb6x0GU4U5LqYFniX1TNIyvlW05C7
iJ1v23zQAhefKn56xXYwcClptEq7b6oqFTTd7EeN1UMWmD9VZXi2+ea9jfBWwE7q6b0Hq2nXGqax
xyMgvh1SbF8w6VDuxhwmlQUZ40RgtTmWQ/XM8hAoq2KG/mpuamvdY4v3KA8auwp2EtunLO+AZLp+
uHMjS09OKDm0rZm5D6RrqHfyGxmn9gNfP5W9Vr6Dok2WkLx5j7M2r4Mh29QWd/7JUbAcHplbaklu
3+TQoTa6GebPJC19H/zM/i66DmaTLYswsauvGPwk+56tsNtCi1+sqgwuJVxfi1tZP4pGqw5ffOKF
e1mfICPWFnbyvTbM19qbHLZiOBg8Q8miFKcDosUpUPmceYDKRjftuxmBk1qtdDxTVwWsms1FjnRJ
w3OS+gU39WoVeUyB5D/SaafPxWurDOgZ2PEt+zE46nnCn/vHNwhKt7FCvAs16M+GXC9vey+oD9f6
Jnfrg7iGN9XFppoxtes7yziN4pDVpQLZNCZgkZJD8qnu0qdxsl0wKe+yQR4SOUKegoXIl3nslOuu
7j8uGG0xJ0cVFBrW/NXpLHPnC8JR2DcQJsXPMQodzKE8layVxg2f1XDaynq27wla4eG1kUVIXTdx
ntRPeBCkJzm8doKXC0DAK4OTOuih8z6F3tlDolTivXxI/LI4sEQPQBe5KkLfvkOKwEw9Qr1Ke8v2
QbmQp5/KlwGf2jxX1ReGURY7kJrunaO09/J7mYSde4fk7V7DhPE4xkMGvA+YXZaV5akZc1ZCdb10
K8t6wlmzeSidGUI4KRpTFag3NltqS8NVy1cfIvC6xeJhKwd1P/UOccF8kBrmWPes+yohGdLvCfF2
k3X/uy3wC/tS4gqsSLTwdihJHW1rJbkBn26w8aDdoAK34NyOwWOcZbepzEOrnHlv+EiVvW5u7t0K
soM542n3psA8bSAK3vqzNd7HdtZzCw/fFTOZ7mXVpT7ptg1LwlNIQO1Sz58ar7jbsx8EAOR0idGE
Q36j9f4OYy/lzZqTdB3ncXH0AKKeINSXK5Ng8xfLBJAbZkgJWvLmPIN3ymrE3fE41LaGpeAakbmQ
1Uw9+u66yo7Zlb+/TINax/DWTOb8mzYPz+0E/W+t99CXDLMtd5+WqhF7s6N5mFsWRjflqJMJauXW
0YiBUWtqfCtvUcTo4qNaTK/yFiWrClUjCYq91sudTLPj6jR0zbGO9R0bbMZ7O0cdG1dNcOsWXn1g
NAY7JDy+YH74LhcCv7tWqGehqEcfXRvfDzajkYQvsOavXb2+co6zkfyQMyIMqoPLtMgxlVuy8J3d
daYkp0uTrZGeMiVk1//OWCmVpyrwkzuZwyKzVmrHqNfO5BWodMlrKXPtVlFad1f7OpI5J6hANWPI
tA4bB91cOSj9Deijf6aB/2oYdv158vX47CIfzOwekUHYn8WzdZnOkbuVRS9RcRacgi+yJMc0RfMy
xVN8koO8zG+BzWXxinCmin3MrK7Zlw5O7UyOC7sWuHeKkKs8yAZ5xrZdeLSzjIyuyZsWvhXr3/t1
IOZZZlwB/esN96E0yWF1PURUs4olXZoyLTKHPF0nNSp1XIWeyBAKvv1xgplHKGtYaVxO3LJyXq00
25Yd3uzcbayHxG2RB+K1vh78Nvxak8fbtTgoWMT9LaYUN7oFXLUzxx+yXQ604WMty0ZP7wD17h3m
ho9OMHRnTaBT5e9/5llYYguzUOymeO1mIfnqgBXI1iIFb2q3GTeAMYqeC9Vctzl6JJLwyDwLt3WP
R64xtN67Hl6qVTCsWzVJP6rpPSs+Rm2+NoBBe27EnYO1QvdEQRIQZCEyIWmSJdHHumyR+ei/CoFf
g6bEq+jhkmdudQVCOpuEHGxS/3FTgAsJK5xbR+dWhgAQkS6szSe3aX8CSJ6+WJrPDsz42mCmtJuJ
Hp6KAbX6dqKu43GUsHn+NKFNImMyLE5SpSaLcJuLk1SpzTVwMdnK2lTfdHGSrUwL+6ZBV7uDg6fs
OYuV+4rXVJ6iursUtcQZ/5HdCu+rOqOBmUsYs2LzlX/VOxFe7SmKeqwW9S7ehbUKvNFvx51tauPD
QD6QXFHIQ+ol1kqvrHJTi/xawNETu7wfPWrTZuEheuT2VEJqZB0SOtUTvOf8wTBhkzRG1JyYb8VP
tgtqWMBCcFgxN02XtttmRksS2tbGZdZDokrfHeOsBl/X2w2sIbGhXOjaLRq28JyYrAF8HzzXxYh3
apRVUGMKI1sj0RootEoP39Rwg/PcBOu5spP7yW7yfeKz5/1CpD7ZhSmwGEPFreAiSS2A/RGzoOzI
tCVZBp/6qzz35qqboTSTC+4igCQXNygVWKcZZCdZlBJIC7sjfAbOsibzSoCWon8s+lsathDX/rKL
2/5rfyPLk0UUYgdaCwvX3jH0lZI3MxsW3tRvLhrqIhkitkVFjFeLlOOc5tMRt0C5vs1VL92VRLaW
kVjuGq2Tk5fhHOUKWK55nXzGlaRK72V/C7NAJiymvbNB2x4IKL8DWBIaYrV6iiu8bL0CBS2IxgYP
ximp17mqzUu7YS53eQt6Zs+kYTBLkTuMcJzImAMAwB1vFbCEf8AUqH5wgZDc9qkjpG28b8WPLkXZ
KLvJHkpmrWoypbe1UZO7LyaWY40hhZeZxjqKPPZmfs8v5Rm/ovzgeya57Mw7L1POy7Cp2evJbBPh
ayLwY3ya7RSQNjw348aEiE44m7pPh2KAApZ7zaXLtWEaIVwt+P4bRzM1v/oZsW4ZEymsoL3IILpI
A94vGmTM38lJGCWHk0rHj4ZLbxktkc2eCJ7KBk/DZOtH4aYVTsdY3txBADG3g0Xqg/yHtdjr3sZF
dE++iwPd0ik3kASty79OQdm5zMKp3A/JGNxPISYiwzR9D1UFzLqYw0cQ/Y2VnmfAml+jGK3UVzSJ
E5kWLPJDviCrWCWI/Nc+wCWLVDY3xBQvzdfNAdm7ymZ16YIZuywPplCpDz2PTfmyn1YMuLIwI4iA
38i34poLrFNibOWBArt5pWxMG7AcXFWxxHbGb+ieWOxi7qlZ5CgHlf0CcSZYj2kT7wcghOtYcHek
JCtN3eCE5nY1VCUEBllUlHole6SI/V03E+zYyLyVh6Hqf+ZsX+yuVSraqNtgCuM9qZVvsj7PNHII
7FoY+gYnt8rCkzwD7jWvzQxw1LVONpi6FS3Lspw2aR5kBz3q367f6SYDWwcI7i0SP4QITjlJqjIn
m4QZfr1K7x4gWybE0wuCQD7s3ZHV/A8buHgx+j8ii5Q8dXCT58HIrbVeGM1R1ZCKNqY3Y7MOE0Az
JoAWrh1fNGMe2KjTHNcvUlAmZWQ+7mlZDs2DRNlxkXalvcnPAPBDtL5Fd5cN0VfTjMRUPUz3kDL6
lSy2KHVWeVC6O1l0fOW7407RnSzl59mz8CKU2yJzDxiqtQHzZIaO+ZngJs1FYcCXuzeMIamXlWAn
ZVof3UiyEmHEfNmF+kYV0jGZrSAzGuTZ5VBZuGgr0ZOsv3ZTdL9eG3lVk+BVNLd42q8vgYy/imlQ
7wbTy5Z91gRnbijxkpDB9A/ovNPUhA1Jr0O4cJBN/ZiN8WfKT+MV4/SCRFclIsDTOlvgpu2NkXgm
/mk4pemlkm3sof6RdrmX7u2MrdPEqr/0+jQOX2aE8RCiyI4U6gqmkR+Ha7GIJjaKZTn3J1xFWGH8
Wz9Zp3drCArBSd6nbHGzIuVc5wZYugt5Y7rewGSrLAZeoK8xg/jocm1oLOghmnkXVFOx9kmVXUGi
zS85z/Isju6UyCnvrtXchj53VWb6/+raWWn1qWubRvdoQG8xRZ0ekl5RN4Nr5UdlHqabUG19nttY
InRtoa8I8fbPfT90i5kZ2deWW/wluci3tIVh5yWE2/Gbi7/caz1U5rKrXdwC2BTE06GylyH6gq8K
YI50YBOyRny48aPe3+uFbj6yKGZNLXqQz/QNSv5wTryy23v+DABa74y3ziQ2IjpMMRmneHSUt3Dw
9JNjcy9DTq4cXW6aJ0UIja6Hrn3vmik7Xmvk2aeuZHWt8B0bl9c6dqlWDjHB+6huyk3nIVax7Hw+
93g73nswOpEzz+dBdaZz2Vg9K09tvJFFu1TCvc7cBlVg2FZLo3/R9KF+lI2mWIuMKbvdssisjRvc
bH29dPVbOJ0K+UeysXaYk7VZcEDQi3klG163ILwAO0dxCx8Y/2pyU9n0FqVZiziILvE8dLs5Sb7L
+stBjsIwp1jOc2Iyq1LzmwLN1MIuWAK6utfddfwiV2TY9K/ArFEhBdbPNFlaipr/hEIOPMafXzzP
1NkIqs1bZHr4usdqv75sf81sR+b+KhFOVt5QuYDZUdvGnje9EZAHGo8z5yHuounNjdeZ6DU5WK5f
eolqk52SP3spUaV8vtbvXnMPylte69cr1lG48jPyHJVp5Wagc+cxNh+7Io638JJJORDFGbHQY0+m
Oo6w8ynqe0rOhLGaZpcLPGvIFlfwMMcDV9f3gWgOg6G/1fr2Ro6/jCgaTHzIsdukkCwZMa2GHg+c
Sx71WKB6KXtMc5JxZA8/Zr9HoN8LLN3lFBjpPnwaSNyyORXNoR9+NLPjQxalGO1OGN3EevXQY+Wq
AbprSascCEn+FQtA73uw7dba//Vov8YCsBk5lLlu7eV8QXarYmW4GSHq/FvYItGM+7m31V2NG9iw
kF2QveCiIBfsv5tlgx4XBTYfIiIiWwFVXgZPbAj/GoHvKiR2VuawapPDHMDpvpzKcikq5Vn3juuk
ciPPTSVML7W2ktP/2ks2/9VHFgOlJ7ktTd6zzKsvf9rQ5z+MGCo48cGP7Yd/+5PFLoWa9vllkPxD
rvsVcsCQ5XCgnQkSZBkIdybVRZUQFPsu0sMDgqiPA/YctIJ9CMLNtbZ2Kw3fWtH10kE2CWJM5mD4
aZTWthFCqGU35y+qWdiotFvnYUoiDj60cSaLl0LE9zZ2rZtLd38M8j2Yapj2on8sDmpjsHXVRvpK
jpANQaDkS0e8TF8p/c4vFWGcg25BOB7ozcHJWyxi3N4HDe0aLRofUZvZSYBTi+Kt/26xZH+SLIgB
DSs/acq7NjEqNCFx9q0m9J/Hpf7PgORqPceZSzoCoVMPafG+MPRFpXrxA5amBiIj7KU2H/N7ZfgC
viB59ZO+3PfCwkQiblR85p1gzBYVYY5NPjg+mpo6c3b6lN7MZU8sVHOt9RQluM+N2JqVNfZ2hW3z
hXXkxK/t+CYOLtgHHujGQpiIiI0EJq4JJpGkZbN3EPs6s7NqLfcOZAuFa8uvbr/GkAPIFkiSG4Sv
epEb2o4Lqd2V6dTVRL7oEAEi900hzxh/95HNMhPb1vP/GAeCBOtwozn7bOk92YHzpk919s2bCnjv
VfOU9cQv0FB526IpgoVVoNgj7hXdoNHDDq6d3Ncpt3jusEeQw8dYuLY1PPz3Hp2VPTd13GJx2TV3
F4bPSP5S36MKcbUQEbNE/4g6oLrK8a9+qqjLMWrfhmrD4h71/ibXyuAYKmNxZFLtrPukVp4MgzwS
7M/9HxZO3prxwxhdKJ1apT6lYswUzsERFk9x9AfTQSrt+09kS3yM6Y5/jZGv4w14TsZu9KJxgz+h
UdXW8Dsw+BRBgG70CALAzTXY66Q8D/mPcExYm4mSD2BkWshxLObz41RgHvO7r6y/dDH94RYK6N5z
+52mdfb3RLfeC0BAMDe1cNNUanXojCHEGwCVBrFa8110rfJ5Xvhp9pPInNfgvOz07Ray67TmaY3d
hAZJh7tifY5r60uuueHXEnf5xTBq5QNWu8MhgM64kttxkXZPaMD6J26M9yjuTXRL2rRTfcAykXgo
4npWso2BkwKIpvgp99g/VOJmH6iOSUoq4TeeWKDgG82pVnZYMRW1J/Ol7dBCo/yGTFgEcBXTKQOu
iO4wWSU6u+ZzpMD/paHtrOQoHNuWs1tah1Azz43hR48D6X53bOPj3gLF/30IMeyp/Knby6Jdvvs6
+2RBlcNET0FNckcJ38OBTU3XMppTFLvGEz45W1kPo477YOKxiBYXEy/iooJaAE23d3XR+wd5sN3U
BwptfhSrKSbDp9Mx1/rdpUa1Ea3ccVwMvPP1VPrdueHWcdOOOMnJoj7rPRM5vGKCRLlFs9KftaLM
sKDDTEc2YhfEppxlL2WjHJT0eoClmFLsfbNjBWNWI1+lGYM8p3celWpI9qRXhNuwSpoXu2YJUuXN
c+/qw00j3OsEv7AUB9f2oxtuGCmPCtd+kA25qqAR9+BZaL7exMtQQAqBvoTbSzlzte9J0Tk3vsQZ
inHAm5dmG6t38ioQz/TbIS42g9IVm5402RvcpL63UZJ9w3HgJfSL/NnsK23b2tw54nj2z7VR/FuH
asy6Xd6zM6k5ySY1sYUlze9H5PvoJz20kGbvk8mfGl+jAe17F0T689BgwxpkfCFinlvbss110B9j
fASvTq6IMTQPM8nmiNV0/RVOyndgBcNtKSI+8n4c9t3aiL3uwhO1pgF6wtA9xOMzTP0Iqx+9QFmd
uq+9be/lH0UmCivhFBxyn+MswuwsP6pCheCSnVSooXEvS3lleXs3soHji0bEHO0jgIZxOZahur3W
YRb49yjL0JuFHCC7WaONHxDzl/9xVJ8T0iEhuBFyUgLI1xGXsniNeuoO3C38I+LI8DwU3ryxPDJm
1CFlwojnFT8mh68e6wEUIbG6CdlLYQIrJCEjrezkBQ+Nth7YkHy1etYdoTrglNR5x9AFatULktSc
qgTFjDTB0ZIbhEE3Iw3HT91kvezWZSAfiN5ObxUCWdkt0JKPq42/r+aIq8mi6FaiN1/MyItPvska
PpURSB4YrzYBo83oANFCj8dSQAmFDa8b3GnYFzz7erqU9VbSN4cJoNAyCZnlt+2krfSpLPaydeSP
qaBVPtrTaD7Y/ogshovpMXFXkr6CtSyWM/Fwxa39gywG/U88ayv0K7whP7BWQNDsRR1DY56DLH6D
pgbawaxfJsBqt0C5W1CBVfRWj8Br876YtuAkojfdTd41xezvndwlXlQme1ndatW0z0acXOSgKhjJ
JSz98SBb/7y2GhdM2cVrNpn1+dpg9t87p+3vk7YY/u3aungH/SzyFH9fu8vf1IE9NsM4zo4RQmjh
oKrtx5lRch9xDEVCzMLbbMzxbJQdgWD4q9RIAPuJ3gBWaZGjRzdt9lHXPZB5G92aWttpKzmEnKCF
MoTmcTArawfI9SWC+gnmU0kJH4JL6tXawluoLfOdUpSs/v1WW8k+lme5J/3YYcSeHQzNfcczC9yD
GC4Pye8zc7bTFTsveWaOm1ygl0KXuUvvhA+OOWgPZqqcWT3DRQobMAklLklS0kls7a9ecrDspUK3
h4PqmMuUe9aNW9Xf88GKv4iT8teJyVaBrJEnc9h9lyfarxPR+X/V57+9hLwg6tITnylTRAUWljKU
044JwPhW5OMuzdvoqctEBEqLyoWsl918A9CAzeTpjYfLLvTT+Amd2n9088TVZDe17z51q3qFRVMI
Vvp6td8vOk3Q6sc/r+Z6aruWL2oR5lqVCvbFYYQRWTKR3yADWbJoma1ylGGulNvLpVXiFq6tEuQw
Kfb/17HybcgXklcmLq4cr697fZPX15Wtw++3MUVtvyWv0FkmlotmwvNOVjyYd6pim3fyLG7wQvET
c8SoRTT0XeQsKk9XF/ncjlvZUZeVTV2tUrtuTtfB/68XFa8WFKl5d71wmycY2crX/H3hS93/5qJy
fIqw7vJuP11UQ0msOuHndxsaEAcCQ7l8BJe+f//5vz8XeVHXVsetfOPXv/n/duFPr5/7drY2upUE
4Pdh8tqVsYptIfg9xcVDl93OcCuLJMMh+MhqnCsHgeMrW/+hjIiPCBKf7FHo4afh2H3+x3C3yj8P
b+xiKS/2ezgOJPOijBv1FHRsYtpC5JwYX7J5ir4RJWUZC5EaZqRLOiEGjtvS75NzQNj5X7omdvPR
dbTJx5FdJ636kQzD0nSi9NkoTHOdzqR+4MXqHhD+IT/Fre5pFntvdT0NrEgWLTf7HwU8KGqybNsy
PVpoIqwxi4NR9v5SH0zMxUQcxKp7GEXQAE2cXs+ym6x3AgubHUUnZNpj19JBZT3Is+vBwAOBmKP7
0eXa8FdnWfRdo1xmDlpAosDDKfFrMh4C7yuE4QYwyq9ijJy7QL/q4PfXK/O6IKIAQyRFMRTlk7CD
HG6YPFpnH5IYUjkcuE0BcwMgmT6yKU8y8k8YifETKcDtU628yGW3LJTKi1yQF1Bq/2xJpk/d/h4j
1QB8//5zjJxomqbRPKnNq7y0nQfuxlMcuPfTy/9m4L++J/zB9GU44uSpql2xlE8nDAuUJVh/80Y+
w4B5MiHrX5GhZUfPnfh2imyFsDQ/99K0Ezm1/SvLl49e6lx/Tds5RwWnRgAsR23vqb51jgf/jYBS
+LVTkWzNxuBCOiWZfZqB90n4bVz8GFW3+GcUA8nH1PYN8IOzG7pvsh0ly+eBcVDBwxFX7POfcuCA
CnYTGS/NbPU3TeJjZg5bCd2MRmKVxSNz9F/kN1iJvO9tGSQvhAiqte4OyYnVEhad/zKmGl+kNcXv
Mb0Y04Z5chqrIjs4rTFv9GLXmIq+YdJR4SbkWoc+602BTwDnXvMbC4mqvacqKBdSUIKFVy/KsvDF
9+mthCfwhs28uezVLnsw5jjZzgk+yEYm4KtoecMzJp/eejaFL+Q4JneNM2oEwYf4W2nupZJLidJ4
GcXjdM+039t3cGU3GfZOz3bpvckemqXfFQZKzbL7ouSTcZ+ITLe5xJANKwCCt5RkfREWGBPMPFZL
tWWaruAzuTFTzV/KZnmwVYPofaY81LJLHL+ONsbeiCLik9EU9r7qA3VHqGO6tTwzXbtO3Dw1E7Y4
Iaq9L4CHTkUt1mcJ63jTVH+WxfTi9En8Pk1avUxR9j8GBv/NNnMxK+n6eiN/2/KQ2+UIaJafulN8
taK8PZYQ2PYqE4hFwKZEe54mqP/endKzlfcVPGkBpZ4czYXk2sZxt400dz44MtMXGl65cbpYwQdz
Nm8JK2uQWqPgENeII6eufa4DJJKJo4+7GKLZ2XC1HwAyivsgSaZlofdLUlsJ7/15VpgTBKAg6fCM
FWd/tjJdpI5F5Efrn/0KteH25OKXKkb93TdkVCzH/3nNv1/xf+oXlMfMCdTqKwLrlEQXU33kaQ5k
rxlG6MYUbSvr7sYCn/sUO9ClX839OmJOvR6ahDJeaduGReCd7DxUAcwulY3Fukq0R0Bd2dYAtLou
ibEARvzC5p63LhKj34dZWD7rs3Uiw6b5YrkJgHmwVSebfMR7/J66hWxIM26202h3Dzm+qMfSxvpc
Xklxyj0q8AYeeWnt2srsN03qGP+Y5qqtEPHBjKm2o80zhyS+Z3ZgQSik1Xcpic9DzdkWmTWvZcaI
3QShWN+lR6mfF4MaFFNFSFQPbNTMbOxyFpQ1+dExdaOsC9CyfmpNnIa4jauhs9PHtVq7DZIfdOs4
Euzn2bfPlkUQm2xkiDONX53xJsMYp/qR24n9TQuUU1U13OErk59Yb6BSmJC4xqnHVCJQ8ZSKD6NR
ogLxbW+JH2R9a80Bmn02sNadbVTvpRlu8yx2vs26QsqEU86Pzgy1mHWUto21unrCy/uHNcf+vRNm
YI5jsjp03fraBDX7zl7tPvmBnq6HqilvdTVI97qrBPvBHjtWpna0tnI9erZKAxtZPpJvyuxj1zkQ
0RZXatJ8/oC/RxhwQFVrkqVu9DYbVWN4W4QTHExztL9YLH1dbpkvRMm7nTWP2CEGjfMWEo4yd152
ktLbYSyNJ88+SVqwLCBjky0zQDXR8qlbdpIC3fGj5Y8xOsmYZIhxR0xG2Cil1a0JtejvbKuvZHbG
UFfhssLC8/6/95ijIj+grK/DFnDUAn9YzEJyDKMDrDIHPhOAGBuXS79N5EJskoG8Ji03W6SM2Xjp
kVbDQa3C8rXCzH7DFlvHjG3UHhVDST96FPZDm5fuM/bj3TZp2TXVatM/u0H+7fIi3fzehvPwpBHM
3TWIFLeA0Z2lJbIHEfndZ4YTPgZO2jy0xvBE7LZ8UzVQYmxO8DQVRY18vcWQJ95t5obWU80Gr6wv
9MrZD4rWkkFilW9QCwghMUc7ylbvrYDn99ZpiEEqFZf40PWKt86SuLp23MsxpJNt9EGpnlgmlneK
C1MYW+vsudBGk6TJAmz2A0/RdYGHJf6nnM36wFmY25/q4qTBjr0EFXcN1OF7Xa6yYuJW8Ts0JgNf
smiPRXjsuieN1KRjpc9s4uXZUzeWJKyIKsTMLXEXcXrtci3KM1fBybojr231V0OqFgNsdUy2Mbol
LySvyvEAxHo8NEkwHiyXbMNLZVT/H8bOa8ltZGm3T4QIeHNLzybZvlst3SA0Iw2893j6s5DUFjXa
Ojv+GwSqKguk1CBQlfmZbF1punuUgVuIzLjGyYgjU27jt3CQoy6SDsGw+eXacuqlibdCcXHaRJVm
nXioWCc5ux1ufUkYv5G4pY5o1Xm9+lPIra9p/P/EtFZwnTeN47cW/uZHjSVXha/hlyLN1IfSfIqV
EXxNaZjHHCnMK0xr7jIM6JMMfzAgXrdSrpxJ3xJhg7o6Sz1X+uXwwzvgP6O3gd/Lxt7jD9am5Rvp
kZyQcVW6x+USS57WVTe3vg7+EKR35av+UxBfBhtt541KclXWlx74QgkP5KY9zv0iIEzmdte4qFhD
k+rTPSWtanVtR1NY3GtOXdyPP0ekDzZ6oOFSqBf3Mic2sZ+8doawfLdxh8Y67jIPftOFH64zxFu1
Repi7LoBN7YE8jAYpk+Wbz0Kah2+7wMCSj9C22TAmSMkoe3AEf1DaK0p9pq9LrzZxdAk1ofmwQot
a+3EuMXfhJ6v+s6kvMgVMHAL/m1ALpAW8bxu+ilBfB+0ouB8BqBh63kAdws3EGSidN7gipbejGs7
qABS/gHgKH23K9yuKnChwZnGE3vEjVmm3T4fAZ5qrp0/w/PJnxNot/i3KTbvsqx4dpM+f67nvxo7
8B6lUQ2edVdlWFo4lo68vk5xHeh86G6HslOSNZX8FzszhrNcLgLceQ8dbictucDtU1Pg7tuqh3R+
U/AXaf9b0ysWjJ9nxuubtL+MNqhQZpnf3YVe7cG2FcZ63Vt/472RHtvAsFdenmo70fbtsHe5av5a
QWPukVUqVzfRXzm7xnUXSx2Sa+it2wTbuqI8JS+7EZDqOpk0jLQXYzNpenXbHOUlaQ7zj9FbM1qC
m1y1jo6+LP38GguUcPwO7umv1GiTjyhztPU0Z+aTp7ULbpV0gF+77Z3u4wUcYjWIJpVt4ovWlW+4
HA6reRqLv6Yag00NJvGqrCkbpBF+PgJl74EFOE3/ms5lt9W7DCmRJugBrVN8gKZPjWoZ1eDBPXZK
zU+XwesEkuKd30zX6VoVDBQoYXJmYZg96gpcmiqvUHK2R2h8Bc6Wde4fwOXMa2kCj9MuuqV9llaH
1fdL65LJIDJINO21MHr0jFX94RqdAJ/N/X66i5ZBvQurbd2M5jaiIiASChYuCevSaes7aWIJ8WSo
XvCEUVD2Fjsz7zF0F6o+ni9dQeVkHObiU46j9N6bw37b8/44G0P9Tx4CoZKDUbjtcczYNvaoDNz6
058R0iejCJdiq6n6/raeK55LP2fIwG/N2zRAdCTnYfRvfouTkNsHOTbIm1U2ap99qAD723e5ffjt
onKpa7MBXZI3yHQvX/l/f4S1/Gs7mGxImnb42YEGaZTafs2m3F53xqQd+kaxSKyo9U7H/marwl59
DSJFP+Y8C9bShKvvXhTd/pAW7oz2c9KrK5nZLtPVABR94FZPEqD4Pogl057O0WyhH1jyv1EpU30B
sr7FsA+jxSkLH7vlkAC42sxmqG2kKQMSos/9znTB6t0mhBrUa0qtkNuWi1wPIzJodZu3mKDE+UH6
5ErFfz5Qd8Jtf3UxGJP2jMhUtL6WSz0XMzaqSuP22i493kKsq73DrX7aqNoZRDiCZks1lcxC9oSM
wDU+V9Cbq2L9RYqzEhA06OeRpkem1NKVeyhGa/bG9VmAregmL5LeZD/u2sq9infLqN72aCfK6TVG
Tn8GCjS2lsnXgQVMGyT4azhzYG760YzLHagDlBva4M4wAkxzmzKYTp05R+VOToHuTqdQ0SDRIz5G
Qg1B0h1Uz33hutC7JoVnAoorlo3FfIGQSRWvCmi1EUIlQNj7Fn3MW9+IcONt9Hb2f4nr/zB3ud4Q
gMAQi+Qg0VFbZdsWlIX2+bezokn0z6NqZqu50v9rdFz65mX0f8fJKAmLH3G/fcbtc3+Pi9BgKxDi
X3KVogMyWu0GW4OIOjv5SrzXkw2sbrQrl2aTN7B/Ogdz+7DL6vUS7OR6+CSqIrdguRwU5R/BMqq3
X1hwdY+lZh51fL3f43oY72Fu/F26U/Me4X13Uu0JTaJlMMIF76hqbgrZk9HUThxK8pqzldHcs7Dt
y2zEAJbgbpwXTEBY3rGkrN/zWAHhqY4Bj+1lNG6fTTR5H6U1NDkUb2t8CT2nfQOvI71F3tpPPqo5
3eR68GiRslGMOtopedSdKdBmJ4zNcEiiUPmsRgV7GqM1vqCzc3KMwfzH6PptjjbtX5DosXYi7/Ri
Wl20bYLnRSwPC/MgP+caGiRLS1cQUQFfAP9Y2vGkt1R0p3h7bS4KKnI2jIpz10TG/ppdCpRh2rTT
gGDcoMHcQzsaT73u3oxmZDpndB2jtRsaL56T2CDUtCrckT5gGSprLV+Z/8lUzbtjrdOu2GcmJ3Eg
sdSi2NXDXG+lGbRKj1Xo8M+M0waUJuukZX75It4l8/RgQ9D+anssHaKqtN/izBg3jWdYD2HZmvA9
NetOKbrgbIVg9VvdLKBlVe66LZzxU5X63wfkc781QbF2vcWaQXOGvV+29uswsKR23QnezVQcJY/i
pfojArbjE8ql5cuc64ewQ55gdt0BmgOwWcnFyKQcZ+KkBnZbr8Mqxbm9bGB4t7pz6abAvdyahVut
/MRuz3OlmDO4RuKqOAi2iWUM6zrMh21SqO4Kw7L67AfqNyMKcO4bZ0zvffbDZ1tOJ1svMU5Oq23q
8D3q0bkA8OHTlrOiDvp5+Q/mXeMFDXRqOm015YUTNtDKPW5cxBOcte/aX+y2Gu/CZvafCion90Nj
graqlCfpCnvPOcxQJ1ZmoPhPMuCknbfRg4b99tInh7Kyq1XiA4MbqevEi2HiJqvi+iFAenudqdzl
9UQiMyi/N3jUrjq7t9+0BKvtqmqTewOtyGPcWGzgQvKzm9Cdqw+3dN4s183/6WvA70clhrKJyuCM
foU6kk9FS6y0sMvTrDh8avwYSyqyCUhPASwGLXYLddJA4WcaK4cs6UO8SP8TylUNxU1fI3OeVknh
D7uowI+pH+tMhWIXrVEiebGxaMPARK23eqVNl5YaC1JnnbUHNGvw1k2ste+T6oX0+gSPyvxHQXjY
j5T2W7pQUpK8rPZNpXUb/Mkq9vG40jq1W0OCxfJe0jeZZj+rDv/aW0SAzMovEZbpPrf8sd7yQWfp
hi/I/heeEFUB+B7sEtF9xLeBtPCnXHMMJIgqZdOGKZ5QY2a9dn3E72rReEQm1bhwe5yzRf9RuhpD
0TZIqK9DzQu2UCLHZ6Oop+dQUUg7ONZFukBXdifXaL9xIxYZmlaoO9mu1+wlVkJQYddaXuvSCOKp
Ohg6Gv/SlIMCbhWFRozlZZLX1/GDgy3DLSKv4ayaVRxev4feuZ/iBSABrLQHDWyn95amVPcN7MR1
b0XRX4GvHFW0Id6hQdj7orf0Pa++4FPqAmldAmTm4AMObtVx5fGL/5+qqegWWevZ9quNxMnhF/FV
0qrGWS/3fmsrO3CbOBPn0S9OoyVeNggFFt2dyFQ3CHQdIECqa2EUNfjpPMfwLbKAAlAPjA8lJ2RU
kHYBoI8z+V5fmiXupFuf5wmPNGRVbqOiHSCjqNiQrv0ZLM0ka4o9yVAsed3i4qqz/m05yUHbykkQ
ZMFLntjk3lYRGw7b2hTd7L4bpk1tHbOHy+xG9RmUTrztoyb+3ICHGBTY9WOMe7qjUftsdd/Yg0Kx
D2WdJ892j9mdhLArxaN9dl5znbWNYejuJqL28MnwHGMzBdZ0kObUQubpIGJepOmZ7ZbnrvpS6Hr1
4pkNfyVNeZ/xfrzE+L6vpOmbfXOQS9YG/70/dGwjwx3ONoQFsIBq92SnWXvKBhfnxg5VeUUHC6sr
XyxkRrbxoERkMqv8xTS8v0oEGT5S/BrQtu4+YlztKTWp7eOwHDqrRoLRLU+3fjOvc9bOsQ61glg5
9GPkPiTF7tYjZ2MaI5dYwfG8DaSURO70ufzIO33a8J/drvVAc+Z8ldYa9id1AJwfj3asPEIz2hdI
eQ/TDlyqtRIlYIRSplPgFG/SmrS4efp3V73YyCjDfI2S1r8n6jFp9vXPScriRDiVo3qfxT8crZHV
e84n3T+KyOxNc9b1Zn9TZUgEyUBTlDj7pTZwutQJfw8uM1u/z+avcUjC3VBPV0EAeZkBkKuzDUvS
BKmaXeIO/+CpZp9017NO9XLW1CBWV7+cylA0DPbJpzp4KMzmIl2BAmTUGljNhImKvW/UZUfUARCO
iWkGNq8a9Z2svv0iHXPbBWhSYks3jBkLD7zbxnBj1mWxMrFZPSVs3lGF+NcZ1tY/+gDY/NfobUbg
p0g2qhPo3D/EDeVjX5sRpUcC/neofOAt7revIx8YGNYHwgbjXeE3ykUOlYd8kaa0E/arwEpuA9dm
OLJiTAoAlj9n/BbH6xSPS/1y68Zo3FnXOJ3xhKjqWAFeUFYUaqfqJGdxMJd4Hi7t6+ltHDOEdm3E
lnGdIwNuSoJ4JadymPTIPUSFdmjn2Xsoe7O+h8mwCuFoZtsU18PdFA14My92eBIiZ+GI2CcSrMbh
NtAk3XVuv1zp1i8XKZ06X/82kPU12KjlIjIgV6/6lKwFitbOrH6uHKwS46wpD0kdllsxUpwTpVg3
caSeRJjOs7JNqKT2q2HCoP/DJInyHeAv/Hr/v5MCqzafStv9Th0FmwLXQ72Eas6IBfmXGHbFxrOd
6qKro3Gu0bXhlxdqn43R26lzF38Lax4cfYQPgIY4+CFRHQTF4XM8l0YCklRzGnRCsvnYDVi2DMsj
sm4y8yFHx3016vMiY9RfusBO31W99IGBe/reavvp3fLskwS0QRau0yzqHqpwss+qXmQsspPqL+SK
Vjkf+oUyu7KdoLgctWEMXnhcfpeZ1kIltKpZfW77AufWsbXQr076LyayPRJBsqtG65JBmN7oBBXh
azxaVweMXIvGg6Zj/VItILpZx21Ld+Fg2YMavnaJeZB+CZsMfKysBaqnuhqouw73Gd92Arnab2Ei
aawtV/t3mJ5mHyxOMYVm9/KQTAjLqdXYb3ASg34hSeVbpySVJRd9GzAAtCPmR876lqT2Ykykswoy
vKmiestPZdoXVm3sqzS0P0WdsSXdP39VfNSbOghbZ1VRyicrzIpV2EzqV6pACBIUKOR2uomGMYi4
jcyYOtzd+U1+UJysULe5ixzLR8HE1t8gVXjXpsh43ZpXZSiDXZdnef5VC3ts4uauH14a3L1WXexm
j3Y65Y9zgp41mO63JK2nu1u/gUviQWL5s6IfN/4r7trX6caPmCGrJihkRrT1RwvcvQoVp+Ddc741
Y0z3pOlFDm/a5ZCMWfPEzb020zp7gEjtPLFgt47lBEXKSjtYWimZ453l5dUmaNMuXs8FkEGcH8r9
ta1U+ldlwA8T8QjniQWX85RhwTtWYfgoF4RtXt0jm7SXMY0n0bYIKn9faO1eLcr5n+VkTK3rSf+f
k/8ekh61N7bzOES/uK9n4Vgc2dd9lRtiFjeEn31y92Aoins3n/FLnAQPrcMt5BX/h36gKUA+PKe+
Fi+k9hDp/vIq1h6lJnHdfktpI4VYcfT1+dHuKXGv6kWnYVbGYRf0hbbuh2xaqQ6GRqkVpm9hXKLM
BoxdDJFr5GKuhsi2rm7H0L+z72S/UmFVueltR734ndZeMCRhaxp14d/1Efm7dvXj5VHAQjjEAHiK
lRdl2Qnoz1KZjFp0SJbOIOmzkxywdP5xJs1fhn+Zfgu3tXDemQ2QuHBSLihU8xLDDlK5zB5plyAv
lZ2MuDaWBhtnEYENMjgLEnMNl/HCN7QLlXNpXHsMdxUgiPLoo1CFpI5zLwSEECDqyba6v2+chBr1
5g3/V91OIuZgLO/cLrvXSzSS0MtHt2IpY6CC9p/mQn7LovlHU9B2t6Yg5H4J/jk3Xwyn1NzMUTuN
UjKdUIfSCkZjWcxTutEiv8AigN/gDi88fZVUlH5aMGn20Zzy8kwhOAESPwfeDgmLv65NfRlB3ym1
j+i+oTng53vHrZxdFETWmzP7VIDAYGR699bXrvMWe6G9A01kHOF+p08Rf71VvOA5cviNHiiCr0Hb
oIPTatlFg76IItM4bgJ0jb+0Y7Omx/67nFpc630tf6qGTD+6xujs5tIaj0MLJaTq8i82iYNvdlsc
Btu3P9cK4hQOZCe0RtXy1HSkwhDO9N5+hgJ0uoZ2pvnnUMMvr1cNrR+hzRLaDeqPq5b2+MtVU1JV
7EFAOhTzeHYQ8zmwAnhGVNXLN9HSJwNyGNVyPKPaOp4z29hqzQhTZunSgwR65e+nU7K4XkbZuJHJ
f7rWdaLLrvWAHc4adTts5/vV5AbpYjRovKX4m7Bl7JJzv7gW30bF4FhGy85IzmwifgSPfhlvege1
u+WHpoB8BDiWmtnJX36N0pmbw7hySjaBt75EfpwyLAcZ+W3eLzHg5fsVfvZhd3RL3diXC2wqgUCz
d7OaxWNnqs/XgwlYz27ns7TwglBOjZF8uYKyph4IYKdr015GUc4vnhGZlItJT5pnCJlWmbJGvEPN
QCCmb/W/r1ZxtSuk63Y1uUDZTRDT43Us+K+CjfWudZ/cZKj3dVG1j2mNdkUUueP7ZMDN9cLK+Duu
2m0rRUA7tDe2VQXfNB8j1rrUrXc1LFLE2VX1Mc+dbG8lan8qDa88USao961jw/wYCwwM2Wo8yKFK
Jwfn2T7f3vqC0gkfCk9x93aMePJvA9xNOs9XttE/LyITpKl56Uto2/5RWtLfTuGhAFJzlyX2Uwgt
pVl3VXDQI8A9Y4UYyNymJrsgrzrARo5ePV2Jj7Njl2sZ7XynetLnlg17Hb9GyhS9+pPykUV2ATCU
+Hjiy2N0Vu9ksLPc8aSXfO+kMxuM0EIAml3/ch0EvQzHx1fhmzK1M/Vgr9tUnKXp9CgIo9D3JK06
jD4ni3B7RMVq56fp/DSRd9ggjou2OCnjlY1IwhfWyq9o8MzfHc1bA1OCU5SF0UpLB/+ftKsfyjLT
v86VWa0KBHHecUzTwZ/70zNrz3HrqbVxjwWHjZw5Knu1O893A+vsw+D5ziVYPjk24Dj1Scj+UKHI
afSlc49kurmvDLPD0I6Ur9kDmjRby7xkhRnvsH3vn/owTjdu02lvbZKgt+921RenmN+CZu6++2WO
DG/Ad23Hb4mnRMFKUc37SSvtr+ijsrDRk/BTDO5hXcaa/iyfXGQgXhUt0zcduTFjU7IyR8KDF6Ta
dKe69cJHq6d4rAyJT8HcCD6bUWGTmYGjnpdtD3x/Plg4JX/OlEJFB6ZAa2UJy5EGU1Wreu7rvHuA
Hswic+kHo+VsMj1Wj84ya7S4qzX7U7uQ2gwtBK+UdsZaeGtTgeDVpA36qQjt/MPGZXihuTleX5y0
vjTWQoKTqB4iInSkvPiwMPD9GUXNzFgLm+0WJddysyuDDmxhAX6eKPQo1X3YjSn3JHCQvFKtdRFb
/G2W5bYc+mXVZE9k624DEhwsM24DkyzFpLP8w2Vi2MEn+PyPspuwrcRZDQ7eGEAJk/cCORHp9zvb
OTa2P6AajmUIoo4thr1B/2p67Fc9I3uGUdy/DlkI2VVVtZMMOjrg0cC1tJ1AAVBq649oXSJRsUyt
zax9MO38IoNBoSgHFHK0Ncs755r3yk2/2/u1M28lDTamPNRTX5uO0qwV/XvVJ9a9tIy0WClNmLGQ
U52nGcKuJNiGqgvPZWgiuVbYVPcrx2L5lbdh9abFbz7Vt2A1hNNDi2LdFw3v6HXb1NqzBnFg15jl
cNaQArxDmVfd8w9sH412jjc1y4NPRh98c7Is/3BIb+GQQyYJDfc1yZy56VeurrabPoYRZQdTtFIK
r0MFL8p2lJeKs4MA0ImErbOr8aJ4nnHfoYJWKojylneebpr/OHqMpKHb/sVFrZXXlcrWmW0VbnTp
7rKStLbsWChKYDMxFtmhamLzLLsTGZA4B8Wda1whm5dpzg+hbsHpW3Yxsu+pR4y/89A9tj2GJKIy
5ogIWc1LYffHzq6O3dU1SOJvkUPNDeIpeXuXQwh86NAs/LfthV4g3oB4KtndxQrDQFLuLo6HzxH2
qQe3Z2vXVQZygXUcvczzdO4jr7yXrlozfkSE5iKMEVXquTGnH6NG6AWHXrfNkxNGFu5NifaedUV/
qC2D1H5pqO/5VKnbCLeavYx2Ifl0xzD7OxnNovIf1CHaexks8bwJYiN4MRJkdSPl+/UKRZOxxyhe
ri2NlzhaEnyaSj3OqbFoRw6kv1O8LF1LGvvWlDS2o/FpMipp7F+akuT+w9ws5vcnSe5fgkOVpfVy
qWQZlQ/KsfHeh3wVJwvtU65QnpDqXIaLwBb8bnKQkp4WZ1+TxvEeVLWK3pyaVceise96JVu/MA52
gIrMT33snADEDhRdxvJZHRfvptH45EclLluBm28saj+fHNdJEOY3/WNbR3fYmkI1VI2jY1vNM6zw
9jnNw3jnz4kGd5U+Odhm8FmNVO8kLdWyEVhmUprzI8yL7lFx/enLa6un45dQGRA6NIx6P2XpabYL
/NNxDEHdqrVebbyAVpU1et95G6F2NqVDvrLKwHmN4Nhtk3xOz6hbJ+dFzdCd5ocpdbptVgJRGcQS
T9pliETQdVNaxn66T9KwXNt2/oQTeXcvIodDgRHy1PIslqYVe+0x95R0LSJ7ObaeT76tb8uYNzxK
i+VT4i3UYxPTTfenw+XN63JegBaagDOC2dC2ruWgaHXrlFPyWKSK5TRnZXgNul3DUfERMDHQRryz
2I5xaXzSeTCu/UKdT9KM0mKDpJD1OpQokKt9+dmKEvOTqxrlwQu8wzS5L1Ql7+KFJyLWRnIWzdM+
jLv6cuvPVIAnnlHXv7gilabq7/xagbO2zJcDjArz3MfFnZthxRbGSwpn0a+komNunNA2diIqZ3ZI
dTaT93fmunC10J7DCgRaopSGbrEyVZ0p2C2xMihdIYpygWsbD55RTY9XbEcytd5Zkghm5tn7eW6a
1fVPHNraj7YMdwYQPlSZvolqPDSzdEt1prpqfqcOBN5VbccvNa//u0Z3aIZZGp01bNVkRhVZ3kNd
1BDuGrM+9B+1lyswfAb/iQKLduLN8zEUrv8Easx/6pHX3MF9tdbSJ7GAg1DjLOx8L31yQG/vLfDa
EMECLjSFqvHkfwkDxHevkutoyiTrsKv4o9TawIKAs2Jyh328nKFO8+NM+m6jYHlixCgT5+S3bLya
uW63ZPydxxobg0cHlwjq2r3Ogp4+auoMVGp0CariKF2IgLQKLy48ujtdvb9GLLFGCdPOtebmeOsr
zXrELJynMcZ+OKtCho7rS2ZYFSYPao1cwtKmeKbf9Wxkf+mTmEpiqiB+dXUUL6WvropmXF0jg8I1
N7frWgau2xVSSGrH1thUUuXBG9kxtkOV/e1jyJd0qvW5zDOcp/4QoQzYiQyRfY1oVO6AkEXnU9fF
n71IV94rG882L86R4YbVdDfpAXB4vSteKgOaq1dgGOEhL5JNzveq0tmnDceVVpru1ZJAlOKNmqWn
UrvwcOS+kk5PjbWVZVkzhDDk5+WekoHr7Ostd5sp4xJ5m93obo/wkF+/60G2qZBV+pRqbnRsfAyH
Oy9e5KFEtpRtTAldL0TUpgWwupliMz+DryZjjEbkqskr5Eyl85dxicduipRKFexNWx+OEnKNbiwg
8YkVgqZ02pMczBE+y2q2Y7NcSUemIqpsG4uJtXTaEnANu54HxdSezCHpTr+OyeSIbUhZ6MHx1/io
6FA5AyXSnoaaje+icrQRyHYCLAeFdKS9HPDcAuqWfgFxN726z4C0nH7rlwjNRDNomSmDt+ntiDWG
YnnfAq/TTkaCiZSc/akpfUrpUMqV0zLxvE0ccoPIPCUdcBia/EfevP1p5G1yaoHkXc+kr1kGbqN/
6tN0B6uNYtz9Fquic6KTwxormwyx2h6SGVQ1a8v8oTMH46Czajxbbu+eUScs/F3ZgljKcPlaW60V
onxpD9MRx02LTEA+Rd8zV40R39M/hE7Ju26NlV32tzUvWDB+TM8AumExmvNwV9eze4GL5m6wtcj5
HZn5pvSs+HlusR/y50rdzQ0r8nVZBM9KY8x8hRTzQwxOHqoSrukSKwctGOwDeGVrJU0cmN1N2APu
R+GSZ/BYP4DEMN4qa3hhc14/6MuiZxmTlozBsPyl9XNMIpd5ZuVc+n5MAWAaw+XGWbjxGxCF+R7M
6givhgg53PTqpLlEtDU8fJKK/i7R3eCYOs09jx/9rVZVjHOC+r5ekk7RXOaPP8fKxInP2ANAuyBJ
a+k4EneqU1Dda1Fflc7cyZWLXiflfiRvCUuG5m3Akryuigub1eRo2DN47ZLTJgrYUR9Fv2nQN2Vk
tV+7eZy2oe3Udx7WHc/KoH6XcS9bBJ6D3H4KYG6e8CSMtuUA2QcXC3PtoEJ4Gl0XTfG4eZAD1pHN
g/SzPTldlblk4GefRNwmVAqcLCROMEhBsDXH+PSj0tDl8Sq75Qal6Tj2MYlUYGxBpj2W6G4MIcaG
rRroeycePZShiULte9k2ddxiegwxWv1CJg1hkrzVT3JpG3nuQzd288ZaCqRFb5wAgZinyvRwlli6
PPS77lzdR8iGLjl0S320DtQezyOFUv7PWDLI6tpkm70CxVps40ABghlFiyVZa32eM+M1S63pn7p6
Z0NH+a6arQPrVOuvIcyo6bZT+z4OwZIKc91Hw+Q1MRR9di6asL4rHaA/FGG1e7l22UfRerLDfHwa
nbB9QGbTPwQYzGwHnohfyJivqapqn7hH/EOpOGz1dGv8otAfF3VyQZrto2sxumqWg5zJwemVVZe6
yp0YYEnXaHYqiqNUxqZaTXfyrw8RIvdYxV3kHy//d6VfDccoGv6WLvyEVFQnrFRbl0mkbKVTDqY1
jSs7yt4MoIAPdRNsXCdNL9GipSxdWCUARJv8AwqVprPpreER4icbAraeDtDgaNgrGqg/UrY17oq7
aBwsTIpVsjRZO3z2qFXhL/mBLkh015g+mtOZ0n9ujPCbNg7Ko6rWqFbUHav7JRylzHTjTEF0QpHd
fLftaY129vCZ/I25n9Fv2sn0Imzu9FrtXs1KMc6QqKq1TEfGlmca9l+XolOiF93HeHa5rHwpJXdn
tNNtnVsMa7BFa3mNKxreXIuCkxxgls7YRz6LqdIY58ohiRJcFH4G/GnS7FwnSZQfKzh6uPmPSXIh
x5kpN/es6HUv/qTg6Hhq4r56ZhH3PS2y5mvXOTiad5r6gGOHe/G46dcNO6OvcdI/p2pTvcIRT+7K
Kuq3MsGa/1Z8gMtAwIJ91GvZAfB88ynv0p3Ms8Jo3KjoTJzCFq75jIbjQVwp0bC2KRHEFqWvf9lV
VisHXZbHKW6q87VkjB8nvo7Ly1ddDrHjnzyAsHfSClTXOTcoYoV5zFrHy53tNAT4QC3NWlbXWWp/
7TxVO0ofjzDvwdX19GKm7Va6pmWZxHaWTfZs4OilIAAlX1IOkj6wu+nZSRTlTr7t9V8QBMUhQTTQ
QCggDc03ocwUgR88/GzVcxE+RJX9JmQbaeEtcG0N2RxK5Az6A7+4KkfjVW8UKr+FPqEnUpgfkq7q
6goEOwWms+Sy/NjTNp6J7KeMWtRwDy0W5tdMV4mtw71dAkdeSDJyIPfYZk7yknVzcLKLsF+1oIJI
vSnsovoChb6StJIMSBMgRPWSON3FNCZe4rNav9hjHVILhRUigxKW7EuEshGx4wp2ULSb2cMfS8Kd
Ip7uvWY8364nH1nElO8U9GaHKMwejYQs95CbM2LZifeqJVZ+jGPc6aS5yHGf0bEmM7+MmmPlPjZ6
eZCWHDxz71h45kmDWuk9stTzg7Qs22kxzKpZXS2TLX2KNn7bAZJcmvLB07i3zI/ezZHpntVE3fcF
vhkL7h0QZR2rewdq+dYc43qN9a/JcquwEcRplDt+2lQvICYVCKBlON50DfINLSwxpWpgpvZVhjGI
V5yGBV/HC/zRVx330dHa/L2G850WynsxWfAjR+tDWn02F3eG1etraXZduDimkn27xi4XjMb6jKxe
f9+Hc3mfK9hiIu7VbFs7BuIY51gKhsaIwD4Hrwy7nYWVFXJr0fRotdF00SnyUT9ipQMBgNwG4BUe
AjSh//1oSqqoq5X/apqR9iP4t7kSLKN9HlsYupn1lq1tdkFPN700vpVe3Lo2z5O6kW7puY11S4D0
cd8nOw3T9pWM/naNWxwAtwy94V7f/RY3qA1ofGXYZ6Hi9KyV7XiGwjc1+1ajSCJl/2v+5db5C/hE
D+1mT4V/Xh6gXciWGNkCYXSUnePjHbIdLD+8DHPWYlT3o5WPai2tSvUShDXGbYl06wVCl7txHGv+
GPL5bC3l1jTXXrqqiT7lrjds3VqLz4WSTZvGNb/3i/Waq5vDFntzOEZLU4yN4rh+bnLHOkuXAdXt
EoTGvYx5bogdkLjtNEX3qVHAunb4oM2Op74XUPkvFJzTVacP6ntZZWTOFM1cy2jXGNZyX4U7O6i1
90o1MDRtHOUgo2U48xae3fk8LpeateQh8DLvUQaz5OClvfv28+N6WIU80u8y1wvQRRzKT913Tx+U
93Ty+wcySl/NRbR/tjBljNW220hTmUwN1nQJ4r3Vik9ON3x3LMU5Us5WtuWY2hunGCg9zmaOIHSn
2Sz3prJfhcjbsunEjxBnRbKxQWBv9O5okNcD6p9BJBowwThZ/4+y89qN3IjW9RMRYA63ndRBrWzN
eG6IscdmzplPfz4uytPywAd7bxggWFWrSpKnm6xa6w9RB10oiEfOJsut47WYrrRk0jxPo0BW6l/E
nHU1bwXTWu9hu9skMZafJ0MjUu5sEJUS/1V7UcfurPs7yS24E26PdpEG20/ZA7mVy0T24MLOeyMt
Q0Xv4k5uE6X6YwJduK4iXZ+yExS3gPGsusU2D59di4fuszq65nOXYYac6ap+KNMG3Ljd5OT5vcQ5
re3MSc9dO2tXie67soFRsA1qUM5bp5wQMyuc6xqat8BhypY6ssTKBcmr4uBZeYEpJz/Nztw/UC/5
PnotiZoQX3SUe66xl3Zs/0Jei2qQ6UetS9wnCQlcI9hH/Ip4+VrOU7BcFkLLcahNfFGXVWSgc2d/
saDc37qkXwvZmO59KlNf2imuDnAGQv6can7GoXPYaAFav2GeniUii6vqwPcxOANwmJ8TFQMXcuv5
/yUizGAnRBkHbsvV+Oyqzi51NIAt63Uyo+hkKdrrJ7TLess34a7IjeCyol0ExpLaPRJSJnwypTjw
2E/fbAM0moX0019tRIq78P9qCwuF9CbvfmNvCrzHJ3ePWJl2qWurOARFnL3xzP6YZCMO25r+X14N
e63MVEzHOV3tg8qc74dS+5ikK1Z2sWCSrEx95LTKQ0aC+sbR/5XHry30f+H746+Z1ZsEeX6+gco9
T7V654el9d71UKJNQwn+0pFK5n8yeXIAFPdVWbvfXE9RNpMXlK95z9sCEA7qdKmPxL47BEdsUJ1H
WQk+EN4jQaueYwDK5zLUvpfDVD8LuzlduhBUWbvEyluili5pSah06R3WVA0fZemasvyPfMR9EobI
QRJVuSS7ekvR9zmfb+pObODWzjmJvsVp65xuua+h5C9t8/QQePW5sH19AABoR0A+V20OvNWSI2bG
d1raz99570Y4r/fzfZSZ+pMzQHOVgSiJQoj+fvLiNhG5pVo1kL5gRurjdA6x9Gs2oG6WQ2Q+1pMd
fWk5KWhoUG3apogxPzf6p3ruT8I67RfqaYEzD2nsV+mxq+o1pZT3IDzUKUEnBDp1fZbBakAIoMpM
5yATo86JjvitAxZdCLE8fd2LmaG4JnOR48j3jhdjqxa7fzaREp3WtPVPyn/aWp/61/dgY+hr34qn
E5glT4w/22l+yxWITE4bhle5RJHytaoK6+7WxTYqvE6JhuBJXoCcQQ8ATIVaeOiU3+ziCkM5WF2b
nZPFUE76e6f4y/Z5nA2zq+7nQvN2KKzEL3LJWh52SRLHZ2fJ7khfahytJmifpTEFWnoJB+vP25zJ
HH5zoHeEfyeoJGwGMelSSu2LBtHwNdJTKgTQaxBEK9nAmVYJ4LHjMWWq4Ss8VAMz26Qj87eMplMF
mcSwUZOg7NmK3S17uQzIZeGisjKiTuv01o/UuK8WQ6Cx6oNNa3Xmb6oTDXtQAs696sLl0YugO2Rh
C9gy8h/QjNN3aVxPB33s4B91dfJoz0DJlpZcijQxNl1HhUOajhF7ZxiO5UaaMkuz9SelSZyrdPVW
2N25lQvefllEaaMa27XT5Hfzy6zZ9aurVqRvSn3fBfp0J66TuWs9+ZkyPKdzUlFpnI/iOum3yXjW
WgpW0qxSuHr1Il37P05yU7h601Imuk3KqTrzqtK1bYXOPi654B/EfRoFtOg06GkOCL7Gm9prmldI
2/aMEs6vsUPTR6cZlcRtgFPCaxdaEhvHJmkgz+ZJiHirslNB7VX5ExBFdx+jv3iATdHz8MUrJXEx
DLlzFu+U1MBLPK3t0698I2lTf8wOCjTPjR22VBp/DeK3PhcN+VA/s/5Z9vaz1BqzTsMdVSXb1wow
AYdz+nHFuxvZb/0c2k/lgDypbyQH6bbcIr5kfjhuBQafTrG/sxvIDj8nqbWOmWiOQZ02x79Okig3
RTVLJkVmpW1TtR8voQOAXhsRfMX2hFR+mbzWCz8vyzPjaFBqfe5hHLOnIgTZhY1GYfMPTx2MbYOZ
8GOhRzy/9SI/GDCs3vve+21QguYH72Zyd930xRsx+E3qRr+UkYFJLfinXYxf0fflB1OV645OyQvd
yRI4TF6Z7S1NHd+nPsF4oAKorY85Enk2Fi9Zo/ZnGZ17FIDMKPCvMlqpwbnxdPdZBu27chpbZL7r
5IW9+ElCzKpJHsIYrS1nWX7OGu2c+xzZZIr88LBT9W1l5kfTTY1vpY+c+mJK6VrdXwmF5d8KN0fF
xXeMc6fgPxVDuN39DB2m1vnhE+qQNfnPUCdXP636MzQeuo9VlX5YdPLsT6vmaP/qelK+YGRRHPQ2
V+7ISuJhDWpVD6PyHSyVccFW3cBocKh+z5KOrG4Ypg9o4mSvfIgfJf42PRwIQ43+P6fX9vgx3TCt
VKbLsr7nwLVKoIQ3xS5vxw+NEREO8YzOxcgzfZVWo/umAZKFkKgyYG10w0UGWnuGpDQWLR7UE9/A
XtofgTjyoZrw+mmyzPm5wi8/UseVdBeAhlt/FzOD+jdT8d/E40w1PTJb1PV+vU3GYthgRWvuZDzT
lOAid7Ouf9zd+j7NlmHPRVPg430FbnZXufn0kPiBhw2ztpfW7WIBkX+AjVvuU9uYeEIRC1aY75Dc
OhXsSWsKT3yepodP02IfYQ93INMMVErew/6IRo2H0sRBmjIgqHUM6T8PrO/lvOFs4qUwjD6dV6XT
jUz/cFtWlnCXtf8XAxIc8ZQbvUy5ZLpfXZWUHVIZ6mdpySVXC8qry6BcminosUlTzd0vA7mpVlfp
S1j4iKTyKzJR1GPbAqbNRib3BVYrkxujtrhUvW6XW/1rsAvKXLf2LQbmKdLSYVyvk5W6ag4wtZGO
WaxoZTeBfNJi4rNsLLKcf6XaCEl4yAZEOnPFyeDr1A2211rqrzN7v0jO5tAfINs2lOnwhRFzmNUC
xoeaFapZeHaqPtPvZXg1k1nH6zJ66KBY4x6W6iFQ/zzm4BlhmmGQ2bwA1PLsrd/RK0MVEiVljNtD
11U+cJAlXAJ1cpWnYqw31ji09kGy66bSoPaJ1MFBMu6go6du4zSRCux5SbzfgtLeJijMnQLH3vp7
WikJMjUGZmWxx2l4bvXfbk2RtpZm5kFi1BdOy21UpK1vzdXfNQpBrefkUZDULHL3BWpr+u6+2PbQ
vGuZ073EbXVXmnHzTh4+xjrb+7qOqfbyi5gqfwaDM/oJp5SaCIkrZjaBATphHNklLaPlSMZF0Yf+
TkbLxOXZ50xsHZbR3MAEKAz97l5GYZO8I5/YIzDG4CJBL79YbBTeaa6V4UOUS2qwUdcgtxn5yX5t
LsJcHxpdy4hTmh8jZaSBAuUv/ej8VcjrNiKFX1ntPxeSkZks53b1zFJimPe4Wpv6d091nyfbBgpT
u+XOmNCVlCacJPMpayz3GKNEszGWpgyoqdrB7f9TGrdQrFDfga86Z+kaZwvzRBuPGYsM3xFor3+x
B9e/6FaJgKIRD8AjSIJBTB8xQl76UP08qVb5A/WXrQB5VCVXLhzuEH9ZADzpjHin03O4Q6LH+JLb
4x+lpRmPrdqWvy2ThqpttvbYlq9Wqe58dyy+V2CVtxrCbsvmAVgeFeKDzpn0TY3dcINtj7socBAy
2R05U9xc8P9tXmDqcKpElDKCWb4vqqE/9hOG8w0CSV1Ypl/qXokvcWyHO+mX6QkMmtyJdcSbm0Vx
ORwDZKgt5NawvUXMzEnnd9+z7Ye+0s+xWmjcAPbzBy05alECvV3Stz9HfVBlr2j1Jsd5GZXgwBob
th4jLV7IYRxDcXpX6gH+PzdrD0Nhs/R8jhkASu/7VMGJJFPGJ5I1KSUQXwMeDXmEcz2sr2SOv3ah
Oj65lZ/5mxp0emzo8VX6rIrSBfCXS09ebu/4hsoG5p8q41osM1H5ZHN7uvXHPDGuECUxAqYMeet3
/G43gSWasWQPOuS6ssRMDm3A6T3Nxwr1F3XeNAuk5T8iFhvFZx8fi1uEZqIErqehhrBvVl37Gu2D
n8RQIXwmfuHv0TbSV3bpjR1qxcGfatROJyGRSj+V+wlYTB4+xGbxI+r1+TsHVwhUZVU8GUGv3Aex
4mypY83f/WE4jUk5or+MwYthpN6htpz6d1cfNxKghNhZl1EdXki1qC9aED92cmYDaQNCu6q6V82v
votUAWT2hi2+kj2XMWUw30SLrl00DAblJXFC/ZtuBt6+7EfvhJT53epjnxrUzyk7DVskJ9Lfsw4I
vygzky00S9P726qzr31mNl+bFgGJjOzOMxIbCZg2C5a73tmXWMUupvM8e1V4LscEjddiRnuRkvNr
Pur1TrES+xAu51ETabGnShXV5uqaxkO77yzrCIe5C7fe6M9XBxkRKIpw/6Db/GfTbfXDwGvmtwSw
KILE/nwHACb5liMllWDCTXo0ZWuN5qd082EMqft8+yV6+YxSYX1VIKBuh6x+VK0Q//PR7zygHTzU
17ZpchbDDKs/3gAYcVDsdZzgHqWrGa3guiyQqbGySRRdvfMmPXsKFrdPIGtvbsdXNtWafO1K9L4/
ugMKcf6YU5Hk25kAnUBVZ3nRx6QAcaJR9tK8DUgzQgEOjSxPOwxlEz7GbG422BZBPdYpFBgZUCZp
uhUu2UqiT/d4URhfMvPHTLbh3cu1vW0HVoMYUKQh9w59cpwSICfY69xJ01L7j7586fOXkKhR9zq5
vt2wON+2g+LDvUJfwE0s81X6kBWtlcZ9kZ56cHmQFpwSrSJ80vo+vIcLVp9t4GZIRpTTN8uOz208
hHeNSZXvvRlQkNBVfF8BMUx3CNlGaMDq6nY24v73sE6e0iww/x7jaKuHnv+nP3boczWh+VYp5bj3
bZgmhmNG27xp8eg0y4dYtXEZozSRbALfaC6eE/avQWtax6FSi61fgozeDsBHB9D2z2lm969QP42d
Zzkw/kLYKEOITsiylI+X+Gbw4ULeyAORHbh73GiGrRADZGBlGky2sw+ckW8T7/Br5o1blNR5bTUZ
pEuI7/7lU7tWfcoKdnInfXKxSg+vrIQPiF76j95s8TjtrPIcWvO3wEqmJ6cveeC6g3YISTtdJWIN
qzmxxGnuYjVL3GBH+l1sqngW60F/cXpUqpfPo3wM5eMZm+xjEj1xSOD/89EEc9ZdsiZ/lIhbvxtr
6iYG2bt+smVgMK3kMulHL9LO5NWDa6Uv9pPZok47gsCjHKt3w4k8/1n65JIso/8VMlArvAeRzlYx
plyvFg8rh0VDPuoenN6m78I/IOhohzLSy0URJ/gN2XkPfyMStDFizW/9tLCDcvs9XFpUI9MXF1qS
jEm8Pv5pooX92oSD8uZM6WOOrv+jDDkNUge5jjqzhKsm9XZ7yD0A/6ylatBY7UWUT0YnOwuPbuaU
O2UkE/khKDJPdYhyUo5hg4IXyy5W+2BXQTW+ovhvrBcEU/C3U9zsAR+K6SQDfqMa11ucGwKaNSr1
vMbe5gZtcdfm1kUKqGqpkgZyfB48S0XWGeO7OmtBZaiOwyPXBHZN9xi1+nXu+2IjzRlt5mPUYTMg
zXQErKmMeQ5II9MeLBtsjV+1xUb292xzkadJyQNONsTntXnb4H9qfzofrLdwg3AN1q0LllHJvVzM
NJqajTtWFILaFsEzacvQzBuJSmfvmvsqdsw7T0shy+H6dxG7rTCCsQTaJ95Ic3DgASJa7pz6szuP
M8beifkQ52VgbAocVQAq8b6RziBmpOY0/wC0oriuptkjqR3OQKXvYOLmPIeLlPC01BLkLpZagrTX
W+mtRR8Y3P54t8zRKdXtPpjKcRiCsOB5l2Py+V6jHHLn+KW3T5cmLszpzp+y6jTxJX7HID5f6lTz
VZp9gxcdaKmX0kUUwmvwBF0mTXZdPQZR+E2CoNmjhb78gBBRuFMB0vngAQfCdqTKr3qDcuw2amoL
JkD3RZB1ymCVuz7yu2MP6wzVF/+jeRstar07Ag4NtnlS8TKYvNo+ysYu0u/RVNEf123dMGjBli9g
fSd7uI+NnNMfrbrrNjKhX7aDMsDU2EoMvk7L7g8cQLAt56SGRVYVyNSw+z76JHI3juwYXZ5Kj9N0
ye2aB1nfUI3FvRynwG5nZVNyJ2bmpj645EfAIxhiZ079A/+FItg7ahowtY+OC38Zg9DlR8hvkf9d
Q6F9Wn+IUZAtdywszeXXlF/4Nmv9RTEG5WH5J9/Lcv07JCrobYsCbGiuf7lMpzQWHT2reU7N7hRD
ROKFvcjgiSKeSN7hx7BJoLzdF/Ds/9HHWwI53Cu7SHGHrQGW5Rg5nUE2tVQQBYvSAAqaoZSnZsFF
3pryz5V3jrmOCk7y1pTRW7DNK/SL67vfOq9y0OhoDr5lYq9hWMmhHGb/D3CM7OeAEUEkhz9U22bz
gDJtdNIrNz4V3VA96KGLV0Fsem9B6wCVxr3upPspWGgb5riZuPFVoKO+rSY84dLkKmhRGZXmvGAv
AofRW7AVqM8QJ7H9bqxHBNvrZ46J3+TU05KpALQRZCd7KKvfB/tMHY93Gwqgw066Srw3N4Yd2ydd
Sd291jl9cQe/CxPcjLI3h/aJOT7cwanGt0Y+WPIpSIcdkrXxx8cAZxuXwlM+f/oYK6CAOZQxTauD
fagWcM9B32fhzqqc5JhMYOF5jevIarF/QTpsHnhoVjpoGtSSEMTr7mtTv4J2aA8RCP31NKNGKVBA
culQTP3KP67tOO+iB7DiJHRBWa59MhFu0iWavmeLgIVIWUxG92XqAJVKC0h185wF1Zd8jKvLKofh
1CDRlqavaOkJcTgVwA5CM4C7W3eXKaW6EcTAr+ABkEfo8bidMe/dARXSqK6ObViACvdrbEkyXVH3
PQp2L0njqy8OhF3N7fEOWVpDyRNMMXSU/ArgIts2rLsNT2rlFFAEeYly03lY1suxot85w4Cjxw7v
BABuiaM+cTiAM6b1b3KBAnvoY9V7kpZjWvpGiV31LM1gUq292Vb+Xpp5XXXn2Zj5Dnvh8KY3TXOI
h8Y865jCPbL/DbZjSKYbaFgCxpk+uQBY1PdFpA5bTdPixya2cVthmzmc+qj7In234EBRuoes5m1u
2bzTh+QRWPV4XieRH9DuE2zvBFXUj6N5LiwlWFljAg+S5goyauzPo82/m93SLNFM3uaGU94nvpbM
79QztT0Kd7zrFZ/cCro7i5qR7xzKRXPpdukWgaYEjM0BQFnPu4tRRa0p8cutOaj21Xr41CPdMkvW
VCf4OtpAcQMyM3igLPGvUWh7VyyqdBxMKuriMiKdqaIQVCdIYUAKuxjl3Kp8nQhvo3DYASFSgN30
3vW2joyaKltX3sjokBH7aSm5rfy22oQOGWJpytypbI62YjR35uTBqHMaZCGpI9hmm50ay/Z39WK0
5A/gdwYUFs662XJmm8ZofdavD/C07bb8Q3UP8s2Xi5p4A1+Lcjys77HICzoer1RvozD/8iGjzzHI
upamlm3B5ObHbgEpyQVSJcmf+TnNu/YlqZwCsX0dfvYSkFCxu6+63qUkOoenarKUF6ttkyUXlP0Z
KPrTDL7v3Sry+K5AODvNPfdOidrmGnMO3k+pbYLDsOxFOaX/bjfdeX1O6zGeyFnY/GhwYoG9yxph
qy4+9Ubz2KV8uYZEpfZgK9jeO6hiVUmMVbGKdXDqdeBDLRcKWZ2654yCxF03+OozXLwW71Yv+zYY
0VVOUC0aFoVJXsTSwYWBGfxdHdpmryQBf5uTTVdX94ZjYM71/Qw8Z+7qw9RmBnti0OJLwWS9k6YM
/NJX+raC9hX/QLeBSql9/uWXFWQeRWXat2Vvaw8lP9Y30+NtUJbR1EE9O83fZYCxcbY4HneLu/Hc
e+1dNg3o4P6rvw9G9pMSUvjZIjeYvTlxEF3NPu1PMxlqtoSUWKRPLgXnwavcpbFnYDk4/C6tT3G3
EGWgmpqoFdoovyxzW8sKPGdn631B3o4ffBv4palNrbHtHKXc3QbUYIi2ZpKZO6oSPkiACB11fITQ
vNBRLdA98ywDclFhKSCEL1fpsJZAueMJU1wq5LLdyd7C0+63lsoBusB+HKDAoqJz0+iQu/+/UIcM
I/v3If1xm3ebQuo72pYhmFS7KrdmwWc9aNAMXeh8AcnfZ9M5xUqC5usMVS+yzPyixf53aUl/qKvq
QUfebyd9cpmztN0CE5kAsrKO9GXwBmVpLPmCjeMCUpgOluW7Z1gE9cUvKQXrM4cBjnXmg/hceYB5
sBRJhoMlI6Tto/tZVwGsXjoLu5MqfjBLUgArvjhX/x7Hjt3swrJPdX2AAe23KzJZ8535mOmYsMgo
pdziQfeUdWa8cPij/qpFlrHry8Ld4dfVP9i21T+gdjk8mLH5l+Na+VG6zKV/HVzC0nJf2lqwRt4m
9mxwjupYfpUVNJ//NjLJp/S3s7M52d3WULp3rFPY0S9nqO2klAiEGFgW5xZ6IXnjH7VJAwNSqA3p
V8PdGsazbCT7wtxyAE5e5cjg86GUlt8r7sbUApP/xaPeVtsAzWHILsPorbfU8dHYkt71tol1fa96
NYrGtyjKjM2Fred0NHqj2N5g6F2u94ccW4WtkQFyuA3oOeZKYVld27B77TX4dlJWHFoHms0EZ1UN
9VU67davVYZ3r0Ta2i/FQCkk/uyXrrYeUXgtgbTdSrU9+14Hqg5uYJn/cOufeqopQHXG/a1PQnQ0
agD3KL/f+j2XBBHOJRrfqwUfi868jmxanvxue/gkZ7U7XkvNMS/mrBh7Px1nVErTd5Ms4o8ldAH7
fAod/MS6ANH8CEWD7L0sDFtCA5DVB74ZZf+O4V5cacW9YM0EkQaf5m50Kvv67y5TYYsgyDPpt1Rv
jbp1/Zx4A6ktXTJxTrFTCeu+3E8jcNTNpIzVaVTVh5sFCkDj8SoKYtLnJXZ16qyJTzN14nWW3Mql
qqL6NPrDQ71oit36E+wxLvAAd0qtp+rGL/rwYebUtWuNsvvc6S4jrmKGx6hPf6zRCO0sLsqLMJff
wucmwgNC9BBGKYKiMmG5tF76VWMbfLz1x37WH8olKzB2QXGd2xJ0k1Jsp4b0+k76vCReTD+BKmwb
q4pQBSBw7cxqXjibYkLUVGVSoOdpcifjchkCkO4Qb9BTh5d7vQ18zDYr75gPPtSbYJtEQXIl35xc
yz4cqfz+bMcuJmMQJIpN65XJVQZGK4ShILd9ly9yWjC01on1EjTlSd7u9OVbhHTByU/hBK1LunKr
NMvf+a8fi+5DnRX1uacQfZnUObt0U5hdpCl30scWBT2o/4rBO4P8udGCe2aBaDSIk9vbCrqruci7
mznFLhvB8nnQLmrfdA9FCsdxyNLkjwZ4qdv40Q8r92w0fNTymTpJcyKRm9/ZeqG/RU76QyLs3L+U
epZ8RYocJRr2QJLzGBe9KmRx8OniTK3/u6kuTVAYH6Oe4X4EG3bdn1AK1fkOR64e7zVQ52cXMay7
Mi8H4HkpVbbICL6pg3O1LFLSUatsbfTG/mwTbcQ/PC/fKgzL91OXevf6VAEUWNdrjLrc9ipAVTdd
TlMxGroitSt9HKgqdByWk+a4xCgV7VWXdwlsalAC0pdLjMwhfYRV+iq2alGe3KZeEyo7apL6BkSg
ctCX00/kV5yNlrsJ/cN94kfuR6CB3OhR1ac/2eR/hEicWjT6NeozYIBWb26kTy4xp9Ws7fOLtKJZ
h37apPa+baHVjWCq7rsoYr9RtCfsYDB1+dklETKIMUlGWfwlY89zyDzL3M0jeYat2aH8aWrjc7mw
bsamWwwTwFRCHf8G/UjfRk5QPVUtXpqDivCB3zXYlkSRsw3SyP2dFCoie4H/F2i9XZBM9/ms1Dh1
Q0wNi3q8dn2FgqGwWGO0uqIyb5Yv3T99EigXZdDfZe6N8brOXZfJEEJZVlbnkk8b7LKt4DAEsTEk
1Qf+U/o4MTjs3uHPgea4QTpuTblTP0d9QnbcwtC+u60jPyNKkEmNBn3ee1I0G8Hznzix2Jw2+IM7
NdwmJAEv0rr9HaBs5zOc5j8j8z7S9eK9qfroycybL1nsFl8S8uWnAMDMDoRt8cVuRgUkbg5Beml2
VhNvdM4lD9J0wiubo5jymqNs0GRFCs+KrDvRatImC8uI2n7hGa48+mX2t3T3sBkP488oZIk+RWlD
/CnKbskCR543feUFeAWT/LFWZwR/i/7TupY+qofS8DErqozsrcCYdWdmYXzXelWGApkfnqOscAGU
M9p3lfPsYcIog8HSlbrtu+uQwymrv1pgFndFkg93HUzwt8acg02/KJdPY4jmTKx9haxe7ue5Cu8L
LYiAjLX8j7LH6Tu0hTUUqQAUQ5PcfJ56Exho1/hs1JbNmBv36aZa6l6wNQFTh4jnTik+rW6OUnDx
d4DOIs6q/XORhOF+HLyPu/nn3W30dodE0fA8gmrf/y/iigkUBK/hOz8zS/2LO8ZbqkITWEaw3yoS
ENsYPaPfey17WXHyXnU3O2P/dz4032oFMzY99F1wFYH7VKL3jm82NFKsASJ0C1mnUNRqY2aLTW+L
Ocem7oHxPnb261pk7jkhW2bXohqaNPed1zW/IS90YGePcedgdne9WesHF3jc7wtoqa284C1Cm/pq
1z7FrqVfTWfe6lNVAacthpOBbcrzPOX3elFZ74Ybqfcosi8CwwZ596kYjuiagg5emth8wnpRCuNO
gqdqoEpr49gio0E5vuR92D3JoKkfOv7h35u+wK7KDd+QlVbvzX5yC3YC/WnsHV5Euafe24Y5d5TI
QfvOda1U7a6AvDT9CJKx3geqeizqXD+0Bmy+1MNSCwKYtokSJ3uzNWt8qfJsI4MijQMN5rsVkGGV
Ls0Dd1jPASdwMzj0ZVN9zTi6uXU/fQOHy1bC160LuZHmsRknjluuHxwMiCb7lYAzpiSZSaa+3rRE
hJ5TWj0l95/6IiTGDjlCiOfPgiESaPXZsE361MA+xwIpt1xknp/67GEorFqc0rEx3RVDY70ZtqZc
BistMaWwrLe8buYn5AKP0lIiujCfLqJufpUeNYvfVJxAAY0zpGuIpTh2WJxlLa0nHVnjG3iQpvyk
NoygO2FlR0Uxzm11P1Euvpk0JXh6Zhy4wM4VWTofoLvV98CoXITTFnUgvHOXevEyPro1KuFLpwTF
ChyZg7q0pVPv4o+Ydc4tMk9tEj1zcoe3XnJJe71vqXhzOwd8HgEFaie9L+OjqeQ0ZUQuXm6Z3lEz
deeoUpwPq26+wPHAYFxuoSTD7NN6fLTjrD79Ovwpcr0dIkfh9ThNm7XtD8Z8QathUrZy61fYX2Di
dcqtn7aXxpAX4a5Ia8BujY6i3lLyospahquRprTlskbKbd1DXDObOd4I0Ub60Dx1mwPSBf8QIgJY
3CsGrVPi+ehOyTdBiv0iHKI36iSDK7bsNvpz4AY/uw2GmTsd0zj/tlpJysIS5yk6pi5Zy+cANSvw
QWz71Q79T/JnSrJ3m5TvTtNdjVEzH9U2sB5hquUkn8qHNUJ3kuCA5fu0vYW4WmU+3pZC7WALzGJn
zRlH+lGPziY5ho03Kf2bMzjpU1zMJxmUrm4s9q5nN89VPPdvXmAjE+NBrJLBacjGfYF+waEb1eGh
1yGemfYiH+Yl4V5K3finFg9AX0kmLHdWeh+MEbSfbTDmzqO4rPQesJihnDyEwtAHE/uVwCvRWdQ9
/biGyMDGy7rh/GEDMTmhduoxMxbVsTghoV4EibuVpmEn4y4ugnodVfv0ybcH7bmIFP3ZLBfujfOP
vrMfIvKwSDGafYjM0aLvLM1+bieM+CCGDpD90dlGCjrM9yIFvYZO0F8A4k9f3RCpTkOzfHKRhP2y
4hKGB9L09SYsXWqIABmxzfcNlfVsUKqraRnWK7ZeCSRrqkdCs+g7hDFRiVkHg4VNYbvDe9mV9VUC
JB4MIADahZaBhIH54M3DFUlm61W6tInEiaeFm6Zg6XDBWfDdnp6gEppo6qGi4y9IDLmYquacuiT6
69Yld+gd7Rqz86/SkjVKftLWchb2xbKaDOC+55ysRvkhXRL2c7oxkZhffzCiyIVW1iuMGeEnG/1C
OKECSF5xyDc0s1om1f2kf/mETL4BnJMF6oygDQr6fp3drXNvWOckowBb8sEAIkXWN8nvI23WLkXp
oUiSLmlhzbskS5eMixeoV8zg4KXNoOpWB6v+g1eGdlmLZb5bv/3S7AxIpOtoNeRvneEkp3Q09Oem
g4VTLmB4qS2WFZ+uxon+1azh7UipUYJlVEqN9RIsc1Ej9F9UDQtkwG0ALCioodoQRd+WFArMi9i8
qs2oTbvJbnN2x0HFCZ4RBbH7abPOyRp/iwquJmmXdU7GzmobZjUiwKcyKl4lg5T0HQSdNIkPK6/6
1pZclMTIXW5P9ZZTV/QRKG2ZKMO3zBU0agBvkjqyU7KzpUsxaJUfEjkiX7Xce19z8zNiUYdEBIsG
T31ZKL1HQ2SJTAt3tXUeWmwngHtnSe1IMidtWgN+ZNkdb+meKh4/+kIr5tip2cunqwu7o2Iu7ebn
eKfZtG9r/NpeeY4ZImJ26BmH0mKDVLbuu9/hMyuXkGz4g6K4zsOkh4+NqdVnrOnQQc2Avz1MGK3s
XY38tARLn9w1BcnVaLy7TZe7dd0G8RaOivUhqUgqgljhh8mPRp3svfe6x2xQzSHcNWVpYFRnBSUJ
v7S48K9VXOTudql8L/wY/iWmtmtGgl5Lzv0isriscAsxIkzS9Ca9l3fT7QXVtc6rqgbF6ZMzsowu
AwZJnNMHyHoBbv8cwBnunxm3pRRAETJD3ovoDhTHWgc4OBSajyt5EuG73KW/zRUaUeTRHpwOLf45
VfUXrOi2Wh9qGMPlpyVD+yaRVUN+MJmzZ2mBxPmSjWW9zsNQBJ1wZGQuMogB1ICyDpqNsmpnhc7O
7REVkFGlQsDeW3BR0tRN1KETE8XdQn6hqELwSq85HS5N+XXrGdXl0J3RfIrye/hOII2QY4svnW9A
Ncj8+Z8Otxn/8KEVHj4Fab4aX9b2Gun5vHG3WKHF5LjUauvouXlftaN5b6YY80UUcYr/R9p5LcmJ
bG37iojAm9PyVV2uvVonRMvhvefqv4cszaDpLe2Y/98nBJm5SMoCudZrppYiKbwt8NN/7YoYFfw9
utF1sBbN+eChyoN2MXc6YbEEbODdia7b6BwtyUD9JEfh57+1BpKUDvZrR9+SW8Tj3Pa2N/fpVQmf
yYoxig5TvN7+GCgO1ts7Cnw4GE0zdQiN7AepGlDrbxCWMoy9T5J/QBYiwpfBMLvb5u9RV+E2Ro2K
gVAEggS9g5F+5AKhVRvEQitYLZn/aJtf1CxU7gU8N1eadCPD3FyJMbFx8q/yFCAaaMP+DBDxntI+
mz7Z3no1ccQX87uu8WJZ6U2CL9z0cYCyRfR4/ihEoD29M7E3qvZCRd/gMPffjpjbSuetSi+JHjrT
VoadM7TFvk7H+1aauG9adY6HMvkUJzgDBornHC3Lq492nZXrbMTLMkeIrEUbZ6nhO37KbcN4aAfz
EQFn641SqwcmZrT3HXz/VwyqFtU4Wm9J1vTbhEoJuAPCTHB1TorZTZMoygGONCb1U1iQKZ8zA/VJ
9G5JZKooHYl4qJwhSotRd8I+ZzUYYMBbN7i7UWt+2W16x1/mEmI5ovMGrQPfHP4aeuvlAahfR50s
7TQdI8EOHsJGm4rmklz/sGXVvSh+aT2QIzrZTlPeVxZqpyfPDlyYNIl5HBPQDcC9YMgPffhYBam9
0Bw5W2OMOKYHGW/hzQ2d0LoD1a9ee5XVxQCx8jW0ohClItxsSbhqr1pd2JsGpCqpa5pep3ULU8Ed
qAsNSmrc3NdDqE28e1K6fmNjPRUiBIa9nI2Ru7eIcj6vwSG9gKDXoirKktPp3rpttPDiWLG3Cynd
HBTfNu7A70VbF6z4xDIpV4hvWs8IdNQoLpsS3LDUWEGMNngWacmeFgrZLyRccAQTu2ITVmrBGskN
VnOfOCawHG1RFHazdDGKvnaRop5brkQzWlbsdbLrrzo8JFnb/wWjbZVCPXeIVIuuGTIrDWHwSyza
wPq+AH+wE/pzXoZjsuMPx1mwbggmZTu9wWVnQGoe1/rWlFdiPChcIJG+9eODxp1oxmOYrJOhxIF1
hoMI8IeDot4SjHezFk2xucUMjZ9N0MD32qz0lkQOYBLfVJfuBN+IC8DSIWtoIVAqNulrnLryde4w
gK4MRSuR0UAOVSieIvAwLn1XHm7H6ZMmKkBHc6P6bQOnhqboS/S4uIss6VF0iUPhG35O9BBZosQD
Ne7b0kuHDP1mHJpqI5qNCs66aFFgEE27Up61xA2uouU8ILisv0Ru0VwTpXksjUZ6CaveOYj5EEtB
rcxHVD/q7seqlb9OO1nm3Xb6/+j5LzFeV9WfAnJoo+2hwR8WLyYAwLUGXf4YG116tKMAfBhgrOfK
9r92DjL+GtxllMCLL01KWXzUXA9boxY6oTeqO7dqUADOpGqpo838nvPL9ouo+R6U7ufSTpuz1oC6
HmwW4aGtJu8ujG/MnTTjIpmsouTAAjSCEeC77JnPLvh5FK5a9CjsyXynjNP3IdBXPVCyV5Pq4s4A
I7stUHt4042rmLCUZGutj2m3R627fw59yG3TiXJZ81A/KRs8EIv+3nSAZDtIRD1FXr+vTc3c+b5Z
LYa4ZylbNaB9Gklfi69T/CbEt8uie5OGjX66fdfTb8UIugahvF7dzX2lH3lrfaAKL4vpyr+nN8aR
Qo8b7G/+Q3OtMexgedmjshWVw7n/VmacRruBRKsY9Rr9AuwqW1WenJ+G2O/XYZzpT1aGnZ+sht63
hAwjFyT9x1jFVy93mjdN1eVlysPTPbUKkM/8RQ6NqUfLSFPUi264ycJvdfvJA92zDp0xOSZFEhwR
u5HWtmypT5ldUAUuCuu7t0LGKHlG7eTsTElDd8omjjW6VQHJxbVdx+QQXTtRbiMoqtO2RGQziaFM
QfOB5IlauJSFvp1kfebS3OCY0b7uZVhLlN3mWls+5pSy5jgxMseIJgawfxXz5gqfGEkpyC0APLx1
fe0tBfhCwDAS/kKrwU59/qMG7Lo0y/ELR3nuIGIEmqOIZDCaZnQVXX1QVaeBpByOeRZmKtxvdtx+
PPwg8mgr6UpxTjM5bb9JoaR+1hK1XWOp6MPGGrSr2OTwNk9qkm5LJORuXaI/toZDwRPeMZjUtEWX
qWOkjPcE0mXT4WKgcKJ6K6bkUoZ5CDw0r3cte5Hb3ZqMeH1C4Cq5DpOufze41aYl17psgj65zgP/
jBWDsgY40MWcZSnClDaFrihF4xGRxYkzYn7LJvWcTtJzROWkdpv6bbvXqr64RjZJ9xjlwQfZUh7b
rnQOpVOp6cIqHEgNVW+5a7mW/9oVAbdeEXCLrUmGUiAN25XoFEGF65bGEivwbB8j+1L7EfA9pTDc
Y24/wqtyTrijOafewyt3pU3iqoPCTT+1ctwiyr7odqNWfBKBDsVpIBjTBH1p33llHWC8N8XFQxes
DY0PScSMECm5f6X9QTJSeVNCaZ0eUrq3tA3QBg2Trz1yWGiCp8nVQg8CP1JPPMbcIgR4zrSUXyNy
MMELDRi8b7XBp8DSm0lR2zlh3du92A6aDHRzo0c7XEHfzq6d4JPbGsOqcPpmL0YNVdvz2yoem7iR
r40efsqyIPiES5eyzS0b6raBEeNPQUYluOusyruUhRod7bK3Vzor4fcWrJ0QZJKgurEq9uF5cv1Y
C2+8sgmA64bWmTeNr1LovTYdWFhlYiDLRvRhrJZq6/zfjsObo9soPIvjAGhlZ1/3LrUX2OTv+uxs
qkl2Fv1i75+DXuL4wIKmkGkA2Rx7X09HzYd2VaLs+j5+s1KUaDolR84ddIQzYSJ8LcTWatpDNBVm
XuU7qw8DIjjosmaLFVK0mI+YZ5ne3zFKvs89/CBahSRz/DCWdb5HQS1b5aWb7XFuRCQzisaLX6Xq
dqzy8C4f2voukvNm2+MLjuYhIrgy7+RZDrHYtoe2e8/D9IQNySQn+1JgruEtSiO65KnsvWNMpy5M
EPBPrQ6/BWwya+Jy0aqucrltKlm94Cs3rCS10VcfBiIQ4FAqyKcEkqOZkMumaDtcax34vVuf17ra
0UaFFYVT9WLJIzYFkVQGO3Em0TloyVfwOPkS8DQQNCmImrPL66pT/Xzril0bQY4qzldh4I3YsdBE
EH5ALBodOB6P4wF42ASmUVT3K1BwlWv91OoyVnPzDQ8ria9aBJZJdIkD5hthqMevthcVW5G29zX1
R6BgNixaJAB5Lha78+ajuFaYVj8rd1b9UE4yQAbWk1kcmO+JKZP1kIzuXrdtYzugrro3x8Y6A4Ct
WAPa5aeulu5xh3Kxynb1vQcYKq269quEdva0ACqeVAcDxBYTqqPstOoBeykYJrFb35NkR40B0cQ3
L0mRBdS1HyEuAIhvP8Rlr546YT/RBsriQ7Mq/HTryGpCRgFB9ZD0/K6eLuniuhxOppSVoj+LC/x8
WZ9jxcAci9rTs2jN/SI2CvCRtAO8l06Ki3wS6gD40iT+uLQKaFSiaSljcKws77toDbDAHmGvP9Sh
PJxaN20fNSMJtxb0cJTlGWzNtH8IvduYDRdqOQL53EqxZl4wBlvN+rhuZcCYHExnSY1fjuGFTI5+
ZSQfir6sH8b2ZTD8+hyNHmLDuhvsSNviU+yrgOamvnnA5IFnURblz7562itSLdj5OH4v5mBuFrYb
9UcBXWoyw8TFx/t8Qzx9gDMJYFM1enxzvnvDPw0CP0UCYs3zZLoQVXfJjCTYmGO0GLLUQon3KQeY
8GhQ13vyOmxMnTGU70Ror0cOZAVJmeg+6hqrWGMtvhRTbl8sc2wPoiU2AGCUnWvyruaveJA2TjV4
KAgY3D32vwASwaHColUAc91Qi36EctZCm2CKAsuoWL0V7slQWhhxdOOh0BN5aSMGuUUXAu8gC0Xh
RCn7K4zu+kHO9eBQWx7/qkim6Qz6JXdRwwhqAFczME78U0fxPzbqqthQ3eiwL/n7f317fBVD4khD
QbI6MqAKTkVjeWx+9EbdHUWFGNnach3aenYrMJdRFt1Br4WUNdWbywzxK8W9y2IzuqcEtGpwQwMV
ZMXuKkl9IEt/Y2NnlGw8PPSZapwEZJbEkr9thc4Yj7KaApkrnixJBNk3OapuPT6KDimWo2VjV8jc
TuNuEPB8M4WrqDtBeZ8K0dNtyZo2RW2naFyu46g3TvqQcc8SXWIT4+E89YuGh4/zDTpQOvybcm+4
mzdjm0McC7X+LiubrIA6SNvsSkS78+wg4kTXfITYc3qZSlJ+7iotuGssvwAHivh4A2IKS5jU/+Sn
yWfAYR2f80/6lG6VD72edG++PTHwXC966Mth2LSKj7h83QR3tdPu6kLXF5icIzY0bWJIM2eptdxN
GeTKbUD0idHMsIdzg/NQgCfzSnTVjkFmjEr8NtOddAc1CIstoyrvM1fH6bijbn0rnYh2VOZ/tcOy
Sw+ibRUgqJbJFC/a1cRSKvQWp5HKKzaDTAlFN1r3rbJzxDzRYwzj9uBQQfjcV5MuCXLZ1z4bFXzs
MFSW9DG4/vOgflJ+nA5KyOl9HqeDnN8c1KPOjVVCWKNMSga8VCX1TKZuWeT4n8hqSto+ZBGJCIN3
grjEmnDaNE4MYNv0ot3c5wFPRLCo7FaiT0xgQNHatwas7mJaT4o+JZ0sRi2KCBUWChBp2Yg9sfES
DctGs+COocg/B5Tek4Ez/NUkpzgpD3eT0wvHigERMs+SG0m8qHWAnXPfh1nyqkNYJK/h+f818TyJ
5XU2NNrj3CPmmV9rUUrRPtDG64f+qGPxP+ZhuC+mb1Q3J1AKXJfb9227/a9NjcVM15XNWcQ26vdB
6+J7QIntIYcAu7j5ZbommnWB3lpwJ/HbNNW+vGpSv7z5X3ZwCjedXlmr2UATKtcBocT8zGJafmAt
s9ey2NjfIBICPHFDYBSrDCmiG7Ki7EpSBY6yG5UAjanEURahUqtYydbDed6MnTacM2tdOFlwFqFi
THSPYIW2YQFZZI4PsD5UAZwzXeAk4GOm4+dhMUPvb8R0c7fYy5Ty1+k+nGyeElT+lf9EeLhVlkLb
sfZSoD18qE6JWhRg0IdYBEzVrbk81US6tPZ8J1nO5ax59FatmtuiNBZM0VrjSmtxIjFqlUtEv92r
ZLpfzLhTDrda2yQ/Sgn8q+gSJT2xmbrqCgOmW4UOAY1bcwZ0QxuWLOWaeKl3GSXLf9Y7VqdU+q27
QMmC56jE2FmDIbMXo1Y4FmsvLPWNaOLMTu2nV4yVCFZGCtmSVWZLMdpBIAOCxc/Vm6Zqy04Cd2FQ
TqZV+LHymBufxdBtMhxVnJF7jmgVevUgXlWsgGYnQfna8+uCxFP433Stk0FrTE08bIPjbRd7JnZR
LjyKPbQogyNiIDV5bACTmfFF8TXzAJ3450abmsbYFCkAXDplRzKRerXzn+2u9Mr/3BWht6PEBL9t
z2cSMQrQlCWyzy1JiL9egiVOLNqWNchYQZaLWnK9Y1RRs3b03j/OzWDqy8chggyo9tdW6ezthxCK
jnG1uMWIKcQxVq+FuLFgDTJNLQ4Rgx+mFn3zgIgjU/Ql0mxtM/fnJGur26vMk3bc2EqChihImkOI
EeJB7P2u+b/0fZj5v0/l/+llxJXvRov5Bf73aaKk437yu5g/vhpHzWGdDsNVHHU73W0aaAD/OPWv
Y7+b7uNL/TX+lzFx6O0Mv/SKs9/OiIsYzF7R8R+v6d+f99ezi2nEoVXU4Gcwzz2PzH0fX9WvM/0P
509iQA8fv6Bf2r+c9pdd8bJ+3y7VkeuV5RYsSYP0kE8bsdcZRvKx+bsQETfhyQ5i74/HziFz3Iez
/XGqf3Hsh6nmVzqf7Y/Tfzj2X5zt/32qP34ujSTdI9CN6Pn00f/x1c4D//OrlXBTiWAq/OOb/hdv
+o+fKe5+ZMD+7WcyTzN/Jr879v/z8/jjVH88228/j/lVzp/8H6f+Y8g88OHjnqcy0SQLIg9Rlwbb
O3sx8ABxHlg9L42uwnsUXLkC7JBOf0LHtA10+yhLnLUIFH3zaNeGcB2m0XngNgNIVkY0A8TtNA1i
zT8nFE0PpZ4lUnu4SYw5jhVVuSq0Xj5JXtofo8yTkJ+whjebAnedBuqzg8Ew8DlZu7TTxglM+xjG
Fsr3tMQmgMbOoj8ZtqkXTqpKlWTejvAGwGyR3ii3aBEoDiEHQVUyyw/zBKbUeReknD/M62gjCmox
PqBu73gvVaWYi7Qbm7ui0/wXSsAF9eTUPIZ94b+Y9vAVtWY8haZWGiLmAO3wIlrg4FEOhFAkWrk2
koFCM0jM6sWPcucEiwx9gk1eFpPRFGJYh192ddcr1WUPfOhnbzvviljSHxViciGCMQG4QsDhBjrN
qEysbNOVtu4nz260lwQzZ+pC+WMrR95rX9v2wfdDfOBLDSEjl+W11if1RoxWed8ug0hSDmJU7YPn
noLa1XRN8BcUNZWpHJoh8bpIQLe/Q2z7iviS8uDLISrqfjB5IaTdu5X2S0oTwTYp8cBytb67WCjY
XjBhOARtqt85cq4Ga01CWgCpmfMckSMMc66Ud9FjEmAi59w6d3WNIeo0T95OOsKkundYejgnEpMv
LjAIXKXk7slFGEjKgieLzAMmd0eSDdZGx/T8Yjo62L0aHb2RhIzlZ+YzRmcqYo1dgkEgTdMkHY1M
FKCiqVn4trsFdq6ukJY3nk0Dm0wMWtyfo+hKbkcvSiEFEaz16OgmoHDXIjgd4MogoWT8HB3GYhO2
fbARwekIfUBBoWUjgnVd19aoGKi3UWCozVpxWg9JWJmZZSVex0iAbEVwlhXOSh9kZSvegkZSCz8l
yduJmWPVqVYsm6udOFbXwGZnraHtTAnXLqPwyfjzcvFtatNjTj7h1TFxbbFZZo5pJD06koFF4tTt
6/kp1HtqtuMYvmpdFeyMqIjXYtSXsZqXUJ/fi1Ek9L7BtnHPepZ3J6d2z3LbhyvLVlwMwKXyqYGs
ubO1DuGdqZlptXJOE/sq9UP5pDVl9dQOydILs+ghLKUXHajZHTS1catnUbZsa73Hia7DlrxNu0Pk
mCmWY8lXtACjhxqY+DaZwPOxmsPaC4Yu3IDxR2fFMZTXNkIbaVST8iiajaZj28AtUZ88dNwhe8rg
kuYWAO+8krInQ45QDEUE4RBHMLP4v7ibIutNoH/aeYhLHS0iVb/XwPjuWxNxJdHnQzG+t2Sv3RQe
Gt2iT2yyBD2qOnJICE3Hiji1ICtPcTxGyJapxIBaOpeqbeVj4IT+5HD2MGod0hYKrIvIOqhNwM/Z
NXuSy07G1kLt/05sxFDAX/fWrOXkfaiwJfMBJgUj5olGWPiPQLRZ/VlV8xL3GaUPTC8/Z032hswS
Qj2DgQNPldXr2tOHDZWFAtbMYd6oUVXhXz111m71c8QlT72IGvTjei0rz177rfHb6ISr+1tfOsnW
LFFOGwNXBwGqrnxkeBRbPWL4OF5Do18FjRnv4qEqt1ZWe/cs/Y2lKuX6NYvlcwrvdOWDy962sXko
9QqaLTiJpRZV466xs0Os19a9WRrWvRQBZ1ZH8r6iT8l0pDC55CwqfwjvFcXahugMnhI+4L6L3T0a
khJyeGxK3Su2kuUlC1QUpJNlmO2mD5tqAeqqrtHbhqNy280yqsx520brGmWQYzOxXcSeiLHJEa9r
OY2WrU8+SQH0kHb6JUkD+Sp6SDFMhia+BRqOADFQOnKPCCHq0qJPt5SI8lyKecVUEe/1rym2kOfZ
9t6s8RULwLysRJ/YpKmTXjXrGV/16GJTxrqm2jLFJPzJjvSnEDmEcxHX5XM3wUANCGknqfLKZ7T0
YHrDAUIyiMW5m3nZvaOU2T3Lju0QSubJRtIALAByivzpHiYByIfcGtWVlcvSyp+qgWPep/vIA4Oh
+0Ezyf0ugBKWa7e0zaXted2dXYeHuOjt+8Z2etgSvrp2qyB+a6XoU11I3b0/lHyUCJdSBS2ThSJJ
VIxSbUCRcnjXO7fZGoBlHqgB+7q8ar3R/G5L5hX7HuQ3kqliWGrI2Kt6v49tUhB6HaaPog9s16lV
C9QQc+6BcZSlOy0oxqM8SPqWskjo+GA5EkO7NmWWrdBGDF6sqqsWONVVIHeqU2t12qK01Y5CyGAd
xUau8Aicm2JPz6xkR1b6MS0aZNBFX2tMhT9T61exZlibAVeyJYTq4TjYeH17joojpKXEn/BkWjqR
lC4RtLV2UWEqz3iPhatOQ1DD0yXj3o2lJSZR46E1p0+oxA1uXUhxspCa8Hnwpyw15V217PsfxlC/
a2ajvmaeA96ujoMdsi3pxgQwbPYXrFD7i8/z116v6x5DdV9ZZXmkLU3U609aUrqHoUKwflSPCPki
hmLnj4Gsr1upArcwmJ/1VouPxkim0vWwHbKyPD31kBTXXduNr1KNnYOy5U6iSos01ZyrtYqM3ryK
fVixzrUwlGsm9SY4WlqeWxIT6s4CRLG+nfuG0srXnlIpK3GUGFDCUd71CuqWcx8KefkK2uNbLrNS
zgFmPbtx/D0OGuW74ZSLMWsqyp+ds4CKkj40ASKnvSPj9a6SictaCQpf5OCkmqZvKeaduRPq15Zq
yNWOre+DraRvdaN4a1Vvu71etlQP8prLmZtB6G3Th9oy9KeyscFWgX6zWrs+1zxWILoNms7oAvjm
UZ2txGjq4mbuj4W6lbo6PqlFbyxaoJuVjsSm2R4Upa6uMQJCT2MGa9MMjB5skmXv/K7w1jaIkFUv
1+alR0dyK49hhkuxY+LSBsmo7qud0lXZ1iqy5N6HWoiYW+p9TTzzUKRt8xrFJbm8RO/2cpoMD3bH
5VFEyMFwb3id8yz7NaYvkIp2gZJ7T0gDf4kdZPWspB3OWM6H67hqwjvFqMz72rZ42kTE7ktSdd8d
vbMeWjxheJpEhLyUzeI9zTcWDmkLBSfDJ60bTp7TKZ8UI1VWw6gZJ3712R3SSenGTgOA8z6SeV6G
1VWe9cuksqIvKZSeSVmhutohahxWX97lcZ2RzA+bTd4q1YPpazliU7X1Nvjmdax8iAKJeVLMJPwx
GtUXmF/q62jZ3qqj9HMNVfznrUqStyi2IaARoNPoU3yRmggyu6YAP9PKM6rl+Y9Wm+TpZSTUBgOV
qjx5VOTS/G5ExtqyNOU9c7piiWNUci+bYbiTDavY55kar5u8iZa1yw9VbQx9NzGQrkHZaMtaSSus
pHrAEYDTeORDoTYu3/gug1XgOTUe2GW5b1pmA2sISaA0Cv709xESY0+wHy3kDwIE4Yo6WytoQVzU
bHBR88/so5fCc0z45g4pxHguuAUo0867ol0NXF1htRTibn0pImPYOAHy8Z5rltvCLb2TpebJDoN3
587JonBv+r59KPLgh2kiGyP30nHCuqKmoCL8nhd70RL9YtNNEXNY45vvUaS127lrDvO9tlk7Uc9N
trKMp0RNl8WYdA/p1MJ78l3z1eHUGQ1GVr5aLjVgYHvRtAf5jnLel1HVkzPebvkVDxRv2WRVshXN
WGrya6yCbzV1UuxThOgSg1T0wQxKjQsoIS7AGCNIlAZeuyqGrl5ElWYfu6Dtnlv9sW/C6gcEvCU3
JMAkwZuS2UKFC/kIKnjXMay/pJ0CNsrRvjWoZ1tJjdZ1aFySarhmne8cvO5sQMxfyqH5kNke5oLU
Be1li7n8BHsDr5xMvbddbhXDMvHGfIPXabM3NOAFWW8XL6rloHuhgcwVTadP23VfsWb2VatfWDxV
3KuQLO5tiHWLVjGG/dyXjdGXpreswzi43b3oj3T/3jDLDHYGN+ll11u7GIXBkxjEe/cbcr0J0NoU
4fmual9ihEEOPUqHSxyOK1bw4XPXxri0u8Oza2XpyvarzwIaicKZgliThI2EaIsNADU6c9/b5r6G
KT0hol9gLbFttPeK05wKufHvNAm0tuRy7eWppl8YatudrTyVHtzBvPCfTt6yBuVf7G6Au0xNp3HW
Lk+lmX6UzCTgaSrsh/0YeA9YWaRH3/meJWF414Z6euyN8qqEeXVKPcXC41SBq67Iz3LpxJcmK59y
E8mQzs6vY5d/aq1BOWVGppwgvxrrUJLKZeP54b0baQ95ISt33dQSm3CIeX92exBwKxs7M6y4JxxX
HjcHQ1ExpDUyeAuxxfeJJbFl8I+vo+5aYlv/RcntYOFh/HFJ3eZTE2jmZkibnt9ArL8OcYWf4uDc
uUaQrovCPeh61O8iVg53mWFY26rGQK6PyAVY1I/yxLZWXpvsnNq5D7PM+QHEp5UNKIdeB+cCcuXX
3tZYWQMDejVhAi5bakxbk/OADEETV3H15ouemq9SiUQXUvuLNM+QyvXwC1GVZny3XPlScYF8sB0X
aSmDO+wCdV8gnkPhLdtshLubkVSclCbWkm1WQDQGnOg0ubzzMpeyaFA4n0YNR1x1k2ZB+0Nqu3XK
+tNbSNm7Hl/gaRt3YtP1gXmHTzUXorC47zskzMe685cq7JKvUaKtIndQ3zwzP5nozLP2Qugezr+7
HWPbfAUGAwG7Ld/N3GKlrmCZWzSD9jAU5ReIo+6OZzll52fVInbb4BsOF92iDXJvE6gBn2dTtI99
X36OgxIQKUjLR3dUJfSnsP7lWrOHE+Pu8JrKzhix5mtwMUiIVeFVkwv0AVR/eNUSIIqOVjlvTVF+
q8H9fEnC9j4YLXhMRaKe5QD7GqcIpHNr1glSbPG3LKqNNy0IShbbrnOI8BG4Wr7/ZKNJjEOf8lL6
pnIB3vciWkVXVDx8xPUiV7OpolheZixRICOGGlRpuBkSnprlAXeqxJefcr23F3Lg1HcN5h2rOnUN
XGoyd5NWUDgyjOxWKH71m6lMu8+mEqfzrcc6+R7VS9fQrHPmmc4iIpe1cVKLhxYu1dVl7jSmpus3
5oqyaL4wkfTDfgwVPYhTuE83SPe2wNfkovsMctR8B3Nx25l6/h7KrNH4Z4wc9ea7RTB6NP0Sz4b0
3Ku9v+D/loEdMa1rUuhfu8Yt3mQ59NeeWvV7YWUFSd8sUTJb6K2vr3gLZHg00FEYXbfu3sea4FL2
EIQQ7/O/+KwKs6Fwnk3HLKC968m2CGznNXFg3Fdl8IUEmr7EV6s9lTA3ynIlFIeFDLHYEyrEktaZ
xzR7+dA9h/LwtEQjDYn7Nlg4/uTnoXqkaNqhWveTabmdWAE/zTjeD5GcXNWkSK9RYOC2GxXvIoIV
7kR9923QitAT042nefAzMA66uoWqkLwci62fOsOjW5RY10+yZT2ugmoyZF940IQkSva8G7PXwSHB
5VgBeTfLy18jNQlXrpfrezGqy82LVNUsP4M4fIm7e9HrqkVxjmw0ht0mA/eB5Ea9d2pQa7Bo01Wb
aJBTJg1NaBj6V1CdPAjylQ4SNy7JleItLzR7EJtS07dDGypn0UrVoNpgIb2LfezAHMPkp4j53mfV
20mSX7+Phgr8TFOUveG7zlMetRfEzut30Gv9EnJLd7IHzzqOQxKsPLuO3qzM2whgs6rAsVIACuHi
p1n8u5Cn/WfEaPAT7YLMOEA+fFalQL2DO6mtMq3yv8TSK4SA7rOmB9IaAqq5R94xXZdBYyxK6JMs
1lJj2WJj/Zghg3g/IAurS7Xx2Fg1j/Ra9a5lBoBAtSzWiZRCcuZdLgYNok8eyznPAjZ6XYLkW0XV
pqj8g4JCwnl0nOolN/07ICn9PUv1+iXRL6mXFs8WSc5H/mGQKug11ci9jO7wmKd8Cp4ZtyvV6wtM
5+UkX9SKlG1buzDu8GZO4X9iAQUb5UFsFAepiipEJotnwzZa2lA1V17RxxtzxBxTxBSdDa5RRudr
OqwblOY6TeK32LfjYYkFw998LEMGEDnajcdHBEdLbEDVhQc3ct5ulhyNeZGyMIOO7PORS0bwGkQu
VhkItr6KvlTF0/rDnhhNM/PXOCmD55PZ6UIdpE+BcG3USv1OcrrwAhzTIHcZhWsfJsVGm0QLxi70
T1MsCI1wmatdtDEE22N+ZhHkECvmASyodHspBiRZJVXAo5zUr0DntQ9izyKze9tz/t773SiKySdL
/EVaT+bR0VqYaBN+S1KSdrIbmY/odifbIWcBl5s6jrcjohjWGGRfplgY5zrrwsmhQ4ICozU6GHNN
A3HdmOMF+eGO6yqqRp2BjJU+DZT/HBBHqIF8CdvwxbdqQEVBqD0HaIdtRbNKVPWZ9Y66LTKq6fAF
VyPu1QcJDO1Vqv18meVK+C3+buSa/tWAPYGbPMuOegzUQwAyb2NbmvziRuOD5CHXpLndczpyuahq
vUXXpanWbmI/B4Vs5TAkfSzNJVmLTmka+mctzqsL302zl0rvcyu7tETXtPFYKuwDO/gsuhK/yHe+
jrsAv0v+mF7+FbuC4BQpgX6npllDrvLamU1/CgTVFkpaf8LzhjbokQNCvmbCn23rY5yFkBu59BJG
7VKpWSBuuHiMhwG0ZDsRRgIVEWg9d4pHSwnarerhEJRA3r+GE6jOHqAXddKQIlrAxRuaoPqcq621
6lJd2QontAHJ4pVs4cv9f4ydV5OkOrCtfxERePNaULa7q6vdzN7zQozFe8+vvx9i9tC3z5wb94VA
QlAUCCmVmWstoXUmjo5LY3lpXC+Nm4YUeTUZo0en8JtbE6in0WogOlkYT7PRRws2TZ+iGjpTeuyi
WVVZF3GQrGfScRsiB+JoOzj5ZW5KWLaWU52eKA4MtW7j99pb1kvpoU2bFMUO3jrEi9lhDupyXxjp
DpVMxiunM+7AWqKQuRTFGCZLwQEu7uEmqrKgb7wktOmk1sI9UwANkpW4eZJ73WOyU68bk95SFQSp
di0tZ7glQeLKJshSXDX564it9hRrSN+KrGMt9T9JrS0/6EvesU4H9MpGC4+iOJpRchGnSiPMczno
2l0Igghv8Zzcy5oOu/BWzrR29sjHgf5gObwdiLSsBDACjbZsodXRxPF0Z+BAezMUBmE4kfFdaBkC
qAQ8S6sMf8zBL8UqpJ8p4EEtl5CIa1tyYrWgftCmKLhLLTKxjCYsX7IiIUg6m8GPZvjVNiW8d/+d
o2dztkfTu36Q60I7R8lT7zv1E8u60kUXpjmuI70oKw4Zce1y2NGtEbNkHj2tmTJP1s3oIDJQxYag
HfRKjfy7TuSWinYDWVeHeXkdop1fsLRUtcbgAyN26koSuaC53xavgU7+qdiL/uxtR6WBqIQey7hW
wdK1Q2c/lkbhYD0F/bdUt3AmNOqnuAU/NXdRgQlt1m9d7eNyp8FoIaQHR2DwNCZDgWcIXbzJiDSm
vYNooPvqBDNcLl1063VaZLVBgRPg0M5oGWZrQVQTm4hPWqETZFpabU1bXbd3cVSmR3EAnnxU+1J0
MUvNQjxEehb2qnjQvE77TuuBpS7PVdSLqqixntdHL4oGLcRBfZEEd/zWuvNBNSSadS9socjRw4vv
KI4riqrVFPsGIoOTMIK0EQ1pfQIDKo7a3a9MD5Q3pXLm29QZL1kq9efciUB+pwOsY6AKCrztaAb7
f/ayVibwUmt3ol5stmaimMUJBEhNXrnbASgh06MWzelOEOEGnd8/EODcrYKook5w4jJXRsS/oToW
ddsBO8TZZpIx7251OG3l8xDHXwt4PRVnJ7f2o97iXRGp6CJDXSSsRwD1LuhFXkWVOCjqxd4AtAL6
HmAg7+if/5whmmRqEWq7rXW1tBbX0vr8UC/wNcG7OPppddGgi94oHUV9IvS54F4j/xs0G3mfJMri
3P0Bv8B8HNFoPXZ6MH7Wu/m4uiVJOXeDKDEe8q7Wr5bWkdVeKugYWcH9TBbZJzmc45MzAwzUe+eA
gSTfRV1hn/JpkO+kPvgfeyyh7dPf2gVGcN+KuXqCamp8wviGs6e4lwr4kIRBYi1xCd+Y/LMwSMyo
1E+BrzSuODpIFuxzzviI+JYNlxlzBeYkoPilKKYOIIQda0yKYmIZ87h3mwaZBS0NowWCQvq/hOwy
XG7xvfgJI5KlQ+owtoijmlOlt0jOjnoZ6I8GwbCVAXXSH8K2Ue5/E6BSlMhxuBcH1RQK8AmOtSOe
gua5c1rAVakTwqZGEQan9rlIngjs1U+iJmnbZT6H3V4ck7IMolrHhGouRRU41f9tiOEX+15dFiF2
FpwF6D83Z+mgRHkHIpUAiZX4MIm3uva5iEJY0KL+tZI1AOZG/7n1K+2zNSwEg6kW74OOVnXddngU
B636tk7puNZlKA6izn9aq3NNe8wqdfpSsUz1/Myp7uYO+euwim9yYdxVv3lc04W/wJid/Kr4nXSs
rMk8xASBv9joQA5oTJtjqR2y6X5VN4x71GE6iM3iOjPuHRCqXhHHzluhw3rUcQMohL8KYiWUooiF
6PFaWo6Jkmq02tufloJkaSv9d0xVDB2JGEiEhAKTNpmjO2YIaVa6iQBlV1jXrobUamEaF5sBa/V3
CxCcSFTC/9M1+tpCnLRdQ5xgSdD3/LnGlOjabVSJHirABQAMJRcpVpTXOmrmvS+N+QEHiAJbxFSd
SQ1pXHHULMfk2vf+W5jQVkYf8VWx9uKQaN7W5aPcW+nj2lqBm0aDq/ki+24QLrxE6C3uWmtMT5bw
L1QG0Filk5uDsQDwtGVTLWzWQ2iPdxhUrihVC4X1urccFM3w4413gOh/t1jqkyrqdlGOFO4UlbZb
hRVs9DJSe71FwsBk11+hlZsfjCCXT9PgvHZTKj+IKgu0wugZYexAtRcbjDcT0JWqXxwG5RPqMBNQ
xVKWswfxAcxTId1jYT2J/i+qYHyDu1Ql7rN9NH85ibDI+g2JVg6Sl3tfHtu9muOadf9fJ4T+3Dxv
v7L98p+TrKToT03FANRneXnRQYJeGrMvL6KoySqS03nUuIQTdMSaRwzEZsr3Jj3PM1BP25chTCI4
at0CeGW2H/gCd1aj9Sd1HFULZ2Q0XyXn51rS9Cm7t4f+LOOEOwRqxu0vM7qYvcXkb0RKtquymof9
58A4DN21Z8AQLfQUAqXIdOJDR2zrNo5jcKCzKe4sE9Wopyy8iQOTZtxQaY3ulMmJrkVG3L2fopvd
xNLZkSFEjDTM43Gpa4jmK07muD0MPG6lNoV9gVuB2FtWtIdAhk/WizVffsgWCElUxHcWRgRUDlq+
MwLW6l4qV9p9I0P7C1rN7xHjG/4tGJrudcDHnhmkxI9LCHyIIVh4cJPqKjYSApTrXtuqRysAY6hO
9uiCxK6vU27gUQl9IDJRCVGkxXLOA7xVX9sAzRzASJBY99LshWNdvahNhcyzL5dvkqrFbqDr9efC
YCWIods+JGkUumGLMENM2hupHx0dWZ+QfLeh98RxRDDJ/zIhGOQNulJ+kkrUFKrmu2/4801rdflo
Q5RxIKXN3tmz3j0kjvWSmACIm7EsjzkuIi9vEjcMignMJJskU8aDHCF6LuoQnhqfM398TYtYJiaF
zGoFEDeSYnIN5bZuHrHtyyC28j3yD90+sqXEqySN1aYfxesmrJ3DaPX+/eSjfW446HPJsKhfxCYl
gRi+zqx4CMD9eXKXjTDxGM6nClfITknq7EENcv9TrGRHiFYDkI0Mwb4TeqJVoONZ6UE77rQC8cdA
GYtzX0zFelQHsIMKUzxiPnCNOlHsnTWM1S5TU9W1lCy/BJDVX+Cb+r231YkDcbGAs8VhSyWVjhwm
mouNaLmduNVtTcQe1Po5KYnWtO/U/sukjSautoirFJX5f+8SheJW7Ijs2nnJnhZl0VTsiTppagH6
vgE5bo+qE5UXpxr7s9mWr5rvqIft9qMkHN16gpeqLUhCHKU7XV0kvkhfuAxLor+2pIKbs/GjUMyS
5I3Q2DlGILkMFu0yYrSXqrFx8m3luDGhpMjz7DyQ6oCbFwXBWiaGLeAB4qLDrMbNP8pyaSJxRI1b
clAupTJdGyL6pJdW+1oPO0jXuvhkxdh1cUHuh2vMOZgBMyhB/iItkK9vRDw68YjFZm3ktyqvZN0X
1aL91pR1oXkaJVTDkj7PTs2SpzwpRpadxAMsGFpbYJW8gKEj6Iuo6fLY4YjIUbXKteo2aQ9D1BEj
WOq3xy9epqhbX9F2eDuy1Ym9bSPey1b80K6LZN55G5r+SYeWAQ0Lwvm84K2ZJHqFKHdkFU3rTadk
fk4ukZ0KVpq0J4eVO942272LuqDr7N8nirJ4MltrsffhlA/Fd398O0/pa24eOUJWrsn4GuuaPe9F
D2gtNZ3dHly/B60GXqjWGNO9eF04u/PL9qK3oqjb3uhWlKSShLTthYsjH89zbMfLSyBTUaAW5NXI
pUyItS2g/2BTE6OjP2dSM7uigpGo/b2rZ6Q2o8zyOvW4BcfiYjB2X2rC93TOZVdsUJ6t3pezCEro
roWOVLyf7XG9+8zX3fXp5rW57x1/b6nfJxtjvw+YtZdNvDwPbfmdvxX/VifOEAfEaVtR1OER+30p
eSA4LEvDrz5x7tcvVXyTYtMtA4HYswRoR5TFh/y3Nn+rg0qC17Id+fgL4oi47PoLU0ZuYF3FLpl2
eIGWv729U/ERixf7oW4rir0Pp/2t7n+91Hb5D6eFjlXhsgn6XbSMkZGM5uTv3aXcLz1IjJnvjpQs
qlO4LTg0ZRm74lRRXi8irvTn9Il0C9Tc/lSKPbWv5mPTpSdx8QrGUG/W9hJ0l+v3LD5TMXRtk8KH
uu1L3tr9ra5QFuSG6Iqi4XYZUbcVt8uILr0Vxd76xW+VH35qu8zffqlXVBgDg7dUa2FjXmbTdfT7
uCvOfVe5zsQfa0WDd63E7tYojKp+XgfyQYyx735LtPp4VSyv/Nz737dBw1iSwrZisgwsYnQRdaIo
9v5/24lzxWmJnnpzrDandVjdbn0d1sX9/Y9d8T4iMZKL3YBUJxJ4vm4PQkw1om93Cso/Wg/4XQ4C
OrMYwlICau2dGCREOSNtcUmg/DPEVSiNdO3bNrSKa/11uF0m6u1DE00+tNu+MXEgDhyJ+PYkr5P8
h+/4w7l+JuHFki/rzZv596mUi/NivM8u5CEw2g0ELtQ5Peg4WthHxf4/Y+2deRAKA0PcyLYRd20F
Mari2t4kuHEQD2Mb+UXxQ50qniLZa8I4a8JQ3otvNhe7NunRJx3v11Ea9S8Tie2zK6wtVIQk4H7L
Vy+a+073OoSwqkaN/c4GXe9evMemV6TfpmYqDND1nQoDVOyunXl70w2yvJLfmSfRaSDrSz1pzifI
Q/88EfGP11cpKt+V/7xG8vm0eh7PW2da+9gfm1dcXvzs1lvFnqgTR/9WFHV/u1SqNjq0KZ6+rO3F
zYmmbVL8E5ANy5qh8tbhVqtY4UEs4JDFyxIu6acd9Ck/u8W6EyOR2EM14n2xCLNsb2bKr0BTq0vS
4YUkM6+6+DBqnvwIT8NDX9mw74TEYBRphjOhr07vpjSsYma3bZYUU+NYxMnsDkUByJU4wo7sg+/b
gxF7YtMYZP9reXto1McuBr2/zdESicwHMhWvoqE0GoqHbi/rIODUXHqZlVOyCk8NUCcYucg1Righ
isznqnGAko/VUYw5c51iyhQgyPc9j0z0XvFlO0bHZDSbJuv8LvhXgrUOCc4y23VNY3iiidLA7Q8N
IhPwutFrfr8dFU88SbHBFoI7wzqLuxRvZh2qJgRyYc2zX0RdFUfODhfLzTSmHyGomjPnfXgx6SBl
xMR/iE88LcK9EvctN+K48qhexGdSO90p6XARzfN4h6GU4ZVTUd8svjFjJHvcjbDJL697uz+JvOc9
JBdf0UN6I7lD2jdIRsxuiwzFOZZx16EJlu6gsv13dBxtbzRTdcHQ0/d0gH/Ezb9b1a2G9bva9VMT
5vbWv4fGrpZUCTwLf2y27SkqVkJkpG1P4vNaH9mythR9W1zkwxi0ft+i8sMppUTYNiyhR2QtPiH2
hOSNMEz9/FDosEOjjkXsEHEpBnnQX7tssLvDNJZPeq/jByJLFNj+yRiyJwJnOwUumyzw7804cbO5
fTKzWxE51l78agKl5xJx3EGXfghK1t30IDrL8nFBK7UzjBLhPvUkFQ3Lk1Q/62GtrYvUdRW7Whbi
QxTf+WYcfKjTxGpBtFl3PxwXxf/dwFjPEd2A8O1BTgr/2ETDARSZtS6X/lfrw9RqeLfz5rgOtBqP
Mf2nbkPjuPXV3NRdcoaGk6gios58IsaUdVfUirLYExszkGgUoGCB/TgcdHWGfAM9H70x9tvAsZrB
ovf+MbnVwqzPST0W6NPi/fjjhxDdZIzNYNch7Q1qJn33AW6jqPgoV3vGmeX4xJiCe9FwnSwcT6JH
kgAzATVQXYgm/KOipAfx+Yk3TqRtp/aRfRJdr537tYH47RSnm5cX9byaiuLOPvzu3+rCzllCs9F9
2zMzu+VoygeyuB7X4awe+gPclTdx2+JqZhMUx6z97U4RV7TGRsaFFH5Rw1yZ95Y0E81PjzM8yeL4
uxle3Pc6Ua5fj5jV1s9J/ENDaaLL/GLWutfWUnHaPB9Zr6leNyv57p1BLKsoYJa6nq/d+l0XfLcr
bl5P8sILWq0zdw0scKcis5gkyDk4pDG9UMzxYv3bqPjUJKLZQRkdwF2257h/qebIPKaNftByC9tU
9CarSUOANy3U6e03v140SKpKhW1+WVmLL0L8MDKVM4EfkvG27ic61scu2gzdc1b4HvK0p7kOF+Td
f16rd09wfaLL5C/2xFOUSfTeNWOLfu6fYUvviskrqohh74+lQDbSpdezz4z0+IJgWFtMIiM3o9NI
QgH6kYzCYg267gpDb9RDk3DDco13u7Nf4iSo/Aghv+ikw2jpidaiB4dBxaMV5RYS+QX1tpo44vfe
DTrbV19j7nnZGKjrQxKPpgmj1itzFXprsao3cCRMVXLuQcvNrh6r40ElgC0+Vy1rXww9JhFmnfsH
XAhoU3x5Z3JNpK/tkw72L3zOk+k6BIJx9aoND8NEEWz5h78fVfe1nWsYcoUNKrqleMzc1SWEe39R
FHC64/b8HYVAUrzMd1vdasu2y/+CHFFdfSC5Uv0w4PPep/jZznn2KLqE6A2SM8181oM7zICETui3
kA3EiCR+2RytaB9aMD2++2rE7ropjF2qVtYpW3oMHjlnX6F+cy6hL14MWKmWj5oCGGiccLsjO6+v
a3/DykBThjJW2TLIidch9tQaVkYI6/+MpOtNiWNrp1ESed6LXVEpNuKtiT2NWLbr/7TbzHoqu8Ij
Av4vKknquqizIz0nXU0qB5JCdR/1reE/n53VtdKxscpOdQeoKMWTWS07MR7pFYnrJ7G7OirFy193
R7sJLob+rfXT4byt9VA8wBDTzWr3YRE4tT6krHMKi6Yyv4D/zPZBOu1SMyPtDpdSKP/Sw9eRgOdp
OhrLe4TahyQC0U/EsLW+Yos83F1y1+mL+0HYgIsfNV02+bKZIcHbR0H6SVSJjV7d9agBnEXzPLw5
DrecLlbwuHyRZlsjNpG9yfPXPrwf60cVCKgX54e+1B/7ViOzRSKsalnkRjTK6ComMBeMhSCtTjr5
4NBuhju9pvOYBPr2LLa6nVQraGeSTfio2Wby2M2adoZn9RYsSlxRnM9HX4p+kMxmernUS55TwQYc
kJiEM99qCLUHxSvcqYbb6vXvYlkSzIKLSHOjwPDA5aeXuLPDk6Zp0tH0owx4LYGKYra1p66sS+bL
iADqUkRp53OkGvVBnaMdIqH+bZ5eZw2tvJy8v1uWku4kO5mFGg/ht16auCCJec4hArL4kky/GvKm
b2Vfmjejpa9Iad0B3Y5garYj51MDhNUj61ZmhJN2qx5oFfh0qQkcqhQAxWyne3Sq73IWD40MuYoK
C0AkyTp5CsbVjmeHG/UiZwz3c6edpKCOv5T651kL5SOyv6aXDNKzkgRwxEngZrTGy/NS+2yG//Yg
h5rFHkZBCamAJaiJrC2B/1/NkB2hvwTr3de/NGTlJDdWMG3JtPRI+Jw9KM0Ct0rjypung5Ko80W2
409RNwJqypBEgs9d3tVxMRxMXY/vewXl6kXTJ5dMvtXCvOZBsCsnBsfOtCHzN+L2qCCN6KVxqSFc
HOTnfFZeuR/tMpJWcHF8Qo98f4Xfg8DMxJZUOAlckOEgsFbzewKMKDZDSmJyNau9ay5XEJexRGu7
/THnIBWQbE/fnOLrWALMmZzBeoua6pOhtuBH2zh7bIeRDMlwtq/mMOWuHhnNfpvg12UUJPiJN4N+
cDvIVa2uzK9wublDwENA+fdOXV6pthBWBFaYemLe7nTfcTNTm1yzc8ZrGiq+60MX6dlLUdbkG+iE
khQf9SxlaMGjeki4K1KnPSI/qtskwLKALnRkE5fKQc3hkJyRbaiOuZPuUrtT0MtMulNW9lDQR2Pi
BV1ietZcAzOVox0KvsF123Rgry5OnpGkxtutdGJmrE8XzNnD5BsKMjxwufVS/YQQBDi+etSQKXNh
745c1THCXWubT06Xx3dEV/wdablkUks9eASrSfBtP/mtEoPuGGPoEK/tQLbtupl0E7XY4hanqoHS
VvSp7VOEs9vS2FV2dk6sBBGAwEIXFYUS0uql8GqXQfs063X71MT1vu8hpRMlLR+V+2zQzllZJ/fJ
skktaPHr6TYXwHl0ZyQXN/hJbkj+NM/JqS6s8TImyv6nAacoCWX2OVZ77Q5C/OoE2f5uHKvCBRIc
IsBsMAcRuTlMNh3KhhzD0/1y3EnVbFyNuj+aVtac66EgqYyJ707sbZvSj0AKacne7NBOHcZxZ0NW
efMptb6se7VlFPDx2q8FYkFkMqRXxyhqt7Zh1zXmxDkpldx4UBACbTSy4BJqvRuUtvQ9KZyLjfLo
BGVHK7f+dwjuE1IQajAzxdTqxziOj1pRgNI1OvufOIlelAINTWkOelTrGoJ6FlwDAxIWECyX8q6t
QqjEFxJ8KS+NExp8hKpg8nPbIg8I1k0QEEYlapWmFFzSLnDzfP5St4q/S1PABeEAdWmlv+hGXb6C
hwWU7gBCLXmNWWcGe8v3tV3ZdV96v0DNKE2+SHW8l82xgoIjwi2QdBF/27kv4+6rHhURjBk+yjI+
fck0iblHuXkeK4iF6aLFOcnUBpki5znM2sepm9pTB8jPHZA4uAfl9lz1BKElydnFxPmvpiJLu6wj
KxZU70ILwDiN10R2DYRg20Sy3MSkOtIIfNYgctufrZK5Cgs+0Gmki8W+fWwXO6CBSpjQwgKRIAni
ZFdA4BzyXWDFQ8xTb5GETGTNK4Nw58RQfiqdBWho6YzkgXY7FdJel9R7ZzdXwXOldtPRydp6Zxbk
sqho4Sa5ZRAU5/EpefZGTn0GtTzKd4bXZkmLKtT4hKt11C3zodF9mAobAD1wakc7VTVG19BJPmuy
B0uLy0+h1H5XgLPd+ZT1N8xf7hUNvoq/W/kMZnUrwT3bSANZ4mClAjXw90m+IyywyyXd2Ast6Fn7
TyO6B6nYqSMMCnXj9onOKjApvW7ocZhmBUN2UlhuJwH7lgAE9Gml7nRZMW5KYH52HN24SE1l3FAb
/9XLcXOwTB1dw8TVqkg/1RnehDj6McDIjDxG9tmshvpkTLdMt5WDjgKJS/iLz5SM5x2II+1SqrPq
tvItLcvWZTi079NO+Rb1E2wQXUzymt+k+6Iu4jdz9llvEP7Hj6EQEFO08l4x0a9OFftMGis+C20K
LhZorHtZkSok5GE6VnrgSjOwlgy3kKo8TwudTdfV17GolOd8DOoLqbm/EggiCsMdgV8dO1O6KtnX
qjblN4h1p3OYFZVnKtJwTBScj0bbmw/Wssn17qnuqrvCD9VzU4egOhJ1IqdP/laWgQWMR9H2XU6w
HdLOnVwnBMpJkrszGmggDCkmdbOO3ArNezfVIGrVitxx+ZZB5Brm19AwvxV+kB4SJ1f2jmIPBy1u
T7NZFq7R6yFYvGEk2aOtPDsbnXNWl8emxiqrAfGxEjtJ0LrfY6z6bqxOt9QcWxSxkw69cMXZyzEM
KcCs23uLL/FUSeZb21fVkxlKuIVG1UuB2eylAXWvuVU/J4i3MrNN5E7qZLppddLs6Qf1ZWjN5BTk
2l7FMyoFhrp3UvWlGPv5TkUUapcao/yUBsRZ/UK9z2sEHoxZGuhhiN6l5RBeLPUHdMTStTVSn3Wj
DPdGIo/MAv1nYLNgeiP7Qmo5Ggh/NrFdzjWmJ5WTA2cS1wFUPr/m0Sd/mPqd1sTyIfMD7d6YUGVt
piFz7eRBDhvnNvdPpU5ObgPMgeRavDaITnh9xRuaR607YFKk+dRCaK+hkYa28AHoFTE7A9WpPrRf
bGzXQsIhGjXQy6jaW9oj2N71g31eZC898gkkOnF6LjT5KtVW7aWVVO4MlHJ4O8Epkt2x5rObEUDz
lFK7M+TQ2JPW44LvR/aztqJjQdSra4oRaILya3AG/ZB2nXRBHGrylMiGSrRZhtlYzXaZ84UECbfR
cyIl6N17WY9+sFwxIo5FfUYrBHQTGl1YR6cEJTE3NYoXpYknL8MzaznVt1jRoRECpLJzyv5BQi+s
1nywwmb1OdVlgtB5el+Xjf2A5J2NslXSHsIGbhx0u0inlIeSvKd9FZDmNgXZgz3WAKxrfSgv06C9
GXXYcyf6CNTfLK8zOcbncLJIoTey5kVRzPolwe6VMzV+FFU99hr03Mgfi4N9mQzPvgHJT9jD1ODE
khs09oiLijONbJofJKV+1seufiH3Sds7U4BF5QDSCJQ8ORSlhKYJMhTV2PlnRjR+mEz5JR9fuuuG
Ub42sU9Sv11BT8Xr80RjUacpnjlqDsmgoNAgSn7SWqk+20ZJ1LdNeeRG00LAUcWh1wb1t9HM4dce
nexqVr0l70Y5QAqjiJ/f1YldK03nixYWF1ESp/GRo9FkTvfIahG66If+CNBBfjbldny2PLEvNkbQ
wKM74Lrb6irF/KcL/PjeIYfruYrkEfrR4W1rMPRt4KU1BFxbndkdfiCVTvJ4Tw68Lcv+RXWSnxAx
BM8kQgXPHarYhwQ8trfVaXUFeK0hcS9X04hMsNo+Dr7dXMUZc6HNV2ytoyiJTdsMeJUnVae/2sGz
adueauXRra+h41BNLTmrYFyeCz/VHjpzehQlsWkMuG0rUAcnUZTzeLqOMze5tFfVKnhpO0ALKDBb
R1EHmqB7BMJwxIpfWtBsqlBSAoNbrC0qJatvjY6C2XoNWpCA3Xn6gNa3qEtzqfLyTPL3VferlDrr
GUCo9ex0/bi3s6hB7B29GTLyR/R1pPBJNIkymHlzJmxXblVyzMm/vW9yzFyTTLdntRkI5qB/thON
180wLCTiuX8qAzDXRae9DCp6yxgBvWstxdHKopcyPsqDqb0k2DMv8lwHLlIY3Vk0GFhEneNZQrx7
aS+awJ6S+A4L3mDUz5mpRs9S6eQXZYL+IE3q6DleNuWSWlrrWYGniqLY2CEr1Iq0ygsesTJBVgYq
DQD3vawXLgmF+muJeIubaSoWY51rrxhzw95QUAAVR3lAzmmB1ruFM2uvQWIWD8VYfhdtkTgan/0q
XI8lww+ZxzLNYYWkt5nc5238K4GxAYB0HV5q32oeCXGpL2McZvsQIGuK8IkbT2X30hhD8ihZLPiX
ktg4xaKa6ZfDWucHugaAlbWHr6JHZi+bVi0OYL/j23oW4kh7BuhpLw7KyPLeKnTet0t2Tm7uyCdV
zqIOVa/pEi7s/uIEUef3APxDEFxrC5vwQI5M5V4URz0qn0YftNtylznSmY+ZFJ3UzoldE/q8c6fo
8kvZkhIvayzMajtRXnB5KS+jQ9/qtfZJVJmRidD6bGZHcYI/mv19r43fMIqUF1GVxs6DXvJhiJKt
WiYJTFK/F8XI5GHJVb+vivhUqbXy4OjN8KwPI0wfpfovk+PwLDazHaMMY7TKMmH+risd250LJbqt
LabCJq5Anr1GLOAYWxDQhR0S1Yrihz+1/kEwphST/A1gtvaJB2B7kp4nV70yoPgLFeUIDLt9klpU
5opWdb5MVXjW57n8hXL1Zcyl6GFw4u/+wsXsYGbfW8vGrCx/V4EqftQ04iZVVTQvXRn/O5USjy3Q
Znp5DhVHZXqSE4VeDjT5muyEiyCsYfEYlaw6yJJe73Qjk0527eajeq16BTK5OnJO1kvXZXtH+kKe
ov6I3GJNgBag+WgqxadGd858m8HB8qVqZ0Hs0OfKs2VDUNF+b1IknQZYuiCHtnB/hPZT3kP+ojta
CTV04Jzkz3lD4nAgexOiyS/89UOtmNGtYHycE/WZBM/JA3zrsHR0xgdjrpR9Mhkwhcyxa4da8qVP
BvMw1DHuhiIn/GpYe1SVFUQc8bm2Y6jfaWBFtTr6OXSqfAlK67vdJHdz4UR7dZ5B0KhV+jkwj7Kt
YtshllXgBXaduJI/yaklHcI4soj5ZsljG0k/QDzCJlNFMP1Z5FiG3/k21E+FP970rnrTlWx6LZpU
Qkux+laOmXxOFhEI1pOobKIieVasFsoyqNEwRjt1FydJfMuBjJGzLftfneHimyZUD32arRsF4eBK
GuEVi8p5J8zpVKtz5DEIF0bj/Dro8BpaiL8mYx5f0dyJsRDNfK+0SnM4QTIa/bAg93DlMjIfc0gy
lgCwidlW/tCmcPzUTNZzYhjBDyWLP+WGjbxUBv8X0BIiD3oV3inV6F+svk5PtT6WV6jaCyIo0HBi
hwYvSmbkbkQC8L+OJb1ZfTn/UiCesRblo9xPCTvDTYC6+7Qb4jJ9s6tJ9+YobE4wCSg7g6UBgqxV
U1+gHsQ0C2RESZISTcHQ729d37WvrW+2r9MCETOz/lmUUjVnSRrK850ojqpS7ku17A6iOCAedk5B
COy6Nu9eE3OZ0MCPblercumQqJZxE+2VyDKRqDVKuPr4KUNPskM4xONeFB3wo3foa7B2XI6GNVO/
YUxwF1ESG3TGrrY+4EJbqmjfghGAoF4UzXYAkkdOuyeKSOHM9wEe/N9XszJ9mcHEMXF/Rml9ns1c
fRD37g9m7PUE39cWU1azCncmvBTLTxXMF9fUyN9Eqe2nwAv1JN0Fkx8+9iirPZK0kOyyuM3xOlAn
NnHvK54yBaR81KbkTaDp0TWUg0fEgeHch0H1UZKl/GJV+u1DvSiGIFGNfp7u+xYnwU7UBX2LpUJi
+0GcPxD7IcfeifddXznXaazkYz3id2w0iw4tKsUGbbldL/Nhb1U4CJ1rQUK9246xtV5AHBUHNIDx
5zTt/0GV/irXZc/CSi00IuiheW3D6XWy5fn8rm4Co3RgRQvhwNIkV2vzqjQhp1gkN1jY3fdrkdUJ
SkXZEJ6W6YcgUGO4pHVUrL6Wc7Sm6K/480VBbCD/4SCUJAjMTS0BF1EWh9Rpyu4iEEn/h7HzanIc
O7fsX+mo54EuvJm4fR8AgqBPb18QmVVZ8MCBN79+FljSTHdLIU2ExE4mmSySAI75vr3XVgvVvOjr
za+XQlxcuKOqWMH1lz18Pvzp7bBN63y5QLpVD7jViDjl3vVXaqPuosFYbqd43mOxrOHsjPoTln3W
Qb386x5xfgGrvvCuix39KTPSbb2Y1f31mY1S+Es+Lb/uJXO9aZPF+XVPoMQlrap6uD6TJHC3WZr5
IQmF8dSrbBz13vn1WN78UEM2p4tj2EdwQOJJFMrWiiflLh/t6knCi91naXtzfQwEKYwysrPPTS6K
rZ7RbtDt5r4i63cw3ERFp6iZNtpOKWtpA9CgziNrkwziIV1ItWvjRbtH086OIZXX0ufc7EBVlB68
f85/Tr2czd1OHairzIMSuZpN0JEmqnrv9DNToCabtziQlJMxtWdt9U9nsx0dxgl25/WuUlUqWBmT
xZqBzCMlXHACVONBVrQ3MdLRIANjFkjze5M2yfeI9Z8Hp6y9dSALuvj5MyCElgi4gJ7tFqZgJaWl
L5Sl98piNbeU5VHgF4e2BBskfaiV3vjO+bFnU2U8DTo1hQh/bJxn0gsCf3x+ZJUuU18m1JRnN73Y
qq1H7kBCZGOr8lcmSWcn1JrvhZO+1lcM2UxuVlsQ10dhVdsRjPWd8JJ7I1ITqMN1hkZAyW4iLdTO
juDEXn+VrjfXn2w51QKMIKkb4vSCqhQ+4OBypal1AtKsl8ep6m4Hp64+UnqJOGIKxdWAK3lWLnXQ
9JTupKqNtVk0C2ixVc+oBqWE6nzzYpnOTREGZpE1KGK4SQiVwpu0qUpJInRLK714KB7yGbNLJYgf
z/V+2yu28AvGPi8axnEnl5HlCTNVAYdUzbaZCK0dyzB+KodM2Zkq9n1zHjLCMuogL/rEN7W9EGPz
CFiKOaYHWgli9e56r3PC516auotpmfnTnICFwo2EYXu9m0lx7+nKNO+nmQpkFzF6jrn8EmaDFpRL
0T+pwDz8VjMNtJGj+ZCB1KXYse6YGzTqw12RqPmjOkVJEFlD7pt5u/3223/9z39/n/539FXBZp2j
qvyt7FdtUNm1v3/T9G+/iV+/3v/4/ZvBKl7HiWpphEtaimyp6+PfP+6TMuLZyv+iz4zXIo2TXW/N
L7lsHq4o03qRbb5BdQpdJpeK0Nz1/hTF5Wl9jppUb5GxMK+JWrmLGPg3VbHIv366/q7SixAZBY/G
5O1xJEkdvT4PWCFMYLzOv2g788rYEfBv2ZoZxe7K17nesHhg0VG099dntLbpXj/4f/3pk7fXb+J7
JWbmPBy0f777Pzv/3v/v9S/+7zP+8oTgq7p8FF/tv33S+WH7+Ncn/OlF+Wf//rY2H93Hn+7ArUq6
+a7/aub7Ly787h+Hbn3m/++Dv31dX+VxFl+/f/tOzb1bXy1KqvLb3x9aD7WqGX84NdbX//uD6yf8
/RvNjOxr/qc/+Ppou9+/6frfbE13OGl1WbNl23C+/TZ+rY+oxt9MS7NkxzYdDWmhaX77DaVRF/NH
6t8U2eDc0hVSC2Xg0t9+azHJ8pBm/M3GuKjSDLKMb//4zH8/XX8dpX99+hq8/B9OX05XzXJo/lEb
0Q3VVjTtz6evaLoBU5DZr92OPuiZMsGeWYxRZiW7ViID6RWZ+GgNiI5u7ghr0w06jPMhzF09lCOc
dvLwoGuRoO4hQ659qhISRJfmRHtmOlBoQsbXKGge5QysvSJnn+qk69ui6PsDzsVjLcVEMeeYlpWW
yLaqGFJvmKhmyQVXtj1T61oala1LN902VjSfY5SBnlwopNYPzhTEnXF3fTBsaxYIS+Mz0VBtdKq7
RMol2icFiPckPc6ZOuxmZkh/oGfpRI18dhIQ5VIaIgGU5c9yzM5/OAP+xeCgyrr8T9+vbeq2IyMR
0R1TNu0/f79Z30LcqsmkJH+tcs3JCN1iTXdrVHDImi1qX2maxJf68TPBofkr+TUexs9O6byuNvMH
tVOUTTMm8a0gJC9Q68I+ximR02CAEhSiWV6cFvV0jYwt+0V/rKPzNSN2Up9tgfQ9mUImPyfRXvR4
YjfT1HcCpPDaV1y9VLW6v/7t9W7hlLDT2i30oInuZEnSXjWtP8HnWRDbHfMsOZiKUz9m4nk0qdEm
FBF3CvC1B11kxT5qAU6stChj25uF106leCn0MDvHUThCDELt1KpKtYdYIIP7M8aNOpXTM3udhKYm
Ykx97s0nVnhTlsWn2Mi3vQa6zTRa+xIb7bCC8k2WJkNmbmUa0Dbyglca5KCujPVl1xDfpLYPas9K
wTCTfZil8eRWHNygqpuq2I56SMRvwYQuxuHF0GaJAhzT8vUuO0UQRON0p8W65eraBBBMyNK5NtjQ
OnGxvA/g1Ay7XhejbbyLdSfbL3Q24TAH1w+70Ay8pKRpl3Z3jAgJ5Lg2WBFaqFglCrLGTWkHevWc
+MBP4rdUb+odA5vpG4RavMGg3JXsaeeNMUtZvlUHGXeevh0NoiWTQmwLS+FLMydS/hZjvOiNEd7K
FKZEr+s0N503oU3DSVOQ+SsQxwL1SgiSLYcYeRU+X2lZ8uF6KEmf7TaWXG0cGPZf1AGeUrneW/U0
7RJIS2dN0qzzpEwPqm2pqFIMAFzrzSJTwy5MNHKKNV30OCU5vKmrsxNHxmnst8baIyyKjqBJYP2a
IKUaTnDnAwqSzqGMUMalN1shOY0+Jmk+lbFmA7NzaEJLiFNJrkQBgTjjHmbKdhqt+uZ6T6JvsZ9s
OCoxU2KA+KneyGM6INZA3rY4k3gz+rEnR7WIWdlql0hy3ha7ai5amFOP662HYZbyyyBTtx+Saky9
6fsvBCB6vEZo4tzW0ykdm/rcKy0wyoI8tbhZZ+nRMV1L7/UTWaA/BsRMx8rMX5axkM9a3+/UMBWn
Wh8eqJ85D1kmENqxJBdOF+ArNr28WYybOarvbTv7qCEJ3RL2prjUyof3yLIfjMx2B6Oqz9c0UFVx
7P3CQracv6ylfTVqJ37QFxrEKRPMaRicp8Fymmcc2gmFV6Iom1GNgyJ1HsZaix/URjwpgn4DzeNw
pbXQH0Juu2jzUU9S75qjKRwpRuY/ZPvWHvI9uX+kua4Bi+YapjgZprRt+8hxW33aqbG1HAhGtc5E
MQLCpHXnXREtpBMoF1z1opvCC4QsNnIycME1V7FXZhWhgMCAv74gQPdsk0aStW0YQLw8ZrsklyjF
hMEXXRqo/pdKpqdXTe+2HDmgq2m/LOVEim2j2LdMNM5tV6mNP4tpQRX4j99FOUXbVk1a9/oUDSQu
oHtTP2KkKDaqVmqBM5blo0RTEFAHtN5rFKqj8FF1ZEbXB3P44UHV4kCpkp70uTHL35cYkcj1p1+/
myQUUQu9MENm/2Ak7U+S4855ZllvUtUpNMNh/v0akZ22rTypUSd/GtX+rcgrH5XkGDiNOm/rFWRl
4DnfpwA1iZzIiLOcGnGfZUblNUuP0IldArESAPQrhksvMu2X2BQLBd9I3hlXvseEhHNjho5EjAk3
/Vi+2WFnYPbAANEjf9Ra6b6L7MuMiG1k1yl1TrlR7fppaI90A9C4ieUVesBdqifnAgmQCc21VrrD
nIPr01Q/1ucgJiNbKe9BaFAgJMTB4letGSwx+7pqob8o7wY8FInNxkMFNQJlo87fEUOf2a29VA5V
oNKxqdCVm8Jsdv1EHgjbRFsz/TlrDhLoz8L5UFMK8KGyXV9KVdJNqTOwjJY/YLQ26FmkJFzYwvQz
WfHQLOMMoKIsKXspsgLToOmRa8xYhodAL6iq+TAyDchjsW+S4i40Wx/qrlskLLCRmaGKdO6aJNuH
hrOBMdCNxg3D6VZrrKCXuTZor8mGzp7Mus8j+pXheI6HaicIMBxXlS2pU4nFfDkTrm241FFY0yM0
qiSfHKGhhSgWWn4Tx0FXRbsQeFxmtz5sIH+FifXxeBpy57h+iesXsVjSrUYcCPXbXR9GJMqafrJU
m7ZyCbRUu7eenrs6vRrL4pnJMyWzPZs0l5WDlySFDyI9iBWxySgS63HoobY554W9zTNlC8l2CVda
93jSpTjQJsXvUj1IUFOMy7DJcx6j8KmNNnq12re0aC9mbctObFM4+nmZ9JtQEvt2gq9bZ89mpGwW
4E/tMnEcplOHax1c0p6G3bYBmqbU4ynsZeaN6SjN+XNDVAPWdw/VJKMMOcbUUKK6pLdAFA1UrZbM
A+tWTTQvQiYoAW9UB5fw8qMNzaAPf+RVuB84XYiWOKGq83JBSdRpdroGblZrfCQ6jHm0FBFKDr3X
UjjIxyWoVHWrIBHuCFqpI+sO/C9YPRlhHxIYy7HfY/41mXNLtkA91Xq+BYOIK8AkMTz3YxlZk703
uuTSOpyT5bLRJF6cNUBkrcz6xpvi8ahFw41ql34uAAFoqWsP9n3d7GN13OZ8sI+YtHIS7s+mjaQa
t7rjiM9iLVQhwPDWf9PpEA1rRCRQ7ZnCdqcJPQiTDSfYT1h374kd7ueW/Maq2TCf+2wDTWBFlvSd
sKaNTV3CVpvNgGhBBmghGZKf8Kli1d4WknSLnvQ5jdrz+irJY7OkwYA4zxD3SsSKhzMnt9ZRL7rr
W8PtHQOF4LTronJLzgllkjnoM8lzqH9nqUo2gvQwiB91C7t/aLZ1PQIeQibWJsF6PiftfIYw99zK
Guyx5TZXU2IX4k2de6xx/QinQxImLuEpXji2wVCZwfp7p0F8ZlenmviGwuwgoMvn2GlQwKL744Lu
xYhWp9ho9FL13HZXMsP631a2TxAbOXjrRuVclPZe0+Nz2EyH0Ij9EvnOoNdew6Fcj3FrXGQMYMJM
/NyeD0p7Wg9ymOT7oRAX4ZBiMcYnLe9ISNJuajqF65sbVX0zDWC8AJKMonhex8LCmS8VG4v2NUaZ
oLFStW2SRa3iLit6pF7y2zwqLljoqOI4zJfRYl2q+EQEbWfl+zqe5Udmtzt9NP1mcfaDWpwMO2UU
6z2OqytlxiOLNvTBI1dIdqtkw0Y2F3JoBO0P7RZhs1dlzqtm0HKfEDeikJleGyfy6yU7r0ehI11D
iXhF0wjI6YUaPZ8dgjPoXb4OsBLX/xsjf1bpt6gHMG8I6TsTbTCW01sbhZdSICfLwWzUlQ87ZkdU
iNsl/Q2DhFcAgmzijouZCydqDxMhn8qMANkaqGCH+6j8ACLH92/eT4adbEotvMRhA/wiPPep9Fhl
QSjcTCSnUhuDillPlsI9gGJoHdFBGHxT/XxOp/FeWPaG0tAGjY0vGnTak748wzjaw2M6auq4Uxei
RErjzUC2VKidp3aAE0d6NWoEHbgir6KUX+DIRG5eJ+9Lr6OnkcldHm0f9NWToz21WXaHjO+Yr3nR
Fl/maHUByCZwKrq9MzX1AtgAcVTPd2W+pk1YbibERkk0vXWcvwAWXst5N4OF84SQYMnZD4hYTiNC
9jJ619q7MHJe8FhtbDum3Fqfm9o85kp1oDm8nelVhGqfMBREb4VUPsmStEnWLCIZ7aaBZIne70el
RK842s5ZvxSwq9Bl6o6M2v9RUmNGxGGXh2iVrN1sIF8xZ1V2F9t6EnHul7MexBk17CayLBC6Niep
ejcgX6xjeQ26cL5Y659Q+f9wzOHdoDQ3zAOqHpZ1uOrOsbS8J+lWo2IZaWv8nJ7dfam1c6pl89Ms
0WBqofjOzugk6dpWzF3QFsudnlw5zsuxrPW9XZLeld+pWUuYkoYabrTMz5ECZjtdJh3aVCI96n17
GzbKfQ8BrTUfIzt+Ip3Lz0S2LRsdga88vJqNXLpTLe6b0FOIQHZTi87MXH7hanmvltd5UZ5lAcAE
0fh710enJpY/kgoFrD4+axaWxTSEWJhZj51pb5cYGUgidmyzgwYEmGKAbaq0j8qKPjQOHzTbQCM3
K0raYAHzmGLF4qTyCkk7Dlb9KnMSuplVczle4rp5mBLnzTQhsdZ0YpIfYACPjTC2pZjYh20cyt1l
pT1nJde77tyrY3qRqkur2vfanIPIIzEnTn8MpODBoPwpI3N0JCbXKr01cqCHiI4SxsOK5VnrGKfU
6VmkKIdJJs2rvUuV+bOcips6cu4Nxj+gX3tVIKW1WDzIT6xxNygdN47S/dAStlKF8kyJeXahlfae
dmmF+tI6rtGxeFi1YgrHujLeqtwD5r9X0+klScVrbQ/3nDPPXSXeFIn1+IjXo8p/LLQYdSkavL5r
dyYXPqxcdyjZTdO6xB/BERXAN9KjGr4r5Oz0DnFX8A3HFvHYEC6XTJkNr7ZnTNBYtUYEJiVOIv3G
XsDyT7X0o2P94Oo/Oo16f58pkjfb0qbJ5e9Vs/Yiu1y4Y4XSiyOVa8ujZBFZJuJTFzKYKdG5jzTQ
R/6kHLJ5wkrQlDfJqjDoCXlKHGmXzEGFHHATZdonrMhDgo9UNxtO1sHaRkh9WI0RTaZKh0XVdbo/
1Q1tDUZaNmCBsISnOeMG963sCWtK3N5WJH9Z2fosCVwZPV2r70SccPk7L0tKB50hJimMnejKYbPI
02chm9sOMW5XwQrK7Dcw2htD1ZhcqwNs+g+HoJhKNzYGcqea5VZj2fsW4SSCwmXojxWjPnkIviI6
RNUgV4fuKdKV0zDVL2Y03EllMOfarVJ0zL3vVuTQi8xZS5+Leih3ZkFsQF+pEgPOOZnscx3ZOAOV
2t5Q/tv1kjME0ySOQ8nQucg10QxyPuGIQutjJaVHx5k4MZrErpZSm2Ds3JpR/cDMTgxKW2iEcpjf
MwcPDQJ9JOAsTEaVnCCJcv2UwB5A2j1PJhfaSo8HyliDQILJmmlnVVh3TRmQ6nWLgewOWBrL9qx/
n8oHfTACcp1uKtneaUWbuOGIdXzpvy8ZIsa42lPiuOus8m5i8x6UIN6sQXkiWefTLrgQwhK8H3rI
xuqPmY14CEHTLA5RJF0W0iXT84Abx7U4WLUe+mQc/mwNp3LDrHwPsWBr7Pb1evR0egeMmMRsrwxo
6w6w/Y4z8WiU6MyS4UYpKHS2zTFGiLVSbWs6LmUk7wsV5Fz/PPTGZgmzE9aOQBTWSx0RtCjF2xig
fQUpUziHLgs3azSPkn9KTELyLM6ofTNPB9PqsOMJR1alLItdVZK3Ykz2uvYEIcBvx3i/iM98bDZa
lvgO4O0ys8hMIMKGBb3S5F5rTg85Wo5JZfihevpKzIUndWyr5PaotGEZWEIloKMi9icpyn2/hH7n
xL5gbMd5hneKYgwcTOWNTSzi0WI4dUQegNyjIABveUamMACIVAxgy1JKD4re1VKzdmuD8ZRNfQyw
0HiyJwWtXsPFVlycBdaWLGigavdU1phmVbeSohslLLa1bT5EUnVDcXebJl0QF86Z/k0waaTWhD91
5v1i/kFCkIfz4cCl2wFKLC+yovvTNBLvMO7I0Nros3mHsmXtBvkpC8AllH7SR902WXVm3Sk3H5Vk
P0+KvG2L8IAy52vEHyIPa45YjqI8Yh4zD2VjqS5V4m2SNqlbrrsvWTqldhXofbafdBN+UvpoxeO2
z3Ejq2dpIvcn1k5CJN8ls9pHkuIXJvo1wET03BysC9GNw9pU1rqD6OMgBOxtJBCxw/xZ3LXJ5yjy
zfRlNcMhThkqDG1nOGKHIYOwEdV+06N2N8qqT7bVBtrUedbD/UiHR1WFrxSbRqI4PzROkDrmfYKq
pjTVBVIPpb7Rij7NIiYzq9dQoHc/GyW8nwsiSTX7hfYd98XewN2HqOtWyiYG7UoEFWYmdSgab2Z9
mbV2YE/tbpKdwKntnxkxJutsFHo2LdewlZ+zdNpBEj3Ch/fSEV8q2ga9E/4aQdObgZrMX4liXLRl
ODYAW1q0bXosb1Lk+akpHcMcPC4NTsPKngDbnahI3pIwwAaJC06OT4vMyKiKgK3Qazd8J7FlH08h
YPAYFQ1ZLn1KMcdGV5x9Dq26QSborw35xrb8RUf7J/JzqzS+iS4rX4mdikj8olJfJLUgRI0FtCNo
e9rDTlmqz2HdTg72ZtKbbRtiKIfgTstnPsWmKbvpykvMqYfkRocVRlZKsl0w2BbhWxhO24YMuhRA
oDv24gYujZdzyeTae6/m5NkwdpqWTs3j2UDCOkZyEDGWzcaPFpVkHM03fR0ihALPpSPcGMyfHEW+
ZHq9w4JDvik/R+PDmoiMC5Ff6T9sCcxNJxCbjS5V4W2hz6/DmD60DlHFtYH9Pde380LJPoKJalAy
s0N3rgGpWN1L1TpYs9gmTw4Fi1lzHRCtEk7WajG3mVY8Srp1qLt2O5GmUidaSN5R7isD5qz+wYnp
SQrNOAv4t06TbUhd3Y6RdjvyqhbFZa5UjDlUvQt2MrPhGh4o29veYTuQP4bmR6ke+B+JYpspAim8
YOYbjeHZSInG0ojRGJ2DNoI0HtyqiPezrO+WLFmzHRVX0qeNrrSH1FjuUBpvmtjZJdJySLrw2OXj
eclD7NnKew1uH4FL+TOUndll2XvU8VZF0vK8TGnuxZQamaIP+URkAI4+G0dTT4ar20xopHM2tiC8
WIpAS4i8Vj1lOKAl1rgh1IKY4uloij3jw0PXtV5iGweba2j1O+lzjGYEvTzWJiVEV2ChBxvCgwxf
Va+U0RXouwct3WiUn8rZ2IJ290WqYSpqN0Zjl1u1ci5JjJyfDC9MSk6HDYelzW1GNcBSWkweKsUQ
qMlKiz/uE1eSnzmReimnx2JdtlnO/FH30ybrtfvFjo+UsR/H5atmq6yn8duIWWbGZkvBlU1+uy9q
qrs5EjsacTtVB6VoBGPdBr16mhuwkqbzGHVJwFr+oxzDk4HlgeZIMMyf+r5lI+HlhPFgbrpvyA92
hIAamvpp9tWP5GyEWK9S9uOS6k+CjS7VHn2wn4xeB92j7Yoh9vA/bxUP4kxEg0b+SlvtlAwqFMvU
9EKJj2pzti+6pww2uBzpQx/Y++lNuTHj4tQMzntS4GrL9wjsdmUuXaQRNYtF83KA7OnKTn1um5t2
sfcjNga3TtFe2g8Z5cCETpHvaAWyDYjP2N4wdwelHKGg5QOhaUzSKjDtoy4jiI+A96gYCBA6rVLq
ZpsTbLHGL03JkY3Fqu73tFFsTcfYLQKwT08uoJ1P27xzbiUuLSUlJwyhTRmZ7mz2aJajnd4WXj9K
BPyxSC1pnhnirFoVamqJE7UCkYZ5RTzMY7sx9W4zqf3G6u+R4GTJqU3b7w6i6LYn0TTBhBS3J4vI
ofmQ4hrpaLtVhMbCzbEw6xEaxdYDWv54xwbeWwoKvECMhbK37T3Jbig83iTlUU6f5Oxj4KNbP0IV
zwkMUnjkrONl3BgSZp4EG24R2HuzmQ8MxYvcUWq0XLuhJ5WzHrY+xsV6SDXLx07AYdBXj607x6Qr
6cA2AhE9pBhuxin12QSaybENn4t0hixtnQfWWyoWqVws9Gh3xYl5sWgBWI39wR4hxUBKcnApFoun
lRkW/1falUd1zbXrIh8DEAY39TYq3zvpRUd6FB5TXb80mIWt7mssSM0yym6ngI2Wrb2jKPTffiZp
hMy2fbVsPzOOkx16lqHtdRklUvZuDOgwBKFXpa9aaDi67jUvJuSs1O0x3FNB6tdW9cG2dkrS7k1G
kXypvFh6aXTtxF6MFUBBbp0sfWL8ubWXE6W3vnkpZ4pVIWF7mnHJlpSGuxzkdBRTgp+SRcENiIJ2
xbjI2U2WS3dxnu5tAtytgupf4RkYqTq1u08LNnkZh39WZm+kZDcrrF1mFIBQF1Scaomw15KfHpjR
fNLkCO/MRHGp6g5qtB1CKnXjYDg7DGcYbWtZbKNR4tzOtNtK8zMFvVYcxcqJYLAdjejOS4mVvovX
G4gjmmr0d2Y62LB2xMqkdJpTw5qBhWkT5ZyKs3VT9FN3j9/80AvkMsVCtipkEbeizYJVP4uPqg0p
zzRYeimjec5orOyHuOp+sd9lJc78KmNH2+rS5RptY9EpoS0yswzUyj2gkPCrHbUTpc4XR4rmnZRk
+kXWY4VY5PYnbcv5KCnzzF49mo/Xu40mty4qGYLQ1kevN7VjvCe98WLi+79LR6O4taTnaKg/6eJh
e8dUViP1uLneJGNs4UG00W0reOKB97tOHikvuYIb0WCHf9NnJH0SrNqhesbSouoBOdP07ecojL20
DeV7pU6o+4ms9u1hlu9FY96X81zvkqRkSgC48Y7Ji606seUUctfk5nCJzvnMpGFUtr7VhbmQXd/g
1u1C46Evs2M0htGbNTxNM/U5ycLsY7DHxe3ZMUwpNNanEN/51LY3kiILT5qS5tPJfuiGNFJPhFla
L7bpE44aHa4/lZR1gwi5JAsNegHuuPa4JXGy8W49is5BFDzrrdeNZOLVsq0+CXHsVTIw7ainhtWU
zRFZ47aUp+RViqbNf5JZ/AuRhWOuyfCG5si2of5ZZFGXVmzlg0UwWdhPXg8x/sAWLn+20k7Crxkz
SrTTz0iE8idFoVLgydaEiQkwsJoqqOAhhLKa3xYDwTkYfQs/JUyA2m2sPips5P+DZEy1/untOppj
Goz9qkK/Wls1OX+QjGXSAkVTHmUPaw9hbvA+olEAH+9k1gdz5Muk89wSuhtesn5tbZtw5zON1ngO
jvVoLh279VlkjPPbGTLbXTnnkfBMvf6B84Un2Hl4RJwAINsiK56esx+vcSXXG8I/vwrl6d8fAOWf
VUSOLquyacmE4aIG+IsILipVO6nyGE9glNinFjnATdPyNqtKukwK3QStklj/WxW1VlMkB8mwGi80
x6cMOC3ThGncc2C9Sp8RinbCCf7D+1tVTP9PpMf70biyDMsyVLy9Jq66P3/jQ+QYg6Q2sgc+Cw2L
Mw0k3PBta+mIlilbqH8kCnVzS5fsUzw8LjIEg5xv73K9iYbQ//fvSEW79ed3xFclazosM82wDcVY
z5E/nANKDFEdm0WH/04ZMbtIEORIgaIUOyynkqgoRfSP8Egi9nmHypTUfRTL2QbkKgLadBR7GBSN
ll8ik4gog+Zu01PEMBxsEUZdU4lIR+v+379nfOh/fdfGuiPR+D5VzbJsTf6Lmqmqy5ZlPw25MTaK
FwrUXrwoy0mCvefoNS1qRUHfXsSeYUwIJnYqaOR9K/o92qaNmsvqvpq0bQflCN9pJW9tJaQdstoL
qH7BpLeorhS3Rp0pm1ImEAmzi5Ea+EJXZX2EtiStmdzaiPZjZiwAF5TvVexg1lCqF7gmnTcUirmh
ktMOCat0ynG5CMUBxf5dhYTygZHYQ4tWbcy+o6OYtmcclVgHOvQ8S15Gmz5J6eTlZD7ODrZIY3gb
IgxDmEtZ6du9O831j0RE76SYQ0QyG7pVrSA+niUxvT3mV5w09yrBM2aee6mpYp0nvchvRu21KUZi
/sq+3+LdDDqtJmCkj45WYxt7lfVTMVN6xxmKI7Zf1ftYhjvjqy30XZb0uQe3Q/KNlKm1I+ZuHBA1
iVL/Ih8Ui3upHKg/31uaeIdusRV2XW51S34gdV3dWfaI8IMg12H6UpWmBfCmm56ksM1W47U+T/Zx
5zaqfIPIlj46m9OinN/GgbSA2HieVSjqkw2ySsftINmz5mXL8GpFGoWsJXzOsT4upfky9M5pArbh
2i0itwbHtTJmDvswChNXOBR70E2NSxJaQaa5Zsm2FUsXhemhD9csuadJ97S27/dRNh8J4Dqrqn6n
5/BA+nNhjJZnKvNbh48FmnwwEWXsagXhDJPZU0+aZQpLJbRvLP8D8duKIOOcbbfwxpHVTNR51PXh
xRWhxhYXWEGcxk8R+61uoP3blQZ0Uk05VWP9WNSIQLpigEmQyrmfx4sbLyPoGfQM1Chij4cXlT1f
kREBIYdGSpNRfdeNFeMSKbv1EoUvMe5wSL4zfXeu4/RPvE28HlyyrtLDfBMspL2lfbBLi11F4tDs
kMoOhPtRq/NTHkWJX4sGIZ5mht6csi2BsREU1ErY3Tr7yMri3SzNDprMXSPCfE+w2TOLmZ/CFipi
eDbkiM7lhy6ZtnZaPDZTnAYCogTi/7cB0YQSpDAMyJcsrYPed268yiR0zd72/4eo89qN3Gi36BMR
YCqG2252TsphbogZacRMVrGYn/5fPecAvhFs2B5LarLqC3uvbbJN8Hz9OtNiIbWZGfTap6aJ/6re
eyV2ZY5qsmoz9aAwW6361ivfPLz0ouqB8oYPmeyiRCA3C4z4ty8/bECgTlWcE6c8+Dp9LRKP3Drf
Z+SKIrsNvIdWJ/lBm6wgcz+vri1T5s1oksrSug8IS63HKaiCJ9HCahJdsewf66kO6G/5MmZzgEHP
+I4JdSrz2IjcxffXdinDtbxjUILMnlaqc+S+vtvepSCpWSn3TLUerEfX+M2S19iQqCSB5hX7bmye
BgAnj33alSudGH8QOb6klng0gurcuyXB6nS9+A/Na+obwDi6O0BsIhqxzj7tOu12Zt7vSB35cgPP
2iOxem9NSl50T9s4hknRoCsEMPBUJU61zmLetyARJ2wFkV/rv1r644bF909fYOGisLPXynR/S8f7
1A7D2zDx9otFTSV6eHlFjXEcfsGD6zaPhlvaO9kwyGQTE+RUgYg4+60BG4oDLmyv/AtHXXC3hHg0
9gyTd+bkq2NGain29uSS6mlcWYSrbodAEFPXUWFo1wTkAsUO0mHXC/NcQUoERwJJsLfGa4tsMzJZ
rfRmoeEV2Pg5nDR9cNL2QZpk3KLdR09UpAXmBaaPNlpBH9ErwW647ZMsJddiMM9dzvnrGzWxPHGI
7VVJCso3PxE5BX/OTGryiwODKiRuOFfKttk2sy15/vW58UVxTGj4hGnNz6o+mYtzQCwangWvzoOj
EfMVSp0muxtQxrhE+pXGL7tK/FM5eM+gLO2b8TyyMN02Azt+5dvkhcME2eFtWQi4JYZYke7IIgTV
UCGHqKOywtp8NRxt7vrKJuInHl4ZIm2S6bVt0n9euR4B1xg81LleS3I+n4nDew7LQJ/GelSXuZbb
LkfmY3ZLeNY4ABwYCGbq/8gaxp5vT+LAcIz5RqN3dslR3yJHGBTkXpgWA3k2SXeik95C+y72sYn/
v8RrFvMRKFR+c5PZuztsdwrGYJ04THpIXkf3WEa1ivGChp6+5AUte9ilL2YIMzczmnOj8pM0g+XB
o/tOPRRawmDwqKbiaegqmMGUSk0Qh4gvqiuu+T+dg7N6HDmxbd4oNEHXTEr/IU5NprD29NIgedwy
WU337kx6n+Mm6hoaoKUwd8Nscw0GQfGLror6yUQQlMuuiSzmBmtngQsijFZcnBzyVlJ3V3gMJKnU
4Va34YC+RgOsclF+QOxpsREeIRC43CyJf13Qq20RNVnEe4p47S4KQMxod0egZRHmvHgXq3HPbz8l
8p0vaYguHMnFtbI4ciz2MRtdF+MVLk92YOTxuXSJuHH99oAOG5ToPapJgho/4ln+iYeC0f2dohIP
ObLahRrMyM3Iih08nhpAUDmn8ZVA8WHbc4us9BSEp///csMPPOdyOJQ2MgvWNGyzK438y6MfrBgS
+dlwldLq9i4O6k3opx6rgxkqUVBn+M7Mj/auIif01VqnGqm+VbJ9weB+lFVeo6vJGJHksj/1C3e8
6wnALjGJf8wSxj4P4Kx1pDKW9YlBN+vZIEnGU20vLtoLwWLOX8Se1JDnIss/daU7oEOvi0QK5NXl
K4gqzPcJMcK51aXrrrAt8DDmm9QeufV0qUevYIOnQhwwqRNaR9Km2tdOuk8+jg5Gp0JsKsO1Tpkd
fuW96M8MnSMaUG5mxzli9aFbdbx0O5RJc0OzfmGeT/4VKBnoCzLYmJVmzB2mXGEjXtsklRO0KkQz
QeJzxZIvLlGrMpVpi4ttySe7ZkGo4/ko7BJ0bYHYL/DiN9SdBEcB1jqkDou11k4e8pT9iFul+pTS
Q7EsjQqIBQT/LTsx9fIwAoRisVWWJCi1kKFmNj+jSzfuZgiz6sxgULKIinkL+7pEVAN7nQd/QvZh
cU7fYzydQ2Do9rGiOxtTUFaggOpDYZcn2y/FbSwY7vSOmjclpDqXob6l2ifexauFf/jIov93H17J
wyLJInBtBpveV1ea8bYJ9T5DqAqMcUE21UpSUc2ivUBdGmYQgyTfdfsarwBGhZuVZjBVcuMSJFio
LCc71ikifxhUbOVCZQFVIpfBsONDUZQvWpjuKSOLB0WJ2W/UHKZbg9yolec17n5MUQF4DHEvqt8q
75GFV3nWksGjTx0VORZjGllRp2FYTq5Uf8Zl8cS566sRo3GUDt4CQqnvGQS26PK6a93iR5xtKiaQ
kR+zz95jNL9INAtWyWBHhgNp17Y5M6kO9qC7rkvLXRH2iKr9BYm98oXL9XJw7hTJ8b+gCoaTMEUr
No3/US7/gcX//W3DnmMbzu37P0bWvy/YFDpS/pBGztrJINh5jPSD+d0ze+vRR/IYLZ1vRAPxpkvB
Yb24Bj35uB0mfzxlc/KYuW2A6lWbR48gEMNd9FHP4Jd0E488V0Zx9U2LQCc8pdcl0znjGTGvOrNm
XQNo52rev/z7K8Y2xbW6h25xxWLdNZnqlAswl8Zzw2docb8bYnDLpUO26YFRDtn/bPPQXRN0Yj86
QBp78FFByrWUGIUJcoC3302qU1d1cu+EVYTpp95V+KXBh+QZ8bCO2CYFE6ZMrRN6stuSGO/DlBLn
aUisxcoaQODWl0XZJG3OyPZmJ/yy/eW5KgriRb3HOOvPhH/TtuW3bEIeYBQ31NrjykMPsUsz992r
+pORTq+FTn6SxmNgXT8J1cXrSRo/QlXI0Jdml/kOdyB1Nl7VR6ucnsKy/CAuDEUwcPtSAxDietuU
aMHI0Kx2bSwOJjrslRhYB6AmLteFM9db0rr/hEtzyvMCzvQ08n6xxSOf1DXuMoVA4FDKPeCxeRc1
I3vBGKXoehBIhpyWqXXIpihZapNzTSfEXCcvhDNvgK6/qyV1I4prm8zSHz0oczN6eF2x1j9njftl
p3C3OgmZDtHfCsUYno/k4jBDjEJsUaHGheKPCUKBmcEIzfeajELwK8UgVNTN6poVz2peOlz29bBl
RorKyEKlfX9ztMj2LbMZZBbxRtAQgkG0KcwzdMBT4aZRbrImjmPGuGraYx4nrnAG3I23bOV1C2LU
3/8AYSMMJGssy0iU1R+FhGrjmPGO8sA4iYWKb2Q4zLv0q6/UtKZsBsWQPHZDi1LBQT41sKaSWMLR
O+x7C7w6Ew69DiaVRD5crZzVnxmzaZ9XoQ3vzFnwA3UdG51sWnMttSQvL7ycQfkJC3rraRRhjsEM
gKr5YQicMDJbfL0+49CK2cq+Ab6ZaPc5G+cTobseWQBRoZAf4q+sV5i2/5AGuByUJkdgnH7ypngY
e/jb5vhFp/c0Fgw4/Uq/Jtq7/TuWislPVzgJuMbYXLkZkfV4kB5KPyw2PLLXkBszjXUNMMxqtiaP
wY6bgD/MPDdprlZGL+EagJ3MreCM5ed7aVsDxpa4l6/lJcj0aeoThQ1A0fc245k6+IjhFvZ11rXI
idN2I832mkgbZUig/xQhK2DqlW1IGikXPA76gmG4MwIN7HT/gWSU45jcLFp2X+9l+Dber7WKizFy
bU3cHi9KK2R7qobs0rQZGNYRtrM7IG4jLBxKRoNvC1mgeonJydmbHuqzkgRTzY8KxIHkHjv5bSMG
39TCA2qo9UfNJB2aZ9ztPAMxxhyE1ikJu8c+r5pTkwmxho/IWiuGoMb2nYemn/am5Sdrdx6fibRq
UPGBN+HyigUHBVGJcbWTArNGSaUfpAnOCDv5FCFwH8gbiBzIjKUbDFZc1RO0betizT2ybOjE22K0
Dp2QH3OGwHWu71FVJC9r1kiAAqrqO269+qV2jbUddDd/wFLbeFO6LtX0t8qK15oQzQ2LcWICHt2k
SdBrkxcw2P6pDsn5RXcvtl7xMcpgZFVBdHNmvcZLuA6a4LWY5uw0tPGIn0H+HQNEgdwzPJ/tOe1p
MxjpvWKwOJmt0pvGLwFENvjP/Z5xAQmUb279kE/Da9GC61oAqyDfZ5BUqdZaGzOKZpfETFPE7TYL
B8w9+m02tROFzFibrIU/rvs5apux2pdW/VIVyxezf7USles+Ynhji7PO0/Db515nNmJsxjT/U9Yk
rmILiBJCTzDqd+BeoP3OEEVXs/BStFQzuCpfRjEeOMyKSNDIpaDJ5rVCGUHblmKSmWur3qRef2l9
iwg2Uwa70KMl9WuveVCI4v79BUhmvASpvauW9B5xkRRR5mWvvTc4e9P2fgecxee4q74azjGRTeZh
8tJ0PUvaolQDrnPdMcrz5MRlhWmhJM2+Q6WXyAZkjbg2E/oydC9EAZtusQuct6ptH2wehnWR9z+G
4tcHKOUgU0gJ1V2fTP4Sg5G0fww9Woxy6oqdMfKEstR5Ui/KdawtfnzYn4q5u0pAkDgO8YFcHWGm
3auyjO+gKA5ofkC0eL+bCrV362a/+TnDY+uiyqA12dg2y7kS5cWICag1irNXlN1by87Sd1mZIcYJ
beBqM54rZVQXpDdbve5D4zW3asl3pT6tez2ds+CjWrhvJpkhgt/urzOKTQFhkwzi5WI17k+ILuxU
s5s0LEYAsiFMM8DgSOA2+yDa+2favBgQY35YZn6pwcSysoo3lEB7CSoosjEks8NV60JXv6QN6SbL
li+nn2g58+/SUt4xk/NKzP1yqwZprWhlyCgZhnqVBuLcxP0tLoixlGUS4WKeAO/d6Y+wKO0QcZRd
+U9u7l8kj8muzIe97zBk8ET3NPF2UR1P2Dit0I8Y3bA183oYDlWbbQetz+StkrdY0G8uy7PZolFv
g0eE7cHeZeIXVPMfFGU0cV4Y7xYGt4wt0m0m0ockKLaSeUOEpJtZkMj/dhJhaZ4N3cno/DvpT2w8
ciRBS1L4x2nwgiGR/z1nltCED8RWCtwKu5D0nYsRV+JlzHcqT+Sxuj/7GffrmxXGBPgAkhptv30d
k+QFt1Urg6uvQL3JcMHs2ju7CTch2SsH01QLMr/lrc+LHD8mxt5xQtCgcG+48KfjDAuLny2fzKuL
y+wVp9ozIND/a0ymPX6G11jele5zUaxJ9KuR9dsh8jz/t+mw+V+cr9oow3PBr4Vw2AQdFkxUKXRy
4Ndhc9lX63nRlwCtwQYbdUHLAoppuJ9U1jzsm2bS9GiU8Co2UZSLBO6Z126BFRctWdtVY1SwIxKo
cjJqgT5i3+wPs9+/dI7xaMqTX2OH6ADxkOMdFIeGQZDhReUwHsLUHy6k2hTRKJAGMEHakMFCHYwu
BZpmv1JF/ub0Y7E3NIgaZiN/vHiaYMQVv1JveoBaHW9CwWcz85LZKrhTT4jQjGskpBpMZSxd1D32
WwY+dZf/pCEWkkmQJA3ueuHa25OgSu9uYVdKlmfHiGDg7jJjKpi5LkCjs482NB6TBbuEVT6Wg1Vs
NBsUF9iMP/i/OmdUAHoJPrJhCjGkQ04S0PS06FUme0J16zzCUUs2CXZoqSe8BwggfY18ZvRqvZGe
RXEz9QTjThaijhhsLUdYpGP15tp0xVyrf3rpjAfHPE6h0sfOSDZU/+1D5Tzjh2eC1gFQWSyQz41n
b8v0ahBdErXAQrZZ5lwcjlgW3uLadt53Rc7thoXENSbWe8MfK+ElA/I1NSQgDLsH11Uu1L/0llVW
dWBJk1JV5/ZTnsL/MhlC4LOZ1gHde9AhHfaVFcmSlEDRtQ+WNw4bemp8qQzgare5wWv5u+QS9tn9
2JKPlXvfi5wn2CvrThe/SomQlEFyZmXiFoT8MHU5PokFldxCMsbKx/q3dsz+7hin4kwvOrM+pvtU
9OzX7RMezdOoO38lGQ1eEVrTNaYrCYs3wjvRbNSgvRXMNMTWpXwdKDnWxFtbO6zSL+aQH7h0eVyN
+JZjEYyWvnB2drt851lrPZkZhqQZ/YfGIcjgDZlvV1vUEwCZrJiPuAgkrJE6THZOpvpVOJJ90iCs
tcCWR7ZreSht/Ocl5ZpUh9F6W4zmQL4Uv2sPZ483hTJy/UxsEeU1bH3izxBMCn9gHaH5HQnQrEsS
hmbXfh9l+tX79PFBT4ar5zCg7t3xTZZuemy76VfH48+SN0BMmjRDv0q5cNZe85xniLIBfQHHU/W+
Cc2fwAk+QT2dnZ5fhQo5samP8kNL/tqDnds9r5xzBwIWiACSKdzacTGvsbBOQASyS5ZOJnEJW8d2
qlMysfQJ73uBhKOqLhq5bwYfVdvknqvS02vWV69ZYjGGga6G7l4P/Xug5auPox5+WWoggx+T8Gj2
t1SDtWO31+zuWF+R9p8txSI6zfJ5rJ0LtmAk+CnOZAWJj5gadI91frZQ6zO3w0ePiuJEEATiGhfR
lI1VYusKideQvf7IaAvFBYMWM59owHSB0FDRVIQjFkcqPua9Rhgf8xCqdjW0wMu2Q9a+OxkCZVQ8
xFjUgs1rMG8FlzuDGGal0/BgK2trTS2Su3rjVl+oJ/dZn/BSDs1apsVOOUzVnL5h/t+ZiNN5MOZ0
5WnA2xr3No5gyLIQDFZtZW5DQVO1IJue4uwkw3CNK5Z5rALsNfufHg/zqaEnYlPv1WecJugZl3/y
43FteeljqGV1xgpgRg3tUCqxSQuwSNM8z7tyYQDPYC/xTLHTR0buxMsV7QhUquQZto+h29UPym9O
ybCs8prz3VAt9LluXcUGnDo/lftC+zXVsxlsLA+sfF2RJl2aT+YCCBRrIGGtKgXICJjehp18kbOQ
R81Ng10ZEtxSKqZoqtv1hUnWZp8ymUYsOzvZni6kIrnbqCJppu924mx8dzz15XCYbPGipHxbRAz/
2yISQBfMd+QNtBlw39C6y5AIsnCLa+OGNuM9p9kkFhLfrsSqGwd95KFVIzOmP5dDN6EKW6clan5f
4NhKgVFjBeOHYh+VbGzPonU3TX/rTsVbaTJIaLwCR3zy3rTh1wwAtyNFLcIf6KzmeKDOnediUxcs
LMvWwjXjQ0YfLq0Z7PC0S3Z+HQ6UOXjz0hfpGAwNRnFNK2/emoLnuF+gL2b8AnNIyPGUdQRh1D+e
tqud7oneUTnTkbbWZzYU8sG/66lb3jQpkQSj2GF4nPqRBWR6q4NHZkRXK2Fs0TJnCil1pyG/eLFH
FphBJhsLq24zKh/NSsHNrkBioNRQWwpgd+PPzrI2YfLuKNdDPN/zp0AlUHhivAzwmBqRsw22S8aG
S/Jh1cZnY4r8OCbK2XTncehfVF9iKUk+pd4xJ7vMc0NhUjBvFNN8TKrgpVd+ipLDsri5mGxMsw86
lb6NWYz3DglKQmlpbXxFeEbcIulW/ry425ylIQPX+p39yc2bsFvZy21miHHEmzmuKr94rC3beE0r
vBQ5E9LRdPVBl+MOxKK4hhhlQEzaUAtp/Chq2fY1tnew7Hw/EnyzXtKWRjBUe1l6L07Owra28nXH
mwTYmj3qUHk53h2Mx14ZE5Uig3wDGf5HCNbXalTreLbrXd346qE0co9FvX5j3RfvyW6Kb2MNCQtL
r/qckn2f+yRgxdYHArh5p8RBFIbah3qMWejNf6euzY79xRILndAARKBq3McF9Vwi2k/dtPYO1IRA
9Zp9SF8fSHoYB+czDNU9hibf8Fwa6CV5P2Pa+1TDKnFLhmLZbEYyYKwSQNwWcX5rEF27yBYn5Jvr
u2CIOCN48jTyE95J1JuAlfknQYFx08jTt7n0wcu6tKEvVFRR4JZkKEyMHpucS7Yvko80b6ZbbhS4
Zyei4yeV7+D0PAZxvkHdN6850AxBXbV0NwhYgEXBZs+eODAu+NR2/jYhqrPSodgENDSranY/PDRx
qmugdw7pwglTsvnGTOkPQA9QzqGG481cNEM9rxteqHQ3vs3GNDPaxyQ3H6kQ46hjv70Zi/rLn/0B
Y8m/BSq/fL6tKKEhb45ukLNjB5DFh2X+xL1VnsKapAAxsOucnHZtlWi6V1bhuyc7Mw86cNSnkYkV
Z3Z/9sWjg3x8RU4LNiKeoHBc9llHlYyDqXzrCEKkHctIc2lJ3IH8s8660VubDWY8KxdMOKkWhE+K
jbRFFsFeOOQTIxq2HtsGzSx7tcfYFZ/a7Z6bEohd3/FR+uPfVpCQ5NbAUmy7f5gx6pfMoKJ0Nq9N
zlI07ODztqB2qczqjXHvUiaWsxJt9tohfwZzEcSIEKQ7+1kUmCSO9ZFiz7O2OlgOsL5fisYdd5SI
oHxoryYHSbp3w7czLHUkfOyTuNKpPUprbd8mXfjHSn3oSQ4oP6aBP1qfOOtSpu9Zj13shySgdJV2
eU0GS/xsT+lveoRXW9iCstw6joHBWi3k80g3bFrM7TyEf1PD281NPTN6k4zqXLk1S3mr2ZttO9KB
ywVvZJnWW3hAu64YvhcFwAK0JOuMYPqeEsx/iKLsDJeUPTGgkvx4rVOvNFxPECIAMm3ezSZj14LO
caeRMgRLgAG7poqBMIGAN/4BGf/b5iwBaeJvl6lN6Q8TOi97uZod3JV+nN8Yzm2ssNwznQ8jxe+0
xNzqmSk726bMmQZ7dMKc1+Fg/EH8bSAxbD1rVWckfZrjwWPtwfJkY/UWzUiRfoZwA3k+LTPYdn67
MywDcAYjAvgDcdB9ypbBMTKYpTffx8RnJHUljMBPpqPTfUhbHTDcLP54cahMUbOtWjGMe215ABOs
NYrAX37h/Mxj+xk25ruS40dY/fI76zdLLOn6TFOsNl83cfgE3JChjncBjd3hX6qqyDKomUB/ZO9h
hvjYsLejIzahIzzw3rQv9aeL2mhTsapG54Tn1cOYXQZky9WtiYHHoUYcmdyiamEM0G9lH6yVwWkb
G2d7FCd7iOkYR1pINAurDIqExwhhE+eUWqTNuMsvn9iIyOHlrr0Y94TxhRhTIRY1gshMMojD9QMu
/uvcrO/njIBzBLARw481Iq3pFLchVU/qYijMTLnngu7W6UyBnlgZVjD3OGnj0Wi7n7pUxG50PfTa
LH/unPjoekcnvDUJ0xsrs89xahRbU1N8CgsfrkdCn0PJaZbiDrFkW1ssJSNNk+dBWixFYm/eLT69
b5jgNbBOqK22YRvvWDU8oX0+q5LupcbCHXkSN7Fwv+HDR5jaqFndyd0NRfq3CvK/9mj86lqWQkRR
RTVBfSuTREK2Ycufuhy4/exfZlM1cGCXIzK773JBXufG7jfq+33sWr9047z4Eh2Zbk53YkK+/F0M
/Zwub+ko3qUzdxsP9vHa+8FJ1+BDRw266L90D7ReDgu6wt4FPp9TlVnlW+Nkf3tdVVesLpZ0Yfn7
nonxqHsxWZOsF9XrKEiJo5mTnO0DgKWQRwgU42bIXfgfrBxm6SLd63ziIFrrgb4Fux1kMFXQwHhj
9auxfXTcNvopuplb67SUDgIgS0ZuLi9CcSwbWpHJSeUuGVqBXUI9xBXOpKSjxUqy5ITnVrR8I3k7
fIMa1rzeSMOBjD01afKhBI4jqcUfsx5Clgo+ypYeqoLbIMIvh++uNtttPPUf6cThF5T6S8TyYVww
AvtdD10fPE7Xd8eUT8mdubKStvl7N9FH1PcsOYDCJPz4zaM5eldFn+01PL8ahSN5JpAaiLEJRn59
CHhx37Y5b0eKURnN0mmuxseqpfNox+7SS8XBVOf7wGMNpGPqfnjAd2fGjKMqv8Hqv7VN2G9b4vZI
SQnfm0ryAds1EUK1ty+qFuiIG/BuIyMGuYUeYYaAyo1DG3RUqGE5K/pxmyboywlHAHUCh+/mEtW3
ySw0RMKLrZ0I6k+ntdfmUoBmLonyMX/FQzlvLUU8Yy94MiZbVmQA9MVmbNvkk5oAZxAQOfLA1oyL
AIabOUy6fJX6I1lNplkdJswUSVsF56B/ScCCrmEborNEU6hwkLE1IvszkcQ1IFVS4qM3yxEPLLcW
j/VhqYNLjU935ZvB3uY9ahHO2JZ36V1n74Tl71y9O3PMsWncLzPsJKRfsBBGpFINLP7zEmhAbYOR
8ikxLfcXVmdv24LUINGrX+dsmOFQtfRR7cj8xiMagNSJBxWnJ6aKw64ul/I5iOpRWPsgt06IpuJV
yOqS1Z/aFAZA/AXvjA+7YgNO764VhZ0/bCkcm3Xt8/0kpfHBzENpMpjMYiDNk9KpiKf3KvV/4U7o
QpNNM/8ie3u1aQBpUUayxeZiWxXp/AcL9VfcxL/y2dNnr0IGC2McGNtmbkd6kCzjDQrNjjXkdCMf
4dsuEFagfGCOlmDNtKklkaDpVYDp53465mP3KazwTzx5D3kDu7VgfTS5QL4C3go5yu9erGl61ipx
hoM3lu/2zIesNNc8fCZUsY9MpftV0o8Poe7Z2DR+zkvAUbTUKxUk/CRdJyJ+knQb+8mDj/ysL+bb
mDMq7Bj0Cr5liTtu3cGqNZMhi1qBlQvgwdXTJujzwnVWgY9FCA/mExjf3wkDXm6txqIucj3WPgLC
pGU3XLwJRQEV3tqOv8IkPZiiywD/GN+0lt9jAAfLTbDZgzZvMKACv3fuyLNafsU6NFaaI3oVGuHv
KexeBnQVQBucVeFSdsEQ8zYhCKfccg7joqH/tOwaZEP+11h+dRMU3Ln7wBv4Yev4PaGIflVV+Ldk
CoHZxL9ZOvzI/BrvzOIyIy6GLXON7SyDix+38445PhkKo9znTfzNduJXrcoLavSIzcKyslEteAyD
TCVrJtqIWLP6A/TuJXOdhi4m5b/1piMt1mNGYtXk70by0VpGOiZtW1Tcf9zKi1fSzQi3K6ydAr8E
hWXGVuQ/I5k6xgPRAC374cqcwMcdE7eF22kxg2+J/2jKEC1lVKDSO6Y/cW3bm8VVPe8G6tVaPNmx
oEbObxaxx/CGEuYehxjcF2kyDbVCQGcTiGaLKQnxh5FEcRZ89SFr8Xtzxq6puvOLQv1j3IU8QX2H
ucFbom6Q24B8qhG04q7sMWnszZl8QKhuBWEor6mrzmxPf+epcRnc5LfmNo6YpzOt89SH04r2fq79
IjEnks7wo+4u+eRs1pwfsvzbT4fKoPhoyblc2Q4Tn5ykUtfyeUm95XFKgDuO3bxunf73ZNvtLZM1
Atf8V0FBQdlGdkdszuJQUFSvYuZlD252N/o2Udd/UyHvw6L9PY5cxWROImQ5uDVaLs/VDD4SFg4L
WVOpSS9WVDLd9KT0lMn8aqEw5Yr6GMIEQzOj+gjBWpSxhGPKGIBPSp9FF3f7UKgy0mIjBTEMS4xu
qyaQaxJTstIdeG1TpxTXxlGSspRhavasDuxp7l2pOZa14SZnP2MaPDNz75umvVP9P5ugh6pmWGsL
vdcqFYCs6/TdFCmjkYG5oiGAopGoBtHAKdeLW37w6WzTJp63GWgBZY6veb58lmp5Csbxx8I2XY0I
ZFP8VvdBr4taIkqs8pM1LlSbuCS8nfaUKJAlGtXImTy95pUBI1Rx7LnMy9GTC7ZDHOEhLxA3XMyC
uA+3vWt/1bMNZ6sKJvgCimKVo3Ki64pME1/shIQlJN7nCgpbPN//zg3BhPIETkddu+0jWJDnAC3b
AAsI+Z5Tthep6+fRiL3vNIVlg3pnjYl63BHaet9m8yU1zk0+OreEwUfj99bLOLblrTe75yETk7Uf
k1Tf/tm1Agu4UBnipgzRRwCbmz6FLt76JGh+MvHdKvy+FY/UgHTyseakRUYHPcRAgD13VnjJjSoY
QJggv0ahZlz+++LBAJIFR7lNHBPucbSHrij/kGSVbFNKzj86MCj/bhiuGmaMGPmrNL4bp1X+e9DB
UQGlf0fncLE0ujRP6X7jmyamwkZaLFOy7FWFw81Z0uaEDiW4MXCaNrzLTQSIjkfTQkmbdEUBL7dR
m3RyGCAX8cqWWYWAhgCRumAgTpzOY2J6LJbvBjp9d9ZRAT5MwDPvTpD2mIRtCWq8YuW3QDMU9fDH
BvOgZRi/SqzuEeNED9M6LYPTjEsFe6G6WCnz4/s3sBie9TJ7TYzL9TUPw/mDsAzNkIyzbXnKCq5g
EYzTQzZbpon1yzuR4uteM5J7D//nixICtgCpe5C3G5te2X7V8eA/lZn/N279bN95A9feAJQt7wbz
T+l58ZOR5j3QIPy2LhUYBCU+OyMvH4BHOLSZ/t8ZP+MqdyvnEhed4L+c7N1ScZejKw9vIiNlpMY6
PUHnZtozGa8WrogteUYwXyqmNWUcw2FkNu5CSpbTrHd1GDLO7izjbeGAWi15W599p4GPnwVg/ZBf
mlrNqASSaWPIgbBrJC+KU7zhozJgYwR37KqCe8V1F79gK2cvs1QvNHxU9G0xRcniEvuQGhWd1Atv
lH/J75hXYHnjqhyJTYK4GP3zFv774pv3IQbiP4KH2uZKHdevJ47NfzY6aJN4HLzkGMrMeslMxTWB
C3frzfm21oEmNc1tz6bzZJMB+9yCcKz/R9R5LUeKbFH0i4gAkgTytVTeyJRs9wvRZgbvEs/X3wW6
EfNSMRrTI6mKzGP2Xns0HUBED6BR9KsIdgMtwn39ovWDecsM+m9qdxpnfviRoVuGZ/oxZMP05QJq
bXxLXvyo5y12bbL3Gi74c+PZ/6xvD/s9GzMctpLjlPjLYKzMr9n0E7Cfjbe8/RCN2OVmhEpKiYPo
ovqOdbauqTYjhF6ACwLwM64CoBRalxVtWkg+UlIT7G2YwO46CiS/D0aFz5H2qUzkZWr4dZusPA03
ebL1kDzRIrSH78+cGJtyZw35JXfUVcydehZOd3dV+W82wZkHhINUr0Yb/5mn5jPjnemliD10i4by
34uy3PQjTs2RCMf1XY0tGK1Utm+90elr1/U+sn6GVE2dDleC/+pNW5woPX5VUzG/zy371rRowBiM
6qtUvylf+/euGC+DRCUZQddmr4aeXIMMc5SZv02jJEJ5+aBEFiXkZLGeiQrMZw22pwrFjY7sHd4T
0gfoPJ/Ri3jb3kMdElX973ao8z9eJD9DZe90TeJy2Dr2oawaqpuheZpwe23l2JJOWHnzsTdzhWYj
Kfjch6a+jk72qcZmAp4KPIBWxt33jJnvydCg+mjffNupXmt75vCLfLhaK0LZrBnD4RXxN1amZo4e
Yu4E++KcDCAEWFF7E5Zjbz2jy452Br5FDGQK6MT6VWaOfdWjlq/INAEm6DHc1w7y1AA48frCHjA6
NtL4tDy7ufiiZey1/FVgT49Nihw9gNMMMXMcmDlnClamzzJ/CcaofTr9QUf1NaN68jlyjkPhV0ey
SyhhJ8KklaQWmca3EIkbHETAM4lhWjTbHCGhY770RKpnUPJu60srMVb3gpEbTmD15LLkv5GruZtD
ZCpiiKp3FtkVAiZ9gOQ4YOOyzlMCr8Jzi/l1TOP5pNmSMLDwsEZEDcoZUfwzQBzjJLwzxsouPjbk
TSo89HZC/5pS8B25lJg7IvGIS6S5Jpl+q/0KZ4HbGD8yFTL28sbnftK/kknoa+K25T4h4AiRhWQA
FpHsvm/KGG1qVJW3FEwzOUxecTTsns7KSz0AjVpCZzXqHaEoIBh0RawZmVsvfP8fdjdZTOu6+FDR
Ar/QXSyOfzC+kAXB2toGHELpTMdMYQPI2ky++nEMIDADBeemPTqSBJ2qlTSwGanaGWvVRGYp+0Ek
rPI6ksAgiJv9DadacNH1QAdnsUshFQjjQoWC16CM3/RznV865C6XyZzzS8qMcR80rUGGW4hvK1+c
oetL2uH1Ex0Ls1yncBaWZyGrrIdxpjyVMAfWf8twmuiWM8ao7QD4toWewBJGc19f4pnOGBI3jz0y
3Mi035N6GbCyiTnmNe1tV35ITfFGaHd5SlxQSW6c1ufMpHKzncncO2Fn4SqHt4pRUb1MSBCKIYoP
hjtXsMr55no4TGdGWa9J5U9XaRdns6iHF7Lz2KeX7T0oAI5YUQGZqVVc513wgZwRsXDcoNGKo1Mo
Mus3UiNwRPEHWRjHUCq5G8hhPbp9Mp5Ct3uuW5/sSKV/WQtQwu2AFFTBSYzzeQrjfwzfDk+VScgd
qtfxOVJgTOKZnzP3/K+pRx9pAQaIpPP94o/Fi8ja8ik3Y+dAS/hjIEf4wUVv+KMZABpYxvR7nlym
QGgOtdeLT5HP1MZlNVxzDR67N66N4Vx7EwypBA756C0v4ZC/R7EfHdh/qbNHlvZ5/SuzNdW5sqrs
SCTRsQ3JwzWZan2/FKMGmpVm0b++YkjsM/YcvKOlzJ9i7OZdo6GfZwj/Lzb9curl7nV90dPgXplc
PX3bjPNsno//HSqUwN7WzTC1MaPqCZc0hkcPFtX5+zIBkJqjcj7mwdzSMgU6uXhhGtH3TkZyRtdj
7/BgCEB7jriwwhSX9cswS+IDKz1mI0VFbiwvGGnJZbZJrr1GOcxFNh83kGfsjZeGD0GUf7VTpjQS
ku2VgFJQnqSVYD4b/WYfFcZ4GJx6a3benmjtkVOmGq+u54/XYlIkCnpgpmsEg5hcSIXvOa53BlFX
eLqbOwWth7Jyt37BfKe9R33fHOuQkIfKGU+VIrl3LT5rc8a4K9he8Dg3PNl5sVtL4ZJM21vV3mMs
g6+K8ZMXNMknovAMgF3e09K4yWfpZwDGqJMPVsaKSDSPjOrbxyps2sf1SyMIIAo3+VPV8k2mgrXI
+q7RU5a3/16+/16BCh/7Ldsw81Cz2r10IBGO8xw/Zc7QskZfyqaZ/uDG4Ub1Wu+crndYTThSEFmE
JN9cKg+UcKgV8oR1NqEKkmv5vRyHvysoojS6Z6DC9aHNK/fDy2ExZwuWIPRcVgod9lnSxJnFTqeZ
kJ49Y9P47JOPqnclyUG7JC72BBvFf/nPQav6LO8WUfQ2W6Il8sVxlDbUhUZWsxEUQJpq3Tyl/sTN
5ESPCYg60CGheS6RALEYvNczGjEjsPVz6S8yyjpznixnv34RcBJQFBk/66JkCWF2fAbZWf0ovfQ6
19U+aYP80SJQ8z2WSCpd239hm5ifSW2aAc9a8GhaP6fX98iwFrM6VoY/7Bu7CPamyMZX02Vv7LlJ
dIpCtA8ygTY3AGTywvYJDBt3mJ9h6RAJS5jU7d5itzsYhW8j52apY/XkRX+fPFbPp27c+m0U3dLQ
RFBft/ERR7izxa9Q7GWtyR8YLONmeAOM5Uz/aRu6FEUd8dZNtdo5JPZebckKpIgl55BJvZFG4dmJ
hz8lKXvplLysFWcpsuzAZAfuO7Gw0cg7t97YnhCwwHr0dAV7SpDW/EgLxObOJGjn17iPmQoMD7kE
s761mQPu5jpQ2clswvBoSXmJUXiz8cjK4wj0O8k861osxvUkI96zGHDqVMuX3Hso1mbxHmh9GbpO
HVVm+4BcSeTYIBRT2wjE3gVntSxRPtgLWzjPd3Y/wpFPAhdhyQyHjo1xy6pBIccPxfjbbRZl+dSj
iV0qftHO5ilwsr92IcIn1Pfcrssbn5jtn8KUT7bTGBczjqix3a2Hmp9BecQipQVJniIeddySX8E4
+TBI1x9YtogA1qMVU/3/j1Y7EF+9GTjgwSnx2TyQLxE2JE34PgzrCH+YFT4SSzNf13rAwxKCvo6G
YeWp+LhOdgTrqI2LZXPaxFoPeyOOn82qO1rCBffZLDR4ehFEUv+yACQFmdqLGUlKClWY57x7kVVe
i2bcTWXnkiql//2vFkQzZtzatvtICIM4FkwGrwGAoS6za8xqJOXuSwRuG71gNwKy9S424OqdAl4L
fKhHnh8R7hXrkJaaDuvQ8HE+j47vb6VTbD2Sz9GhZntftiy+EzYKkdOzsByaYNNjszrE8GPoMbtn
KyPVscx5G6I5Cm8e5jkZwyiNpujnoAd2xnkMqwYPkRrL7hZzAW+70f/ycg/GWTM+OhYP31hk7U9B
OnDvZ2Ryl9Zbz0TzJam6HaPgNlD6hcUaFrZQz+TyTjuCW9wfxkQorG4lIKPEPXXMXF7QMoI5r7mV
ao0vpwUFm+HX91P2ZJYKBfgXjcpNxepQLrxXyTh2gyTxT8NsTMZIWzYlChZIkzZPxEr9MCi4k1zy
oMdUJBthYQZm5Ome2AVe/HVswSaVSbV1y7GTeHBD2hMZ7h1K+Mi+OClWwq5dksQr4r+wRJrL7U/P
ELXvM/xBidfx//8VU4mvMS2K56bmn+H5RWT80NVucayjkjTm5du2fNbqYScdbOawJgjauQ2MLh++
2zu4DfFxfeBnMYaLwP4UN5yg0ond7ffHHrf2Vky9PKeOCmksIPakWUPzmeSn9U5p+cXsSiIJQgeN
HU66CpPJs46ReNlx/5XkjeTCCtSZBKT5pbdfmsxH78pkkFZ8RFCwBCLhR+of3KXxBw4ity2bJBqv
JNiFQKVOUDqBcDjoZaImevaED5ctyB7R6JSPFh505+g0qjpPRTTeXByZwBuXElfP6Wcc6vfvxzkc
4uFE1AiCvco5BoHtvfcVVBqsXN93fGeV8mFMzP5g2IbcFRBTdn3gOXuLmRm5GLo5Mza5utIvj01H
obu25VgfZrIJYa2/cKMRQ0c3grGDlWxTNS9T7vwwEhVdC2fgGdGNvGUYoYD8dIxsHZ7xMNYnb5jZ
y1gtM2ziRdbMI9/uX4E+sSbo+Sj5ZUqqINux1AvEIy0h0t2osc9hPDufsmBorKZTVWT5zS5xbVod
bAB0hxfJPUqgEsOtqeU/ZqbA0JnuuCfG5rI2F0YeXL/vJTegpCfsZjfWfXefKrNZduzZR+OMn1NP
urfrDv7LoDIkMNzL6wsxhRigJhIkVOZ9/Fd+2JPD/mcGMdFAGL6GAadHgGpw9326z1jStn0RsUL2
OIki1/qKoq5/dbP0+futswf8WlSt/9Wvs4NdE0l0qa+yYmzqdOa1W/7w9UUTTLLxqiLZuXBkrrrr
qOrARbCkq/BgLX8vcBpxjOLsOeVcfmLyAUq11dXDOooQnU9yC0MHbvCAb06Z+DcdRDm4ecmVyj3q
D6PyzIMTx8MeRM0TAe75i12G6T1EGNvQK/tZX3yYLuVllLctrqieYtptvBMDogtU788CSN/ZA2vl
bwzhtyePUEkGqC2oquKaT6AlnJGA3e8iO0G6Fk58ZLU03gzglWezrLMPDn3IZIvv3KhtdiUaLkoQ
smNtZudH0JtFBmkrMPXDkKcnN+1YvNbtLalZMGSTFte88qydYnW0gNDuyPt/k2PTPpEVGsDWtfKf
DcA1gGEN73I6v5UEKSVSGbfGUT+LhW/md/RC64CRIpG0pqC2LgBnr2tn3xlgDZcih63KsIsdNzxY
KICOM7OdBz6mnJd5ajCwCam8XdmT/qyKgywNjf+WL80lJKAnQzuUXY8whYQNHTficXQliVxFow5j
WbJZE0JeWiN5MmImJ3VYqlvhW/bdNevXysbjpCXFO+MfxKfSHAhFtf5Ah5iu4VDc49hM7pGhbnoG
bVuaPVCYoMGjvmwKmtqGr47RIoK25W1iMo42naDI13PLBGhb1gOkFRAjVAZJc44qEuWWDyGVK/kC
AxGjoBr1Qixmp8GDE/X/hJXh4BcLB/aXsQ9+Wo1Y2lkBEvrEdT67HSC0ZEHCLai5mKoaz3bg7tbP
pS0V9hg3PaOwC44aFthDmY+ULIF7caGEHAylEen4EMU9B7q2TQN8Nabc3zq1YuvnENhWOpRFhZzD
0/o8O5MuwekFlFZZlp1kog8zcIJzMgzmFRO3hrpDHVRKnZ66DpuPU0U4gJeptOUhuiutBqZBNrKK
d6KfSSWyDzsEY41T0GYxD7dsvSQCclftKewRnfjmVUUJorAkU2eWFfO+E+zXKflc4jfs7oEZ9Pgl
qR8fCtvbDWAKdmLqnEcjLP/Y9VRzFfCrsVAszoWsD6hu9MGiH788pg5uTYYxnEfhszDldHdkxBZd
Q6DqWVHjHkkoe9dDtBjmdGcMcP0ZUY/PsvkTGaI4tiRvYo3Akqp7Q55LoAtGW09PxHLgb1gzAi2T
AC8ERekt6fOfNPP53TfMH2k6GnuZe/o8a9oHLwpubitPiE7zNxDVOKO7V7aq90KI+oEnVW3F4Dd3
0gugiERGf4t0PzyyDb73EIEO7fr/ygOz3bJR9w8wDgQG6nE8DhkAqHwIKAznhDDVcVETzctAp1vm
O+tf+XZCaWK7z+GYYrjL4hpDPXQcBB82hOQRJ83sE+NAG87Sgfk09y5HnCfyI9x+tSXaoN82S3vV
JuOvdUxiT8g4KQiNpSCcW36kzL6Og433dJlLMasYNuu/KDMve84IHpkK46fXa56ZgdFQmCBA/b7A
dMUDMdRMOZwyWuKI3NJk5J9XD3FXv7dCMrN0sPmXlU0MTB09MUQlpSaPp2e8YwIrKyFpHnPmbeUA
kDd8ZxsUyqTLt81dL2qJfouuwy6JbYCf5CCeKEqIChOinshU9jWesPdq682JbCL9pAgOdpj129q4
RZQy/2Z++TtoKSwoOP3DSI5RIbA0t5AvjgH2lZMy3XQj+fbw7ZdsHBmO7gZH6QPeRw5qMzxbZlRf
KpgHJyVgmAwOT03C0YO+zMg88LdLCt2MrwiHuUrBDAn5GtjwiZFxTb7310cMSH2FNbjgIT6YXtSe
2Ygh2g5r4HrKY4G3FBhJMOVX0m2/f7Emsbz/gObDylZYl55zhU5GINYCOnAy+ubDGPL5t5Hk+l6X
ArXF0hAh1TLPjdqXvVzWyDJ5EYtsxHAK9TARxHWgZPlVTwMgino89YwP9vmIuNxnPLOlEi+Jr+vk
R5ZSzGtFH+g5FagQpvg7N0D8x4alP/gVAwdPBwv6IKnvUxy89mNOLzCyr/ADRHJZDyslwm2l6vxI
sNj4nCm3euyCon8dpDi4eGSP1nLrob/uTo0nzwkhoFcGaOK5GjoWQTZVP7arrYzJkrHi917X6lAM
3qbUzkJiJw8+Bx9yEtx2rGftq+Pb5UNZxPGTZ8AsLomWk8uAR3t4Orggg5Mf/uLoBTC1/FENcqez
F+PsRtSdLFFQoADLn/YMusxM+R8X3Njn2Bb+cxNXPbgi74tJb/au2awYMkEvFQ10CwT1ULrOgJex
ca+rkNFDyRKVUXc08IYapgY3uCx5cR3vjNCQlzqzy8fJzf9ahTsdRZ/jmV9+pfj3azbi7r84bPEI
cQjxlgBXj3Vn7iNZNDfV4jhgO9Rj2kiqiyqbH5bB5NuvzZE0U5fzVNAbV3N8KiqXeZm0T6LIRx7B
7IwyVJysAi0vtrb5vZsQ9MPNvwTScZ8sV4H0BCxtJA1gZrcGkbt8T2XRumgm6ADoPMTNwwG9nZfb
TWi2L2PpiS2CZZCreXHBRDJffBVWO4IWrjW6bExdGH6pdj/bsvkzhIM8Z4L4CQO0JaAUPd4mzLAL
25DU1i6Hzwk7rcXWYsM8TvPwmDhIq6IBX9K6Mw1bkR7akEbRbhbhOzFuy3RsnYl5gST3eXhN3f4+
dWR/P5Acry7Ll1ZzT+ZSoPcdR9RaXYc0XFfAcvomO7kV14ocuo+acfYiIFFIYzPuZcsCpZ1LhOF8
ps91UyrI+WZwqg3mLEtrM4DovfUzoalGTeQDj7SNX7tl598DYZXkaYWpbZwcO4LBZ7PGAy7AP8hC
DhMedyHMx8qI9cO6pago9mErlM0ZxPoL9Vj+gAohuJFi6+MOls6tnMFO4y+8uqVwcFNx040lMwo2
S5dehPZFgkTbhVWeHdOWbMOymyG9hWX31FBdfNgeB1sryUt3u4hQE6S+hB8CaDX96BVWOOfMHpJP
8reqsVGXckwO1D7Yh/wmO2C15e5q/GIzC45RS88MCKKR6Gv8tcQPGOc+8fPnfpGpFIbzB6QXLaU5
f/q2kQF0CaAlZgHECn9Mj6Of3pH8Iz/0+ZesxSiZtPkz6bfHIa2yr7qTB/ScIYFVBkH1ZGP4vneJ
kPFfOTeYpEe/G1peCFnjlfIBOV/QneekRLINUikJzfYyGdGwDR3tbKZW3L0y8A9FPh8QYWY3+GIk
mBlPARMyBmbJa2H50W+PFHPHBEuQzsbNZkmCpPzvIk85AKpPrxgyX6H6m2cAhneV444xy3cwAuUz
wZvN0bP7dDsWi+crhMYI7nWDj3FkgGoDdEWPAQA6qJmDURMbsJ3SCDlpUpWsjJenrC7H6Oguq4w2
H89FrkzKDHPaRbWkT5FY/FRUGjjdj1Yv+kvh0HO3TOD0yPMT3Jtlp9OUFneoaV+BgvnbaXmbksT8
9z+uam23R6dHx5Dq+geOQSzRg2c9zJbDLMseHd59WxzqoqNfp0TzMaiexo4F8zRaPzMfNTjj4ulL
TlG3a30PBtnysaqqwnxELcE0lB91qr23FWmM1Oo8SyRBfl4H7IXy6iKW5aj0kuFMUczaznvsYSoQ
7jwwh+vPfe9HV7OvfrhzlJ9Rn3nAPRiMtm3t7pKuam5rcddndvvcAeJz/DB4LVOyTUcqj3081Q6e
c64UJ4U/EnoBuonK/sWvaFcjE+jq0Xq1sPafBnpYbAyGInceVWMzQ6SAxZVctTuCzw7SmUkpqnPf
RC5OQ5I96KyfSNVtE8SjdB+N4R27EqBla7rPKbOJmxiQl62/AOx53isInO7BD8d9wPztC67Ekjbs
eaV1XDs9B4nRVWW6ZXNKfWMPH04A/c/NYzjXo8/Yl7raMCd/myMbeGiNtjkHTfOZSGI6bdX8DCW7
TA4ZIpUy4d/CfOgOEhO4NOCr6bXSmyKcsoyhMEQz+WUu7n5vz7NYZ2duwaXo/mfgG9M80fju1l/K
MAwcrbqchnNnRy/mHB0G0zYfZy/ob0lcXr6HFHOyxXBjHKqFhQu7uvkxqPDDnP5onfywRngWa+/A
UR6c86ybjwynkIvMkzwI4+8AjvJxTLbm7FP8FMz+aY7xG4g2YeOSVS9DBvfNR3DAdgX/ZLsoCJJx
Di/RPDLBXYSBRtykb04xf0YGydToJzRBFgNt/2DT36yHa0e63IwkWJI2GtTiUwEbWT6hpqZrZN17
wddvov08GlmQ/0LEhyi0Z5julr9A+OyYzHobVddPeomHXtQhlkfq5Pr+aQz+nrDJnCYs++DMdzg+
nI5c0LSHHCEd2Tc+QKjnBhPYnQkgfywmuEMp8ZqgCpsvA9PSQzoPgHIJvtrhNZObJovhmc+IZ6FB
U/Av7ZdpUb8zemaomQU1s9DxNWxhTKjl0DCcVJEEgppAeICbMMoJJgGzWByn6tkLc1ZDpSE2fWuf
WYaVu8kLqlMG5gdNoGYFt9TVqQ/dP5lIPDBEUJzd+U9oCDz86zSwrrfYf423CDbgg93jX6+9/p4D
OXiKYvdcEsOTbpLfuvCHG3aweDNrNGMMfKjS0EU/hNWU7+GEYofpfFhlFTUZtsbxuUZK1ptW9Gbb
VHSIhm6RBNKFgAsgfWaqTV1zvvhODmAT1SZwPzVem7D/XTUoMBw2+JekT4yLME8doXt7llnmbj1J
lymgMbbZc0RcSRgDU3G6bbzIAPqOdryMhuwQL5qPgayTuUvG376LrXDy3yZgjsjb5VMcsHsyTUMf
q6HnfWWOsO3HItpjtsOvvDzviDOOiBszQlrThQqE7kB2/sGdYQh2gzntAz+3UIO+2V3G+Di1gVlh
LYwZAvguzGma7s2Kh2f8gxdrbWJDn1w21yrVU+FhPx8Ec6uQT3eYK1YWi3I9wnl5GTSjMKa2TEGt
0Ov3MtQfxD7MR2PoAe2zzwcAHFziqDskTnnukQ45x0XC2Nh8xvt5Vk/mCNqnSwkDigG+yxC0T2ih
iFdYbI6lkS6xw+AWlqfFqfrnwRrGC4zYfm/icdxocgXdKBn3DaPo/OEzzDGDyDYbX0I3a5HKAY7P
avMM2/S3NYTZUyx5ywxWRcsnuqvLmDwqdry6Kr5KVBxHr1x+a82glsYVgcxIeDgwjBMgtuENk0e4
1U3/0+ME2Bbp+FHEs3GYbBy7WQur0yhc0KXLR3m9yEK4qvueDmK9LFKmgFhuGU61dQcG2P8xzwNv
iEAl9pGxCl6KFrNHbcs+QXxrWEo/ma/Cni5WNauPKvj0kI7t9WR222WTuQ7ImC5+rsPGWZGjmJPS
QEwqoV5sg6odAyFO3J7YW+y7JlHp8FLTFIRvFXHQrkuhIkXc5I+kVo6JSsiywF+eRIysceyXe3e1
z4HvNTc5Xp6wnH6qhcGn9H5tXYxpyVOoqTvXsQ8di/fkeN699SBtQD9+SEz96KF/OeGb1Ff8Yttx
2RjUA1DWwhTv9IsI+dYuqOVDqYZuvKxvdyPsbFvz6X41/iaZRLJbJAylXWYNThztPbMJjrZr4IxM
/PKT0pf+TDXJqbVJwMtiJQ+ebEnVMwAejJm7DexOXUzxU4C3ZuIOsAjsX3FWIH0Cx56ouxtAZSti
3pvCFMnYMo8wCStRCcr4iRhJBnD1oc68YF/nMUgtthSGUjTXXqxuoSAcZWIQyEqjLy6kMehNB4Ky
mAr13aZK37OfGWdgSgwpvscRcBZXtIEg8cji17hphWSZ+fFo6gOK8vS5ijVsFjjwJ57LiWSz8JXr
r16KiPjSyvnXIMrodQZH+TKNsAIFaUGn77FH0WkXWPRQE4BSFnsSmqoPscSKY1HasPONrw7O6O8F
TeqQxWEUA2+WPwIWhytQzT5TYylqgHt1/dpoa1mxVui16FcteBBPSIhg6ZABeO2D6d9yKLodOIn6
Dqn5Xeaz+TmTip72iNFBXXP+ZsEvSWHXj25/q0Dm3uJUgHaxUMAY0nrMyNEd+rcOdefX3EMwHBFr
bVbxC+/EmxqR6QxaMkcaBZWHZb37HSMHVm4YvhTqviSWwPmWrRwTiEcswYgPTSZtyw3Mhu+gsmR4
GhpsXc00Bm8MD1CwDxjT6TbydfInrfA8xJ36LibYK6obREEERa8Dz8O2CKqv74yAtdjw7KUUFrq9
w77ekOCpHhIy2jddY8irZatkG89CPvRM2/epA1wvm7z2XFaZJu2LKxOFIUhzgAInbZpwwErGFWdX
x+KTTqrjskhP/NBIGOKwmo9DO1aP0lcfsTF8IWTeoQrIXqCE+pdg/bfqsna45Chw5rR+jfzhPQw1
cVI8yrAvsods6WzHLnOBGDTjacS9LvqefTkFCOISqqcRVdyxaCz0T53ECYE/PybY8lTOhMEzyzFP
PtbzB0J8D6i406eqSaJbRmANyKCdHsfpPln1FRJpeJEd6q2qHUi+XargAlNchTR0zx81nOfyF8ko
pKgQkWfGObi4zu/P1DAZDezJQDM9LZ/qFvRS7+wJemzvTWI/kqXrnmqHyZeLBZpFD7dam7kgZsLH
mBXtE+MnBNPLTaHDiD3LIHbLRuOpwJu3RY6Msc34N3MtA0bY3Dz1PKl16wbnPkOvI0znd1lLgsJa
FNMiMcOvKu8YUZC3YEj1UTvRfA6AyxC3ANppFU561Jhbmsq/mY/gs2Ea/FYI49+BJS/0Avev8q5l
9tLYc/lZdqS9R03zrhV86XS2xWdX+ej2xxanHlE2BP5yI61lw3o+GoqF8lxG+U5GvvGRNoJJvh2R
abHMNEVZH1YINZ4SeNrBwl1fNju1oPhTIfZ87tv06DtI/NZWp7EqzFm5byGn5+fL7ECDycSlFWM3
I0dqV3Reup0CkxN/af0sO/+l+RlOBQqhgsfTStNpSx5J/UOhl93cGNiUd0TliJJkOey+y4YyMxQL
gwFCjtWetCY9Mxx6wMmB2s8+LJSCymy/fti09l5U2KMTA+j9Nlh1vsHW/NQCsEZUwz1k45Ldz8t2
vIzdv+tvx9WMlzMkM3dnAI/YSorAVR/LaAcq3DIJchc4G7JHb7ue101S23R1y6C2VDGLC9mKd1Ts
gMgJKGTkYj02oeGdkOP1DBjxTeHJW3oWVHbkGZQxMyh/UHuTuMSNa2cE74wFOQ1NVDwhB552JtLL
S1o9ayOS9zRii+61/qNltzAJvT96ST+EExM95Br77uCSRBWrJY4EJ6ydty8xa4fjuolFsHbS9Ysy
xudm6fB0XH9YY3Gl4qp+2BXph5hGkG3XOZ0awF0t0+AdzyHr/TE4Mz/EiTV43bmZYObEUwm7H+fO
EZ4JCUMy/wrwjJkkC7UKFU7de9gk8FLiPq6mn54gCQwBNRGe4ybBH3gY5h7MU8L4slzIPRLkuwh8
tp59tJ/z0HjoLO08D7rHr1fVrKKoosKX6k3ZAegUDTWpd6Ho9PXiiKleBUytP2KJy0PYwjBoyKnC
vDw5rx+FuYuriytYzVvzmD2NjAs2Yxlf66Zx/v95H+bIODORhPoTAAh2afb/f1Wj9MwfZt7WGuwO
hr61dOD+zpHDCDRAFStlqIY8FY7H5kFNTMeHZDybYYesOq6Ae0oQUutHhOFjeYrAUbdRX8EJd7/c
OUvvlZLJvVPjyzJDJ3aivGa6Dk6tH/F7KKzX3hT9Z2hu2imPnoPkxQjz+KmbcfRl6exdY6c9zlUl
AB8ip4FK3b/iEGlYQOFQy4AobNZP+ffxxgIYBTOSGS6Rt5nkYPLHx9OQOgk5l3onrCF6Wl9iFJWt
B70cip4DGnqM9i163P04t+R9eVV5Gggn3SrcR4gmp+vaZ5R1cCxKo76xLaPnMuHPyTx0To5mb9g3
ffRuAXUiSoVvgtSPtWKTtqEgmLVMLqai3MZOkB3wOwpbt19JTZBXNDkICHqjP/QG2nMiqmHReRBd
i2ExnuRRmn9GRfmsuij99ItmH1uo5qs4Ee9plYKdIE38obHQF2FV/cRFkG9rhw1OrvyXWLHgWSdK
jlLsbEMURyizaAygT4swME8TNzN/IqHVRY/lkyIR/Co2yxJYfkGsrePNzbGIkcQ8ICbNp3fdhzbc
O/mMJ8RcpfuIkB6NAGy11Yj7iOTiyOo1OS6Gd0JkLLLtzXlHE9DC9zf8e5i1txbcPBIvTJWw/UAV
TA4TnE5EpMLnrvpo3HDXTa55bLzq3VW+dZOlEAt+xfPOQzq+WF0WP+pO/24NshulH5X30WbMpxQg
cs02mQnN7ykesdB483092XBGRYRtkx0+OS2Q/YFJURQr0POxqG7/b9s8zz5Pjf+h1BB+koc3Yo/3
uVYb+KXTEohltQ2tJo6qU87hTTuBgFgr1m/AaZP62CD2ulipdSsFtPSabOww6PsjvIJ/GcGZlxg3
wk7j3NnqZYuQ0E2lHl4uafsMPOdQMNjv3zgxjQW1KvurqSr9gIyGCbuaYuC944mHjspyjLJu6+T2
dP1+9lYZ0bHN2AioropgyyHILOgHHxjPz9cUigZjCNO8j0kQnYuu+CTNIToFdfKbnyZ6RUrUbvrE
si+161UfHvPm/zF2XsutI9m2/ZWOekcfeHPiVD8QBK1ISpTdekHIwiQ8kHBffwdUdbq6+0bcuA+l
2Cxya9OAmbnWmnPMYFRGdO09ZwFVdlmg6il51O5k3dvtbbac+KrRkwfFjTfW0CRXN59hjtifVq8S
eFG27Z0T502g5Mmni2P1ys7PdNBQsy1kEvbVoiQyM4FQUKgDcxprAoHR5+TlTa2zTtt6PiIvhLUx
x8Bh5vzD9Mr3KCHyDLAnSu5J7cfV2ObNUdbCvEk79agNJMti6mveXUa9eZx9G6J2nkEPUyul9pcz
qU/LxGEzOoAD86S6I1wIFN0JIVJPXcUbVaA0X2sNOwFOawAZ4Dd8bZkJYq0RJ/jHyCZADNGU7VCm
qpnhPYR1ru9gsztow4R9RLgFP6PJ3GdwYgiWzSh+VaWSHzwNOlAvtTwQvVz0SibomTIpT/TR03Wu
MsDne5BeR695cBewSt/kWmCOen/TYBLZ2GZ4dRo7p38I1ULmSnQzZF9qn1ASxwNthj8uYteBfotG
BG9Q1D8aTM+PRoUPYo4LPMBdfUr6sL9kbQKRrFDmP48ejYJE9Gdkh++JLqmMiy1+VsildJr2GU9z
J3X0oFLVkxd9cGlFZbk4Eco8P8MroM3JyZnyfN0v7o8hkjd2V1mMzbGGCMG0DNHOvepgDykRkj64
nlpAMaXf1fWRiYCldM5FhCNludXneXFTCNwIlKbWU4mKdG2bTBnBQSU7Z0YTBHb63XQdIop++i12
bN785PrpCWJO0KpqJihYiuReTaR7b0YYXWNqoqIRL4olxlO8wP11PB1GzKQ5MujzG1KWuzx256Ap
QgXIDF+In/IpbYsIE0xJHExOkvKo6uOpZ/IFCClHGfLThAizN/EjJ+wsmBqDlx1NmRu7Mm3k0XC3
6iSJeVi6j6zPBrNiEE3LwZ740qGpgKK0I8fbXu4SQ6oXy/SeZkaoMKDIUtLwHuBhBluhSPkgUBuR
SF/Pz5HwQDDwWPA31I5jpKD4bBHfeFGBZLM1NkzztV8ioR0rc/Vmirpf86JDHAz4ZJGlGIfRafsH
HCxvHfLMAGgwZnxLKk/j4BwiBu7XXlY+MnvsVU2n37HTw9AuM6breZsA6uoPIS4srnNJ8kBT6kHI
L+1tOaLayffi56iteYmzLptSXHXHSy9e3uB5SbOX9pN+23jKEGT80YeBCIqtJS+tE80BqIxdqew1
BnJrKInEXqI33niL+y92rBIeSM+OJBo9iOIourIxvHMcw8jfkt5MlMQuE9lJ0ss8WksXLtXFN3xX
k5Vn0NZjNl1/BpVzl3jnLCt/MXoZbpTBYVg+B7AP5j1nSBMWeG/vyTEf9/jQx1Ux72gSMJSomJ43
fd5vf1rIkPiDXqpMAjOAq1039lsnc0a/LEXsJ2NRfgxJhY4mzp9C2b5UDGxXVq+L29RVkhPmN9tf
WFjme0SkSMH2VjJrJLakNmpAXln7lDbtbay26HKXW5kKwdcYs4M56XXAopixSRPYqJTqfTiW2iNy
IMIzmOfBtcs3zNWdfaPFkU/jsnh0soPIiK4nKRl9nHG3pBmgrWQGGTVvUAEvk4IjQ84qbxN2lgpd
Cq8Bw6NnWSUCKfoHDY2sVIN6JesMakhvXU16NwHNkQV8C4NhSbrtcrfbYoUDz4w+Po1Rx4R3ljJk
a8ZrDQ4NSXRJU9rnOdd70nPlvUbaDtYPyLhK4zzXHhSApiDGaKaIxq/LXuWAb3QhtgAUEMdk7NbH
n8S5//oY/zv6Km//SOhr//E/3P4oq6lJorj7j5v/ON1vHv5n+Rv/fMS/P/4fu+Aa/D8fsP0qz2/5
V/ufD/q3X8o/++fTWr91b/92IyhIJJnu5FczXb9amXU/T4AXsDzy//fOv339/JaHqfr6/bePUhbd
8tuipCx++/Ou/efvv2kWyYT/9a+//887lxfw+2+nt+xtSP6vv/CFWO733wzr7x7HQl21dFvTKe+J
FBy+fu7R/247BocszQMiplu//a1geYh//03x/s6kxSIcUbVcXV/+9Nvf2hIMC/dpzt+Xx/7vk/m3
T+uvT+9vhcxvSzyrLc+Av139FbvoaoZhM8pxNZpDkEFU+z/iAqPJkXiWFIbfVBK+4ZXlA3z/fmcw
mPKnwS3gC1r9paR59HNnItjLx4ZgWjNR2OD/90exmDMTizanIBXI/+sOsTwkdjMwTlo975xWPU9p
ZOxSWygHdgicA/O2K63hRW1Me9fiwAh+bgLHQZ+BuuWs1a39QMt9w4lgfIkFxFHOWgptcXH+l8/q
z7fnX98OHb3ff74huPZs1dIc1TA1eAfLG/YvqY+lgm/AUOZxJWrghmOaMGlBBdC0WbgGmNgd0uVH
1sYGI1dxV4PmWMkekBtt0eEwdACBhBWu0z7ZD2n/TF+wh5eSftXKcrDNsB6YaEJ04IFN5yV7MWSv
poAtbrMcEbh3P9HcLLEEuE3xXZO6Rqh4ycF28u6kzflB6Gu9slDPzfMeaTlMpgj6JXQ/1ELGC/K+
7Gagc9wIw95kgoMYRPEaSmHScLbVcct7irb1OJuuxn4kNLvygnDifCijHlu/bYR+lsnjqMzZzrJa
BEwVSKfUBLGSdBImKPXADHs3R4G4mmr5QBU3r9vk5OlNMHv03q3MEDdYOyiSB2gtnIFD4G5p4m7d
2Nz3IS+8M8NAK5V3p1Nb1CjHBloMGuMJ8TDMoYk+YpBLU1nhqc7xXDhbKMUwT0NGZTzJ1hqbIO5g
cSCQ/5SNyaNZr4OputFV88VcQDBNhyI9ldPKVBaaRhJe7FD5SHIDEFv5loqLmuJ+SrMoMCwx+3QA
0D6dpTWd0aAdigFUp97eTl0xwtKgPCAlXhrKphAZzkoFnXjI3Kak/C9Az9kpE1k1KQ6R1RUrRSug
nEm5d/LwHjIzkk3Z7FzpEtfWC1AnYQEkiOw9Tcz4PWygpr07b4hK+NDQrCmzjdK7rzMuFgIdG816
HCogtXWzWLVgsVLiFrC6Q3w9+sJnIT0xC9HZEucXuISwV0bXb+kxnKJ2JvmJtEe/8pgJ1iMWERfl
L+sBWtFk3GvAflYFagGfMf3VmZSLpdIu0RLyJZKwmnZQws5GvmBpTLhQ9lWrJ9efUw0zXLyWYXYD
fsMA7kNJISsHXSFpdFVz9aLQ2MNCJPgwskhHV1Um0N64Ncsq8VHUY1zXI48F5FjJmCi1DAGl7IkR
b+rmVxI7pBm1e9OYNp1lXBRXFXcOXKm2FNW6UrwpCL1S+tUA49I2+181jv+ZXhus13xN/tQpHSg8
pUiZaZFfrqn22tIQzRSoZ5L5gjveITF7njg/Ghdz1kbyFrNPVFkk7aRKtaT+3M6JtoeMfDUN3DIk
tc+T2+wKPYtWoqg/YYUgdhqwbrsGM+kJGIzpwTfxbrSqxXHDLrxWOy4jqDz0BU24KMzmibQ81XF8
h6wNEZGVPGYj0YceFxNhS6vMQjipwmFB97FpXVAJ3YuTkIQaZ/ibNdsfe2s3shL7ohOP2GOIuNQB
DVJEriyLJMqyo5e4jB3LqgoD05oxHG1NnNAHXVHO0hDvilMqfogZgeSC8sZs2pY6enZ3ilSfYHmg
T7CSkzsN93IElMAoaGPB+ORpw+B3FBhE04NQoJQwdkcuQZ7lWnRYoZCSOVZzA/w5WFAaq7HWP3Ls
iNiov9GHFStLqqcmkfcDSIQFE3zIOLftVFIhV8NY+gkoXeIHozetNghp0IePvgI/kBjWHVkYLLxD
kfilqzkosSojD+o8osawqvDYYrY8qp5ZIAoqOBQb3rEcVSZ71j/vtQtDB/KouAwWebBX0EFYwf0l
jBunxtrMrHDF5VdhW6kx8+pReWMtf7LNlHAqIDEQ19tfJR7dfTOIyIcq6m3CysFLYb4DUpg3zBU3
vfJQRR37VFQ1F3i+zeXnT1BxV0w2lJVJOQK7ljv/+uGYAhskqE1mRTiyRHTGJN+dSNzxIzhsDxxd
0RrnNRyp5Sb1RIkXH4rQz826iR7LDFZ+7BaMOcpafyip6k90Nd9/bjWpo1xNVIToS7WHrm8ZvI4h
WHSMpdC11Xe7nwnXLLwCT11fHDR4dIefP/11UyND8pC0urkmxikmf0FbSBoNR3addoRS39OsV3mD
QovxClOQsrW+3Dh6FXlvPjmotgM6DWAeHNde49dAMZZ5zY78DBq+CaoEIsnO00IzSjnN57ZbPcNs
fnFtUX63ksL8bpJJ/qknNIjjsnfvRxVqlZ7U9nEq7OJGLWkRU8MPW4Nvyrp20IHC5/I+LXkGzZF/
d+SRMaMfnvIyjgNgVtUhHanL20weQr4mMKoncS1ixnGV8TG3jXPj2qQGCBp3OzM39j1z3NXgRNUV
9NZXJKBlWh2Zvui6cyyYD3HoQT5AxXZPDiIws86cT1GhMHpz9DPZejExI0py9opaBt6kO/fQjT12
tUR/jflXR+DIbjU+shrWr+O7ZzkgB3L5OTnpc1HOV1CqYr90TVdxqnwMffvR4AOFQjI5m25wlGOG
WfOgOzQo7SymYarhR6Q8tYkIyHmnwmgOsEPeio40uDYt3/pJGj4B5UvmFBfzGAFwsg2AN8roWC9Q
cbdOErUffJioNTS9vasAqq+cRkK17jCaY+b2xy5CGmeeS6uiJ1vsU2eY+Ph5ozQSctaMzpWDabTo
XGeKjqrEMSlHFUegYhGomUfu7SBBbYE+RsiqIB6xURutlUyfrznGuXX0CmF9vp0xYW0shKPneTmr
UAx+x2KBjXoVwN1nwtSH9RIO5mfjhKNwbnPtoEyZL9Hr7+fUNg55mJggKhFAIGZ+zlGotAZIMRpR
Jtg08rgEPpdtlWk3LQfCawyOvzbsUynKxwF69ENUjXtayUgTGgIeu3M9DmBLxm/LzR7xOKkrxmv0
4j10qsjdVo5uD8f4Aze7cintJN6S7ICACmAn9AWCJ4akuynxLglE1UpjNrPfhuIcF5hr4pzZ0Ag4
8Dh65bzH0ODz1HVah1u7wVFF12OGH85UhYjRC0o7hWE4SXD9fJqTJDmT83CfWJbYyezTnd1225vt
S2ZHLocKMq/1QZ/vNbfZ9vQ/AUVmBHzpM2E1Oa3xvmY8ZNWXYpm8hjrI7YF4zmEyLjTj3rrKbnal
QAY8RECmPeAhGMvGoIgSfaWMTITru1Hn8tAo7x+iYTJ3rSeuHlso+c3VbZZnrA15dK9lanTJR2/a
tAZX6mTX5AKfXOlg8cjC+0gxU3Yb5t1uN9xqI4ez0jVfhD3SLYFwcdcV4bNueSSqLYdnspFU+k/8
YIx68poq2mfmOywqskco8B86FL1IahNvpbpJdeCDe65y8EBJyMzzR0EskdfvJdlyouPzqly339Bn
d3zDRsvTxi0NqBmbYm+RzAHI6Fc0QWqESyzvf34kDj4JNzkij/JOipGb52zQ743efk7xQtwSKMnY
e86h985JUImxu80ds74nqtsJ1DGrAyT8w3WejtakdHcxYqi8L1PmbvSpChbrs51W7yajHo8MJEa1
8OnAQnhrkcKASnHrIIiuHTQH/DDqYiZD0I7W9sROQhmGnsayAR9AnOIowRSvlWlN4GR/pLg/Z6bT
PboGp600iV8i3iF003hqOSpELzFefTIyVeAvy70K2kU6fkssQjbeas2IA4BHQco1t1LhzB2hjvRh
rFqbHk/gOVREeU7qDQgek3+fG2aoBk7B5dyHVnZCwpGdlDxnghhIEtlO+Gn//L9NWGrMg5ZH1aZm
bTS3IOTyn4+3Ncb/f9z+4zHlhARmIJfq5zF/3P3zm//6O0mI0z2uVGwj/CsOvPiji9E9Sjl4EcXi
HKvlx89Nk0kgYJWiadYuelhkBNzz8xi66DiK/nxQ6v7x8EbytVXqblz/vEjGyaupiaYbD/4II83l
hTMALc8AFf64o7uH/Rbd1kZf3Ga4t46xXtzQYCNgbPmhdLhIRwQI+6GYtmnkdo/o8NP7JFloNtzq
hU7/F3a93ZEAA3zNmJP+obZK+ehoph8DCdZiFFBJYrv3WHZAXrjm3c8temWTD0ln2P3cNFm/93YB
UjRaHtv3/XRPqLlIKJ9G/ilOosya+KaQMOmG7rseHdx67q/OzEQ5JehXY1I4Oro/cjWUGADJnkYX
TNTEawP9uW6M+1Kad3i6E566CZRIh4pbaXIzRup7v7gAMiJ8LfXsaO2rSpARBf+OCLCXcbZBKXWw
L5D4rTAZ9hDkXPtrMgFwx1DT1k4LsRNy2qHTTTqF0Hitxmv37jKOMNWQcA+TS4hDA1wIwFEdz1LF
QLdF4LzvSxrXpczgik41FgYNuqYCgVrr8n034iPrNARDBfkumxFBOJ6jc2goEzrI+FJA9SpJxkjD
Fj5QBfMyndUXL22/ZQYkbJD4IWR9I6y+Y8k1x5XTRkdnwXWmg3ePAQuoac6SEHXDPhxqd8caPTT6
HDhdZwdNpN1aSW+t+kG978D+dO2VXWcvreHZydVPOhLvZlIjAU/wMC2N7W6M9mPpBpWUZHio4Y1a
Z1uFFANiI1BwxBN9cUPLqdiTm4kKcBOF8lhb0KlxFfjhPACIT3XYSgYx8MIdA3yjbz9HH20xNutq
+yiy7NVd6LN9OqwSyJz8aqUnTRgKgtfZK62ynmdy6n2FUy0xXYzGKyEDtOMAcj6zUXnpQ+qdiRZR
OL9CLAxUKw4GI8K3qv0yCvVz7mFB3E4ajufUrQ5e3Lxiwmy3TW6sdTF/6Wn5pST9p101j7T6oZeW
F0uTX7pDzDmWBIje5WOYNL8iZkCYW0awvkt/FPgE3fSrFfXZzuP4vUJMfLaXeAa6qyORIAyx3JqF
ssC1Xo31sqoGQ8tVbcjxNRTJJxnLCpets0tVE66cdtBqviFdDDcP+eEXJ/6Vpjo3/HcFth6w9Xow
F+TLPLcvAhxGHakQeOMJtivpp+hB3VWEAHxvcaJXB1aBwrz1FNjuvZpcM93qCN3UGcF2xQUTx9or
1PeoK19nO9G25JKxZUEDCWY7ek69yvYtx+DNkP1mAQdSalYKmgpr3nLt9seBsuYo6TZsctm5RFGH
BC2UnRVoTvydKx6h8NiWErkw9SS+mrH+otulIk0pOZl2RR2QD/pLtZMTKe8JRl9n8rXJZmcUcuPJ
q6PMxXNOzBhpxFtYrZ9RJl6SSd42DBGYRGT7LCdtxIoeYrpWAE0lauQm46XW4cZqYGdLMgrEhLY3
FvEF9nMXoKqEnuTyTcpb9V3HMrupsLe204FgJvtWneYd+Dc+J5Uom1joJ67Sb61uDhBj+pVuozvJ
LEStCfzudWki0jH0L3UIBqk0tKbQ6Tfio1LhC08Y5ntn3gjSrTiMEN6coQhWL5jzVRWYeZz/4pz7
XYNzXVuld83CXQzc7q6SWYA63wrCmKPx1BRgu8PsMa7newZqbpBIjrmUgz4aZx09gJIFrpDNlqTY
hyY1s6NidBh8K50OgHLK0JwuJJ/62eH9Nub0EQkl6kemZ5zcY/ts7lxNkN+a2Z8Q8AAd8W4xru3W
1hzv9KKOjtnc+zOzMpkXl6ml+pmcKtoqpX1jlcoxqXOi6hsw7AmMLjps6q1GFB3pGNW3G5H4Gnuc
t7JW5+Bec39kPOEdXmkmcNE80yHTVhpq6MG7sEZjJbQIszRJQIEqam8rx3kSZRPfD6ZPbO6rZ+kE
SRRufMes6OLgkYJQ79I4BOSpEqZ912BTXIG6vzI8LzikgIAn9i9XuLvBRkTK8MxE71CFtI1HPSO0
MNI3JlPHTZGCKBmHXwwJr0Rols9e397IkW3DHewnFbBcT/QHvjkyEjvogzHtWkJ5h2YbjzGRGDV4
RNPQ92VEyL2OloNGdu8swT1GkXGUzCAHNNV3nc60TmZjkze6ey/I+dQ168GqFArktLxOg04MxjLM
Z7L+jIWYCafga1o6IZl9hEbaevWEO509FDFlpQaGPb8oiPOLHIeoa9Vj4I1y8LsiOdN6eG35Pxjm
epj2nN5XroLiqGtkYAxFxFWfsXk6dNZavvL90G3aDshFS4hoBQ5o55X4Y72WZTTPmZTZ4CFH5Sl1
+ugwAMlDbYhGxKofRJy3hKAIm9bb/DS092LUwaw7XrHRcPoSk0SwSMv2UWv7AmXKybSpGSYB+pgk
AH9CpRJ0guOHzQl/yU1WqkSHVpKucT7ra61nv8KcxMa/eJszBYNO1dNdq9RratuPrTTWOZfyZiwy
vjAqPRLTs1eAx+ZgVO3TaDnxWa3aB2Qhz3RwnW0jqWkatHOc7omepEvI7i47YzVrHaVxfZm99rHE
NLTW3NJkxQRuigrL7XCZemQmx3CtV4qDOKdO9VUnmldFzO/GjOrLja29Io18O5F5udES0iKIdF9F
rquyrMXKamBCiyPltrWn+05Po0DYOsgdYqLGVFOPzrC2JaNhGBe4YFBl7BTbecjzzYQW/q4rdUKD
1XsVM98uS/dOmvaEsKpiwQlsYptPSZowqb0mPhPzTTeIeD7VADKNOrG86Ui48nLlqSPNu0zt2u/U
8dlxmJQPc/2MSeuVJpvilyJ5GLMW4I60zb3aPJtKbxJkz8gUeo0/CfudjutK6ZX6aNq8+bC4wIgP
V2cc6l1MOM0OfWxzzpZfTPcQOzqXAdggesEp7S/NijdGZ4Lk50tjUwn1kPa3qkzBahfuo5YSfE0+
0C9LpRDgixfWSD5SGS7yISIP636HUOYuCyUUV8NBnORW71K36CXq1Og90ipBQLKXIW+r9c8+xF+B
TXGv5ma8tZcqvyRbUDbtte7VgB4oIUrjsQeSDw8vxTLFilo12p09qY+ejulGQfbp94tjyiK2bqMp
CNwJbKC/7+4bb7TvsHEHkCm5dEjszrwnUjPQSbLGl3K6TbxXJWNTCyEADT0E+LBHrZwKjS1o3tQO
WXDs4bcwhfGy0jMpEngrRYHVUuHS2dmG99hhx1wVK1pSGeex7tNzm5wAKNw5UTz+Au2qnmbhvNl2
/EEEwkpox9KeX0lOu2snxsN2kj47YPP8ata2mEAuKrrbfYKmcDW1zaXojHYR8n9QGSS+TeqviUHJ
U6Z17dorZzQ+K0VJ13HZZv4Ibrzk6mcRwbROKDHwRY9Wi/YK9QHCUamOfiOcfdqo8mBK2yZ4ltl1
gRLfmLCAgdt8oKVNH5qlPlsosq73IezqrXfx6DKA8rCGiorpa5LvTHgNO7fiaJDVj8XIqUqZ6d7B
yVfX7eh90zvOkcbhHul8tlqF8HkAP2bxCu5R88PaVtZtRGgGTNNt1bNXqFSoEJwpPJyR5J6hM+lZ
CnHBTyEVzHmyUC8TwCg27LVRj8YzI0amSSiQYaAvinWHacxGbzumDbbyPUfYi1pahIIe0HomMAV8
uqquyN6BZdD21Kk4nBwNJQuR8BudDaxt+g0LGOknjPIw6qQnDRHssSKZ1ORMFgDukJsa4G/yadvN
dGKs/jW4ZXe3qBeYvQdtq/GpJ8snlOQZdSG4xDAO6mR5Ze+j99QkS+tIbxsWjmBEUEzKogaUS5fv
i4VojUUp8U1KgW6pp+JlQFAW+tmBDRi4ALGZFh5UUQ8+vNjAQLW7lj0G0JjeYdF5b7QrLDxUtPBN
FdU6uncyPI19QicSky5QbuoBZmf1VqCmXM1TNx+bbAF+EMCW1zPS8ARZVq6EyIEQL+EHh+EwsXaB
bl8ngIA2g5hi32ssG+0YZBzo77rfc4gEVzPitilupjCNyaIEbypk8hpqcp/DiTuUGbI5VnMlRCDa
VAkRni66eCDwmAQqsssVycVPzjh7Tr+OCydHR4TLvMnOmUuY33L9oq1nYkivFwP+RBeDDabSvtXq
l5tYj+RU9StlcknbQsG6zazusaPlA08v2uue864PYLYdBK4AOx5LgJQrt8jx3ozmNYkGDSFJXpP4
vEcl26MxZBBTZWAqpli9zpa4y8wZNI0Zdeu8cN6jyXvMUoXWtFUwCQKYZACTFgq4Tc61E1hMUzxM
AktxG6LGC+f0JR2Y4fEeJT6ZbzSgqiX+A2YoKkrrLQ+brzyxzkrVvbeINW/10jaoq2t1PZYjg1i6
qD3ci/WIkchLHhL84gEzZRtxsbcbrCdDNbJzMtAQNepvr2DfSUPk2n2+jVSUahpLhZ5E814b6jtH
vanrbN5VRLBsLHV+qGsMbb2INjKNPhXLrs/xUAejZ3xU0OJ8Krlqr72T0fZWdfP73Num78114jd9
+oui0sQPSVKIbctNvzh5cwNDnkEJfCnoZcxK90yN/W7UWsBge1rbOhbwyVONLSC+N8QCNDTtHI+4
nZxpW68Qehp7XdOSdWcuwh+Ejb6Z0NBtqGj80SB+IyHcxSIAF0ZMj410+dGzh4U2mXlaNO3MuT4Y
Hnlfc/rElq+QYEw5mOYaEaa0pwsmnqSd2FtsZZLLNLpUsfoy24Qc6Y3YOub8jkKpttPTFKniAI/1
FTH3sSZM+JATREarbgM6/1fai42jVCQJCV4AY1eiD9pTmk/KvpkB7hmpsVFkewfeLQNaMQ0rbKI7
b4RSljjGvCfTHso7g9kx3KH9h1dDKqkRcomkkUdnwYte8C5DSWlxaJED7uWOvmLHTra65MfQl/ce
MGiXKLmtdFUCYYadSctnVejdYwQ5YkOvde1C8vTVbvmYOmXNsntxqe7Y2WkfWNp8UjVS2BXFvnFb
mDYZ+F5bo3h03Z035wEn0XqvKsOzYBzlmbyGITdfDS3MfDctHgXzHZO5wzbucnMfNvYvo2ybw9Cj
kjfaBCPq0vo245dmfFRo64C8SePbJGaat+ByyZtxqRBzezUYAyQ2prMjPgwffTCsCrSB3wVDN0lN
HkDM+ATGc06SVEB2mPkFlCdFyfhckFOKxI66L08wg0j4QAW8wsxhpRhyG1CQnU5rlwqDwNhiI+Oy
YhxBFiCmCDNcLAOI3legsYhbzZ29q4f0dkmg9LR+N2rVh23N6k70XuzPBiiFWKEy0L8aryYIBLIk
xZq1yzVVQxXYJOuxrV+lgZUYijreP17zrGWX2ssUNPeoZQDXL/T4DY3FxYoPZ2xUeJ7So7HisaQI
F4pKOq7jEepk42knaEgU/j1cp0Kjh2oTgYnHalrp4VyQY8JY+jIMZfNiLDoUNlObhgIHWUJrMY/t
qpIIOWMu1CCrh3uNXmkm9rXaiSOaVcfXoJtQ3vBu9o22DmmUrZnI08kifs3v3YtYTBTolgep47JI
3wCYGP69FrVPCZXpnjnptJaEiJDlhf2k0L579orAKu2XLLfXU9zjv+OkK7JVA1PgWkfszrUocJW5
NIwk+581vyAOMP0u1tJDx3DBHpFNuJZ+VDX5YQ+IYiP9fTCjYZfVOGpdNMzbXBJiVA7tW93WwB1b
7chi8mqF1uNcgflHJbL40up1VtuE+tCeIsyFUp0t8dF186PTvUIjpPE5UGTY+ejTnoJnjDmvtsik
R5VyA0lWRRwRg0O16R56FOqYViGuj457AwYYgyCiJFVg4UAIuy0dNVsnQuOY32frqc/sTYVslRQp
4+zpXryfIYnEWXklmj27acvulzfGIMBzD+ZdxDFWjZpg1PU4QBcMhbSC7cVEvtfIiFMEjGV6XPnK
rqL4pSRcKQGj51aIBrIYn2laovCDtyHM6FCkdE8sZUTqwqiz5bzhO4U8UNmCFEDFtTJUMJY0eW+z
ZkhuUs7rlBbmKlEHuUPvLXwYLI6vm/1D64hoPYN624oOpTMQaVKfh+KkR1CF4jS9n1qtCzwSq8jB
zncoBjGKpfnWrrL3JO9Sv0cTQvAx03WZnKiF70A5KgGbHqWnwbhAlTUTtk2pkAK8sIeZq4iTwLdm
oszorfYZu5aBdcUuHdo0up375Azv7LJ+NLygzNGSVwZtTINBHHKg3DgQgvqIh5QX33P4m1yPFHep
bIze7ek2cVSdvHjbKOl3qnhXNOLTPdpulO6d54eO0ZMEPm9yQjlQ4noza3xXBq3wkZoZi96JMykd
P7/PZb2K8747RVXxmlOFrVSP+ni2icrJzD7yVS+MN3p3BMsx7aJePcmpf5ZFfRfWJGQpKvabtvvK
BnzRE+ZNe2T46SlXW7hcvwwmR4q4VUjyJ+Dw4mgNWueXOpzMFmKeBxzRt1LT8Z2eznamuRdcA+9k
EdCogo28kUwaOdu0+l1G3ci8ImoD04V2bszKrnFq0NVKkKnYPdDoPaCENTco6BkM2B72RX7L4DUK
Bxsw++AQyFXDUqftrRH2FKUAzVaNWOdBMgyAFugrDHwSxO/vLZr1qQLRSG18RllzjEk33UWpQ+mM
FGcSnIjK0UQjwqB+rQ82Q3eRHs3UuRq2MQSqmsK7Z0lsI6SrsdVuNMsxL3zTXp2ElOEQy8+qAo9I
lDBdPhVhHTC1bPvkhnYW6AMZZRXVKgGaTE+JdnGwde6E42I0o91vOTkfnOfaWyImIYWWvwDO7Nu0
YAqX6d8DUb8lx9A17ROBet9CO2+b3ka4Zn6ixWLsxKBdsApkm0ngm4plTXKKmaJuZESHielznAEQ
zMLdDUpDSgIGMqQS0XNMlJ2g0AhSjqtryDn7Sdcxz7fgWBNaEEpnfmMTGDbzRPZfzBXnq9p0FHoP
ljUDUGkb1meeZZsRXn3BQFHV52SXi7vGbY0bhJCBaYfd1sg11HAzuWIx6Y5nvmWf0pgP6SwYxo8R
ZUBlcQwVkvrP0QhpW/LZWJAmDylwGAlC3+iJjrm1KUDskIWi0JdTtC+DjigdxHTNokcO+f9h7sx2
G1eybftFLJDB/lVUb9mW3NsvhOWGfRckg83X38GsA9za+xTq4Nyn+1BGFrAzJUvBiBVrzTkmjnG2
zLPhNJxXJEl4CR5pAX6Rv8pe6BEMin7CD1gZ9U2vPyB/QvdnFQgH2iOmayQ8NSNtNFfn0alIWovJ
pA81kOCDvSodoBOAkTkJUHut4ogeKHodYJsVvYWicZyjrWnn3Nxi/iQMEI5EN4UOzkl97446CQ4N
fc1U19aU+yRHDxOkIZm9klPWWERMzTovDQGCw0gW7X5oyZpSAbY29J0ldwdkDCgL2cdX3PQWXX0A
EvOlGnSwmxtDm9UmwbG/44tKLrZW7w1NMcOGqRyAAaofQ23YMi/bzSHDqCmcYEIq8RZGWKvQDplh
1mxy4T71c1ZQwn+08FnZon06KP18pINUWc2hy9S4y62SZ9txsVPbRKgRxIPV4hmWOmGXOm5zrWoP
2khWKgOt4wy2i4845EokqP6tXrtNHV+RPAaEqSJnsxqNfFW12bzten3dxF7E1ch/m8dDPqa/TTO/
OH457Iji29UFmLIk4mbklMjTw8zfkLxacSNKH+OwqTDpjhrRbN1NWyB0hTe6n0ssmExyHrRUkd/Y
hy3sGrihcWy9R6ZH8SnEtsiukOnmNYXh2TSXFCSXvDVT97nuktVmwCLQZPM09DjEy/bTnsS71b85
Vcrixt7CMAYg3eyZeFCL4qGZdBFEgjkBhmt2SdWAVv+A1a2tC6UDB0A1Z9D7wtjnfteQaSbhBYaT
AP8280dl1p8lijmtqQ9sP1ALdaPZSrfnDm6Q/NhN2bmPXaaPiCM2rippf/gtQZTDOlP5uE47F42h
qoYD9tat6daoC3LjxdRObp0MuwS4DIl63a9B6ek3Ij20YHEkopCpIwXGruk8SOMrnHW1T7gTLENo
r8X+TAtmj7fLDAylfxZj/lgOfrYXI81qnV5cMeTehsqGzD7LP/AoD42hbZyYBSz1Hbhz0mMbDSXI
aDZcUPnKIwECv9D7PXUgKDxMmfTRWR+KIQoakj7xsF/omH0LZA0hDRVCnwHeJTzF6ltaSFn4YFBw
34dVnuxIkthlFRZi3HLA6u9ggdVrwR5dVfPH6HI+Seux4+QCcSQwbFNmuIjI11opwNAXOr0hyyZX
dxO77StKFmopu0x2bclR5mFS6BkK5xQ+K3LaZ8AY8wfomGI98RuuBXpVwBYziJrS20ZFOa2Qqlwk
OWAEYye3+SgguMiNNPvqOKVoBSCA2jzBBsmVGY5cRpiDYiqZqQfDLp+F0wCv8oaj251MhaIlabL8
SHLQm2zJpWtc5zEVchsbFHTRQP4uVKeH7Kudh3brcomH7L6EB9oT2KiU+d+tZkNzm5mME4nO3q67
5j50igd9jHlgo92E62SlfHTDoSuIZWi2cZ1OW3tMMRdi7phmTKpAZRtKm5rjZ9UeNRuXPsAnQZ+6
Pkw+/kVYDATn2ZyPdHCBpeva0a8NSdOwWmudv55K46ckn4Xob8dz+12tlZcE6edOq2f7INBLFSEC
1zivH2JCdjJFg8tUqBeduDy42YBEvZuhFuF+RCk7HasqWQSG9r7DQ4787zGFOBwjdjiio/g1U49E
2LZyti4ynd2E1ZE7yVA+OKV26knoA8muvTYeA56YOX8AmnBtJhIgSDYAnZz1gCkKUSw5UjKnJi6Q
8PUMz/GmQyPPAIb/+YiXQglssOPwhMl/IBCUSE1ZIXYWH1OGDBy7XxZkI+KywR8e47o9a3PzKAzM
0IYJvp5Zg8BptfaJujOq8aGwa9QymOpLr+co8PuPfuKSGUKOTYC0Zp39JcP2yTWtl8lX+YbB3MYm
jQFS8cIazZEC4vPn6k0JKJrAYNSg6c2hkpyC5LyvKqe7zPF8igxCfOBJdJtCx7fAGOUAm+wa0vZ0
llviVJO5PtJ6cMLk1ho58eKRRyjxCKmLYjeY2G3U5D8RZGRsMq3ZgXpcSGhuwFSTygelIU0Vq2w4
95BNaRha90NsVSsDfOdq9CEczaYv1k4pltK8Pjg1KiigZQqYkOfTLgUeFpkZoWZ+Kpn+Dk9p/2ZW
ggRkw+52kVn9jKbXbrQ+OURes59xit0RET1L2UGFGIp1G09YG2kl8VUVHgpO89nqiYrNxwRQJTQF
mXKf7aMzwwzFVkKB73Yzslq7vSnS/JvktBwf33K3NEgZnhiPwQvZoiq+toocQxwQKz3kQM4GMe7g
IK2nRl4nMbwi4IT8RL83YYwdEjp57FT3NSGFW8kQoqmVOmwX3RL9O4k301G7XERQhyruOE5HE0M3
DLld9prxz1RQgwLpxyYZ1roAJeNyYx9S0j7MGuNqOVMvMgoQctyBWPiWtn+hJ3rJ05RJnA2lpEy3
HsESRoL3A32ytv7fe6r+ny1Tf7Fh/Ttn1v+PnipP/ItPZ/Fs/cVTdZd8fcrPqP/8i61q+Tv/tFWR
WvQP1zRd28U+pSMFcDDt/NNXpXnuP9j6sNM7qOQ82zcxOP2Xtcqw/6EjGkQhLkycEX9cV//lrDL0
f5DFg9fKRieFRcD6X5msBO/sX0xWpFvZDuZcxkLki5rCcbF9/aunyGWVMW1u2q1eOzurxvDrc+8P
3aDRmA4m001YXBdYW1zwnGbNmQHEafCWToPnoTkY3skqPmD+OFahuEHbezfhxVoVffGEOXL1Lx/t
v7FA/dUQ9ue9+jjwDcvB4i0wpP31vdKCBiyegNoa3OoA+YNBaIbQ99xY0f3Q2Egaz52r7f/zixqL
zez/2tCWV+W7M4QlHEv3fY/P+y+fUFbrOA/w+TKm7zcaOKBc64PKPEUAk/KMIEk0zKL96HBs19lR
9CR1mI/ewQHV56OxBETJRugATPkf3pf+794XC0p3cNpi3fvb+1KyteXU876cJR+6jzaASO7oVA2A
M0egWMjwDoTdrQbPuv3PL/1nUfz9IxGe6zgIiWx+mn/9SGwIzmnpgaVvSRxEgXyAG7lyFJgPT2fc
EDLvCfsC21O4caqJUicEJJ5YUDBHglz9If7xptHeaJwOmWwvJEvdp8PwYIz0P/T5vfqZ7f5ZOfSu
fe5MUXIuWrZTuI5PJrYsyleUO7iNHFJz6emWugEklRXMyFUvyKtI+p3uP5MIh14eIUIfbsKQ6IvZ
fYZ2sOtcXDbK4H7X3FvWDKjQ3RUT6hGtWbeV/cxff6hJNpsbYCKgiu3K/rZbyp54ubl4w55kXIwl
Ff+CTmqis1gnUB+Z4sXqugMBoweSisiTdyYk12JcKbIwen9Cb6EKepvkBa26j//8heCG/PticBxH
6L7LKnVdlsTfrIEpkmyDeMV8q5wHZGSY/43oQaobYC4GUX6ShKU1vma83qwQTsL2mUvH9OIQgOBv
zO5IpjDeFYy+0zM3ozl7IuQJXBGMViTRrwnlMznoCEu5MRsb4msMiiBqikX1fO8fs3ifF5diPGTz
DrNLYFG3Ky57ETmVFMAbUW9HmDsE6yI8RP4k65Uz3RvJpgCZliBqSR4zCmcmd/a9Di4XdSWZU/Xy
iiQydVrQMjooD+iFY8kM/GC5B6Jt/G47lSe8HJDScyo8yX0h6Gj3EUE3rEkSjatz7x3G9GCBr9Mv
cumYHkgRAQk06zufuGK54TIVNmx8a+BzxOhAFhXeU53Awt4JedTrBXHDTHLTAG5v6BmsU4Bp+B5Y
Z26yH/l96gg32k06oJt6MNxdmFzI9lwURs2uSe5ZdEl9J9DC+A9yfivGlzF+jJLDzKfEXTIxMrCD
oG2RuFaCDjSNQ53+RHI0hgv1YqbuJnnjqC2UU+QChKLWQe/+T1uJ8d9OgWX5+EJwFCF2IdLrrw/0
GMW9qKDkb7n7Zv6rOzwyTKBtUq7oZCYAiJx55mFSIDZv7YI8cYGNXMy3dtQ+xLjzZpHtVKMhoWLf
GaOgscxV3z07eBGAM5cLjQNQI81Zb9kRW9BGwys25CB3fhruTfiR9/CR8E8xY6uCrPon968asV2G
4M1p0pqs1xE8BrS+qSPmJv9xKSvRTVLnZwQbrfyYuh/evMpLKmeUvFu6B0rsCvlkh2fmfDpsc7LF
y+iSdteZOAXYyDjni0fNPfs0tDyyXm+zbFvjlycPHsjwSNwYqef5fVwgnGUCwgweyAdQwbUoxXYw
57Xpn03/ToVnr91XTF3yy9w8692jNb1a2T0cflgw5JXbr2by1aHCG+HgDW7N6GI+Vn8kNQzjber2
dmfLt7HoVzWXq/+8O5jWf98cXN/DzYh1eHFy/+2MJwgN6p1LT6fR5s+xaPHr10R+JKWJIrwEzxnW
DfyBRGP9Ffq9zrYHM5NFrBfQdqfpRKv5onfjrd/71wW4iId3+A1t0aM36Y92G37lKiQYFBeJKRlb
Oy6MBEWwuTVDUIhbb+OZe4tLb1CmU7TrS+OqoaLA+RL/Ty5p2//7eU1NZWId49wGAM2x/be1nLI1
kxfkJ1uvY2Tkt0vKo+Yz78Eptm4thmpR/42opF0lSp/4XknaViEicNch88mpjwqhyHpG+UJT4Nvr
siyAJXjVYuNWb4eTH7rXcciJ0CpwYqO074MGGxCGIRII3bOGYmxFkUQQr4YLmmmPb867OqkMpM4+
3XsPMfB7GVnuDm9Dt8nKO7LDuMBATQ3y1AK0Wuyb1NjYTXtyoFlQapVLGlUeaXtu7XvdjZ4ILWOS
ZzcbVc/gE8yUAThwB7gOLP2WyG2FcxgGC762kPCbqChO8TDxfRTyDh8qUGL1pEMaROEfEtLtwa9F
pFziod10pZmuCDNimoUx6NA2z4knbyoAaKgJWZoIX0JEir52J619lsb1FZxwv9ZagHoFFKGVb2Tx
o14OF6Hp4ojHw4LgpOU3HVluzMqQLwJy4j31WnnjimvhTPZZ6F76YKcao0sZnzzfY9yTiHOY2+IM
S+nZiZxs3/hxDf1bqY1bkIrSWzUAYJINV60mOa4tLw1SzeZjtYdDp2vOkU1o68yWd0m1oj8P/fTS
GyaBiIM8TGBb6KjPHUPIyN/U5mLaaeDS8XRcaA6/mgVZOaPZ33WDWW/rBbrozk0XCEYzu6aJEVdg
1Y6F/hyZZNuGU2uf+IagqUcomTLG56Y8IDlUZN7WqDqWP409A+IkGeITQQ7UJV3yU44kxWsolK5d
lk6gSkGqScyuW5EZ1in1JH3/MvpRKYmjGfTTbcx0MHBprZ6a0Hjx+DK2KRxejuf4c/Im83YqnHKb
9+hROhvgaOdZwJr9LCj84lkilzpahI1DvJcAhaT/HTbKPfiyoneebds6pV8Z6o9OZhytAv9VEbfh
0WgfKeIQBglSwASkMXuMsX62LV9XzulrX+fcwqRbpHuzi58tfSJizKDQY5DwYKtMrV0mQqvMlT7W
M9Oksx0diFQY6eNwJBR+dcnr0F91uX9n2tEVVE63iQYBlmSACvIHaaglWImWUlItwp+cwqMMyYsY
w4s1onwUnAOJ1b+SeHcgXDJfM2N5GWgVbDzShgLkQSQ7dTexZ8BY4vwE7YemjvzVmGv8GtmVxrQl
KCOUrfHs+1BW8KNp6Q+qjAHgNv3eEnhnWv80+F5XKawrlGByj1+yWYvc+AVeZexS1Z/6Yikr8pFe
UmUaG5yG8phAcsdZLM4CTiZnVF8AATKLG7s1eTaY6HD6Z4CI3MVcXVecZsKmkteLq+R7uvFhqx9z
Rq4rXJ7FY1UhE+m7O1+x/WQS0KG2CKCdZPoeLaDLBZhQUkYgHin9JqvgfhHKrMF2cy9hpb0UAm+B
qdGNt3srUCmHZxmqagcb56GWk7vBnIFflUqIpHqTdouc511YYI+Leo6MAo1hbAok2kTGQZlIY/wv
jIWkzMadmVkbSRd7XxWqCWidvno2nHnPtG7Yr/EZex4PFW52Rs4cm+ZTim6GLLNXlelUxtEtvgor
i20CtcJ3ZiL6viIDxSyCPkI6r809ICxpvoQQPyimx5gxU0vjMuvT3dA9ZEnmQISbGM92lRt0cz7u
6PHkQfRn1jGySULgY8ghqQDTuobRsCVWtz42pSIoCNM4Aip8F11N2ygc1Bpvj1bQigWByNdkpNux
Bl9hcadYpw1NgVx3VnWDEMjBRxQMrOfGrOed1SLIi3Upg6npdIptgA90mWZch2vRTGrNQFgx+BU1
1SzM18Rpv72UAzbqnnyF6d5wicvMOqrR1JGHCqGN5Wvvk+qWGAtKdDm0VMkxW0l9wK28/At0vXpE
nmpAKcE5/lzGz+NiBtKG0du47vDKtg0+gYjudWIa5pqr3VaobiIGZwTYIRHgFWg8EVnvorF/piRh
7jeCoNQs1FohKMW1g2aDLPZ+E8GFDZRVTcTTuzcmWPhIoHTEYmIH/SQuvofWe64Q7I5syYXfHFqZ
sK0J112wX48IzpFzT/be9eFoklYK4zbagDyhsJLloWUCvkpLEABFZzyFSmx1TcWszW97ipBouvOF
qROhhi5rYrDk+zT747ZrLNw9D1ocf816uQPv5K1iZ+BGoXGFHJiCr/nI9otvLgCa0m9ysKfoXhgc
AWdS66KCT9EWt1mB+Sin3iawNqLS1hOY4W1Io10e/AEJW07WNk3rkox2ercrYbjOKZFhtGm85s4m
/lQjAAFQSaaCushsxD/PSKu7gyosuTW9eldGiKHxVoYHwqwdcIX4InXz1oJMsWi6bQK3WiQi8Lp2
DucvF08rjZyTUVQkuOWGu4rhTuw8K0RDS4sh1Ad/b6IgFvGPbuTaY6pxecj5WFdVpB0z7ov3ua3c
e8fxcafnMGOAvXnMMA5j7hnHUM7GsUhnIyCgFK+BMuKbzvv2JyuDXTyD9Pt2qEFOmlnBgFv+RJ2d
wh89t0Sxss47l11/Y+a+fhs6dXoEcHD0lV5vFFRXuCvaA+HZ8qas9CcMMjrsOene/fmRUa7eRY2S
W8NoNYji1UiPxV6WSlfcdsuPP3/686NJp6cRx9vOnF8aq0XTUlbTr/MnzBH5MAJVmQsI/BEYmcYj
ISZD+9LpsPSog/Z6HXqHkCiFUylJxBitO8hyYm2Bg1x7i1uirYW+dR0EofFUFsd45PKbgd0+ziHT
KViU0KctC8FgRpy4dP2tHWPRQHpJcDFjv/I2Xn7A8tqJDFIDoESC4Agq3zlDQ2vWqW/IPORG6lde
EEWpvOcXvQ9TX+0VCiQQWdgkW9AYe1gnSzs/ReDZw7quXB8PZKTdMtm7SbUJhWGVffY+w7G6hZgy
0pjapwPiRMnjiQwzfwJgDwTDb9S7F9UXw6w3OG3EuYpK72Yh2XlRFKEQaYYPPVLyEiFtwDOH4lQl
WXfHbsSEE0UGbJn0AqC6e6pZu/wG5XA0e/ea8xnc1uhGcHewVeNyORDdGB2Zg430xOzvsY0HzCBy
vncLfFwdKt2VaBPmzxlijwyMjw9Pnmop5/y2c//ULqmFGiqUANE2oUdzOdzNk0Z84TAzxrRCMhNL
KmU5k39qSSikYrwZO4SR0pCXzPZPXuNSfg3atdCLed9PkXeLpMG9zVwdSGJqMld5txFyJ1wtWSQ1
ieRZaz0gvLEfSmNsGaNyRLZ9f5/Zlnzqu4k1Hs7bxMbEVky1euwb86ktrcDJET67HR2TPoysLYlb
mJFRj82Q50pTPjDLjMj3wjnomyHicwh+K8tKXkx3GHcQOkDQKrpjE0S8sefWO+rsLdAQQMqCOtFN
Z0+8I/nX0WGWyV6bgMzQZhwNY9ex3hHLi53dVieRu8+RP/nrZtQ/yUA75fr0Oo+l3PSQ6/Xh7Hem
v9fD6W6oyF82w5vBSrxlaA35vjhIYaIWCfEMEChpYH0kNVqvAWf3i0nVWfGwB04UozTRW/qIyy2p
NRCvYn8bOmY1jBN/MgKWNuWG+eilNc7Ytur14iejEmVsRJF9itN2S1bwaWqad0GGCFwamxw3TINc
Ul8RCtS0o1ArzBUwmfDd89UlrEfMDDkT1bmoaUBNBrakDh+ECdQn1+pNq2r2S6v7HUnXaA1vZSlv
13be1ZTTuyveoikjjNzrqbhFcvF1bpwkcfwoDGFWwzhJy4qTwE49EN++Jgp335r8JxCET1hb9zPy
wE0MfL3L1RtSAKayC0QoG15qw7H577szaEk0I3jhF4U8BapUHIp6907Jd2ShEGWoq+PYUs6kr3mZ
QVPlwxNCfJV99xKBdy1LEA+ledVrAqxJ9AFwhRHbAXXNiC/oRv1kJxVzr0JwqdgWFUhEMSbjWov0
xz4dLj0JBrNRcehn4U/SSrBNA0ewicQ/U+r056XhPROTUOwWLTB656RZGeXyjtKcaKKsfKdSJp+Y
JLxS1L/zD4ZcJKmpzyW2sY8DVf6M8AYFsdHpNJZZwa2WXxyTEVaRoxAe39LJenUijCdeh0suZm8k
lDyxqadS7ac3R64bxSf1L8Hh3vNQFndpimIxDJ+FbWPRmAIBIisDsbM3h/kJ8e5b4uVfHZkvq3D2
AF9pP2EXagxeI0IY5i9hEa3n2lc5WI+jXSNMLrHD1PIFRNaltmEQFTauP7Cm6J+Gq6WXJ2Ko1LEN
iwO+I2y8yXfoJpfQMM9ASxa6axV43qy4NHxZBnmdZKXnpHy1ryTWEk8jUuaDpfZjC8yGxDQGDemo
XLr3Yxld9Sx8GNyW1qd9TU1exeYSrhXq4DS8kUcAJhdjqCBehd7KYexd+Th4XL2bSIrhNk7HYs90
/ppPVQg4/NH3q1tmpcToeKucKOitb3s3rcNJZBUHz2vv5/khJxIC2bJ9rafp3vMo1YTc6xlOOPSa
X1WhXezqpRki+p+qvNcm32XBpFtXDksiMiuw859tJ7nXHOtsR/ETZh7sFjPEoRlEMjoasLbmXYq2
sCys577lMazxTa5aPb7JmaFu9Eo8lpzecYHhDjn/k4yTi7GYKU2nw+jq3hmy5y8JUseceiscymbB
P6+4U6BydgAaWGvTwMXQ55Q3seW8NLnzZeF7RkrYkY2a3SdamyPvbE46mWWrQh8+0e6ggAEfEYv1
MINGWoVRie5poseaFG901ctV2l6NltLS89g2JiBXk95M28xhUMB5uqO27QPbnvge+5Ffw/JXWRV7
QW0OR79YFJimvfOz6jHPkyeOtWqLYGpVWeIBCD+tctzUqohfo1G9UM7/djAY15jX+P27aEMo12EI
i2ciL008vukWuek2RaS7xq94Zm7PLd8qtzrGWSdvh6Bos1PRYX/MZfrp6toPvJ12HWk0MXS/J1OI
sQQRbbswBWo0QIElTpI6OsYzK+LilNhM5UGAo6wDHedDJAd5E3BhD/DjoJKCtE5fRdwNs2yYkIDf
Ftm0Y0vcQKKhT4NGfsqhtlRVvMvazmVS/lKUodzl1Xz986GHJsnTbX32Fu9Yn0W37cRQWfcP3Jxz
RIsYbpLI8bdp095wh8LsGI3kJEQTIdKIKJzUvHjG1Kx4P+lOCA8EA7q12UYoZCf2sdSjjF0Wxl7Z
yPsJTVrhlj9Ta30WbE2lp+Fx0bYOKO9Mc9+cARa/339r8E9NX/8oreSDuGpW/ZE8lUerQso5jB8J
ZMK0VJesTO7xhJ8c5X3apQZgI4NAxnDHUNMuypomCCUUlplAhxXxgqQYE85pNl+9mbNvxVw/0vaY
ueErXFjZOrcRyN8VrVouqxho5/i7QztU2xPVml+/9GHyk7a0yXpqxjZrT0glaR+G8a9XVm88piuA
LZ9q5neMh/JNxDLQYwj/0vpwWu3X7OqzPcTAulQSM+SYwTNoJkkozU9hbFMRH7XZ/2g9vv5tmUga
RTwSZp0gAfLHqxo7RJ60KISJX3xUZK2MlVWvmlbcmg09s2UAE8F1JdUyXuVxvJWyeEV2RbdAdPi/
evhOtPyfo7r9Tt38OTWaY0LcJWbDdZZEp5DTxh1rVhqSp4D+/as2aKdaewIqPK8tixsx96+9oyNF
nHXn01EcZ1kyc28KvaBxIcuUH2ApO7KlIThiR7oONdJ1M6fL6Uft1nabj4Q8FjmK+t5q9JsRsCH6
IEjGOVnrtJM3Eg8zrm8vtHCp8YvDL7gVHQ5t4sWWMEp6MiRADAmTGi81z9OgP0wFF0QreeqG8EQq
GG5ZaOmryJdkGXuFG/jpoWhJ9EXT08Q+41uPyks26saY4qW/N24V2lE2AG8PX8SaCiMgqNjatHI+
OP38C3P0PneG9xq5ZekkCfS9Bn2TS11DG5HCBP3bFOGoNVrs98K97fLFINAwbfBc+5wm09Wvy70U
5Cq0pOQ6PlYEDIN5gOHwVmc5xCH6zGn8drjZcvJEDyFKQfQmi2YUmvEo7i2uPGvDYp7hyteMLIO1
kUzPomdE4fn+4h/Zo/jXUDoaTxFHfqDlw2eLBwUjOskCk1CMNCUYTUDNKmz3ynLjbZOMPxhhHiy9
g72oc2tGqNulDb2UUhOruSy3bQ81cW7umubYigkzNmDBQesg4VThC754gmGYjXvu8JSFXHXtdhiC
wTU/IlYARgP+X6YBtx7D6FgntTrbbQeFIT/yEEQBqJdohVz9pepbKPwWKYahFqFZKnfagHXUgWKG
hoh4e1Lr95kc7lWtn82OvAUPMVYQvdYSF4Gjx6+V7UEV5nImM/XokjWzfGGholmIum/lJxrwvG06
Gl+uS0wPvYoiKh+ScND5nlxaiejvrXEZXXqLzgw3ECYTf6h/JzT7u1Rnjhyq7ohsi4U8LzROTGdh
9IWJ+BYJr024tdWhtd91Y1ttmkjEAQNbRh5belgYD5LooXRRZLua2x5VRdVmwXsBsqMF7qxh6Ab+
QnICqiZ6Y+0Iet7NfgkXBOsozWJtF6pfFRBKrNfM3xWVRy9Hp3E9AsPRsvgpraqr3uwxBT86KA+l
k327YXMklJLIKYugFJED00gKQBvY4zIf2eqQM6GyrB+txUnpEQkauO30bI4pphsa6y61gEaa6gUH
1DdYRQV31X9sQoobdGzPsUTIWOFRkmBVCZvxXQS1hs+yJ8FDMENey4EKgEDbNvqFk7qZMiS1dnQC
s6bhz/wuzOksXCwmKlv4dS1cl6a/l0hgg8wBBum2T33e/5JStrbGlEAs8xorfLF8nNinwX1SPZ/y
3nwm5JFJm0suJkRMhwaFW5jG0fTo87XvSwaBidIF29tCDLWhG0jmwQMhzPmgaGlr5lWDCOiTeKPr
/qfGBWQ94LkiS2g9++pI0BomDeKfCvPkuEMQElRM+I2Dn2GN42uac0yatYHM/x3yi3nbzdN2yBPo
X2g+yzC66BJnk11xMAwKA1zpdA+e550yXPyA7r6VEXKRMD7sUaWMquqn2GfYnAOw3ySaweV5BCBU
6M41GuVJxfanLVNk0iGNd6LH3ygmnlPfkOyHNolwArFiTBO9GjE8KvqRDc1TNBnevMPjfc766bGY
a3pJDiHbWVZ8eUDYui797Yn+Y7gJastPnEPb6bc+wxPMDr7aII8jT4dOvibgzGgDh9+o+CQi9OTh
WhbdpscAwB5hfSsrujTYPGxZwqEqCfCkKkQzCqymjogxm+ZkbVriOOnuzVziSLZqgRZwHo5phulv
JjZoi7EOW6prrJQNKaQ09YERqXocsvDdoUDEDTc+TK387kdOYNvqXsd8h5LnY8bqw8IP4zWt01uJ
HYN2P7mcJv1kYCD52pSgUw3u6Fs6UwxFoZVABgiP6LGMHW+2P6dgIVhKBVkOJhB9kUYX2xt4FQxZ
YjA2Q8I/qrf2GcqVdheRLe1IgyNBMQMU7Je5SaUSpo8yDd9KLU9WfTU02IroCYd5vPVs01qmPmSP
89bJgal3M+G3dRRizOdUcSqHoHZr4Ufw1GzYsLUKCaNNB34bZxZf8hAfCZ75dGT9Hs1Dxxaj7rpG
u2OLfS794TLGdHcWLyOWTgSmuDRCB+R7wqWC7NoVDYpzbESvcgB6U0LimKL5jZxyniXN+O6xTkJJ
4IvGyAlJDo+BXR8pszZNk/o3WYu5ABj7ljEOhqCmP6ZhfQRDkR9cEbc79PDAhWM/KKrynGjNOZqn
euMS84Kh7aTneB2z3mUszAHktBzokSQ5qgXHxtw02eqDm9ymdkpKfZ5+Gbrc0q3wbsuIY0Aw2krE
uNZj/dI2xJvJuOJbXijBpDlaPjX/kswjQOKfSve9SOJkyzz8ZsoQU2BHb82wXTPK3Co/u5YTw67C
iLYj2orOh2TPmIiAOOqEMuYhNFJubDNA8GCQtrd28iuYFHvVhSaJSGZZbBjDYbNLjk1NPVGNb44+
mBQb7huIWB32aZFqm14vf21jMGC0GtxhRfKdJemz00fTdiKGhHUaXUD0pOt2xsOmFIIJGrUsysU6
pGxaSD6oFVLByK7EaLqjb/Ft2f6vZ25QtdM+IC1qVYVgQqJpjjaYZCfDuKWGyg+cjtlmlPjBPclx
O+dk96GKCI1z0dxPxE2RuKoXD/YSo2CZawQgPDbKeBiE9laHwwzFN7743YDqHRpPZNhsdZAWRvwn
4LcB6TXmWdZSHsdKe6ji6ROV+k1m50RczGq5sESBG7P2a5IpFye3d0pMWkZzTeIzTUEdQZZs1j2R
rox4ap7K5NE1EGGLkWiglPxMLoso28G+GWh/Iu0zlWOydjXfQf8nqdbDpVhsP0jr0TazOT7ZfqcH
0FnMW5F5J1eNwHldD4ChpRCSt9ShBUjsyho/dVXdJ2mn7lUfrlFhTsepus9HknQbkEmElX7iGvvF
ZnUFlsNJkfTiOqfjG+OrrKjTc08KBK2DnE6tDYoF/fy7UTrqoCOBKTrxOSGR8KCMcdUcjH1Y0o5M
5JmIFlySuXnR05KLOjXVoKur5yZ33sJIjPSioiINP9GLz4EzjrzYBAktIsUjvprwBPaJruZAm+A4
JTQmbGg3kw2sSP746fh/mDuz3ciZbDu/iuF7HgRn8saAlfOcSimlLN0QpSqJ8xwkg3x6f1T3wfFp
+MDwndFAtib8lQMZsWPvtb51lwNJwbHrnsogfiWZiZxk1AqFtWz19lFi2U2av5PrvhYlNhXdkfc0
US+lKh2uH0gw2M1fwBV8egkqZRMpd4SQA8kEMB4DOaieuHKjaeNed9H6Gej4mAG9QgQP94FSa0+b
7hExctV48/HMa5MXr1TR7qap3xha/BqJBJ9T8O1a8gZjqt0As2ByOQY3hr59hD6dhQmoRV9u69x9
FspZWT3B3a3WwqgP5cWloW7q445QGkgzhdaulJ1UWFIbjuF6Kvf6hOhwmLK9tIV1QJanVixJ1VNv
yP5QVQZXy8+XcdNN3EblpUqcjIIO3EvbpvJXJU59DjSsj2Kom32Ldav5rhQeFcJTN0aIQ1wfEaC5
cnjyeaVTVB6x630kU9PuhrbSr2NL0YwGkN5xGV9h3OK4MdXZn6SzC7pw2ASeNFayzr851apzl1pL
wOE9IbuWvkwLmgWBp9rjzB32mkh7lWxyHKTDg1cEb2Sr60tcjimRTXG4lzkzfSvVLn5IYHDi+7+9
cCi2YYRawW/FcWiYS/Z2+maZiXG7x/mEWyMGqeyWWb1JpPz6iRHr9Ow+qco5dNXsGYhDiwiYiAkw
npRfzpCPT/6EtSvWPNBZY+q/YhReEanXPGLaEBkubmDIILA8HReSQayc09nTykfWvASk3YtoL/E4
riwwsWB77WKX90kCMm3HyJmCY7BZ8+LvBJj3wstuvrPU7HFPOvYhGCNiAFyx1c1sp0dEPEpUFQNU
4XVFXtTKGrkLHLvR4YzZkK8MtS19VgWvgsVZeLV+1aBbC+BadV5Z96mVMaCD10GBvHLYlndEugBU
r5rrqIXmkxrMv/bsczbIZwNY4oPKSoS3MEVYbfvamyjrs+ytz3EcJ7l8LZMK5jlRia8IQl/Kpq03
RW16+5EioUDRdmckSGVdGg/PTsSZBfrkTUmKFetAPx85HS6mZVjUn0WGKzBl6LOyLXeWN9YfDFpv
48THUQBKjyr3vcTRe9A7RoMtifEb6UxnEOczQINmllUVUA9N/4i3cln11nDg4qLXy3BxIdKDYVNA
OdikUK72b16cG7u0sRn7OVO3QOmj+u3I6e6VxlmCfrpw2R79VZILtTZFg5cbx+8xJ28pRRY54mP7
sCq61l7iJRcNlR3sUOY3LN/65FefCOgYy6s30i/ILsVEG0rD2YRT1b9LzafEbztvmTHgXU6t6d9a
TT7rudb/6mpgT7pGYEwbuktDCOM+9vGtnCmffY3NptNxNIEjRx+ihnOt4UXvW1wRkZZtASZbrwnO
C6R29i2rIK7Urg4CqCPcIGKasDRDpEIWn/rBi+vn1hyLNcTVjrNkLI4Z2dCVCR7GNFVzsQbCq8fB
/Had3noD792kSbhxa/IDxsgBSDdwLyZasSjtrsMIzHR8mpzXmrryDnUWP49T6xetJldd07oXYfrN
BZMj7eGpupS9Rb1V5mfUH/NxbyzXyiGdr7YK8lK9qtxOLisEzY54y0GYaFpbhkeVvEWYrf6knbM2
J/PvqIz0IyYvoB251omInJ7jAhmp0tr4Nqf2AGwhHozd5Oaq7jvQnHjfhxXhsIAep7KUbAiE7nb9
5HNjgi6M24cTqcdQQ0Yj27nfRkFGN6xRXMFFIQ5a/iOntVe53bdkE/DaxpJ7tWfregpVZB4ntGoD
nQ0Yq0W8q1S37DXTvjg1RuGWp6YBemVh8aicqYGfYrv6g1cs2H8P0luNsZy2ec5DHKIVVd4fzUJ1
JDrKy55goSfMUZcUCMuBPNZkgaQjWA0WO0aOFO/MFYUejBfl92Z/7UQCQu3gQf0+Ix1oF8h/yCiX
Yo4j24GcRKpue8GmyGcBeI16qmBauNYsTSABKv76lvcp875/rZwh2jEff0oHR8c5K/Q1/Nx2FSCI
c2HUPOVGl9yFXYH3yelC6DLHJ1g1wQuhZpCju18N40OfTF18pdnOL1W/MKq2OGYSo1pDZajptEsM
O1jLVnZoAGlYFlGs/xoC9AMotTZ8XNDT9PFX63W0YLrwrym6Z8ZrF1gAORGKtmTU6b8boHPscjqa
JkYsOmHVmZbZ1oilWEZ06jiFmrQZs4mDhrnshzi5WTlZYGNQIojVOW39/CzPCsIwg+xLq4hetvwY
7ilwarIN5Mbx6lcFC+Q+6W56Hpr0r3ebgH289m7YvnBeAoCcw63x2l3df7kjIyocJMtgsM6k03Yn
awyPthOQiGmMX0Ub23iX0DFrbuE/18PkP0+OwFFb0SqXKZRhb8IPbqea/+zliGf8IoAXYdfBc+aj
u3Atdc64xFpw1DQ1EIQtHMQrgZmuA5EaaH714F22AZbtIAhPP9+GZ8L63sPGkdcx9quToar3ttQ3
XeaZDychNT2Sg4Nnw7QePpE6isy1Ngn7Z9siE85OunLRq2Jllua2IUx+ydgwXJF95r23PXPrJgjM
g2gIEyjzQqwFeRzPmXH0OyRG0dhki6lOgXORFp1pmjHjRZuNMarpKrzXkhYR1q/M3XEg+kMeY7WD
w2AdhW446/EQFfwgr5snQEGC7k31m5w2dCd7guM4Yoj82GGDX8Cg/PZD9DR6Yu0Lh65n12Ffp0lC
yVyRg6tPe2u+96rGXnc+yi3oxLVpPg/1cCtsLjDdoXGTR/lb2c5Dt0Q8W6mrbeCUObRtoUmFc6eF
dnYNa2AhNLp3RjJto9igwq51hofZCFKWJN1O1G8lWUNkv+oJz2Rq43jVVe+DotEC2oGOaDojNrtw
a8eHaHLh24WYMuMBQY3Vdle4IaeKVHk7RTo0XIJ8umAEeY0y6LKBCP/UwT3LW2oJ9YLB+XctOMlV
ekkk8U2M4e+Q1AfVYhYgTfgdyS4IBPs5E8k7vvScVlv5NshmJZkuQ4XyHq7nv2pz0MvgJH+kTdNb
09QaspDHYTDdZmZ5rF33DmWD6Z42PGfm1wgljudStR80rvRDYEjMebZEw1IGv4lfO40JcJ/EBJ3r
9+1fNrS/AeE/C1oVu5A5SIYmsVD0r+g/GE/KS1+01r9NmrdNMEA91XGGYTFkwxReu0jqGKlmxEAI
MoBJh5xzxLZWrFH0JJYwYL6TUnu1rQypGKQNkCnYVGrzu+vFZ13jeBVcTVJvzhoNcdm6dNQplZPE
YhxOsbqoCU5hKizpticv9Pcg62ZvtjROE7ULBlGUyHH+D0n6PzPQ/mnl+pcstn/59n/8V8Fq/1eX
4H/6g/+TGfH/Qxshkvz/Opjtf2bhVxP/Jwshf/8PA6Gu/5vv+rZFyBr/h/SZ3/y7f3DOZfNcITzc
G7AsdUw///QPmu6/Cc+GP4c5jJk65sL//t/+3T/o/RueMVx9jjCELTgA/7+EtDn2vzgIXWN+WuS/
CZwj0Mc9519ceXXF/6Yq2pshOxQKJsJob7k7WOz6HeERtCLOEm1BbXTqqBf+SCZiQ+st0ct154B/
4oBAZPUIEWvijhysLEB49uIYeAkJdy3PYWWCyLKzQ+tOwVJ0mSAvsTzrKgt2XjIWZ81l4DR2GETa
QHKYpu3MGI98jJmwaiksSFzIB96/v6h9HaRztX8SQUhx2JQfSVfJU9JsJwLIVjkJrxCoRUZkeZCd
NZO5vGs1xQZNe0q0YQyrIvsMpMjXPZKpA6JqkGZZdQ5Hc5eFvr4nNTg9df57ljR7N5jafWKPQJ3b
lNl0YQOya2INeb5BMneXh2fBpoOwivho4UGqqIZzlM8Ok8pxlzEV2Knu7qFKsl2v9LPBCL2bZvdF
XhsrjN3q/PPgEcZ9ZsnnpG56OlEZxin3em1n1WVnLDvUxwBbjRazVf+NRSFEcsbbmtduef75KsTq
Tywju4pnwIOPJt6kRBoQrX/eCkSjDr/mCNELiVOgKhGH+Vp6btx7EPaAlDIrPv+89Vg+qxUYWgSQ
aYvG0mxQx0hUjkaV/fPh59tK+k8AI4kdy1P3aEZ3xsDaqTYsaAaRPibLCkbB8ueH6fwbC5WdVSNy
lOWUnyE4gf4hlgKOSGvte7BfsSvdk0lD7fTzlT5/VeHJVqrkOCrmkDxsSqeREfPp56ufBxEU+PRs
pjIVbVbpAnVAsEA+mU9cSaI54ZaKq9nVq1QPn39eoJvyznPRxWy4fnBK5oefrxTXRloA5ft5vtN8
4UwcGjZBY2R4oDSaOPB2qR9/vg95fdtmnvuZWfG7a/zsoTV0DPtYwQfRSBP27axkQYaeIZtA30va
ZJvSBNXt6dJeCmrRHYjeBiImIsxKkzHdsfbS53ABn+hZ+CijOYmm0SEKOwD3iR7theOQ8jtI/wVF
srVSYshPThySo+RVwcaM+gHQtXWvgzEH2WHl7zI1v5zK6b80628S2rMu0E1pixRP+uAWn5EaUpyd
zOT8RkF5K2ehrbL7m6D4WzlFbZ0KRzlohtAdZFYy7HQ370/hlLlAgvyQGpF0b8MJ1K8ivml9d450
C/o9JL2EsixE6BpcE/ocH3pOvyzO/Qq0IEmqYQwJJuv0n2022k8jwPmOeszqu/ESKyR7wBDr50Ez
TqGTAz/q/PKPnwP+UC8d4zxqo0De6CElrzVDODygziKtA/ditpqFiB2BBIFKW9qwzqmB17caE4ES
1wehQsZ6uIiTuvz0UbiyvhXfki63V0BWsjEjGPjkqFBF9Ux5XW9aS5CBN//M01vvKGpSr1It/a5M
5BWm6t1jMMF7FXrqbiHJEoxUFS8hTu0XVHgY7qYPzy687yIcXzj0Ba+4XTcqBIKNA0qjeBSLti44
7o7+dEbURRO1Hf7ERjBiVoViTdMrAzRQFndTw0HkgSd6aW2SwyN6TT52p28ji177eqofYQz9Jh2T
z8zkgypMSy08Rv9P9qNwdLWhybLPYpqU5J+NKz2Lv2dRPPJ/DIKu/AOtQhGjElw5t0S7ImoirHbB
gRSL6SE74pYrqshjsYOSERwbCpMlQvHxY1SzZlDSV0naVzvHYuiY8JF1X5YgF6JrQgbnsqgKdXdF
/lYkqKwjgH14bvsXsxzzq6ncy2gLe5vZ83Kjk+MdMU/eMT7jlPjLL/LmEKDa67skevbs/gRUGN+W
GH5NNRFuKemJIG05sGb2I0nuk/sZa8K+A1Gyj0jgRKfTHI3M8SESoZb+dC3GvkGTlevnpmNBRJQU
mo8y1sVajuXHzDZaUB46Mq9eUFetp1mnzMArOQDUGd84CdKi4TOBkhnvWNejnZiSaNVkYfcYEhYK
Xw3OySMB/K4jljRbZip1ZWhLEQNZwgvGAWN+Or7VQdSBYjOOjEZU74QbWjveEkL41oVUsqpw3qGr
Alc64nR4shIGV3EI3CqKhPfg+P83H2osYiSKIrn2gmciul9+XkxnlxHveXIt0sBbJ65UDysd30zA
M8+xhjCiaXv2Mq28p6rSH8Kt7PUAd3jTV6b+wMhxg6Z3HWzNO5Z5o12cECRRanAbxuSNHpkbcSKT
OZpOhwZU38yiqEB7d4CYwfDXuYkzttux7XE/WXhdDS+8ezahOylGO94Y/0CjenwX/pmGVrmpe19f
D34X7AiEF0sm8O06dCEfhXMopRuV9glOn3Ex2ug2WzIchjRnhlYN27GPXzni2WnK+7KranzYIYDE
MtHg5xZNy3BUK2nCTts+jZwHg0TQ7yRtykafVpmdyoflsxkHiKcw67g9c2cmtrExbmpfaA8/n/zN
JOB/Ov29/vnUyuEPncnqWksGxW3iDbO75lTGnDPbxHx1ms7Y0NYyV0b7iXIye1Rd/mU28EX6UZ28
0AANLOxLwtL1MNzeoD1ZvCoz0Nbm/PSVmd+LsemfuWO2UccQ2i3i++jK7mEObbGp7HLgiMyQfsj0
kEA++3fQTsO1kEN104PxWvvp9xizFuHr+/Cb8K9gSLKKKpjjwui+xrwbnq1pa7Tah3TB/msGjbg0
QwGM9JTgB+il87MOVCs3TeiufdxTrNaZ8WiC6HfjFObVT3ogdoilfQYiSM2bB3OvgDkcKBxJrAjC
dcN994g8wFrTkMCT5Q9swGjly79C8mQp8z6ikT/U7Rb1sQ8O2Dds0LZe+ZA6qM9Sg8gWwMSv5rsn
8nOL+AoPYwcKWFHw4lwO5LQd5FvpHETs1+9GMzXz+45NP87LrcuclXnSCAomh/asK/bTvEpp4gT7
kX/hMRlRgUS2h+haxvGj1pj6qDF/UzlKO3pR3mL0uE6S1gcL+ZRiFnvrNUiJzlhifSqMF4QgzBjp
/6NO0ALuHHScP//lqGcIakTJ30jXCWkPKu1uzDPjJFQP4M/+TlUIkWiUPFlObb3nEHefzFgdpLIR
12lGP69iBarn9xi/5uR0wIC6hrhtwkwfAfT/eYTxJlrhbMnHyI9lhOLTHb2jQt5/ayiaQfZTfahg
/J4GuzsG7XyXeq4GsTXtt3WUb2I/S16drnnxQrN/Rh1gbMye7SIv5FH2evc+CCFQn6If9gAkLIdy
tnuHIy5jhiRPthP5hxyVRykn9W56G2lF9ps2HAhBTU6tOZDjJuoDwPv8oKxpDgtBW5yL+JAhX1nX
o6zvJsbr0DU3KLacF9qb7XVIzF+JOXk7koTqJRkxwyb1i3StV3X+aIyRUjFij2RT9A8IWnp04y5J
CD3vCrou2l15QHxgA+SzanWwfnaIbCEHbR4kzsbAZIUdAnpFGgQvStO7RTHMdEUhP8jhSR59bLYb
Lyvz9RDOwNUwfhUa2cp2yz0YIZB9p8UxpIZ18Bk8kY6SE0o8MnboWHremRG5K4D8ArjWS+BH41s0
D3lVQtejIeLdL3omOf4bob3mlVZGdoAvOi7M+dMiyAkF0QRlQmcuiRLMzPdG37pPlhePCFfLfZKN
5o19mnW5F/sQh8iu1ikrbauwGdqzCQAG6N+543k7OXr43Zht//HZaMaXBRvtoiDmGfVba7wWSol3
VskV3UV/5wvItj9biB8RWjFmVDd5oho0gCmkKzG+FtVItIkBvZJpbnxmgK959fsIK73zhmNbt7AN
2TTPWYSBrOz17OxnLARon6qNaKGHpCC96f/VLt5iRGE5YXKkGOOL6VsLPQNFjT8PVRvXoNvHjhkM
3ntqVhaVvvjSwipfANwj2hb9i6POstXm1M30Ytf1p94FLPbWjALtOgCH3OJPurBhBgROu9KnnBb5
aHtPieG0YOA6f4V0ztiNLXOlcE6DZGGpDSO9R4l+TOw+wmJhfem6Y24REwXLeOoAEpg0YK0IKEqb
yeDAWQD11gfOD/BwFZafyij8VSr4y/ZUuyYsNIgWtqiHk+xzAJLmH6+VxXuR188hMOEF2WrYzfPw
I2olBiXihDdVRYO9nMkBplebWzE5b2Xljjvl4+QE62lbA+1fDsQrf/bkkeDJqaj9gK2I39xJzUNR
qUcMjHf4Cptce/l5iFz14RSBdsy7UC0SMiW3I87w2aVn0WMctRcRlN5Rn/TfhhZoLyXnrw1Whk/D
1eJN1DbRogz1agXji0vTLg+ESk0r0QNATswGLb+B4CBoon1SuWfRWUirFL7ZMYev1vJHpEASCYRW
KpLshBY5qmV7MPB/V8ThwcrO499sXx+JLoxbPBaQh9L+Mjn0N4u2in4X+rAfwDHdCTPJNqkQZPYy
jRqqrv6wq4niVDTn1Es/jEITHNFjYylTSTtQEpPVCyYRCGBsjGQpan4FnMby4dYx5CtJddw4HV1A
2mx3xCOLRFXDiS4xV3KCWzJsDnWJ1Ge0oKcyaUedTcyw4COQkX6MmQMsKomWH+P8oQAgkqQnZ3IL
wmKto8vcf0f69U2Cg1jY2nhLbP9azELNKu9fDY4i15+HPg8HUOkW8p4GokVcJP4FoydJNgFub4hO
4QYB9CwdydKbqFV6s0kLeEqTYuBjnKdvwCvXWqN7VzI0ZXLn5QZ4Oo5eY7vPlaZvC1v8VbafrFEh
bwIXIbTnkKvZdhMLT42Ux/L62S6iw2EacWs3LnG/jCvbwTzktTKgIVqcjxxaBXDHJ2ncC2D4RNl0
E1lj3vuQy+pYxEz1jAn3JQPU7Gh2ZGzWyAqBOAcLGmLEzxXRDgoBoy3tXHdJea3i+k06hb+l6cUN
OX+eXQkyd3TVm1ci1cLYMS6iGgQfA3D5otXDQeSwyWUD6aDWM3Jki15d/b76tZYDqnEjrmeXRhju
gAaWq95hQ0qgL8emWETY+PAf1NrhPx4qnKScyIeNcJj4IGC48Cr8Vc5NsTW0OcDJRoQ/9c3Gcofx
1ewdtW7sTWBF/lqYxM73I+Emg/ibNQ5kk37VFaI6qG2jhxLpBO3aXqDZK+Nkw/kOgiX68HpfdyTD
/jy081dpiOYVlCD99rLtdrIC1HgKivilr+x8mcXNOcbfYctXl2MoSCowCU856Kr9mGM/QqZkb1Tt
rFqadAFGFlgfEBw0RETO5NR7CSHPNTPz0NhqNcThW61cH4yQ2nttcgyaosNCywEIhoFR1t6vGL+u
NSfLa9XDVKyqU47OM8G5t0t6suTUFLCc+6yZGDBfPCG/XPz3LFe6OBogleM8nLtnCpxnmjZM6TSI
566RsrtV+PVRkCCRy/5OEkFrZo76S12AcRKGN8fCtguGswytdfOVsmDFGiT+5C0mUvYPdHCe/gXN
2sXNpu5mH3N29YLxZmfdM2yzp6A2TgxY2rcpwewSuqX5qo2NWJvaMO4rj7Up476RkgSyAlZmkSXR
a1aglgjK8oEvqF110G0PVNPxOWQGtoxxHXH+Ff7KbeTCDKTJUC86GtIm+8hL3j0sNniGRXPKAh2f
lRvkK3T6zQPB8tEQOIBkHMtntD6/crqtd61Diel5oM0sPTk2cFhWjYXMNbSh7/MhWJp9T0FbXsbo
q6/lKegaEPXu+Nv3W/Xq9MJbNwD5B3RIO/LhG0T0MwkFvQ/uCDy3U1hkZ1JXzsN8LLC6aZZkT6Cb
aUou+pGAehoQNS0W3V2jwHCfoK9h7qzpBIjYONRDoq9LP7oNlMVdIrAh1PHeoy7YsMJjZ9I1nWjK
4R2FnL8QwjxmjAw3miXEza4beLDhrupwkHgyCve95/yRlj9tkLe+wR7yXpLBdDfwNZhhtT6BXcnS
mhs6A9qvbYC1M0I2eS7TtlnazSwQt50/Y5vhdcWHBhg/fubeR6MlKbWiwfvSzJTSg0bDPU23KisO
PdbdVVVYLeTLtrzJwOHMUptwCMQBXgoIoEo3V1k7VrMRBosxZ34dETNV7E1mqXGrHPPgtvlnn1SQ
uFucj0Y6mocoyo79YPwFntnfMk+8EUrsbqV0GclGPpadjB5ngD5A5cO7G+yqwMXCbpB86DLxWU+h
jRTKBpdCfsRT5kudYxGkhdQmR/vJTxN3Jyr7OmKmuKZBegeRnCBLn8kc5O8qDmV2Wk+XwWa30Yce
GT2BYOTNXChbvyhDIRnYhJAUtTyovHAgsZb+Jo3ddMFhzD5Gpkvyd1Hhw3O3sTYWF19OSybIamdl
zgbPUn6G5PlaNoDOh6r4hXJuzUC3udahZi8SSLLLzgt3lmzzMwMlbCogedfVCCLLh+E7NKw9tZve
rMYE5u6Qil0huyNrHcVOqr2xmbrnuBleDMzWjTdUq26UZPm09H91eTLa7N2auolrMboFiRFu48B6
sHq/leDB1xBZUaPIOfco7N7Yg4PdFLt7XE3mtUqGJRVNcejolNOTUz4TT3RUrcIolPkvtGlPrsfl
wI79x1U9uTAW9DEAGfkpqP4WLnOMpiR4uY5SuRI4BxZEHgIuln+SCUUcfWJiGwzaOhoBE6ltXvkJ
nXaRH7LgGteo4bUYgQmT+CeQMLgxJSiIDBVG+FvVHm1++lI5oYx1bdQvMbooxnnsqnoMXXeiIDGL
ZGubR43qftsiOV6k6GtUaH10qPN65cUgAjyLDrVyF5bXqO1oTF8OZUY4JGerD9eZ6X7F2IvXBCGi
/7eBUJQQ+VfK5ClhIlXExYYMM3NlbZSPf1hrjQC0H9yY1uixKkfvvlO+eB5UqB20AupPFpKlWXTG
c6tAJJjRlp9Q4NjFeI2yC+jl8VjB8BGpTqrlGHN0y3L/Upmf0g3kpa2mbtl00E1hf59thMMvtWGa
F68sV6aaSEeBhLEAQTZcMlgHl5+vLPR8S40oLr/B9ZQE7njiMwTf3SagGUPf309+FuxVSGRB7njT
qj4bYe1eFC7vslCYXrwczYYq+4PVat0/HkiZBdUcAm7gVbZPQZ6UG7urr0yNsacus8aAuSzkuhaW
djDaJjwacwCQW9cxOg6jIvGD5K8ZFxAaw7dIQ+9iJEA54npABTMNMbhk+y3kvdykXWlsx5Cgo/iQ
c7nhl5iJOHzYxdNgu2+8pTaoNNzEpJE8YeTIF00PPzkeA3j5uYeDPu/2QRa/5DmHUbM0dnkTIoEM
y23GOO0p0SH7aUhg911aqD2e5n9+RSdh3BB4T4aq5p1VX2NbL4tVE6n6+POjrKRMlRXA5bbp1vTa
nvus3uk9B3CnMncGc7tzJTumUbWPHZYOyFMxf+tFFEzTlFWrwLX4dn74+UWUjLRnMk9hcFt4aVed
qzok3SGnKkJcJah/DbxGCETfgiH2Dsn4Rp+gJlIrQr2oNU9kY+nLJvJnh6XOr+v9wKdccQJ/nVr8
8NMM6ciDOL9C2bw01iSx1zorrZuvwiSM30KacFtLQyMUzd8azjBLD6ESTP0svSBv+DVA0LfL46+J
AHP8EK7xZnJ/bkoNxtYsP7/KytlnlXqRkw1rKvrC23bDp/PZKit8Z87/KDIMeq4WrmUWKVIH0Ud1
rtUdUoWcTtPp+eN5QfJDogvI7UsCtL7V3ux0oBGpF6+Thap8UGq89njn19KO61MTVBaSX6pLh6Uh
IZboYOo9AZeWcxyUtXUtHByDI6t1Mn4TcA8eUI13jmPEZCT6J+PDeCedYesFbJCUbr9CgapeI417
wU2JfKOyvwbX9p/6pvjWS1It6cEQQh3CSFFhzjG3tvJtBHe+72yyu+jTdYFPtCDU58Bzf8V1fI6w
aa8jCx5X6paf7Rtuvwoe44QYATXTLqxCfUMsNRKSkvjslgge27TF2ipxIbgYm32RyD2irRDRC+ZE
683gBYNCIhU3Bb+ijdi8cbWwAZUXJwnKi3S97FyG72GRbFQicnRizr1LLPPy86C7MQfC8so2vMsn
QFS6Mo1LWVqkp3DEeRo2jV2La1zUjKZLcOKGn+dnH0BmLkR/yfxZ7WH1mzZp1abxUU614Ticy7Ji
8kJqPQJtMDuq73ahW7+YbmRc6IPp/3iI6I2vjcZAZUMkeAV8FaH1/Cd9TkKeD5jLSYxfiURoT7ZT
emGqgQY8IA+21xxxKHz3hp3HpXUec3Mdgpp1MskwSSaegR7bxPNhnCWFz7LFH4X2GfOz613+I6y9
RvHEB2WJpWXq3oFDz1FUMtq0DlzL0GzEpczS97DutN3Pdz8PlTLEZQLw3tO2PmINI3tTiUMY+ReW
c+B3oiXqtp1oSPIvyhTPdV3pCmJrrS5enzinkix5jn/5qkg5HcEwa67e/KCJSjsPmE40BMBwVOGx
RTHDfqMFFURExske8naD7OuaKXWOw2rc0FfC1DDQqWg6z+bkNBqHWCthAI321aypQ2zPgy1TBPa1
UlDuBuUakGCj5qwPIQ4SY1WOhMdUvfsYMZYfmlT+7w8/P8MpjOsk1o29IUnUMMfsOfX06JalwTUQ
VOPd4D0z5VVLJugJEMg2IIgFqWITOsWjI7PmaXQLeQZ2Ptxdz1hYAs9vATffzNK96xFw5bk67Xsv
tGCS6iDUqDQfXmthz060eyy6epto1WdIEvGTclTyCE0LCbBfig0FB9+66t1yEsz6TZO80PmZp28H
VzTOzRnjepe4pr5E5xs9NMIFFh3LweHn28n+sKmO97X0YeB0enT2PP6NzhzDh982+TqtpnpDRz98
NML+k0fINIeQ41Kt986eK2MF/yB471Rm7nttjjRgtvJe+01FXAYaNdu3hitcsGNoQ7fwun7v9o2H
pgPFyQnigXEiH95YYukh4N4n8yjCosXcuFiVbVzsU+Y/DKbmLzOtLvZIuw5EDEQvGE/0zUia1DZq
B/euGcWlyjVIhoZj7cx6MNCPWD0uFmUcEsrlZUWM8mczP9T0DGZwH5g7zTxwfdbXKuBsrfPGfuZJ
dEJX3L8RYDVuBqnnWzvMoLHaVF9Ex3aA7Kxun7sKFlxphWuvAC3vKeNdebm4My2Th0laOxVHKMDk
/+LqPJbjVtJu+0SIgDfT8t7QSxOEjgyAhDeJTODp7wL7H91JBalWx6FYhczP7L32/B4zYCCdxn1+
f2f2Y3oMu6BH6k/V0VRTerRcrEQYmNmmI293lSvxVjCk6GDMUAv2KdI/P78GowW5R0bDebCJhzHd
ySZGzoxmlpmue9Ik+gJngolf1jRvYaHv311wH8ivoKv50bKYU46A0zHqxWmcvOrh9Fih6jQD7xm3
H8TU4I4lo+NOydA+Maz+SuvuMM5u/Mbq08BvZ50AzxHZgWlnQx8WcEpjvKtsrsUlewxbylsRpvoi
XO+16QhmGur+n98gEuEC0WRo1yZDHp/ECZ/Jy/iRT/vK6MSFkoLBxdT8rkE4Xli0GwsO+BWvEKPE
hsujeGMtSaLgDJEztx50pQaZBxjztS7/NIRe8wZxNCLB3E8TUToQ58QTIz5+kA4FfmeqA01CiLFv
CYkz/fdujKKVrQD1TjmJtwzCGW4DPEptB7ggIb4ETl8AEPob3wvZTHXG0V9EFL4fAivRzozhG9gJ
qxsHb5mbom6crO41igt7o1mob8exKy7aVv06y9x2R4ypxYYcUx7n0YE2uFmHKXt+BAzJ1V9eprbs
jqYskQQ18izx5c7D2AKm4FDSLmZuR4xbxcaTxJf/kNnPazvAAA4j8GSJ4r+2tq1TZxvOoyLaO4mc
44wi/TKEMw8suqY8IGaoMZLfJTunNmqvtY9fJ6yMfGNF+UzPgzqjdOfb4BrYnv3GZpGX0U8sYh3Z
YHUqC6UveYBsPmZy0Oll5V+on2MRlOsxLhG3aLTXtUcWMXok1mxbWXjiV+xUAEAa5zVJhx+1Z8wn
uwk+ElzbxuICtjcEG3ibwQiYSiN49aeqOfhDckJnxcE+bnqfW8TBX+CO/P4Te/hT2cn8GL+CBCSM
ofi/jr9RXxLDxvO5LcGqSxVDiuirU9AxkCudtCeKKGedV6pX02exG+VMGenwVym7LJU6b7r1iE+O
6e+GGN5ggqlww36Cixl04iZwiZ2lX9hGGeedR5BP11LnW3l1MH1PM2wBc5eW+dfQudkBaC7pLfGU
kLeEJS1uMUJG+ZJ0i1ievRKiVlv5t0AwtM0lGnxAvFvGl5xRSZjs8qkgAHMoHxnLkPUolbMywaUE
Zups27b4l2+DHsuomfCvYrzOeKjINqVbz2vkYOG6ttjV8WCm+grAS6OmmfgIDjSsPdJwMRXOGr9M
AXE5gZrAoMpLEYvo+ou6LXzVuNR965mhb3pBaFysCUtjLdT9HjJiNNENsULC7LGZ3ZTZq5+cIQ0p
iQuTbJq2lHLHMojBP1fQmBhXvzIZFM1gJnCcm8yeL2FqPfuFdhQqXx77Znh4Y8hkSkwkd+p+6ReC
tyCv3tEKkZ8Y+0z3qvjpO29TwO6yq0LWwS1RTq3DQoe9HbJ9u9gYg7UxGI0FTYNEYwgvQ5tWO53E
TNAncy04n9fIqdfQWQgA8zqTsJjoYiBivftOcyi4Eu3WsZ+WM3c3D38S27EtBjCzSR5tCus4o8uC
cs6wOalq5+RU7Y+Ctf4uRB59hkml4e0gAnCgQ0BQinTynk8Iia0s/teoyjwyTSbU2QrLo58WelsS
NiWrUu7bDsGJ0e5gtxHy1AmKqjHOiGGy9M5K+/8aY/oqaglgBNu4neUJG2hpHqPIOeeNEzOLovme
4bFCAeSD6vGuMzcttjJ59ZWD5cEixduFeoz2uJ4+FGpd9jAFz4yIsXUW3SKQIUivo5Eqs2w3aUAd
COp2pq2qVYdlRlYjohugHjIT6S5Ax77yrcY8FL2xdduKgrjMbg6XxIlgtx+djGCrK0y9avqR1UMJ
S5B8JoGgwmTO1YhfFgHyF9b/3ToFMrGJ/YSwr4zIVcv/m02ee+FTu7EXP0Pb9/R5Ak1T77E37Exn
Z3HsbTyC/khus511XEI1m/v+1FXeB2pJWhTa31IM+3iKWF8xbXAYx4yt8SMMM7SixGGVPENAYecX
b/BesftOftm8cbxfS00QaGnfhzSrXzpOgql5JAlRZiWfAjy/TrpydV6uapOPby1xFXUYUzMoIzt8
3K8y+cwa22I5SIi65f5rWjs6lTJAToia0CpQw9cKR1c9M6Tx+xJvA8NehLcdBieJvJMd1R5Faltp
7Cho9ob6CkWBdtbK6iPYn48+NzkZ20Ds0nbcua3a04skKw/fEqQdw9qNSTRse7TlQJd/FczK22kz
kc131GYv1jO3ux2X8XlM1M0LyWLvuAsRit8kJz7DvW7J3GIAGBATY5qXtA8/iwlVfZlhU4zVKfNJ
GUeZyzkq1HQRKVxIluEsRVvQkmQUO6AA/KR/DtlUkrzuMlOfXMp+y8EVFZUEmtE2VZ51FITqoIMh
BhGDBxyf+Ral0LP5XIl9bDOy4RdrArXbNhJeHpi8nWPLiTnQML372O1ChXvP0ceCayBGVutH+t4O
2BtM9lR7gd9M9cOBDAy0fInh/gR1c6oNs1xKLZgyTo5+z+Y+cLhh+RmDjwFj0tTzXrchvBk7ZctN
yWqJrDgHTnXr0DKiYxBrN2rDU1kXWHT1FszhH0HWJyDFUzQRVItWcoMxATVk/0LcXoYpm3zprHzp
8/YEoMVgG0Gdk1SUkuVCp/Ei87fPPDUPozv0n0u6kIO8AmuguiAqZpdbF+tyKi5T+OEkI3AVT/yd
d8trMsqR+RBRlkYS5LuiSfYCgPYKf3m6daKThO+ydUuif/waWrFAOmBekra8pTEIKlxjq9Cl0fIK
8dOPoSN3snuZZwd1DJFLnmVVFwaSqp4Y8hvYwk2TFfLMfDMBILkxa5b7ZrJLLJMEceHExxYGjGwE
3oG2wztt40aMc9AkyA+ODVsLLvBeXuENsqp1SAWQqIHpBBEQIx1mHLLzCri0KiwgmpQF1Wt8tUmq
tjKPtx3MFywzksPLKWV6V6YfJtEYrOhDUljZ+Wp8f6Tk1bhBM9fayqgynv3yoiVmR+RI2SnKrJ8l
gi+E2S44XpeIDVxb8T2yUnmYwYytqx7DDgHQ2HCMujP2qjdGKFAEVoeO9s5orecNPxaQPK9r3roo
1Me5JF9dVm7zZjX9/LBYaTlgwhOoeA+HVOrH91fkJ0A+aKbr93eqmoK78DjGQ/dQ2fMNwawP+lDz
SRQFQh1fe/CcVJU9AMPzG+aeggeVPcrsQ3d1elKE2JIR2GU7cor/Fk5q7LG7Jqu+H7qLLesfue1N
h2JCDgpTAcq2kN7BCRToAdd2n4nDRHMezX2vF3rDtGS0YoxnJQg9clmpJRUd7IgC4a0J7dM4Y+kl
d7w52XHnH7y+hOnq7RJyy+wocd5NpYdX9m/rmVqhDJhWjIFLcCMJAhtYIuypNQ7cIbXte6eJwYv7
vDxMJWCbQbCYD0aPUCDYeDAStbGKQ7fbIoGtSSlvkReG9yYvvQerMVDMbZzuXVmCTaHlRpELzobQ
KmojBSomkGe0axt31OamQxQLGLEo7tNgfShP4DYPu5fQIFJnDp5lWEXkCRLLkVKd36e2Ya49tBPq
6VQ9Z4vhQW4n0d7r5umHFufM7za1mMSXiq2voQ0uQJbVpWOMp3ApeVX9VlktLGhywl5azo9NPSEp
YoWZnxj3bsYwQy1j4woDArAA+zappatroC5unNPrELs2ShRoipEpyB4jvvfLi+onY+1m6NNaY2D3
3nNcBYvFoR3C6mYN8q8ZxsmxdohDN+z0SbTnuAXo0h8yZVIojrn68JfqEGglAg4xk5GpGxntQzQL
Z/QU/dlaXian/1SSFAuZxCwFjPrVF9NJ2IG44h1Odowin4QWRZeM7V/H8n2DpAFkahM7O7jV7xNS
+HXR8sERk9UeHMFUvwovHpI3duJ9fGaIJsITMlVn74FU4N0b57PI0P8m4ZL0nqufrcOBYvSxfUaj
Qsy03MfR+CMe/E+/7PFaje6XsmPrmk3ZSwcaZ+XIhMWYRcI0QJZPNCnJPU+lfLNLYl8gfq/TOUz3
tGLJPVxeaMPCTe2U+UY0SJ8SxR1kT656S2LSmPnwPL6/41EWANt87pa03nlOIm/O8vL91feLasQt
97MCLBu6M2hSKI6CEqUyu180Yra8YFwgVMYirnTOZXS3+mkmfxRRErCR8m1w8A2Q62nij6ALiDAe
1oq4G49rSTeGybbZsa7OhPU8bn9YU3J0dOq+B4sO2MJcDIKbg2r29iIfniMyBcdwu8+acRkpnMYm
mOziaTGSfisVUqvUL5qjs3zbFcUDHUDNmqN+DFWgjnE9prfU0KjVjP6r8ILplDItO03MyE5QY8Nt
6saEaTaKX0JUyFsTVbBsUIghdQx6UvVCKFcYwfkPFZuoCNx9TN9zK4cWmAuwk1ZTePR+ByXBHeK7
OVToiHdTOSPC9ED6VIOObyoU8KGLeTN2mb8NZtNZ8QQ1G0Tb2TUNhL9meVKVq0mchyryX5lwP4+D
batfjYdCJpHtuZKkE1Hy7/tFrOG7s/nwwT+gCI73Zovk2bVUeo9aYN5ex2GW0nG/mugq6vEWTOqS
lJ157ny0KMaUh0y+JnLMQJqJcxh34lwY2f99FaAwOOpKM4BI9Pn7BT2VPqcZFMoK1ikMc3vN4j7G
o05BoiJ3PVuif1ZeD3VYip+i4wmpAje5wrphLnFusw5rDNtTGkKMdVz7GfW4nM9jSpQkAWnAXaQE
IguGiXmpcWzLcmYgoUhBau1iEQBdOrPvr5Yx/RiYoQH/4OX7q+8X+s9x2T/xK6Svfucira91xLET
geJNFBICppZwL3UzrcbVVpYIfv1QGLQLZqLOYeYRf6B+UwC3F+Xl+tUm4ReR1pLRqe0dLqXhY0iG
Z0KS1Fqj9jnCPO6epRjDlRaROJTVCI3o+/vE4EOeL7mLTT4U+LU6wjI8FFrLdzJMP4p2agCafIJy
n7EHpfPNHRgjmgO3RbH82ff/MEbJtKmsOdxEGgcvBH7ShXQ7n+3ceI4DcAttjTfwSt3TdVxKKcvb
5xxgz6qtf5tmIR+mJR9Jo50Th5BzwhYtd9KeBZSqznmx/CDet6Ac17zV09pzLXrFEQkgWwavMgkY
Y4ZgcORAUHOQjququHqdLq4Gt8c+TwC7uXN+TemMVvjr520Y7LPMS+6Rec/GUZ99FzUxKllC0tE9
E5fkhJdmSux9WrhcVFlrHS3EnYADtHnyJJjOMAjUy/KZUwWCzmC6f18pCNGda1zqg205dyefo4+R
dvtAoWNthhQhPWLYWxO09b1sxS0uQ//0v+9UH90cAl0HZZ6CLILW1sNW2Gi0X2vWNR20maCkMFq3
uY/TIXJf2NE4a+DmpM6mY3LNrSy9NvPc7aiJuLPcKLx/v1h552y+XyTT77WHjnZLYRhdcYA3e1/h
7amGpfpyyuGge2pLz5y6vUH7d8vjvr8F6MbI+wHC5fcaxTv5OwwZsuP3z2qWnnkKQ0LAvEngsydE
gSmdiyQwVTc5wnuHPkD/Oy0vg52CVhOvkYkF0Gay2K+aihVkw4035PVEcx3ufN2VR2bl3rmURg/n
wt222Ci4HYc77SZrV4K+YT9DSQSkgWKnBvBaa/kaabCXc7Ko97nTGFW2JRt4zWguZN43d03zxwOo
ss/q4lQMCjnpqN4TuNysysyrCVQX6xD5VnzeIyAqHmwBEc7mxSX1TrOr/vIa0MHBgNXHkfDjywLm
7vLy/VVDCoMM9DOyK/3SxgAVmdw+4uVTAqOZ/mYyAK7S/e7Qdv6uDQksJu5a7OeKkFsT95tVBGqV
Ef8GzjqoT4b3FVhR+2ZhKXuf40/Vb3M/SE+l0SAKrzpoi0H+zoi8O0wBAe9GicFywJ2xSrNwXgta
181ki+DKux5cbVi+q9GYfgd9gUTZEOInsUqk1avXEMV2lpnixcdFBeb7Ceq+OcRNinTOj6fNMFvO
YRxa/AsV0m8/EDUzBjVuyzJXLzxFOYLvNrmFU85WkV3t0UiUejEVAV8MHG5IhIxrHIpbWLCQxyFX
veMiZcNV+80+0M2vxg0nxFjm/EzpnEVsOldT6n3e4e/yUsCqKBFBSIAGD9JrkbWa9Ln4l6/rO64l
61OXgbmCV4JqNGAqMrTqNZsrGxEycVwjOR+7pOqCz3h6dUX3UEk9/WwYtq2VhM/oTzYhAip7aBBw
Xn4wjFL9MAODDiWp1I/RDsHjtR+9mJpXM8X4JlgBCV2Xb9+lQ0B/ZDVNiAeWiaCmMrosi6tDUnTX
yJd3Bok4D3WX3CZImLc5BjtEBTfvW4i8u7G3QR9gIDvUo2GuUTcPh8Egt1ijYTqgXfT3gdRqW6g/
LbLufU0luEsHukokWb8sjolVpgUrxhBeeheZFNKV90qrcGnKbZyl6YOJSYROFNhcRtj3PcSovrNL
pFo9765AN6fghoBRCW9iDtkEkXODpBxZ1GjtqXqaFypHfhczuCdzLH8hk4kwJA3bqoHpmjLKv4dm
Gq8HR1Xn7gMetPU5h/X7IMk+6b0URIeh9GsrFDMl7Uckh9QBM3WyNIsgEienIAKZPSEjZzGTFNBZ
NwbiFg1fhkY42neAVX45HS2Kj/zxnLHb2dpOhuxadcMmYTN3ohsmo2HswzUa5/8rxFG7YAGw1UvZ
zUxAUPseaAYoMHIHFNpk/ujIVF6Nlm8S0WfOG7aZWOT9rr5Kfj50TkX4SHV0R+hb72WCZKcf8WaW
AXH3qjY+wjJyD0iGN4nNPLmdneFWdPKvHFwGNCJecYH9750glPKMq+qvihg0ycEmEDwLuqdnktjw
//0Zj6u6uqPxLL2t+s778s32ikdvJI1ARivC05+mM4pLBpxto0BLn3KmMWz9mXL3wksPCb+Eq+F+
QcH1T0wXjwzUW8oOyjE5ymHnuZo5cW7XOws8+6FLOURFUX1qxse1dNQ9JVtHlFmPZLAhnXGIqwOJ
m/6KKIgXt2+Cz9nBpBd6PLsockEMp011snGDrprIjW6kEOhfeVXdepWLR23zXs2pNZ4kvp2Qh/1S
eYO/6oKw2WUgOIBoUMS5Un8iUArOxOTSICcAVL2O/caQUTGSM7pccz9IQ3PPfJTLl9iwv4ZJp/tl
I8YdObriYLrznq2XOsOIwsxd4CoCUxjuv7sw0YrqZOrgl6Xs6lCEM218FmxYljT8Lf45M4vwsuiS
RyYtQbqdttn6il0p2Ya7AUKPaIB2NJTOPoXEtk0IhQOSAzsEURNXFvF6rLC2RVpudeRrgKDEHRkV
M16X57hD4cVF7vknmUFrSHaNJvjGdcETJw4aFfrl/0CfRUeKbHEqC8enfP5jNJVFQk0cs3bBrpcx
h2SIxUwp+0mijtwCgTTtgy+DA/fZOS7K6tQ1GTNkpngb/vbWGT0wzEXXbT0xQX8OAGJGU/YQnfJf
Qah9CIDwBmM01DHXqK3LO2oDBANER1gWCCNk5QkTYwnss4qEucWFdjXSaFw5zFKRTrJjdofFYxtE
hPIwroz1H50mcPfa3HqpgzmlrqtoU9i1R5MNJorMqZBHAMN0yDi8OZqjw+yzINlLBg2E+5Ah1ZD4
f/PU1vsp9Dqo9A1OwdIffkZ5cx4xJ/7jMiPgSe5No7rb3QunJwSVqEFWC9tsAlDmsKX/shxzD36g
IXS9oiCphb1pZyAsRgLmCP3yOjX+YWkfDqYGKoScAQFxF4BtrqZLG6bxOS9YEosHleQuoHpxLmES
QR2MeRyzXma/fBOm5jSQIAa3p0fKxL/CZLpB3ZMbBzr5NTfCOcvYu02sAKoK2Wo5pz8RdRAwh/Xe
MP6lMWyyuFX+qqX1IMc9w7tGh7ZxlD2/AsAxni0SFT6082thmcHJzxOSDofQIFx9Yb6wvlgVBBqe
dOHrvclHcyMXCRRi/vaEbw3ftbcqsmZnLbuYLjgz60YEbTuEHLjGezKww8vTzKUmI7kVU222sx3f
xVrux3/G2jMPEISiGw11s/aRQYGgHAi1AJrDyncAkKMbvOdt/xhmkZxrT/9lzfcV5qSoJH1avvtL
AhZU60yb+UH2xMUBv1qiaSEqyF5egsrBRyyJ1piIu1juRpwuOZl7/lPM9UtLsXymExBUnkhnSEz/
WwJoesmZ7DbxuGj22i2D519sW0GyszEJJvHeFfGuL5NoE+SKJNzCgG+bEdTLASbWOq3X5kjyTeL7
m7YsLmGBpmFuJ7JCmy7iWeNqTjt5LHzufEaWa11GezWaaL7n7j1u49fU7hTDUzte80tA8qxuRtMR
lxFjse5Sf9c2tWBW5f+UM1b3LqntUzyR0eUDEUPIvImT6CKzRO6hQ7FeHntcSqzFJ4fkqi54IBN8
VCMLlW6qx13llPUms9iv9y21W67aam2N85fI2fEwuXqDeKcPVterrR2p12BEMJeG/zU5Jj4UHCsj
SG6thWoFs88dg222GbQcydpI4pU1KnUe+VubtlJQGHjfVqYp/J+Qof90LpllpCpiatDwVSH45Sga
d0kLnx4HKlmcLjYEI97hw2sOFEY4G3uxZcLI8C5XFytFttq06cDNq3ZFn4WHkfBAc6TiqFFtKlkQ
6YGc0JQ8xdPy0v2Dw/4qoMeyN236y6CuTmNgNZss+L8MgX82c7Kfza+uLeofSkpj04bZcCKVsHkf
gxh9JCk+tJkQi9BT2C5XA0iVW2rG1rGQZQyGS4pnQum6tqcXabf2ybe/B+CItBFrs+uYs2MGwpYl
Ixk6ju9bO2ZWGp3eBPQvx/DvxK8WyBNUBuZjwu5OLkRCmJM1refMcD9pXpmF4wQ7wIRyP7sgfR1H
n2AToxuwXZjhdvBAZmW+9ykA+3LahwFD38qHDDgM4Fmb26xVt/Vhk94lnZ6DeWM3jfRnmS5+Q8ec
X8gVISkXCaQxOdaLORqLsX4urrPL/r2r/0wwIO6AAFjYYm5VM/micXRFp5DtgechClQRm5gBdoBk
6rj2Q4Zv1AcbhSt6zDIomYmE6mj4r2OWYPpM5WvCjGQLrgSha9GjxgihRQTz3dAuU8FJIR4dxGsR
hiwrZgCLkGeCLbJC8pDNyjvquhYINjg+kQVSZXXbakQnCurpxzxpspgicRt7w7lkgdpnOccWzrJj
a+csb1L7I5NBi40jA9mgx+iUmBBKLQCSQYuLCaEb2hbcraLUn3r66Vn1fwq64MFOwpUsQYX7XjDT
h7nZupqbP26ASCZ0CwupuCuebHC8iynN1Uiy22nml3LxF82lU9TnZhDRBZ0/J8KYkq005e1NzzO9
EBBZKOvmvermgpP5lwi451JyPjryYVYlggk4s2FzTedrkrn64ljpdAl96WwVSpIV3A/yK+cMPMRs
M+Ce7BNGVjKLiQHRAhjvyirHLcVPdXLtzr9oI/Uv3F4WWjljps5qD+xzpv3g0dHS25y/X7gl+Qow
eYD26lwMBDiiTmQP+AfmbnTLMY9uLYmbrzRb52KBblxJuwy3zuAZiFFL42zKpzBNSchlW52xn8Un
QgYSL93qYhpOnuWIPW/Vb67i8DyNU3hGU9TZvjoahLMmrrdkLXknG5YfePKKQfvyszkJqhy/XFo9
JuOVVZDajofp6FvjR0n5+SyDSD04ieA+dE/brYxjH6b/hG+P94B0pFW+RDnUC43X2viE9V4yQkb+
91LRazCy7JpVp8DSy2r4maLF26WOEAzLgt+p6bLuUjIAr9Y15FgubXOmiHRvm7xngp56GySACNCZ
gbMFRPThVH+GgOhMOSV/dFseC2TDTB/FZ8DiMQ1BolUEEsRNAb/IAPMyEgmH5WXNBshmf5ssixRo
h41m2FrH/kMRygqMJoHfBkesngVOM3RL+8a03tFPBJvCH+SppQZf2Z9pY6E9l8Z5zKv5kjgB4mq6
53WQ/8U/gldhmo5u2SdranNoX55Lkh1ON0qCcl0S35ykpN1bkR2uxxCeQd8+rXFE2JLT0MwSQWrO
yc8CxHkT+axWnZeR8GE8ZxwDaz3W1wjLLpMyaZ+iUpTbaeoglxS+jSBTnIKK3DqLVvEmwrV2PdxU
HoaurMrs64KgntP2zlJgBxuARsr1mGgsj0xPgMmNaBbJW0c83C2rR7mfNMS+uhHEus04E8txRvzw
pg3U8aYV5FsFeySqkTjzqLjbQCAaoq1MGSJrlLp4NXx3VKvBd+I943iCQLNhuuNRTLdJSgId6+o9
G8n4Rr8wHQerf/oNp3bag6Lxvd7DHy1/TRbopjFvfg9+XxCvAxbKIoTr9v2V2YqfBMCNh6w7+EXs
nmvLXmG4ii8V0bw7IqbqtTBxXRWcaQG/VrR9FuGgAVG6OUWEy5zoNNh4k5zUvYC55nm652DhdkKE
n/w7t00ighMfmg9lJmg9NGLZjN7xNJJeGBPKqutvM8NwhuR4zHsih9wIiPnCnQEEnh0wvV1y4FII
KhiLZz7q/bKfvuzM+PSKXBwTSRhFO0LQIWR9pZVd7oei/RexR13pafjt5529bmhCgG16KxQfCES9
8F4l42tihHKt0GzuQ6va47B+yT0WzIsUToTyCHjE22qUg9DkBEUw2aL0GmpT8+6suN2f0o6rW9wS
LkNUdthOF5Bn8Qq5clBQ4i/Toa0M/xhV1G2n1CBmqTD2VY0dmdgo85BuhSLWeSJbzLTiGANUt7pF
yCuPQ8ZCobV/g+gi9MJMkYS7SN4VO3QwL/oQ5yjUvbTfO80yy66GbuWazD4MbT8Gko1WbLgNbOrh
s8iIsFpGj7kJqLAqInQg2fzmVVZ2dJr+B0EmL46X/pGiNzc+YZj4hsd0k8Q+htp1nyb3EXk6Y2d6
ab95IpigRpCbms2iUbXGfx1e/rKfD1bTWc+Eci2xjwA4dhYpMoCe6mZrWzkcVbNfUM0vSS78X5bB
SBaOVM5+YLW02uxqu0etTL1qNSOMCXn5qjtLqcf7ZNK4G4Y3bA129rMh7XvOdF11sMjproQ9OtwK
Nrrh0UYEgyh4mjzJgySTexwIb9XnINuG7LOzY3cHX3+g2puHk61SJJ9Mqx9mYBbnPAufU+WSgNjZ
ajMb/QW2BhtazNIo/djXMhiIMzm/2urTKtLhrsgPVXxyT2FR/k093znV3VKIuM55NHnKRtaw25gl
3iZzfWruaSIFoBSv8HYPgyl+ZEMVHzlTRwKeZiyCLXM6hra7NpiQRrNZulQxtMbOZWkOeBnX4GGM
c/GKwoStaGC8YVeAhTNbate67e8+atUuZ4nDTUjbKNWf3J+LvbQjMt8nk2Vdkz4so39MHVLBIesZ
zYzIZpAlJ5vIwB1rEwpb/2+MXIlFsDSlqHOWew4UeO5yJfCHjQ6RX1R3vEBsY/0i2VgwLNnGLeJO
l4m6dIet2/Xd2k1apr15qBnjuTYBGk50i5dTdqySGipB+h/xNtgTasQhE2UEYnoDmRHRYDAixJak
2/EYRMkzNpBmCad8qxEq4OIffrSytFhzDtigl5fQYN0tIA0h0SShJEQc4/lgdHTSoQupKffCqnom
dm6/9KXJ1Mf8Yr1XbIcoOVplYV3qKG42ld1SNLDk35A4y9oLLN6zKnAoks/XbabeONZu2rzhJ9vx
FocXfndrMslb+iOanSn8xM1I+FgRWQ87sCBvdCWDgAlt7GTFBLG4fXR2mug1Vz1rq7E9ZgZ3R2xM
8ig8YCcMSW4DbuU1Ow127HZzCgq3e1Pl+MzyAiO/Ckd61PJnaNkSJyEGaA+JHBJd1mqYHNe9K9mn
WCblJADFLQOLf7LO/TPO7v6VH/JS5exJrAzFov86OKQJFYDfxILrI/CKZN/oZBr6C6HrHjYZhneQ
Hl4PZExYvdxFMc9dLHL7jivrn8OkhD04FskYb6I98G/CgjktiVlP7foDs1SLQPAqWQO7yCH/duM6
aVBl2gOQLKn5eCCzXPXmYD48ZvMbVp10gGRYIml2IYev3XGst/bcwVJlRr9GLksMlDjClPmtG0Ag
SNpwtIzc82lmkMMXwkHs615vNffpOvE5Vhrrs4o/yTMNdk08J9feJ2gOXqK7LczxMLhJva+xFtSN
6WG7bxb6s+wuqQHsoi36aONiMD8R5nPQDZtzVWrAfB2Ii4qAANs032b69c1sKlKxUfKsJzV4exvn
OKc0fz8vUHwI0piGWFrAwRxAyRwt51hV22GU6xRU+HtqZK/aAftCCRKD0UKKTT5kfKDmGdaj79g7
kNHzylru4Yz46sWBYKIMPblWdWNeWmC50o94LMr7olra8e9mhNWz0WNhG250X1qneo7YWJXpsGvS
9EuPDjfSnOP+5hzUYcipZbo7dHLrQXXWti4wVJXRwEbZtd/wW607NpC7GBHm1fQSdJk+KgZ6+pUT
Cfcsp3M8TtOBX/J1VukbxfoLy8M3t6CslzrkgCO9yDOMdh1EKfl9YWuuTcObNxANQz61PmIHUm3j
m9tjbwhQldbefx5t2GTK4wz1z0pgYyuBnCH2jJLrXPpbz1F046X9/l0LFyU/d6iHekF0Up0uwRp2
25I9NkCxWibiqO/yD419r2B6vvbHrY8l8mD+P+bOZDd2YLuyv2K8sflAMtgEB54ks2+kVK/UhJB0
r9j3wfbrvSgbVahCoQB75Ikg6epK2ZARJ87Ze+2Sg29NBgsjAP3clQTquUK8faNLru6IMCqPuECO
3dDwNAfnWHIR7zwcjsvjgKb2160nUJ69eS6GEpZbThJtLCP24kMbSpBQDBQ5IIEK6wHeBvM8v/Qp
0hPUe1hdHbDocS6xXhrhfAwtyYgB35NrDWsOT9FVDuopKtjfp1p/LXNvKYFT564Sz/NEOWvVMJ7C
2M24LcK3iR1ksQRbx8YaCeQx7D02JA6nWKAEXfwnMraoynvUWEPEpIh+CchiXvZnMdhURqM8RhbL
LJQqBVAIgk3GcrlB2jIdgA6eiAIz7qF/t4wPsj236QVCQf1ROyaA6W5h6sjpG7amAwh7CDDKqCdp
dNFBeZN7wdKzaYuuIVNKi9hdR5OcmdLYjJXrrujF0szgBVFhJk9R7vb7LqzpmsOejzTrOEA22hl1
h3ZQC7+66tZo3d9qttJnq7R3dm/OK+xHJw530R4UvbuCfzSfauJ2fJ22/FWnwzzRKTgpK/ZWM5Pw
KMvFh0v8FxVmCZ8YmSsap7ySezKSIfyVLM0KehXFpfOs4xFi/C9fUZl6SG3xFZIp1EAoINZRh3VK
jI45lH/jqD97xOUBauqvCgvnPYvtlz0TTprb9p3WwZZqU8LmHHzyRsc6rLX1zwwx/q5X2TOEQGuy
7ceOpnY7OhhlYUeSUsApcUB0oc2xvNj5X3so3RelZfjwihFKj8Va03QO8e8VNRjtgO6tgYxIzyk6
Ohk0w0G/lqNrYBkNqnNoynIL8KLkDFKCD3LRPUULVaAtGpREAJAgFdSQTdBWYyC1t5ocs2eb7EyO
7i9y0qgASAmnzqu1e4ZeJzdJvukp9g9K8kNdSJXCdkNqfML4I/rLTOzVRRjxwmDR2NuEfdCVKPH9
JmG7r7pRPWa0ytOeLYW+bfeYIdbaDswpDfaPoqx1DiO0C3prUJsA6vZqaQQc5zwFkR2piSZNIbGi
F3l7/P0QtjYdt99PS/RkR9lY1TbvaWKpYjb9ECMFauecNiY6XK1dNLC101fH369LxqZ77DBbUZGe
npd6uOlLTuS/f7N1J7gay1+fAkTwbQkeDk8qog0E47+f4StCHfr79WCrVMc1yD/9x3ebakB3FSLl
T0yi7X8/2EEU7EdM5aNlOseIrOKZvfdgSeUcm6jHZhiOIbHZOorH0EV90Q4N193y9e9nVWNau9Zm
ZlyPw5F213j8/ez3A9DOJF91loFryLWAvEGiowN6qBs9ePU0VdzFSBBW1tTabxZO/G0cIkUQaSRx
TyLDh5rcggRH/GrlQf5GX9RODOctKobwornVsm3H7pvZW3iYVbxu0Grt3ByovFMCMQlqcd8OBEDU
I1SYpA9ottf6WyoZL9SN81lEZG4SO2C86bbJqMWK6ZIsX9aW/HHp/N3XcZ8/k1K10orPEcvOm01j
8owBnsVy+TKnvbZtoqBhHXHNN3o6yQrp6qEdiTAQUdC+Jsnrb08y6y0TeDM2m9+OZTOHHnai0FiV
1Uiyy/ICBIn4kR0dSMC+yVm4FNBt/3cK7fiN/cy4mwt8MBm+oaYjqMFKLAoSRfsyqvPkjSAXxqGx
vSRgtA5+s5E4xpCA09QTajmwAanBa/eaDM+/fyxOsanPLsaY3y8FBqUNuiJ9h2cg1qv+jZb0HzMr
x/s+08uXaqFmLQ1TjVRQIBmwg8CfKV86nFBSJmz4R0S3ngriUXAYJO9WEwK7Q6E21ET5UDp+eV0f
XFqNs2QzQcHtJTJTezF5Wjb8G9fJ4/uybuSz66HbW75v0gQY7JGhFJ2CtSWC/H0WI6a5KG9Pv1/G
tDL1WbxGhKCR5tWHPgAHd9VXmvuOIQdCiEog2buD9Z4x4+G7cWsi8umJSXFxVwyEWI/9kB1oQkV3
mArxDiPNunH2P851DEExim+K4F7Gws7khwqUxIjj3O8idcLLRaC4SKa7roZO5SRKvqczB1dDExIg
iSPf8f4XraW/OVE+nOLBJXDHKr13DZ2CXxexONugDX1kBCalT7lP4wqNW0Ys5NyZhBkMJOSkodrQ
4vBIcyDzsuqqeQtO/FDPsJlC16muppV9mos5dpCk91hN/CF7B3CuV4QfxBXReDHj9zw295gkSa7W
pw26Gd71qI9vMS1xv8tphlsjLc5QnYDBZb7EJgsdxrlHcQpAocFf4U3FnkYDzRUFL6Hs/7Za0i5Z
9PNxhm+DeCpw7mheY2ob6mPQF+K9zokJGRMmJomwzXejlt8kBuBp5jE+Jk77GHaD9gIVa91lCdWe
QWvUNDPEBCL1gBfEOgdqRMmMqTdcMU8tA9W7xtMY2AY6SCQ0VukE6znd/L7W4UzE+Yz7B9coL31O
nqKqssd2IM27a5qzVCQSVp5tPQe6WjdMEyEzec6hdrhxXaTGrpZ6N2wSrT/F44J99WjB1uGjLEYG
nvZyP9XZcIdlpXjEMvSCFWG6RTO3Q41CEHlajzhVU9o7u5lPvvT0msUgh1gJGP0v369rDS6ISUCV
Xob5a0DoxO/3IzPSd0RfrpRgUUjTtn6fyTBcZj0uzI9XJEz52dbK1v99ZkZDyZ5YVXQ2LOG+0tZG
XIScOx+jt0p7jAmL22is43tRNuo2oDF0mto9Si+n3WZ5T8pNcchOg0eHNnBupt6CEp+4N2O9rh4D
Xb7+fl+ZmkVVYRTHSDTFW44jLEQLeNOJVusjRjShVXWbcIlnVk3ecM6Zhm2fd4fYrsKXjr71yc5G
z4+X/8QwgHFiS0xW36aXRPTFoxkEFxe+vh/Wtn4ye44/gwz7PVbJ8VbiBNfEBst88NLmBGFptEPx
n0XzTZTplXukQGhkAy2pxGM89X9mTtsmZfdklUw1oiBdScmBvZsJuATOxFyAEL9pqN4RLHcAJlGg
sf4IX+vI8qqc5qV9ayD+v2coPNDa0ziuCxbPgNvNxncBtVnvdo3onsqMMbJLa57R1VQ+FjBG9bso
mZ8MB4W+AxFzXei1OkqH5cpI7motBPMmku4hVSz0MjIf0oZFux/bPxCH7VtKz0y0vHdaS0d6JC6I
nbibsFFzPohxSbKCb/UaBUHbB480WhSwPJA73fLm9cvYuJu99s4hVfwBl9itBU21I8WFqKOKa1xY
izoHEge7nrwl2k+oyuw9Z8M/dLpRbH6/TW7ytcjq7gnUiYSNU8DzLz9pssa3YCJuUozMFsOkd18y
Hp5ZzdHNi+wNNBZvE8oRR1Tv0TEK91bWwYhnoMOy4c6HpJtIWobK9Y7iGyfH8tqbJuIMY7FB1Wyb
o8XBvAwtIDWh9j7S3dsHiiwv+CkB/vruPUpo9M2dM14jEf2Zc0UGFKNrC1ELrDUgEdj8YLdUKVG0
fLYlMIiUQpwUmH/KWx1iEZ9TBoC5NZY30veecsOuH9VA/mfgwJbhJLNHaUxxYnLVRaCjhGz2umYU
t8HGcqOd4dvQjq9rC+NR+VS3cOKm0tlHRoTdvPXm29QF94FI6yfVNf2lZgbve3U/32hfQDfsC8SX
2FeeBJTV358vB3WnxUTcs5its4gGbI1PmvXvnVw8ZCBwEPCXZVOqb0azoP8gdf0dGzjx6wy1+tg4
ma6Q+7Lg+vU8ebDHYy5oAcWCO7mriRcX4wAZ0xafBZYxIMDLGJM7R4uwDHflKynRvQvOoGQ+ekQ4
N3Kf2+rmdag5KbFA0nxWoY1sQCfFCg/Ac9vnnI8SZ9o08A1oEZo3rYipsiF//P7k1NtPRGZCoZbP
OakpSQG4ZUKbXsYEDY9aeuI0gBggnv5MSbSeXSc99z2zbo3ASSPKTqUZIPgfyjdh5+M2Slq1iYmM
IOatIoebt7PqRX2T00w7IbHcPYiEbxK8yscwM56Yo3Mntyo5NTZbg5X4HSP79QjtkrGusx8nrSdI
beEoGjxzksqSmNs5q1WzR04mNhWUMzpKlOFuxog08jgue22JLQvxjx/DRfUppYpV1WC8WJL85LKN
K9yEXc+LK0tPnkCximeS546/d5Sb4seSMviqCIOrjTzd5UGRHLTWIp7T2Bhop3E+3M32iNFxlg04
7ODZjuFuxWSdsY3EdL2Fe4rT+qUqWvUos2Vca3BK10fDuAVe9ZCEBdeY5648G9XsgsgaOBzvjdZ5
dTq0iAzhqVgyjAdNc7CobtE1hM4+4xENy/TAMqN+E0/u4zRZftEM6BjpNHDqi9sNSTnjyg7SU2i5
TIDhQIwKAzS9aqnG9Azz95V7fYeu7Q1b5xvIihn9FSIsj8y9uwDMykp1VD45iTt0VAPwFqLxYzIS
N7CEk2Xa8xKUGtkf2g8lHmQiWbNNSrrugw1MFPcb6Iq6fRFRtW5lqD8pq+Te1BkgdGngZ5hTAcuI
ZjfperpLar3dIMxhB1b1jhP0wHRQ1w/5BLS1pTLmqI0V3xoSQDhp8MFB7g4rHfkczjhhyqjurNTO
D6mBeHd5jWUbZ7cmi78i7AJ43wlZR+puKUwd3NXHZMaI7KYoI4i1pQGJvwtgNSxAIoJBbfOHzk2O
PzQgarxGWuzH5ouhNEpvzT6GAbryVHbWZaigEeLATkH1cpgVnf3i8p4HSyvDa8e3agjKTUCM4iEH
Xf4WubCweatSat99ZDXpKh76NzDi6JoLCHAhfkVu2GXIUmppj24TkETLamQvDoXxPpq5DSxiKmi6
FRpbKsuiyRz3w7INPDiLaXti8ZwdjTDdCQpCa7wwoBfbsIUGSvfIuUkNnIZ0H5JeS66IyYpLRMwq
I7nC+1CG8RqmabEklxEhxzK+gZSQL4vxXom6ZwmQ47pwqvfG0Ft2MpFdTN4fLUF0GM30xuyOUgkD
MNkgmhWtWq/E08BiJNv8x1YaBxOT2L0s6Rv8wjoGBytN10VXAijUqQvpAt/xXp8ZHMEbtWfMUHce
50PED5L0nEjJ7awVOIqB694RyPOTA1M+asp5DvErP1S8yCs3KC61wVrkDq04ybq0TjDfW+jo/bEG
c/zh5ZLQe32Kj0actge2qGKtCq77KqpXcT7W17x3iOSzLzRhiIYsjOZp8fmzdBOIV92ZvcYdAYBq
31h5TS1vOmsY7CcMEO1WT57zAqGrE50qz4XXZH/QA5lgcPBXwu4uCADTBvTKd8Eckwn0qohe59Js
MMmWpXkpF5OZy/+4GAM7wBBq3x4p3llhTjuuv2lFMab7VUTMrc4vQJv/BGtvH0R5fJ4ExjviUchH
YvNsSZeTAdl8VIHNqpNdf0is7oeR6wDnw3UAFLRMfcu9RxXvD2AeVlFH7EcdGKxZ+jdbhK/ZjNGy
FiVxF+1nndrWY3ywqvo8omeefeIYVffoDeEY9/rzIkiLl1qiQ6yn5gzjGOfLmdSvj7nT/cJl/p87
bAlTD9RrjNpjpXsszkRIYy8k35s+p9VwEOt6FijQog65IUeaU7wOnvYn4ai+ZWoPzqJDTDkWnt/U
BTANTaafAKr2jLYhYwMBBv1WpNQLXbZnFzkaJCKBPQsg9muPYLb7u0a25PNyOgCriQphmh+dujUu
dR+aKMv4bLAC0FnrfkmmFBwE7mcNF6Yg+5rpOts8Y3MmMU6x740xWBtIluj8abjxIye/yQglDJbS
cq/F6q3NTG/rmjygmElyabUHSzPaZ3Jt1Dom/JOiv90ONN3w1MCI7VDhtvHwac7DIos4amkoYIFN
f8tgPTFVvhkBgF2aNRFTBiJO+HtcttggOBnXSxZmmJRrLaNJbDAzvdT4FTETI9OsQF9dimgodsLu
iw0IWuRrFOoaA5cd/kYkxUP6+PvsPLSCywIpin44aekI/NJhRiNcXUE3rtGvZMZj5aWwNqsQZ/Oy
1NK+Awbc+GRQ9eS7FlzUksbC75/ACfWghCCIUlPXdJ6c61Tp342TlDdB8AaNpZX0RHIYs4EACsrS
Ev81hzyNonI5mJuAs1e/5+7/fURMUYed9GQOfMqUvK4OcFPijZdQ/HdlO6xdGHS3sU5ZcmRl3zWE
cj71IUq15bLSDQSSQ06FrRtDthvNKrzZoXaC+TU/DQxPcdYExa6IsUr/FlYQz/fk3l2szrZRfxjQ
YSKgcaE8cl8HFzu7TiQS+uMYGOukX+tafqJT52683jlT5aOuVgRdDsrYW6ood1XjnhXL52mUfMHD
OvTdd0wg54ZVs1uFkcU1KjTcSAgnYb93CERK99dZiqYl03lSqiMRCsxI2fF9zc1jjJRNx6jiGBYT
F4RBu6eMkL0GUX2n3OQHSh/z8Io+hBYajwSqW/gs/gY0H/bkEm2nSSlfmbCtOzIx7JShVug1QLZ6
GsTsS4T5+ljvY79rUMJ6QfmTdhwcaVKsiCnudlGkFTuGariYw8FvoBTKRZZV0BLoFS9V70l0moIv
aXHxjiMOhradbyyyW+EUbmYprG1apDcnjTEdMZZbKbLHqNqch3pwQx841g1HuXYMEPE0+dOctFx/
DLXoZPGSaRX6INthzVMjvyihqHMjt903Wtag3KIdUjgYPVPNUNuYF3kPSCExJm4CXG7AQBqk87rr
MOpiu3XwRq0B5fIYMhQ+7FICGfQszw1gFoYhJUE/bsExay4PhZp2pYpZBRIJaS14HCtrPXagb7ps
8E7sBi/wrrHXGBPFbEFSjB1zJAW1tAnpUt0EGLKiZrE2swkFB5hpH5TPWtr32pCOm6QOq22ljdhU
nHdkHI9jWRBVCHXDNod0HR3C1EEIwgB8TiNGSmZ3mZdJkJ438N1kVSEYVn7yIVUADqWwiuUoizTW
RBWVLBMzJHkRdQZB1hCCP3r0jTgATeatUfWCu2UQPa1zeRw8+7MHOUfx6u4Z+s+D+2SFMwqDZQpW
inIxmNorr2r3Y55c+3R+wI33SuG91sEG26r8sCxszGUYXPopPTTdhc7SpiYYRRpwKK2Ms82YfmOF
hPARhxAz8p3slLatzcSgcYc/PufOJaVx5SHHXJlZhke0vgbNF2kFxa7TR1qStjjKUu3RzuUbMdrT
to0YTnicp4cAoSbJOJ4Om9ium+2QYZfr1bcs0B4Wo/hEC/5nZPetRIJOCTskU5RrkZzA8peHKFFv
Ain+jrcQHib7NXpm0rry+qQlc4+uy0MUo2jEtY4ajzXHbG4MKMBGPk3nohgPscGrZQeDOEQjXetE
LKh2jO1rBGrknJmU6zyHcVUpd2PL7lTCuZ2F0VySIkbLr2FKMMgStrL+MTcYN5E/5ldxDOSZNuaq
GrxNL6LlYembrO6REs4Qq+C02LW39C/c99HKvqzZOWNspiWnvVNBdn1JpLw+fbJQtiuFxmkNUWEk
dbx7t5A2Ip0KNwDnZi7mMma7FD7pzyAxsOMw7ykJz5p3ZmvtTHcoEUFzMcHao8Bsx3U4TPTGncBg
eIZLGnUteV9zFWwbM7/0ZBkdBTxPlkvEzKyvaNB59E5VIRFd3uQQnXjDYaJzHNTgznwYyQMkKO0h
ZJ3XxuQnt4Hlo4Q8Ijx+FTEh3Dq+vzZkV+9u+AYav56+hlgDyJ22XKJkCqQ2GdMq/FFxQac7mlwf
eBIlnoye8yBE3IkaZuuUhVqhDJ8QZ80PVZw+D0Ox7UFD76yW9nEvkIXRGNR8XWk1xe8OcOxT5ZER
b9FgXZcKK9hMGZdcwt6gwYZnc3SyY58RFzZIdeYsBmZU6rT1EJ6tYwXlKahd1lATGXyAa9GbpM4w
2Ib1XrJv2bSLDa2/uvQIdm1d/21crfHTECQNcUqqWoKDG+YWCVXs7HiIdtUFgMiaoC4GCiR2F471
TUBXs0qav8w0wTkZoJDkWL96gb0TjvCpQJ+lXny2LuEmlvgCadbpZ4eCoBboIa3R3tq6TtUKt3Ct
t2SXqehgEl8t4urbRXuCuBRXajBhcQi0g1frD6UHPCRkwG5Rcbq5eGnAyDAEP1Vyek5xCNhcRVzB
7Cl9DkQ4aXOPwRHx1iBXQRda0ysgN5kl74S8knU0GGDaYoT4Un3mQ1tyWi0qZA7WX1uLIJ/aq8rQ
ta1JF8EHw3+qxXwI52gT88tpoKLiYmOvfEiMcv6ThfZTNk5/cE82q6xgYoXWGpsp/Hpa+9+CfKnV
vnIlpSkEAmaVzl0HeFMWWcSLiLmkhja0QnE/JfRF6XxRDJCYx+IRYXyfmQvOX5Owb5nXfaYg76wg
/Kv1Ob/JQH8cC55K/2KPeCXQcYg1eGMszvOHcFj2rWW4CX+CmU+5sxi2nz3HJQQIsazS2grAfhlu
9PALtUgNYABHLdwta2V30QdQNzazxODqZlrbmR3G1jlf0w1pt2KQ8AVeaT/5seVVaIJxnBqRx2VY
tzudLO/d7OTHynSgqLneI0kRfk5UoN9BX7KNxl5Pc3Af2kvPVXqPek77mTTzkV1yELWvkNDkVzPF
ut47C5lpS3bhMerlNxOmexLp2wstu+mQ5caJmw7JPE14u/rDT8Cdg0Efmdu5xQZVyQSCORUmK93X
WJrjvgVf15ukoMfclRxsteAcpRsZInifZJivrRQck5S0DMpBOycZhqccETHTloLc1jWvEB40jQQ5
jDS5Jqe9cEgmSKAYq7D4TlORrR8iSezib4Dtfyng9/8Vzft/ZPf+txOA/wcG/ILR+v9F/EKv/ft/
Rfz+/o//DPm1/unQBl1CfAXZB9Ilrvc/Qn7NfzqOtIjgsw1bGJ40if/lDKuif/uHIf4pPeRRnits
jFzWEsz7nxm/1j9Nx9WF57qYH6WQ0v2vZPzawnb+8S8VA6CwLA5//u0frtBNR0JrlZ4tpGHrFo+i
+v4kIzNseSD/ClxUNLiqV1YuzqRHdOe+dN2TW+/jnLrGpG+CxD2izuSMdz3ZC+QCUFZ+lS8TFivJ
VkPZ040Ml3djSsZZ3QL2k2MEzXGRLDXMPdZayY6os0m225aTCtouSwMRWhZvOEpoaaR1/GUE5tXO
ABiuRM09Z8wltqpYReffDwqe9xlrRLAHM3foYgJjyYrx1hEfVpBjh12CjAgEbsDkeowX4m5Ph88b
p/r0+0EuAuXQjIvnaf4AA04Dr7ZGsHEzxREYAnwqzsDJGCGTmTrRWddUeTF6LSOgVRvI+yATzy2N
h4kEwIdK9tewQxnYSzGBdCCL3sTNHAeId0yQq/u4QMq5UuBF6fuh3mqGcasxhHweSbZrVOq127JB
Edmn8TE0uSpWXu7E26CMqAxybUTwp1Vn2HNnik9EVfO1yiAH/H6wBeEX8RAcnRFutuZdqgXcoCrC
bX+/TBs2i1ldDIqYA7P6u0wZ7aX4Xx88sgAulYfBUWsvpeu8CNHa6aXPyveYcA2WOwpjUpcT1Lpa
MvzhwozBetpQ9fSsRPKnBc2nAfFdj0pjH5q0kM1J+4v6dcDRimKRKgT+yZD0V62Jo3XvCXsT1tou
n9sOj4jjU4b1O8Hp2jap5lPbVTgk5xAIFzkVvZdTjoeRW16KkpATjfAIQPZ8xlmuvNMSbHvFZP2F
JtOfSgcPHSr5RwbZl2yquzP5t2gLU0ymna22M7ZT3vXhs2mBfheueFJwCHaaObxAdek2+lSfmRRG
69rCOqLGRH+1zW5kM/ZIHIsYf5C9cfE0jB+tsB76ZhiOBQDvw2zaSOkm787oVLFLFs/wjAOUxDO0
9Rm8/1kf4b8Hw07prR9hwKSTSDt2KKVJfcRlMpM5O6MDotYZCsbjmV+MundKGmpb3O/lyvN6ax3a
DAVQnLXszOKTQDSmEgYw7K+mhJHFQJfbRXFsiGfqjiHF+4TwbSIXgZY2jq4Gafo29VIcEWP21LMD
6QL67jQ6Z2UndzYJv2T9vgwEACeVCxs0Fa+NN3Kaohe2GsIHjv5kmrrpORUBctFEfxKdcW4cjj19
ch/oH2FbHeC1kA/Z65hOyvmsAnXUQnCAem7RlSYZ1Cxwj87XnnsEhilnWVrC5AsFF0ZaFPRweEgZ
+gkE2FAmZ+mhztK1k9MHa81iXbEC4WGhSojC7h1VFjDE/EEoLKORP5epdUfuwsoaiBKsVXZtE4Nr
i6GEj3YY/XD1JtuJ+Bdl0xwNfnDGGH4/dCWuxeVnvFM44icYQG9vWGvRcqfEU6NDf3CSLN2NLnUh
STCQO+243899+6xHXnrFYAyrigjHPPPuuiHzm7IlQE7r37vZfXWDGmWAq30X4fdEF8e37YyaJBH3
WapZmyosZv8+qnleSdSWp0jzXj9AD6FKdSOyofI3rPD1saEZTqBQ7fiKbBvlVt2xj0KeqjCtPSjz
rZfND2j3Ol/1lGjpOOJ6DMk+zAaLqKoMNDvT4szhszmgcVXr7pZbZSIyEm6hhsG8NrF9JnHw1JgF
gyzF0ySoBxoYJ9f1PBD31FnQ/gPKd8PGjVi6t0h5+j7whG8lAb4LujG01xD8ZUcukvt6dD4WTt9L
6qDWpufMK4sSjpP4dCZ2ipMjIEPYOH8NK36Jnfxeky/MIjgALQxYnXxAPZwo+SaCICGIZV9t4Pb4
D2N/QdKQQaG3O/yCKEP084AtbD06JNZ68AuZ/U6PZaasowaGa2eaXNFYDVg+nKDemeG45qRckhU3
f+YCqbZNgbju7HTrOmb0t2yCz5rI5ao3y/tC9BSttglWlHvcGjxiwefCu5oiICzVnj3fJV/Yh6yJ
fnJOXzQF2cAkrBb0DIcy6KOQPhEZ5DTwV6nZHuvGTo6VzTGhcgy5i6OJ6SuB2Jsio9iWaRBd4iJF
0AgXaxfDagwVxMIKeaZyxb09DV+NaNV9M/SG30kwn7hHjrrxACHdWJeuWaN5NlZ1ata7qDRh+IkK
NlUcw0xzDngKYScPdU2LgnKTQBFfS7LmVWv3uBo5SY9uj9Ayf3Eb+zUlRjgI648mI//PW0U6sM3G
K/AOua8NYiMwGwbfiN5Kmqss2Zep4swg3OpmW5/EXGWsZUReM/ElmnrvObST0edvmDlvutjdKaDJ
LHxB6mPhnTZa0N7Tpjo7dqF8vTKTDQP8XdFgz0q9eGuQdkwLcHbQLYvq2scMpeMOULjI6l0tmvck
0rfD59C6r0Wu23A3XN9DQrPDvvNXBkycpfijiNOC5ZM9NpbCKvemNcHSnYmuGb93ElPjy87wfAkf
66LrG5bnaGP26AoHeMErz23bs+Vahe/10sUVCYixr+Of1HJ+iCh+kVH8BzgIhJ5BXmmZ7jFpzGud
6E46XgWWM8CfHlErqP6ZRhVAmaxnvLPY3WjrRUS9NtO8UR1g1WnGiKTyl9wO/HkwGBehTPfUu6ai
JT03fZ5Meox4GGlCQh0Op2/WI30dAE/Gg+Ixk5r9KlfgGfgz+jA8EZkQLZFqfmMkj3oVU1dEkrwr
ht6RDE600FigO5oEqeJsP+INQXHIKPUiA22Ezon6lywu9jiJTzv0ij/2OKCFn5y3zoa+s/xWsym/
Kpgh4JHwn++xmL7j4PiArOKio0BrBChKA86VjfRUGMOOYjw/X4rQjLYMPNkiY3YMIQcX9ROTxSJK
lxsnfllie0ROv7IOMdtiieLZGfjerca4jhQl3MkgzCTiCM+LvrSQKLrpGOuIcVO4vFa17wpjU5jj
ERcyLdnxOtncdJjzEPA+KxRUjjkGh8wDWZNxb/oTWgrE1rS5baRXjYRXby+9M6+hJwC0DVNtwOh/
MVZndXGlm/IeohzYMaFfjp+2QyOB7HoYZgR4uQK7gWTyMjJemz8IIpz/aIsIuQg56AVhiXS0TQ61
xxl5nIpNYEnzaWZquItrYBR2iU+nggRFMW0+RewJkT5+gjqwV8oEYpLWKZKF2LBoWArGhimXcT8X
/iz4x2V55erJv7SCXzDbncd+Wv6pmIlS1DFCnubmWBhLNrR5hSIBd9k96qVzz9MihbXGaYvzYJKD
H3w7CU4dRxMvifYKJZrkt7xdDfPwJCKm0f20QVrwOozF1fKGcpPbyIFIIX5R7nxhQLgxgFfdSKMF
OVCG4ZMYGFU6Hmq0zvCVZyCBtto64Qy7Ih3XAtCC+YrEujfy1e/LWJk78seyGQNWy8bdJ1ZwnLBE
beex+CnLb1OvTZKdBtAYpjHtsZSWfkzKzCptZqQxjYNzhMvfoVMD8OgjYn6CwMmBhhw6fjgbuPWk
WBewhLcNfEqp2c1hGMnmSdMPYzyVPYJ/EgEzCh7n3hUxxFGUDOvK6r07GwIVM1u93ESuuZMWLuES
FRcSOK74sa0PVg3qTypePTNY15nM9gk0rEovAR926iGOsnqvMREKAk5d9cyNMdB7hjvzY5sEKZry
oXXZZNNSkAUTYhC1oWd6VCwtOoYrQ2sIrLOxrzxvuJ8n9clR6xAoPPtW2J80A0dDCnqK4c/KTKDs
qHQ+W4X1WmXhzzAMrzHULx/AKbQnlt06HbA74VfP6WZl3cgaLG2xZ7bhzxjH13Riv7wlIkt05Fel
tQ0XLqceq7rCD5FKgBfKWLu9I1qkJ6beCf0a9WPbzG1YHZabL6LZxWiv8+yvLnMvw4wdYZaYMIE/
b7KXxqiQlXIfZ8qruaGNZzbwap3y8qPBmZ8wH2sru+njJwZPL6YxuOeomu4n0s5WQD9oqDaKbhNn
kDTFB42UflD6hulshvaLONix/9At5LOVhrIu6pl84ZrayDSDAIvadEizrZefcdstdiDyYMvUfNBa
kB7aLPsnvTranDrWqXvMTTDdhJiu1LmPige3cl4NwjsQbeFeYtQ3y6qkL0hTLivmZJd3nrnV4JDY
k9irGkROZdTWHWNG11cxeRzdAMhRwzbueBWN68F9pVIEIOW8Jpo62G5xDTX9iuD23VQ1PJHC3LqR
kW2bAD902xL4XedUIAQeFKvs3zk6r+VIkS2KfhERiYfX8r5KrqXWC9FqtfAmgSSBr5/FPNyOOzFG
qioq85i911beL2o4lu0e02hHxz9lS6hgFNQA5Djj6/qFuwv/TcDhSBLEzhiuPpF6u66Qu0nPu5in
8jwV4MnHgiCydAlwqRYjVWoCFcDA3a1lMolDOeR73jLcsfguN+lEHkdV3zmYeIhn8oCdaoEEjntD
jsPaUp25lRN4P7O8l3mbbLTZNmc2FnMB4astr3z280aagunk2COYgG40BVjTRoXJ0pNzugmckpYo
e8s6jkJd9htn+oSt43Av1QvLe6c9Ql5ZVOebMZ5ffIXeuugHmoQMLxha9m/ySD9DhEoM4CApwF85
J/EUk4kSblR5GkRwTRTrI9naCEtweaClwNAZnXugC3jZ4JPQnoGRfCHM3jhjyYakMvan3nSPZW8N
K+oiMkYB+tUJ4mVCzuRYXuQcv+H2D49ZGL/MUDMmkyfHM7nPYtF/m1n83Xpa7W0fGV3FRnldQyug
+uYYXWaF2HHQD/KBpg0x7k5fsxogfLaO51fIkjTirklyniLNSzo9Ga2S+s4sxvNSV2PbJK7N/eol
kSRqYrIztB+TVYL+sd2baTGO8FG9cNw2H0xkqrXdsmsVDeRJl/yAjtQJrM6UUjCKHPYjGzwsUL2T
+kMaWIrgbJ+LONsG9SURzW86pM88gz871DbigUw9S7f+HmcvO0c9PxNPy0Vn0TH2jAA9tNPtw3cn
ayZcrwYBCNUx4AnHuO/BpjNQSEd3Y0BxXM0y3wPMw/aqmeVo7hgHTbHixTZMT7Zd4nqbJA6GbdNW
4GdyCFs5dHdC6Bb40sGsw0+rYROYYMehI1eIQhMaRvrAe8ferw5NrjQA7KEtvyyZ/5li6G8pQRr7
/jKVNct6xcbQBSWeDcAtRf6SKPq3QFwLrDzHNgVw1lMJDtROE2qf1rE/YZ4jOcnrb3Zwv5uqKdYc
Cj7tDJuViPXZDXo0FdUgoIRJ80c27Wdnw00oXQCbnf06sYLLXedrqBLA3tNy2A7VR8wdBhS/5ThK
ZAa6DuzdtkdvyIBQ7GfNP5b2tTwTXbyLg3oi5CJZyC3F15xw78XMMziXbKwCWfiXZJwZKI7/6FtT
nWniKDl4go5q+Upizf/FQGtXJUHHlztRKHyzHP8MkKZkjoCKSgNbj2P4+8EE6gQ3GIx9M4e7qlH1
AdHbjlP/W+cLkAGolmxw6DKQQzTh4s/pibZiY7A0rMUnxqzqVTbuWU3yB43DS9dHekPHxumKJXsO
BFD7xWWHnuBXlVJSyglLmI6DhM4KrrXA3ItuydoFmfvPMN3kSI94TAsAn///Uftts+0ixIP4EzYu
EdhQh8Co6jev9+pNpkoI0gZImlEuYh3S94QgGmYa5cZ1rBiVKvPAtrUn1s3hETYZUYcz4fUDqlp+
jfsQ5tG2Je19pGpYMdbZZKm9YPQtuOIRYAmMzw4YEH1XoDhR51UEvdGNM1gbH56DwxgHsb6KMuNC
6zatacByHH0O+MY6oq3bT1wjZ6vWP5PjEVGKbGJOgAXkdI+dkD9y6UQbO/xV6uhPNahTxlSa+lH/
5lVx8MBqhwoUwOYU3BVAVsc1bK6N75bPOLwOPs8p6afph2AU4iMAz7gC150q3sfa/RFA5vdxVx2U
gYJG+dP/IodD7frF2Y3GDbZ3DtQ6B3oicaPNgkFK0/zurJih5mII9xsfx44EUYMguCx9vqxAc1ZC
TsBtlfUvTFoyQjjZESYJmPZCXKU1K/Two7vkJBhrv84OeJqVnO4jKPkoDfM9K+ly5ZvJkWGVgZIp
n7dsfts1gmOkHsTQmB5tu4GotKPrFRkeaNndpGcvJPEp3EC+eXApPrXFH3hR0a5QjA+ALJHPnP0L
YpKTUJ2SKA4CgKITULJoL35tvaSOwrvsMyJMze7ExHw9MdtdFwO+Y28YrkBOGXwn7YeI6ptrJdPK
sJnMxZyhW65kjkIJdD8nuBuhzdZTU7UJ0H7zm05kjbTPMYj8bWwTRlqKP6al7fUSo4H+P3dxh3XL
PgvEI1bQENAnZR2xXbHemo7+qsIZI91LkTvPStLIZkSKr7SWya3n6sKnzXVrv8ZaMPQcSrayDYvj
GNlPW7Knrzt8ksgdvjreya4t2n0pEh5My/wbsbB4wJZp1n1nbVttSX4exTt98MZCI4Z6BANd4pNI
XIX5yozqT074bt1aLNR6Jkxk3JGvhyh11Vh8F/jmIKYDDZhwwlspJsQGZY7fwUPXZdkzxSWMFuHb
TccfsZ+ApUJyRejT8BZ07ofRJtuWlHOoYqBI4nxh2AMMHw2gILMrUt4YQP2BO27cclmyggBj6rgl
WWID0G88NLnckLZTXzNl/tGjcwIek2w1+jwmj3JXVM0nSW/1mTgor6LVtGbxObRxtJ2b8qbRNe7a
2v+qesKxzd57aXp6wdROGvQ9WHCArh8cpr+Nypaci9ImtQJ2b4v+f07KnT/b4VZoLvJANvNtaR1r
od47+UATwQCIOQxVc3kr2+ifla7Jm8CS7WE56gs+lEXW6vsbAWFg7bCuLWHi5Ir22eq4223guyLK
3oiH5MviRn+Yuf1hKHkcnAYGjW9dOgtan1TBrgE7RcNLyJLmFLKs+YpHY8ZXWNy1id4MD21e3Nse
Ocq4eNpLLzykyFVWVpME+/GFBda8s3Tzk+Y/8TinKH6C32Usy13ro3QpBgtBg+vNG+0Pa1E3A0Mo
+dbbyb6aAFOgLNuHyJ7XBGVS2yCyCor+O+tTuRZx8IJY5KijLNzCf8IO1CT5KoniuzMCL/LSVO+U
HzzSNPH5LdMfGKySoWFJf94Qzc4XfKe6rzkygZWmfD2xiDOiBGW1CcB3h4rJYlzwGPbcKoK4M0OE
rzC9QD3YqPaA0ALu8cyj9Ak1YU9FawjgSNaQKzrdHXHvgyqzUIgadbMLR0Fok2vsbaP4yhs6Hqa7
HFcA0AMDfI7WVATzQG4IXwBLgoCd3Q90JAA63ZMM62jtm9HLXLbfKB1OZKE8hxXxza6dfXYZOcMT
+qemQi9NatSL248jj1TzMiNfmcLoY9YG5nE6xjXW9IPysq8wzqmf5whoyGhtrbG542L015ZgbsLb
g2Bxa1bqYY7AKSehEVV7v6pp+BK1fhhVfPO6CWttKsSa8Ce8wuanQVmFIPmZ6SuLbcymGTV5QxYh
ILScfF7vaNlyYbUOHCjQbvnsHXSUE3CegisqGmIuIrPeJD40i75drqWOFLIS6/SqL0mf7erm4ntX
ZoLPoyuZqamIRi7xcAXBYIItjrwhTjdTBKWtKSHaKNfhyOwQCiMZ+J7JNnffGz7fXVmNb24+rTUe
Fj97ZTPJDk8eJxPZQ893gxOgXFW7mg3tunmFknzFrDpt/TwC6d9EG1yMD9BCkjklJnoAj3zBLbeC
jKO3LYeyZyDmaG33VzcYv6I420OOudZvSOB6JLOi3g+eZoRSX6e6fw4Vnra2AVs2b0cT4knXwgyt
JpLba5D6TO76+BBWlIQmffWuZ/Up8RrhrQnMpzCc6B8hxY+Qy/PRPIKjQB7SanevkuJWaHkzoVfd
PPN3qQCmVUHCPiD4Rwg7m42aqYDsyFep1cYp1XM/L4GHacys3AJRn2RQ/m2ed6Eov2qNi28qaNrY
FJ3Ttqb9sCaoPmSzWelAhnBufujO/cNWG0aDz/vo2U55qVeRFaBbtYrnuTP5x7o8X0PgTVlwwLcw
pAF9TWL+Fs26ieE8+fzr4xJCF0asXVKL+IdyfEgRxADUm1OvQ4ChkiugRxALsyqNN512IbTgkd0Y
McjPbnyMmrx6mRvTJidhEnEKQV22L8lOCriOUkIELRDxa4wWa+XiS0i07e2CZnrXApdDZQxfJaIh
XUWbjjn23va6D1i+bB0wNTldtLbD9lKbilQ7u4fkmNevIbPTK3jNMgweteV+2EH8FTvZv24Q6QXy
xTOIsXMbclY3ChtQgTpAOgmcc78ftyDlHtIIFlAdr8Sys8UySqJ4KRZisJuvNYOiw9T7bxVLvspi
YM1m/grHAkQNIRMsT99TyVdSjfB5iMnTK5xH+zDx/3ogBEZKLUBQrMr6kH0A+wXMt6PqLjV7MFvu
hgBwu/ubnElcBr/42+O+IyxTkvPKGiAF1FVWYOdC/AUF5OLW/CSys9r7Rnh2eEZPQHCPftOXBDba
t3JgqxYMmXmxeh7LqXqAWsSVg4oqXkAXfntQ5aaPCqQ1KT28xeoy6FG6VeWemfzBXwbmnKB4WP0Z
8WaQ/S6YzlgAFFeZbl4EmYUnkBzUdPyD8dS/IWzJMXqUv4Yh/k24AvQcN/pANXSmBi13QfyhgEFs
swpZXsKjjCKQpYb/sPr2CBjUYWDQbMra+8AEhKOr/DAg0KER9U7LTcqEnW0ARoft5Lh/xii5NDFD
tFl/Nb0mQt4r1u6Ig92nsY67+Ws07M/W5KoZJv1dp2W1H1uW/+2BdmbAPSX1Jk0W6J5T3xsVMwji
eAwdknMKg05gmU+GDB0G4y/DJP85QSmB35NRPLQOQjqrNT4U8r9a9hkhbkwCC6mdmmo/lB0emlY+
puWp0WH8K5PMObMZIykmWVa+0uWlw14AEct3mh6yDaafCn0vM4/qnU15dXVkY28F+3jPzFjWS+K7
AvtzdIlna5IC4yFEGCU4CZqxGvd+VcETZyO4nsfsFU61tyk0g9wRmGY4QbfLueQvKlP+ziFog3Fg
w8KaEhnQk39S1bmLhvSQ5mDxXAGWOpBEXeJjXjnztPPDmeg0f24OQ/fhCJHtw2Is1jENUi647sdp
8o9e5h+snD3bJLGqcg3v3JSHGETJTwduYTWVPvGkBgGyLVlaPD+MoYBx9atSkJ3lcg4ELooQRrAl
yZf5eKwFm0UflfbO7CN/bRMisGK8Xy0ltXMerfa9n9rnPH+JW50eclkgNy39LzfgorQq86OFgrr3
zZudy/oS04Yjz3sMLouIvr8D+WUMmkA1NJiAmBnxbnBywX8U7spLfrBw/aCarGmNrGlDv9GZ2Y8b
hO9GdRzKEU0eIm2M6/ota+361IBBI24Jf4WDHizy7HDhvyBIN+gA+D9Ei2Q944S2Ajxo7OMIiRw4
pJRqyYRZntVIuJkz+MuWL73NiM331NLXOivPbm6ZezH3j5mI1xU+dH8bwFlWbOi2Vtd8wbDYjG5w
6VwHEb7yn+Dz7GSi1grlEjez9ZicV6GTz7mgEcmtTB6iuD+B5R3WJLAfHItWS9kpWox858X6J8Oh
YMbnLqg2uhk+eV6hntnTm2QKy6whPqBbnsicXVrkSxp0J2K8D+mS4OpP37LKy7XGDEXEGuhKDFWM
ULKrasJvN2MsVIU/5hCi2XeMCsUD1bOx2CyAXgMJSP/2IU2tMwB1h6ESpvY2m3nOuEmRxIFz7F3v
5MXGW0J4xASAsYynOyv15iifJ+EZeFQtsdHuUy/FFmHvO9VM9uHLp8k727ONohsIGE4HSp3ZWWWs
xIcW1a7D+I0Vu+oAGDCmIDzEhPE2QIpY4zIhMagqLgO1RhnhFHf9D5sLr4RR73ATjW3wkhmSaDdZ
v6mQ9JhQH0lS54kmXMmx0DOKaZdY/We+AFYRJxxcm5Ydccteq7+N2Z78PoMJBwswDZTaogd440l/
KgwbjGlRLc5d/eaQFm416r2ZxFnGEac7S1hkvubarGIBKsb6aO3oyYo41Ueh74Od3nKIBdLvEEyG
z2mHPS31KIFbhP8IwFA3qWQ6D2MNLrGD5rRYNgBIkD2dgdPg1n/r8Ln5trHJG55VB74+7hkamgE+
YRXc8KPfkzZnox0DD7EMa8tdPGK8GM+Y/hqTV8ewEkxdVbpPXoBCKgv1NTfcn9gErAmm/Dil1bUc
yQBKoCqzsQFpfkY8SQdl1OT+xsN3Obz2AW3qVJjAijJFOR/NT9rrXlsYTzsZUq/Fk/k9LZOV5blP
lOkjdze/tJ09PRvKs6+eDn/FsJdUwGY9rThlouzsF3tdDCdsbckW8QO2hOo9KztiLnO1zTublbvX
F2cH81+oooOqozfXKjzITqyvK+cLOXeJE52JCbNT6DDttHLD6Tvl5QUOD7TN/9Im3tiLOJYR/jrR
c7gdRytc5wV+zsCTm0gbP0QEUFdbPcI3haq9/QuyBP49Fk+vDr+Yz2DLDj5Emv/tB5aEJZxGWMPk
dG6YiF8dmyurqk/YbbH3Go8i9j8C65b5/SVqx2ANFow9juExETEWDUK8swXXuHZ0uZDjPjmMi4Mf
lE+p7t8qCwqa6tYGXPTEkM92xBEwI+nrfiglxYr0J/MwM3QoB0QgQ8M5HkMyw1kHgtcQB8uukR0h
2KHmLZ/mdg6vddmE1ywxgiu6XismyWd05FseBn+Lpp82UpNEH0Fa9Gmsx+ggi2fCpO7EQpG0TN7R
ToCEu+KujK+effaDzjwYg/XBbMDadHZB1hQXqDCDdhcY2XtaxkfENqeMoF/SEfim58p5zBPSr9KZ
ilvjueVONcM1CLzXoZsejc/eNbFwcP7/R5whAXBjYlPHfstzXxxQCjJPceoNbyZNasCqoTQ1cG5s
asizB6xqlTcbF7ssr4Gqj06av2dIEoDcJjYZbcm3ZRgvrSe+oBu1vHbIXnlu7SGFR9Qd9T5O+S2F
cP5JsQxEYwdLEDL4zWiyZJLj1N67FvZsfvI8gxxU2M1hiNUwrzbSd+467hbKX4AdWKbxQVMHcoox
JzDoO7zU7L8wB/7Fg9W/jFktyRMxq5WRpSnO4Wc/zO4I4dMrfGXNIMxYzxzqQHGhRZTBmhQjZ+sF
l7JI0aCnEtizP+7wEzXvMXJ7hoPjnzRFc6QrwpL5eZGAyOHPIJGFXNhHuUVQUcSFNYbNTZB7L2vD
v+K9+sCWd5GLkxxDJGk6iKPnqT7aoDAvcPVpG2ZRPiE6+CKU+91L6VKM+WGlLk4e5drbPJ3exzbn
tk6teFt7+KXxzxyn0k1WtnFuBLwGkETE2m3s2g9/+ZX8knFQIRp5jjwngjWixjW+/s8EKBkhaX9n
o/2krbLYjBJbFM7vKhEb8rbyva/BQV4qYLDY3O52gPg+FizoMtJ7T5mb47dCp7OzneKTUPEL3H9e
DYOPuMxu6J9ecKFdGMRK5Bj9m+OR5ROli1S0k9gvUc6DKF6X6cTqp31Oc/0aLU9V2e3UZF10A+N5
yuozEB2wdm30MyQJ9j5iVuuYGbjXfkkHfVOjeGLj6TlxZn7rrDkmxYtd7+Xc/RvG8MueJRkiXYaT
KUSTQKa3nsWVDuDQKtQhnvB+s7SvWdYkaZdvbJldhKi2FQri+BD34q9ggN4OPgACY63NAVFsmlM4
SKxU47AizQ6ZVfs0a5uBKwOUKHni1HrAmH0FxXsNCws3fWHDP5zo3yoQxVxFTNXUM8OF02DrfdPk
Maez9eY31k9npT8uJ2rXGm9egaxD6LPU7mXyeuKDo3lfBM5DZO5r5iAH9mOoY2bPweXz4JUEIxPJ
Nhyk/z31A71bMnLtp7gEKveRTf3dNgUDYkYhNB12Hp4LXV06MgiGHhmMldY3+OijGV0z0S33Q3UL
Tc4vDb8oArto/Mtq5xFYLN3jPSjO3WKT8CQaJZn9U9K71E4ht4EDHjhk84ZSDzK3j5RAEBHGrJ8n
gYzkGOEPQzvhvLel+7DRkzgygZIwkaRt9kcz6Z9rJwR72jxBtIlWwoHhFGVgCxmTgfOzJ9Euecif
3hRcnATKNHlLl3EsX+085SIW9roXLg7IwL4UULNWgR2tLeZaEPeMjjXcUi/62KeGFgzT8maErl7B
mPA2Ua2PQ9PePe2fMuD2BPfwsKX8BY4JEnOfs3p4n5gM7pHTaNvAzw4zrHagD0bySW3MmFt/yK8R
OOHBsn57SEUzx6OiY4tFBBrZVNPDKF4D13i4ASsxCk3XtykRc40HdMa2EvIRrWwybDdl3P1xjPl5
gVttMHYc3Jy5bgfcwAGvCNygRAg5JIe2AQyiCcMlM1NlyNocRiWhHR6axr9Uc3k0pPMgZPQpkc1P
DERGONmt9XKqPrCKLj00s74YFMf8aTruroKeSCbhZ8jDrJnrwjHbojgqO0VD18AIoEgQjeGviSj5
GcySlO5Li+MMU6u1HSjqnNphJK+2IWR92VIM13b6RCv5TaUJ9suSh9gcD+wAz84mQ7o1zuZn1gxM
cAiUGFHtp+MupuHd+IbxMJua/+gcY95qQDxXb//n9QjzXov8lgv3XPxmEfMs0urWTNlREwLL4PXd
UOoeBIhObVrPlerQpxHYRRbbrtHUOssGueV5JcryXLCRIYyDcyTEmQO20so4va0BoFhJJ0/EAhiu
8X9NPwlTKZB3O4ZlzNUwYm7OKjLeWPiTUhTfMKAnq1CjvasjVgaFH3UM8nGtMnwpMbVURb/vgvbd
FeMxM/n48AuVa2XmF8Ai6AIAfgT6ayboc5kK8F9x5dXHIHWJwAwiLDk3GWpfVJWKUZ6qJxgvo4XN
P8XRCeguy695Nt4VEPCSqT+6K/Zy9qeKreMU2p8DopNhjuddVXqUcHULKoWRStNQ4Btzc4WKxAFn
k87pMzKfEXu6cnwe2zd6DoDI86OP0Hvbod4Crz9VUceSoF+SUYsTkFG4A8XwkBBm0iEk44ZxaMp2
x0KZnkYrHE/BxtAEyoSx62ywbKDGMKC+qr1VpOu5UQ/CjWESpNUFCeyfDqi4i2VNDUKt7dr+QkEC
LqDYNonzzHjZXSdYXRtNKW4nrrUbZuNkweNgo82Ijj6Yc4AKdvAZGHfMvjvo4cLi01nC8djbr/Op
2ZqLQFw/jTWJ0rP8Qt3yauT5H7Pqt6B2O6BaRIe4CbKH1g1W0rZPfshAQksUFIBO/JL12wzTRsvh
nocGUjvOaoTMT0WO6svGhiXicec77hsMHO7nbM39WSyRdcdefQkcFMuRbAzRrbec07wQ5bbV1Lx7
MvkroWWxL+K7YmN/sgtuvrKZPk1WfkjOSS5FP8F2rrqVXvvbYCM+5DRsXU6n0Kt76M/vXA8XKQtw
ErSUK2ifRdgfPFH8aJpKs57fqm46jsqEM4Z1jtsepWvkntMq/Z05UKbcSt2Hkp2rCA9yss/tPJ/T
8qsI01vm9T+yCr4Y+h6INTsteSRthzCgiSDa6NZ869QTy1xmO3jwYmt5rHg7q7KkFWDuJ3txhjp2
cchb94Y/rQRry9UV+SGz4emli4wH7J9igQX9ECTkonNHCr64mcEt2JH9y0kSf9tY4QE7ReHJdG3o
+YQqIefrla/BVfzx2/HmGva1lMFXi5FtlTL+oWt1RfFUK6A4ePQ+gXiedKwgXkzDjgOOD4xwbtrH
+A+FVDrGz2rEzYPvfkvg1rQyDYTRWyLg7nXC6KZQn0G3nYph17VkcgWV2A0+75ytvM/IMN9hpfCz
XqN0picxXoyEgamOLJDB4tDCgsuM2rlYiN/YU7fJjiIn0FF7yagesGy/DIvgUiH5zXdtRXBzAvYM
JUwCqcZXP0GIbBSFxSlveTXEB4htl/I7Qscb/lY16cSMJx/YUX+EQ0yWZY1AKkOfTs1hJxzPb3xU
x6n7E40dBBC5j0mZZ2mlFV02fyzKOjIdFmS2pI5dYD/GMoBdshnzgGs8+1UtFVznYXgVpvEARJ4Q
mGH/9I3xx9Dh+2QTGZ57AFfLBPRRKSYMycSJq8h+yjhp+kVLWUUmFvKWRejQwcHSaqTnISC8mqlA
AxW9zQOjgXxdFM6w6zGaAVUKhnMKGGiFjiBgRBjcTT2RvccO2lRPkGBPaZhZF/TM36ySP+bQs/Bw
v7ORZQtPoRl0w7YjYiojuo5CAeXWzEr62hJLtCpi7Iu2X+NInYiH1UluY2KoxFoxC1qLyHc21NoZ
KlimKBm9Z2rELqUg06T//6j8Dp+D8ZQ21Q/pV+EY1yeat321/Ev+ghz3vOohaJIXZtWFb3SzypeU
2Uj4A9kJ/NGq5tWjPMDbzmjI7X6Iv4v3mSkejnbe+G+zjyN1YfmRyrqJvGXdBsebcUhTnw3LGQ+j
NvZTy0QRpJ+xYsO1RzEeUHCBCK0lXv7E+IRg8G6VvdhZs8fErUhoQ2djOhAriCi4H3GQJeznSExY
Y+P6sUkeWZlD85oQ33VY1EOk0hCQxwG8CtkvcMgu0ZzkSiW9Hd66sjPOBEC8z75YsCI44WOCFac+
eK4pJuG71digO5+Pf8GBp/NXWexytx92dU6Ap++5HQsKAT+75eVRgz3s2sAzZ5C/JGNOcSkEauWs
givcPVdJ7ex9dGwDmx8U23XBngYGfEgjysDBKc5dXLmbkN3JSlJhOXR2R+CnCMlkt0nm+knzN6wx
3lopev2gqI9+ineXfY1Ye4OZngOcNkuQNHgMQPkjjtcXM0UkM5LW1i8vQTgs/VqJow1b/YufTHcQ
bow9jSpYd1KlKHan4egOJaY7T0Gl6I89CzLYHOh4krnfx6bjrSmVSohyx0jk9z5oQ8xFQCKY6UJC
3RGPxxrFw3ZkVCTWBeMa8u+Ixsr/oXr0WT44SpyL1Jc3/iYalpA5hF105q+8AzHpl29MeNNdOGl/
3/byPqlpnaa1uJmzvR989Y9mGxeNBWNKi3+dwVi565j75LpmlspTruFhbyhBe+7YEr4NW/E0Ymkn
K/Z0PiqnYHgem767tqWznhzGVW4hLlOrY3KV2fhYI4pAL/Lbl5CEsQ3bmOoVb9ihkoh76gyR5wj2
ib1xso+F/90AfHqtXJtOqYaURzO/Zdp07ZfcT1/CU9KhpF7sPACDfcxPDE9UxcgQePfYYOlL0IND
aLIZLWTgPskoQFKsWB+jF+2G5pOYcdLTwHyLzuuuZltw6ds0UwlDbaNF1zxIBlPKDvNtaDHgN4hf
RH9ycGz5wP74E7Nb4NdWHZZC30V5j1EB5ZZex8pNNsgB2REZ98SHDCq53lcZ582OWDrs9M27BGBF
dUJWk4l6kk8VN0P9E7D3A1ai1QmK0VtfQ0EwPZRFbH48fUerwXfYR8Hv1U9+nB+R1KOvcexDMS+V
fz5/oIB7tmfnUCAr3mQGrjBylGh/coBGcMTo4ArjhOWc8DG3eavBXCmXu5l3eZ2M1YFIO3tTYyCc
ZU+UWgZGkTA+i1sJ1FjVjpdoYdihMFzybByETU3LGd1bGFW99ESXxmHgc1xny9vH0gmh41jt/LJj
nolNdFcZ5mFUwwdTWJTa3EPZ2KlrCziKFogESD6rFeOeP62zJ5UO4btpqiMbXUj2qbtzZOUgkx1+
JTYAttxAuTI3T0mM/9Keno0BYqrkGGsXIh6TPnPjWt4Hw6EUeW78sHP/AxoIq6aSCzQ1W1AjI8bU
bEwZ5BMPCsG0WKUTQF5Shqo9OJNnv58hGPWs5iHoCEEiYBNwLZV1CBg6Y7AYOTjGarO4kOT0O1tu
12HkjoZm0W6Igoh3ZuI95U5Yb21TP6UWwrywADWQjG136tv+lyUYBbS2/Iw/eaZLRuewJ8y0P0+B
Y68y4l1rPkCjBciZTcDNlqnRBEatQax4s9EFM1JukMhiulJp9laEOzmraK2ZO63ryuC3aIjWomtm
7PJIStHuHAF+A1coluW4Z1zigOMZFBM0vuekTZflqpnlacqM4CCbcLpnpuQ74afBPmZM0HrJHoQp
QXesN4zQyzaTQ+USpsa10DGTm4SkF6RLcFOdMxo42idyzNdDs+2zsl6gfY8QHQnNW7xOSihSUT3z
0kp+CWfEzNoRJbzsWie31MThoVMAPRfTYUf6TUrufHPh0EGyCUwBi8jA4eU2+yZDvYpFmAyTmgeq
GnjyAJUwRRKtuePo++6bfZY1v0sH4HudBYfQmvAE8PnbYYF8LvT0Xlfdm3Tth9PyY6zqkjiLjQ8v
m1NztvrcWJnGuZl34dts9e5zrFFMBXxzZr3paRcu4+S/FmnBCDo5lcuAUjcw7zIWX/RMhykqcFIJ
zBu1nIkP8o2NRtW3y9PK+OiH8O6gvs0yZFJD3OxH+BKuPZym5go/zllFUZ5vvb/kgrOXUNZ6TDEq
Fwm5u1TtFSjkfZMfApqvNUXxsTGCctOVxlPcYZ6SKnySI3oQDCXs9br2rkmvvlm1wP6OdLsn3sRw
BF4TYkqAKd3KhGRof8lc0VF/FVr8ouNplvHHP7hWL3R60rfYGRUsqcg29ZFUPvCWvtQqQl7vHaZ2
iDeGpYBUOOhA066FZMeGoVLuItVHSWxPcbfrjSgmqPCJHABFVJ73b9TNYnv40NEkOQan36rHMgKa
pbJsQrmD02AQHEMvsCMHVmE9QkkdlsZtzKd7zr3EOiHI9ssRuw3csj2TJf2ha5SMExPa0Ui/JbXv
ZpBommAZFVdYShc2exy5tNqhZLons5YCs3FAPk3+XpssZKucdXCc1qc2HIyjF1y1neDCcZhHsUhs
T57Vk2Y+NScz59IFQQzza4LgRJ42s3Y5HHyjk8zp8ZgY6DXYNZM7EPHtadpUEMEbn5JWhz+2Iq0k
Mb0vhZgUDJ+bvZJANPNi9uOCE0KL/N5Ku2Ot7ZyJFr225nOGaOzRZrPz5LOsUBb08cw2Xwt66dB0
2WaZIUP2dOQ7kjFzbwzje5QFom8xpHsM/D8dQ7mNLw111CwO2hGJl2ifyj76jIY62HZF+gKEqmFK
YS/hrQVStJEH3+a3L0k0ftT5jdk7SSmSvKl+8rptEwJ7DAGfbf2a33rKAVplnCddVGNm1P+xdx5J
kmNrdt7KszfhhCgC9+JC0NgcuNbhoTNiAsuMzIRWFxrr6h1wY/w8qthV1XyvaD2hccCJW4hM93AB
4BfnfMeipM677CxthF/GBGp+6Gxvn2AU2rdSI6Ko0e/kLnQwYXT+aWbZskWLO2+8IQEoKlKSMgdg
lX1D/ErmvE9u9GYjO6B3aJ8Ug4xza5F5kOAfeglkzlwDfxhw/RFna90bOzFHyNDmp9BgrU6JhsKF
/W/l4k7KwfjVaH8b0b2H7GMm4dn7OatuKogShDDVV98MYm0xL4FEg2+t01jnv5Z2SCy6DanbE0/w
3pElu+++R0JN1EbRqnIhpHkJiMoS0mLkz/WzHxbrIQdBOTJrXkSIbPZuhyM2cg+EoKGmlb3cFENL
Xpe8Qy6IjpJeCn12iLnY1u395w2HFJQIienOrAda0S69h3114BR+jnwpiSg91G2R3z/gwazuQU2W
1yS9b+KXIGiDq1mP6QP2raszpbhIJljhPlrQ0p/da1U1/jWGwUj8qvcYxo73GIHQ4Q8w272pzU2K
Vvccpv4Zt1GyaxSkxsAItlDxzUenaYfrDFbe8+16HeYDE2nmC5DIa7FG+cfFjNXbWLn9LisCXACS
5yOdj26Ttw0DhMiMDombrRyn9zZlcvuRHQYeggKad99ODnEytNcSzJ+VJis87OmbG5uXplDVkmEY
5BpODQPBXQ4c4jUuu2HrQdhYCMd8C7y64nisUcCn8oRBfTooXK9xxSAnKj8SEb70oY0I0UJTnAwf
tQqdjVuPgA8ipyGBivHVVADVpvPgYBuhc4QjARZFOJtrGwX6Kf8S3HAdKfgjwiTqg8A229kGS9s5
k+u4O4PX61ZCdzcPcm4fKWOpx/WRDFfW5AVM8Zu01OAAlm77IfW8G1rQgROfARhQyFBBAUUhhhZw
Joy34iy6gL8IL4y5d8iwwG/U+Yv2RrEXuf0AQ+QM8zzZfswdIfQoMS5mB4YtcG6YvIIMWeXkG/h8
7Vl39UiILLm5xlysfDd8ArNYb50i2hBa6y1SouRgTTc7zDN61VTYdW16G2fyC8AX7pfbIufSgtqi
viLO1rfctQmhPRl9YrBqTPQFdw2xvMPjctNPON2P8JZfk2CQxHeIvs+2OnDAFS1NEJhPGcXxzwQz
FTmB8hvhSYSa5uGirXPxEilgEEM1HvBvOFMiAIN88+c02/M4VLdcLAJvkHfAs8EbW517qYX3oykZ
JRHS8V0XLeYtg6bEzPuzM3+t/XPGvHvjUi+hobV4d+uIHoxePDG3ZWPuYiqTwSnFNpfhLleQLMqe
bhFj/3iYUbUeokzfROYscj0iERntelzzTZSoVP+cKya2ueyPH/JmhL004fGpRAzYPdJnMLJq55Tu
rT73WSKTNsSOB6esegrywqWXEv2yAka2JmJRr8C/qlUZJq98sNEBWgQ9GbnGlDPbCLZxo3ro5te3
O93wJJ5mL+6eCrfuVoZL1QZaUK8NwJ7buZFrbxynta2+t/Ngcx5HAula83fbQQUuZv0tNLgKpzpG
AGYE7jrLs52sDFjOYfQ2iRIlQSAbzAT22pqLDkFT2O4YHD35VqMfsARtUKp2G0BZCMNHvewL31nK
uEw3jbDdL5MWa3+AdUB6H/qK8s0rEcoRhrtOUltfm3ps9476mFC+r0WKgNCOZX3nR8HaLSzxQxjB
IzMuBEPMas5lVyUs/rC3tDWlUNLbj1x+kk2eVMuBxnJdImghzis+4Gra68R7C5TfMuCsrmbpJFd+
zRItYr2F5TVz+BBH0Is2do8bkOjDNclGamGZpkAOjB+Mif6wLohfoqIpXyoLAx02zzXhnTW7h2Ej
KDzwmfgXOzeTHRg1tUPpdQSBYx2M203mvapYDevMYfnUBiPRxNJ8JrtmOXRNwGpSjHtyZ74kw4iZ
06vZi9PKkgBcsfYaFEVlZHBtwO8TN161MkdDXymwgMqYZk0+AcC251wr8yKAAu96hyG5U1bh/VRG
PzVbEixCHroYqAZp6X8o3BCaPG0IblyiozUKbzyo6M+Jp66kyzXHE/MRp++8m2NCWOOOFsgfmMAj
go7vQ8Aj6zx1gTYTzsNFVM6BvkwBeRzkjz+QXRQad4MSBnJfGJttmj+0KvmhYGpSdI3VRd9cQE75
VrDCvIbSM5ZN6bwS0zYRLIbYBET8Ksqjre46vNXlCW0OU7JWknhsudbK860b9858aNyE84of30sg
OQt6WrFjgzJiH/I7aqm81BNo9JFs4XHgQK189mxBgdeoFHJZUDUugqmDR+abAZW9vG1hUcEXFmZZ
UHaXWdvztgbnjCfbZ3/MJYjLTfPOZTNfEJSnnz1RYeCA0+54CL/yxGiW7QQ7HRbmwOmbHa8uTY7E
uH+MfcbAiTCSj5YgNUNdG2VM3z2ESS3rx0c4BDvA4GoVNaZ19osHDFrlhsTIK9eyEzIHSOQ2WKAs
2ueJWa2VKBCQRNAjBqIg2aY8WKFhMzYKkqU76i9uCCWCUGpKoWQ6syd/NfNu24OMX7mQsViNfaAr
9Y+iSvdMpOalM7t7K8BKPUT5hF+cdVA8k33Q4lS1On9alT0JvbXivNZk0wE5c95m2WFMq2+gOdlA
pjFuIri7thnrgx7sq5V1P/JRNStJOg49ZrPM06UIVIvhefD2flF80PtmACd4lcf8Eo+xR/6Fwfyg
R5DEsggJAOHIO8kFN3HjeO1iNV3LlF8SwwfJwaVNmmdGQml+oqs6thNHwQAJwOuYjOqklAdsV6FE
ROuAJg3mVi8lhPBGut/HfKYMiVa428x7L3huQ3jwvp1NnATKQ5OY4p52k03OPnd+6i462ymjzJjp
ITImOJLgXmVwYlKFMwJH0iL1C+ce/kO50j5Q3jppn6Cl2YuRrt7Qn/4fmyE4PF4LBQx+ewQwQUut
E3IGRK9Pd1aLOyav1z6PrzWBq/e13T+HZT7vbZoyBJuoe41bVHhFCmLLJik7FnMX76ACnFAKbKhw
iZcdzIq/bETLijgMU8u5GjBZBJFtXCXdKS6BUKTiAUCLeGAw8G22sVuHjdiWhGguLVEAjdDzCaMy
TQmztL00nZQpCKqWsPUuBSrop1xI0pIR4SKAZ9Ab4EomTW7rE4C4ZFz5SNYGPNGi3WSlvPQUmuQ6
eJA5kNp7c73KzPw9HgZrJ+f1IBinZUxpaKrfabuBcRrGixEM97VX37s3xhNV0y5u02M7cJ1v0Btt
bJ81wmyF8CChnItS4Fi2FziIU0TGnKltNutlSW4dK9lvecgXQ9Q9Wt30IltE0rZqPcYM+T1XCmsF
+CPZhKl6G3KLnGZdPU9y+OaEfQYYC2RO0dDFIwu1c6/fKnpOKNVPBilx1C9Y/AxbLT0LwaVif5kr
rFFxf2MbVwiTEAhve2Mm/9Riaq6jKUHGN0FDCNXJJGnX0NkeeBnAGAY728yBEVshX+ky4CODyWuh
gjlh8KazXWmS2IwH+FIx8PRIBdzUqf6RgQxemWqotnVuw70T8TVJfsxxV69R5lXLvOEQoaPixu5e
LccZ1o02n7vScje+MKaNyPS1mstn+C7TZhLJvRRgkroKuf1YM6qA3btm5A0/ILixkZiMAecchjVM
uxOTxK+TcXYzrmZGF1JxYL6QU35yJCZZ0hv24Os/hG2ITfW1UwIPeiTGh4iDMMhlvIZdSU30MyTm
+hhgYIx1hYep+egtZJGIgNNdKqOTDCIy61FxbUFuYXco22ITfmR69u7jjLBt4MB3E1eVhcHEZMXQ
Hap4GbK2vOvcWJCAl7+YLasBTqsushvoWjFKz7DBoWTclMIWelh7LrZ2jeoKFh5r4lQCrtKQhAoP
A0pfsC5qR6jYOvmOGYEPTLt1lEhfB8mEOuyABpCO8OTqpuEMhY1UjhWTVcUw3umKB0kY9TC56tyW
1tZV/dmCerwkowhZqpYn38z6bSCwrVfVx0w0rt2O1oqZ/neIYXdIoEmgH2q9bnNjMw5luK9xo9ua
KHKRMGz3GLNSvlIzEfv6INqWJjmujoS01ktZXJsWEaIrR/zwDUScMBCb4ZZVnmMAsruRG7gjN+eK
vTKxFY4Orc0t1FRDAmIDVjyPXbiemOgvXfRqhkAwhsR712owaL4VrBVvTk0Zl7hcHBK3OyqjznjA
9KGP0N3OZnV3a6EoiJaOAfNBOeFDgWkJflr80BSoksfxKwI1A+8L4LAuRpjgeDRkplbbIrKIhIvz
TW/nB7ir8yMMMrgRnvti012jwKb2Jx49K9lG3CruQoLKcyC+DgqPN0v31VSDSrdgSI1w94Q3/nxU
5XBP5s20D8J0VxQeVXzA1BtZOgzb5Fvb4taZHVyevm0uw+AWk2tG772Fhgvm4YZChrHZxCSYYSJj
sTSzN1E+3tkE/KRlWBMnIuKVH8Vf2hyRe8KQu4O9joYtpKqyZ3SfONLMkJcLTTc7cNNfq7TAHddN
F4nh8VYriKiCt3HuSLHDvJY/DjW6UxA52WKJchM1uMkuIc3Db1nHZz5JsbUJBE1sxLaEuRFJO8zX
2cYehrVvbXnVl1Dl1iIeCsyTwX1bVHuGlMlubM0TgF0kOVB1DRZsa4JzcyTiqPnYCbCdVmoTThW2
ZgobLgFYTCEIeIMf3XZN9rYr3S/KDrzlwAdylVjOTzP3/d1ska9gu0ivXAZkKkeLkOmA9U2VmGsY
bqT5mcVO5pzzo47rpeWSrzoyLiuShHgGHGX4ORH+VlGP4YseKckxgxptvbFuFpM54REJrV40CWT4
TOfvyY2g3NvWgy+KNwyYOPFvcNC47q8m8u1FewvaNFL+kTPj8GM3yuTAyJcCNdqqITpwCehqN2pm
xp2kfJ2yg9BvlUnEcy3ERuMwqubsyQJf10AG611csZRJFokKaXcXusq4KR6X/UOfMeAEl4CDK+fd
KmuNFMoGD1kr5pEp3SId0KIBX78w6sihiE7ukyRRq0rfFEmoBFms49/FVnzqLKZvVMrz1lJsLVjv
ruvRflJMoZeWmUHkHrMvdWW/EDyEu3gGG5QxKRhutpIaWFlQufR6znfU3cM2hgvFiQu7bVV4wEkk
amLhYToGqIwyddQmuSeKc6iKzvWI5JLLxMo2QYyMSUienLnStVnvo7IYVmZRP+cVydIJAks3ks8g
0fh0TivfIIIZWeYySyTSLjcCQR+ji4UlU9/Cu8qx8w5dKn8CSD2UZQUcA8p+5Nh8EG4W+z4dCM1x
9Iw2B4pT+M3W4A6i2f+gMwk2Zl28ZFwbWRU0tGREZrHLQI6KILpDPTA+zNGQHGnquHHDLwPn2Y3q
PjLh0VaEBQV0mN9JTJTL5jgWJpqU2zqEvBCHdZD/Ng+9IumaG6tXm0qNxk73RGnNOPSzAErZNDiM
lxqcIPyaXdbd7Xq6oBKDIc1xH+vzmEVnOEByW8ccpFNYk51rPUbQjiNZoH3z7rnYxdtiTM+qrXeK
9HT0naAbiRa6lrP7vfbSvZ8x1yhY7S+9fniamY4zm+kOPoJrZg0cn+5NUikZjI9Wlx+bLNuqGUSd
usWcea27d0fb38/o0k3C0xbuiO88mJlB6ZS8ZtZz0K0C2vMp6qktio+xYGJVcFZMaucnjrqPAqqk
VrRJ1lTf8exJZ4mAf4/+KXMiZ1V4drIpp3AX1cnPjpUw7xSfaZ+WCrXYN1+aFNm3YA/tBcDiigiR
QP9RY0/blvGKUrY+gEn6oVzlPzbZpgOmOQZBSN+VkaDsdCyYSgOh5hQ88Y9vW8go2s+++wpSzT+g
mAO/1qfXWlbtpu1PVVOCKygmdGq9eCDq4JBiVYKzixnTzjfJDoMk4cK4mB17iA+ReM/nIWPMUWbr
3kenVgzjvYgCDOadGzBScfKlXZa8lA158mE85Si8KzAWcWAfP28o5tSxNiYqQIldfejhLX3+opqu
ThMORzd6L0ijCNaSWeMBc0cld59fCqfXu3BWG6QE/J3KfO+U06DOiKzj540a5t++wn/y21c6YcC9
CN3C3JrebRGIM4JFjdW6zXG+3dgVHPfPb82smfzl5/efvwkSZSwQxsUriFfkxRNVemhHpuQ4Wvny
84ecp8RBSDntfM2QWijv8HkDyoT1sZPkglUt2+SbpJu8BvEx5dj0sV6hBhvOnzfjiOwSUQDfy25f
h4N3kkU+okyc2HtZJLDrlKvZ501l89Xkb4sy1YcWXcuZbRXdDVbbVdNAe/v9bnU+fwHTnO/U7c5+
/7noXghVyu7ZGGjZPnAKmFi0hMBuBS22bUwRQbD58EKH8FJV8MZSDDMjZpk7oozm/KDSNDqLOjwS
jUtut6W8d3McT60b0mwIVB1gMMIf2DQwd/YR59dbNiu4TPeOZxjuGGmCmcrq6NR3dxjXUpCUcbXP
bHO+EwUuL4DL6q0lmRyeq/zhpKycmnx6Qx4R4dyeu7vUQq4fAoHFmGBHR9IHmn2cRPExFM1vX33+
LLz97PMrBFnXplTYhFF2vsA72ZSKZ2I3eb2C4GUcege1NnMn+fz5rYRTy4ZEiGfyxH/77ee3Xds6
+yG7n10ZrUu7t69jQmKiClD+oeEdN1WvpkNoQaggSYJXM4/NjcULe004yXdjiNdLFl86OaV3lvRo
qVWEF9Ydl4Fn+q/a734mRZZ+b5W5PjKC4DUHc3LP2QiijIGApURfVlmW3nvEk57bzngqY9VsVcZo
PPQ9eaT3WPpmCpGkdmoaXOsB+o91NXRjXX/9CtShdmq90iJooOlP9kMQj9NxbKfvn9/NM45ayhYH
14j3Yim7vOggMJ6suuSwSWzv4EW1uVW1gnSD4+isuXaFgW6vnzcSozcgb6c5zGRkgS3J8V35+VNG
1EEhm5h/zncUBuHa7pW5Abm2Dfy5IihiBI4mDX2p07x+nJU661Skb4ZnUUP41suQFgbhIZ771t64
RdSnr4ou+sDkwFtNkLbf/KR8TlHXPMTtLM7QoTK0sAMJve/E4e4o2AWdkhFsvDmF1hD239iTQP+V
o0erTNq0nITL0QmyDWxBu2pwiH+JDd7uFkV3OcHTnWZ2G57S4UYYbYqYbYpZYdF3ZtM2HBlF5LlD
3LGYXbLoBj5Nym+WJp7lmOs6QdrpZigL/yJhWCO5SO0tV9855r4feD6YD6ZVY7v17v/D+6sf//L3
jxsfTU8PP9gmF3//24+ijdvpBrgXNsD7//Lf/9vH+F/DH+Xqa/v1t19evub8v2dNO/11+t/+x6/w
fkPJX0zXsn3Qz7QUvmP+G73fUN4vNuRy1/ccW5kW+Px/w/cb0vzF9JQtTST/AnaZ+zu/35DqF4fW
HwWLRfctben9RwD+Fn/AH/D9hrDAz5LFJ9w/Y/vHCCgA4YZiPaz7vVi7u3lVrfpVusvX1q4/hlvz
1F6iY33nHPO7P7xC11+zAf5WdPm1jIuWEIBbIsDviQG/P+QtSeCPSQGR646VyUM6kXZekNiVL8IV
U/5rvsSvb8A/uHvCFf7h3d9+/oe7DxpFfTViBGV7tEZtG+7RSODUAIq//Osn8M8e4d9FHXSh4wtL
IOAG5nN1ZXGqquqITu/613d/e+n/0evDB+KPT8C2+iAPbqZjEDBxu0hHp4uhNETttnPm8amX83Qd
pGyf/vrh/tnbwWfsjw8XE11AdDAPN1bxM0qLpaPjw1/f9T97oaw/33VWVm01GSxdXaqDFcigRRrH
z0lix/+H9/rP4RO/f5TMPz+A32CnzoHNQ/ab1SPsIvs05mHULSi76PPi/PtfP5F/8hp9Hj1/+Ey1
MsXr6iQzMaNAUT0/SrDrZNH2r+9debcX5B+85Zb35+cxdQg7zKq6+SgBTlgbVxuC6FfXYkpgrhHe
NTFbpyo+OQ6BEgtEoL77JPIqe9duEJ+HVhhfwHqj6Jxyy6mfmiiDkkcDMlVvkkr9pzn1ySqhY1wE
JBYtPZ3lqPS5yI0Wm0Og+5oxD4BB1dxXWezzBuVSzbeAqznAOg30ONDJtIlzgdjUKTBiGbUCN4Gl
JV5IyZx3FfC6IxHC9lHhR4h1/6Xv4JMaoxc/R1HVnxw9qu+dJ1D3GnPwNA2V1y8m1qavIYw09n2z
iJqTLltX7mwcfSsWnM4lrIsfQ2CBHmZP1T17df2QCNAYAGfjwb9GURszVK2CljkNINUiVd5b6zfR
q4X2cW/hZ0Fk7sMJs7pOLVuTAAMcRy5mBsag5KdlhiosoGyaPk5qZ3To3plEHGIXc9SiS03pHTKL
uo/eRIKvBsLrXdy0syYk87OAklsW3+0sYM0AdNpOFwPj4+gdfefM/sl3eH36EkNVSX7p60S4+jfG
2ylWLhyTCGmn8iuHibEQdjEfk2hgzmGWKc4FaeEGEMkhHauG+VccaQQ/3tiv+KgUz06cpbtGEvyb
iR5lPPu4M2u7ciEwH6HIMD2U2j34ySKZKiR07Dc/UKywT/UdBBflkJ5lFIESkmODuhNVq8eCDZZv
fJN8xom1Z5ZInxnP0t3gdgj3Al8DG0JErjn2h9VET3GZS9/fRn3B0lmOrG8dnef7gDIaYTGdedS2
84kPVra2sM/vUHGH77fiZG04VnDMZ8AHkpC/M/GlMEN8I1naIZnLAwbG5zgs1467Nzsj2FmQj1bI
1cwT+mvFynHsmQVzOtHnuIb8As0gI3itBZUn1aR/ouwEuZqbDvGgtrXrYtJPDSfpaUJaXOwpUvm0
NkW9ANFBFnU1OuI1Vr1iBlVVqmFoUI132KCNixcjA/UJXKE2jNrrSKPylKQZO6px7PMlYZwjGuVU
yNPcGMOPidfnkgh/3GkTCU0MeuWchFWwH9BT7l3tGOwdimjXDF6xFzVW1Lrs9VamlX6AtGvdiyq0
EaVbFG6ZSc45gc/pl5mcCURfRczYqYSKE9sJlTDD4e81YS73TWSmVyjf4wUDWP4TmWB30piLX/Iw
bPhD+/hhjBoONavPvCNDf3+rI9feZPxl8RJBZ7ENpUHOns67N6fL7O3Y9/ogOpyQqEXyqFk53dSt
pBbxvpyzYdk6XnOk4UtevIAsA2eeBTQJx7pMcx5sFUvdo9n70bmrCzaYdVVsjCAJ2cv44TXLkGIF
VZYjhwnHk5Bi2o2l7X6kdR0fDUqipR9rkA0p1rGuwmnVuT720ZngnWXPEbGrh2HaEWfiXvKECYcu
DXmQozDvFFK8g2DCesex7B5TVFXruZRoPERuPRZO2EHq9KqYU5fDkspM3Uef0+cisuvm3VW1vsR6
8HD3EOeGRD0iMR32xBbHuMYrZ/WXsvDSS4OoAYZLXzRbT6c03Qgbj02tYdFAC0PB50WveeeCuhWp
011BMnBOuI01drKrTDwkzfDSobraJ00KHhd3cndCJ+tvGW/Zt6XIiD0eAJj9s2kM8Q1MA4kO1QwS
yZuiSSALweoELSjb1KBmT4WDFsGx0K6BK4g2RAhZHJuK4EkXRjXe8u6CsT16Dmv8oLGHV81zmW0t
SjsYIBLCnUhV0W+rGaZ9Hjdk9KIjPmQO2tAKQ9TexH55Ij2awdmUjhcnLzkZCah2XGGDC9AA/9Xv
2SIrEcqt5eYewCZmXDPxy8CpQm/lELS7jmPAyR3/96ikDA+sMhzibEtrQJIzYBtmi7pJjVqWKwRI
AMIR0gEPDKbVAPp1a8e628ieVPEQ3TOnhVyD4uUM7qehfS1SIp+TrK5OkMhhmNmh9+G0stjFah4O
rl2lx9oDIbTok6Z+Mnw7X+UAz2jjq/wuUo55ZIzI35BEzsWcsvwAP8d+yvt2WNeGSF4ABpQHtwIa
WTaVcabVvymeIAQU9GTbGY4yo/LZvevQmeFOq7gsNhgHXzLZYzGc22rZkHWzzD2ElyzUCJvUKmZQ
P775eCDROBlAAeYMTJHrQjzSSZLuHURgh3AYE7rs2Dm5bjCBz9XQ9eO5vwtgjp4j5M7ncg6hXNtt
vaw9ROiMYNOPEX4sRB12Z26UgTAs3Ym869gJroHljo+51RiHvIfml3phsfcdBolDXee7Bnoox4ca
3/0sJN85K5znCaTDOu91ijCRFfrA7p9q2m02kadqawOqpduavnmbVA4sJaSPpyWUCfwBo2m9J6bV
NOCti3Nt2bOeODi5ixSb0GYMs1EJ3he+XnA3j751nbKh+8Emn7lNL61zkFXitRuMql6OUaefb/Q2
vJZDKO4Z1hJmhHS3PyU3cIMK7R7Xf01Y15A207BxieZEwZl3yMaIW7J6Ph4uLmKDM1q0Lmj+9Tqk
TWAcOWftN9Mm9IrPXMv4B7+Tjc3RtYMIDIotaKB1Z2JjF538JuNuIjg6MPp3AmoTsWDKVG+K0LGO
pduIgy14kSciFBAUuh0wwFbK9A2Rkv/etaaHCj70Ecsw0KmaTR7out/MFtu8FNgOzlAiNn+6tiUf
WbCCUlOR6b4Ju0QW2ffjawuPEJcbNBeQbTynlXJGoAcpx+aRT15T7kd3xPeYFuQ3LdJgZvuMmBMm
RquHIj3FYzA+cvk2YA+krvtAUeceirLnU5N4BopjWRJz2+Q3L4JvsfdZO22BRx/FsVnA2dJMKXpM
HJLz8wCoLaxETi9iN6cwlQmgxdKxi3U2WRUv9ySGRzRcOlu3ImSEGLVlhadPx917oPpqL5wxMzcy
CqxhWUuBUThMlPrJfAmVjmUONYJVM4v7bUn4GPKZgrwl0GNRwQCGSgvy/2yhlez7zv8uQvzK66jX
3RtqU/6dFTEMXTBg4f3spEU8EmKO8udErJPAi1FFJHE4TGgXzegZD1Uv+hxxNtK3Azknfn4EWpTJ
Vcv1wTpxmSm8XT8AoMXKbfHUyTwwwLCUfj++FJ1W9qGNZ4NMXckC7BjyWeYkGpScvO60G09AJ12z
6vt5m9s02/jDCV9hmUrqrGuRLFIBFtz+Z1Sh+TRmnbtOGkJTE914uwJCH06RrF19dhn/d3IX/1+M
Vbx1Y/98MrP8H//a/vjb9/+078tY//jjgMa6/cffBjSCIYzt+T4TGsvF5eHRwg4/mvZf/m54v4Cz
Eb7PGMazXcuhN/tf8YrmLy5rE+n7mCGZ0Tj8p6bsbsmL9i+MdEyX+xMuexMW5P+R6Yyt1J87Q+U6
3JnjSsZELsmGwvl3rbSbYZMGVrBMkBRiPhtbgB7RdBjIdmtuKpa6MN47EwWDhCKGzST27xPMFGNI
cT673gRQpF1mQVm/ONIkFsJwWSJQ+vVNu8+7sX3wpmnTO5wlbWckKR4W3BoNxPjABHwddO10h+mf
BX4cn3wMlAXBxWvf7ruVSYDvhjP+q2PXLf5OczrOSXi2mnjYk1u3mHMEFnYO3fp2hKxSC9RIwjXq
GIdEUCUm/aSfIEIOjfnmD1jW4dy+BRLip+hU8tVJX0WdXUB6Nt+K2iK/zmKCHWOFGbNEv9TmuQNs
NoxoJueQAysKr0NmO3vcfmQTDlwglsGkWLcgd6LMJlvKjX67KUlUPH3+DGQ1RJ04BZbECryr8Rul
vb0x+1xh0rfG82e0o5uT3ehUSOyn/NGcIa9TVZ9jadeHzCVJTJBfH8xIDNJJOWfb5HKDeZk819Ye
Vzrq8k0wxMnSCEwBckkDKjGiPfg4Dzqs1+0KZsCnYqC2YW+R7ceQttnvSKcfIu+UzTDNwhj/GIK+
iw3q7PM7aTTxNY05IdoBwVSg5I5t4scndB/bCZ3yq+fIbcnHlGqn/iDLqX7WOHdbNalVlkUAiPvQ
vBfoijxZ8NZrjWe7g5qNuy+nO30w5HRNRrBPkV0iW8Hbwl6Ze5lpAfknJJmk7gnqbv9YJCRXTnH+
RfTYY3+PmQRr5qy/DCFFSVzW/SW93fg6sLe64kJpaGqRhXXXGrFxqi3nRNXc72vlIxWhfejOppd9
8QbxQtZju8pBvSOTNxH997nXIP2P3J9kylic4vWDJuMW81TZB0flEb0xTVLpBRKPE2yGfhcYSQ5/
EWVikEX8ieAfwWXM9JZCTgdtBcH2MyEIpzwoMdMlGfoP3xdzvzUAKglpGsfPGwBBxrEk7hTQjIY7
xs+7LKdkjrxNY1gMXBrPiE6fkaPSq33MFQB65oDCOLQ/XEPW1iq8uQdcoNaX8GV2HeRsw/yetZM4
xDNN7FAzGsAC7A/44yBhl1OLE9Sp/KPfh3+8YUdjbLsxvvv95yGdw1EXybuWmkXlKPX588boo+Ys
UtdYBzfcvOWB/IEQ9ZHakmTvURMYigZNLvEX9MuOlPpDMbn9Wk1hvG6rN99KznNnW3saQ1TZdYVy
Sg3P7SDtNWRgXjPDzQHOGlqdMyLsPYuo+Lweus2Usc3StfJWTT/45yC3T4Bp5NooiQmMK0mgDw/k
n03Kz1U2B9SMNnkoMg22dquMo4EREN4vX3mNgwu8RMkTEOZw8tECn9ocSqYZNtkq86Dj0nu2DKrU
o2E76eXzBlxEdiG+ucHhYE6g3QT2MxT6eH2qBKVORSCaSMiboIGRa+IZWLOYKfF6RS2AOwh1VSB2
9rJ0xVkaW0dW9SX30aiGQXyclLdNoxkmKiXtsp/5aO/6VPl3k7UtvG6bjsal8hjnsu7qjrnC4qmw
gWFOQynRTV+8MNlhFk+X0eQ4i2DAh8WfBlY+cvx1qw2MK60qKTbLZlWWr1KReTYHHM7/k6XzWm4c
yYLoFyECBY9XeivKUlK/IChX8B4FoL5+Dyf2YTt2e6ZjWyRQJm/mSTXh1MKD4zURfESa4ooUHB01
6S/DoE+lI4x1Y0IxcVoJ5SW/usjj0ESI1ndh9B267a8EZm3md9ougbCIyWyRliEPx2QsQJDQ5U0C
pBxpaumrL4M406GeI06K1VUEwN/Sj2K4pkQaF5OVjcQEgxucgjMWiqAUOR1kRDDcju449C9CFBYU
O+JlXOGOCslpObJw1pRaYHspz31eo5OBA3HdJyfXQGtG++xb6XNPeWCdUzAZdzi8HOtEScwxGdpj
FmPqSV2ZLzpKt7utKQDiRHX27sbDk5+fY9lt83bdqd5YD0O+tzL3GiF05W50p0ra9KLJENI83sTZ
eZQpLSy2a5wJxGAMdKCVDas4HnZtOROqctoFUWxuoZPz6EdYyNzMPnq5O66M3ltB/zhVLfE714EV
gg93ERflWUyM+AxBESm1ADjBeJ297C0cMMHRkvsF7sInfrtnTAfbmAtipMkMxoEPt6imxSjF5nev
GCyjfzS8LwXA/i3xvrPhTkz77j0FaCU6SD0cGyUYHqfhbBv9OXMSUksYg1MrrQ98Z6l0eAaIwa3j
eOqXcdc32wF3JOkI+Lkz7MLYV8N58NzhTF7s5IpwPIiwgchpyQ+QbycjIOUADvcrGc0b7ilcNzk+
/mii2ANYQ5wbN0yf67YdOPGODRqjT7NWTv9gBT6XwHW5yCwYNw2I62Ux4oRNps/JhLHUY74f6vsW
BKadDpzpwODGWLopOZz83jnLRR13cazW0yzfg8B9byGylYU+BElA90OEIlHLvZHKXSPMzzQKhzVH
hbUcIPi3Rf7s8EUsCbhCMqL0rsxeAn9Um9mw6UpsaK2fiSpk2ic8GLEiSJGTo0bxxGNBE6/b8fjc
K5/oKyTgDSXPCpnFp4RKAkpuZ81aE1jPTgUdijtevWwtMLHF2O98wj3HHAlxNVX488LuXAwGNdL+
X3aPHyXViBzbmv8qyn9es/ssGwrDmWFMvmWJ//MiyCIKI14Papkf3dtYTm+CQEjUOgOp/Eip5Kbt
seTHEdghr0pIKXQ8nvjIJSIJFI5pKNbk52mylqM+VzGoXJd4xbaoE85PlbxEIvOuBnsQCCZuG1kP
IWgiIPaW99aTA4ozDi1/MdmkS4QFjiAYx3SZl82hynA/o5Cb68Tkrm3ezWKuCbZzIJQO5jrFFKgw
HYA5XiPBAZ2zD9Jz2iVJFYgNE+XKvdfSjwFOPe11ccnvv5gcrKgqTw7//VaCNeHSJFFxCduB9VoX
5FBtP+AGjw4WYVw9aieNjxVVIDHxmFXkRdm6r7ynCeSftKvH2U7vEYNTNeFgQzuErdiyXAoPwyeA
cxLRmt5omm8gm8NxVPhGE+bn5Fyi7N2riScqbo/AVK7Uj+/k3MwMsKprAhB+KZ8wdd3h1prCMdd8
cefqBZrZ0ZgpRSFFjb43ZHs3IRkxRN+CUQ76lFCveWZunTqxP5xhGP7TzdeCZe4jYeS3YD8EgJy6
j6q5LxcNf9D5o7KJvFaCikrMf+c7gdyFndfifraH94ajDX6EO/8c4JwuBfXpch0oe7qIug03xsi7
E5rtQdWjcxrtbK08gEuE3CgxooWyIUz1Iu4FMaYxtpDoUuu5hWHZEyW5YWD4HSf66Ep64vYO5B86
QS37AXjNCtQhlvapz5Hs/G026ocgvzcS5mlzGq2uOWGzJ+Fc00yDifBjAIKxp82wWIcudQ+5FhzI
fKolWtPwDjbvRNGH2yh66XH44ngGxRob+wywtBgTug1awi7HznSM43//zW6DW2sNu9AHWRKqwH6d
QuJww+Til8DEfQgaWIPDSKvHnMc9oy86jk3STiVq5Yao9ME1lPvURuN7SmYMuSpttjbJEeY98cVj
FDGyHRLSOHeUGy0c12YqbpqH2hMZPmsEC7b51zLtfkm8TavCzgxCZlA3YlKlFe24a6pG6xMwGoF6
4UJdpB9ybHGMFR7kDyUQ1WMKFP3x3oLIIjDllrduCKA3RTDiXypbUGkKabeYAHrM1vA8QwfbRTZm
6HIoMxAh9XEk+PrAhWCtMD+XAZ1e6dhsjCqGkeekj2kY/1mTzjZRW1OpAWugmv8R3CL/yBljoHBh
nYmLmaKBw9YLVza5ulw42yJhdcHVj943y8e0BDOepT/2MHtMu0xk5Nb4NZFYYAR89xJaBNvODF1k
WJpY192Zyr5O7HED4iew1IVLTLImkslG8xDMF9szq2ugpb2yOw3+xqmfwdwtrQGWD9XcRxzxagGF
5LHoKdmz0+DZNzObJ2Z4wtcIJCAgGJ7ek5ox/a1JE+mDw3KpJPHD3Bg2ZiXVSbbNevCNbO3nPncF
g2DMWAnIJVpuzLujtBumvWWUsDGh+2IZDcNzpw+iAXfh3/PU8I5XBJjQilvOm5IIS9U81118rerO
P7tZ8v9fqpxqDM5WOI88sOjeVDGrw5woQTHVHW1iQcD7LotwlUioLFWO0RV2QS/KeiO1D6raLVNa
sZgyLO65BUImF9WFX0j1JH/n/NuPkTipvKXByaFBinaVujHB9sJd0BnhNqP9HXCibsf6wRs5rRGi
A3gughig1PQWjkEIdk49p4UPR0lnj9qKdl4PfqWcBmyyRoR7u3QOeZXvC3ugqNok5B/xlYFAYWcN
VJ8ecab8oyMJmpSkQ0p0H45mTUoYIWzsFBBt2/nf0RB8ojofQCf8c8QmMdQTPsLx3qvJauIjg0dU
PiGv9GtDmT/8eMvOUI+FqifOpSo+dDT0TL0BPKjzLTZQ99mMgM3Qt0ooO7WRx1uajy0qhNz4t+l6
tSMrDuQ4w7lSaWuDLWKJb0IR1G+Z6rmkVBvrsRSkoIfBytZFeaTfezCt9DyLGWgGvnM4YvbaMYxj
ocqRyOX4wBfIi0CNJnGlFkCvFOZKAw3M5oByg56zHrTPaTF9iIIreZC5EL5MyrAJCGxS0VxhJmJr
LhMct37Hlz8va218BNDUVOfQLjLiEwvVkK2yNDRXVgi2zhdvbdLg9+d+SEkchasJXoAFzn91sGjp
sf6sXvIhlZnct2G9tSbfWYZ4j0mJt0wye1bfmPSkp49CManvKH/mVbnKgEOQLsrffgrlQVUmQEwo
vMCCmqWfkuZOKXJcsL6Bdm6QN8254m+C43SaQbY2wIsoG1hgDVQbr4A6aarZ2vR359mQ+t9I/e+i
QLuY429aRmd21ead5no0YDHYpDfskePiciLNBowiFdwdgd1Lt803BlC1sPDdTcj48NjFEh2UwJTo
M3PfRUXzWLo5WlVGA9lQNhvSN9nWBhlAGMIdF3UG1bP1RfNm3e3MjE4TgoipqWNwbtYDFTEcWMsP
JibJ3I3PQDnfmqK2jmpw30dNm2dVdcYyR6CnXWocKWAJXpu++551cOltbmnxMO8dT70JCOFb26Ay
Ii6yT3sUH/h4wSlWJGg92D+cqvibdIPMthxQd3rMfnwrz7if2N8lcsiKkQeptz48T/RJlTx569hw
XSoywkWBqLPrSbdNQEoBGFCJXfb0yXr6eRDhAQdmuLEi/ZzTP8RrSeFFPHPlupUauKAXipWT98+l
ojaiAofHOgOH0w+XFmdOAK1FA66gfmvh4q97VV0pcHypvPE4QxwqWl4aL6BvZW4/p8hUMJrN18qM
bzGVTQWNeST72mXvuh8cXJhuy35pT0aEtGfD29PVxekptugqgJ1S9fsyF/FKCHCr0YuXuhjJ7F9p
2HAu3HdD/bkNieY7siB3H73Q77d+UhVco46qYIzaNOpuTR83HfVfvQdZgq0tWxTMUUC0ft/pBGsO
CDkxqDv4thziXVIpGs46H0d/QvAA4HLMpr+jTPbe8eD9lg2Ge1e00coNum6pOgh6Nh3shOTnVclt
RyXMC7MYaFBFDIlGogJdpQEXpmZsBIAtuK/iEgeWHS6njoRNHNjfqJyshVR2L9zMuaqOblpBj8iS
CGJOodRIKSbaZZQXv7NkfGvIizP7F2dgaZlb+aOLuqQg0HaWmNNpYsoE5W+kmUi+00EgWWwZUFGE
gpa8h5tGGRiWV38f1VAI1FhgY3M41xjZyQZLeowNxScmhidXsKxmE6V2UW6VJBUpExx1R7OIof+i
zoeXV2eczr2UG7wr7GUWUjbUGmgkDjfVlIzYYkQ+hg4KTVehuS0sIbm2OXIte590W/YTVXQ5ux3s
TuUdSn886eFfpylnki6frktrehWfzeZg4HFYpGBpM7Un8L0zWGNncWf3OknIjbC6zprEaspXASCK
zArImOUsxUE5vb+QMqCuqTYGbq2ciqp6zzYXbsLm1IAY5LLMePYxN0jw2iMu1xsf7ArHxrzGm0ss
xocyk9mNPpopkiYroyMxE+jsV6TvhuHcbAlkySQJSvUxzuJ6YhFmSL9x6+pTYQ/Y16Lf2n31yRL8
mLB3UABBe2hPKv5uzV2MbI+Lquv/LLd/CcCp0Hr1HuY9+2v9NeYkV7L+EohrEcmj6Xwzkdy4rn4l
KLATCs2nJfBQW2rbFjXZY1sxu5crGDl6GNkTnfQW6fiXUOEujsePptHtwprG92QA85RQyTtVdMI3
YzgvXdZ36ZNfwltGh4b6q0wbjOrcfcahdzaMAd4F3LlDMIcEoxSNWai8h1aRDfUMYILk6mIr8T5N
+VtOlEwBsquB4xFLuI6lRQY6+WscIsjJtLKc7DBorpdZ8S8j3DSZ3r+0JIg2msgNdubSh0s2OMk4
1UjqAfwu1LvBlY9IB9YpzOI1a4m4L4FBqeC32uA/g27g4tecivAWinraYHIhqgasaxE3DsUCjfiK
FUm/+v7M1A4Qm7g7BqrmkMqbW5UNpMM2o2gEGIWIxc9QAH1OrUzw8JJ2zMZsMzgEdKuZVHwRUz9f
45/T6aZ07D89Jc+JQRvzXJR/Bgaywxibx5ZdcqlwJkSu+5JYUblSlLIDXRCMftXFiwH+qEYviXSX
eUHjVpI025HHCT7N51RfJfAkSkKyl874TQaa5cgweExhYXZH3MpTrrulbI6RUb36RfNr5+JFdMUZ
lzebWLJTd//TwBoJA4/IVHAUmp4Mw44fnDHeqQlbHi+vUAkSf6z+4EjskRQA0vdM8qEMwL4tMvnQ
T5Bkql4xnrbgj0Ga8W15hYZF+8FbCsico+l8jJ3xJCyw3SMXGC8ot//9XSHz/hl6EbTl1QhGMuNI
oqXdFif26Vc36bh/IJfaFmyLCIcR4qE8p1l88+IEN36siO/YNynUaXbZqAgS74pcfIYqHKH0uZ+G
Mm4ubkk+E9Q1lzO5PY27CLgYV5kxHw5j/YxZjtPvvWNq6t/pgz2MrXl0U7EjacS+ROgyYLwPzrDZ
oz68pFW28zrAPK0PBnZM1oYI1kbZwt6aPi2XpMXgvd+ji3Tpssv0InxoOl7+mQfNafRXkMqnCheY
SZWXADcZYh9cd1kNgMPZEyHYeYzOiqRYlhJwuW9G6zyzXY4f+PPLZjwKoI8N4C2aO5CDIonxi26i
3jkXgKgHCPf+UFWryacseZ7+8xqAJp/1R885DyMlwRAnxxDj5F+Qr/xlVYMBMIv84LvDbXL+o7y9
6U7EvNj921yNqDkSkIl8Ko103xoeGGJrZr0P6x8fDwdau7WriHiazcMwwshK2ozApkspjs3tMaFt
oWzv9OZMc3k01HNOu8Cigta4YOtcxg7kiBkIQ2aBoTCTu6NTTi/eiMGt0Pewjblp2FEX8UrLGi0v
qz3qbtynCrXDm1bcn8cLx7VlWVsPXd6RDp3estl5yWODayRoxKbY5qGF6Si2v23ZfHp+/8n3uMiB
+ikgdURGofUYNUSPJmQWMOBVopuET5UFOf+uiGhBiAPEcwyn7IvLDTeiiH7mLPpiuEFI0m32YTTh
YVOsEph1SdbBFevKk1ndi8mb4eaHzYdr4OfwuByYrsSuQ5p/0vrc1+aNNpJHFYaPrcFZmGvD0giN
Wzetotx5R6CEiJHDP8WtsEa2unB7B02c/2CGgCUMG7KeqrPr5x+W/dxzTjPmeW8HlI63zdgRZE0e
ROmvJf+vy8ayqMZLOOdL71jhaHTjIyPl68xJaFEUOKRTqB8urQsJTHEGhiUSeVb+xOQP4Ff1p86j
k8CfzzmZ1qXGE7JIh2pj2Wm4IDYL5PUjEkUEESnaWM0956rCd9sa3ryyhAmov9DHMRm4IFvoR8cu
ibfFgKBIixw1uY2dAoYgUFq41UeVc2smG7yEZDhTd1ViVOnA4WaEc0nnEdHElrTrQIZbmbUOMqrq
ZiicFKVDpTTpFvehIsZMTlpTA0TlqpLEH21RdqvIqr5FEToXmJmQWlFfw4gbPjBXLv7JnG66PL0l
nfWgEZiJXNIF5Zn2nun8tnTCXTxTt40W9a9JvkGL8AGpDGztl22TVB/8t7wgK1jTu2qrdYhZ8lw5
BoyPtmRQmWa7vKbovsjxDQEwX2KChmJoOjuiza91Xu/bvnkNremJyRut6NDdk6vVVx8yosOlkmLB
TfZUye7Zzg8M7KmdShiyC+xj5kPYBJ/m2O740ba+hFsSeAWDgoxVxse8RjcNd3ZXr7ntbkYT3B1y
s8zdkx+N6+C+z7RKRCsk1ueqt29moqtNT0I/qji0FXcyScVyCX60Ix3bM1by+e2QP1YZ5NZ5AeOF
YC/zvepRMYhYUCdLc+LIn+CBhkj6Qm5YcvMI6aPoD3HHvl/4Ml2GrQAwl9MKDDEJmkZp+bf7ox47
5XPTzXpVEQLGSrSBof7QjMVmLFxyUemPURf3ghGmKqb+QVQpV76UL3JM2i1a6yEkiEvPeERgHUNY
U8ufMmJjdSXhNh/LNCdq02uuk6u8RatXsx+h9rjv9Ugqr0ryYoOfMlnaxQfNDw2eJIY8WdfcK9ep
32GkBu6Mk4L/nyShbsLCCJnWplh57P1AL+Ld1BQI3hlLeJ+wMNQKuHkbGA+oSEc7MB8he1zSmYNw
I8oIyAzthEkLvK7TfCcMX/2v3ITPkXdMVab41RydYl0heTI5Sx+xIy/zzIPX39ydXiPoDiO1X4OO
k3TsRA9J6lCcXsevkMsXhlfwSlIngg3hvXfA44+ovBvpNZ8lLG1KGfRtTCzWV/GSlS11DpbLvtBW
hzAw3hyEcqg5tug+C/2S1CHXV4t0bd4Zq9ZnpDQFj16ZAfVwTLG08vnXsx5Nr98PCaBqD3eu4A2P
jPDVv7MjmnJbpsKiVAHeh23HLQcrbB58SkXJyTSAd9fQiOfMjLA6z/umFM/l5y7XporthbK2ARb9
nfAWSehyXjdpKXNYMABEzCwaqXWcDDtduc60by3H2YuaWbFNcA+nvc2kwAUARdE1FPqbJHiyhkjt
0JLRVpuwdzpm5iVu1CLbakg/aF71Hoo/7/Nc2WuZWauGksEVs9nyEIh9jqYALTXZM+9EMZ6uyaC2
xPSHTQrrwtbyRn/tOoNOUAPwZKLjrgaMqixpE8SUwRtWME0abfD9Ei5dqvFFy/aaJR5KhUn5hF0q
CKXRznVhzqUdR+9+m+TU7GVBxQVapGgQvJdh023sMXhrdbSbg/nMv/4j5+5cRmxwMfwR7k/7pDa7
IzppFnDskNw3Iov5pc0b7bmMcmv2c2qIBspBGDnG11olj9Z9V2g54mbz1O2GKJ6W+g4fzvVzL3o2
3/IvkQ1BdAO0Cl/glPKsWZIxRSmLfm3dJTJOVqnrn1SvsT5qBloeR3gfateyyYVYQdFmEtw/x/hJ
6eWgSnbU5Rd1Tc9RP73iS042MwI37qitHwSfE3yxBQZioObofjr2vlsO5g7cHaIS3q72jQ+iJ0c3
zP+ZmSHWblB+OtiMmi5kLcasQ3J1oWbQfrpnPRGM7eg5CJKIACmcTZ4ibfrp1g7dfiMrxqAqZUjm
yQTrZwn9svNvg9DveU234F23T/OWDDzkGvfuCUbq0mqfpn20CrDglAIRhYMHZRgbf2hPlqaxMB+q
f4MjDy5zCPRG91pSDaUhMISxOMVzcsHaBNWZ04opgXDR48W+OOTHGpqHBv4W0MUXIzQsYDdFQEQI
kXoAPqi88hf4SLJjQPB9FvDrZIHAjm3maNfs1fZ07Sv3PVH7xCpnyO+s4mP12lfDKYvZg3LouUzh
Smdz92jCt7lp1/9sMgxDPQqZSPtPGJ/w0fvwO67jxw729ao2g2ALwdlRM7TlyPkVaMcLcQcfNbF6
cJyYNkyFDNd2/SHPjE1L8/JTRgPXsruPnBvSzlQN4BGter3HAqMP3kDIeA7zBxcgApdq8NKDZgg4
BOeuLt5E7zQEXTTbMMFqVIsFQt74GqAVLSxa3lDLGBokUH665WQANp/qfNww9MtXuGWBb9nmKm40
tp4tpVOw9nHlbUI3SXfUOYApDAduy+Z5nPl4qBJZcfABEgj9BeziwlLpn2/rV45sJc2E8zkiK0Pf
WcBTn1AjoBR7O2nGvb6LbcYA8rqioHHRzwWt1Bq/DajMvUaaQdJIN2DLQQsjL6NYLnB1frWjACVH
e6rRvpZWfTI5dt6V6HIhvPRzjMnhWSF/U+zjK3g9+yKq937YfmdW9y8hW4UQOR0KGGdzlSpcc917
KnDd1Hm+LoFFS8j8S+4wTK58uu6wF2CLe/Kov+OOTa4FLf2r8p+TKky3ZBseI8vZtXm7102L+l1i
IfBddkoGdGV+LAwUJa2g5xiSKV+wpXWRt5uHr8rFPzgwz2Vr/umyOKQePKtONAdmcFyCwnhf0RLj
Fg6snvHUMUJvTZ/+6pJ57wRFKpQfmabKt+H2AbTE/fQg0mXeM4mCGyOVZh1iSwB6hhkvKVk1a8e9
D3+iVcT9k70v2GQed+IZFDYRmOafz3RKaLN9GZyQDDMG5Ly0N3nk/YV+PSGQYDQhwpxvUOLU2aKa
LAEiCxpdWtvIu1LLzEYK3XtNxyOFds0mRyfAaNLDdeLpWJuU0TJLcNZDLJ7xO9CrKuzmiQnmssJq
0SiIaX3fw9sMPrlTwvOQ2Rd5qzVQQ2tDBzrNdDStNzVJMnd+xbnlbdWdxCoyfzOXnrHisLqvAi+i
j04jskQ32xbDqnawDQrLAG+xxGfnb00sz5/8XluE9XLm1olnRRK4o93YxiywaKPCWAb9xHuXSGDp
4Jc2eA9+4jsdTt75IA5w/5VvPkvZuitYAhNfd9CeufR7VRcdIr98k17xUIMPXo0To0ZoDAhoYGk6
UeFZbsQfpq58O+vxk3sc32zcIRIU9VaHn2kIkl1Qp7LGwPPl2yDZohhXoiHw99vC+AihNR3Nsnpi
JLjwGdb7+OQOmeW8sU+zzXbDA3akW9mYP+APjE1jwpNsmncVINkMvt5LQGEMK7ODKZ+KKdl5QdW9
QFbie9AkoWi0XPVuYC3pdfHhN5jJ2mpAizOluTOxcFtyzITZLDX6EfyOI+YUuEck0LIcOhHM4AXt
HbA9pfub98H48N8v/jBwoIWD2VbvlCEHgH5MVLske/Xo2F3avasWruX+dGk7bqa5gyocunrjKUYr
tO79BLnx7um0f9AohYtuM/rGVxPZ+mTr/I1usk8uvfba8tvXKQAjlI9IzrPsv4sw9ddR3b+Pc/Pi
2PZStfE7aUSDkMb8Ma/IE4AiCbFEqVGvJZFkpqeodobjgDEuKA9vwXOvGqSkufUvGDOch3hkNGKX
sIXx7B6dSp5jHxY8R83aNg6dJqxHYukU29bJtPWvaZksoLewjH4NT37gKnl3HM75jr7p0D0zjNgq
y1xnOKDcNntIGjbGKQ+httZ7hoe0evQ7N6yOoRVFK49yDBSWrWIRdCurAf9yd8R8UEG39ygCX06j
88L86q/opw8qAfEPTjhuohFMXomWEmP8wYPDbTymWAxzExbN5gJVqyO+tyhz41cQZV/pqjvL9K1v
+p5XXIQnekn+iAo8TxV0XKP1X+uSKSkSO2U35r5iXNchxezMNrYwXKkWAfrmTkBQlGtsYwSeS2nJ
VTE54zbT1UesucjagXOD1sfzr7B4zSmKSzsTheDbZ5uqAG3M5DCimkUvcVZt1WI8av1vm1nQ3gpS
B/A41HsrdCCaBLtonNSaCP4fNBe9yGfY9VWVJ0dhR8/Ym90HwDNXexbknO87yVjYLRN+NnFGhRsO
dreOtoxvlqrPqjZ2QHGAsvTXohg1GZPsowjKFCQr85pxuDSiepHRk31HmBZK3vJuRNdp25VPJw+L
23vAc31/E3Il9cpr7A9zKjlSAKVjhYklPQXUzwCMHoajb/asCfnwVUT5LojDeSuyYCV9dnGa7EnX
vTpT+4N/IOb2a1xLCG30se+r+sfTu8QIsS8nODQkXm+GSs45nMzfeeV5QB3DvthARKLjDo9T7Y0W
r1LxZVB5CxQbKTHEc8McuUnqXT1O0DmVvECdpxl9zj4aKrIxlWickySKFslg0SWm30zlbfAaP1Cc
wWyt+uq7azR2KKbjCUbGpg94PsayP96pAaBtUV2i11jG3JqSnVlhkY3F+AdHe1XO9M3MDOsXk5/v
RyKBC+WbFwGsksxhtx4xoS5HFj0QXLwABWWlfmNTq+M+9nb1rJz0XTj565xPNuMU6KhuXKyczPnn
tEG9Nyn3ZfhysLR5hJX5OAXUaGBA2yTRq1ePN5ro/0HprJeioYWk/hvQzit7eEzMB2YjK4PTICQj
qoHrz9KnDzgdnhMbYTJiHDfzmaigNqHSVMEC3y8vw0rQPRfGH4bzUFG1vc6GbuOh9HN4CxHjMdvS
MDxeKrobBUb2ZduGeMn/U8qDD9ae09C4JzpNvhOM+rj8l6FeUhRZjyndO+SruBzvZJw+5MS8qLTH
kFuMkKdFAelu+hx9+hLmuNuxgBXLJhy3cdd922CyAk/c8KdxoRzRpmrcQNHg/bRN9uCw5/TUo3sO
p+jAS2j4QPe3MARdkmJ49N3gorAfl8bgLOMgcsk4h0zgye4bQ7merPnJy2kQUxPjTa+gQ31ia8TA
QN/r2P14Pk3cVY9W1BmAD/NcBYsU3Gdq5IIOqGQ+9VP2Lwv7eWv5PU5MJkYGO7kSDPZz96/2vBcq
VGgbRtumqfjXZ6SwaKaABmzSjnwc835oPqXsL9P4zW2esviXUXhPdj18YVk5BWP7ZocltzSq16Ja
IEsMpcTPQ1Cd6iqBJ2rrM2FduA2flqzbZTZ6Gknd27Z8lVN+HQ0Jj4l0LZHP3Vz6B9kK0owJNLq0
sc8kq9aWY9Fk0cufKK+45NUBl3SPx5FxA/fFdONPZrstafxa+rK4c3XShyFjxca9+KuLEShokh70
0O4Bsj37fYWIX+pT3zv+pY3nbeRk0DR5eJa9ptleWfO/IA2Iz3fKXDAlOjMDpvDeHn85v88LD6QJ
o6T6wEDMXebe/UmZaRo1fiKln0bBC0tNGSZePn5een9lh/KByXh4gDFFAY56iuDnL+nO/sUovcJT
OtJUSsQsDOatmo2S/2XvuE7iN5mJ885Q4BTHPmgpapP3j9FcsJp64a/rUKWHcm8nxjmuDLE0rRjV
kya1VZoCDvXC/POOkYarrJNlfXeJDGy3Htau5zlCVab+CLmvFDvTglPpzRV35ZnvyvNwqxmzC2DS
Ko+dbW1dipiuDnGDuf0X8ikcS8+JL5CloIMRzBS6+FffY5kQxzfYJPvzzNtE1Qfwei84tBOvVTHo
Yp1q55B2/ES+r/E81UxQIid8TAsiOFKlWwbO+Mx5ZjxJFCHxC2KnwG1Dt8Ry4ZUfduovw0kSrtXR
trOaU41c0X3J1jl542BAm7IwlE3cTWrcH2uvuyVz+N0F1YS+bqxqr3xoWdkN0hwePmi6LqZPusqW
fW5SPpJwprJ+nFJdaapsp5aKOvI5AxICMKLNGAJjn0VGXcqU4DYFlsXhej77w6WQvoE7YkqZB7Xb
GeLt0xBSr8pdfdvq8EZN+ZsLDGLXeaT5+4bYps/AuCYfATwB7WRwN4jGyTJ1FF764Aqr0N6RY3yh
BctEDbQutcnwpKEGPUG/wmOdv3usmEzy21M/Z1eOZVwNWcfXNoP0ecAowT8dMfcslBNcUHQkEaUK
0tN2CIkam4MadwWKNhP3YtcG3XfW+7/ZjArmJs53WKZfIsekXvXpR+PjOB0LtBFk+z813AIVnAIj
ZMbh7BuRyQ09O8+NSQrcsb2eqlrDW5JlKTd2oKj9sIZTbZf/zKa23jLmL1bWfNTx3B3iRF3rJOKr
h4q2cCsPenbHgDnE+2PpAf+WM18otGdeKihh2BFGx4aAcX9ht2OzaIxLNNr3pZY8Mt1qnFp1sGhy
+5HE6rxrWvONhPNNZxCgMiK8d/0ixTxMapZaqHXJ3uGAOhZqfq0MJwVndbculeUypTZ2Rgu2A7I0
Ql/r0kmJzcLKsOttKaqbURAbo98S/zC56/6lCut+C3rgrhGAK5SEKIus3fZmgmlF0mYXhe/KAkZt
uc0joCu5nvr6bMJXLg3961LUQB9sumsUxbC9CetuRqixxuC3sacf/jMtEUBN/RiNGSp8T8GVJfOj
5xhEVoCv4gRLnwyr3suJ1GQwdG9xX6x62bz1rLVoSPS11tc6sxnihf6nk0b/BiBn5C+jf42VXUzj
kptJjrGWpMbINGmbUFTwP9rOazd2Lb3WL2Q2yMkMGAZcOUepJNUNoaXAzMmcnv583N3AcRs+wRfu
iw009lrapSrWnH8Y4xuad6VtAgGpKhcWEU+fYOROnHESY54T7qXtmaszPTqLlKaEyi+LitdsLC5m
Yx78NN8pKrbPBFpyr+kCnXOyrqx+X+TeR9uFJ7LOUaCSN4JidTFOYADFUtxdqSyJ+uLTIXJGb/2t
ofQntJtHNTUAGVNAN+6KtG4EElo986i8Sgzqo44UL3GJRYHebFnYlVmCddNVrFvuOYAN54zBIdLp
QLUMHO1rnODi6R3+gtp8eyO2B6yMc0mC6bVmC73QanIU9PxHCxmwFFI7lbskxVDYN32+CZAaINUj
PbnrP1S72JF5TtJDRBtMZAGxcYOBjRlFXNSEAc1SvNMqSBGF0V/UCiNNaJbckML4NICWFb6iLJPE
ideisn9q20G6nbJfUHxeLB0eP8UH2C0J09hFWr9RimfC0HsLaPUS2/l34yOQcAhgmMcE96mmYLdi
UUUUib+rcmjAivWl66m1lJLCFCvZAEc/rxGwTRAK6li1e61cnZaH2mCR5S5+OaIRR66Bpk6IXJ1S
PZObzPVXqzm1ubbXLPtu1wP7aUldJhI+Uv0Qx1W4zboWmLKvfphBUc0DveC9cMyPwaoJI+qSd5uu
k9hVDuAuDNgM0CHPJZ86fov0S+uxIuOvZhdfFCz9UWfUapqyURVrVffqLdgUMc/4IzSFi7ZkSkqc
NRr7YOp+srued2QtlXuhociCA/PSK3uzQtgW+/m4Sl31pZjG2vwd8n94HZbaPixmV8hJFloYlTg8
izvrXDSGMdsIEW/zgixMC/rO3Gm5wadVhFm3CzWSGvGvBKMDX52BNzcZSIV73N4Nk4dx3Ab4PPy2
6C6RQy68NhgJK+6UJyVwdgzQaIr8SmyDiuc1o6WgRoo3sgkQNGv2txerCBmQsJfAR8K04I7q0nTV
R185SfFzV7PEFzVLEnbAHnJ3R5aAmLnJRUi6S+wkLCxcMuKyE12qtSzr5ls2yLmroSP91eclcqhR
m9jIu0iZr1H0mMkCv2QG3cJn4l4mh8IW9sIJEOCWqn7iTl+apnigxQxeHGRis8Q1lZVfFurWQeIR
8GjbnqqutYp4mwRf484yoeVmyEx1m64STtLcif2XEOp/1ZBU4MIDGYzmVxtyRgiBZWzzJnllh1Rf
FL9DIIsHjtylaRQFDX1ma/q76CnatCpaO27Sr8dy5OnTOnGXUH9Lbzy0FuwZTLNc8aoNjb6hZhiQ
X+NVXned+RwS+VCUgI4jIaMbykPZwXSdPLgEUwNwj0mcCRrrybxU5dO2VZgLCl4y5H0oG+v26Ewh
owXviN28s3KPsN3KS01h13iO8l50FofnF1AX6D7tsalSNoZF+6m3cj5QRmImwUqmxwSzabw/sYNG
z8myc1b0r4hCCcjRI6aunb9yDcBMLd+fheiNh8qFtjaqopuTbIj4Lh1PVp4SyGJxROcUmq1eAqFI
8LLYHjsLiwIR76NeUZqItHmqDajirn7pDG8d0TAjMCCH0XfZr6DwuYTan9YIJdEwjT3Bp5gbBS1b
2ebu+OLioJJkKKbdazFCsuxhjlvGfOyRN0UG4AWQAqvI7F+mk6lyscN9oUPT6+oGBdK1n4xOEugr
WQWhK8hnTN6/lYAg+7zh9GNRt5MTuqkuyrUEZhEJ4R2ZRxJ87nXPkckc1h31KDij50bIG+BHvBVK
LXNGKogyqqi/277ONQsaWU/OvRqA127eu565bzKdGHSRVQcZfoQV5RSotHzjl0Hdkk8R4JTw1c0Y
jRsSwo5sP34opjSAH+5Xnf0ZJpBGOap3KwnRnKH56zRJdWWwrg77Xz7CYWn75b0KmUCG9peSXjSD
sQB2hF3h8UxbDv9Npfe3HHq/rCUWSF3XTsxHHMHdOkaMYwvy7qD7CO5n4Y4HP+OOVmJuGDkQedpl
pBwJS2yEi2OlAtOwc+ydyMCfefo73oNu4Qjs2jrTXIY/EFbezSS9pZK0EbfwSIAVw3uaukea4Qu4
s5Wvcct/2ION+7e/sHh9uDnPSM3iXTGJToDBn82EyjhYZ89EShCjGvW1NLuLP6khKy/+A0fn1Shf
3B5JFp/qa2U075kVbzw/e41H5Oi60/uzSFfTVdWbD9ThM4BD9OF29Ceb0CyhLC9AuNJGvuf0lgt7
2KDmXWsd/+lRS892maerMDbnNhm4dV+uRVcek/HLtart9B9SXB3N4PimSe3dtpnKWoP50KItQrQ3
VFcxNzBRpbDP+gCOB+cPswCtWoXOpHoxrdcieA3G4FbR+rYNdU0wictRT83V2l6ojdx2TXANB97Z
Zh944085yqVdaZB7aGCib2oXAnZyslTKlMoVi7sSnOGf7+W0NCvj+4DlVrfREvhTaYqip2/dDyEQ
5up6sbGy2mX0MSN101zipZgGLtxNQpo7zJJbXLUs8+tLYEfkwnNn2xYKYwY4K5jnjBEZs1WARYTp
mStZWiQmjZSIDl/+SenRasMUaxhTG2JsgE0wKuMhUTF2RO7RULS1Ufhwo7GrEMjL5eo5R2pNewHB
bh6U9puNDprx4d6vWfZ2bdhsiqF6Qm35I1oTiRdXYFwB9qrYSDl2hVa/iXsU9LyyOgmAhByogMmm
UnmZQWLvdAK/5koc3PXRJQJsil/m0ukbYo7CKJmsCbjpY4ZlarhLCQncVCX5oEPMtR4RrBAm9bZl
be7IhS788tXcjoK8QY+UDQxMH6air/24OoNl8FeFp35YavBqT19ge8C10xgBQb7kQ2YW8yKxj0Yr
3es89ziJxU/nsTTV9xIMM/lJP2UEY9vVVPNktw57fk7GGI6bFlXfXZK8YS2xIeBwtLLDq2Z1iZp4
2LVO9oo3dUpALDaazne4ztMNPkSCYKyzZ+gE3ZTZndntrJtSc2tjmOUde03m2u/UivSpZXpr+ECp
j9ghY+RnYM4mPMjdYySybTbo757R2wulUTc5l/istZJzHaqPATFaw5hRK6p91DhvElE4Dq4MvZTy
1av8CyIWCBgCQWhNrP2WQUSeqA+PTYMSdMatIELXIo8kUfWLWWRvYaaTyobTiPuUDXK60RijTh7q
XrCNcC12MC16CubmBf7lP7lWEY8r41ttNXjtUsw5NK/4doDBqIm71zkvuNyLdyvg22i3DFV4e6hq
+UZiN07rkOBwq/+W7P+YlxI3qQE+XrQCvfQUa1vV3GVOhrmuTiX6TGvZqno1L0mPmidVHhOVg0eg
6MozQSBXrigNF16Fg5KPRGVdPkuM7HVskB6mCtWijVTZZCZMk0onL60t6z/s0YZ4NHa1tGKS5Xri
YwLL/0PpjjaJAmgK60QQIBdeo37XNigntR8eeHsf4Kjwe5N7I1kR6F2+YfOaVSX58EV9nz6hAYnh
RgwPux/ahchGsgtheFN0B4jM32pJ9pYVjjdOBxVasQHC3//N0TMgefeHmePUG0cOl94Iz4WZLto8
VRlkl7u/zmC4yx3NKyIjiUxiQA49qVtAuQFRDydj4wgxhAc1GMefSg4/4SiKfUHo8BL9w7lVaHQV
c5FZ7RTKxg+hpfXn7bqU+UuPEGuhmSrBtrl/mthIAnqChp2xK827S/U7H6yynQEgOvYg29rWODrl
uNbF8Bm2uMTBjG04Yk4AL1lP+u5d6WhGbaSJBcwPpALgoDko2/CptzpRJT05KWqoyHkRZqc4XekC
trkH35CSrIiXVMVPRWoXyzPpWPURO34HQKsYNCx52Q/xHE9LmGIBOu17ijAxs2ZL5mNwV+32szT9
du77rGxyvqFd0OKBt8FU6/6EdZcCjru9DZQcoUNlsMDk+2Ryskl5RVsmKPy7Z1lT6ieBfqFWjlYK
zWukmIg6uJN8ZRJFY2rR012RWj1OKuM4avpFNRgDp4O9CQJ69Uylox/6Q2j4T3CHw8wg5qCXCYRv
PFVslrHX8swxfrVp8s4eOtoiuRoCCjiae8Nv5uQnrdlCc1hn7cmXLKvrXhIgXZF8G3rMDxtXAgpR
P9W85O1VeNABsa16015JkgIAFZg70/tNPMZGqJd6JClQJ6c3FEjbeyn1C8X40+sYsKDDhST5VSWa
ucn74dPzODw1TsNYFfcaO7WOw8HkjJkWDn7n0kxwk5TecIcA0O9YCG9ka7xQVuN+T0fqEcWyFs2J
hALEQWly1U33w0lqDvaOeXp9SAwCCGvxo3l4j4XbXaQ1YhPnGu1LcUgrlnpxci8URkw6zdtctNW9
EPZhSoGCqX+0pfXesGWY1W59kxNYtQ3ij1Kk6YGNtuK1ew6I6UiEfz60rDeDHjEt1zJUWZLcR4sR
nX32B543y3NY7XbtEz5Kuewj5w2Zqro0E2Vfxw+gCNi1DRQ/WCUFs320TuOSJp0ITHqDZcXY1KXQ
dAw6diJNPjq1R3wQlMxpizWuanJRR/JTCmTyPCRfTZbKNacn8g/7gHOJmkUjGdAwuJyt+JzVlFhV
6yzNtL2LiirPCmU9J34CdClKVD/0zz6OwyHxHnjk9+wxsayQgxkX4as2+reWXHV8nxxImvOFqe/S
Wul9+pemTrUAWOt1ujealagcY8GE1GbsxBbWH/fMiIBploKVQ9ISshzxBOZESsss3ziV3EFFe9XS
YJsPHQNck0BAXV3mtngge0OekFwKLWG/gWtulyrNo/QLctMqouxHgR6zZk7P6GMBQCxGCFdBakjQ
xtjJhsec/Qfx8myVHPbFsyaq4PCn0bfqY1/twHgw0xzEMjesl6BsEUDpwSvCw+WIfJipAku8EOFh
q6BWZtDOZwx/p8kZM6ZuvSwL5C1TfYVgpisg52OIeDK6cech3gU6E2T3odGQStEob9hMX7tKHvJQ
/CboyBFpxd/kAJIFyBnvR1lD85L8aKX5kF14Bkz9yeyeZI5S2yOOXoSKc2xsZB8smJuXvGXFpLuE
XUN5efYtcZot2XdDtM3y9ITPOFmZY4QQXboXLobz9GVxSOJitkbXnMQ1iub4J4OxsVT0GLGmvS/4
2U3B2lWO9BLMK6bSwb+2o77RAhYBZEIBfGEzKNxyY2gG9NSFmcmfhIjMFasGDUr+wuu7WZKGmJr0
Rc+6YQvmkSiw8uoSzLiSsfsk3NNfTJWgYQwAnNgQUCd7izwe28nyP9cs9dDVXPiBnryUabdOdbeb
5wiNFS8mJqmV2Lgp++emDZ0m3GWZ9o5S6zONK5CO3DcY30oNxWmv0o3p5UInwyZ3qZqQfqIzQrpd
lLjzor6ZkrMxqttKe69kv7d91dtMP0rp+oTqNVtpZSOWkqMNHd4+13gPJxG3SjDaU0HRWKQETsZk
1sxrOd71OiTd4pIRHJOrzUBBnGNjZf3iO6AbmqcCsRdPxobByp7MjVWtY3jFo44FRA7dvHeSdWTJ
fVckxMeECeutJvquh/HAGMJcogyHq9A9pFT5/bCg1EGy6RPcShUPF7w8xlIa9YpSSS5W4S3F2C6m
OYweqp81jOOZ58hnrDDPyjBNt516N8bcRLZsMgiR5VrLtNdOT147cmDiYlrobaN0YIOkfbky7wAJ
BriKIgLORMFqmpeSpQODJCXcmoEdIMW3DpnXnlpB4VmPyESgfOJYY/XsICqmAzlnpgdgVf6RmvPD
ZXal9tyIOmCOTAw4wRVPUMe8wzZQGKJcBm+ltTmyoZwkJi5NKr+4L3bIiSF35nuEFEugEW9DOdDg
eg9kacgrdURvrG9RIT+dETuZiud27qjhpfQZ9nC/klRVH/DgPwdBjbiwL0pULGVkE5dYEH9cdowX
22TteiM79aEnnNu4Y5PBaO9qn7jPf2BIH5QIXaaIynZVsx2kpwHz6lnRLWSItsxKa1hnpDvN6xBl
ZPts2FXP0fQwQBVaswQsgynXtNx5qzpfUUn+2f8AdvB4X7386z8xBv9KXPiS+VCGflD/23/1B/7p
z1f/9tff/0dGwz/9n+VfYQ7X5qck3wFMa/0f0xz+f//lP1IfXob/a1oEKP//M5Hw38v0Jws//yOK
kD//dxChYf0N/p4qbFivLktVFwL93zmEhv43A30cUVYadZWjGvydf3AIDe1vukqmKPkNmmagDAdR
iGlk4hDqzt8cnQm4agnQhsLR9P8Oh1BMHPr/zae3dVMjtc62YJkZJq9B/CfevtNbFflSyODjQtvE
CKQZrMqHKsfvvA5YFwYTQju1gqtJTDr7dXiYLBRVRlC2Y7S7EYIJC8n6auKlnGm2y5QpmDXNNHtp
42FRqhJrrG1iEki741//QP8C8Ls08ChW4v8RQCGE88/BAfxCBv9jrmCplmk4hjMlF3x93sLMJ7BC
+xf0VpWl5U0EvtR8j2X6buVZtPbqBt/xexMxqq6UEmB2n+BVk8VGj51NINRkJ0me6zvlnCFFXimN
Wy2rtNr3PbGPmmYRthfeB7/9Vtne1UWJm7hH7GBR+TDOqe5EknGtpYq2cF3tSKBXs2/H+OkOww9e
flxy+MMXuDr0vTCYucb+sZIuGkFqbPYV0RN0CEP/+tpANt4Ac190RjLlgBH2GzgJ0T8DDL+hJhmA
0Asw7D9mCbO0SgpuZ1RHHFvfWArfSl8tqYPdZmGPxatTq1tiYsmYuIZddTFK+Qph4BkGv0rF7T0N
qSkchwrHM3Zt5Oqqve04I4smepglhGOb+WLpn81SPfdjdNEl+bjaE8OP2iRH0y+/RFBfRdi963m4
zTswVMSF1lF4rV4jDPSxNeHHWDb40T7TjZseo3yoTUyoxWZUsbn6KXOfoQ2ejUA7IaO7oYWTS1Pc
VNkA8ApuutptlQTLDJ1iTohx1xj4r0lblv2B79sp3yhDfsgpwKReYvFTWm5THPnkpxUT6qVbR5lH
FcxqNxuPThW86GIRB1uh+2vobHvo2ucepm/q0PjBOME1tXXIXsZm9GKJO7GX6HmKK/xG9Frmxs1x
slCrquwrxPjZ0NWrlU4PGR7D2r1ZUf0G+fmM3bgxwi1TQggbEGCYDw/B0c8xQVMbuSbTSDXOT9Mv
I2xlK/2dVds7203W0sOQqiiH3JFXp3IO+Zgf+xLfmpbjGSmKraOmH6U7ZXtAyoiIEiXLkIndKmM2
CqMCvtsX+KcPzMofHgV4w7SulMayywjoM0C+tcqp0do9ldExj9pVxBrB19tNS8hVMB77yWWRF7g/
TeaTdaCADei/PR2dqVSBoOXX2FH2RaAf41HZmSJkgZ9fmLQo87Z3DgHu8MTn+Y+9Q6W7FxErf2K9
PxQpAr3A/hTkeYJmUaC/U5aHofdRKPYTtVqapsc0TDZKCnUn7/e+PmxyjZAxDhKWAdsafVwdOzA0
28tEpUkHEhHtzyjD0YajbuJKJLO2Kv8Q5fUCX/Pg9PVX7NDNhqPDxkAlgBVn1byCooqu6oAf/a5N
CEpUUtQaVfkadSnbCjwNRkONFLJOCD4MBwpKEp0CCWWtEQtL709hWj3+IqCYtf7L2oPtq2YfVy68
hr+ep9o8Tn/EEZMwiAEZbDe8i+pR9bWbYO+CH+AaefqrKzdFaj6LId445EBawfhZYRsPXPPeHItK
vBhtu3G8lqoACljpnsYmO459sA1dZvx+edAKHMlZCrmzQtKhR+NZpYcNan/f2TkrAWNZIX3zJQxw
Pe1+8iHf52MHwAgJREfdWBst/XTb/7Sc+p5f/gmb5j23dljdjKb6dtQeqVQAMNJVRzqT/kK7reLT
MX9NKz8hxdxhMSX3M6UB1DQGJIX5xsTivXHFW414sY/iMx3aT1Ool6qfoqnFS+IibO7C4p3MKxpO
thTJsNeacpP06QbzwLPPoxcw5W+ZV99xqy09BiSOYh0Hvi3sdo5hD7Wp7temUVy1XlwY5lxzN3wR
+Bk8zccLGDK6Q8bbaCVLr2A4NKl7DZSR5D335OXpU4xPuPOAKtR06SG73eQmunsEmyx9P926vuu6
ia+k3Rb6uGP/clT6+ERE37WG6t7pZ9ymjwISeuA57yg+bhNjMnMxXo/DvfKbs9KPm+mDIFjiLvjr
nAFvFVDqCuGEwi9nRucAdzAS1FkbEvkasSWa+YBp+hgGHe4qu6tWcMnOHpuC1BVHtbJfEi9hR0t0
dSA9Qjmit6BC7dAHBybtG99aOZKmM2OJTR999EFqpXm7zxBjSMnpQ4JlX6K71vLhMB1gddesUYYN
anzMQvcXPJ27MHAClsXalMlK9d2jW2dnsyA+RBcnymnizDgnHU/ZFBTKbXwj3fddMce31hn+MCSd
V3UND0/NgStmJxIShpkZ4tKDgXRNCmc3AfAT/+i44kI0BKez/2g85S5HZZOV4YbHAsupt7P7iMDN
lwokMdETAzk1bfOhgH/TzHTveY+wHe9m01x0jWHASmmHOy/tWFq1Mdd1eyHH19BTN5OBUvP0h2Jq
gHCNpcvBlXf2CTPM+xS6YNmfEsmffPcUMhsilLqOfcCoMF2IJp0J+rYlQuuj2rwkldy4Y32KExcY
e7fpsoYBPNItmLtXy6/fK6t4OBGnHiHgnFDDsK5rxFupLJFjwd1hANs5EQzRQLt2UCGJtYNGGjJQ
nnAQ1kB5PyVCdQp/u/OKh1/rkNxWoixP4Hs/vCj8Ua3gT6s2NyNk6QF6+Zzx2SKo3eg+hxrZuGUR
3KIqfZp2/lZYXBlZ8uu2wYvZy3WgP0EiLKDEPXtJoLJpdFsZ+wc1REdkrFnIHlPZn1vDJlfXeEjy
REZN3dUmieTRxdfIKYyHL4JS/XnSdHsbfRbZQK+DwheNH+fI7E8KzJ7yzqaaUOuF03mvAT7dueOx
6FHGSwBbeWaTckNi+nUUzSvujx/XLpHqjdmjyJjVJws1GQ6GJi6sKm9uWt2NQd5KMRnZi7efiDOu
/fuLR02XO6vp66y35iJU8TLAinY0uU75KeyYNgT2kKW9nuyGDb5DaWovBIRrILFSmM/+HuzMDcnR
h5KMr8xwuHvMzYuu4vahVjHYcMq1Fzk91kf9XtbhpanAYsrwGbUM6nyf3pKCSVdRnREsmoTsg2xJ
yy+oPySaVs+00SqpnX9RFQuwTkhoSbKDXzkca7PwrpmGxD1zrR+Se5coFJST71jZMgdOgrG23QVu
dyfdG6pKuaPKK7dp3V0HDXdYD9aJRWI3D3Vjhy7UWAecr7GHUg0i1pYJkYfVYmMr/sVQXLFSje6h
M6/FdoAYxIprvoGUrqoXRmuT7BxWD99Ato0N46xLrdXNXpfaNlLxbdkoC1H/Y/nXYpZtlbIyJ0m0
aVYs2sz8HnfDK+0O1d6IQ99gODFU8WfsJ+qa9KgNeS0j2R/Bk2D0N2VgKedr3hdBDiQrMIvZ43B5
h8EZz5zRZcozbbdHNidUdOSzyzhb8nHoe9en0G1CJD8NDzA7AURxMjy57L2ZmT1Kj0mNo3qEFAd4
DPvgZhA7vVTiusVSvgwIdqFVZrpRhmDHOoiTsEzGFidSjt4SkrPHZPbIMCRe9s34S3HyQucMpkmQ
MtbyuiIi1Y10wLxRD+9BebR6VKdjYZBRP9ifGLsCJmsO86t8ZLKaPhzkXaQSAD3lZaCUkjMfzcgy
hVKBSQs4IH6OucjuVd+YbIrwaeYwd7Pe+w0T9ZQGMcSOQC47eLpOMNlq++wP5au+4lc/jD0KfckQ
fVOLOJsVtu/OViEbnZlBVTRL/fiRk1EF4A3tfETAUjJivXPgD9GFzQmRvncZg404qnKipcdZ1ff6
pwnYIC57cA/djkIj5BQKL4YLChViO9aEwgpW+Ic/WpfGpZxirIFlgvmegSxsUdu4N9mNSAAQWQlo
Y4uwDA9WwHYoDkr8r7UdnfVeW1XIU3cByTFMtCr77MDHOHsk34Bac/5URR2yh8WXXDp5uRwsI1wG
tpYt2yTVVkaQzDEGF0e9q2aA2UBNJrVcNgRgz6NS5KeY8xSESYpezouzTdAQ5YlCEw1Wqf8y/mGS
6KVorlTm09m4aWUwblMT2YcJW3WJ1HVmaGP32sFxo0AuL7kFmUox1W9ykI91hLneHPVw7jhRO+d7
HKRPTTA2y+3IWgpAW00Ok040OxQwseOJKzhTIsFPyWBvFRaoWF9hVufIneYhGdEgNuB2NwRTMPIB
qyZH64Vd+I5sEDKki+LUmjSRsK5PJcfMjBlyNnM53VEAsTnBLHxjSwEXOkyu6Mi1t8EYVkV+ynJL
PZc+jNp+7I8Q4Kimqs/ENtt94psskbUvUxlvfe3c/Kq29mgDlyCO+xUgGKbdXYvUm1phngtTPRD4
mi91nZ+c0gaT+qa/4cS4WhCM1loIQEVtvejFpRz36tvQlSGJpgjMamb0s1y0wA4cboNO6yBmi1mS
Z/baNrtNS+JSp1XzBA8f4kx5i83+TaTsQwsD23MNeMsJ3XrRaw6fCUx8rV6h4+QZVjFImmxvdHqb
PrA2eiCuDtQwkRc0zjZDNZdJrdsAt0yKFEcUz4aUn2DM2eVOTW3Z/2DXlIz38bF0JePz2kmunpMg
X/3NRnfNZH3t+KZJVrOabjU3u5t85rqXX1gXMYBt/xjmh9622sHyYWTkcEPq0ElXZlH1M1fnws66
A3qs91AIFSBllq1UO+OJQwVH7pOjc6q66S3EiJRB1EcUjWAdn4jUCzTnHrRfp2OvVnn2Is40MllQ
Z89ChTbHJG6MXXD3TvxCjiOUym20IJ3xnvjySSjmzh3kGrMky2rvDcxAtcn3PncIgl894f2A4Ewz
0Rl08P27VSAdQfJR9EOMoKVcRJ6NfA5HR+BCHTPUckIGuQzbrXMUo15ra0r7LGnqhckfaiyr2Zvm
pmn6hzW8mxLXXF7riLFbwu6EwRaaFUFS1hesotSna5yiuEGSjhfSyX1o5RhEUuiKcYicYlSJfdd+
o2AKLNa0F98db25PhlOAsTci6Y9NlPFSWz7cG6XSQGuh2NJ0XpXRG/ipGv2ljKu3lNTDiA4njcNj
P+L1CCCOTZiFjy4abrq0v7VSrCsFXxCD6QaShF0fLA8VsBIgo064FMqgW7hj5C37uPoxmvxN8cWK
Xd6PHnQPmCXhrDWfSdp+O73y2+VT1WSY1QyGym9iYhJMJeUCOXSo2BXxTInmWSJaXnkFgmdhFN+V
3VwqTFxVnBgnr8T3NpXICvxWoPXhjLelm3U4UWiYExwyqr5h4X/pwSnOHOJtvK67eKV5MXA9gIXn
wAkmU32JhG2ZFoyzCit64I7b+lb405OsjdIPGy/FxEqm/O5Z9xuhBVgymvwCYglcLwPmOKV+DCQv
hPgV5rY7oNAZjN8O2HbpxtcyxsyFfp3jB6WvPV2uKvYsR9cWiU9ZVkuGUagilnZIa2A3CuFkUYfw
nws6SCp7pspj52U7vivhPDHoNAIU+wJgexBfmii6EQw2+X/Kc9Aa5npoEMplOerEGo/tHDLBq4/c
3o/Y9hv1uNKglcC0Q8TmIFc9oN9GWVmKowJ5cKbiXNSOdtX+oJTmiVSrYs4KsF8WKB7xtYdwP22+
OT5AgxyS4NxS+L7AK0F9phU3wzV3BfZ6PgcqRR8ui5okLBOdc+T2GUMN9m9RajBBdKoXTQxnO18r
DA/BGLwN0BHpOvEcYSybt7qsD0N5jiW4Pp5NyHsJKgu7RA1PG1eSZLBoK2ObBv12dDsWzEOMfmh8
tALtSahNx/ck24/aN1/034aSrQGI8Y2dtKpY5sdG+e5BD83RSaEOLdmrWigzUVhOlXdwyiXawyDd
k93bz+GckzxoL5qJyG/a0D4M5exbKOOhe5xzu7s6yUgul1csxuAE95DMBEtc0T4RbOL4LzSka6km
37EHnQgbVFbHrxEZ6EMfIMUxOqhTuh6tY7v90p741CO4X4qcVW5KPhku52WV0VV3NcIfT66bGGLs
SG7TjOVfOMcBMcnqlJSVMle3jhgHOeT4Ql7YCqwE5TTb7+3Ys8RwmoYMKXF1oWb2XvidmoSduIH5
p7d5MR0rUbv/iTX8j3Q8+A8XRHNBlRLhYuj6N6xo7twZvIuGjxmvC1dp4Pivdq7famiyoWceNTsD
h5AayKCwi8zi10ald0nDA20TvHdgplk1WXrHc4KtIcvjP6DFkDzj8Vr4mGO6QNl3ZvGgV9hEsdhV
LcHdjnnrq1SuTC3lKqCN8ZrwLjt3JrUaY/FPA9UWQiPlRfNX21iEyN35anZqipU7s8VO5vJWq8wD
0bQt7ZTMqRCVHZ8k1L4UJkk9UoyByttGXRHNnZ5lVVypO3L92Philu9XOCngIkrvgxtRYQ9kz41C
kSsCSCmrATFVIHAwc9bsqQgEUSkTo0E3F1Ew1RtUB0jkXGXhp+6hH9Fg5dRQAAMjOMgerX6tpTvK
NPkwyR7q204sjTxu5sGtrmBT1ygmNBGsg2Fi2obmzovF1oFXuRIyIvjNYCQmMrlgenPIGg8thmVf
/CSQMOnKeaipVE4Vv2Copxw/irvMhpwZDc6GdSf4mC0TUVczpRdF5GHyKa99HPlOCiZOdhN6M1TK
ncxiukEKJ7cugoVukc2lNJMBNiAvzUs/a5csoLyGgxoKe52PzY8/QimvW/0tah5q7UGDyi9jmR+1
WGH8oLjIRdqQvKMxWdJRUM0ryAhM971MVAij0mW7TArC2Fmn3pdXv+WyKidL+bxQgLP6Y/IzpJxv
hE2sq6beafn4ToZBuWj/F3Xnsdw4t2bZF7q4AXPgekgSoJdESkqZCSKVSsEe+AP39LXwd3RF1aAG
PemIniginZIigYPP7L32QjMkqDfcooOQuiD7ntR7V+otNvnhG94uKF9FyU3KAUB46nHfMr9o0LgO
k/hd88e7HPhFrOMoIab3W7QK7A4vN0ehbLoc2zTVgZ41T5qiNB8t0mHzyuzDUeVUn/CG+gjt0tDg
hq/L6bHFfrABGtVgi88/WW7jxJrwK6IQ247d8iR6V0dFusL/0X1zDulnOeqB6eMdau2WHz87uQmq
oLnhhSyaaW5d2b80LpxWvSbGjjyhvpPyobTSv0VqFL8AjwkWy7m5N6EeCD9FtFf/dTT3sTDNKky/
nTydUZ7OfYD08E0rfpX58Gxky1/aHwOy/uBYR2j8L1G5fAKVZFJjfiOBQM65jN+5Pp06Li9yVj7J
KUFQ5Y9fsPHqwJ1gwuu+gSx9AlGteZ9I0v66XfQ99Y3Y9zNQJDJ6d339TS4tP0av0e4pBGIWWUnt
WNztxN/HDhVDYZyTBdl6xTR1mvbwams2rw02xgWZyOLCsDIKEJu+hVgSJRpcDQFGo8su41AU4Wiw
X271Vf75iPNAWdGpkMVz3eMcc9tcBu3c/BiNfwOhfep0lYa+sgPfQ2KRqq4+9Gx70zICZ2tUV0jt
PTUhDCxqkutEAAtZq5BpHzSzeFqAuUhdw69ksj5KtD/AeTv2zrhniMvbTYJ3cO9nRrNlJwhTo5dX
w1Zca4DCSDIXvCGEpOCeq4HqFwsHi6XCHj0t/Ll4V5bIqjILNOW4kNcjfkpD6zbmMPgb4dA0u79M
EwXt2hRx3tGpa2boUYrBa03fdGAkONYxzMxd2u+L8doaRAmVkX+fSWXdVgIEXdydnd74bYuVOvju
VfrbNLYfTm79zPn4icSX1+2dGxtvIFMbH0X4JsnwM/h7durHLH534umEKZoKo2YHNSv9bYR1U7VE
UPTtB7miKVEYy+DRJmaoPMDmasnZxkDZm0wQlUGIMWH06TrslMNRYo/qWiQRuaG1G7wV3pdEecQM
zwkX6FmBrXOwsanDIUJojI5ym4P94NaoguT4S+duJCVpetAkYAR8eSR39LobUq3uVZL+Lgf3x20l
ZHMUYmxz5h05wRud1AKUaPAPzNrlCRo9SGEw3Wmpq0grIqNm2RrI0IOqI/hgHYh603eeGEBcGreA
jDl8m3OytwseUnoqd4lBAGK04PFIqWBEHTokiuxwac9BrDl7ROB/XSci4NFLAj33EQ9r7MKMk2Gb
9k7GzavKcuBfFA5UjSd3fd67/k9kpWpnanrCDL8712LNup5Ik0S7hxcBL8BNdoBfoJa5O+Hqv0Fl
wcS5Oze/SZA7tNgVQFoh79JWk/r4kpjavHcWXI2jSFafUk23EhNEX2oO99kIobvAOAiGE36Q51c8
c2SJ9spGlNSXYQkmhB5cf0j8sgHdwSrKGJ+sEs+WpRBeO+PfvsfWK4hm2ec+6rWK5HFH3mIZgzhH
RMnYcou8HDxelvGKe0BUHe5Jx8jsbceUP+lHRDVLQhRQDYkuTjMER3PF6cmBtU/wLnvjcnB8lPQL
wXFmCqXVsW8YrtQlwlXfelbzYaQ6jlpXsEBemFAk09r6Ds3JKwHB+rDQzn6t/+gjgTUWQhkuihPX
p+GxURsa8a5s29465G5diDr509VeHbQ9N7eW6ixC2ptjVqwgGT/KxhleZrIt0w5dSS/irTMoubfL
+ZDrRUV+eLLs6h6fmA1ItZjFO/4rnr4QqIOx47sSpTvPC6tG76hieU27dDgNS/8Y2ct2kM8LUwRM
VVnQ0G87qKT3ucchm8KLXWOZHlmCv5cZAp4285ks2TwURlPfVfqLmbi/Js7YKEt+dUvbhl7P/NE3
/UsXiXOMwJFYJVRObQ2Cgj9pCUcMKrLto+yR9wEsPiEAbcpHCUlHhsSjaVvf/zUlLnkD9Rra0KFH
S0lVbanvrwksbLtdygvoD4vBkiGoQUyxhyH2lEvNOZM7fTOYcYX8/MMJNBdQ3D7bq44fLs2TGFy7
6YV09+kOeRzex045OyqsezZgrmywLGoimq+eSdtU+Q+dFeNGm7VsM89yj9ka2Bjh1AELHGDDnb6w
tkl6YqVMP6zrrmSTjQNMw4jo/vMp1Zl1GznenUfOl2Xv9TaoCt347Vt2sefnJ/Q3J/xgnRS2XKQH
T0Q/icuUBDCGtee/zVOWkgBwmTLPxkHY2i8ePIAe2ldMzymMXzLgMaIi3Necnenp8W4p5K/RHx5Q
kESHxAijxB8eew9CVgVUBC1/hm4fJgvF67YenB/pU3QoVXk70T3EaUUgX6GfmfdS/ZeWvrdAdp1a
SbtZulGgubDOjeQ7cvrDOGn9s2m+gv94TpDotxnW8UlUxz7BADuKdO+R5Za46S3r+ndbxdlbY89n
gVMgyIdEAHvWGOI44DlEDYF1AqtYctPxXJ4vZeXd27SpznH11GlzdCDFGlYwOLC1WgspjmrSPKC5
O9izC3BvUFLVXtQaRgY9AoNLqBWssJK5Kq6O3hwvGPSfO534YTyTHUfQsXWiVy3FDRwvkfvAytYS
PW6OEaCTi6WDHFysZtZZrQ9B5NxIw008FWbE/kRfosDx4Qx31iK33spEJUZnYK5/TaR5JtN0IJ6x
9DZFC3AiLZ4JdDskmevCxI+nLbCCTz7h/ECeZGmBxdB1VpOxSi8W2bXEapTgYnQ+/oQA8pHc7zOo
+1syNjjb69c8GmwKfNs/xhHB0EaTGufJOFMwABfUvRbNdBuHEoQdQpPkqalotq1Je7E8hVFXNF82
OQRBMjluOLRYBezUfJkAHVCfVUKeXbcFEuTgJzKvtY6ZVA7aIU8uVjOHCUu7hgHKbHbP8COQ2xLc
YLGQrKklozgLygk0SGMeoFafLCY/Uz/fkWIfs7Y4CLGFZorkO3rw8vRmaMUjeVPEU3rbWGlbN/8j
UCg2lXwqU2wRaTf9SCv+hdA+dCr3mhfGbwcgxKYtmAyOAJ46vACxVZtbR4IZARII6zV/cdlbs9Ae
ZPxZGsu7mco3oAEfXAtsNl6SXKNiopKsWXBO/rcXRT/ZYDw1H5o5vyJ/JY10jnh+K+3i6t1B5vly
RIl87bTitRjK7yG2gqLN2IL40etYZgeNS23PVAvlh7yVaf/VigR1o06e+GoY0Fn+rIXItMbITzya
eX8ehW/Ks1dpT3NuqLDI7HsVj/nFQCe1+9cCrylvKyMNooWHuaU+BIYovzEuoH//yIJJ0iTlL0Oo
Zwi6v0kCeyDibaMNI1N2++NfGbnFtZ+znpmc4i1PtX2se2tSX39z2wwhtg712cFMHDjcg0CABFPz
wEy8t9yJvlGmFBM5Cil16RghBMY8AGVZinob0/4vMEtBcUZfKB5ha5bODxE66GXW6e2YnIw5dYPc
8fcp+Dxlo+ou2OC68lZ1Delw8fu/ZtVOrtkNMrDiCe0B5nGtYHJioBunJ9eypwFxEFiQQNkEvWeW
d3DqbggWt727Firg0rqwGSKzNq8R8K7agDktQAXEzq5qm/posrePu/GMXiuiWwYQAS582pCh5+JL
TCnwxfgkPSfMvWz4f5nv/Gf6X//fiS1XleL/rLbcoLUs/6vWcv3r/1tsaf3bsw1nzWjG7WbY+Gf+
j9hS/7cLXXb9I481hmtB2/lPtaVBVjRiS24POlV7HVX/p9rS+bdpWYavc+45juE5tvl/pbZEjfjf
9Zamz6uw+Ja66xP9wev87/LETEZJW3EGW3Y8w8MfGDunQL1l4i0PIuo+Moto3o54rIescMwHBT8h
k+SVi8w/Ctd8aXK1HOkSQGzrbdFg0oFLak/i1SGA4mpz3J/bxt64TByuk96JS4TJADPT9Z8viFCA
SThMXSKdEBtn2ZNd7J+gOccPErdonvvsE1jdnew1kWjFJsdmbaOWGN7jKTH2//zqn9/PS0YyvSew
maiWEMaVII2YNSw8wzmL1Z3Oe/A+wvQbF0JYuiU7+WjVWG8g+wwWBOmBbk5sJHLiVjJ2q0kFd4kk
T5dyk8G0jcHaG6BID0XvnrOI2L1q8JgvpF511vOiPqvep+Vf4gPwnvTsDvFH1PrdPlr7qESvq1NC
j+StvxojiRWQ0JQ9L10EdsXuGDUNfpWU3DuJ5pBzZrktrow2XqaKQOnICfr891zb6cmS7qmGp3Qi
BqUPU+knOz0dp0tm6idtFve+BN3cS0BXiX1pab1DMeRP9ozTtq8T/6T77ltF7MExTiekEFoUvTRd
HNYgCnez3Xa8ZVmyi+B8EtppFDJ6pmv8a0c9oYzlLi0QjRMw8scu6TPXfCTBJ7i1O4bidu1/MVtm
5KrFuEesZJ822U89x4fKQwCJbJcQU/8SU3IjV4XZUA/d42Ab4wc9FBEL8XfeOD8wNW5zaVOCl39S
BHdB1jCFK0r6YZLyykB58bDz2DZt4Zbhykbm4JGUeCTv/kj+GCuMhUdn3ss9PDZ5blQ1ngZScDpJ
eFkSNXKbwEigR0k+cHTjtQDEhwusOKaNJJ8k+o7q4gmiIfb8mtDZwm4P1ZRfQeKme9sD31Ka5xRX
/gBKm8CHJmxT5zQnPB/x0V47p7vaToPxqt/jgsQWknjicQAPhuvUAb8d2GPfhxXN2rkbCuYCFE3m
YIf6Ghr3zxfNx+I8T3RucU+xWRIW0p+Fm0fkBhMjG5eC7+7NR9//I1g2hKYbv5vJmJ319Uu1TPeu
IvTXbvvqVEcdfbPd4SYdcLMtTfmLnXYUFsDS7VbSZ0n5xXLQQAW9HclRZElJ0iaeEJd6BYhCXdVB
1iengXkGsmTvlLpWvMUcY2mQg5nJ2xuZ4Uh3S7grkTZv9ZHIu1gFVmO/kpARM6QWIYCY17TCbdU1
wCXQ7UFMJH9Dx+KQ2aNOGw6UU7MTNDH2pmnIQSzjOLuYesN+juKHpG4AylbPGwvov9slGDH2tu18
g7V2A91u8m0aMxaW+2Rh8GSbidq2tSCfhMwEHT6eE4/8ziRe8AHoQUldVabush8Yge105igXA91q
neJq10kpwmBWAfLOi9syAfzofJKjE3SKvcHUr23obAW493EkCAilKD7maQBDQDDpZXlRNRJQnQ0p
U1ZFQFNLFjH0sK1nd4HtdmFvl6B/25NCNgLgFDGM/aGn5QnmzN5QmGccfz7oHcBI3Y1tzhwMnRGq
98ElS2epMXkmPp+kXs/8v/X0RHFPeRyVBbjv8mMUxt2y+UvogD6ZfdQ0TST2ZADKTYkBudX6Jswy
yVy44CggkwCtHFtpTGYMajI/ZHZfbDvDrfbwNsl5Iq4eN3h5WEDRVF2tI2VBkV30zHDcGoJcM8cw
q0xG0NBbDrnh/EyCpa0j+B+Hyn1vavoX5BUkCZC6WMT8EHQg24rSE3K8hvG+NsISdeIm77g/M7Um
vs4QXMnroSc0L3xEa/hCc3RFRHdA4HGq0GR79bskYSLQUbzKEVNehbOvjMhVRfma5/CIpIroKmX8
5TBioOUxnRPka6DiE3QnWELymRAD/uDK+Nll3T88L+C8q1p/KOKOnE5BLrbfx1skSCnDSrQJ+QDZ
cEyYTJtkM+eYZJU0wJup/D233HQHlqpBlgRwUjK0Zr8KgHwCtzsjTZsor1k3eWXooqEf8vwzxnWJ
ZIlsoBIMcmJopDX18ouAVkQmqPOrEsGMSUvRZ2IGzzveUBilA7jHBWMX+hY5MtfJpx3zOUaKub0c
K8t6Zr+Ub3DYbycbSTYCBxyr0yXBKiRYciA3XJ7hLvI4imCJYVQynjsDhIon2LZPq052of3kvQbU
or481scIUNI7qCQgd058n5lTQ+uztzOLDV1n4pGgujWM9C4ZnO9yV51JfseSBikNEfG2LD1WxEX8
kIFSjC0HvsJcHdN0BGKBB4IL/pWYevB8gzeueSwbWC5MYCJBWGgLA11N4ykFhX2iaA7Z1FghjLkd
yudql89pw5v7VCP7AYfVnNVklMdEDHcrwyWRREQVK6H0C3lDwDxFB7Wmio8dYOF5bMjyySnNq7x5
zNzmu3LRQGE/D3rxh7Er0i92uIw0CWpQOtfMwihmmKerPZksfQrnmpHG3Uz1PV89+VkxlYdyaBh5
1XMX9M74IjwDyzR+ssDJ8uINA/W+6DL2/PJb7ydiDQayP/2MgbAtGEYj0LYCx4afA90QhU+Cp9V0
+p3Lli4RUzjTvxNxYR173XD3Rk+wHAyrX4ObmmEmH2tzis+x0h/weuW7xcfFmOVL/phhgJAgnm/J
H0ngKoN25SA9QYq4jHA9O8b9MbGIh6WJTD6zP6TF1zu4sZtqaOYzEnUQ4h5pIMDDjILwZS+Z73Jc
i7E/cpJMHwgjAx7pHInyfGmr6uJqMLzNQu0GSBFnlNl14v1mlnbNanMMImTJoc2wfsNKKdroKKoC
fxSh2VO9ucgSINFlNy3Dk9y7THFz4B29XEIzo6/BOf1KGscUDPn0xl6dDQ3TDC7GmaDFVAEuzf7i
fHhqJSsdwybwUfKsY/fd/gXMkoZGyt4KMNoDG3FC+haa9YgoL8466O4GNEO/iP/Us4JnLYpiXwwo
Yb1ELzBJPFL92Bdh608W0Ry3JcMQuSyQgWbw+FlN45kMAMWEFSHQSxOb40S+u4hjRtUVQRaRHWCb
5QtRCNyt2bjHT7pDKnoWhp5vnZSjfI3O8Zf2dZIkJ3EzfyRFmodiBCkvtOomELnBt9ZcFI/6r0qO
zzLSY/IoxVcljXi/bkhFn4zrcjbfDDPBFmZlHhc4aS1iSST0aIIJpglRNFlBGiPBXuyD1iIjJZ/s
1qAHbpv0TeRoBLTos+54/lfgBDfs6p1GGIcprz8JAtyN84huomWMMuqE+lTWQ2tSzyz4ekSfPqMm
bLZOFRO0rEDCNKjMx5SUHxMJblWiAk567wF+Gaoq3YFLBMf2iGAKsn27XEyznKhDGUJpzWLurTUc
vlVfxtJSGxt94LKuilrMuUaW8i9G9jGuRU7aSOWhw8ka8SHgOBxDfrZLtaj0kBcUDV0YZ7zoCkxL
ALGYtR2ZG6gsj048v6Ycvjcl06dIq584e8zHSPUPDCqKgMwuZkqN+JvMjKFqeFYo5sUtaj3IByBI
cMuxiM5YJPrcm4oLYEcV5dyslRiheTxDehXD10Yl7DnNWl1AAPbuK65L4sZYqsQ52sQsauZtjJvT
pLo5BLzOWdD+Kolxu+nwBmHvoC+LvjPwYRHcge08q6/EYkJuJscuIwrAVzWjs5joDlDpr2iAz2ZO
tBptU2C1rkBikN5FniNeGLw2yF2yTIUJy9ixIsRGwCo9VNtB4mk8DqbUCzByPQA43kd6Q01Rln/I
EPSOVgSmuMxXQyeCCYhWJVXljhv9bzeKp7FuW5oSi6ifGtgcL2ZPAOSXBKl50mz2OwoLUwKIidZo
ayp/3om+8cBVLCCm/3FGyPnBjKYscEmnSpnbbOGYHlUvfSxvfzyFIARUNE2cVHuqAmzly1UzyRgh
mQzZqob03U1z/Aj8wHp9n6ocYZpLfJIxdC5mf7sOMNoPLgsDpBDrdgQk27I8zX1O7FB5TzvdYPDO
WFRyGpLr0D6Ds33tbW3+jp0nxaM2N7XsT+ZHJmocioWuAlir5zGqcuSiakZoWmYYKBBpeJzf0LV9
s75CAGhfo6SWTBPL7rOJyy0GQOOarmhfhrXLvqVpfZhpry4+mqJ4Am7VSaCyEXv7ZHAxE//zpV8q
Epgcyhpr/lCeVTz882VODGRdmlkFNLvzQ1KSUyxkbG6AirEVPLQaK1itqLMbzIiDN5h3PmhiPYiL
p4FBHK4ko/mZSPXSGd8Qbe7rumdLx9Zx6GX9ONmfLR6PkA53ObB7oOpLo6d2RjZJ1NXPpNl0Zc74
pSr41LG1H1rjJUu9S5E3Z6HgUldItpFEE60HShS7v7FLbNMnHrgi0LF23x0d+KNOcJkpxJm0Hefs
RR33s+rDhBqhKdgoMDBrdlwG2ZC+U2BcgarJ0BmjlzRftX4M8IJZ2HvTDYgrtW+pSRnT4tj3bXQe
/Px5hEyVxxx++hFJUzsv824kQhSxUujkBmFulXsEQIZhdDipcr6ycEPXampHpx3EtrOz6gAgNcXe
FHXHApqux9aQdxnrvnQunpgnWCx7XH+AjgyDwCAMN2YFiNEndvvQKfHeFEi1nOxQCwyEttm+jj1l
04RDAbfrLyY+WAxLnPkm6XYeyhWMIhwps0qRhEyYo5o11JpeivPrTdN5uoczYoaQ+OeaxpdcX/KF
ax7X536JlkCzIKDEH6wb/bMOrIASrnu3yGxOr05Xn5tShdJrNz3Gsl03QECU8xjWCRyTzo4sHJMG
EIiOSzwjwa4n6VTZcKdLq/ts88d8HlmlyGafxpQanSbK0IMrlcz+dDZyLH2QAcIEJSm9gbePfbY3
0IwgDbrobKZSu2Q59bDG1Hs3+TH2vphHRma12l53HAC+hv5V2pVxaSKAg0bB5HuEPLLPY78NgMhl
x8EhHgIbRzhVbXyeVxd9zZ2IrPO7M2z35ke4YcW4F85QH1z23MxgHwYd1JSjSbIQOv2cM4Hwm/yV
Oh5bCKHWOzYWzrEfXNyIvjxGLaIa2C1jIBhFeaQUbQpVh61rIVAb8KaM421ySyS9hBkRwEESIoEy
00YKvvmDamB7UIayuDr6SXKRXvZaEiMLozKH1bmwbWt5Q1SfP86V/lHUVX9E564CvaO1ScoOXQMJ
EwYxIjR7BXFgi3t2O/ezTpqZfGLKXTgxvtWdRv+3nfJXm5oD16thAw4gZczM0jcFopmdJ8xQA+Qr
7fwTZxc+iGo6kQTHc601fzIj+Vw8ntnVV5eupYXB6i/7woe5Kp/YAI1FBMnfueRZ9VIY84dtRBfl
t3dTIqHXRkSZKw4o88Rhmf94eDYKsnljsFAbQzAHJCtLh3yIIMGKMm3Nuqy3XeRdcBadcymaQ0VQ
eBYTi4QcY9rlCq0/uhQ418o5aj6IBk/X/L3GO3uRYvkoJ1bwQo9pGpcFWYQ9uDc4xE+OvCoMh2HX
UtgtESOgdKZUIPOBKq2zw9kBmqSmBvosXAatofrOFuZ3TTxsZkudRtaSGxIZsvuI04PCVKLFm04W
1QmLuPHY5PorV4hm/q5maCC4jl6Bl8BGcIyHYfX4sT/Kl+wG5xt2cJQgjNPL5znCGwfLhnL02RcO
g8BtkVXVtsyAkimBqcZAmQdB5VQt4qLa7DZVzWW9OqNK/uJu+muv6spk5hzg0rWhSANzor7MhtX4
9DoM/Z/MxbcBbiUSxrRH/9UjykohmSw/rqhZ+HtPqTffZ8H6ZYhZTDKOaZT9MJTY8jA/Zwl0CBg9
X+3UgGnFyjDNT75ms5KzavTQMUsQW+20EePKCCAtpY9rPOOB8gN/LnM+kw1HQuYswhUoUy0RB73+
NyLTqFBow6qSESrRtmD5OuJVZvhxNA3Gxta7a990Jych0maVxZR/5tb+xSMBLieRj6PV3mFOPhP9
oL/V2NU3ou0eY9G1j5FGVFElcueham8MFcdDz6rGNuKbPrtPDCmuBjNMMku05gjrrdu1qfEUE6YR
yphPuyoFyrcWEFwi+gfIdpIYB8N6deyhYykO+1P61cOcam/sVylkdKWHTjPEYTVGCT0qH2ZWvC18
0w0uZUiZYIuvUa6uSA5f0Uwi6Iw0e2s5rOQLZs16n88HsMgnP/5QIHoKJNLn2f8hWBC3dCUuc/qn
0Bvr0daGPfPY30uppwe3JfaD0gXi2qlNiofOV3ThWN1M49xmFDV+62AssYY7XModerhqn5rDfWKc
y76ICmedDfmjc/SF9tIW408eqYMutN1UG59mzbFK6OSLhjzRK7u3wVLHyFhbGI9hBAb0s005G/XG
3ejNT4QNcmPO+RVuBC3kdDL1BydVZ1WRaGSVEJBqy3tWq78HhQO5D8xjpiS6jK7nYHLtcbIfifeD
YLP0d5kJQIzoZfIRB27uTwGXw4EVwxzGcXmdVzHtHN/8rku3XYFOtEXuWJgLqIGCsUCiDkAFFAdz
f3eriGGGNp1NbomGK42sKnrtzMOvPCNBHrXlc5me3FEhyBM8eYaznDKGdn9jfG1dJB8M8aFUvmqN
+Hd9Zd4ryYAKNWrdP8fMqwyFWQb1BSBPCVaow2MCVI6kudT91u173TQmTcbySNAzfr4e252Y+Tld
A5zc7BNQU2evOfZ3x4NaQETrMho/ltZBKzafGcgG+GJ3mQkMh4c4GkHzVepAVUq7Zj7NcqIT9s6a
TYjaeG6V0x6GaQz7ys235th8e8YrfTGlrvMb0cS+Q7mf2s5zpGschQoNvarsTY7SkR4gNH3aqhrt
jo16wG3iNwju72WBEGbEruBaIHHGL5BVqVd8pQINtiP1s2NPV/eUee9W/ks0iOEhzt6XyF85XtV1
Njlb4XFz9OQSZUY6f+m4M2qn2Sv7O2YDY8Q0K5loceOJ5NK1ZtAhHtnoxfCAtwjZEnDy1mzunR49
LXXDh6mj782N13GYvsb2VRnjeI6w4W6rDB+aADgXYf8XbLNT7332SEnLxtcIyQfL58NABqpHtM22
B1SmMuQBfckTZ0b4lVjaM1y1T022iqsKsYaaTvmi7tnsQk1gnrk1GMNazK6NwqMqd4p7iUsEF5u/
x0OM6hSmA1qXy9KN4L8R9Bez6ewXXZ4BCL8ZS0Ix0UYYX+NDx7gCnwRHw5zmQIEkD4buu9X9pyGT
R2Oy3rQuvmSaf5sVOk53dbL0Aic6vumBsQi4K2Iqp+lpkWKXk8l2iBZFjCD5hJ5AKLUGZArL/FRq
fsY3ngTIAjkrgV96+SOxl2tfRt7T5JRfHjkBZCFRYKGw3DIOWHNk+9tow0ZQ/rOBg6LPnDPKF8Jb
6bpk6qShZk+vaS8CrEoIsUBnbMy8N07NOB6HTjut8PixxSGKnyAPJagWTIlQyTm5JcOjXKBAyzn0
MZveM9wiommNTdm7z4CfAdI69nMrgKq2qbVRgKMQIMTndtIPmYYHxMb2AJIA43ZUVtuxLZ4ZaN2X
xMCnUUJ0Wp/+Q5ruhkF/Bjv23WRorepu3lW5eof3hkTJds1tPOXo19v2IFRh7GyWqcdJolovrWFn
YMnDWdDtswzcIZ4rOmiNTPDlURKoju81+TRiUPfFKmaOfCgs/nQwzN8Q5UAqaz3RGY73x1y4rFKN
3gJ9zyKgkelzPgRD94Zwk64icS7SUPu+G+nuyXpiOGhulInbLGXuXrMwsKfle3HKg48lotYQ/Gs7
F+nH4zCYr8wh+5GUp0x3+qeFDESnm0Gk9kwH/DGNeYYU2jZ1DAZ7k0JKn8nzmOJg0GIDqJre3/Qo
TIAp9qXEZAsakV0Yt2bcM5fZaOZQMpUmCddU3PG5mf7g+NZDoyeAvp2MqzLK30tfmAE5PXNQqOwo
Zp6EZiLae4JjvSyj5m3EbAowBAkKL6CNjZGiWH62YLkORVmW+7HAS+ADC+YeLT4Kf+xDu8Z91rB+
OJcYX4YWBfSTAdVkN8w6KVXFbO0Ko6WRYTGwgZoFXAwTP09g5sjKYn8yEuSIQmMk9Uu7jbi/NqIp
X5Payy4qJnAyVTa1qujwB2QXy6XQIuR13GCqB65F9GNQzXh2M/pKvt2Jj5sYmsbPVgjDAhxzVgzc
LZiwrBjuWUzDbul0+XEvfzIV3515JMIqF08wxRAg+dBPVMQ2xy3hRyaj1e+XKAEkaU8wTzF8qrxl
ZW5r3MTa+pJ7b2+uznM+wEd257wQwYxTSjgRmV9emyQ7sKesA6KK823n12ce82dj9Sy2VcN83TO4
Ooe+PejZLEJEVtBFPPU2erM84ctku5kkry3S2Y2si+hKbRAHSwY8VzlT9r504APAyNzJrarRJHEg
dgiV2BY3JA8wjCsUS3GryNDHjd/GHLUPpgSZ1qzMLgUS79z1UJEHOH7ougPDNqkOPXA1mVG8d6Yk
UNt354Al23di+teht/s94v9sT8rbExRCcMzrl0rqtNeYlAjaEBuVDDGFCLN/s/DsE37IYg+f6toJ
kN+JVw27goJ6A817unauTVmbDnqweLiqrWI4eeaKbKE22HY4d1w3oQG0MiOs2BgP9aDxkdVIFf0e
WbTmb+Yyt57rGj+j8hdMIfIVR9DqAho3NoN+SDH41+YUyKUQnKEsY3jif3q1tHewyf0tjPfkGmna
EtgIdMmwnUbaF3I1YlKuTYEwap6eHNECHTZnAEhxQVZC4gf51APnLx/5WGYYCnFLigFTplyDJtzN
jbwsuvc12gv3i4zCpQSHXo8YuQUyH8xRHbi0qXpbqdFzweU5DagaLbs3t3VFB4y7QbDNBNVhjNZ4
sGOPwTkVT02Q36VGo8UQCq46U//NiGzoVzxZ9FlkiIHKJlwy2RfryevWAE5rB1KM88h2W72MxfQ8
DxqLWhusCX13GjEPtV0yUzODXRPh0GHTO18NPmvWoMTFVGmF433mkklhAtGDsLNistjm7KpbqMAo
6G3O5zbvT7WB+oHITUps8jDNau73fWZdLMMYT36LNA0Drx2Yen4W3YK0EWv7FgFjs68q8VjMaXZu
HPfWOPoYgttDGm4WcDdSdULa3ASmoGux87k7NDX+/4L1aZJ29s4AEpFkJ4VABbb/Lu4jVkp5OZ3Y
0L5FUYJxWp+/2qVrL1XxQrKU9h/UncmS20CWZb8IaXA4AAc2veA8k8GYtYEppBDmecbX9wFV1VmV
VpZmteyFYATJkIIiCff33r3nzob2das5ZCCE3VG08hNfBFunAk3yVGqbwiBiE43smowHchV9a4Gz
xCehLwI/GTJ/cSXjSfUHz+ZcWocBr9XcVK49HqLMRsgyh9xlA6Yzcqp6WkALqQoKuNzODzRXu2np
5RixAf6API7xYXZc9207hXMoJsG0tuRLQGthpdUIv4Pcqg6UhP2ayunLDxnwPQ4gFY2dEMADHaAZ
UjGjC8n6xiCj0RciyYD/X9R6IKnR5ccXVK3O4XEwmo7BWVITpFR/QN3WSdZk2uJnCJgxXh3NoYqO
KizoFTzOU/jmRhsdGoKcFsMgcKuwH1lEoWkdBemrzByZP/eKyLtYzxDISJaNiq8bGQLDI4/AWQ0G
DjNvsHay1eAXMtKy2faXYAsasLJoQcicz4YbiWKviSXKTZHkn6F3NjQIT3ikSwBAZLrHiGj5ffEW
6OSBpl2JpVIfEDH75lYQxnCQ8yE3zPbvgeQxdgD7Wu/GnSfFdPD005B32UEXaXZILJPuoT7aR8K2
qy3dU8pbm2bAQZuDeE0+MetEOC11ogfvyCu3GbhLADb2m1aJ5wQ+5DTLtJmur0DDIPIphllSUK0s
SW+0GNroqSwwc7euvcb5E1FHEaKZkh5fjWwBKUIQtKSngGmUXo23ygw3k8M1qkFzMPkkiuZB9VTQ
LFpAzySVAs3K5NhvyoYgJQJCJHuwsTTGGeaP+cGQ+AxSYBAaIxU7vhM5UmKCUtTGA+u8W95Sq/qa
Gn9Y9MZwZxqzE9r4LCSrkOaNx0nS9YqGLqPaCe8FcV7TUJZcyuyfGG1oG6cFWQtdIt+SnHiARttw
Mf2mpSKZ+fvQnM1vd8bGM8qCEpt7S08Yv52cMU6fTDc9j24Cv4AMJO0jJg5jml9bZjtcFEhIAMde
h8E+UU0JN9v99JgnMKsOifIe9bNy5G9HY6Bk6fHrAMfdZe7vaF99Ddsbr8W2nPFy/sDIQzsILf6Z
yHwfAwbfqDD6I9n1EnzxxK7xVR/wypHp2RDm/WjRePtcFW8eEcwrPOAssik+Pne6aaK4Zi27OxW0
9yQLtpHDHNFickILalj7BuSefNf6kplwzM43IXAr7EG8uRPhEgsAFL+GGPVMxTB/FhrgrMB70o7T
TcoY+UzymhKNlMZPkl3SAmfqm64RypIFfEIyvg0TXBanBxSkpx1K8Wyn2v6jETbieP0Z+DqTL3fV
BH9m4nDFN4cW3D4j4A8c/7nJ3J++YOZgadiTTih53mqnJF0aP5jFlhX/HNVLoD7SEvpDKHMbIE38
dcFwcYxjtFq2wwAoZ1Ea86t0Kcmj0VpbfuAsY16zRgA1UpI8DbtdSfRUQoWWWWQZjDLFPBQP69GZ
t8RYBIwh2UetfFNhsGWOLRdlI601ULBuEZxDB46f96x35p+I9I+x4FvmoNtAxwM4JGAiUZr0PGkB
/fAcn52q5plbb7zZndcuBd7hqEOXWOXB3QpxWFaudlSm3GPdI7Q8BCfc8OYIW/JaIr5iUh9XSUnj
Je9rXP589R/a0BkRChL09pdlCSP0v+pc/+X0/+zW9/W/hZBuv/PLz/S7/rdP+v+EVCrMf6uePYVf
438jlT6e/1c+a1j/EBI5uA5a1LSFK/4fq9T9h3QUdFDByuVIHuWR/2CVSvkPJLc6elvbkBZA0X+q
Z4X7D0vHGOyayoSVx+7lf6Oelbb+L+pZfjeQy9J1Ff+abiHW/e/qWYexaoRJBKg7e8qcyHIxjYH+
PBUGFRQXAjv+jnMUOPSym0Mo3TPuOPfao0HBDghNj2xD37XS53A+dNTrzRD2KzHgkWI5iN8j1HWj
KazLMOTPIz7BJyssL6ns8exVAxHnfmIdHLoKi8a6jvGYXEVoYzLBJXDqLedLl718JpT7BAC92vR6
8W3wpBc7ThvowPEbu4xsV8l0OnwA5mFsaSSQ9GIf77LJfpbck4mmyovFVA+sWfuZV57+giTeJmzE
87ed9NZ5E5PmkpGthMDJuWmROJl2lp2MuP3p2kocanL48iLgUkyIAv51tARA2o2DPbqMu6k58F6a
ID3Y9K7bduqeKHmbPdmVUMcr26LJTsCi5nrdk96U/ZOOiX0ZAiCiwBjULjbJWWYGrOhlGPnHJObg
eWlPBOslV5UZYEURkG3tjpAuljvAp55f71sW4n2cdvYKx8vGLzX/LXMZAgUuXY+SVCU2/32LwMhJ
cI/Y9i01MU2R6bNLqs66aA49DzOq9K8m1dfAQX6MQME+zG7W7HkMYQpFmGftxvuhyX7Gvfe7Z8tz
i41uWjSojcMBAFU+QHTybUHdNWriINnPXROk1/7MEowr/dTYmrPBjrTLzAG4WIkTwHYjbU3KsbXy
oB1QPRR3w/WzQ+OwkUsTnzq8TfpVKRRdi1j+zBIDnKOpod7NuxfkEbSmNPfemPkVNka7xn4dERXo
lU/41uDr54MG8KH6zsNixIhthcySHWehYbwiDjqQa3OszTVlrb0QfXaKerv7aft7zDc/HGqYkz6y
z0sbI91FTtvsaYG960lVrPVAjGTl2ZJunx6RFupcsmtjGeO7M25bstWZM9O3FXwL0jql2lXN2W3J
JhxM0AmYzNSqqDT8YTEwxFj59snMRwAHnXdzGN4col62VDkW42wW+03uFfCQBgfXGJRMs3XcVWEW
zq4efbw6Qb8PCp0hQ0oPnuRp+jtpuzFREzD3H7N3jXyUyknVD/9Oyh2UXGqG28SfXGT6hhhQe8Vk
uvyk7iUhbEjaWwQi6ualxTdbauaDGZupwQr0Te+7z/mAd2WkEWPKHHsNc8iB5Un3DYbOHR19596E
hIDngjQxl01uker3toyDu1MHPzqnCA59m9MytcfuQvcq4oMiLq1v/mbFCu9TQb5g5ODsYtZR7+Oi
K3e6Skv0yziAuv5n14TNnZpIv+XxNzW9duxy98Wkl7YlVK4+xL7+1GGYIX/A716yrEo32iiGdVib
R+GlaufIpj4+DhJDy5E0hWzZplO3ZlrRXFvnLaDYunmThRLV5FYVY14qMZkiaLbXfpcRgDQfGOYi
UE5xRdbseIlN98Ijovt01bco68zAqK/x5NfXMKjAOOe8sLnpFIcbO2ncU5GQtrYxcr85igBn7Hyf
5SW3nCyAky3b4BlPNvEnI/iUx2ll4TZEGYWHNVKol5hS3zSLrW8e8l+hB+YLUh+gYsFs7ZdQXp2y
MC+1nwFg17PXNvAFE68cLZawsvgo6/SlfZx6Zicp6PMVI3GStVrndztIipSud4ONcisB1ivsj2iW
E/Lt6gTvO7fEfHjcqrVmGTkNk4MQ5lKgRhRjUe2FzRE2JkLwJDu5elcyRImTaINyLGToKH/n7Uwm
abEMaOh2joHiUI/Tc4Ss8SrowFEik9QhRWGvBoYli0FWjNCbKdl3JnmNtMWh2JQ5crnojaQH9yUO
mUWHNIu/arMjAaR9Jfqt2oWlG58KEbp7qcqLqRN5TK/cuvtxmSNdaeRJVwgGekpDilGrI3IUVKXv
9+keS8fb48xUebtzlAIlNX84tMYZcXWW1C9cE1cqbIYNsubqOQHmzFCNHxWTXj27fTAdK5xwC4cu
7ST4e+sxDW7tfJCj+943ZnJgZ+qcjQZxVZxbT52eo2+3CXHWB8d8ehz6jhjWBNkEbNqM2haP1DYN
lHZLK8ZEfYvduRWD//S4zwpli7akGddCYlqYOhpqva7G54rSYnB7//440y1Mo/FkFFvTSLEhay2L
1GQYh9RxJYpKvqGVqJ5IWSMuJuWvNPrJ2TQem0wMsOGsXpIfpeMwu+qLO8ZBd1W2/UhcamTvxsL8
05SMOB/fAJoS7b4P4hcnUcHJHMh72zgRHXGem6wd28sYVScehHTJmMFrR3WBteftxza/j2lU/sc/
aCJhX6KcIREq67pg6SQCDZxOcI8pMjzIMYiTIUZ+ZVTxi4sJlSZsJImuQtBAUTT+lOhhKnvrKse9
PQ5E+Xq3IL/pBB5eH/cgcCIKJjtJv3IQw3b0vIviZ0+sOpuQ3utOJbmx9a0nkoPNglSXkJEiKdzm
rzZt1MU1cE9CfBNfsiMcPeMjuYK4pL35Nt04YYb99nHaur7CKenCiJofTYzx6FJq+NJxTyrlIjuS
I0wiWjdtH6c5n+SDakEeBWkuqmVrnELb1O4mi+XSSuzh4OXWS9g2AxQdLX7Dyb0Dh2I/Pc6qkUyx
0s5eIpF2r5HF6JznJGmkHRlzAW+M7pA3ra8wJxO1ViBl6wRnLnZzf2NJFX8iHF230WB+mQm1tUH4
1lWAZTxxeW8BP/GjVFtoD78YZEyrqHPLEyP3qCp8GFMEZEIrTm6ERkE6irXhBcIdGmCl95+JYX1M
7LW+bUZHA3NIphAUo2RsDTvV1f0eReTdJCL+pYE0tM+rFrl+OXU/RXIAxtL9oMPcEzLa2MjLpv4U
clEgHGJYmX41fginaPaI7W0kBe7wUQuuwI7jm+cA+t1rgWavwE1pkvlxCMshPeVmr+C7zDcfhxRW
5qmiWXAI/GkJ8cEI13ZemUtL0NT8ez6Jkr3qMGTb2NP7ax6nEdiNxP/OTIY7fZ6Xa9tL/Y+pd54a
qx2fCCge7hPtMiam2nvVUSnCHDTBo+j+R0SLdmmowThOjg60Jfjj4PTVdFe70UQano06V/DvYbDj
zR6eJW2ryzTGN8mbzQRySL5VW3C1i6cCCK7bEZoJlzdE6kQrp709DhUdrhuCTiKiB0ma9PyABBu3
jTTU7RryZ+knE4T1tn3lW70w0li+24YXnnywTZguOIWRMK5RT0H8MJgAYuL4pdvd//hD9LmZ1Tkf
iq7cp+2LF5Xp2i+z8PAxuckfnRTkIEToC6KDqULQCkhXq6hMmDGM9mzXxYO0EEQHlPQIvmm2nTQ/
kCS0dupcgUrvvLh5awKX0ASlCUz8Hbk7zEOF2WI9wNwPfcGyLy7okrPdwJZ8PAA0nAlsWb2j47Ya
JeFnlrxUVKuvkSu6E2P9/O8pJAM80n3+8XjQRclxK2KMPPNTARz097gpV2ncx+tqQvwWhAIqy9+j
7QXcLlpg7EYY40j36pMibPLv4e9z/su5oHdr48d4PE9Lmle6D+NaF9lr3uDyWMd64a+1MWyARhnW
1fQq+/q4laTx77SM6n0VBva1mA9oRpiFTZDMeb8yrtHd+MM1kl3Vl/6bPrb+wSJAB6W4P/5wggwo
gKu9dqHkfpQE66RzR0Av8U6GEa8JQNjOwsW7n6ok2xRMu38OO7utkp9ak1UYgCQdDFTnb3E87B8P
UwlinTAmorYKIZ7QkRKjNP9cNabjwpuy4KYgz52Fa91KzXsjAxviIVNoHH3Mivjajx+I2SoGVoX0
Tw7uiN1QJOifixB9V4EYithp8Uv42tkU6UwA99joEYE1zS56vsdUB7YYtyPRWCsEynwNRZQhfnOC
G969nhFXQG9qPo2YCd0et/Quv7ue5xweZ49DVemkaMfhj3/eFejB1q5wTVcCBYXqhPVmGyz5VQBZ
oCxy6y0U5Fnk8EO2j0d1Fmj0jwEuRwWy3+vyM0raYm8lJgmLsiLOtpY1OZuBEOsppLGTBUN9ha25
GvNZDqA1Afghlq1Fq5P7bmodOYgIIqq1XoIiYTWoNVEdiE3UPIhYiVxIUkJ2f881fDibULTmEp/o
TDzIuOKMBVWQQJgWpvWVF5TdHgfCwJiEI09bkWPtHZPM20PFJOe2RWxx7mIFQCfBy9m4yfFx1z/v
f9zSKDR7vyouLhYSQ9eKizTzkokg4sj9aJs/QjNQV3v+5HbKX6d5mdefPb/SRmc9ObodGWOPW407
TnhScUS4QyhX//LA4ymPAz1zQUC9ovc2MPAC4jYjOoPprcqc/mxm6XB+3LLnW49TBsD1zqjE32c8
no9PAARgKIdnvwYFU2uh2GXzqZGDRaeWArRneimWHGLN0lbN2P1yeNbD/ObHEEV0wy92BSGSkFyx
NgpgRWcLdcR7F7vAZNmaanQlnwjsuzyeJesamyQSZSx00DpqHPwlgMbAg+hgTPPntVLxkxqreAP5
1DsLCqOlPbG7V3Rk12PcZh+D2xL2pRGCB3ynYX69I3Yg+2gs9MaDRH/6OLWB+66G0LPxmqnso6R/
ygUyXhVsWUF4E8dXNz/qqEvfQn2K7/XkbB9nIg6Mq134L4+zzrGbczWShjD4wl0EIw4dKiBqrKQT
S3j83gZlInUCytu1Ad3ivRkVs/TQcy5Ri16wjBEJ2my26CpDkKm4xkdQcG4W9c/Nzu5dCzGzMMzk
q/JwBCb2VzgSdGtRj5LtbA2X0WZ6QpQLAzo8SMyf5WpC6jHnQCq5BjqyjoyeD/J8ML2kvkpZA9kB
HQn2jdOgmFD7djlKYN9zzZ0CzHjQE2yfhKvdCEW17podmehiphqIVGXfM7/vLpNpMIPjrAhRfXR+
RK6cFsfn3jDjcyG7n6qzJvRGbXz+5/0BdjbojKBGELtaHQlyCIIjNqpj991qwXPvOMVPacqCjUo5
vaD+XHrGCE4n0NW2laP/kU7Ge4WO9gadenguBTD0SWrgZw21R7pHwmqS+B81gusl0xXvAAYGxlMQ
TsziRnXO66rfEMxItw6BzZmvEivlfHjcetw3VurQF0V6EMr+LoOhOPAeiXtn4oBtgmYknVSPTqk9
PT1e1+MVWtQUO5XXz49X/8/7H7cAnfDOp0Fy6nUx7IYQxcqs9t1lrFfwE2XwbGRee4hToCzpwNy+
KcILyZhHs7OG++NQ5ICzeoTKax8lGgYfnGSI50g3zQplr4tSYU+sAXE+DomBy8ILem2T8nE/Pw6a
DKxVFQztMhFRdSaBvl36pUm+EHBWBAbeehRU5CVhUdd5Bn5t81bbIr5DVft4hnIJWjNgv69Napaz
dSbWvjjHBQyjJs/aszPhbibUh5uGb+0zOfiHxzMLYXAtL5utr+guqLhgAAFc7+/hcaqnUQ+S38t+
9lMgN//ylMeTmdF2LEmsBKbog2toDuHBoAZ6nA2pSrGmzw+0BJ5Vkzmy8nFGC4EMHsMAqwFNaNmo
AIOk003vTBKOCgzO3TB6cbfJXOzbcGI0zFUMrxyYwvnUiEzmM2JsVmbsfjSyTV/UMHhQeDRz9TiF
RdudndD/CGOVvsTzoek9cKltdDdqucNRq101ffKXaelA1sqE/0JgarQbfAfjX1fMnVcb7xR7DKS/
Fe2Gbvzi+jedmv4XUUrpyxDU9r5AN7UkDS566xKj3FUVkxwkuPHbOBsc9TbW132t+XsguwQ4ENxm
gc5atJNExp4extrTL0Dp2ScO7odSH84QoMshipHwVfuT/69yw7h/1jWTeOvb1rCUqWEvWidGJInU
xekaRtdVbW8g66ArQuvPeDOam8/AjFLinkhljYx9VPfePjZ6SmsbiSZXxWZEctCgY1lYyGienIwS
JkZQf/D4JbUxx1q5a+LaPJcRW8Fet7cyMt5SEwVIimNkR2o14NZMZmsXtWY4aO5pGjX+4QkVfmuO
Hzp8KbtC0mcVyY+UXO0YBlvoO2JXdll9lEhRmA/LbWHTJzC6ol1nbOoW0murmZ/K9gIhyXGIySrh
7ds2HpU8BKZXcEvJXlF8CPypJ7eRn4VhpR/Cyifyg9zp3LuEspOkaRXfZVinH0NYl0eqf1TtNfU1
Pur60JhOv9EbU2yVwFtdpOlwTOn7RfF7I9n/VgYZtRXKgj5HnBc4lzhr1YWN6J/anFiF2hJKTEAJ
W/eSH2rfEYK9KmsMCS1vYV/UDfFAv0PUMWDlGnCqjLU3NFCTG29wevMbX99MZUzMIosHM+JVUVfl
NQz16B65poFy0HjrheGum6pCGKJ1F9Lrk0NDKxJLwaHKupGu7Fit6xYAeohVDgnEwvXZu6T8pWVJ
nEFuPluFMW0Z/eGFTlS8Npow4T0rntEqvLmWGd4qS2obt8RvUZvu0veI56KTG2+b2Dtn8UQXdmBw
jg9xYbTC2WJ5+SkgMD9ZZoS6tUieGOYtk9R9h8jXs3x3J3yM5g1l5Vcf9m96nOs0x7zxEDcOxYY+
ePQM4j9FOSQnQnloRcGvbSOFlSKVDvxy96K7cyBVD0Ynnuxb7xbMbLxv2RvhXo/1lddIjdhyooqc
icour1kolQ6DquavdvW96GSz73WU5hJuh6mThz51kCVnimlefprK/p3KojhA09h5+La3eBCdRU8n
KPWMfuPViGnH8qUilwVetp5e+kQCJAxTlKbkfkIyf4sjvNdGVMKix8Rl12jjGPXTaG+KRdC48qrl
3+VQOztlEprXEUNV4GzoWaiox6t60bnqM20a/db5obWacm8AkVQmF2oVWeC4g6iSyogZCylLk7jW
ZgJiSj+ENhrwRkzoNVBIRew/FlofJBuGXIg6O5myg2H2bDfBmjJydgXa3tF3fBp546auuRQgz702
2cztSOGRukWYv/Zm/4XNfUTAOB0ZM5A5hu6MKHt9V5Nxc5oCxupjaH/6I1WpCLB2CuLTRFuL9RDg
z4KDki/rXltVssc/7rDvoel7pvuyi2FzmpmP1ssOg5tAFdZk1jHM61XPUHsPl5R/FollliTlnqYC
Mx+fUICA/zG3hK2nW8gW2IWVRKOR1YOW0DHLg/A6c9FH5VfdzSFaWT29kDjxSjc8vsSmOb1oYaUv
qsxcGXoYw0Loh4seGTczdRdcZfJTMjzRPN3Kul3D1gmfBBbQJbk6MO/iDHkdUyB8xmfHKvWbhRwW
mcApHxmLWQ2fLMaa9BsabY937hwN9aeGtYavQupu8IkQ/qGQbpCNLApt27o0zGxbQ1Al7s2w14to
l7YNvOVqYjdlAjEf7D+JrndXXWdLpUy92hO+vOoqBCiGzZcNCJUHcHWL+aEGP7OAPeWzbRKYdv1Z
xc6mmK977cyRFBvmY3Idmd0xaO3uDqaUxTBVRNelAC3QIDuo2M3noY6H6+SCYQxi19nnQAxKew5G
aYVB49d/MtVrEvj2mqbhC4QauWJIuMGnAManGP3PxkcAZdCTYL/4MxjguGayHJ9To1y6vYhRxw9q
OzsXLdk9Sa8Xi4jtRYFjww31/kjiiSS5pd/boerOEUPQDQWNd21LABy9RGZTyufBfCnNnJjvDGV+
0/niPTej3RTvoFN0CxUb8cpJekwLpf/a+4G2NSZboMgqxyXRc/ohrt1x3TrTptUMD8cSkcJe+XuM
yBWxx/DJqCoA3Q2QwXxEzGm3T/mEOdwj4ntPNs1qKtGRWR3BD8Skwy2SV93Uhy0JEy7Q0izZsKR4
Z69xN1FW/Ugw+S6AK7sHE2njFmk6fIpNG5OY0KvpalgElRYJW1Oi7ZYouo1tq7fTqhzAkxJN/2QP
VbJHd5Sv4xc9S78gAdSLpuPKHJXsNxvrc6KhAYeBuaVfeNt5zfETfZ3ERbrrkePA6MGDq6ZCI3YO
gW/EJdZ0qXq83viGj8Jv5zr20gcbvqg9/xN+f7Ua2m6XVUO4DyPx5XkME528f+1GiJ/h+AeWWUGI
JLhNP5E7ZB/2CYPeKrTwrFtOsg/0xl2XXmESnx6WZ6aHPYI0fEujCVdmyET2YjLZqGrtjaGK45NL
PMwCydzyT6EmYlQkLG7KhFNRujaRlQEmUI3LeIIuCAf6RzWY/nvTyq8q8e5u8F1PcNXjYniuC/tQ
GtK5ZZqF0NBDXxjFyngbNQNTxvDdxyrf9yDjXsYOLDihuADfbKyLPuTVN6lRqmpT3qOJ5tRrcY2M
pb0uWdb5IGTXxAvT26j0cE18kbHNe9W9dESGh2N5CGpByqFLiMeUg6kA7FsEQfxWzXrWcHxDF+4c
60AnJpPeGeO3SD/DHCA9qoTKozDWXWxtltkOCIJgAyCnE5ci9iVX2CkBOx1Iffm4s09gUYF1JnBw
fo7wInGxoE7onY4LlKulZlpPWV21m6BhRhzj06TBiqUfwfwpzUnI6wfSbRINMak/ED82Syx9pxsO
j1ue4lbIIH49mNBeeqTLu1wF4I+BFSRpu3STEIJJ2h5KBXcCPjl8HARyTlPg1KoY8KoJ23iMfcZs
cYxN6QKEkM5lep+YNaHU0THJnxmjGDtCx50tlvQ3Ru/Iep0i2Rj+TC7nE3vNneZP5cTTusQm85Az
22UZEvmJXLT1Q/9U5p12JC29AZgw/RoJQSqcD7Mtb0YMO0PqHhnLI9Eeusml0c+NFoQnB6vW2mMk
I2A6Q1HvXAIrcT7a1/FkSPxSvQ8+eHQTkuR81z0AQ26XsiY4NfTUeHYqUte8OL6yS6D3L7X++uiS
P241NE75kE2o9wvUIXYtr2aRBM9FOV3KltW7AhkP09NrSB790uLUxagbTqspnkfvhvNKRw6id3IN
51ZCTuuKwQtJl9VADExrPHFPvQqFFW13yhnHk2Pnz3Rk302zg3Lh2oeqHT20AvpIV6Ywt1nq5IBu
AbO4Ppb4HF3VyhnYwrBdazcjTsMNTJxvv9bWsd9Hl1JtB2P6zul5MmvFk29oOBhIrA+J+qi3TSd+
1DWkUxIVl3yrhl3SnqzUj3aWbq50SSxRVBOrZBjIIdOyfE6TmOSu/ImZfLLvPwqVrbKh7NjxSBw1
AYMxFI70Ylnzh+KprdwUsbqPJF/eJg1dagg+wQHxCIgMZa7ufUWxRQyhptJlGXl4+ZWG07O1G1bD
X1FIHmjpMLzuAqIRG635JXu9xixXnmNfPedz38Yr2Jiill5AcgKZwnpxbAib7b3RuAGMZOevATM1
qreADBVU0XmxyuSkb4ZB4y7zA5G2vwuV9iQncgHaIHqvRXOWoTzlwRyC5WAPEHF+LtP2Waa6ukyx
9jaGNUmLgXDWlp3sJfLpY6Hie1dxZfFcetZzxroYlNgMDKO5pIbpZUadhtYACxrk1tIPiuoWD/am
K7LPfNTBlXTyxQIOdpGJve1aRT5INyKiHzNWFLXz4dT7Ug0IqnvrFIU40hIPk3dP4bhKy+bYW9bs
bJuJb736HvDnX8WQzoCzVWfl5OvE5XTttXZhIoFuPS5CZu5HK6JtXsdYh3FcyhsaHnsPYgGyEQnA
GLxzOpcqZcwAkXVcaADIbN2pN7XBApV7atjo9r5P+3dXa5+J74tWfsCwb/BngnPcqp01jG89qYp3
LiKE8LAmIjo92j37YyVCZD5W9OUmxhEDo7i77Z1foMdWXkB67UD0wTc4U/pK+tTIF7VpPAbsJs7o
zzZIp/N7ouBiKAfWRTMmR90hONcaXyeQFmsSsL6VQeprPaOdLAbPRDNAbkptcZOR+UsAuwNCmlYr
ESVy9qPsejrfOx8jNf7hkOGNs1EpMGekxxhmS6WelWG8DR0lFjaxX0CoNSAAdQybFYjtrPy2dP0+
j8i2jitOoi1d2kj1eyw0sc5srqDO2GRblKwHg3A5tsrae84HL7QcfVO3+nFohA/pL8aaO86dIHDk
Gx2eL25UNFOxzd7Q9dqZV0hdn0v2t0MzXUY/Sy5cmzXGZygtIqzriygrCZSIc0zUPbr8Tnc2jlsP
L3gJfrpt1f5qy+Y8BN+wF7WrnTuvYXfRTOaMpZn1KL+JoJOmiE7KsbZe21WrBJXgKyD4T1I5G3bq
s480iU8aDa6PUTGMoY1ZQXPTq7OKEJyDJH8XjVUeU4z4BjXcwq4a+Ja6uw6KrNtrOjLpWPjhhQ6p
i9IFEGTj5fkHm6hjmkTBS6qMH2WDXYigk0XuFOqC0Xo8eAhQN/jc5MsYOSi5srF+c0vj3ISk4CXt
kw7k+G7Q0EQSO7xaQ6yWvSO+p7ron5LaAqxg+vovQ06QoIR8sUu5MrpmafgGsrhs5FIoR/HM+0TH
JIiT393UbfUQoXit2G4EMBQ3UMSqfeyjng9SX+4BLFwJaNcJlEL8ovTmG9rK8+Ti6unh5G1DgEbb
kIv3fkw9Ws+Dh59EKz5CE5cP9hnoN85n2daz3eLiVtlsMQ6I5hwOsP7ddRf64KZw+chEHmGrL0tt
KGmNNRCJjapdubPbGjl/z6VHj3trSz2XH9j5UfonQAgO2XxogpeS/GwrK0iVA3ADgvuZtqsKsAGr
Zu+NmQA1TZpJDb3hgFoMt1zVmv95k95myCaWsEYdh14p/OaOBTzTi2NBt6ayYUL1+u+oG6PzJPuF
awbupgQN0tnDRqp+fNHGrtrqFiIzLVCrpBAj/HB2lN7oXVliJ+zMbb/NzW5252hobP7z0Ci8O7lB
0gi5yO6yJYVg0PK1pfn+XoTAbOo+657mBt6nnXXDrRBJuyVWktZfSlaDV/YMMRKsxSVMJMBz7MvA
BS9JbxzesPUSoN2WP9C+u+vaztxdHoIrIJvv1mvaJaeosRjX7U2Ko0qwKXJIymWpxYBSQbIRk+po
1oALM+lsnigvaGca0z5S3v9l70x2G2e2Lf0qhTMuHrANkoMzkahelm1ZcjchnJlO9n2wCT79/ei/
Crh3WPNCAgaU7mSJjNix91rfYm41CPOu1gWslA1jKkA4MGmfvcyhVKJm0qKNGIVkifOrg11xoHDF
MD17mrWwHEEu+y4jWSDNu9HxUUuP1h9fkUXULqQNzGjnmLc8p+kFNMPwnpRnFew1oHqwWI57jpq8
AM2UXT3GaVdWGrg8TIB2fUjgzzB5/jYmB+ExbjFj2WiD130RAYEbC/H08wFT9g0xKEoHx3+yCTju
YiA7QzJdBZKGgw9/pXOWWJDsoXCT/aDjaFsiqT3OmqR0oUbVx36l0zIsiXhZ+yVSkka22xDNw4kw
CtumY07RMT7kBhCarLk7eE+eS+JndyEHKhjP/OXZ1Dx6TfaCEJM/N0W3safLj0yBUUJCAzQwSk3H
LJ19hsTkXOwaFdjyfsJRGDepru9ou+a7wdfte4HNqSDP8UtL4X+3pXyM1UIUNUDAyMT5rFDMf1W2
ldPzqGlqyVPkkzfhu7/S1FQcs/x5pxb74chQhljtaeNV7l8r8y9D2Mb0avCk1rXXBh5HrTip500s
m9OgWjwXkcHW3bXxmu54ylQ2/VW60t0ZGuHH+mx8zWHlnStDaUtYgk0gYQkrzMK/nvcA3Z0y1M6R
O30OoYmRYviOZ8KD6+k9E5l1AueNF2wiuRZpQtCA3REZx1zb5uVvaWf64Ei4exUyMfFqeg25clNB
Z6zGm5qOKt1FnSTGDqC5STQvMIYQvFjRPLudLN9kY/3uhiKw9WZ8iFR5rl2rvrYPqb7crGbJibBG
yTf2FmacTyPH79bmMqTXq+fryaIUiaFY7WzNCgMdsT8AY/sbfkh8ilLjXJtmdtdyQvgSL5g6HMGT
OXAeiXp/k5jIKqRyOHVwUEc3s4CCdQesOGj71dT37rq0AUDoPaup3TS/mGsz8ey037CMJuh3yDGm
5zDi/EJD/4MZeL83i/Hkm1nM8NbbirmWuGqq9qLVLCplp3Op0uHgxm/o2bBEtvgTtVLcnGUQnLbj
ho7+Hae6uRVW3VzKRG8uhkZ2DrFDtK5wCUVS0F0U77HVMwAAOnvJLOY/RHAClAmR3MSYUR9ZCxhY
O87B18jUmFx5mURBuHQxSdJf2oeOwyAmMsIEsggPeomVmVPlno4lVX5c6Wtq0z9+06sHt1CkEKX6
WnjtENg5+4kxaR+JRRZA4tXWJRFkACNphHkEaVps+/51YvvsphlLPsSdNaYitLe/AJpKlAv2qlWW
eYY4PV+EUbTbHl3/apHYc9II9a8kq3kLzVZHQjZ/Dqxw/zxq8Yw86PVLo9dg+HMtwUa4dsnoOs0Z
xPY3ZSZgxsRsX+Ad2nAI0HxCv+kCPSN1MefGX40eyurCSV84TtHhHgmGbkEJHrXQfZaaoJwrRmBA
pIivMyG7zSBdRKvK7w+6Zb8ZVZFd3G6qzyWLDd4foiUGRIeMQbcFQ1r0fnHKXtB/RHH3Vy9qnKcW
YcNZK/sD8jvW5ZaYORQ5kIesQwmr5qW2CQDnCBCxbeG4nVlMsg7/WyP3qD/lqxeRfqec5t0JUb8S
y+Stm46RL70xeexrSF1915TPJCdYx26hVBRJhmTFVkyVJ3Q2Td6u3JZxK0Wp3RUG4aPZvI4JdAAA
kHyCSmpeLFZEl9DEonTIVHHd6YHaqoQ6VXv3mmhtKD9p/ZeIQfSG/BBG8b7J5FUm4q9LjsdrL8l3
0nMfKzp0v9Sw4k1ul96mKsxnqVtyR5nWMwqaLp1BSKjTF5+5YdIDRi5mSyQxLH1fsUUJGZWZujSA
NyFjpv0Drrqt1eqkT4ccAJwunS/V4mmSpma/aeG0l5Spuu1hcQ579yQ8PEVzreO/hUFSJcCYa/uo
efEfTdEJs9qWSHSYl3M71KeYfWIRgIzdOiC7Kr1ZiUkWms0CjJIYMrRXlCeNkPjb5EDYAKzGX1Wb
NHt9WnqAxGF590Z9JLrpmjUEXbE42ZyUHtOkjQ5pKBEXTyBzEst+rt3euNkjMR/VqMqNY8vPkENG
AoD8Iia1j+oee5pKqQ56S7705anWyccOHSZKjvVpNM96X5M/L1PjOdaNwEzy6YYQRpFnQA+1zjzg
2eLJpLtjtTK9SOLbQUCQ4mY5brrjJJgcE14Lhu/COvXkPyN+XeSUWvhUl8n4DJ8Fx6unkGq7F6Cp
RKBGxa7RxydWG5sp4wKdJIuRuNHUSoqT1pnaC8UJVy3ytzW2MEICW48DYh7tXLq5GzyEoDIoyJXe
JjjZ6B7maX6NqkreUDKIuBpeUKlA46vHT1USCJcLJmJ2kp1dsSCy+gshx9UTI4dzrecfU+I+j8uL
ZyW2e5MeMbp96XkB1hf35sNgPpo2rGgtf8fRelxK8EdH09F1o80bO+emfM2+OX18nnLdR3CTb92W
3OHQB4pdTfO8bruYQGV4gTXS0hfLU/6Oe2AMTeo3sntirrmXwm6LU4eqilAb9dGkpgVfhvMRDWB1
R5ane8O4pgGq73++nLYtQWbLxVaAlMOG37tH30m07WxmgD+dd+aDiDd00QUUqYFohXUpEvfujqd6
pBXi1Wm4pzKsHkSo0EdzZp1DmBqKivwmO8Z4AP5ps2h1exN1UZ/slgKvAl1yYO3l6MREfgQMe2ht
0FBVenDRX8t1pGucsQaTVl25d8hXOyQRWPPcOc8mrGKzcm+ZyRmuQisKjsBFw7rVbDWsU7+eb6pP
S1yCKdpAHiGFZLYN7CMIN36Y6LefDzMtHI4p40Uh5O58g4GhB9piQKptAqvDNw0RJusJf9QzOzsQ
YjoHpuO/lL4aH0xyi08qz3YsQg8ZueGbBszB1qUQepHaH2Tu3dWoWoYFrpUeFFlVmvc6t8q/+FOd
3+g4EKUx939zcpkYKn119Oxvpi+ijd1M7jZennYC/3k/cZpad1kVKLdy9ubynMLhNeKMtp11G7Lq
biQdE/Y5xd2oE9Dhy0m+zMlvk/juYe02RBo6dffceVCTEq17sONHyH5Ya1Mw3PGEyJrI0RtnOYfa
gxexCY385oE9YfnAvG80OIRjn2Yru0YSiejB6GHolGHsHAodLNJAwA1Vj2PtJbiNB0U8YySa5JkQ
tYODr+tJ04q9XDLrhnwi1imaL4gbi9vgansjn8+zGPsL+9sHe4f7AA3sSFiE/yTGWd1b+QhB4Nii
x30cZdnfsoYqAL0z5x1v7m/lBDnR9TFskWQRJIt/xMk5PPNuBsaCY9QAHInUmK8l5Cu80treUbR/
cGANT+Qi7oux6mBtGS9YGqabgdICkEz9Ny4h1VhoXbqGRF56u1j0Y6bvKmPVxn1iul2xr3Nsukle
PKFM6B+Fy3heZw8B5+zZuEX4ZNuBmJBg9jpPhYfJUc7NsCyJ7ga7g1cUzk3YntqrGNWF0GM9YJlj
NzaaCaAjctp5+Y4wmq/5WP6qyNgNmA8tVIhUuzlTJx479l0EodvU9LSbFmXaS4yDBInN7ecDwv6N
VtbGc+R0fZCiqdm5NjURqcEPYVNHd/JrwIBI3paomqYVivj5bjIXJGqykpT48+7nv2aro66aGFvB
aHm3zdE7dyIRrFn5wZYMwVGEF3dbxEOgj6ymGOSt1c//ZaVDb6VKvmMRv8g4pjlaLhFeHhGwydAn
7OYeAeUop+KELnAX6S+294ERJgKrxAdRzkGGWef68xfaIn/Oy34VN/D15iLT+cOHftP2RrJrJTG6
2Yx1glIyusMfMwJvnqbdnEfwWCNgfboRhQHkJurHiVrL6TkKtd0Y7fXes+CyEWUTe/rNpiY7kR3C
AEdNxnqOI7KFi6E5Kb1+iBZZYMGdI/EPb4eEIPjUapiIA1Hya9s8o2cXj41pPprTWfWZulUlvReo
6Cs/QRvbUGkGJdfuLoFy6Q5tck2Hubt3cX+2tKnlqozkHT/cPc8M6+JGUgKYWRBSvl48/HxpX4AS
HJrJPqFbkXeBcAzIlSuPP5/NnIhIrbxCJrJ8LxElI0A+RwOjyxc3fgijuq787c9naahXWwu0MA1X
ngQYznrXN0W8+fnJael2e+b6JQYBPpurZj6QisRQdvlRiSG9YzcBtPl56OFBPGsCEt7PFzdsE7jh
zd//PCnDrR8F2dI/j/y6D5/yEHbRz1MqOHVOJIj8PMJ5Od4Y0Gh5qk/rNkXSUXdEmPILJbdwSF/1
+vMoprETx6V4+vmRRZi+wNrLH38eWY31J+xj/Z/XC2tEt9J6mZ9/vtGGhIXGOgX3srxAmHcRSNTl
ePj51tAo6InTZ9z/vARDQlplYQkYZctLgHYoIiMLh9rPZ8fU1bZhb1ebn5/chHOy12sCHn9+MkBx
uhl2Bdqq7l6Rl8jH0beifdsUIeAFgi7duDYWuUK2m8ZueAUR5axLTzmQzEVJ54DIXrQCOUPwtkEu
Nfd3b+CclHvege63uZXIv19bYMLwu+f5+PNw4oS9Qk/jnUI41cdYJ8ox5Lnj+oyKs651w51sb2fV
NyFN4uWh1fjUpw4hlTUB6grN4bUatS/pTqe4S9PjP0uZ4aNccKtoPy33uqSswWByAwDAAKsebhVI
qcdaQ8cYWrpLy7+072NO5mc5c3W1Uald8YUGs0Xfo6jsaGvbBAJPudj7XhtvDNmexoqTcUzzICAB
B7GBRFwYFx0pEC1q2jE39SM8sXpTSo3cxEYYd4S+HYOleDfTaadT679Zy64Qx7xpSD7qFaUOMcTU
1a8OoMcgiiC8/jzk64HqIlmmPwU0k1YYmHruZ4/OqT8jDf/nYhi5eQzEYrt4eferNmFv0fOzhLmw
aYzJ3hiD+tYELydiXY417cREzbZcolKGb31iw0TzvNaHuDiasW7eDZoHkNvy7DjnI41qufDHsvG7
1AGhVIvk1TEKmiR1WRAupzAEuGRTzxJGkl/SpKMl86V5gLs9PyNKwO1BIXf6oShT7HANXz/ACypa
VITuTKCSbfsnpdG9lDY+OxrSqBntCkZp7NwbgC21Z0+HBEwhIxAS4JNBhZf+ZJA3xjVZU9l5t9Kx
bEIEbZbasUX07dLVytmC4XkdzNndF16PKLOhncim9uoXunNRs/PbI9Zyp6LJWU25Os52mDwkHb+/
MHUyY2sbyGjpy4Ofc8XLpg7vieCcqgAtg6V9QOD0kCkr+khistVcAj3p6+mUs8j14wrccD2Tn6xs
RHs9xVIdNTBvlhuKyhE0fxUimoZtrXfjvptcVJ8GbLLIQW1Wijpb1yr965WwTCfJebSfOn9VaKz5
mWYlr4YNziEM2eLiIf3rD1z28yDQNGg+4Sspub6FMo9K4KyrnPHdawHuWW14Bo5xq/ldCq3Gc01J
y6+6c0P5l85Ujx0UGNuAHKul5ZXEHi4wVBSIx5DtJbE8pZkHBqcHiEWlO+ymbNhbDObuAt3KM4yy
HSmSG20Sw0uetMlDLuB9e+O4N3yVPGnVRN6N8JkpIKmKfecvTpPsFTRBdcAEEjIosbNX+O/pJs6M
U2ZJLWi0PH8VNXnaKsMhYi33SKvGdNNXRGBllKWLYTRaWROKEI8O5SEGK/jKJJpkxvZt5oqWGGj3
pD/Hz4Uj9yA90Y71RfVQOPq4a2f4epM3/cFy6ya6t9YM7yts4Uj//GZOuQ9Nq8TTzy8GJBAUKVaS
GD3qrosIlagkcO8ZvVWIerJ04YPFJSixUYS8Fcy7vUvbGjUpBB7JVk1yTrnM0mFoXpvOVhf0ur+E
bWx033+Lsbc+QATKyBZbGtcQK915fB0nG5b8qC/imTQwl/+StjmDrmJf7xAqHmcLUH+fq3nTyol6
jZDOIFkWcIRvYHLgq28jBvuvWuJLJE/ZvC8J1H61/PaDSNtT2tG+9cbiWsCAu1vT9HvuDPHQJj/x
rkojQ5D88i4+itAbHv1IG2+KK4SJgUCK+yosYkUqGT4Oy9ZQoMl4SBuABInU+tcQnyK7CscLBJ3A
xVtnuM1jaj+hodopB8z0/yeG1N//+dfvqi8lAqTviOSn/56fB0zj5xX6B6kSfMmv//Vd4lNXCxPl
P//a9eqr/J/IkOUb/kGGaI74t2N4tAN92CDY5w3r/0buacL4t+X6tufzTxD7ZvNd/wca4v3b1tEl
6brnOp7D0kwaX1f1Mv7Pv4x/G66ju75vMz/zHSa1/0/QEMddoCD/YGEOf/7zL0cYBlBX17QsFJ8C
HMkCFfn9dU3KqOO3/W9OW5wZIzCXeiKuHR32Ki3MPYb7X0h+0nVs5j1eJLEzjRbQVGhY+yW8tugM
DptzCTUHgmPUXkbMRzuawGgxXX5Mn+3rWXvzql1vH2s9+duQU7Xy0oL6BCOdJsxDRNwWSODit5rN
x9Ia6XMiBgc59dexOV+GBZr0Ro5HQvUOeeyka39CQ47RyI1Jyi6WiVPc71rWWLqk69rERpymub9O
z1hY/5QV4UCjU9AmQcg1M4ZXmL4ajuqrWCDSb73xy7QYnuTIbcu4P5GJ+OAQLbXunQiTXgWOobB4
AQjCrAk8lvdeIiOsCaSjO3nRYvMSO2stZu0S5lmpceM5ZeAxWssHWa6taEl+s4YTmMh83Qo0U0Qm
BAxChm3ZoAJGtoYin6hgx3tMTQZ9ClH6Fgcy03ynpfdhUbqN+V8XDaUe12RpdkgT9Q4hZSfvtuN+
QK9kPOXKtxk+U5uQFWrU1icu7c/Iz5+8znzM/bJFk0i0AZf+b5ETcKTlJVo7JrZ4NLBEs3jSgQpQ
CH1OdI1Wud4BaZIi5cQ73Ky6/bBFFKSoMAz6AYCNm2k/AytOag8ipmZ+u4l66fJ9plcfNVS+daoM
9uWx2JNUg9Bu9IIUriKuKkL+3Poyt2Btm8nsj7yjm7HCnEYxk+w1FwN6yCaJLSsoiASEDOIj/1jo
DiEq1sQmCdhDRpF6IOAaUzvZQLjoWPz1HNyy1mT8KTR5bnD+roScKGJ+USG4QWODe0kwnK8hfcdb
xqIoH9PA6pnVGDBbTCq1IpevRkkiH+P4G3uI2hqlg5A1SXdxl5+x0AHXzXGoou1YudWCDCDdTEvC
9DTUN931GPyGzQQeEvUxpJoVKUZ0ER1YijUKxSNx1wY3VW7sqojMkRpnyC3ztu1wS4Zu5o2oxqBI
DkOWiFVWG3tcM9NRDemHU/p0ZWw0m63mM4WeaRP1cFOLcRlgJXiG4VYvRh2dAjQHTjZaW2kyQ40K
uwmquLD3pZ9zhfVfTfbmLlJ7fNYP7oyCr+n/yDz3TyMaEeZdMb2QNAlm108YTdllAE6xftJ8J6jH
VNHjMFwuSecFQEW3avUxCxy73zGSR1embTP6e4CBzFuV08KwsCelHZfjRORTAKkz6Mlb2w8+OCun
Q5+5lQtVHnu6FqWYIMnd3VrCESg3XMAqNd7maWgkdPrGOJQq3ywgG0gzNaEwtYEXjuAXEzAOknmT
0JAFplaTwUeCdr6JYlvbqUJoZBTMK9+DHtqVcj8UjUtneXj1zIGw7QjxytRCRu7CkjooccEcmkcD
9Y4sHnOiFpwxJJB69hOuTjAIFgS/vMpUgBghI+UufncMjUtU6bSVuGF0STg0cIcqqBz6ivj9GfT4
SDzz8iUNSUNfTuuSqxGlIUII01tJSV+YcO4ducA831lA1nHGAELZvE5y2HkFyld3QbtFbYHTd0my
mpWxCQHQcPKZv3jb8pOa8iu8hXTdjzZc97Q6wiMe6XwgTjJZLxvnms9qOBezfWtruMO+6x+kiaQa
/wTs8R7sux9P12jJ3ovoa6b2xZZwiefSAM+b6R32KoyTs7aRErG5E5ZMs6FESekeCRfw6ERkp2TQ
rbXH+uh3e9tL4mPUgJcFuPOL1upTUpgq0EOCNWyDBT1k5BaGJkRi4Cs8Xcnpk4Wcc8pvFcI90LPk
iSjtcq9sl+kyOrl1kRIAZAx+EEaPnMZh6Do5iRpIWs2Ou2Wg3Y+ppdpp3q8sQ5mL0vnkp9O0Bax7
FpiYfbkIhCrcNZPrXWaLPhgRXZnXonoGRMtMDdIjMqrRDaOgtHMUbEBE6BUWO+xPLLiZ163lZFOy
R+CABm1ujjSmX2wN4QdBcf4qBVYYGLgSRgl/E6fB1nlhMH6Fh9dfNOl7W6139mHMKKfterWafIzz
lcY0yfNJN5g6Vg9hbbMRRITEfMuA911nuXcUmyYg0pL4shmJjpv/rUSZcnVgL5QGwtZ4gCTp1DOy
heY+vdEVKzBSEPxiIXPrFZARpkBDJI56Q8jtorgRlvhI8/YlG4rwOPd/rKn0t5GgRLcG580zujUy
AnNnVPZDn1ebOMLB7w401VFEhWPyq+x1wsKIsciLut6bM1oQ10hTGJkCQHPd0WLmGNowIGNzRLMj
EM9NxrsJASh3pr+2KS6hqKjG/K+ESHKWvDpiRwrrVQVPUMG5KoDZUsfaz130gofhBMYspRIYjobl
1qiRcanRfklNADcKCa4mrQ7ICGR3ncFrU0D+izhu1ymTfn9KjbXqwYSHgD9wcyWbzonqdWMwL7Wc
epsVruRInDibqYfiqKLwUDdo0ETCVakNYlWWsdr1sZftwqLbiGnnawVJIR2pBe1JsssuoA+8ZsBh
GlRU4cTz1Y3dHIfHpEzHjYHsX7f7A0i2YvHE1hjUtsPMRHZ6jMR85SBhzJYB7RhRZVrM19Tt9MDy
yk9zbN+NziT0L7oJF5DSIM/doD8xvI+5enW0fV1gt+D4h/ZElNQFAse2tP1nTLfnSCuep5KkirQM
+nxo17IfNrnQX+h23SYC9Sb4EuPQGaua8gqH9ooIkLOh2lvFtHOtV90hbfpnht3lqs+fdLPbR5qm
DinMZ7w42cqsuXLDqj/0TndrxiOW2Hd/NJ9d5MAtYtk5X5qNgggG27uTAHNx/PbutuJjTCraJCwF
VeiDeUNCNzEij5iQp4VL4eNVvzWGnKvuu+FcBgW726cNU+O6xRLDhpL6YbVDQ04DoS9sygOyL9xR
W+mTRq+pdPeo5b4bxQl0NqwaXw0yjg4Xo08wTwDKhIp0cK7g/TbT1NTHzKZvPkPf1eEr0GdZ5X03
HHEtnawZbnf5CIb1wUs1wmVrfiYtA1Xgspi8o9Z7WM4Ih4sw7YzN2YqxaMTkbqUNzCl3cDZ9R4xp
R9I8dSLxbXBTxtHCN+4zF9Ob/rFq0j+g0ska6F00aFzrUDyXiSp98KwdETTE8c7PA8Espbf9xzzf
CqkdObTfjRJVixe+HkRs1Q824qiyyKjhFba/VP+Ge3GPxu5EaNFpEooFsvxtTKG1S8tuIFhhgDJH
nGotclAjJNNjeD6gYxy0B9NU+zJCOD0TunkcHRAdbHVm1h0AuGPoB4117q1qJ/NiWNd59pve4Tdo
ciKOS0wjSnXX2EouY/epjLpdm91vMx4fCg1DWju95zR0QgP8kJk9+XH4qhvhtYGpgKAW/S+mSLZk
KARm6VLwoDtf+8Ork9m3LMaCmIzzw6C5vzymqBPRSsFcQPHvevevTd/Bi68D6roElKkfCXmdWsIE
uJ5ZmxejQ3gwcFa4XfqtkCvMyY1pQ7+JyBnnXir2fBGGwk5fsqeINknHOdBTpKJ+BZagKp1DCmNv
AA3I/lJQpw0p4qA+PHRDvVbU1EQEws+bGCmDJiX8Riv1d0hSakVB+WxHNlqm8Zip+RdmAKSOVrtC
y8aLXMF+jlRPJaeOGmGRZlT+rkTIBLzblma87EzYNip6mZswtIXD7fqkDfmxiwifXJTOLYl6xGWU
wiGn1D63mrsjRJVU3oFAmYkBDHvQNxGBl8g8dEBK9gO4LRIXKz9IruWgX3Wpf3qoMVZWheRTzJg6
LEbZqGXXTly9awjic4BRKCibDRqAI65813GhsuM81TlpMMtAcUMkEO67Y17Nd5lhCIhBzgJ0Y2F0
5GuJNSGocvdXTCOfGY7/Ojtc/Qp3Q4XMaWhSziMM+2c6jzthZy+RVXxZLY7NOiZdZko+6ybE7YVv
WTNBk4fQEYH3G3T/e5xffeCE2s52UtSSBc7bxMyGjXofZ3tL4UexU/JKZ1P4odkRWJZxz7t0IpBw
DLxRiQ2mIMN4GkT9G2d+G3TZkqhGMTwlcEO4NFLdJSXbt+bVgARnVBZnD0duUWDFKAxay/9tDF9W
PjPbgurg9PODtOhQ1pn5XvNSKKmLXw6DrU/PLf6QKSN46uklq/uLMw36AfietRpwS1X6gPsVM+PE
yRleTHcmShQXjxSPbv/koIc/RLVxpcEGEFGrdp6FbLGJjJ2fOX9jD7Y6Y615sZx1I3W0lh2wMpuB
X8F2xiVVbjAaBFJRORs+nAwLXSzB2GhvmvnqVrSb8LPFb8DfnoWJIMaRojzA77LWDSw57qD4nrVm
0LfQ1EWhWQEt8OboNC/+LIpNWUqq2npD4jeRWeom7fk4K2ZLcFug6yFqpPW2kwVFppZOcgf3/M9I
hwyPWgJbA+lhqZHDZ4FfXhOdmWQpDgAGovDyLFJ7E5VuQ6KWYsIb2CLYUslf2CXw6IBA9LCslPMS
kSdJiepSkVYmubW4M/U8UVsLQAm9ZuON9nbtH5VLAxwHA1AL7KoxgVllXVxUXNI3rWzxOIXRa0xA
JFKbH7E0poXCcd/ijvReDK8E1RLe4NbYgaqWykXHj8sApdxrfryQH9Wlp9y8uJgbgUuae7NZOV42
PuWdqBjSyDnIiQ7LUrWrExVvGg12FtU4USJmnO7og64iP86uYZw+QglP3kkTsPY9vJfR5N6RVeV+
ZpYZqEyMb1Pp0PVn0BzQcf3CObZjlsrZYZqhn5HYPb3TpIaalQprZ1X9EUBKv4tLgitsCX+7rHLO
9b20WFp4P0eKd57F3MK0Y0cGsEosbVO+WTXOhJEI4x2BHG9RRiBIOCTZtY4umZu0+8hkGCcGh7GU
O4pTOunsfiIb9yHLUIuflHjHsv/CB7oP8/4XOu/m3ES2cf55s1VHhE+y6BYFe+mQmQioTNZaMY+X
EDneYBHZgZAO44W5rRqkk5Un3JVFj3TDDKrkrYjFaQy/2X5Y61AuZzTqGep5O21gCbEFhAQ3QVVJ
50aCBDh0/cyG1qa0M1jS5nIG7T32045FttwaZvUoPMs4N5C913hwyGd16mvsiGil8GHvSKwzAZV2
6uqobZ9iQupJ3g5wUC+m/u6vyJIh6F3/DR/GhANMacfIt9BP+zt7BHKO/A6FxoT+sqzTYWN5GiTa
CRSq5d0txoHvFI8ZY+td5Fj63jQ43Zm6SLfCz96KIYb3RjCyoZ4LjZTJlEtYSMwNjQGzopIlYY3o
9KTb1nAuyM8pMYAtZ8nwkrSNsXbpSu30YtPp6TcnEnDgaQy5ARh+YkafZC1mKwVgcp9H1VeT+tVO
iNYnO7CnHmbSo0knDqxyWOeM7jZZAqBNMhwLWohdGu1rLKFw2pG3epsygd5eJn13zsFL2D2Wo5gz
gP7GzcuQosVzXhOF0dqLV6GYYyjDy/f7BDeSo7LRa1HtcMw6uKU2Eyy6gwqld5g4mmyY/45vMrz3
ecMta1YsaqWljkrOG7gBI7/fmo8upyfRh+il4CiBHBRfyiKIxOnml3l0PutZdw5z+gc1jI2as04Y
BLmBsqZkA/V8Z1mYaPV85rTOYaEcdXNtZZG2dmhBrRiPdusWMzKROJSv1bRMNDrdC2LTqfZ11nA4
1Ypx6+fPjXQpYWoCE8K8eQ6t8DhBFdtKbMmrKkcHoAyTpRWsCfkZBQlZ8/g95vhV00HEmxbffjuC
mkrxOlFgNHeJfYrRz8guRZHJn2zxkujjWZJW07tPeQKeD7scUojYWeFq+5OyxwZaVpHrOnCMyzsA
CxnrXzjkWBjmRqzTatj2Y109cTkPDI82mnJcLDD5gGN8r5vA5Ern7g5VflGEFLP05yJIMXvjqAOx
R/JOj+DUTn+lpT7cfZRwMyTh58HWwjWl6WZ2m+597uEI1mxra6HkR9876uYpQmLRwCvmiLzOJrqN
Q2wKuhKE42x1vxnWGAJfSZVAjjp3p9rhANiQHduWm6idSaVqCA1RwnU3kZ9+Fey47UApH1pLFoZu
b0LTaraaJOzCYEC+Labxb8Syd9M3Nbw/5L79A/wwHJyOzA/4VPvnYSYILXJ25KGjDJ1NCElVc0FH
2YGQyw1jZRmatcs1DifRgvKA5HA21eRex7TGDBwhZoRe4l7xY1D86DYxYBSEePVr7yOZoieuXhC9
Y0GxpkKiAehqpm+plQ1/JH6+vjXzd7sqMT/bk33IO2+jh4wMBUfNtYb0/xfojQPB4N1THWqXKZfu
49ACM1mQLnY0EY8Ri9e4rWGA1WTLlmzUaw7vHxMnIMxipHTW6FZyTz9bo9IJ2E2dICfZYIeLxuQU
M/SHJkmt+89DJBOcuYVWrsdI915xqaHbJUD0gVRW73XCc1frYb9tTVNufTzGRIhzzPDCeXr0JQZl
k6nwZ5KXe2jOb3GRK5qdob1qCq26thFBrFbhFIe8LpKzPxXXZOBsFc/18OYSpLKDW+wAFE2+U5Q4
L7BEE334U+RgtpiBak9uH41rQbWyMvR5JCMmZ36b0JLBMdqDu0aEqWOZsmSPEXpJxDZzgk2kFxPa
0wn7ycnfRxhXH8ofvP+i7LyWG1fSLvtE6EEmkDARf/QFQS9SpES50g1CFt57PP0snO7o+LtnYszN
iVNVKolFk2Z/e6+91/SUnWT5ZeeH1KFPH8ji4/4volq2GN8DO2/Z5tE8a87RCzimU6sGSfNYlGy/
THhe8fXph6C3eeqd/JmOxPasRaF+qrrx6S86Uj1g0TDqgLY3VgNOwTYIASl2JoLJpaEDxmhJNY+T
OFAJW4FISM1NF1jZPcL9K2dGCSYLFzMtLOJ96s+KhrgXu9WbFTB6f4W1DatvbegnNp43lntnZwG9
OiNe1meRE3vX+M2NrGRwl5dacFcu/+kh4HRGpB/7FgrRaqZ5NMn7+ei0j+XANNEdYKQMcX/VRDci
lERyI5T24VtD+Oz3TbibGFQf6rQIHsJpyRUNdfYFjKpwaKbrUWD4n2D08a7xP+P/8jv/+pqCgcYf
YTu/Q/DjjE3y2UdlhGvfSe6niqxdamD+yJK03gRpVmzJewZrENH51YhGDm+jZR4gToX3s4/Bfn7V
p3w8j1k5A59PEOOpP/8oi/6T0lj1WNhojYXlbkpaZzC3szyLugo/GAzv4WA2vxyU6XSYrHfAaNxe
8Ws9kDiB81GZ5b4PWO5KaZxkRjO8he0fc3O9vGmc8aWikRfEs8VjEDgCRBlOBytxEHV1Gb2ZeYxs
3ffTncIFjVmZAbaNctl3o/nAtLF6KcrnnG7aZ7NuTtKVDopdYq04Gc4fs2W9JWXV3YKh7Y5ooNWm
6RGB4/TBaYj1SG5sQAfke0s0kg26Hf5E1cocG/vPNINx7tl1tn/9EiPUofA1ij8IVeTKkk9uCMjI
0rEZIvUYT2YKsrR0x2tWadSwjXVwA2VBm+OCb6PV9jXV2fhsUn5cXAbrRlxp3SUu5TKZicu2x3jN
QX4m7hqPG9oH1croXKaEZR5y+XaZzqVLEROdMRmtUjWiMhTi9s4H6ZA12rhqdO1Nn8vzjE0SO5UN
fSJJU3apCXFDS+4IQtFZZ8fagU30NPUUBsSp78LAEqTQuOChkFAdxKhuxx4Wb9I5+gH2eU8X9ZYV
Qx4XTBQdS5uesdcIK5BG6IQaP73c535wnCI1e3NPy9xQMmwScAh6WZDy7cdop6rJvgvTYQvzdjzP
BJg3fuicRy6neJjVXkgu8l3SL6GS7CKL0NzB09522PG3bdXQlf7dtXPriT4ABdAszBfeRvZEErJj
Xyiig8aBF5vPFrw4UOkhv/pOddchGQky68iUAFZS01xnVgzsp/YSjvSpgWLENfyMJflQUYZLTEhy
So0QzhciMDioK2cIh5WvAu1NR+JyHmDqlbmnNpBHN+tegzlkRNiJeWPi0+cy2qaeq3J1SUe6XPpe
AMDixFJr4bDVUFVT0wg2gqDGrkfj0u8AThRrwbYtJ3A6gz/e5kfZON9I4CB2wMevOPk+yJlcrla+
GpIPCr8BN4cGQPp0mW/pkeHFtnUi0A8cPENNIPp/xLiN8XXiCs/RipuK/qOS+tY5JiZjDc64HRwt
LlGrvDklDa723GdqkuvVW4NR3Eub6UU0Li60gUIW1y6oDyAVgUtsDOuHAcbECoVpUUo4FbG3MpeI
PgI3aHDtEqfIRXjuOg67dVP/ckP7Jd+R3ZeUJGY4YOxR0eObVytGxHIDzkaUcXmqpnIjCy4ixux+
6QzTeeHe4nQ+LvMFEkU8ayJQqNLhO0Nk/25Isj+45BlETc6PDTl3pMWQXpiWwtTPwJL5diL1gXpY
nXS5ytxDGSxWzkfmGF/agEaWy/Zi6/QA61zRKwnfOYzVFVCT4Q7uhqlqt2/vjYDlfcTVu0+y+pXA
0FsYsVWMwedQTOtA1MyV0ynx7BAJTblf1Cgiw8nOU7i8OIhp3uTYyZYKkQ0NePYyP+cuzKx9ZdB5
M7dMylEFSLtoPyXQa0p6lohtCrtXRPbKAhAPVqp7D/3wPBJXm+jKNDqBorGgRYYvS9fBwKe8c2zF
eK3HtceLuRlF55VWQDiQcF8R07gK/gjxFKrSGl/OrTd0IOuzpP0JbJHpQ/Xy/a8k09kdiRiX9lLF
s1QoQlL2Rh2nQINzmZQ0vgZ/lQ3JV22HX+TYh7XLW70Rc78i+4LcvWScHdbmmuUfrpYJn5VizMbi
vmJUg7VDNJm9puGuh+LVEbHyEGoYK+JI8wWXKWXzqFM3fBQWgxudj1ARBPExgXnSguiiuhVgBeef
ctOiMXn1mGxUjbzUWqBgsEd6deKU/NvBQsgCAZMik/1AYtSPeaxVDzce6W2OOA3VZbIlnRsx/JSI
1Igkes5PsSTniz5QXK1CzmIzMdZ4wGJWRa3lNT2ffr+NaYSj6Smi5qME007BcqZ7Y4/hSKh9nA2P
4VLLXtGN4sVWw+rYjD/UU9ygSWziVB82MjH+wMEQeySGYt13EHuiN0uVn1ivrK1JiA5XDFZ4ctGd
Yd5DVMdMy7GF4yWNGog6iZq5GLEeugEggtCVNwLMezs2vgkUrEyalTx8T/SKAL0YQYKuDPYUjqPO
u4Twj/sONCkFFSI5BMr8duqWAjuxyEO9OAAv4zYVxlsuZiXxE+7uTBSoMFjhQgCswPCGkBWYP4zg
M25Tecr6Wvfa2v+aGvtq5lpxtyQbrJFUx30KV3JW5cWR48aindRHchS9s0UM54VgorKL53fqGS7C
pVCqsLg7gQZ6rwuYHFpCG5fZw4VBLNQCOLTcVmfGfPbAtMm8g5aO1DxprxHzKKpDxyeH4KqRhbt2
sHQ4jeaMkKphqqy6VUBq35HEJMuh3lJdi2RNDiosCSNpiXi3aJ7jN245H7wt1xp3iwd+Q+dIJLvx
4ndDsC4KddIKhA44a1BFYnXXjc600cmEe6NaIib3bWbxetZxgr4We8JIzH0B2nBFfu8lMBn/RzTK
gxCHjmsM7BFSDyjLpTSwV9F3u0zUASMoDPPayobOvMqi0Fnb4bAA+wAycr3kASmbCmwG9UwwKXNP
iyLnbcrqjaTnVT1N9Q3wVOIO4AzZ83xJaYj2Gipx5XV/mREXEXpRq/rh3PbgJgsCeV6l29kqB3w2
BgH5N5s1zsXp00s4Bi6tWiAyAbOpzvJk7ZirlVt8UZgBaYjCHZijrifxfgRwb6GMY4uEPgVlUg5H
0kLHIAne52SkI04nvYJfk2n0wIc00cg5FHDtJTNK2kH7sVnbaUK/YcLhPt5rSy3mX/+xq+LeCNvP
RLi/cMMDVL8c64B6jDF+k1CwmL+ygI7ZRRdM+vs4JeqUHUptDNcqwfrLhXXyaZOsq9lFjx6vZtLK
zVyXPFlWyDpIQoTkkbkVkWHtJf4kJkBHV3c/GSPdRWBaumr8LmrwdQA/6CjFLN3NebIxzDTc5ObO
HN+kc+lBWO3GIIVqwjaKNUrFgKzR2Csj37eN/6GH0UGMoE8ya/gUlMhS8BbtcBcFXlLtR38SXlDY
BFimcqtHJNb1icLNwPoziw4Z1Ume0a2wi/zINDB4hxY/ri1eHKgpqIVwMKc5ejEov4n4hjaYFLsf
L+aEAtKJ5Ke16eCMHHwUsW+v2Xt43wzMGqy0IotgnlIMlAc36O+0IN9nGQQrZ5vS9LTmydX2AyJB
TNH3JHrQa455P1Q1HdnOSebjDSOA7gXCWDfZcMGeeqw0xqP4078Ro6A6zVgBRP0BTO0liumaq3UT
TbAyOq+NVUNGm4U+iIRzoCKLwT4lLK0sDU8NDwDr9ANR8gcXsiKd9JgavhVnvVVp55/c76/cc1DA
wENTi4qFU3eZscJhDBl7glt+7pPs4s9s83LiLOW2OJd6v/RSIEMKKsGGs/Lb4OSXqsmuToZQYBBU
K13I134fAOdAiuuD7tGCH7eC99kd+vaj0XEzWwV29SiPdpFRj6sxXOYkRac2C8jKj7vZk+7ifzDM
rQEtTNDhtOpAm0V9fSygYoJVc378cngxfP+twZdLTvVOEyk5FBzyhuTZc0G09WCHyCuKnDOK6Vpf
RU2m3Jqsz2Tp46s7kvkFT62RPJNZ++y12+Qv8KwmP1h0OmLx79cxJ1J0O2SKSAxrrQUu41j5rxFk
65Etf5cF7eKKKN81PsMncE/7vnG2c1xpL/OIRqsHLQe9mJl5qfzHzAJNIandtTJ7Q3R89iwxJhx3
0kdYkIvJSq16TJirUkG9zkeCZOjj2jAM9yCXJ5LRGTG2UWuutWBFLvM2+2MV1bWsouFXWY4HEDf7
mgeegNRviTEJDbt8DPEF25y6s/qS1meRVjeu8VCBq0J92kxq/vrrpjTvYzJ5f6ZsUTVcQ17jfNZ2
ok+sg+t0ObwktEb02v4l1M0f7CT977SneqD6jZ0lkVyF2YtwBIB2aQR0/IJobFgRMGcm/nXoNNqA
59aGqTud6+UBZ5DoMwrNPg0H2HtTOuHNIWCwHUQECROY5UmGnCzAiTg3Z0GSNCyKX4FVe3/99THX
H3JSem+SWgiPY1x6HXhV9zOH7pEe5IMZBs/SsIyVdOjNjLpzWTs/fIRDOF70JkYR/SagxrxZt+6k
3jxwIwi5keYQDBu2hl7DdlHhy7cYzg6msLZ+3n9G0nkCaXJplNHSk0LeS0uXVEprHeZcxzMKO7ZQ
hFuHqabse+rBJ9RHJbWMIs34t0U0Y/fQmdqUqByKukXOyJNVDF5jFs5aTcE1cbHtBcaRftQZS51G
AkMB6ewhPo6+tm3gerzNkfzmrTt25M0M/xyiVK7jPGe12aMShyTnG9yVvr9B/NqlZuusfdv4UiqB
U8rzk+ScBEvtPMnkIxkgolJj9JssmyEUT56wIj0rjSFp1WoeJ4Z+K+vwkfNFsQ/z9hfbGbMD2T/j
lXQZ/fc3rcbG2MbsrS49vTxUwr1LhgGD+qLuwpYN4ivJBObbD2LggJMZULhwdQI7FZfYwHEQk6Yz
Md2FBj6odu7/EJybeC9w7QsN46sv7GeHAU/q2C9RB7XI5u3eZjgXMI6lTyF4bPg4HUyK/OhCMdg0
CQo/R4AXC1CiZ2WgKuz+Dwer1yE21Ll3dKI5uXyYZtPD07N2RIVnYjnpYtMn5JWbTxYWI1cjUsMM
dIdsieVijDGOovfulgI5L9JrQSwEGsgY4RUFOE0t6rabrfpu6h2PUs/mvrScO4qpxnUXVLt4UbKZ
ym2UXxl8TnJ7lc4PIX6Sk1uW9aa1uHPbzlvpjPICvJisSmWtmjYaN+FsGBtbc7oVLSzpUQTuaz4O
QLsl/E8SAWvZqpeJ2zVoo9+5Z0BZOO7ryJKd1Vwt67S/0UhM3V/hH+m8l+ugLErsc/LgGGZ0SOZT
kOV4zIZT0/k7UzikorSlrzWD1sqG06R195nZvB9MlWPBHeONl2iaeShbsbFz6I4Gt0DA7ViPIsLV
1cBhLiCWNtbco5uDkwL+q5r0aLR0L2eYuZgUVcM6bMho4C5GlrRR2Vl3i+ygMCCLHkhXU7IXoBWz
PNiY/RxMvjTvsudFn4WkNZfMb0rjn/UgUo75YoK9UcB1aePyEuQaG26fFut6zPYgKLiKC0LNYB6q
6A2az/3i7rHc4SqtnvvdyO1LYRXVGsap3FDIr2C1TMYbNILai6mK8xIOE6VfXfBXpat+7CE+tep+
Fv0zCie2z9winqM7J9PsfkjoYfdKku8Ea2bmziEjCO7vRsh9KFL4qjEiXhzLvDWTGlDkjRMhQLql
v/Kha1awOTCiztXONa91kzyCZ2TMTBsaPzMPh2cxJxdjkicK129uPZ9U3p/bJuPQY5vYDX3g3cI+
6wE6Rifzd9GYZ9mkT0ZRYib0E42yyXgVOA09IMqEAdW5nPgBnCPSD2WUe9y2E4FSOPqvPldixswD
VVRVJzcpofdQ137Cxv8BQXdjFLuvXCq5uzh6CgmNMqlxLAwd0uC8RGxcDCffYImJChQk3dJPUQ5h
NHT9Z1nIPX7dQ5zcw6N4jbD4rBzfVHsrulhx+MwTkd4hDE5U0LmvhIOXKZBwUE9I0yakd/nAjXsC
q2crkDuFpM1BhWBlRQtakXzXU/yODvYS5SVX52KfSImpqL7WAxdcIJufjcMBJYvjh9kG4NyPFawe
J7vDNbzSjdMwKPupBvy6Ud2nS9Bu1acWkNfJGvfR1N6skTUvretfvN+fmo3M2mNxsthTp3lkiXXF
l09BHjV4LnGvNnjmcvAJYcfZTjqOv25mUq+p+MNgXOi5sy/XaRPFK0eSJ+x4jTy9DY+OJKOfGAZR
NJysmUk/tymU5zCZ3CGzPcIh8HofNaSwFQgNcoyrgXcOUjlaEDo5Q/0S559dHkH8PWI4HglMc/ux
SBxgrK52ZNfK69BiQs3eprgPNoPUPmCOm3z6V9oazAHPt+l8Fa19FSpAu7Q8Bzj2KhrzSx0ISBl6
gIhhnxFoAepJBPkyvOYMBmIr+Cy77g5uyxMIBsIIw/vQ+vESefu1SslFkssHef8bcit77UQmPiVt
Ckf+DBftgp02B1ILU4/AYhezPEAPoVTFnY/TID5KkyWI3nQYLeLdbJunnH9XJdwnziCMFy0OSZl+
Kjg+s+HW6QpkAhYjGcEnLMkfTPGgU6W+CW1rPTCGQQRCsHTr73DEjlBVFIyCFXVC2e3niddlSk/z
aDxV5fjpjpxwS7LfnLJOCq/HNg8QTiwyCh0RFSxOeFrS8lszq4y79lysOhdTFPc7wNSUjJTP9szu
Ufsp5AYpV5XxW+dlsUocJNwkYenO6EorfYf5eD+9hE19A2drcfLsTgJIBh5Vw2uD+Objhd41tf3m
psGhaZm02eVwNRRe5eVp/aCmEHa0G/JUQ1KVbXAfDOqFHrUazh1Y8cK3HghGcCjIG8o+oHYMNv/Q
SmJhTAiWwdxQCT1DlaHWsA6+A+o5ORxg+0/kh6vxbRy8ifxxsCw5vzE0mtlGME/C+VoGzqInR2vR
5Rerb2BmW9+RnT2nkn9BMw/9RmMSErFsR/GAUhbPZ8LGzbrPGqSjWZ4jg5O+zQmLGN9LNenUbVU/
U89dahjzVzd3GXG3A5e/tr+UgU5N4WDdWx2oRPobqEgCo4/+R3m6xXGsh/LrtQ1sUpJIFHuDKfSq
TJHpYLWQYPdX+NHumhKcH9xddD8BQlGqk97nl36aoR/J5H0d8LFz+/g7t+d6M9NuvEm18BxSQUzt
JKpmH280bvi0uCFt8qOUf68Q1lZljwhjN92dr7KnyQIfxZYyp261wWG57Ci6jX2oVrcqMTcwPimG
ALGNC8bIvd7MLkMx/rg63U9l+pza/W1g4qor+YPoz1ASy2xr7HJTaZuyLZ8xuuCpTm8KzdN1wuab
vM9WRuW7nzgQwiMWfAnNvqwWK5JVaFy6x3XfZoeqxhnQKq6TeoyelWc9R2a/9UpsEKXpT6RHC9hG
JtNnZV2zGVJmnjBIEFQmZ0rRtzSajwn/wH5+1Ffp3jAqdMx8OnVOAQ3f7660uJ0CRXqfWrZDFC3e
MVvfZGJ668BPkpflwshEbZpq4A74kvuS+2SD/dfmuObFbGUrf8LIOLbDloAH+2YgfZrElofcZR9h
nRfbeUZyGzHAStGafCBB0phAPzvf3vc5Z420InmBRBmCwVkDagu8wPhUJfqh6MMT+WNE6IahMJ9d
+mXPeZSw+nTRc91jbX2aK+2n1Zql6T26YxQebqQBz6ijP21twGnxxgTByaL1NrZZR8YqFBsmJsOU
3A2KjGsfwM2FnblYoVOFascZCjFUY1zvq2Iz60iECFvFytepL+grf01vHwPBbqzY5MN7XArGIVTE
+3VTwww9jOuCmpYu5owrFD85jV/bFmT7LI7oH+8APlHj8M97te2gtJfauinbAnWgeGgEmyllo/0q
MfrvHjQso4gC1wyf51wFr/QGnpzyj75MvhxtA9hrR4PmN6a4bNvYsVi1I+ctfAn3qZEemMHsi5lH
niURYZTyT0MnbSCatxFAyrHPypNfxHvIF0xqWt6IKf/4KETfU7XTrzHMkUCpEVcHk+tmegDsBdJA
RO++33K5dDtmcYqPvtuM+En0mcLU+ZAW4S6RzY3E/Ta1nC+2AC5S0Iu9ulUMMqMXbjowI93wPCfO
Wuad2s5N+dmIZmfXKKXBgbtEQFS+e4YEdSbw+uLMmDPUdPP58CIYHaxGv0QEuYw5eMwWp2VDZ8B6
MlOva2CEZjBr6A5C0YbYtXyPquWwVunxrmeVVol71vzkvaIleKcZ7k/iPgypdk6Q/SkxavtN63Jb
g9s1FE8jrHqfyEcyIvOxy4+AmgEp/cZTXXnxXO4UuDpO8vWLpM9IZz5iW1L3lOGECF4lhuEBjcRi
HJDrOigC82ns6gQS7MB8O/1sUq6cAdmgVUakYmIQ6rX9gAmNcoYVEI1t1jE8zzTWwslStIvbXKV6
3o4q+F4+nu7YboslyT9b8gHrFFtq3T5MNEVwirZoQsbapPX9h7I57eUT9R3CKe4IFT+Clu6wJfkj
94PgWVUc6oXDg6k7YotKRcEdgyVvedUzBdgzsE9FRRqq0XTd65zxXEn9maae3DNdHlwHmsMHzIfn
MiUsVeMecI9UxENfq5fiCWZoEeMW1jY+woNrHeMAN32dfdP7DCAzl6fEJ4hopeFar0z6VmPrrPUj
uamUrXV01Jrx3HdupI98GbfPzFlXYgknjdpTVgxwKP/YNevgbuzSL6vxL9GQPVVWj4GWE0CF+TCt
fFR8I/YYhzIMmjHKaRpdRlXB1hNa2bdOcYY1a2zDWXHQSjWtae31+gD9WUwj7MZwcj0sF8LnqXQY
C679EFfkOBv0RuNd8VRPAcPAdxOqk9CFo5sypo3d9HsTNwijwiRaq1QCQ2VaE1NLkCU1exPJ/z3z
iMzibqERXQjB1OlD9EVDNx3eehhsbb+A15f53oQox0Q6uLeczt0B/79pffujYhP3/tLLY8yZcYxw
wA4z80eDNT1vUCsnJ1/0jC45hpYOjZC0OCiwYpdkZ3DYv9FE8V1AFkK0TIV9PwXgVTtoy3gwIaGG
qzajZQQQa3HQFQdh16IUew5S7BZMR6nC49JD7iJBbB5gKC8nU8tUX35pcJufpq0indXNg37EtBJ0
8yZtJfijqduKhpF/UYEv7i0v6hJjXcNZYpiCyb11QV0H2TENnCu2ZwhniVtzpwXT7otNbVhPLqbK
u8XjIDJF+0g2l4cCiIQELcCHYeMyD1wzj9jopvXWaYy9BueJuUyNepauSwNWJVj5YjeNJ8NymMnM
wW8Zsj0QnM9X2Ap57wv7gJT9B5LXWMving/xUFU/xizS/dydIfqXV87ya9kwL+Dn2avWXu6Q44A7
0v3RbHYLld8Hs79IrZPpORFzN8qNyCNpT7LhebcaPGW5F9bvwnDFAbrhH0HQs3OzDc/FiY5prkV2
+ByHNJHPCWIx5qRtPFJTOIAmDhzj3FkwhXz8XaCZqBx1BWE/C+dji6wxOvVdCOqMjsniO3diVAbC
bPFQPi+bQKshlMoiu0Yuj9Ae0B8rQiMbEqM1/WobrQWlAtvI1/K1JgB7lAOXafo+ZgYAyT6wZwnI
3f8M5wZYapq//xWd/x//yM5f/5E7b/7+X/z6qyinOgrC9j9++ff95nHzX8vf+NdX/PvX/333UyzR
++b/+EXn2/bpP7/g374pP/afD2uJ9P/bL/AdEu9/6H4WHEDTpe1fDyD4KZav/H/9w39CAp6m/wtc
QP/rGfrHE/S/gQtE+c9/wAX4C/+EC9h/AxqgQ5h3XN1yLGoH/gUXEOpvuq3zB6YNKU6QqvsXXEDI
vwEgkwKEgA6aQJn2v+AC9t+Eayg0eMPQpSWk8f/DFjAtd2EH/De2gK0sfohStm3qDnUnAvjBf2cL
dEPlSH22NjHkbiRr9wvvqbkyGpIrlU7R6RzNam3VDncu7VpMCRarfDn3+Q3n1t540MrAy9s4OVEb
wY2aMWCQOf7WGaoP11KNl1ctc5PCoU38l/5kQmKjvAlSKwX4GtJp2aOdkfF3yFJVBgjiMXnmtvTs
aNpTgSvMYTcZquawlEEz2jFHCo3qjWHVR7PUwxPqQNQVv70MHhdBRqTmnZjA0cdVrq0ph+rZFCmZ
GcO42EJKI5U2jRiU4EHLyF/7U/mcLbj6VjUXzoflSlj1juM0NVQZ5xQmeJQRxsHNcqpLWpfaYSAq
k8b1A8qrcZ1ahm8wzgMYHthJghtQ18tcE0LWlP8i8/QaVk+aKn4DozxWkQh2VDs363Q5D8BwvaU9
ftUgOrDzfJIeJMSfjtk5tEhkcxJz8r55N2vxrtoj3HcuUQFDWmPpqIqMrUOd1iHACg8LyN+WI25y
zc05KMfQnzMaZqqY5SX2U5jYIHlNN9mDO12bvZMc5Wh+mFxTAYutY7t+po4MC436ZoppuqZ1qIVP
TUCoXXNnT8ynPtfGeKam/EIdks3OzdC/i52jIq9IrR7+3uNk0OpEv9+mCtLvdCrx+WQj0nUY9/tM
M8+jnaiHcJEQWDBXObv4HV0yTzirvwPsaRTRRuWb6A9m5cTngaMG/ChGK3TZcOoHykJUOkNIHlNx
TuxQoKk678wizPuS2Tsn7p55UxwSU0xS5lA7Xwv7NTHClx4fOUwNtXMmYqI6gdBCR6qjuWAdK0FU
SRenIWoOletIcqzc6eiqHEl8JzsBzXKl5eLNhQO3KjBbr5qCnBczZUJkgd5eC5CBSYi1UZ8wmY5m
92u4C/uIMmTuuTCXgqfaqBj6osnYGpV2UePgMhoqxhU+RosCRYKLGXBzmsLFpB8IMAS7hq17hZYS
PrWJeoFOuzF6da8P1LJWrWOvfReildOGO0Am+YH2lnQtqM9E6hyZvy1xp7K0lloXGpDMsap23Du/
K73lE44bqsRiN4Ial1Ucebw53K5E26B/85hFwzWadr6w5FdFEZE3xV+c1jK+vkXp7dROa/zw6Puc
M1v/28z5LiR3k/3MadLVAz77tS4PkvnXKuF1PA7wJkJhc/RVVr0ZZjFche6uKYWbD6PFQxRdcqfP
1GGoklaP0caeGgNHN1tA+nqHbZcTlTJHhqidVqzNODuIRG2ThBGWK6tbmKEJQO9aKz4WkTa+hDNH
TQDi6yi3lsuG8RQHpK7Npivxot1JSfmvWyInivquXgJxbnnrObvx1AWaF8O6p46gmBfYmhPT/Eqz
GoHEpQAry9aBOYRrOBIVPizuVhJMGwrNV6lZGoIGN5AiTLgRFNwmUByx6g3pm1Vg1uFF/9PKTuOi
WzVeHOh/bIzJvM/gbUbhWfJRiDCS42ZCc5OWfRtKcYfiXpbGc0bFYp0efXZozICKJxYGR1G6J5u7
+pr2PpYwfXi2NUnAWIPDlgEL0P3xMMz1YroC/W/XX01LrV4KRPeoWepIdRGZxNxCTsCwQB80gyK7
/LaC4ZqVrnYI6vdEjPvSLEGgBFmxsXoQZ1Ax8K9Ad9t2tsOkvrF/Mty/1E5qGm0Vkxchc3FhJSbO
zuCxTl8R0YnH2skx6aKFUGhQ3yrUxg3pAFMkl4B7zTQp2dWxGMY/xJQdDwrI79SNJa6AEXnvLlST
uB9L8dT2zY9sixcWHB/rqxY8lKR+tDlw1y6GiQm5P0Xs2XwCCzEY8/FgkzI+Ca3dzKZ2GQfMmwF5
aYvaO5E24HR5v054fCrLfHLbjFEvYn8E0K0RPtcvT2Qm11g9PpvWfB+74WEWJmHPKN4YKWIsgyF9
QjMbQR5k3LmrjueyG6L7SgXvNSDSfATvCmyII7QrPV+fLhppDtcwAD1UVyJ7zzp1PF3rbDs9usQO
c4xEuleCza03DPLCLLuKMtY47UpUl+Yo/6HCCM27M98lEzcQFdJOpVfXacouRuy/t4Ldd/mfuPX/
UJKZedSMNfQ7YzxhHBxUzwHKNQLYM+5Qm+RFiXcO8pklh5UyNX0lghQCcx0SmOI6muvIkhzHR2CL
xvgtS+1nLJktsfDto3CeVgD89yjJFE4b8ofWevh/5XnI2wBBvrl2cmDK4buvCdPZXaNHj75d7gYy
FyQ3ic8tBmVEyXbnJO0NIv6qjSglzjE+i+Jj7AsQ6Lx6MbqgL+aXssE6AwUOBOlVhHlOKhA5TqNk
b5TwPw1IFR3Inx6FaZjkg2Pjb6IEJPdIg0Ube7A/4Po9m0bJDD5RVx2Kccex5F7rBN1dLctIVV1j
oja4ZgsckyYXXNffExEFXMDYw5wucNQYRrvLwTxpGKQWkFp9PsYFNVw4SvqXIpyao0iqt5jgNixD
ibkif8e11p0kdhcfRAjsEqosglRrmWp1DWu//og1jowO/Sos5F6S+6fY/QAu9FvMmF05AE+LVe1N
T6FSlnb6Ce3uK51A4SGn/TRO85UG2T5fhkSi68neu4Ir6w5ooNxOqWRCYToXEgtcvxAAVjA/u9VM
2hQ3YyGw7IUOveQ1TB4C4jDr89eYwygzQPZxnas1s54Lswt9DUb/5muTsbcN5yUxe+KsKVqzQCIS
SUeXYVkfKFJkeWurh9bCXFKl+t7VnWcALR92ENFjsZgc1VBCx6t3JiNRj1oNDQTJxRTTuUmYCeaU
325R00lguYwbsXBuwTlTaExn51hjxw6X2d1Lm387QLxBHui/OtYOelFZUglQBF3w2CB5V1Z+zw4L
AAOjNCYG4u/vKXvIZp6hhjtmT08xHot1SBa7/ayYWreyOoGU83f+GOzMmDiSlb/5KtfwUzvgVO2M
g82In2XO0l0xC2/Aj5NXNlNY072aJW5Ax54NfuIEJ342j3k3Y/kZ22hvO8c4SoVXVUm1TuE0M56i
KLnN9V2IF6YNnfgKJ2BL23rES0UTlPY/OTqPJcdtKIp+EatAEkxb5dBqqXPYsKYTcwLB+PU+9GbK
do1H05IIvHDvuUn3Kc1LUNUSUP+CqbfKczRDr3HRcHkGbsGGF1qh7+foXpTfEGWtlTvy30mZe+wU
lwADWkT39hL2CQhgaqsPvMTk3kfMQjKnKNm8GCY1sHGZLWiYTM5qN/gNJqwCmb75jt3vRnzqDBvM
Tdt49qm0XeQD8jBM+I08tpl8HOlWw+nhY/U3vt/+GtZERlv/0KtMbTTh4icZRPcq8QASwulEb8Y2
2uSTK0YQx78ZV++2cBn/u3PgUIyweMMqvQlc/PyBPTCxVznOLONOSWZVCwXwCIbzM+4QGukasbaB
WnDVLuwPLb0rfGjqIoq2TmaPolNHmaQnUQzTLjbz3z6bypV08nsgue5OeQgDSXtX+yTMdhIzFzKo
EHaao+F1Gc1flqXMwDxyzgmNRoJ5cWYymWOF7891/FOoS+cgiW0djegOFGOP9TSNYSGmIbttQgDW
5jzu+yrqGa8LroKBDDqn/s2g22+KVuLITwkWnFFxZo5+kS1c7WD4Gk2X8BLjKWIYN3wb6Oc7+VGz
yCT2yF8lBEVv/GbZl4S/hZMwOVTopkmIeeK6//NMnPyhs7PDmfLDand5oHlrxuwTQRPTFNLpcCjB
RaoAILRKV9BC2MIuKZkra2h/wKz064m5lFc0gmbD4r6u4M9oc3gADsDb0KPdG4Nzwvj9VBkdRbpn
gFQDjlZ0N8R785VaaxW4iYOcFsByFxkvToucuck4a90fRCzbebmKzR78Ei3xP8leLGnbbxUM+7hh
sJVowjw8j6J4/BhcFn1I3L7A4KAA4Wu1Amp+3yUH1FwAvfA7710mfRLMFIwu0q3yQHx3sQfYZBGY
he+Vj+ywVcHBavkq1ey2MjVdB61mrgaWxBPW2AUmsqs1fp3IuR/798VFDLTFn4Fy+7xTad2LTT7Y
AUyjj2RmfYI6/1GZ5T3G0Y8Akpes7RW2C9rN+8oaYL8gGXD+LCaqDZPotcijf3R4/9Lw2QTistPo
G9DqQI62znw9T2bjnpjr1wT9uZ8a0ec4s4hrPJOReFg+DxgQgXk8Ioe6BTVSvUA0R3gBvE8qI04N
rBVh0O12dCRma3EdLRDPk5cfE6zIq2LCrkJCE1kr85+J1G8lkgMFj7VpxvAZO9YqUS5eQX0e/9eS
4zCV+XBX1P3viEam+kKZR+c/uvckpuyceEYYKl4HabE2c6i5VgqOVzNl7yMyFWwa0dXEzQVQoWEM
maKjVxSrlJjkj7ALr79oeS1obvO5IilpEbTvMBOiPUE3Yf/qTF5IREWSWBTIyxSFSwLTxv32ALBW
y8keG6+k28cM2bqf0CREg340StnjsbEI4mDal2F+qB3aaYHf1mSjjpUr2QV2LilU2GPpcSWM6sgg
lA86nzceINlVkD0z6n4zSiwDXQMfpsn4skf/pA9rOg4flFk9Ydi6jq1CiNGlHBjFeydZrKAafxW9
dRms6NgH/YfARvlNqfOvmbFPce5vKr7iQJUl7Yzt2bwx+hX9o3s/eri2yi45xyNz+lbiyQhH788a
7B7Z/jGcI30goAE9GITatefkwXGKw2+cctDDbU4ekwjjaIQdERjXIbFYC3jWfZYjOApbgnOqMec1
sK1E4yB3VcVdkQTttpYR1naRkwJWe0tmjskVRTo4Aw5gcNYQbRFP8Dvoeck3E0zk+3zv1wrCfajI
Nh+CtV6mt7YfzWfFG+jkcbl2kQ9s2KuV+xg+18p3ALWUdW+fDA9lUsIn2tqJC7NvJeoYjUXGbT0a
42fi1QfXA+gjgnFreVW96SmiNz0dRElUXyTEdDYdIunt4mDmtbNliRfxAc5/Q9mER1KUgCBiWcOz
CvUCKeEtSRZdYgNSgLBgmSebgCqsYv7GbctAG9WibjtSY/RjIxQLLo23PrRfRICNXeTICSwRXPqm
+XaxhHO6ICSTDoZ5ly3JynA06W1p/1a6mJVkfVF9edcTJHCM/W5HNDD+HHMI9mYL9LtpHNpUHrDK
kgSdJ94jiaA5M66eR0zU9CD10YaVvwrd4BoZ5aEzi/IhB0O5ChykUIqtTT7Q2LAkpaju/YeomPZt
a16VZdyV1fTEfbBzsXXubRM5mbLC6pjZycEm9IJygyKpSACANMTviQ8gW4+KiOm84zFyPMI5PRuO
UtGFd6bjgh5L5nUR4ZazJImovSo+OqrjY1k+CGF694rcn5UeMlasTXYNJpdInIqw4BGs+PThR1Vz
7a2tRBG66urw05OUqDDWmk3pYOhl+78iZbkj9avZ0BHE9378bZFe5A24fTjOCm7gNbNSlnCzxmfe
UasSzMhagstyzuj9R9Q0kj3wnIzetmwIzYxTKdYzCzUPDyEIquTfoJLqfYRuiq69UdUNCC/dv1bU
RuEyCutolpsjQTUsA3MgwjI1wFUQ+rprGjbfSTN8FZ2zkUQ1Enk217Cb/roCDdrI875Wwnhsyv4w
dmiraqJWLIN0a2T5RDeuOV0RAagqfSGN8Jm9or22ZjIpslZ8NkF8SHW1iZJ65+XW9xxPv0VXccot
3sSsOoDSejPVpW3r27Se50YxF2M8mhEG2oR/zZjKre7jVxSr0RCCJhnkfqabymMz3Xn8vGt6hzuE
Twc0yKA3pHzwevu9oPUhudBf1aH37tW4EHowjNJHwGAq3v5Gv/R4x3FYELW+8BAs46pZ3O9KCgmk
Xn7BxKJ/UhlzUrMz2QHCWnJGcRZqgJfSlPvcR/c0WHa+MnX1PLXsvsitL9AOOj2iDPMpadiLlVP5
G1r6q1WLj6qOP+h42L+jdpsQ3yIV5UQRPP3MGdesM/8lIypHYVJa1Ta5M0Msd7IY7mWTHHynD9eE
3g0oy3hePT9FOpCF1Rat1nMMlLboi/2YwX/A4fJr2fQFwAJ1x0TIpJpxjToEm8g8KZXXAtk2dpsM
eJy8RDY8d5+0ObT4wVm4rPlDpyeIq5gPtBZf7dzeCH/fVeVmLHRwiOUrarkYfeeaDa7a5253cjMJ
PX1wmB2ES6TAEgvTkWlSA0dwZnljIF2vpFU+OgLSXIGyOLVDAs6YOXYL30xx5WRgB9PhfnRAZITW
U2wkByJyxDlX2YdhaQqCFrK7LKMH6TwFyMCBuupmi2A6NvlC2z7ZBd347ucdvAMJ0wdUrhsn35hx
SDw3mIJV0TqlwJhY/YfFRz9Vxa4o2bI5+twEmgddMgoGLXlTOtpZmfohKA/DoabdSHM0tnnK6pxa
X6nUx/ZLCFGWrRTPEIqWCqiFSehOkt0igfzRRSyL0I+BVojiOozDjbL6TcP6WtqZsw2TKN+ONVvi
WXNeYuJjaIyEeSJKYjVLKLFhizeGAKlVH3fRvklEc8jc9CfTPzYeYB7poKL0Q0apx0eyseK72S6O
86JQ9XDcbeLB+8ujtrkBUOVpZ/AA7WLh5is2rYicz5GGhtiZLJJD591VhK7F5oCRF1wqcU0bElQ4
vcEA8R5G3skmDvPok8WBcTEG2Zc5rb3x08G/52CadskiT+sy1KPt8gsZWRBLnZEwcjziZN3VMwEQ
PtJ8xqQ3XQRnCuxg1eOZhy5mEcNhGExHQttaD9R2kYtnhOkPYd+9cbSUhlpFaC0UYIBZeQ5OtEvC
uyZlRDHr29i4uyap6ZaK7BJmXUVfeHOm4Ba4z87grWEm8QIAJOG865e8Ty5RZ57gE6F1H0PS4Sx7
rw0ofWaW7+U2DuwPA5btNus8ZKa5fXF8/9GKDR/9U5Sue7d97szpXJXMN6FDs0c2zcNggI8cgU9K
sK69x4RbWP6DMf9wJ54mAw3q6JQn1VkGbzNFg5Fc+xzQoh1EGfyvdKX85tGys4MZ1Z8FDwuzsOsA
U5LqgEVw25ZvVfQiB9oVQrbOM60PbvidcOsa8RM3UzV/FeaoAYxtLEJDNyBkra1jkZM0QLIe678W
xMu682zIBZxFVRAFPJB2wsLHKzZ0BxR7VjfdpaSR1mIrB2TMfdbJO4ATH2H45FjQASOEa5suFH9Z
UP0LSmbVDUx89CfcAan3pqiSu0S/NVHC4HyI9k5SciKg8WYwiW4uuAQhF8lIcEtDWPLKNFnk43lr
d9lERgCZK/Lqm3TknGtrO4VTNLjlRUNyAcnccyRDZUK49Ag4/sFNXpEmLMgzbSAf5FqKNMo9pyHt
k4N6ZdbhNU6Mu8B56LE5HcCKoGwKMT7UlwCS+GZIq3+e3TyHnaVOvrL2Lr6LVS1FvJlz1AEjlRl4
lDU0s244K1ASd01PwkMeoCnws7fQmu6JkclWjOczQcYYeAVqov4YjyEahLZNtllWXuxc3wJv4hT1
3sCAavE4Z320wZn7AFyNGRr0DkgaHp4Xk9uyQ8ER0IoZwJSadOLSnnc2K/aNhZXUKWax6lwTJfke
KezBGvOnwGbiMUm5b2uM1EmyxLqHN1zkjwg5MCu7+rfwalZn9dBt22LeVZq6uvOemXjtPa2vaG+2
dqbZKjEZjASi4CoZwEs7Glmoe8BooUdkYB1Q3tGe8/XUekf8RxvVd+z/auo8qQ4QxWqiA4N3CzaP
nIivZ6tnTvadQyaaFGwcuLwIjT1NEUuivNIPRkmplar5NSBTNuyveOafDHv4y8P2u4L6cdEm2a4N
bR9RVAcZAsmsDJBdrdgavQWFx1DLYiq7x6U47RqZvLrma6n1N4bh+egL92P0OFNamo9tP+aHkEOg
pSPeRrN3NnL0MbazWB/I9C4y/1cQUrzFyMtPGnVX8j4egzz1SV1Rj0K+lnPKMSRJFKqpOPJazHxK
hPYxEms3EKCflVddyP97Y0PKrmOMnyIXn2gwNOaiV4VTGN6FDRx49ji0lvmnhWVMlgGhKtOfRHMO
Q1A/+hBtPMLPSXz3pobHlBFrF8wCygcrkNrvipMvMNkRC8K3BGDciuE4Eh+/gnyc2IgIPT4Xp0xP
to1mxGitaMftVK0WC9fwM3sDgXJdvEpN3nqLuAaM3kRA8NhvwKhVG1t7min4ysSHdcl9/E2T8u/6
xOJoAKG3d+KPsDbsrR/GYo9L8dexmdMSQ/M0+8N07FWZnYs2BVTbYJMxjKeqHncNVtXVYJNwi5C2
NMjqxad1Kb2LVU9fCQIZzOA5lGLS7LfZaH8WffVsZEl3sIszpcpTWYPm5lICBRMHP5UTnszE/Z5r
Rm+sMXDCkkw19tZnaaTtvomjG5iNLC6QY5WQg9jAwIGYz6PtMszoE/wZJXB4Jc6xTqq1fV8S+QE1
E/Uxe4dWt7ec3IySuaoQcKyZyWgdv8CbYEbPgjxK8X3UuDfWWOOd8VV5DJkGlSOKH2gjs+E41CRm
hRt0vQfXTKp7lYuvGlUMs4roWRvQR/j4X8NIv1nPhm2Kbdj3u8mY7hwHVY1bznrf81WfM+/iwNlp
6+plKNi7Odh8vdR7ZAYu12ODzzGUg9qi4P3iWG+G8Tfvuq9cEIcjz30zf3mTf0sBzKwyRJ4GxpxT
Xb5HcKhBOTR7PxweiRpDuepNnKHx2ipAzbWq34+q+5mr6pKijmu9DitmiibeFfj6WV3puKeZjL29
F0ETlaF7K9sp3TqOc2VjT1HHSGqRG8W3kQQFNm09k6es/3I5x9OOeZczUIvWwT0aQPTsac8MfcC4
7KqnZQqvh6G+b/r0vhz9s0G+agXVeSnqMSDJeJdW1IxuzuWgQ+5/Bcm3sywa279ksHhhkw/GGZkv
usFRxbhy6JfAQLssxEKiSQnKesTzpvCtGtADc5CPHuvsLmYL5LrNEQPJ2RcVKH6+vnibGDKyhR8a
AILJuGvV5KBAtzAnBxHVZhWzqCVRAjuoIlgIsFJwy1LZrAazOujmpwMQ1mbOs07yG8UO7ILM/cS6
Q4anUqdQ+uF2gikP+vlDFmhwq+ptq/BUj13mMEJDV48e9MWeu27XRahlcQFs0IS9zhYwpkz9iTJC
uujXj2agdzngI8KVgy8agoM3pB9F4JJBLugxvPLbQo6/lmMFMDo3vkXaNweYQsUiTHkNFm7obAmU
WKi/2bSfFjruXFKwis7A4FlGgG+JmsLjSAaEIksiK8sPt6nOukNX2PpEUKZL+5D64HFGkeBkc75U
bmdMJ+I7RlKCz4Tn1KDDGe1tQ7VULTjW2iXFQGDzJ7wGwTMrjN48Na6NBrGe/a3DzT1NVXbgSHnp
h5jOTWc/9bykmOGmOXt+/o9BOAIAxp3Sx/Kj9KNhiO8wxVMC3BSjXYyYp687JBEAcGOoy+R2jzmc
y6EL7saaBgiTwXFiH+Pwpm08M37gES83yWBuNABdSFqK+xTIDsNSsgkkYvEWYrSqGZ6g8xmpL2Lj
N7UKC73oR1Wy3nMNqg/graewh7dWS73zFlGy25Qbt6H2zoCrrHKxjjPGJr3o3kDa3OFju7BA/spc
AHcRgZDAVCnYQ91shOfct30yH0CBblqLzryZdoYl660n53ukSWeOLv5YS30xum7xqxQvrlA/ocR3
uaD0UtdKdq0z/WEW5lG3L3qM6NTnP9HaejdX9SlpjEsxum+NwH+dVf5xyMEYKnHxZ0dtrcQaOMaj
BPlieiLj+q58NZecFERTXDDkla6cvhQAk0J8HplsD8HorVurQpjcmjsr5swJLbyvY0WD47lD+5ro
ll27m32CWn2PpDF/O6hvBxE8eB3cj1jFR5bo+8IbzZ3n8S0bzDE+yQQCoey4T4r0PLTQzR0720wp
gYMBVkImmS0hmSwW92TQEdUVMYoHSBtt446m3iGCF5KXQ4dT72cHLBxTRhwRkBiCKP8KUgzm3NoB
ggAWzIooUjhACVtX7owR4UMn67uxseQ69vDBFMWvppBa9XZhrtnjYIrHzAGTOn1mfBwjbx225Fe/
SoeSjWr5h/imF79h5KNc+k/uOs8jbAuIAbxO5Caa/gNykn9Qrd4mRbgTgX7JymXTATY5oKtvKg/U
0S0Y2MXWifNiZuO/KlmUae6qzplpkTf3ZDrxliXzPkKENMgQrk3d/IwiupiVRobPCRbr4M7HSM0P
hARecVinrm+se5meo7LY+gtgJomSglS85IC4fytLgq2B2jHw9pwTl/C7JvuU0ADCTfUcYHit9Ho0
AsYx8WyQuCbG0/+/JMCD9kwSrnMNHhT1BJJrQyM27UMSqWIGWwwIz1n46WR/uGxcsr4I/JWSArGj
WevFFO1Dv3uYhupzyNGVhTFRL05nb9tpKC6TByQ4nVESdyVknprxXU0U8p0a9A+j0fLATwJ0G9es
KzjPi4gdjlIEVE/aQkJS/3RMA7dZ3EEijTC2CvhW68EeHquLI/DIsalcYgTSd4RTR6k6lGXzLXLc
J0+jnkYCn2MWjic8BlN0AuzEwNpJzyJuOR6idr8QburFglqT3Lf3LHUNe2zC1QthkfNu7EgZxm9P
YmdonlPpcXpHzDL5Ylcz3pkkhj5lkQEtrebDEbZ6Lq1FXRK/V2m3GOeQGHnadpZz6WY3/h/+Q5iG
WOqNBIiWxknbD3As/PmlTkW0M63kZxxT90De2TOUknCLML7eCgChT/Uka047z1+RQLOqsfviuo6+
eqcyLsKLPsba5/m3m5u2g0uOsGlNEhDD7ii9b+mjGvQ1wBtZHyr3bmTOdvAYSqMhaW5V5IdHpo0P
aqblZayjLOVcp7Ddm51SRy/Ud06P5j1KjOAwRPbPnBNoEE55tJZt8Gq06cnjUqYFy6NDBs/shSP1
kHPR+fM6zfi9cPpPRLCdIpTaBEAZTE3BUqveRL6NqcRtCf7DsbQtQ1gWdRUdiQkWO4bTqs71Vido
0GM+LeTgEYhKiUDIFNXWVPmzxaeOgzDetW1AHmVh0qXhLLacuIHN245s7Ch7GA0hZv8JGTPVfv1C
Z0degZG+DmjSUGiB2pMN92yHyWf2N6ThiJ1gmkMd1vNE9O9lyhlSDH3PJK5R67yw68MUlnsxhy8i
F7fRszGbk0qw0U39ryrku5szAh6rh9wUzn6KHXDJZbmlh0as2k2viTuiPejDYVe3+k5arFcMX7xX
dodlZHafoJlsm37ZI0ju2MQMyanU4Tp0p/vRNHKW28yTa3yBSRozKRA2Dsn8fVxoSezZnwnbOY89
tQHtDyW9WosZxzonxMfgZAva9TsW6sWAtwRaF3uClbxMaPH2ebH4LCyGNK0Rnao8uaRBSARf8xii
+58H7zw09Sav1ULxQdgVqDrZOjPVWbvsEOIrPKYdFT7Xa80jDxOBM8cnojOBQJmUB9tLWAZ5GDvQ
I2m0Yrie+lM91c+d84NvAl8fhDSSEUbStTqr4K8hXRR33gHHGS8yxOie7J0xMaOPwvZxQoC2zuPm
Vpbee5SOV9+DOeZF8Ia0pvjGlXyXBwyZoXDu6wZ2ZldzCk1ldyBPeJERYfCInJeuqU5uTS/XY2zk
VF24vDgUOpP9sRoE/BgRbpmibtypubeWC5ohFFOIONnbKQI8G/+3rGt19lE3rcHCV2tt6u6cuFZ3
pmp+l62Ar0/hwlociBCKtvP/v5StbBv8rHl19nv4DEV7Gj3OLKwN/OP/v2RR7x4a2ccX4V7trEhP
hAa9GvOo9iJitQgDiGK2HZs1xrXLYPQ/yg4zBLyalV5aH0dJ9rSOhp0VRR/c9gmojNpiXxB/B4GC
b9s2X0NhGo/xeHQ1RmEcG1gADODYZRFl21QCvsB2w1y1sK4DF+m2aC1/JSzq55jMG8fEuOuY74kr
mJoRWLKzqQItFIlEQ2ZvMQIX/IeIWUX4PvtPqfCnUx9GD3M2by1B4kGF1YaocOJ1m49u0mS9+Di/
TTRKiLfeRqd7Cx0SbcYCu7al8m8l7HxtIMyOwSgfPOE8Ebc5HSIkYV2YMsZSqKRKtECbCUnNWhbJ
C6u2TSIciOMzmMYxlh9RK/76ZSdlWD5HDaKjItU1+rhH9IvvMNq2UH7/hYN9TjTPAxPVDPuCIMtj
Zh8/oJkYIHkEERlrYfTG2oteexBffYrU0uouqWdJNOHxD+/lFBnpypXwXqp1LWGjOK3i66/G134c
r3WKynXZ0bAiiX6HNiDVxYSHCLhsU7JZWHHne5s4gkgLlfxO16FJt4OWFob13ixiFrxOde46lM8o
1tdEzb937Lk34xi9dyRUc5GNZ5tQqRUfxBIQsk79mKPWcJgnBtwkvBBGj+w+r12XUTiJRmgyVwMG
XFFbsK+yK4DOhhc3mPz3tr6btb3wp1dEypr0kASNi9j+K5EkwcJ5KtRSRncIGD3sg+SOkSbGeHbT
VibSPhMAGczRY+t89obT31f9T9LAQyQxLDwntndnVh2yicDAs72z/YLoV4yTvltlC82uIug2SQHf
sC8T9INbtsHzdg4RtIRz+2arYt7TdJQXI6p3+RzMx8gDiR/CgEKhDCCMjwXZhFs/2ZqadLSBn+dG
eLJ91R3c3jNOPgr+JvXokduUxB8aOVXL4D5nM7iKLP+zUtx6edQAE9PVV2HJJUP5SSLaQXjjMvya
DDwwySlJ3TtvKN7sofii4HgzmDGGTozWC2wSALV7FmP+esQTtFLoIFXpnMbc/7AMc0f0wF0UIKI1
vO7KiXyIVfiM58rmL4aAuZq/7YLUJ2Rnq6YNP6e8/2y7jthschiYRSg7jnB7BQ7ynO4kNeewMnlY
mFlcWWNjhPOeouan4UgDM7gva+qf9MWaizec8ijnnfqxUOrBTCiCY6O49kCmWdB3f5YDySHr1DWv
zD+T9mzdUeUzMLeuyiOWOrRm1LGI+9iv/KCHzw72BENOkdkxdHLLtkU9zqI8xDlma1DhWzWJm5Mm
h4mtimOI8BQO3q51e3x8ZO6tyqw9j7M53ZrxLIPkIe9sUEwuQ6ssjH5VPH5WoKe3ghWnMxbm3i4Z
PA723OzJO6kXMclJKD8+UR48zmqxLcuNHjyqCOVxh2MrCAieMzPYe/StEW68aa8DFokZXfKg3EPs
m79GDVQ6G4u9JI1tXw/ByHzNz3cyQlUe48HIw8Z8VzK+mEX37Mm4fi1FhT219dElQDR87WZXnMwl
J4LnNH0s4vpAcvxwYA0CRD0WxJa7GBZLf9fM91ZjJWuhnYMYPEy5czecytasVrpvtonBEWKbhQFx
WZPul9xbaOH2ouPJsfSFVY13IiRtPcuI/ZFruhs1+wQZ03tguR2JkWI8OfoTcOnEj3bTgrJCxXBy
GPR/+Qhysr5zPsAbpDuebOdYTF71pJX3Uhv3QAeGZxaQ1gOW2U3mDdk6Slkyjm1lP1pppTammZq7
//8Vt7CYcuOOvFuoKqh8XhMr6c7xwLcrrSLnJCXoOKgx7gEcN+9BjbrHGedua2lr3OOIdl6ZYuEl
B4hLWrdHIlKxgYKAZTPkY2vKwkQhhGQz8l9t3KaXIAdVkfRcDgHc+RlZT57WO5zn6AHK+mah3jyK
esLDmCOoamOPJjTprjT81tZrWGKZKQqhyCn1AwtgING+UT5NJSdHHTQRd1LKvHWy/9Wcr+gg/8rM
cG96jm5F6SB5pMF8BBA1Q4/oOjK1HG1akNBqJFm59eQkEICj1HGeo7Di/pfZiyJC4Bn2E/tN1jcR
NdpuHoN0HwmyInJ7cB4GX6M7DvSrmuW+UtXZ7tV49vo62qscw6QBw7aJpuoJBQR3ecjAHyIjiZJV
e8vQOd43xrju4yp+HsyQAbwiKCj3KlSWoot3doduoR4ZxDh+vOltZ18WSf/SU5srEWDxDS8F8MlL
VOoKUxN2BDH2N1E20MdQsptZib19kb/2QKyObC8fgm6YUFHmmvPN8HaKQMqtXROhnbbDT8y+9xyR
cl9bl3nOvVs95GyFU1mAyy3vPZ6BQzd2xYZEDeq6xB6hYyfuweD/YZuRCgdrIp4FZL7yaMrAPgoN
Ychz5p1JQ74tZrCqiVOskil/CbDobofQZZE7OdG5k9ZPSeg0XgH5WzpFSDYz868GZQ+eSKt9UPqd
GZR76kmp0XObHvmKCNL7CtaXHhWoZwtk+Q1qN6/jRzD1ZB1UmPZwtIb+XGFsQi6u9Q4TSbBJ3Vhd
RHMKQlU9MeX0AD5chfaTY2ezIyyqCJDysCx9YsCGshToiPKepRJfNtK7f1JVPnuI6zP2xGlcPyXL
nky4OC9SEF12LxicoE9+jzAJZzFuqihc7uFChoT9DNWlIRbxzkqo8WzCnAkyK1/qCgcEpO8Ne90l
BYo417aJaSznmdMgGGEXthEx9iP3SzS2/7jkxC5qeuZAiN42iW38+PxByNPsZSrfg2dB1Op65krV
gXVwTIRz2PDNox7tTbk8OEOF3SgM2PUTHWDcUi3QMCUtXErKmY2Ih+nJ8uMHjXHjk3AdZ1m772rR
1TtrKTzQERQgYLKZGR8Ip7JpX6ukGq8F5QSI/uB9Ym5T1YC/hGq8E0NTvkaWBdV9sA0mozPCr4xh
Jdc2CiOru0898zmrJBugyglYZrby3kzGkfCV7NJVUbilUn2eWF3to4irl9eHM853HU5kQeiKskku
Qu3DkZwwEZBkg8FZyFeDm2ZPjI1mMo4rsU5D/8exPP1cpAbk40p+D1yMKMSC165gOseSCfnwEL4V
qXVLIhH8iDM6PTikQ/howJi5IFQphe1RnunpAejunq5Sbs3cB+8P1z32LMrLAUhH1LYbc2kZ/chO
TqRH9NxElLwoTB9j7Ndr2hEyOMGIQ8OVai1j75T3I5yMkAq6iM35YjjN1W2uXUMgc5TQnoIoeG4Q
NCPws5NrZnk/Tdc3cDpGSY+Zt7e2RSdsk1sRTVKfZm9U2Puokq2aB7MMz03c+ge39oF88Fq0ap4D
2LMeVlBRGXXMizZL1A1NL/wU0uOITJdwJ6ns5gNNHu0XGgCVmOOxmfwzTrrxpGaITE7LRMsR4027
5gW+vb92Da/exAAb9tqi3YSZP2HSNt4nlw0YHWl6K5JdorL4NY7j+8YnZoMMXvslG/BiMqUtZyfY
pqxLdkNq5c9DcJvxbpw5YtAFB8CbGqhGWw+f0q7uBu/iDcPDGJUITrEYbsGV8APnjnuXZc2HjVpr
0ya+vLNHJkBdp0kdzYIdzCmM6G1kn61C0RjEO5hc8s6TVXtx8WXMJtPQ0XDyXSdJcymDzDqhITOc
qOXsV8AmjKbbgP2k0yv3hMDd2UX1EtUAM9EDIYgdoZBp0sXOlX20w7wFYMiAl/0WIA1XR5dU/dng
e8jpzX4Z9V2ciDLFUibz/Nql6y9yVDFI2KDQvvUhV4pVbA07ImJ64G5nBAPmMkpeid6sLp1J0CdQ
62Ca1ix1743We8J5Cf1L5CQLGHLdYkjCyui8JFH6XZksLwOJvCxgvOsOPJoCq8WJYNFwruTLVGbI
WQ35KUGAsaqCg+vrCGvThAp1jrwHGY0riO/2FgedeSxscFAhKvm6Qnw198QBzfIT1dK0FgrtcxTq
L8INiH4h99g3Ad6nALuw9wEzDjMYZVVIpOdgcFrPs38M7WTrVzBzho4/T8tcAwgcdp0T/jNURdRX
bP3H3nksx45k2fZX2nL8kA8O4Q4MchJaksGg5gR2qaC1xtf3Aiu7M6usrcx6/N4gI6kuGREQfvyc
vddOTx79IwQctbbjBrIYcz2/M6zuyCzvFLTJyL4W6Kpj08zuxupGOZ53nCzY1s7AJFfdZdK/JwNJ
rQrhRvtgNNZOusWScrZcOn7sLcdlHqstnU1AMkB4jUZd/T6SqyR/1b3qTc1xD1BCGDWbZzEykPYG
d2+1zLLgfDF/IztxmlDbS+YRmQWpYVwWNI47m8LKIsZgibH1riyApk+YuRqrXOoufCiVmi8gnL41
vXyPIvHZpTlRyrO6LXOjB7etXrVQgvCbTdIqi5GA6YKKm+FE7er3/tTEQKesnelhTKPT4ixEhE0S
4nMH4JArpttIRT0Zl9u4NZ+GbnyxLPclKof7VvLTQ1HuJ4SEGJKoDIFDEZVAHB8WnDPW63aWVTpF
wT7ipR3l46iFzW1QUyQAMHBXRixf4qnYWHlrL9TgIEuamhun1JehZ6CtLk8SIQpyPJvm6vjewGMA
0wRRqn7IpUMuPPO5grRU2zmHAORdk/28abCtRBKsNqbWgXfqmEtOgNScQe3QFhHflzg3eYp8xWua
Vdw2YK2cD3IK4TmF8RuylHeayNg+HOd2HNJ7SFuXajDvutbYMNa+AKGGCEywSpHXt2aNmLXl91gm
qnmnsJ59H8y+VPsmxeyjd+u+TKn5WNqHmO2kp1soXZW9ZF+zc+1qJO662+SF4rzv/WM91G8GEt8Y
9Mj86zWRn3DIdwZdLJ/eUDTGYmEJc0duC516rAUGCaC2Hbko3PLbOuLWiFl7rUXm0h9BHevcLUY2
xZ2IbpSl4XIaSbIyyBAwExwTk8iukHg/UTFA4JLT2YrQCxbxlenjpe8rfoP2mgis4cigpsq/ugS8
auGANUNwsjSfWeuR/tKiq0nglzWAvRGTQp/KMPpqnXms/LXHzIRoXefMTKyeqUURAuOVKeP7Jp/S
m5+HSegDrrQ59AKkhq09FBUxpz8PdYCgLsKQy74LU1Hbr4Oepi8390UoyDbKgE9Uou0JoSN+uXIF
728GmEN1KcauyGF0AZt3nbCFR9CHurmeNraLLBLb9LZz5aVXHdnmfvMdAjVRbTDuHB9afCgDe2UI
JtZo4cSllsNtDtzoiCGFdAJ9GHYepczCTo1fFfMNFkOyyFRoLb2Y0MXRK7e5xpTb08rp7DO14RLO
wlVvwEAuy2g/oTlgeWRkJCoarz+fIlvKDiUejIVAjTL0zOA5X8vDgCzLIfIYqdHgrkxSc9je8eBW
Jm9NzflSGMI8WKNvLDTRssQADNukvX/nyOZBEaW5TGvzuW5ArrTzQ9An/kojXoQr+GMiAflQF2Z3
sOovm0J0X1o4cE2AYgmzECjQC+U2y6koCeDOCRYzQxfLyDyh1YL6IPWyPoxbPxP3iBlJSPNqixY6
b/eModM4EiBlyIYwQmg+cJ1XCl3oXkbtzmcuBkIdHHqWa0fmJvHKq4W2j+v4UGbxBxOt8iwnZV1H
J9ndj31zg126eIDDC49KK2KGsSqcX7ZFhwdTgBsibFdE1HBI4RVq8IHKFks1gwakvcW1rXQPdNL0
kI2V2kR1vMn1pEa2PvZUXW25HSxMXD5qhUGPzwT3wRTCawyah6CZjF6vrRuMI9TcTRrkEavw2Zo+
AqDiNAVdl/OxFKfhXKRBsG606omc2k0JdeWsg3FZGuiJM8sw7tGTifKJgiDYt9nIIUOsZ7KU32g5
EluQZmfgrgu7sV546rd45Wq7oI0I+gkpwcaxIf+p0N+FHvZCpz8Y43ifc28PLNMBJRd91mChuUmQ
NYFDisJHnw5BFX07DJV2pv9l9wxxHb//VRbcxCyc7fgf80+p4r1CAVNWLBaaH3/rJakSTYs4bK4f
1EVBOCDUG5dQgjq1pgRNddS3YeN/9214xluO2iTfSC0QLGE6pLhpPDeBf2CjXi3aoTnA9OyJCMXq
4aUGxDEllvMSQlZpWiyZmniDc27w5y9YysGd9Va8dpDDb+GrJc5UbmA6kKNXd9/hZNyVA/GBdKeQ
xIss3wGpTAco77buOzsjk2wXyPeTRf2AyvhOZJZYY4xsFXJpBDuMS6NXb0J7UujEhlSN/gLsz113
Md1UBs5aFK+1fOhvshocXiqppJvXSmnsYYo5ocjCaTXQ20fTlxz7Kn4p2YEvwUWDpE55sKF0ou1n
k15KxzoXvnckNaZY46S+M0qX+nYkZymbica6UtjJydudw8iZb9myF1diFA8YV7cRSoTVQP4Zq5r3
S/i3qtXbtSejK0bbe0LBF01xnHz6H0p6xrbpibyEqK3AN+nIbtOrE0JWKJr8McsVAVQNq4ZIx4e6
86k0Pb/F+N5kEAvcYp02SJqCCOHqCGwyLfpwK3LxIip/RUO8WZN/TNsDUVMnamr/cXqRDlwsDWcL
O7VpQZ+WueDAEgdEvEqBOLYZIbSqNIYd2FDQT0M5kD5nN6uJHrHH2WU55alqPBALhjr3TYKepIOV
5tfPWmN5S77NslnAOMoRr63SOVBH9NRePiDPacYBy/q1KiAz6GwH9NSMTw1K7alnEA1/EH/Z0vBK
5Pjpu43sJgpRP3kwWUwYiivqXlAN6r0aK3dbpBjL8SU9KlIwDNLmIklFY7Spv67CgVkqUy07xPg/
VihOtdRZB2hKkKggqBbaV7YGJAxe0oquLDsIlxmrvLHvJnDQ7fpD5RePTZDsRtd4CcPq3a6bpy5i
xdVmNMEw9gExJiWhj/Yvy59wqVXTBdjKI2O5Wx2ff970j0bfnlzRbI2aeMIsei+gxXapFGvTtNhv
RWDheVNwQuKUR9SC5wKFXfBtZQKRYniwzZmnUdrfXhccZ3b/4HYvmOjCjuxys0RrVRXYsnGhL0qt
u7UDQmE1m8iNPmyYxFfa2kRPXY2lBaSdV06b56Rw9V0US6WWGOoUQVD1ci7H3ppHEnl65QzyOKNu
emqxhS4rcle9zFumrXXft8FVelhJupbNpMfGeZnFkK7Ji2NUN43PJF2VjKtjgeYVPNBBjzR6/6Ht
4He0EOaG59i39a2RDy+hikmDJMdTH+N3G5PZiB28xTSxCOMMoeKMJ+xSnAZx8FY3c194ytTGn/Vq
yh+xBARZt5V2d0+b91hFghAVL+0Q2tUoiRPgMUjiAoGDTS/IEhi0/pntl0tXvifAKfGOmcRk5NbO
uQ+JeO8G2a06jb4Qki6k1i1sMt8+x1BMmb5AKLFc5W271F8aBkYXbcgg2Xnjd4FwNnF5w+x0xMnv
PaGGwPKfBExrtf42UVJRIFXPY0vjThqE1I4xdy4dZbaGTHJl9vKj7+je5XV/YzYhpg5R7MiTPkOL
sBe6nd1yGsGXRndl1Bdc3RdGIwvVV+VOiOYoU3SppM0fA3Lcln7pjXvkdvu65XRWKQM3t+n3wxx7
No7rMiPYw+PKWSRO8jmW4Y2ZMGO1jem2bZCV0w2jsp4D9yTYNDN3mHe1w2cO+yOhzKXDaFIb2DBZ
yl4RFYevWIAZ06zk1lPDyZpoM2B+o4PZ0l723Pwtr6K7CJAcbR2+B5/lzXeSO5uQR5ppREv0pMsb
Kn/Kh4JYVLC7ZIEPX4W8Ctl/KuQEzP8oBWSUL3ogKgwDDn1HnFaOBOLgBMmzEtE5mIOHRtRaO0XB
tvDK+uzhywUHDbVcuoeOq2IzsD1bxtJM1iMOmmUavUQyWcuMlPLAxGw5uv3aZxNKp+rbMrX03Nbe
Kud3ShMWLuDgMxTJty72YGWO1ByYz5Z1blyJJ6UvUpgXeiaXHj/Xlx2Kj6ir9+CjQU29iYQe/GzX
yPLDNE0vDuo2s/YhGcx5oel9iiMYBwqy0kRHplDDqfnSaTMRPR8eHStCXV0IErErQhhjwsNoLRyt
xreX1igFnDc2X6khdAyTTB4bx75qLl4oIBCPvtXeRiT6TCUh7ZLwNGxpBkpjaheHVBLRmtO+rpGd
weLd26qF2oQzQulGsapr/azRxFy6dQSpARASsxl0H+y0lgPSTRjzjLL8MSLlYJAL2Lc3nmI3mqTx
Vxb5T5NCTeyX1W3Q1zQn4403OfR5FAnJMQE93Vhz68yfUMA/e4kJC8vMX2iVZwjiZjldc2rG4b1J
ocOa2cRUGhO8pM24qVztYrgkBqArKXZhVd1aU27uokBPjmbZ3qN2Y3khCJPrdacp3Ca6oI/W5XOv
TUrOcOzY2P9OXqcBryDkSGn5HXJdmu4YaQb/YMSxtq+q/AnDKPSAuKF/Hb6ZU7f1J/dVaNzo0oZG
y2z9bAb2FUF352GktnXxIUhgq5DSAYTm3Lgr0mEfDRosJCWmFaM5usZSV4t14cN9Vjl9LZ+uRV4a
0VLHuoTl8bYrECui3juaiiExvSZmPDlb82FD2Ce347IGg2NdaD4bzL2luba/shBrgxynazdtM/qJ
vJkNS6PK1xETDdKgydQZaarE9s72uk0wRI8y9F7rJsZSgx1f46rzQr3YqoCCZCiO5Jk9QHX9FBx6
b+4saELH/gWYtcVtuzaQNipzeg5tj5NUQ3NlTU917tx0ze3EiIbOP+E3GZNDuzSpI/J+p2tMIruo
OM//1R1+REBqYGTKntU6ghLTJTE3cytoFl2NgkLU9WumqnsJ0CboQfJoc1nh023JWXqXaSaAxnO2
E7dBW5CoF97XLXRGKNTSuHFjHLOuAf5LtBrjbtYaQ1xaG0xt9DRGvKDGL5AUD5DkLY6lnxbezvHi
rba1LOp2YqLNYjoJVLwIX/pLoc85fI08koS+q2acuU7Rsy/M81gkJWLsqobvYX6RTXnHDrUFoFUe
srDjCMkJSo2Z7+B4eIequohUAi6FnLVqc/cow/QCwOJUEw4Bqzla09RmIRc45HKzdB+DUACgpMLW
KR3AQuI4bQUEYk5mu2i4LOLkGc7bO1l524it5H4k9OGSoCTVRaXIKRfvpQR35qZetkYrQJEyW2/G
J4OGxaplsYCm1E6XPByJRW4KcFnNpQuS78xLb6tahWs9Hygj9HE3EmKyag2Li1mx1PYOJ4JfUfs7
nr+aNBERJ9ZmG6Za3CBojUgreQw9DnYzqWXpNgdpt+kOk+029iiLZ4qfqRzaVGLVJsLfaeOzbHAv
BoF1gODwFNlzdllUP2CIuUyO8VGb/dY3wPT3c34MYTNVhC60HV+y0j6PE2KeprWvNk3dZV17V6R9
8JCmuSuBjI2d++ancosi44k1gqwyjSaniqIVM+9nAVmQCVaP5gdJeKoy7RwC/yB6q9kx9n1y5nRU
E61s9MtAobTPX5UHYFnzuiOCA7Ui2nID4KNmYt2+0J9pD7kIKRmMCZEd2N/WNmh8TeCxnMmjR9tg
FYybjziR1npMiq3tDMfCufRTP24JdmaOHTW35UBQpEf9TWOaSdOc/9FgUbarUxyqewihulX2W6vZ
6cL4NCHlLP4/tfPfUjul+++gneuy/dXkVfgr+Y8t6rh/5nfO//Qf+E4hfjdxahq6Lg00GI7Nd/qv
uvnjN/t3KRxDuI5tWJaiSHL+G95p/q74qu260mBld3XX+G94pyZ+txSKQSwFSFZt9FPyf4PvFA6I
0L/ROxmQ8ntcG6GjacyAUYPn93d6Z6n8ltTUWZjgnNIax4SrkDKbZnatO9s6Edm95ApE4TeXe+jE
4lPUiOLVboZDpzf3bQoOkcjkaOu5xYHLnc0L3tZ1danzNNnrOorVcVDuvnWDHNc77eqyLXFMNhT2
dPxz/LgnT1CIk8q+bCsr35dZ8h10iXUAlI5lwwBYO7TDLtGdFNNgZF8NY+sSiX3RqKIY4itQoT0a
9zQjEdvSmViW/dEqBN4T8vkAYdM2lQr1o2deh9RDlomxe5OJjJI+hQVf5ZPrLDC+5PtAy6pNgrcg
l5AmRU0UWWFm23DCUNDMuiyBhHUE5Mv+jY4fQxWIyk24NVL3EQ4hy+eso8ViSAN9OUEoWRhmGe4Z
A9dJ+qX1kMfcVl3ZXNyCDwvpNPEn8CY/a3qLRc0cCLZMzXyvKh8CT2zgTktAuKdji3RK5HfTpJ4K
1IbbotDz/ZiEaAEFmhGthttnUdKdBqth89s+G7Ing4l/c2S9X8KICnbkGfg7VNLnvrQ2Tdd6x0SX
1NzTw89vK/BWMD5BbT4heaKReWzQymFXh8cRxWV8iKBn0ozwnxp69c8DHoOKU55pYB1uiyvHsb6t
YLOYZvzd9eYN45TmkQYSNmtYKouf90mT3ruuWcgdiTiUqT/tAgFRK7WuVWwEL1aF7hBrqItwYm0l
c86feUO/8gJx0jx2BttbL44oGTuf7hz9P7tGG0VueRfcp0Pm3NH6qVyCVKvWfsNLBF+IAMx5E+mT
m1tYOxKyoCzYlrMNR2O2VPc2+746Z82xTk5E1RzlMRkJsps2UUZQhqPKt8hE9p4G/Ree6+mijcWu
kIm34hKG4IhVf0EVu3G9IQel/2RUlXH5233lT1ryf2RtyrKaNfUfvwnxr5coR860bSXn/wtDnwG8
H7+uYebPP/1/JslZh7wKxS5PN1QVqaG68xR2kXNX1/xZLXYOXYmiJSuH5tFkro7+pwu3//5p2GoG
+f4F+uVWYbGU08LhyRhE4M03ub8/DwcEey5UvPSK5hTb+Ts7Y3ynmC57L3oKMHix5BIKLEoq7AI0
Vz/Qzhw68jgDBdFoGF66WFW0GfQP4h/fI/qYKdlcy9hy0PSq8BpE3iHJo3kfdZBJeIsBeC3TGzpP
+UEjn/Hgzg+NjoG7J0LTAhO8RC765Uv0CTIg2xOxxZqcwSeniGmmmwl98gELncU+o2c3d6gozg7w
qKpDotXssr34CxysiWMeeHfiSPpqPny5QzIrfH8+Ik+23zp1ehzy8ZcuuvtA2TD47Dg/mPg7D+H8
0V+f9rhXDsPtz1ezhpkteKz/+tGO+SiXavFW/Hzj55+zyXDwES0jGjRARVpAKirc5KkT7cxKKw/t
/Kx/PvrrUwPLUeCF7haM/0S2iW7f6Q6xIPhBwgXtjo+hNMxFIhptOybECjS4K5FMmnOEjmWvO9i0
ud4+mU0TzvS9CS8fQ1+PhNgmweOV9s5DXA4cTb8qdnHR79woKA9WZxUHgcrp8NenyXBjxbqFWyEb
ln2aFYdxfvj5iGxxBrtDgGbH1tG3Ma8IGfbNMXUOTA+zPoChaA4/H/31EFsmqoVUJwIr+sq6sl87
Tlsffh5y172LYiPZFpU6Yp8AyIGyiQR0CWoPWYFbZO2hVSk+QT9w1RpLwK9MI5c0yXHH0sNgqhiP
U3YYyxJQcY1816smcQAhglnMYhsc9S859u19Cpj+gJgXUX8IVXbMPJONIFx/vmxX8XRgRpEtufXi
DhjZz4W0aoMJ1ZALdOXoax0nX9DvS68IsgUjE+tgu/ULlqRwgTDlu6qS088rKua3wYZdBq5mfpkb
P9M6/qZghIJ67VgnzhGNntwavikg66YczbzLGJMgSliw4Wu/E2kXezVWW0QH4OMqZAMAH2BryeCm
MV5pWZ/a+XxXjj+PGucPh/mccitw0caoEcOFmfXAHo98wPkjAQCYM4r28xwhylEbNUPfa8ZbhHSS
82g+nX8e+rr586MElfkqtQAPWfMl8dc3fFjIEFjAzPeJ8ta+Zj15rPtEtSI0FLBo6DbmC39qC4iI
bbSbM7e20POyAzFAvFZf45D9fG7ZwxYdG1InNiBydplQncyOdA9/slEfVYEqGpbmuvbCx59/odWB
RxpNEKe7OjHWEUJNH3fL02h+uRk7dKb/KBnc4oY4AQ3dtzNVzz1cVHgpGyd4Svt7mbiPBsmaRM9c
49b4NcXh2+Qon2aRfHByLhmGf4s+yhCQcG2v9Kye89+TXVvq5mokbzCjD4Fwi61tNP6ip+ljSIeo
FTXvgeWVYLoIRyunufNOObBLB9gTsD/WNs5FBMJUA4LgzKUdIaAVfmov+4av0ezEHM1qR3MudWKD
aLnhBvvPvQesFVyYs8e/sxIpFrvUKhgeSf5SyZyP1smj1zpbV00f5InDFqJ748f9xQ0t0iuwPSHa
B91FhlQapd6a3eq+7xj6QTmuuKE6EizMOHN9TJ87O9ZrRmmx9toObrylhJpMGAn2wHZu9OmEFLJd
hwPtCyoDFkoqHeKX1Z084m+012Nq2geUZLtp1nwpDNY+htZD66KP+6lH6jYqtqgMmah3pNVmEslP
llZiFQuBMWIxwOLk+8wGSqc6mU60bVRiHwPM/V4SWjd6yM5oBZ5ZnI1pxCnma8YKsap1qd6M2qXw
Uca4qypdLmylFa99NW8wOxDMVnknLIoa1pkPbKGk55QGsE+mtkdE64adhNth0h61OgPUWuWfP0+X
lyaOgC43cRa8OmHk8kzkSkxGvk8C/zGjQECeBKW3dMmV6YhEXFQl1DyG1NEeVJuwCkTGGY33hvRW
bLR4lHq0uAu/tkAEg2Ho3MI+atRgWlilO+Uy+UphAPgpiTeaB2A0CKdVl9tgntJOsg+mB7ozERbf
wK9mqQscic6FXoJMyM4M8m6Aq0sAcprEpyx1743QjVZi8E1Sr1PCXjLTBcv+RYdLrJucMF6jmWVt
Qguf5UsxSrIuvfxoeRSaWE2mZYfPh9Ew86ZyTleMKuP48179fAnm9bCuu+bbCn5JTKFXFM5qF0an
pB4iUO7Ur4NDAGtuHiM/QJSOxOpQJcGdHfS7xMVNYfeIZDJbKKyxIl93rP2C87NKh2dB93Iwn23F
/txvn8uhVgfw2B+kaEXkvK203LSPfUwZVxMoE5p3XgsWh6TiwzB/0bFS41C0AbLLoofKQ+6Y5lQP
P3VfqJko+XXD2Jco/vFHO88EsfbnOdjD34FMp4nmsh+P/fLDtu55ZsGFKEHkMoK3vbrokJpv4Zg9
Fuz5Eevh1SgYVw6DvBeFCFfV8ExqerMK/JFNUftIEHdHmVoClsnNVyvwoh2AZjACnTzr1rAfJuts
o9XZjewfF0qzWL1nxyaOo7WqAVx6s+kFma+2wTyVkl7g6uaDwhLZRHLtJzJeFz3Kvmoe3/UmEVpW
8N7O9kb8gLj1wJLRbMguoZ7OPM1oq5HoDK1DfiPLGpjahJuAjBBM1PgTndzEPvjpcluOmQlD4nDW
XKwVKCv1ldT1qS6bQ+lX639fiRr/XIgySoUBbwldN2zu7Y5SbI//XojG5mAhY/isba0+2+LbRi+8
scJzUOv2sesuYQFKILHCGxpOcp2r/FvPGea2wa/eGRjxp/CeZmW2HeovUUjcXkxHrgyoEUpGfJwt
GZNzth8/z/rPeJE/6/h/iTn5l0//30o9sdjH/N+/h6r8GZYyx7r88dsy+PVJk+QnhGX/+cdv80//
o2ViWL9zaIHgOpZJsoiYv/OPlokwaX6YlnINpc/9j7mZkuVVE/zxm8G3aIhIikfx02ihz1Hn7fwt
9TtdWp1ULJ2QFGnqtED+61n901Ej+uV/2I1J3aIx88/7IKnowdiS3+rYYGDm/drf9mM5RAOLWxw+
1+boDlh3p6g9pIb20PfOE3XkJXfsLx3CFPSCdVWXZw9T5xYFktG0FeoQb+tSxt6OWkkoUxWvXmLP
4fspMy0Nm0KZP0vkAXj5KWYncqjBSjIyyc5KI7E9z4p9XIDHMKs5cV1miKW8s8q5r2cBMUShoVHW
et2LlrnrQqqPEWDtOIIlnBxWOtj1G2Me2OCBmasjyW/OT2FNN5uS5EJ0AuZgNnFt2lsHi9q/jomd
7lPGYjTFVVCTX+SjLCblAyXZsvT9aSNbyibpAiT0hVrLGYI/4iVeykxd67pvd6QowFEW26Yz1ZYn
D60lmMDWRjeuH+hrMNEvuMDRY6QlnEWN2yFUDBwAI3kFAl18iqAzniK5pe8t96FGQ3oPKd5Z9kO2
a+zgU+Xz+FsUWydGQFZMn4Nsw0VcFp9e8d7Ng+xqNvTYuf0EzxaG7FJPkzsniT5qgVsgNnmbET/e
MocWi3GKr4k3IgOO/fXAzRaOGCUFbRAvLfbOTB4q9fsgJ9ZqyIxLNo3oOsOvwFB7xw2PsXKOYYXz
r7XVOmRn+BDRpwoc3u4hqg4prbWFM79HKmq2TSwRCLKw+Zr2K4usVapmsXNRHh0Uk0u0RdewnmNv
OjxF2sYU4bfteURCDVAt6lLcVSPa8tzpFCDHZF1KkrhUc5tZMJIzLXnPGy1aW0Z3cMCjDQ2aHEhP
BX0nxl7tCOCIedTKkenBM8UxHcsaqOIowWYSNMX4bRWO9csghqemH5+m3n/Wa2BV0dA+m2zAF8wp
vqwxfLTZ2C39pgdFG29ochC/rIO/6yOb7aG51OaxTm/HEu2JCSyC2CqDy+7GgFzoxfFjKL1uZWO7
m5pk69UxRIhk2CsrtTfYkthekXaFAbC7tfryyakDue80YLZuUG7KKN8LYMBNDohB1bzROZyOgCUQ
H+FTU7Gc5+SX+7gq0BSSxpf3b7mbs6Qb0akNcDQUc1i0KbH9RN9pwqBw0CFYd2H5xmF4TyyKcyNS
L+Pg79p4eCmRZiySUHuq7VxuGoScWJY0DmTduytrkJ9DMdGykvVGTPZVGM6tkwAiLAzjlNVvdjvj
nFv1hSUAASxyvKCA0ooo7cDAyARWkj4CaHjHgL7q9KiFpn0DAPmxJZaURGMs/Sil0Ai9g+48o3O5
Z0dKvkbI2BNZEMLJLz9hbBH4RyOImPW2Fy0Y7v1e8xDv5kcf/kidsS6aBuXssfHbDpNq+4b9Bq13
k16IMvhFwXSspvyW4PWbvK5QEGJUsZsYtjxC34TrsZmDRKIhONH/Yxod11gVor07GPkW9sAr1UA5
9PFuSNNdx5RxwUR4HwVIT4gbwRkzRWuXo/rTj0GVSOvZQG9ToEQlfxmaPJ9kztlEARKCqVrPf5ry
k5fXV7gNRvkBryFaNHM2ZY1MOE+DjdOWL5rKbzn+2MbOeRDswd7gsTH2tdbcSQUZhH3ye2OrDR4l
4zxjnNNYxw6GywB8yGHygkfJBJ6J9cZASEp9sKbs/3J0Tvo8B4gng50yqKG6MN3pJs8g6LtyG9Tz
H9YPeWN/9ULHMYJIYkS2mOol7uHusTUw10AUxZQfcD+LrPZG98sDujHCNPGtJm7wWFUjiSoeCFSH
NMapBtNT1u8+02PswcTDudMKfutX2msPqRHQKmeGB3rr2pnZPvD0o/8+maCu44AQdtPnOiJVF1/p
Rw48TvNac2HVDjP+OPlG5kwDNM8ek5IImsQgg9FSr7D1A9GOmzIP9uByrrlu3kB8I5hQZkO97Unv
nEUDIH+rW5x1H66AdpvPML+MKBjbkBdV6AmUfAisYUcKr32W7hF+6WIqsrNQ4VuUt9iJGJuOuLhD
hxnpvo0tWL8u8vc2SK+oG18AUNJZGE6oCr5dfUZYIwJBwHbsQO6T4eNsRbQloP2W5+bxa7WzI83T
EPlIcrQiWtgD6RrgZh8JgGWTPaEaT9DP4iOb7OwxinKq3dq878EULXQLz6kdED1fsE/W/WKfhblx
U7v+ofNzmnDtk8vVYkfObkKPiThhYXXNKcMEtgKWWbKtDl461+2XnmE8TfNQsu8fc3JKCo9GqAuP
PyLzkLj5DbyEJwLDKJnDY+jdRywJGFYLa5tyC1Uzrsb5Qii8yCSujZLW4MLSJHTJ5KAUWorUdQoA
KfYTe2qGCsxTaqgkdV81q8TPME4F7CcwaD1GeX5i0/w6WUwfnXkyrW5tDCNQx8zHwYbIw0T2vRrC
k9ODlDRyebaN8DkIfFog9qrQBU/ZNdeN85X18DINP3QBhCOlMfAGaJO2MyJzRgyRW+QiiYSH+kbv
Tduo0dK54bZNzTlDuITfPtKp8TZgv9Kl6EkbyrPJWdRhUr4QUujPMR9GJ25NomCC8Kqz/Vpgip9W
fkfk1zQmRHOgNV3PEtTDBG2FjlUEHaJvrqqtiG7Wk/dyKFhU3QqxGoljGMpscEFqRETJOgv83Zod
D/bGmaxnofXAh033w4QqwQ5u7I90SpY5rb85M8InC9N4sDVGF13R3KdZ1iFzbYCDIk/B+bDUfIQ7
bMJusUw22KpHncmPdWx9/QQbgRdKKZOXG2bxXz7WlHWkvaUpJB0bcz9g2bg72kX2wI04RJLgrSUR
Gbs8DUvkZeOF/SsCiaTfIGH/QBOmr6p8uB8fDVuFywITwqIwgVBYwj/ogPcNMb5KIPa7RkuPMZkn
5CkTWw3yhGylHJHd1H+bef1VI7ZMDLva8Srl1kv8xwRqplNzwSclwcw1dioPktPWRN64cvroYKVI
+easdiT5wMy6kujRYpo2aA6YHwnX3lQFBCUy0oQk+Y3Ia/B3gd0YO719RKWiL/O5JYZSN15G9Ysd
DfVcKQJgADyBhJhLrieDQab2FqkysZIZ16iiuQo3vCRBbWk02HxbBIUt+0suuIXb6dcq5rSNLHek
KZqeNGfI4azRx8YJvAhYkhtJ+h+Odcu5t4rmxgDwtvHz4qNwQBKk8SnHFCxsbz8fuXxg/+c8k8GO
NRiIYGGU+3AmKia4IXzAjpWe3Vnj9OCx6IX046zUvCmhDRieuC0MAgCACWGXGKz7esaqJ+Fb4Ztf
eglKf7hYZr+uiZADHjsSnk1gaZh4G6tH2RESGyowm0XJczdzpdzsfZxoSATi4vFc9bxBLOFfwjK5
Q7aDXAZ5YdjJa9lob+1Y2acmvI5G8+mmFq8q6B8r4C/LsmrfJ2AXjXpgKDYXgfmR1vddk0ykmE7T
a1Yxf0TswxhNrnW7OMSjSR5R4ex+DgDGo2NTjL/GItiGdrON9fg/STqP5baVKIh+EaqQMdgyZyqQ
lOQNSpYs5DgYpK9/B3oblWnZCiQxuKH79D/NB70JM3VRzESNTEOwbiL6IueGEZTN3VanlVk009yq
OFBXREE+RwMQBKUTVumCfJCmZI3c/zB9NXZY4laDP/5ovbs0vPzNDwwPcEIHch3DimE8JaQdY57C
3vsT9FGxafrkjGLom5Uo0IzhamTcyKKOdI2IrROaH3zJaF285Ekr43fNCE+49S9U04ALQs9c2slf
yw7LdSkSZo+us807LgRtGAv0GCM7u3aROpF3ItIGvT6bz84xnkaIBIvKwTfhIWDJun8IS5M9XqVm
JcxoJ0DV0GZxpmM32bl6do3b9Ow08XEM3E3aJuvaTskFkwYLcf+tYN3cGkJRy8nX2nYvMBxJJM65
GUS9gnrvd7d44u6rjOR5gn6fes4bYQ8ZUBUuktyODmmjb0RbX8jXa9JLl040VnG3Q7a4jhOSrbJ4
bzVmuDSimWQob5bff/eheRCu/YQLm0Rpp+eHmq+0uQdUjLnT6T4gLDJQ+Ghju0e7/88QD7djrOjX
zZGAKfByePN5fbHhIH0iFwJJy3dohCUXEhCMAttuW4HybqzvWua3IcwOUY08adiEVfoIuunvGGMS
C2hmaEH/djHeUxyO+UqEyTHh6tEgKi2KlkLFT8xPLTYJ4k3fTVwBNgtM7GP89qBWFnU3fhQRR0So
Gz8wjqOt0Cl9y2RPHAXzpooW1mjYS6D/G43qYrMJrsC8WZPAP0ACuw6ApBlA9U6esx+6m5mX8apO
4xff755IGcav34WkOjenUeXE2rgo95g8u+Q4DUROhMwXQK3AhzVFeyO6DUGbzy3Jp7IBxgXL1yaA
ATRxEFX4V9yPVEv22sBRgfO+q/X5bq1AS8aXccCl5fbN1W0J7x3lUcb6G5rQClxEvOEgpuQFcoiT
5l+ql+fQxoVOfMkiql11YPG2USQg722vf/1uI+R/bE+rrZ+9pAwmMDZxBwzQZKK6v3YNVlefG/2C
cIBD7I8vVqvvZOmgYBB3XV0mW2dkbP/BvPQvGVhbAIvDC5ZbxNeEuOzlnEmgrKMzevUSPe4Got3S
lgzIff9RxWwZQwOtMA5C2TJpTalxAGzXwbOeJIwh9PTFUtYnsDLIz5TVYgDLZgyorVOkYSgu0Jun
4jwUjYsMufluZXF77g3j31D08O6g7iR9eaSCOcrJCtfQE0gbcckwzwF9b9I8u7gRXsoMjuQiiq1F
k/Q3kN3mrkjiU2k21pr7zqxg11/6xsu2dZW8RgD1IOBMNCGQgOH94y/PnA/M2Jd08m5Gqc0nW70p
3PRVlImxGOCI4kV4tkXxNckcEyOlyLIMhmsRIbuPhHPOM8CyTKdOWlN/6DlTVQ0vRImJUOBVNYFu
g/lFmdXR1RGrhNjFGl4GOFODYyxANwEobEzoF5a5EYUaLlNnvY9jcJJJSm9qFq+Oy+3NH/q/mWXu
ehM7pR6QzUfY5paSiSJ0GhAcd0tWbiOyHGTChtG7h6IfDpUFh8koEao1JBCaxZM90cnV8duI0DRT
8F984f8wZ/nWMoIfmuqmTdl3GU2PPgjXpV9tajUZmPQxIEhiPosBOnJHtxYUNYP0scjmc3UfbnoD
M0aB3tkQdMcUhsC23OnJncyr58MgBVlK9RFzu6TNJpyAM3bo52w0y4SMYFagfvsYR9WJsMv4VAj6
gLJrv3XTTlfKYN7uQ8JLJTo94oKMle3V3cZMjNepzIeV8twfC65FM+SHKNg11Bkbp3MQ0zeLpiTW
hoyUmyFLuS74pZzyX4MG61APOkxiCB9Vze2kUTRsYbMNs8ljA0QsJ+lNB8YNSckyI3G7D9sUb5nH
yKgMMAwUjr4UPYM9X43B1k0KWtOGiJxGi+heJBT/Og39G/leCUJajOHDriuAMpEgnPU4IXWgkJFe
vedjosH3BWFO1/dJ0vqqNRvk7MhzNXvYZBwGPMXlsDAd+VFC3kB7qG96F8iulv6MXtjt9Fp/t4sH
PQ8NZegRjZLQ7zXqkLEeG43sHg3tpsG8tzAYiISE32WGWQGRI1glmbx3VI/BQU7l3c9nwkxsvheZ
/JNq/mX0i3uuAUupp7cS01taoOg1l+mME0Tiy9Fkaf8cZcdrOyWaSy+IB7YtBfZSGtmWzfFP0iQY
R2OWsFaCAY/NwjHOB3SzvL2mQXzGs+k1JI5ZOsNLErGmL/AauXN8Cq7DpA9uvsZuTLPKP/JRVQkT
vHZoEGubpKciMtXCkbFF0q8sCYcsmojVsgv7Lyuc9xGi28Jx3HYXOJpYtiD6IUQkHmzRYOebwIj7
PmTalfUvAmvypuw7rAmxeutlsG+95NnxOQ7dqf6x5XDXA7RqA7ucVVhRDOv6Wbfyk0k5Ndjpt6+/
IMjGgqRhdvOvddL36M7431l/MVvkTG3uorFNiwvhKase0vGCWuswDvEH2XcXOqYJNdJ0Quf+RvZB
wDBsuGIB/cd86oM9GcVIBhB1gvpENJg8aylXWaJr1bZRPR1iUB0syqexSv6J5N2LJ7XtS26eVt3T
xqTXUqsOeYsJlh0uOSENPIbIfDfD6oUy/s5SCsFxdstH8ahr74xbHktU/VrBz5oEyybjDw3ED0j8
aFnH/q7Q3WujomvZ1Vf9J7BldojNECNlSqyGHv74EYRYNFTz3DOfbaB/W9/8I6vhKeW967LCXLnu
TIPQxm0CDALDGwMvOT6PDfV77TBsC+Kf0hDTuvdsa1969YvMsCf7MaG8Q/BlVtBAAsgCoV2uB/KE
xKj2MXLCE5KgZRQZl9yb2P8J/aFkdimpqkOf2O7BJ1IKFXyslWJFZtM7rY5NshL6h6biaM+f9bEj
bVi7xB6VbYwJOzQ/xiBh8DCHf2gtesSE0yhEmUPqBSl0ws9R2QlcFb69KgwsN5g4vw1ySzCmyuKa
ZPzidrKa0prXp5n++ppg6sUmMMBrpZqE3447BHNKsPGx3Gn99DyqPxj8dmDDmw1z8j85u8x6/KO0
HM+THXzKCY1ebHuPvIHckbndS+XQzHhD/GYmMUw/2UGuAJUpe3ebOCd7GLAnB+SuGcCD9ZZCl/tC
tzVba1iBuHny7Sekf3nY3QtL/gUo8owO6IcE4jXpTAOa6vAzLuwb2XiU9NOwkp6xrnCweWH4ZXsZ
5i5aJoRS90zjkgknbvQWwyndzU+jAGdVWoB6LUabfYXrlZ+3rZsDx0NMsiPC+EBW/6ZOmGQIVYQu
8L6lxzvqgmPWohTI+u7JwhzHBPmsO/Oo0IHtXQV7pGPcGBS1ayk+uwSxjtVGx8w/uB6cXjfBCi/D
8R78U4GqFnlsbwdglX7YdetWZZCtKSEyDDSZf04qiUCn8770SkMVYWOWa+ckFZKiuE8KJu2ADzrV
vcgYtATWY9xkxenXTY6h6pxV3VMnEnSiyA3RO8Hsm2jRRa/Asf1T+h/eEPpraaEDUxFy0drA5OQR
D9QNf5IuoKzqxSVzwUx4OSf7ZJi7sLNXEWStjpSCRdDHy7bGjGaBV/BJlVlF/oSz2MoPYzTAxxCP
UUP0jtbtLIzykro6jl8mUQo98UYBtZifMyvMv/2kxiYjkZnnijdTeC5JBSY8/m3+pMqZ+kEJIoNx
+nSTNyu2nrS6NQgrxYNdjK+U3p/zFN0JcfroBio5vKe32n3XQ2LkUvJBzcn4McdZMpHGzOLyk07r
aOXm99hjaElsVsQxYT0yGzewpel8C+viSqZ/JJEse8lif6ItGsDorYzEOfcDEbaqdzOmGz5UtgnR
1UB23Rgnexkg8w2LdA1NGN+WBz8ymIJV6DjPHbUFobjj1vTtr5GXufY+arAiKFrafAct5Qoy2Nb9
V6gYK9NMPkkMMnd5El/KluGIlQx/A5Iv7Q7ZVkn+MKYcA1WUsxojTKZoda11XLbfGPrZDQvKs8r+
W01CbAInfGM2oe2mgbAOIzijoe63mS++g5f5VXJG2NdlAHM+1f0vHb9aWSOj1vPgq3Jls3QQfZIq
8eOMOSbPmhQL5WKTSwDUJe0GuOtrZrlvGjRZfr297mK6HHOgLmZZ3pM+8xfY18SMFnuK5+ejiUAG
6OYf3bU+qsZ6jzJawRS7FPAVjMmNBmkvh5oBDzzJiUrizr5mOA1m1ktoq7yHEtzNlU170mYoPViB
o8SNMfehio30nWlFl1Sx1ZRsNfss3wV9dRt0XiS92YzwqJZWyVid2IxiCzVj7aheUpKFKwzrP1o+
HGO0QCA0anbzcsuokTWfjkUktPamSS9TOQ1VQQGCOZDDEtrpJk8mhi61vND2Y3iyxpfAJNu+jb0v
J/fLnQSsHb1oVkzcU5LMA+1+Q1+5Nz0yQ8o0BL5SQwhqYgxcmI5LRv0hMlTq49rcTvPDHhXnVP6o
gRSZAlJcXGifQKXcXWvIFynESuVASNz3PgNTI2K0MdIQTzm700OOZgoTv1i7lf+sg19lNutHjJMZ
ymDCx3/EPB1+DzcGKKoZGAQEIJ2iJ1BGCiqNQDUNggZh79wxrEn/MDUGkkPcPM1WajRcZwidh7pq
qWkCjjhDOjr1IjytOZ1RoOJg4A/9NpLpk61RbqfjH0Hht/Vc/GMdz4nSqFuVhYVFyLkrL/HWlgTb
l1X2ZMWsmEK1MXNQ1U4VqfUYGmzD/J++k2jqYNaycnX3raV7VFJc/DZZXGODTmjoI+B4Te6u7EC7
tL6/6sf8WGvNOUz0U0JGoDB9bGxD8DLoRMOEdNFR7fFi19EF/Rpgt2zFUszZ+rqGzHuM9nHF1LuX
5Khatb22jI0MGyixLiGtSRuAswUmidGR7p8DeM+bVq6JvXgB8CQ2oRWe3LFinkmpzeCdNxyTPcAG
RXKZMpBUNfriZdD62RYK3HtA+paZs3C0ah3if9XQRMdVDDss/IoaAu7cwshWFvXKHC5a7EkDoZSN
kniDIevCqmcd2yXpQfLZVL3/XOeOeI4mGJRWAGqpwdVb5OVPI+Fa6kwZD30vj305PCPe2nbD6J6r
CgJUW4ZnaBlvzCjfk6gH1pN6n1AzrUM1fyh8ZW9HBKEyc/4pY8o3I4nIY2NwfmbiKYWbHYQ2Tk4J
XrxGQgkC1V+TFd4eIeErviF/QnIpVjJtPykewlyZh7IZsp0dKfqmkWkXGXtSY1qQKDIeFhlq3I1h
9U8aue4BAqou4s6DWe6qpyPVqGX+GVPETapXNdYEMTMNQePojLjRzN+DPIUsoZ1SO3gAcTfXoAgY
r5mWAcHJfGvaBlVl1rQHi5QJKkUO1oBNqsqn5KxlrrXj2gUu3xuvY0JIgsnUpRvYVIrkLQ+1hl33
mCMf/xhG8J+hzeoC19OZfqo5RiFxja32pHnNTuAn2BZJV+y70Hvt4VstexqutWf0ZAvPtvWSk2td
+7BrC4UDBIs4UbnzQ5G41VqMkUuMZdpeHTaN+0hHMDA/8izVXn//lBXFuDfq/IOhvcNMkOgZp6OV
KikLuO7li5/Io43P+aqA8OdYvC9d7NPAKWah2AiXgfDJaedJzBUaBXyA1NmC9j6yFcGTgX8ILbnR
jfCV/bbGxZIpwK4MFXNueivTWrGF/qpdIjfszIONZFYY73qP57PPJQEa1bkFfruwdPR2WSheKsl6
zEKIvAXv+ikmslyLOIj3hhussUoEc5p4g4kdFLkyR0zq7MQtv2EISDPa4hRhMwPlkpk0U5mSWMYM
315AWMLGUaLnJt9/AvTMD8Ns3W/6iEQLT9v2ciJIK+TmTl7Cwuk2BeQIumTxyrs5WqU+W4LAoEcx
pALpNL+dTFN+d1Vf46iR0ZKS9lWwnrZhHP4+rQ09PeRijI2W9aw3lXctHILJVQDBtqV0Ifmv2aeK
ehIi/SLrGF3jNvEXIsLwThXsPZPanQ9TeEFYhBI9iJ8rfu6ri3B1nKfa7AuvjrBYDXvcDVWDpTsJ
Kb3abq86880SbvHSGGvPbIyLo9cnpMfako6x3aHRjW5++JF2k7zXpHwdXJCItWCElfrvUo5nwfbi
Vsryk5xSbK5Ro7H889I30pdwxhg+53CV/gkwOh7zqIaX3xZvGm52DWgGrFwbnREmZlYl3GNzoFQN
dCiApCW85qwhrslRe0D/1en3kZaY4VNtQsaMDa3eqMixiZzgQyawTWfdnJvSRwOqVoKFJgGRI5vs
dMOqN1kr5PzrUelo5vNK39qgb9YR3X7OvtsSVkfhr1knTsKjLKdLW6E45XcooQrBtlN5bazBpSMS
ZSBzQtXO1N3/rFr5UxtogFuqjqDpt6zVwJeW1gO72bTWaxKssyDZjlV9K1Lnp49rPABu+d314tww
y3jUpfrLslo7JCUbw45E6JqxTARqcTbE/w3I8lr7E7Eiphb1myhPjzCgkLqkzp0hf7/cpOSVUMKW
zQLg9S4YnT+E6p3D3rw3gBHxiGYM8Oa2UuanVKddxXWFbbX1Vy78iF2akRXva/Sg2DIQoXAc4jdY
dg110xTrgFRTht2Zik6m3c6sFgxqsTdPd+x7Idy/dqA/Zwkj/iAbEQSYhMWFzVf90Cr9AxkscmSB
zMupn3jyGC+4JlUGqAWTDrQcPZ59HQhtgeIIPQ5M5ZAtnem3aqfFJSbxqrjAOb6YKVmGcFL6EwNt
udTxsmd5drCnqHn3CTYLxXhA1jRHkMTpNb3ULhicvuQGngBcdou17vfxTtFhwK+KlqrNibnKQCpL
32XomiLk4CJmYEvmWYGj/kiqlBcGb2NhrqpUnGQU1RfR33qXeaDCtC2zYVhKjtsN1ziXJZ6LSQOg
lBfDFWf3yxwJQKAjJvwj53TMGAysbGPfY6lzxIvhMDbZUfNqJuBslGPNDM7hlO+R8YCoqCGrcT+6
R4Du42LcRXmRXJlVv0659TIUQEvNyXrF/U2+QbWW0XAvUdoZnrEM3c7cR076LB35FkfmR5iaZ2bx
S71mU+Lmcb5HwpYuRaaaTQodvCQ5GejbopWWsbeb4dloJcHnAnRQon3kjSTDvBfvQ2t8Fqp87dv+
naXvPQz3zBLAOrTlizUj8QILYFNi1AdWZ2rrkVWOJ+ld12Xz0ubyTTVxyBHA3sqy3liD9MB6171F
LmXEIv0gNV5TG+Oi3TjeiVUDmynk6ieF8ndntiXJewPJq2hQhhXameFJ6T5JVtyUNB2PcNihDRkq
VD/kEXdrAaggr729b2ksQUuG2HlHH1fxAieO5h1cI/1Br/FVehSGJouRzm7WUCzrW4enfCWH6IVv
VKAOTJ1VIcv3eZddqG7ApcfF5GolwyUjetea8d0z0aQsvC98+X+bLmuOZeO2W31k4GxgY6+NQrxL
3aq3SWmKreY5H3UOFKgwSpIlivxVHxt1At/OyI0t7CbsTH/ram28xrQHF7NIv50pJZjQ0GkWDLi5
NojL0mQkXAQVdnLyVeyegJ/AHux3g+hTznvZvvD9qcdBfDXc30w36nAu9nIZQZB0JXnPFgWb65T1
tleCXF89Oiv81WMnj1M/jHNNFy5UPW67iKX0UDpIBdz0SdFaE3AVNq8o+NFLl80LaaZvQ+hIYAcc
x1EObFWaEMIKzTpClSLU02NQXPvDbjDUg7XEpk/RXBcTRarwon0XqBeoPQ22qvo0NVF4iuoEMIIz
v7GJAs64DyUzBVaLMQV19ldnu0cCLHFGkQHJ+L08c8BTXIniRMlWrOoJwA22BkOikGEeC/fe60Db
x86jRy7FHIX0NDeYTu7UsHY05CZihdmkLlwOEpNXNqr38+8HjcLpTM1F8c3BsxsJzUz7+DnXesx8
6AwQ9o/vqWPJS6WKN5P+D/fiA/Mui5O+uKR1YoMDnxOw/aw61214i3XkUkZXk1XTFNoT2o5/Xp4W
x1JnxqfbTrGRnvbHocSGb0K51qijYIQKCE/bIxqGUuNKe1/27GK8jymEsZ7ozWLs3bOXf2gF/KCG
3mIxNkDJ9Yrk6TaMNp0bykNhTIcsJAvT6feRK9/ROAVrki9gX9bMUgGQrz1dMvjGcWMVFXvYvGrX
zKZZO5MGUSurfk58Nk3kfROgO136hs1XVxYA5kS9buFS07U9xOD9zFKjbeG7BzT57UYh7R+DNFt2
Qym3kaY2YQ53v8U424IUbMSjoppD3UcVKcq9o1vHvim9q0zfMDas3KnniNM+AC/sg2689gTYgyYr
NzIreZvq8mhoyYsKJyQDufgo7I5MdOU9UlxGG6eqXv1Mu5quype1Q9/k+S7yBsY38eiROJcTWJiz
VtQErSrwajwM9JFb0ARo5zz9u62tg+oIa7UMzNYWkeZLeAe3fKBhFwldPeoVbjm+ICyWK531ZHJO
0aFsmdrTnqNeXcmYXPCpKCEgSectwy5F+wkpzYF639nOV9LTl84UcmidpzRw9qY1x+Vt2ARwcbhA
O3XSUSykuFDmwOA0Ap2iNZu1GVtzgcBnIU1yghcDpsL44zsTWC2P0UzScKoTOwTMOe6GFXrn0uC1
9fYxJ19WeXi7KPLZThYfbBYo0wsm976NhgjR+m5ohYUraS46xmMFPBvHybjSMUgypQXgwdLHxj6V
78dwBncCbaZ3wQ8LKHwhWgxeRYF0t+HcjFqDfWvV9cS8oh8myuhYcnZBFy0d5oZehadvGmxkueZ0
Y8W5IienxpGMtHaUVrIVWvYeyy6HW+ncCZxBhAdBO0EduO4kmKYp9upr3Ft3uw7xW6FbJKH4E28m
6wEUTBmuB9L9UlgSSI4jrCOcvVySqW0c0xLsb4MTfhGVQ/5E/DGpKp65590AKke4wcMzjZPVo4LI
ejRAoS5ei4S8jKB0jOs4JcbVG5AIEu8BkJhG1eqM+Ch7GR9JP/J2BWY7mVreLvOt57CU6hyb47XN
tHIzYLIjlmRaSg9/bG86pHVx64kCu9q0bfdAPs6rV/rQYFgkX7iVqDXTQk6KLF+0+JiecYAFp46l
Wcag4GzoRbsKadR1oL3Q0WS7AuN3gf/NcQCQZlMF9f13EBWn+Y0YaA4H6nZ18P2h3na8z6klZ2W8
gRsZo26yb2JkMJM3wmHCF/r7p19z6O+fIv6D6B2RFahxHMa1jk4mUA+XNWuc7gYWiIO/ajTgcdDg
k1ZTj7RmxM1eNT4zNOgeVRvQd3rjk6cNyYO+AS419h6tv3mgKq8obA5My1cyYakk4/l4lIZ7Zv7/
VUx5f/f7/CWVmb31++lo+81HmUWAtSi5d2HC7I3hZvHAeOBuPMDC68S3wp1fWPpKtkO36TJAXrql
k2lMVMQBMU66UQBMNpY39Q/08smqTHs4anMs5fxX0uDAcukg8oHyewziM1KMNw9eI/kzfxtpj5e0
6+pHmqFPqONThcX5LBujevikZsEZ4oYDxbD3dqXnQEwL2N5oyQSAi9zYMMwfcV4LWvvRXBoNF6s2
Zg90s+6T3TTnRsuyh9YMIysc8SlinbFochzF8C0n1ALsb/vtpHIY/AooYIFNTLRa9KyaLtjp/HpW
8zYamAziqM0fvm3ne3sYsceSTQBhohRngFETO84eMf38jcHkMrismHv+fufMagFopsbRd2vW5YGd
PlzPIn4bBNfeQcTziH2HU99ZYVNpl8wgxxXxIPGT3/e73K3hsBNCfA5Ht3utCw8efbz18P4+28wF
7yMI+YLea1sq24Y8xgCFKIqW2wqS35i7jRjDfO9oSfHi8A5ph5bGY4QXM/LMFm51r8PDVNrJc40c
ZtKnW2txXfgNgvbS6d8nV9Cdmwd2XYowTp8hRMf+MuhIm4Qx8KMFvaCvcTnWmLQ+Cq2ujug0uRm1
mXUgpQUC/5j8lCQqLxHeA0kzGPK1nEV7gxF/mHOM0m1vpOWxvLDy/lGHZE9kinC/yc7xv5qs08ux
2md0bSutMeZMWWYnzILB/Vrhh1Dj2UVTPGXTNnFLfavqKrgHXEdLfNDtXlV2fSpMJHcJRSBVAm++
kbfZhGIWu/nArHdyvnhDORdeUPvR1ZxwQvlXi/W/SFtj70ssIYYHq7QpUIARb1c64P39Sty6HG88
W4NVd0y6Mbh0QYEisWd2VQv8eE1rLrhLO3ePYNNNYvD95xHvpAHRtgFsH4U3JQufLSzpbH/AcRuc
+zDcBF0OeqYZap9KJIFgshwr+wwKb3joszQv85KIPp1/X1ZFfnSNfK5/sY2UOkqgLu3/GeztFnrW
Z5d8zNKDaevQ0SLdvBsdb+kEbBsKHFTRXvevsi3v6DSDf3A8fKEhcuKF2Y3/GmOw10ozqrXSs1PV
xEyQ5iGG2Y7aVusj7BPzw2Dq831Pfi1pGsB2m3K8gn54bv1x2kcRmA13viiikLGG60ZInuaHhgB4
1U41bpMo47oRk7o1pv+m481HexlRPynGDLVr3GeXCgbiDvIyQoWD0UgyQwm73A5Yetc0Y+0+huNM
+CmxdmbbHAOMMZCS3J2D2u+5KO1wo1tts9EVvtWw0F7KiRiBIUvUphoL+64xxV4zoSbRr8qza1N1
tzIhBaVLbkqhwRvHIr8PXhnupMHbvs4UtCqZJAflQWLqtc+J3/WFK2ptOElxsBkYLg1NdveOxOUj
Lldn8ftQyRCVKk/ZItYHudTYQh3apsbEX4TGQsVW+GBfT9zigFP892GEw3GTC7H3O42xAnSpu5bO
pgs/z5YtGPZDwjYabe3o7CkfCKucbw2ws9KtiCpj7c4XlMTSiNCSAxwDSXvVK/lw2LMvrZbkJ/aW
7d2oYjWP9OKdBnThrql5l55gEvXnh17Z5Bu9IEHl9+UuLILKKX1Yvs6fLcl83mlGXv3/Zqirot8T
YDQsf7+ylSfOwSGZBjgd/ziEXXlifSQXv19KU5F+tmvr+/eRM3jZtQiS199HcVS4T3EA2uP3R9Kz
8UURAPb7yIa+e5PJJcwTHbLEcND9oL/9fgrfz6rJdfPl91EemPugUsHT75f0jPolM7zq+vtICPOr
aVzr/Pso9JB5+gYk9t//2A6Ul4nRiv+/fZFV/RID1ERJxDt+okAj/8aT3BL5rcAxRuselcX297P2
yLtLqrFkJcmTm1WlD4kQQ//vV9aEo22jgYvn97OwULN95rCM+v2/+C3ag2eIePn7lft6sI9dLliL
zN839vX8HCN3ZTDMV85TJv5BF9x/v7CtDQ3mYnX6/aeia+KXhOR2jBgKaYjhr4I4JooUV1VVhMN9
Uul4s4bZpXOF4e5eUdCS2spZtkiRNfRx6T+rivs6u3P60mh8nvQKrk5Xk8Aaejs5DgYhOZCIHI8z
v4yEfuO1PxpKICCnsNxhU7Tvw/ybItbI4Y+GBHTRaHAqhTYqrmFgqDeS64dS955NY454kOW2VEaM
+aVTax0PDsJ5sCV5gdrLzZ5TU2i3bFAJJqCZy1CFd3/+4IgPIJn6axzDUKxLnVBJcUk6hdlceBkJ
2ya5HlHUoRqMXsHU/8u4y5/1+bpmsGmhhmotvkEEpWH+OwcP07wK2LfubDEy51tcO717Q9fvdUvq
yy5vp/tUTdvALdutZQfy/7+iDGYxBoZhlbeVWPz+gElMhSBs7SM1fHcbOSAZ0aAbzz5uoTbCtPP7
ASRBGKXa6+9vKEISA0Lk8oN0r65MtJs3n5QVNcwq74u/Wsj6CN7czbcxq8QszE81BMGtp0f6appT
/TxbjDs/z52bhW50g5euJQud/9HiYgLc4aDulNS581HGeM4+GfTuCO7d7O45AyDQDNbg/EnLk/mO
SxwZw5gSDRxld9T+h7bOcZW5bG0LMn3jsvoxA0YKoWcNtyk2Xou+lBeNfAA3CLsndywH8O+Wtiu5
hL3EmBhZ2OwrbGerJFncbsbKjpSam479ii1w94zVknX8fFcQpRbus5os5KEt1E0GeXitG5s3y9Xr
p/FuW5b/xFv7wDzfO0un/9DdXl3MbDr1HlaIrMtv9LeXPuNlUQYLwDAsdpyMaBL1mGa+jp9Jxf1W
fmGeB+VYO8bf7rLQJ3JRg4iGUjEKSkI3PMf4cAzwOmY9ax5SO0JBwoKiCYzsBlPJ3yRMBFZ2zTg/
HsbPAdr9vLIcmOlfE02eW2HqF1L65LOYw697+pulHn8FFGWvxLpnK1FUGeBntOrE3+q6fYjM0Nxo
3cPyZhC1Vzq7Ni1XozBILUptUtjmPZqDl2pj+W64bgnTvJnFZ14Kur9J/WgWI06wgNlNbyj4Qv+B
dwPnkJXszZL2IqpLSQzEN9Ic77VRLjJDJxqRUaTUU3TsRW8eS3/sz5bjv4JtnojYQ8+eqZn/O/9M
luZIpoO03AQIhav51XxFcOEFs+G/rl+xo+q33w8aad1tDAY5Tna/6z+9SjiFEgY98y8ROjwZYn4S
NSDbhK24K726sZm4WRVIbl9ZJ5d9feZNFr4MjhOYxfOt9s7E2cW+4e0sn0FiGIbtHqvbXugdATO9
pFjXOqREhV8y9vLrW4CJnLtb73PLr0h9DvOQBgiXFKnhb0ZslGdRe/4uIw2ZSc4RjfW9Fp11iZRg
8WvATrFY9Ifyvas0feUIrEzRmHmHXDE+8sq8OtpRDpT0P/bOYzlyZt2ur6LQPG8kbAJDlXcsFr2Z
IMg28C7h8fRa4H90z1UoNNBckwo2yWY3qwqJzP3tvXZci6dWFvKQEjRd59kurnAgobX7ECMGa+NN
/YdXEYHJrTg//3y7U8DZDqV8BR83d9rf+2U4PI0i3wk20PtQgPQOJrwhwhinXWKB4ysq/95wBJni
2X6efWE/L9smvLDPXMbynsHwSU7Je2e42zG1Bsw+gftsShPEvjeke3xl6pmLkn7j0HkwsuSDKrpL
487ljWP9FdkGI7qTXEbYKRO2X0o/2k+/9pOD66nuqTMviBDNM9v89JGCMZjV2Ag828SPQIBHe+bV
l05/AH7EP12LWyPfSgZaeE9bdFd36q99V/bXn4+KAg+9V+q3ykRoXVpbyoBVo2MKlZKVIxMF1L1q
wFAvDwmX0Xbqu1te6bdEqfya0uNyjf7zo5Izb8Xx9NiM+Z1N9QxA6OU78uWh64lXp378mMKL1Wyh
//l0YTk2s9IYXTwxpdiENv5Qp7ZPRZfB7qUOfezQj0YUwWudRYhIcFlTfFe7KgvZrdv4vDzm9zFR
6WQmUtIGFgunlVxo+4IgV9whUzFURWrZRzG983E+NJycC84Fyxd8/KD/fMuw/BFi6zoY55RhGZ9v
W+7asLLXTMvfM0HtVEfB2Ik1518f/XwOq3G+N6fwLprL4fTzkBOK2HGT+oyc8D2yjHrnAZkn0JIi
Ypg/j2oO2tPPZ/1+xvny8+ceK5ibfrHfC3cCXFjkThmV4vqh7YwXt+7yz74qW8p5Q7qsOHe89JE8
TlWfPlgl0ck+n3bCN6e972B8ahFPNuPUtFvKSQD+UzW7weEICn3M4AMQyfkGRPanAwF7CDqfkhY7
MI59jaZrw4H64MXawJtvv9kYOjjziemW7M92LUIDrkL2Z/QbgUxgPvwQedXBDVtMe7EHwQ8w8TTj
Fs2ypQ1ZHybkvNqdjKfKU7RDktNIteE/NKOp6LSYo5tIshCQZWUh2HnDd3ovRB9/1qh9ReZiEEmE
cWbE0N/GWf4FRbVlUHUwsvYmQ8t9NSLmM8Vcjo8+4nqnQo8unpLz4mhRvzNRw6evxNGsY0UP3YoD
CT6oJkqPeRh+m3pfth5zG8a0z3XPGKv1dHKQDRhDYMHocxQhmNwuv+ocYhhMptBT9quhXVSX97mt
u186a9o1rZolmCadbFViExkA0HRIp8q+gHsngeLi+DNk4JzUED5G+O2PUW1TRp735rcVvFoTI20v
Vptam0ycMvRvQifVTtTjh6yWV2/SZ1Zo9xl71BcoFmYa5ihunmW5F7dl4AA/kpxIbd5bY7ifQp55
i+7YAw2l471J/Klh0EKYwug+mI6/ob4GfwQmncnpWcOZXG8H0+7feXsK6IFoPv609UXdv3dLAUEf
9O41JSb17Fjtflq+M3MHjEhVvsAL8JNDSnLOliA3aCWUGQgvLu/A3tmvrviaMqd612kfnzUzu7UX
UZBE8cS5K5CAs5QCAwpSRowztnhSrOaYKcuPELLorkFx34MFyM4RhMpNiIvLSwNkY15Lu6B1wTa5
yXmM8JrgLfIpHEjqqbvMQYLNqRXbrIqyOzfVGfrD+D0HeKsYHYP3z/HkDJQUuKTKSOrZj5RMs1lN
teXt52KKQYnpS5zRR63aAts3VpSsK5O9SufrWAffrO4ZeUwAYizsd0mmpkODsQxo0iKVz5wR0Xz1
gxX6tJUa1NvpFvcMm+KIBQrDhWsXVLFX5slJKpylps8Awh093FBM4DTltBg1/8ap5Vw4A7mXn4/G
iEYY3YV7wvfY+SNKX3vHWSxabkrsdSCqajh0rjJ1tqP5knZym3gOAb7csHaNgaaHryi5Q3+TrirO
nNvoZlbUWfdjsQbKr7DPs19UU3L5eXA5n2y1PTWrwqMm1BkEdUlDbREE8+SLY9E360vjbBjui1dO
3d4MA/dSYFG4dIhV+E5wuzV1UON+/p5aj9CcxhfIE30R4bOHX23dY4RcD3YSnbE+R+efj+SC7KZB
5zcOUnvvqu5jKhqG7BW4xJwQ1xlWeHSOjCA6O4NcjHWksE3mC2e5PDCyy8+TkfsnwYnOCot/PvPv
r9Ux2MgR+9hk8U0WdpPTLPt/feRQREpm81RSR0FenofJwMCXAO4ieG3ZB0kXBZ2NRvPPz8b9pg4q
gZO9/EuB7xzmBEar3Zm/8oEuhArNp1aWf1TNUK4iEz+Giu90jLpdFBwkOMixFgo/pdFetOW5bsmn
NgmDUwhPm8Ed9VEBhKNklgep3P4s4fXRTZXla5N6qnIOTpVvdZSJD8WdQ9nFPhijDJGL+89UWF8/
f+qnOjv/fPTvh5/PZW52HXwZ7SXUS9XKc1324uwA8qNZDA9apFOGs61l8X+fyAq5Tv5MCLxdx93B
x+J6/nkwsL5uKxsqil3Op1kIlD42+wQ26F3XjbnJE3M4OkOzbYiyAmyhJGZu9YbqDsKkSXL+efJ+
XqEkDttTihBgV2K49SIKtyH66qNIKkxKw8ieF4jvYvMk0DSV1ZtttEwQO6k+euX/8jLK7HjZ7pHX
jBueW4ICFqh5YCRAgerXwocr403mU9fANZva7qTMGUB/YR9iz23+WhLXC9ES6JjWjVE3AjgmW6Rw
Q7zPHRUwYUPfc01kfdfFZb+uRVc8J1VyidTiFbPK+nGw4mSLskdXaQ/6pNdkll1SKnvLGuI7Gve4
HOzk0yz0cM7R2o61o0KyKG16Zj5kHCqjpq7QwjYqGfSeZFVeAMAWUDLm4sYUM9saQQCeYTaLTZXh
TkzgtbBPZCiYtb+ywdp6GbaeMfLsF1iDZcp4HSkOAO1SdA2R7tRbJM5q/SC4ew7E5h5mwgmmTR+k
w/lrSOBqZID4l9pL8peNFk9hlRkbMko8J5I0IrgPzg6lc5fIvDyAykhZQqrxZDqUW2YGm/husYrX
rYlpvA/ag5Z0kZPXIlqgqW7zYOZhNmNECcv5MPOcxy2qntb9sbeDXZkxIFZlZh+LZEQ/gEhCUR+/
Pfoi2EF6MBkPZenBUP53MINbilw/eDCikWw10788N+5Ah07H0rXu08rTG7wG3iO8juafj5oZmHxT
BeeqndxLRnqccGC7MeQkr6U53jmKBEUU1LA9gnvOvhTnIOSmkee/LWKJPZUJ23YMfhYEPOLfqbyZ
Ffm9EfpP7Ix3pkuXbl7d+yTndmWDlXzBUrcm8I5DokiMuUkI5cZOnx2b+W5GPCMzk31aekeu/oqj
Tepjd64F6vVgX/s5eO/D7CHOP1urdnZRR4FBw1aW5YGqviSOlu1wTZF1RMeIpI+0Rn69d2z1PLal
fMw8uVILKImu52ynwEJ/+XQydcOn67lnzstiNRo+rQpj9VRN1IZ73KJpTUOQyglcNe17mBDemkTb
71sGDrybfPXFboM1QiYDYsm4n4dqMzQVgLvU2tpW/iczjU9tHJNCym1g9upUse2jRg/Cs2J2X+t9
pvC/+EE3EkKyWeejWb4h1u7aqMG+Y3rGs2E9D3l0zpETDkyuG0rC2zWFyC94bHNlR7exJhOZJGLL
jj+14HFVrj8eK/pBDmlvq22v6WGoTPHJ3QlbxaOwVfSIv2PTAObidsZxCQT5UQbFYx6bv0iRA0gM
DRjfNlaYaG4/qM3j7RBn96o2yueIPBSza/WrSpxfw9DsjeXJKweFj0zSL2obV7JzySpUstrBgoBo
yGAzzME/JyaJJqedfmNVEmt7Sa7h21ml0O4wIWfzXcUy2au63Tdl+ddhgtw6+8nvt32WsVfjoFPX
ALB6RDldBL+Hbh3k+FSNsH6c8bnume4c0EXJxI+mYM6mqFfNzerkTpx2J1ow1losEfQJkwnthoC9
jOwkKHJTc7yJFitH7LcTHeLzn8b77Sb+ozdYQMkbIFuVDtqd7TnhAVw6wG/z0s9ldweAS9Pvjg+P
v8jlCeCFq1mGxABknH/nFVHMIbPAU9i6uwdUC8oQAybdkisjpNgjbniqggYLyoTZcFVP2t8FeRRv
JiiBx5QaWdo0OMYTIl/w7+TV7Xa6THNrXFxJw2JBwzL8hWJNrh1IFAkmvGnxN/5hLpySPU5IcqHp
8zdKQN+HXtZb4Ek2Im9LwfcU71pyERg465eyyjvM1cfMDjV5Ejbllao9zra1d9chK9Whd1XZ1ce3
cyUkpu5gfk3xlB68GL+wbBH1bHYgbsObt+0CazV1hYtKAfez7yESPNUqtaE5USwS9QYTC+3dCtdd
mPlLMY7hX38e5KrtrX00zfYZ2Ly9DoOYktMiIyZRpdleigxjvErNfe8qf93YyXkpSGfCZ6jrz0PK
VsSgT+/k5g9+zTmHwCTL7nfnfWa89bhnp+UaAsyDbHvnHDbpkRyd7wJxyPVjFXqUrRX1t8nO/7UK
mcXXm1IyCef9NOYU/JYUKx7JFX4nxA23dPPhLI6nN9k51taI2XcC4ro5sVpH1fTG/5u1WfIfAdME
pEqrC1g2Zh9uh3o9equqcV9VE6N+++9VKdTdzCU5LPDfgGFzkxKrQH+lU2WGPubL0QeuQGpoKJJN
FGN1V3L8EnhuwRlWb1g2x50JwCXL4mnneGBzNETaJodrbZhvUzQh9Yt1TGHS2ivi+M71k3t+6SCB
WrJkybjrlTj4ySc9BaP8RUFU+12C1sSY5u1IiNG/W9MMmUpvgEbU2NtK2feWSAuwlPANAKo7rjgk
FMhAc2KYrO8HA0k4gzJBAyp2bmhMM3c6+4+IAhhjUbmPxyjAf83rOdjVh5tlmgOy/DaEePJF9Fu2
kcWCR+reitM31ZVHM8/vyLGKSydbnB6Yf7Lk7FAhsUtDE4dz4cGdwI5n4i6hQd69znn3F2lBk29K
/oSV4+9ZnDjcRL/51Yxt1jJjhldLlbZv/oa3iH/IkY8ljP9NxMu7Iq9DHo3wQyuhm0i3+RjBVPBG
3sg+Fsf4hz495d3L4NHCGlGiWFAY5/ItUs7Jq42qMHkDSzYVLHt6YL9xjB8av+b27AtNgSMQkNzN
sHDG0etoyPAczTYk3ib+nqT8Figb8G7YKVgAa/x0Qyf8uGmrPNm2wGn9nOJ72dK/QxMzwlx86UsF
Bj54SEKuG5YLbRO00dACVqQq8DJidomS2ltFkLdX3iSWgSFx8mjaw1JYu9q6wRHAcWaeWUI2glag
o0N0c0qMbqeC3sCvyM2xpALJjBFLqtZ+GUR4U5n1bdnJtDKrXiFfihSfVfnUifAlncHGTlRZXloH
ZFE9CwaN5kvg1m8RlHI9mX+jiuMaIf11NvtfFpMXXMvppw2SIDVS/dzB6Itk+QiB5xkgm7EaDPuL
bKazNj2kqUpwD0ESt+rfkWC2Fg0BVI9i3HBIeOh88CVTvguUvmBnMI/kY/lvT3eyQTEc4tjbBknp
gl618Q2D5ho4coQZfDEPgKUVRObazdnXz0fG0/nKbOByWW77JUxuF2CDZm5Fzn0WuuwqfEbgsjga
Xk2gj+smxYO+C+rqjilKdEyD/Elhqlh+Vl0cOzNRu6cUPBXbVJP9pP8ZdgT+Mi2zta/cZ+VOyF8e
LzDq/S88PyQW2gkZSp9tByOcS6ObG3G6EGmwca30RPk6Gl2uunXhD5fG+UrN6OR2ToLjIXzLSv0+
umxLHV/jsh+aG5fOFkOSzb0t/m5MYkqNkP3Gd343ISn6ZvIPVVSiw/Kq67uSvopDGhT3c2TJdYac
uw8TEiF4YQj/AHlsSF6ntExTyAADTLE1zNLgkODaOORxTF8i/poNVDBix+MXa469s3uPAHi7a5qZ
DWfWB+uEApVNiVCUOsbFhMRgjayHeGyL4gnTlQsn0H9lAkjHFNvAQ+2Wn4ZB8nmJi7lRR407Prcm
obMYAb5mLWHT4enbZPDmbtz2I2VHXLhFc4+i9+ynwbWxmG/hIdiY8VL0ggBFvVlvUz9ivALRWKLd
w72dYWSpxL0X6b/sCx0GlSe+01olNSRsRo4bP2z3zuz9NpyW/7xdfWrqY4vJMND6i/tOgVpXAo0d
8ymGvTavD4Uqd/ROleKXiFVxicy7okNjaBzOB2TLbqPU6yRiXIaQeQZ2DTGm+hvWMMB6ap7orX0Z
go8WgzWGFO5LjicdZgM9oQlxmxx6VGNXs43K3xqUoMqmuSRIFLoh9k1eULBo5Sb25zUJFMx1DdZk
KYInLxteZA9tkhRks561r3mDqGbtOfbWDepjJ90RG6yBEcofgYwN5p6QMVuUeBu582+chi/pcv0H
Wf5QSeoAVeTeiYYLmw60rejMO14RxbKTz1uNT2gwsy9QA++Wd4xIUEpGOlT6cabwwK2HIbfLJIiQ
HjEYLD0RdmZvZRyS+moICSP8NGW2tTGDrpgMrxGU7HUsh3knRaTxx7q7mqo1ECj3TijeRx8Tpp98
cmaJCAE8xtV85Nzwl6uHJ7kmiVywUngut8musD9DF2be5MGb1GcdCQln9q/r1o9SslSSjEsK/5ZH
3vvgD8e5wzOaddYGI+pzWLR/x2IP4Jq7KvkwOAMN55DTbMbfI/vDJiAASHYYAby9he21cxxU28lG
RDU+rS77HIAtrWYtl5VqW8UknBCd7V3NSUFaBZGQUjsbas9YyKUBFmhEXhcYmuZXnun3KeXfNSmf
jd38Zvqg900AJ5g8nLeaaGqNrapxmNjVmai3/eQ8Yuj85f9xBPXhU4RJPiHzPjQOgYZ0h7PUPFa+
OgGuuISe9Un01d9Dyqq3fq5gHJrdSmmqTsfax1dgPw5+9yAAV6zHFByUzXElGJ8CV4KipT93nQbh
N7U7Rw/HQMTKO+gWyTlsvukIYWhSsW+Iw57Otyx4wvsEAo6EMOEputJSXqAATGHB6s3kh/o2d8c7
RZFgaJlhp5z/CkCJxJyIYePGE+NzKP8UIYdQ8RWRfGe0BBmjav+mqniE5d7Amyi2VY5Y0QrgNPKo
RfsYm87FCcsXO+ofWZTMKNpZ5GzYqaXAep7ZGBPYeay68dVPphNN9x1bxOnGKnspWkVklQV0oPLN
jNTNyqdTlHObMHWNL6zhmreOs3YeQl0AUIioFigYpTx0UhD+zWAjN7s55KwhpxlNiTl+4FEOa5t8
lYxTNeYwD4s3z2cBaIyOFnOL3aL7CxPOVc7NfYuPYmDeZ4b53xb37Ba+0bPtY/zHyPFtd/qXO1gP
bcglmVSb0KX+yJh537ktjFEYhGRTHwvu9yQfvh13fpcBF0RoCaKgelMOI5tOs1q103xBp+RGDl8m
gC28szDdTqP9iVAAQJo1riUfW7AypXiVA+9UBUzUXXlyqGsx0BjmIt4VBh24/b3lxEeALAffVk/Z
ZxUhjQbOYGyLaLi1iSBI5oODqYycPobiozODcgUXLdjOFj/eMl0PbjO7V5MK2Z0j2H7rjmQ+5+6M
DfgtU+UeEzPhGq84IjXRvI2BaeWDiMqwYh3i7ikOivdEU3Nr1OW5l60kM8Zzwwsj7QqmW16IXcd4
qI7817DTzp6tCxcTlKGG0p9j5+9Gv3uvmzE9cKPN8NufO4xX1A+CEXGM977rD2qAlFoReN5SjHpy
8X5uirLlxNeCyWeFG9emHl6nWNT/6AFxKg9h0DJATLHhN/Ow9a30thCGwWqQDEkE4cM4bc8qcrZl
7JIMGXCcBPkxM4P+LqZ1zGk/lO73ORmRQzrkLcjt2V3ZyoTQX4SYEZX8pSCYb1nqdlkKgwrCaMnt
9DiNHlA7IEOrMKjOhQcpdB6L3168bDTwA65bFvj1lOavg4nnJJKWXqv+WC0ppSaAydH4oESYyeVj
lDIN4KRMIzs5dZKlg4HI5D4PIy3BRToQHofcgV1g3o6C48zEpn0r4oSOWdu+1oF4Dzwavw2B30kw
m2IfggEgCg9GIzmERQfXBQ/iMFPakyO6pAqDGwaTB/s6wfW5UJl6GvyMVccKlhpjn4jIoHE9itbY
abeQG6zkVKXX+7qxcZ1ambUec9axysEOk3Q4DbuITlN1DioL9lTLfSaS6c3Cv6tLQEcYuZn0L9jW
CK+EWzsbkobxnRwU7yAyViusMZ/mqIEIsiHCzbSNfREwkAoFsxGG/GX5HiAkQ+H22aLbD3IA+pS3
uHOVOb5ZNuxGnCKUYuD/3SrlM7GJk7uuJNK9ULqd2Ufpp58ZKaXdGoJ9atj4G5VB+dSeeLXYR4+y
757wold2tbG5u0C0CC7A1OJN01MnHMjMWCcFxBrgNiBkHZMRpynzXWbBPA3C6RqH4ExSYCD5dEuA
UB9D/JC8PYAQpeVbjrMcK7ITcjzXLmBC/LgGUtVDzRxOi97ZAD3IdvZI94/rRB+zw1bLB2bRFYiI
ZLu4Cojdc6/6wDux9+fqznBia+Mwa9mUpqUW/sXA3oQLzUvSXe8YtOuWk0EGuii26eiFB5Jz7JvE
ryFwm4MtW0yPVOgxS55KW775frCpGvCFHn43xnkf3lxDvFuClxLkuBghD8TwWpMJhG2cY6BAe/hs
mP8uoxtUKg1QbLZv+WxQpZ2qT65nGja5q5BvsgZpbjlGUem1T8h9cDsKINAp+00O5Klyk1fZ4z0P
dr32Cs59DabpbGnIzSPkV68bXgI6a9bAo1LPCNchlU47pt4Fo0AOTW6r5L7ndkqii8qMMes28I6O
U8QQS5KT47nbCm+aQOTlBOJifdfa4bR1whlcYYnhSAeEYBWoDdwXZ0oW/xT2FO2LKv09J+KiYt1x
V5HeakA8A5dV7+ZS/h5qfuPSIyoCuxVtChuc00FkhBjSH62McEtBEaiKgAhCaQLPNjxkcWFuq0Tb
K5dn0a6xZkEvhQfvBK8O6ZFLN+mrSSfB1RDOmQPERqNHXVRUDJxpTbrtU8X20Ap3ppM+xQO9VQMk
xzUIo+cfKsDUVtQ0xdPenc2dM4JqbxkGbSWG93VeRgXtiqGxhlaI18LtHlyeQad7gT5z1WNrgUgy
QJJVXoLVID059c63OTe23rhsff8YIZFTiz5bSL89qRBNRpUJUrdsWsjT2shX21yImhtRbiGEkCub
SgZ52q/eyC1DnRB6m1SEAz0EpJUc54eA6cQRrgDVf/QBoDE0GGHZdyqqvJwkgDUQJ/KcG8mVSIh+
DUbR7dOBTumO4fEmn4pzJdh4luG3iINfMM3OVlOOr+n0FuKeIcjInMKf2IdnOYCTMJ2xevkRk0x8
gcxjvPQYmpRe58kDw2Lnqe0YIVizr3Z2sJdO25/iad7FQ57s3DD73ULDanTZPSsferHr0pGw7Kf7
1HqKTYkPvL/ZM05GnE2cY2aQCRXpqdoRv9kUnGefsGDB7gfmcxIuPVmPngkxzhT6F+2Upz5RtCYU
QXDybLU08E1ri+bKOq67beks/QVkjXMrgSsK2r6dYjTksP7gPnNnAY3dNEN7FV2+86JcAP3kXl0C
Gtu6rTkSSRjl2omY6XBKDDadUJ+25dqb0B/bbdGyCMwKwmltDQd2e5++38GGIiwLf8i5x/7VbsqS
yqkxze21thWWZzxkji5+2+cZOW/NcazfY8K9yAxEUYKbI8/kfI59MGRsT44xAvdGzrV9wEABFhCB
CKwmCcrZ7PP1GESPWZZv+i6qH7pmA7GCC7NxNMyJ56z0oU4HsjnWlBHn3YDEU+p9XJf0IXFNd66D
r2E4FHF4xIHg7pFYA1r5NvRpvsfhxazb5mh3+V/cBN9Ma55c/pJPXegKqCPT2cl97ZmXLh6DaV3V
7XNC18QqCuv7wJH9IV/mJANxDcuvH1QRiq2WyUvP1c7LmD8N42X2RmrWI/dQjIt9TmNMj63hLhaI
GhO2FM92bWYq3CNR+Oqd6ux3bgf0lgbBx1BGL7B9rZ2TQtsxJ+h6c5yfVIQdohJyH/KEQOwkdwcm
2gN5nol9M4gIWCj2SfLBhPMEyRco0t29pnGgIXXhkpR9GOfGRFhouMRgVZENbyGwlJC0u3wj/To+
GVwhe5uEAQSbpz4OcPJS6ZRJR3F+pIxahphGerrNNI73LqInS+ptbVhvyo87FrEePZx9etkTT0nF
dtaYbxapc+vXULBsNPPYqohLDNwKi/E9S8EvseGnZmBDKdnBtqrfOfccYDOs4gs7uLofIV4dyyw7
MrPfOkF23wzxNUCpXiU58ruQ3AvLzLgbZvcpwZhIiRjkh7yEZRM2iJ9Vx4zL5SbMUUduCQcvqoDi
9AGyuG/x7BdUxSIBNvexKSg9qhroobe5qj9Nu0HYJoS+KuqzlaTDNmZxWYkEq0Rh4IOyDiV2vSUp
Aa0e9ctoitvomd9VCE3HMJjRzTA/VFBgn7KqY5JzSQHnKeBaQn7owaELE+lfdQAaZIEFUDr8Lj0+
fj/4k6O4Y6lwSTL4KBKZrdTeyIOrL7Due/mcb9M6fkcbQ8hL5p3SeM3i8G/Zgb4VSX8elJPvHGd+
z4b4my46EO81BS8ykUx8J+6ZOatQHRYbyY67wmzDIuile9js5XXM2Q0NdnYjncPQWK5sE2ZSVKF/
BgZTnGphAQyN/qrNnKRN3x0x7Ua7VCHs1vO9k9bB1TUlD5HlnOKqezB61jGrcQ9pGacH0zCOAHXB
3Eok7DIv2R7L8mtIDKaEg+ZnQ7bi97YQNvMM136c4BbQcf8yzf55EtxQqbdZ17UyOTm02XmeXIUO
YYMlB0x9CrgVPzgVxvAwxEEP/KycGUAyJCHMJr6bRjvbCBQ2ZeDmLRPFnwzuyLXRepvai5wZ15/S
LFt21+j39ktXWMZD4sTmQxe3+R2E5QtGiuKYzsJdFWGqXsIpPAQG0mFlrbH1zIfaG8ejMUD08DC8
ul27iplZczMbmT8n44vwELk9Mi5mZVHIa5XuNsXRdS9LpU5d2558a5N2ETNzLvvtPMhbVfRfyJg0
vnNb5RD8AlSnWNPPduni6r1N0xZWF/d22/90Rxwn/MJ/pL+L5JTuewn100kDY2emZPJN6u0JBB60
k95GV0dnkvFm+mWPBf7lil65pE13rHEnwuTwCX1GnnP4u+nqnbabE+bmb6ePMQj0/RnjDRMg0hr7
gea8KqIg1CmxWRVB9ik6hp1FWH9NsfXumSReIUBFK19F/ZPhqFvnEQ+Es0RPhlWe4gYQx2IOOEe6
RTSZHxJNXoHmQU6vHj91fDZqpsB1bm+yyPxioiSZK1CzYrpzsud0cq/JQ/eRMWLoUWCcEdbmTMLV
crRDYd/85HeEegL5xYryGf/yFU2Nrs3tO7Dbnbu0sETS3OE2sldGp+JDw63OWch9rg9Q5b8vxVj/
vzms7IpWT49/wrgs/msXmCkp9vq/V4c9Lb1e/+1//NXxr6//46/90yFmeXSIWZZFBFkaktJiKuL+
1SHm/oftOA7zMDDelm38u3VdmOZ/GKbr0sQuTQKN0qdo+V8dYsJ2/8P3lE+kXUplmcsP/H8oEVPo
qP9biZhnKNPGamxInEGm4Vju8vVfX/9Z6mzHDSPbHpNTbIzdKUgGdj/IblBXwt3k66dywU6VYYtK
5lNvAjLFi4rnkeT/eU6W80ltTp8dn3eZUx2MwERrEJ1xm+WoT2Hqfv78aaBS+WBnMK4A3ohDXaV/
uojOVER789RQPTEZwEXgfLINzeyhRbzJ5VPrgW0jU2gx/1m+TAaIkgw2aVB4P/oSp1ueBxgTA3gL
dsG3SV1YLyLjcC467+xZ1XPMav1E3ROhvb4s94Ydxk+FNMQ9+uU21MF7K4asv6Yld93Qj5C3vDJ8
TsM22BsLXw5FWGA+t1Pg64O8lITrV0OX1l/wE9g3ptBacni9kfsow8S5X2pDKZOdwAlnU3Gb06K4
YUyiXhJOYcIs+KT7N4TR8YyZikKZUQ1niDL1KTAJi3c44vHhU4PpTBxZhkUWFlZF4yUA8POyc24a
4TzrqH2ryQ1f5yVnkyzE2D6k9UsL7T577fgX22p+B78nf4G6yMFVwoHURcHcbr4EteNctX5vat3c
W5HZ3MvJoYiQ54juj0Uv6Bx3FzfD8Kgm3I9Oqfa6yBAg4t4/eCU33myqPG/1s3PIZ/edrDGqZk1i
BIzzlz9O9VktD4Mbcuj+Z3WMQmfrGpRWS/su78bg6efBM417s6rGqwa+eGJV66ntyW5i0PZjAIbn
fmiS37SoRQ4mAN5y8WliOr4GYaTp9LDjQ4C9CfBJ4H102VPugx7IVMiGCXDITOwBBjJTuWFvCUuh
ovj3IonSexXDUwoqER9Mbh6vVSlfvLF8bPotLc79o7ZJbqUdh387uitl01/nxe2bko4CDwMuv0Jl
yUOzfo2Nyd+pUdpbRtH1Kwz7nF8SLxb/8J2hC2hsJk8fhDseGpUrQo92IvC6wSYp9NzwLLgogOEE
gKvJMeHg9DGt7mvIYnMflXVx/nmYqhnbah4VZ6lNWKPzIsKzNsCkhRPYG6KPtmog590NSDX/5c/N
8mdrIJnhDN0TXmN9+3kY0TpiNaRXuO36Bn4zbDKX8LrrYcAaHicUPAyX/+shcmhUq9JwPP989POF
f38Osb47Ce9P1+fxMRuiQwwP9ZwuD1UN7HJS/5Or81puXFmy6BchouCBVxL0RqK89IKQWn3gPapg
vn4WeCbunZh+YIhkt6QmwaqszL3XBsRohx1RX7nT7fI0H+k/2cnWukfgavqwGoA+XFSZfEsTeGma
G9DSrOpW4Wt5xIuhPdo5zIc2PN4fQSsXPmKwZupljoeuIOyDdZzjf5o1Zxjor6jix10zO/X5/tD9
phF98+9drkIAjHP7OXvIW5lM+THqMKQOMhrpgN0/g5xjqmkZKn0lE6QKKx/oZw+GCtzOKq7Q0Ypr
6qb/+5WdR/EGzYlYMxvE+nF/GpMB1g+H7w2hBeTScjfHorFpU0b7KWcGQr7tUKz9MS3p74IeDEyl
TDyqz9VilrbK4WabMuZdm5ttLmsLw6COqK6PcM/959nxP89OleYdqUp/nXoCcVBq/sVIDkPi33LN
+/BtwFox455rUdM4gext8KVLyLfUBMgtt+XuOOOow6gASPHc6HkMmstdwqFL1nV3AOocez+0m05q
jvXPqvablTkN0QuvFiRXwOVHKaboKhPid2END0tI5krM3hLIJcRay8FXOJXq9n2fTZvQNtNA1xuw
d5Io58eG/j48IYcUlZhujMsIIQ5N9OTYQNJTHs7ABL1h1nd1RNvQTzeMKUkwaWFY2L5xiLSaunB5
qDZKjSEGDcDIzRKsibz+8+wnFxzW6YUmC9IMH9nZ/e5/n/CyRt9XobqGNAhhiqXJiehqDg//58ui
goxqR2RpW3ndPaRxZRyk5757Ye4HSY5HVpf9FaNm+ZghtX81mdqjE/XpxE66e0K/teZltTfaXHWf
pfKDoZjDH0Hbba2buAyVB5CisWwHTnjdf3s12LUNFl3mYYlOyHsMhIPMb+4OvaHvWwPBdIOMLZjQ
+LHjqPDY0z1kgLLQ9a0m1wkQWb7UNfPJHeiW1hHWQ7Tf+oXUouRY6cYxrvqCmeXymJOMeF3Qe2xY
NZcScnlsucnwD0LkYVOCOLAAAGLL2pLIW67QX9QXsmyqM4F+K4tt+wHo/pblvX9SIme+Zgqx7Rd6
dB/nTGkQN/8zoJNi9sKznS/UetLDIQhJMgZV5byIVM1PIw1X9lP75f6Qvpw1ocXt8qZyV/edy152
LqvhvI3htFrfH/Ok7NnTpbtlXojSTs7iefBteoh+Bq8N89vN0mJ4qt18yYCGEN1G1JFVwEqNYVUe
7nfvN8UIHl0aULXud5OZjIe+IGeraN9qHGofhc7JIak5QtzvzlF5KSY9e2bGRoRmBArBsn4N3cs/
IotNoixrfavFKv9Is4K5mxH3D4nshhckRf8+rhfQMZqS3sL9X/kKCWBTAlxsuqWbWyawVei8j2nd
vE2hmXKVwQyPXJV8+PQZtwMci53f+8lHr6vP2XDlI6Pj8VlHFQp3bTpGgE4CxzPJfRaFce0zlJCM
Iqpd5fUeskeNDBjHxZxqHH2D2JfIg7leMmC+SkOgS6xZe4CXQguPDG13L6umPvGvA89yFIyfbVTd
GF5tm6E4sLic3Gjo7lXxiG7HxR+CSdJDeH+KmJNv+ZUlQKIxfHGS/jG0UvHtCEH3qSJpsh0t75qg
7l1DVRTfWS2hWg5iFeOUvZqUQZtOAUsCxea/tNX86BrmF9GV5mvOiwIZgSQOXTkGrnWFvQcpPkk8
1IX/vWssd+9/+f5sM/f2E+vEtmy0aj05hv1oedSrmDNTmMdthAaA/0IuO/VrcaUWbb5Xk+7tDIQf
oL+HED2xGT1Jk0LWTfQa548kYaS35wfQC+bBKFO88hFjD2+2P7TQeZR6n/0zmi0qiiT/IQ0Ra7MX
ZU9ImZgJVijgGR5gFQmPg2P3Byc0h6ORhd3RlPp4AD/Yn5weCOWIZvJsDDVK4safL7PHOCGrc5tM
UzffVsX8HrraUgAZyUMY0i9O8Ct910PKrDuqAthF3qHTYNmmcuiQcct8O4oUd/JAJt5E8O2R5Njx
ZMNt3lVUvKnwIFWjUjmp2l40h0XyRAWfTQBho6brjmjUzDdhCMpIfGO55dBAAQTAx2H6EI6uB3C/
xQHs5PRRzItwDb1+JXMwGzT8WYpsnKpvNMyLb9GHJTbjQ1s2zLAFcU16O5l/SKPYuMUQfQG11oKp
GNuzSyrwNZk4wbNqgfY0qnkPJ2c4yRC21zg2PZFGScZEtt4MJKS8l8XYHQo5/9R1zKUZyuq1Rs6P
YifS/mqoqpXRfKkBqZHJ3ESoZ76RwsNH3oHfx9P+fheJkXGKCx+fxPJXkpx4cg/95uA6pNX5B0fy
AzJDAtW2cxfYWGufvTz/h/Z8ttLLTt24ItQmM0GoZRYXKfry+uoXSCikm6OEgYu+L4dCnUojtLdJ
OKJia90HPW3l9X4zL18J5B9bLkQ4nc70ZQpV/0X0ux4wX8a4khOwJUn7yzL4d9JSDc2oWiSxafdk
CzKkOElNF5cm8MFTrD1lakugYDDs+PhDapHxvAP7516NKWVmW83FExSYkKmk6b/6UaFj5FfRl2Gy
Igpf/po04ywbA8hqZLSYdlD/8KE4odB/CbB/zx1ZH7oFJcluvdB3sR5kNrFcJmFU2zBP6zdfx5Oc
OQCTwhhQYVJ9ZO1QbAoXxKTy9OwSq9AOPNawz3IYDq3VjL+Nkf7gQe5eMYePCNg7dTRyU7FKNIs8
ql3STlX1hfGNHj6REJeqVcOtS+zfaoyrLyOXNodOUitx+w3PemveyKGpvhQShkC0tnFk5RavXcRI
YXkcevC8iZess5jFDi54+Dq4xbHCJf1t+4gJlJf4LH36wgCJfv99fInaSCzHvlqpFT/kA4ORdMrz
b0Nof6cBgf7gkh2H5ukMl+TLakvjrSec8YTJlW5v4ehvRH+IXV8hEbo/W4K0hT7FUnR/tiuwE3qO
Zpzud2Nhv4R6pz3c7zkI0XrhxjdSc8+KZsiewso8EXwBY1QW7jG32X1ix9YOcxp7R66KHIOOYTH0
s7q9EHhzZJjou8aw9UtlSzI1fTaR7g1TCeC2xZ42yJFiSTUtsV1QwDetSqsnGhkCwyeS9aYL+7Nc
NF+T4XIeCaXYjpNevrZT9Gfo3OHXDLODbYzNZ+WbVlCVZXEJR78/T+iTN5kSJTl7TLj8Hi2U6+Xn
0ccFH0UdZ4SoN8gU7q0A2kDOh/phmQ19WRn83nCKyiPXrf801ubf+/MwHqn2nSl5cmLS0yXaIctP
tE2cCnmKyxRBfaW7Wwh6+q0hRn0NcDL8QHXwGnoVuQnISuOKlZ7O3buTzTNGZ3xksbLbGxTYeEfI
ijwlqoNnwBu6NurovdXsFuS8l+6Yvg2XIuvMXY+K92xpUbd3VeOeqlTEpLeZyclvSacOXaJ6oFEB
SQe+ddCssjzhavKxeNTR2ZpwIHUtRPjCnDsiBvr8maAcskYqvEj3u/ebbiJgeba6x7Swc3InoBJT
cbFNf5c2sQ7oEOer9IdHHGMlMmoBb26C8Mt56BHuAg/h8wf2iMpfDx/IcQRCGjk6EgRlHPsBM5I2
K/sqO9buVhjTM02ffO3UUfap2+qT6Kzmb4Fpw3cr5i/MSwlbCZ3fsih+orLRgQX6lLhdUTyDRVAb
ki0odazB3ZX48XaQiwoiSyua8d5EJCAjKHLKUtyXXeHcwgERkl3716TROQG6cY14jOM1Fu1R5hvX
Ry3oZoW5m2vWNELaiUQs4p98NLWHFPbgiw6x7/6wzCI4gaO5jUZ2bQcxw1fti0+7s9onLTW98zRQ
uPdWnH11T3VSFUer83e6EXYp1npD7Tnn3fzR84mbd+SLg2VtR4JWzCCTl/V8v4mYSwxOmx15c+M9
mqgGulmmHnrTlg/G8pVjhPHOMdGa3h/77xOsp/kWtFq7/n9PNK3fbJqerBKBPIiyPXpEnlA8lVML
uINfDO4Hd+834G8enJwlFZFA+WT4dM1i29gRHs6KvjyU6VRUA1PnmYzTpGvGp7w0SMfiCEsIZ6jR
6uaxUuvltdDgYiz3ZJKQ72ewieGBQCOy/IP7TZUWJ22wsuv9nmbg4ADlgpHTC89A4LXWP8/JHP57
Uzbp1OLpM7VNTwrtqetsQNcE3iXMxALbYPTlmP0hL9O/unT0DSJeWEkDweVjb7UBP7Q/2qPwA3Sv
qLoyfzyiLNFWrKV08n2BiUfT+CCHL6SfkJ63pNuryEQOMkl1vN8YdBARWCz3jb73gr5C+K2w2x9R
5ZcMGCMLCeqM8DB2m6MqClDIhkc0lGEeVAu7FYXaysZzuLVnxEHM04td21n60e/HzWxEb7Hw9VPF
b3kjJQssJsKKFTIiHB/Ob4i7Yz+gRY5DxyVnB9vPZGUUE8Imd92eaLwlL+xO0BtSnE2RTZOJ5CN/
YKDEIPHDEIhTzQpIIn57u0EwpwaVHWnPJWvq+6CBScTZC7MYSwxxWbTbBE4ALLRvLR2PC45apjVh
5X57XJWo4o01FfsDknrhg/xG+Le1HPcCrvXW92V1SNtwBeGwxDTb0Suwb0Rn2fsmU7vQxzka1qEV
eJ5nnrtCVWsLDI1BE1iXLJgNG7nm4nxI6dwUUlGgls5p5ggdJDQpV+PFnGfzhDlDO47Jc9c08RH6
3trgQHHKu/oH1XUKJrKDnynd/Qj+mRRSB8SgnzLVURRfpmvhLrbzHeepq57R1JuhrazCUd7ssb7d
rxY+Sww1vTJ9r9Iy3hJERPvHSyyOH6qCJuHF4Ao6/psebVg0yiV5RMR1/Xsj/PZYKmQEOWBGUY2k
FDRQI80pO4zQanscpSs7WvomXY1Bg/5o3GJVz5YcXseHPE6axtgk86oQY8O4zIm2jW9+2EJOR8tz
f+jTd+vBC3deXj/kmYOLUv/u0Btt9TGBiqL9I8IoOkVauKNbkR8c+OAomAZ1M+tqbyaAUiZ5gd6c
bCZreCU+S8fP7B40RmCrpp8VSSfejTYkkLZiPNsjiFWz7nM4Ki3BEdW8CrN2q3EZexM9qPtNos/2
lqSbP7R2NsxM6f5NG6iCqJXpZ9ECj52tqoKBptN+VhgvnfTK5BF29KjxqXYlrL6eIIKGQ5RKzee2
wzxllq7HBcA8i8MGUaWe2PcCzYRtJR8t2LibTokoQ9Tqc0osQNYvUX7ARE8+4ACs6cvoNq1veqXa
ICFI5KGWMfWgvvWh/K78GveEP024/+bkbNm0jStrNDaVwx6qkWo64/J1ObE6KsJLR+8YrXLyIxi6
78stV5kAg87Md0TCH+PlSnK67PMCpmqM6qwtMgtciNvQmODcEWUOsegf3+6eM6y3G68xPi0PYUWo
p2iMAPoxYs4/iAqh1+jQAdbcgENDShohO15ZNeO2qkKw52xq694xdw6t4NXQKz0wfO/iavNlQAVE
r0k+m4VMj27ZtRdSW+PUdFe61/qBArrXYJ46lNXkgxV4LEEQHL0ERaWZU+nZAZux2rPC1uzc3JBI
vM9S9KY9s+2SFeO0OFvLYcncnkB/Wx4cX5Jy10UZnWsxDCSmxMM56vSNlzQvRecSgaaxWUzWjEKv
Rk4Sje8Nvuxg5IwZoHyj6KP7AE0tD2x/hs4wGA+63v8DAJzYoVwFOBvivZmWvLGS4tbBq01qDSE0
rH3v7uivpFc/6YNdr+jNAvHWiBPr6b5LyzOeCy9zA4ANBCgV3jvY9Eg4QZyOpxRt7iPhTxFpEfNL
TMGzprfsZxHMFtm4rw7JX31n67vK0c31tskjD6irOaPPb/7xXcI8SjQ/gZ067cbsWy56880ztTFI
umTEwM1xQk/M41R0kNw87y/W93avWmQkStDckf0rknX4UelTE8sG9lA0b+tMizaeIHwC2DEdxII+
Xn2ZpfuoN3AX3bzdlYPEacfFkefmh6UEAFryRduhR2zRhckvjMyVUqX1nbZlFrhuhFGmn9O1b4Uc
4TAw51VCykxNuTQ2sKM1cxku5xuQQ4QGm9RSqeEA8V9sI313kiBA1pWYQGpH5g2r9oRiFVhT0njv
Q4OB16IHvSYw4WjTSfCRTQJ76C+1P7+27fDb2lDYB4v5dGceM9XPeMjbnVGM6jPN2KtUSjpQ6u1k
2fEhgbfWWMNOi/w9+yJA2oqDkEnM6gTDhb2fZmOuV5jVQ3y65c7nVI8wx5CHakRiqOPoYsjneGfB
oQD7xJ+Ofr/HURlLc/Fke3BDGxd+5dyBjmTpWvft4HyCXyUidOyA3hYOgg7vVagZbpffNh9dkv8l
k2GvuNgvU5kxAIOUiS1YBjSC0PHgMXRq+cyOhgSb71rNCLRKQHpxgtKlHvJP9micYAtqaFFBl3R3
1PjcdAykmHj+DGBxsBGm+q1mQxC5Wwa5ERGfB8PikMwdsACJVcl1sq2bMuyB2vjseP33XCPWhr5V
BT3C9TLJykc6OBu9Z/hVCcYLmu3WBzdBmDBaAMnHoXK3VS0MztV4hRCuNg+5R+ihm71pmF8kf7a6
GDFV+uE2oq8Q8jGhHMfgrDfyOEQEh/mkNqhuHLcjjfkst/KbHtlkjeZugEJZDyq9fDYkiUaDsI9C
etYxTUZIg63c0/cyTkn8PpiSFrBB7zmziceqga+thihEVB4PWAi9Wkf5YhXr2kQQxQwoyPqBlkWT
f5q0One1ryESWXM+LFd985n5vo+shcRSrceApCXtp+P7D25NpYj+Bw5mOR+rXqO2wKQT+hyBcvFh
ZvE5cXj3bFWQSj5nnB54cVge9gZxSvSTkyMpziBj5oOpQUoQ01FHxB1X/ptH/2ldyaokyrUjDCJ2
E+QZ9ZuBwHLljoUMBqzQcXuA4rixqswgyq3e45Fk1mDh37PM7lzjuObY2u3t/TjiE9RZZIJJjutI
tfPWj7w9Q7q/BSf4BG4oCUbpJi3mYT0qco7SVuw66Xo72ED11BUBKj8knP68cZHH8q6V2EfqaMbE
Uj+5o4stHmpVSKUD4w0lvmTSm2oWn0EHEaeafmh0dBg4sQZkmnOA3rCjCUgtlTcpRL88PBEbjhNA
FftRgYYDxLQx0wnjnU3QCSUJEFhm+Qn4kt6Ooq3biYfI0EAkifTczNI4uQ3mx7btDwC5UJd1Ljyj
qnoRDXNqmjApoNKfzCTz2TMj8ppMPyAoeAgiT6LosvOr7jIQInDKV5F9sIaH1PNBNfMJhbtY7bKu
em2YfV9DECUgF1oC1Nz2pCGBQ6wa20EN6fiMVanZFr31WJliq2h6raU+jRz80FP1NTr8rL4lun/G
P/teJrK65m2b7tLYusxGFjDcbfmulfioE61YueixcJmHD4nJ5SP1+Nzz+l6yMXqRkpcnB60ViWOq
ppJZIkFnpSAymhAB71QR5JEgvdvGEVhLjLvwVeAP8xbvkglQNiyDcDOGRoYEPnwMe8y31ewfGuS3
esjq5H0ivbZOBB4BFojY0jG/jAhFDtyhexhtkK9CHSe5kMtXR22JGgq6lH8VaUgZ4DBNMOUh8u3i
OV9iKmQ3ZVBQHPchTRt4/bbz1NM0wPSSmUGNzgti94KX0yy0ZhxXMdgfk7wpTvebrvwjMT4djRRA
Qmt7/OWkuAyJ89qQTsXx4DyVhh3Msik34MM++p5QrSz3+y1e84+KDN2jF+LhGDItuTIzdzdJG30Y
Las6GQPQSguStWbpdEDQUuOIKeTQSEIiYNRvvD6Nr7WS50Zg40extuGCh43V6J/kmcptiiFsheeH
Orav5KYP2d0MSfHcXJVdb+pG5avOdYh9PLf4jk4FzX18rhN7fpuIvcPSo2mOAA3/QmToSltixIoU
ZzH6Lt0SQR4NpEAYTvnIBVJPJkqWBq7BzENrt3NOWigzogAyyWTBPMjGjwJ0pzNnJO/PqP0Y/iA3
Za2ekiTyLr097MVc/iZ2pB8t5cnbSIAZn3PxNRf6GY1LclLEFEtfNVS/Hcd4JWccVykc95jPuczN
G5Jr/RpaE/vv6J9Cs72YYIC3denVQZFMf+rR4Xg+wg4c0ukPReCICL0bbwnDokMVZiApe2u8Vegj
a7+DUJ3FxL9zEoCrUMITfAABtmXM5OEU07xbitJwJeMs2Xg6thCyEC1yCXc5oJp1sZgrHBuHYpJU
6EtNLIg/lBwpn0HGVB1Bt1Vg8qYG7Me8DmmOf71LFLpTUsCz2t2DpqMapEBIQkKwYN4vv1NKnUHP
OKn9/qJ7xRaaOoBHVCeBAxWRthXJbEWxr5oEZcrwUvS+dnBcthl3I2FGrhpVQaIgVzShUfp4v6ka
5uQFTQW+DwppOmxfkgNZ0Eeg6fPK+UZw4R10B8UxyA36qvPOtfuHaHBAjJQ7BjL+Ku6xLVUdvt75
Cem9fCqQS8YjnYec7Kqj00WPRjQgUO4ZOJFGVcjpG880sIUifXK8GRbDoJHgCyBoDcH0OA6smHYy
bxm9fjWDWQI75lSX1nvXGR4RWvmHeWIbo0mCbxXLagR+glxkYchbSb19ZuTyg5dfHRLM50VWnV0I
WG4TL7Ee1h5KmBZAFsSshfyUJtsEC4C32gjh/tU0YiX5fgfnQ5KKu25z9xrZFHZ55B80NrAIw0ht
9zffJodCJAS6ML1ERESEzTCA4yxUeqXL46xnd9ioVPuFEgajI3xKUsTYfd4+YHKGWgnNadWgZV11
AGZhrJPgY5SQV2pgotLLIS0Z6q2HhyXyNtm0LUFTXBznIfeGE7OJfZdqADz1eBHTU411Q+PiGj2Y
I802krdqH+gCpQNdZvLRNhnObvokOO9TkyucDPFGalbAVCaIsGA4NjFJGpKnTRlKMqnIACsK7AhR
TzLDoHC1m/la62dKfnqYa9F94iTt115DLeK0BrUxg5ag9aY3wML6gWtUZwI3h/vWQTHnYq1ejAmE
ZtRrM+SqrxVyFoSAO3/Cme2r8WzOC2ywZNjJiGZrQNCkVwNMUYfEormYiElQmbPu2SefUYiW0Trt
cTZyhg34g3ZhB+5q7j7oOIZH1z9JWSVwJrHoCSPa1U14cz0bojvON91KADlNEISHEKy1+qyyaUFm
QlIhDvjbTKW+MaQ6EyW/Tb36irevP+U5S4FAfJ+FaRngxDxVE0xVN4xfDOyuiQeHuPA1osjbcV5b
/JxzX02o7aS3InicDNelF8J0ZsGA+UfQZPh0/TrdiJrDvj3CBEafkAcINt4i10OEH9HQS/P5Vbg4
efICUEZk8ULfbzw0evgbGSsZFj5mu34sdfrvHCw5ugFoR5SGBnEI19qQ/QrVD2u7cddiJG1UocIK
J+fIEHmX6W+VRBrhOTUNtWyxeYW7xHZMhLvFxppJ8ohcEIejB3MJfV+1z+zxtwyTfTbzS01ximHF
dV+LEFl6qBguN1jK2na8lNmR6W9y0JgIUNkCQClNw0MkR44Vw0VvMW219XPoiUuNShDgIAYHx/1s
NUTVoArW9DpRAr9jSUNJrfXtvnn1OuLsNaK/ElgZpMZxYbRLJDS0gTasHk23e6yAH5Z04q3W26kI
pWIziDfNxefEu4pBR7jz3jIgXHNko2lVY2hP2NpmGW/owWFoFpckjar3XvkPOaJWzIT1Z53OpAP2
b4NOhdrbYcHr7G2nZ+YciyVl0072B9liUL+Rz+7niUk4jBbIKbQNwOFOWoA+htfXXgjGIR/SPPvC
Tk6kha+rrWP/zT1gjeFED7D1CGjhxMw5cBvZ5A6hwHeCXFPPNH+pRr1WbRyBYS3Ds4HSDLu43QUl
Y+BzHev7wQ1vAmkTOmmW5gFLVIcPOtSWsHkRw86o0+hx0Q42yeuI33DjkYt5ckBFtDVXI1RSjl/N
ukbXtJYmtlaiM9ottdQON8a7qkz3aGfGk6EVFzz9Yo/s6iuL8dKeMIc2AWL6AarRanAKdi7a2DWG
ewtT53ZooBdLd0kWZQH3Gp2GbZaOh1gjubGZaIuotgvOnk9dmuX0gi1R/FVu9TOQMb8bBd1jE93n
WFvatm6HrziKv/y59J7nGp6l5/+GqWctMWlrhpVT4KcpKy1NRlrYRuAONIswSGPfgXJmNzSRWr14
SMnUOND9uFazpbMdw+bsohqYG7TBdV34+X4gwXtlcqrdpNGnEaXfOZyhLdN955i22EsGcTSNiXBY
D84SdbVPMacCPa//drWE7tXj//UYAdJhZamH6ekL+STYhl1bnx6t6gEFvrVG5UGN52gA6m0NBFTf
PvdDNm3Hou022VwSi9oZ5T73KlhBKiEUzNHPnsLXxmkdJy321J0RDvjU+o84gWZht9Orkhr4p0ad
UZz4dC8AomQR9p4WFMCKE2Id9HSqnpDRHAgqXVUpAL8YFwz4fzozDLHhnY5mEPZetYVg/+oJPbuS
sRDM2dGSxjfmhiooNLQG+MtBWa/0lExHURdgLTHumT89EN9dLuR7HxnFoUlkuxmphlTFYd2mtw4G
eXqZl2jUqSXZi2AvwEnKv5XT9ILEFgOgfqYoMNZjK99QQO+nhmNXYr4khfFTGq5/NBO4TKHW7sYi
Ori4lzEofafsjGs2ezpMGPJt2463kWsdlGTsMbj9R6mDfBPs6xtCGvyV6UIb1LFcqDrsdo0vo21r
IHwCZ/GHl97aRl1PTpjXwpJ3ME/Lm+VTWhvC3ttwv9Y2kTVruyzw+njio2ovLu+5hV0rcAVB46gP
/4TRuKfLjQN6EmTbs6Pl8x+4hZckk19MYgQequoJ4y5KkD4h1CChowZTohW0GVndQae62XY0xYdO
kNsl6sodwLx0jQyI6puN35tOiHXZkiXgHrQVjeOjLMr6D7GolQ2KsGGSxkJWJ04tJLOwHElUwrjM
qSxsYDpO72nrYWsTn+NMoniKSztwouRgZF9ZZLl0z0f2HjNi0tMmlIFSJIQa0YSvoTG1yfgx2fKG
PJ+zS/vbjQnpJrCzqw9Hqz2kJOY+b9g+QNISbZpeamR26DacaGVa/gHBKgQx0b1Xkc7sO62/hm7J
pIJADaxCfFJIHqzWrhaJwo3cH2aZ86U0vfdxYHVucDSTLEA7qkP6UNsozP2yOPQSlo9HEx37qXiP
TVTjUyKbYxZCQbBktAH5UfPjEVTWjb9p4dmPVXOwGekDN0723qw+IzvbwV/+9hxmPaNHepAPiJXM
l/e4h+JaWdUfW3uY83HbtZjfcC398QgT5JA6op0o+E4hf7dEILAdPUqTtEFHkn1HQ7zRKuXuktS/
5LrxoET3DJDipuRRrwsA62n/KxVEgmnCiQ4gUlgo9FrXj3dMnh7jiibZMo0PnHb+8g0+zQv7GUSk
6jq11yEAIqvDU72gFc2tFZl/B9YyTut6cswt79mfjNeM5HRT8U+F3T93SLC4JJmY1HHoBvCQvq20
t5j0x9/4t9q17lnEIWyyOD6D1PsanOaF2YzitVO/fl88Sxd5QanJ75L/7appxZu05bS033rStOWH
bhW7JDcIfOi+53YmAY+ek6b1n5pv/8lU9ogqnbjamWjCyv4oI/nj9tNTYnAaHywYIgpmACxDICf6
Oonmh7bTTsg05u/OZg00BoPUpcl+sHqdozUIjQEvbGfDJuuG0iPle8vs9qNWAuF1Wp6jx1E6eGqN
D6QFD2PSUqfnNeNyMoJtVz6UDXSq2I0evcLYufGCrYuF2ogZqjF8Cvqw+nceZ+UqVfB1kxjBu6jK
R7M2F6Vup3a1Vo97JajzTAvG5NREGNzqF70D+JQo8ucSekVpnBzMtHhfNi1IqvgrqX+hBTEkevEi
c9/Pk6QGi18KoLBICRjDTM5z2uTF2UnBuSIRbHAt9WYZ3lirLiluEuYT5sVOxlXlx/mRw8ZXW9i/
dqI/+hIn/9AnR3OaPjnCoBJJyqfadd6shn6ELrtbqvGRmdpDaVjuFZ/FHv4UP/KEpxO77IuQGuOZ
pAtqzp9bWJuUXJOlr7I5Rgnum21gi/hLSxQ7H51HzwNp0tQ/Q94njMNI3dO9khZEGb3bMHfWrZ3+
aM5wTho/Xmt28pnSOJA6duOszz7gLa5bMF3mwuuiJQbJxWg7dCvsxksDzchjMivrDreXCa6y+gdJ
J+KLuMgfI7OkAHeh81jNbhzEc+yhVEBaTeCoVV8zj3Y9mNqDhGbHsKClgaTDx0qjFtZDnD5Xg1DM
q7BLxj2j39llUgxs21/PpFCs6DmFJHWaX6ltdauiC1/wO1Bo+NlFZO43flTSODvFfyUXO0F39NBK
81oYzmNTjMTq6eZpWVtLC3d6ZXeQukAjBYjww5XKeEyrfWODzBGoDbX/rFyWT/Aza5pOq9pXxybF
u5JZ6mbUX27ksPhmNUpxb/oHTRRWbq5cP3bhS87PGaHhQeiPz4LhaAmz3rc1sYHZBqQq5drSCgbh
I0xi5lnn0mC26Pflc8phN7DqT/w8oD7xEU3GeJoi/JuRtXesKufAjv9U8lkRHQJjOi/aWubwGkjm
/I4sfBydnrxKBBPMYOMtg4fXvLMMMGa3LorUDlIHh4/2b9NqNOj1eVWa2evsoHnhutsZHWstU67t
GIOy0joHXd7sm/uoeXFt1EmaGr6gL6d7LpkTqq4mCAEAhcR97kRmt08CFsK+KAQpF7IDqLsrbPBw
1Is0ZjLSipAmczXUY89NX23yzN9lcyp3dOCVA4LAyNpX1zM/x6RZh20nV7KFHRNirmWfrk/otkBv
m/G5KZr/Yeu8dpvH0m37RATIRS6GW4nKkm052zeEI3MOi+TTn0H37l19GhsoGCVbvy3LDF+Yc0yE
N4uGaLaPTieZKXJyxbUzsziecxRRTXqqjOmFjR9p0hGlx/Lzg9wETJGDZ9ujJvmtRtRtxd6JxwJ2
Mt3golsc4R3ewBDVb6x2vGBpoAbnHrm2OorQylabLnFuAKT9pHp6psE2dioCudZ4I8PNGN0Qk6YV
BTVtPBAizTR+wYjvxNBmVyCh+2EJv1WGVCzbkoBBf7GrjJyl6BhvIZj1fkFOWmRXEFwqAC4RIAwL
dsk+0bLkyCaAPzue4qnSvF1eDeN+go1kFu257jqmQL14bJJy2JHHyAyuycggrcvxlGbVmiQipONE
vKNL0vawZIkRdKoHitfr3CKX7Sb0PHWOjS4iIfROJJIwBOS6a9lOZGmxvc4sY5/hzuOe1hXk5yb6
VQ07qTvYfMP5CtbGPcKWRT3Qtz/Em9asN5HekLOT3GTUdWaNxjKqs6fGfa2kk2xNUb2UBnLzdB6M
SxfR3KbFT5jbxQWkZsmllA94lpj+VcsWcx6PmsB8zjKnBywpd5CSIUvRn4bKRFtXDndyIBlBz1xq
8ah6jcK02E2qtrf2AAI4CnNMUOYIlKEhZwNxzlMghNiNEySvv4eIGGKURsYit2J1gN5zZ9Gj9FPf
/ulgQXIk3PvsLniuKNq1CBfU2KszytZsx4nXoSXASBaj1XjtpveupxZmy+LttDmQSGB623ccIncQ
WScmDyaTuCstXPrOgpR3p70VmaZuMMlD6qtz+zI3RNzEoPTXec0Sm9MSfQgKBzzr5FlkNgFWqsEh
2bS7tnHh2xMUvrKUnfqz/Zg0I2YAebLdAItgGt9nA84ir7qjnQv3MTwp5ALDsY2nsxoEGQIBEaVR
7fx0NoIdIr30szP2z7lqFoPc3Uxqlm9P9MfoEWJE8nsIB+j8y2eZcZbkPagT8MSXxnBQQ3g4v7ED
TiN79xJ1fxSMMUcqt6y5KAizD45jpn+E/UT8x1y/VWHeMWLKX3MkcyC0lkOBpaLuXe0hBJAckl7i
LPrPEZKlXzbZZikwolZf8h/vmna0AORIe63Bw2dmZkIawKnNVfxnDGcoCSmmgTRvhuPYuo92k/m5
IACpDO/RbPOvRu+z546CHIcIp3mYt4lW2NtRyJZFEeE6o+L9RUVTkoa6spIyWHlK5NzgFhhGGhH0
Gkd7wbvmOSjUVdU9JGPH0yEN5W7T7Kv5M5fFVYu4oxsFtrqYRXassAmR7RRGebBrWKzvI68zfUZM
9ezi4A8j37TQDAzzVcBxv7daASCGIIpV8C0XiEg18xRgiMmQfiuB44m/M1Mlh46K+QcDQ584OtpJ
YMQzlOkobrQVmo3nkrWXaXT3ynV2NtcFOhBeed2dh7a+J44Sx2R+yJmPYz/P1tVI469rCRtRdjlg
QdiDe4Fxp1ma/T4bn20Xf0bFa6Ejd6gD79MdPBiO8GOZNZ1NRE+rxpDokoCkG8IPahyRKvFuEEpC
k3Omn0ne4V0jeCi6hCOM0QjBMZXitzByJmzpCz/+Xhv7+4yrVE0EkC9n/RwxcV1LE36wFyV7U+oT
xUFKSll8j24z3JRh0q76wD0ElspWZdcfMGO1jPmhwOsRSXvsNlkxaTyaDmkXUDJNLUIxDmiRpltC
GFeivK37LDo3nffSDrPL+Lo/S6W5q6oOL9ydzrUGI0lFzlpN5rsFj42T09uiw03XiOExkeRLX062
DRkU6tSmKAWdFurf0J2brL6lpkaIdK+FBSlgZQQIhZHsnFdf7sBS1R5eE4lxLQ+bm7CvLxNBlqmE
txy6HbKs5e21X7UMPyvFYhMrmu0yZ01AMkpOBm8wTu+NJe/C0PjNCHUtIvc7LCreNMN4cEV223l2
sRUsEVwzIVqtcV7wmBqrkaTX0gtPo+19liySRvziOGNVuSETHZ60+Zi0BN4Ohbb4JfL+Rpn6L2/X
mskYlkwP8Ciwg7U3eY7f0HmqGL0CLBA7+SYfs9jnhvNAMaDWRnF0FHVLxBLXyCQSjXBahaWxNSxY
QzYNeAu5Kgx/EflTngmB8mjUNgXXiWQmBDdJcWbGzV1Sm3eIIsPN/IoE8rfqjYc0BspilMTroadN
kKApNOlo+QEQsDQvO4BEUpxqHAt0/Fz3JHozM9E+Q1ZXLEzccC0AVCW29jkReYB3mg2eW1xTViT7
yR7HhYdO5Gkrb+ZiLI7BtnFbHACejbAz+kp0IuDyCDVYwO22yfM7t5++azekP5fhvUD80YhrYTK4
wFO9VQE7AWlkdyNYowyeSQkc0K1b6NjJuhrmY9fY3+VSIAasRP1C592luP5AOUrJaeNnLC6C6KBV
UTmfRXU7YZ5qR+M0dd4r3mDYtpXgSB3uAU16a5Jmdmjvt/0sn/DqMgAj6N3U8CrGxYFgvd8JNTa1
LloLBAtoeiI66tbZVc1DKi0Uy84mxZ6FzQchTIfDy3UQcEXajxnFxRaCAAzfgIXu2KbHoevvSiw1
/lBVtFxjDwrZIoCVWNLMWe5kxZJ+VFMWMCj+QVp2gQV1nh3xDmnAT/iH1Pv4DYcWOY7AAxocvcg4
oxKKD1VBjc58Ang/HvqwMoY9SneGnVRgQJQew45SEFlaj6sR6hS6vx36/+fJRfS/LDssgjdXpuba
PjNMGY3y0nsYpkY80avSWCC7ztuo5k0TIy6jP3hrvOhRUxgHJR6hCWPUzlseRQzfO9F/5Jb3XI/B
sCGH/SRawk+ADZIJ4DJZnoxRh+YBkTio3HM5ZPkReh+CRAcCvIbcRtbspxzX+g4q/a1FLLCmZqnJ
HCdEVjPBibO2SqTZ+UWNwoTA6QuxMjRgc72arWto8YqYU8XrPgeK6RjzQ9Sg8g/Sn3TgDZiykNOv
yjcsSg+BHatttYwNwz74Ec0TLuKHfNQfcxW/xMwRbC6ZelQ8411mn2+9J+nU3k5ayr0hV6wjgy/A
BPclegG/TRvBy+G36J75/tMOZd8VQV47odimmq/Q9e60xMWRDQfQm2tElDF7Wo2gBGDfOSrhOEfh
II6uBZZ6af32UHE7tGMgUcPeOE7uV1tpL6ZtOaiiRubmJvk9U8Lgiby8aIbClEQD6Sfq3sIwwSg2
YZqdJ7c5xxoTUiIqge76Ws4o0q0GxrAFO077mSC2Sm9gV2YYQbw4+OTm5WHfnUKkl+4PG+Fd5c7N
Lq31yq+qZjdEyIntAVu7TddV1N0bfJRvIUOkN84IF8+M+NNXA1Yv8EVxqb1Yt7nd/NC6og5vxE4P
+rvIDq9VFPbbeGL61UeJTadLhlBitmtWyz23CsfEfJxuZfPkVeE7jEVuT/HGibIntJI3hFJoBF3R
qEU1cxaJE6tTrCnLcRfNyXdvMNND95JuWni/NabdfKCICtMRxjHGF1+InuTHQj71tDXrBNxpyRVz
kB626qh9rDGjJ7i9ddj8nEhoPaYxgODGEYl0JP91IE5aXGCsJ0NHdN3Gh7RWX1bddjDrqrVtofCc
sq7ixB/vo06nF6OVBv9CM9pZD2RTEcLlrUUdfhdOdk+BZQgENhYwZFU3zHJmY5sbeUIalaNWoDnP
+TIVS23rMbOSt9FCGwSnbyWKeDqBzEWfT6WR9io9Fl3PtszamcJAYhshM2e9vrbYxDBiE862NvO9
zYFDP2Ryfit5ilDgKzNzt+mYvrquhZJpOhWpzREQaLegcsE45PWrDgmEOiLXGCapYstcOEB8+TUG
5HzgfQs4yNl5IF4kKjMYoM/r3LxKSPnEob7qrfGYkNXlIQaoUrvf2jqTdnAeFIMUS1PLuTZ0Dz2M
Zn5d79X1LVKlM/IFWXI2m9lqZrZKj1NSWEcjdx8rRY1kSWNtYjescFGJuleXadB36HU5W8fhpSXd
a5ubgERyhAtDei/08N5ILAoxhIignIOL1ISPtf6t12YGyt2XKqmbc9yGzC2pUqoo3xJfVq2bhms0
/N9L2o/thv58Zcj8mGdKHIOwpDmlaCLR1NhYSUGQlxqg3uLdW8JLBwnzcYzllSFRv8LleSiZt81z
+LLkTCL3RG2ZoFdO+BuWwMmm0qIFLnOBTLEDBFgpvI5OX2wHEcFBbOiNUdGgEkEAkOAii6XPiste
64XaFNlyJSkH5Oc2piWNBnRCnOvOXON4Tn80u3jPpNK3c+OCjKRFRGYEvtc7m5FNpK8mEjEYHu6S
ztiPVmP6Tp92m9qMjlHLOZiM1bZfolJQ6jHmTj/SUHuILO+Kr6PbIMGFOIYl1qqyc4KZkYovsyU7
CSqAE90wax8hH4t4BFDMMVPGLXyScplOm2fP0mZfMHTeFU0D4EGEF9tmY93B0MgYokRtUF2WH5XN
rp/bFM5SB9lY50DnNZd+aoQTRwxJbe+myaN2NGc4gw2URjAGRLKrL4jOydkJoNajU124qhKiev5T
LB6LCQwwAG4F6a/iBQ+GudOcPD04NWAmmCUAMz3H8kWN0Csz6Dq0gqg8WYQfU26BBygQJfSUAqEX
txyVI9KOiITI8mFCdLoSZsDUPOGU7clp85gatlp15cqCxjV0QPGC9hQx6vLWhhbWEji9jhgl0Naf
0zx5LVqdRDnTOHc6wwD54dS6jhY05JyWj1FUPXN+L7Eo3GhzFowJeqomnsaH0a6sVaLdDaw1Ntzb
al97L1K4A4ExXUHDMvQiNdQoM1SogenTNb3DIWBbko4TFNjZPYWM/VcIbm8hA2ct08FSSMo50R31
mVmbZpFILO9t3KTsZfMfI9Y/zQlFrzFpsCuIUQBNzATkc57d32CGIVxyIG/kxnQLg3AJFkXuKLwd
sgT8U8OX0+v9EQnmi9d5UFklhHpZZMuRbfqzNSL1Q67jxs/s8e+i2viNIpKZyhLxPUOQns3H6xRX
hIO29SpFHtCPsO+jOb6406uTac5da/zGXl/fuDYGDStwibhXmrVqmxgzUCHATlvxgxaExW1ko941
jZlZ16KgzpoH/jK932EKcq07yal8VYHXXJsk7Y9Wkt4TK42+N6lXdu/wxg8flcxO5nTLOGhXTP3X
KBC2m3jpTjWbHYbbyQe+c4Q3oNpW0wC3XggGlakRPOs58yiTddUmKpx3Mif2OJPeEwqvLdF0OD6C
Wt8bcnqpc0XxirKdA6H7HbyHMdTSneGG722jBbceY1IdHR12Ioq3gc+tuuZc2uhTA2F3vnCNb6/6
juH7rZkEJ6e25IZS6AtDIc/RLjbec1YgNwd4/aU1GCxsuVZhyTEpxjuT9jQC/8Qu22ppxFD9RYiS
/EGBGeyjYD86mnUQjnOszGZ3Dy6a7awo/qw8+2IK6YRF9WWk6Fwib99Dbdp5WaA2mU4uFPhk18ex
YsseFA3tAT7YiDST1K9jRZICISVbXbxawsS8p7M7msLwwxmNi0jyYzcF6pKYTY61HRdj1xmPWO7s
lZL8hZuc/eVseNuKHspgh+U4tE5mgWdtspn6MdlF4Wt/1XV/33UVvEj9m5tmC1ITr0KvD9Zamz3G
iLbBkLrb6JaDP1oYO528IjwjrrPC2bVtsd6xf2GUG8vfyJp/lSXs41h4G6rl+ZSLhC1YFrl+4lCY
FabNnNJJzxY7MZyxjYgRMWT9p5vBb++xba5ZXLGBG2CAsi5HO0HsKTf5+cIPMpYl6H2gY7/Vqq7b
ZvQ166ox13SWM5NfsYMta24NuDUr1t9spLUcQTxCffJWunMs41swGrY/kiCl1/pPwAKqsakIQkuu
G+ZpbDWJGPCqh7GSzSmxniccYloxDLeOctMtvbBYWfMRHcHH5MFHWJJgAqILo4L7/4SCtqsvReJx
NJb4HdCYEQwY+UCx/dLNpi1LAsBIuIaSKf81dJCQNHcre6i5iAMVQrRE49Ya3aM2eDdBlPtidohQ
wONeagzlWa9uAegi1Bmzg071QAzUt9kNSBayAyuBl064DJ9te4Oa/NInTDM6B/0SXmp3Y6YxeQht
dBEo8ndZMJHtosCwQhrLdG4ZtY19KCILpFRLh5kbDKeX0BqvOwiX8xVdzdrOoSCDSzroY/kzdiRW
SWLjpTZvtYVfFqMdqwdmaTlJU6WL0zWMKyKRCgybRIXkfd36qkRpLZW6ZAMh8sXskJoRPxKKZRTi
KcNJeh83VyuQeG/wz1Abyy/kWoi35E2idlIuCDYmsMrY1xU7N032xN/G2LHTdONibVtzZajWU/nU
dLmfz2jCDC7t3IAHCuFcN9kognu02vYuBwRsDSp6KmS297Sa3VBL8gzeYiwrIQR4k0NtQqsNBo9x
HoGHSIM3DCjd04wrIEg35bAggVRwLTpy00qjP5ezuPOyHPm4Gr8nU/uVWsRpMg/LYMXaT0AlEZu7
Dyxphm3vLMly4P0b772snbdepPZKGKZ4aDAzx3S3a8z18ZlVXLPt+mj0K3ZERvzWOfoLhvCTy7IO
7xZs++yIsIoUYYZlfpqX46bp4mWC0jEvWbYEXOJVbeyCdLqnbt+7SXyJ2/LGZJ8wL7zgQtaPgz4x
kYLoxp0wwOTFXz9zg5/BI01YDvDhrRCbIn3dDGNllj25dtG4Kdr2xeprOL9ztm9pPH0Mw9/aTVPj
2Jt45yCjHyuUYAc1XoI0uiHBwdizQWZ/mc/NZiq4qiho89VU4yQP9v2MhUFDspI3yLWtahr8iYhS
ssYIGvEmd9+W8i5rojfbHG6U+xwYMfsOrr4riy0DVlzxbpM3ncY/VDvIU6HdI+sEuFEX8ho3FqNM
U/6EBjksbXh0MbIhf4qZI2pgxWbT75rxNQ7oMEj7AY648CqfW5Mm2SXmGJZ9as63hJtdKJye9Dxn
x47wMZyHmyKpb1Ih8HLxliQ9g0BS0U0bqLHhsO1oeg0RIdLxWTd/2wiG78xsPgLVlBmMBaZR/Chl
PzJtg8SXbdVAHmGm0IqnqvjKmvSM2hWLOxORCdiGAT98k0of5ayN8q84i8Fu1y1Xd1/YdGhI5nhT
SAcvLYvAac+EycN1P2mfEgT0flSQkRTV1GqM+O3d2NGHibzGBqnpJGVwFACnn/xuDD8yYS65uaEC
UhQu/PT+lA3DtFOss7kaexsbHduK6edtXyMgzdNgG1jlcdmgOeXX8p85cm10PWJumDnViNONkbSk
loQypHT6S2b1n38hSdypQV1Q0U8BQBkHY1dhzJts0KO1THH9JwuuK4xgS8nGQmwiFnqIZMI7BVs3
5i/WKh3xgiHviZKqDyMN4lgdY4S0d1OjGxsWbWjm1D4bMCnYAMhWDkehK5PfuefY6nnjNnlr3Iuc
/bQeo92JcMfPlSk3QOtjFjKcBamGTrpYTNdK0heNbX228kzbdlZaHvMxeI5yhmh/X4tAa2I7WZ72
98H7ITknOuIo48KWCfQw7rQkhRj58h3DJRfYeSBnsDhShhRH0N7F8Z+HTl3fC3O+RyPcr/95FX9P
rYdTBgziEJR2eZwT77ZNwmnbLC/JarpyCe4tjn8P2yBTbL5zXld5yVqmRau/71BCNVhNCHV8JjA4
yNvsfz6EMCBMYxH6VmTS4762+YIuMBX/ZWH/77vx95b887L+Hv7zuX/9zv88/ufLf7/lPw//r6f8
fa5B+Y8TdXnj/+s5f6//v37yfzz7Xz/6v77+9y3++dH/8fT/6yf8X59jr8DrsY3O3tXktP33U/AY
5/u/T6KoQFb3z9dF4uKR+nv896Istogzl9F//2J//5fnyvuf3xbvbNKC4Pz3Yfcf//5f//S/frW/
h/rfD/nX91fjnO///v2/fs3J3EAaWZEPB0hjUHvmare6MhoQFLTveRI/hbCvdrlAkC471O8iTgdQ
d3euRpY4roVnNufEymTuvq9cDQjTe4+Jat2gGGJFjYrC+E2ZgNLAozqamyA7JvRWs+W264gBZmQQ
CJnObDJROEtzWMy9Lp5xTLZsWE6OLiWgQnJ66HpXE73i3tRLqpaSlI6edB2rs/ZlweoBqTIygXFE
Qsd3ahd/VJ1+qDH+NWHBMNp3fqJuTG/YIbxQUN8YTUyJpaJm1ZGP1qj0JW2pGvJOfadCM86Osg9l
OHeo1hNjC5p56swt05rWN7PW3Qh8zTvLczdeYTovkKdo//XmyF3GvExO8Du2qjt+hAtqJvNKWAPG
F21qP6hP1H8M5qbyltCs9hANRbLzMBxicSi/BvbBZj9Fe4CSrGCGob6RhtoigJEkbJdHSGN3OKor
eKDsolJXAbeekbKWIPbthpO2w7S7Ns1eQWTpLk0FcM5tDr2NFpJUWhQXQ9ijf5dE1CyqiEjhCZaO
tekcHIyGxBnGT181tk1sRoKedmjtcTHu42N0qLvSBv22mr0XpmqkE3viM0wzkKYlGwaYZ1DfGb/b
Y6LWYfbuVSyoesFmgzUNk1Hq6rWBN9EfEji9QNBIWLNJGjB/xtnygeCXD3Of3WSR+mUfED9lyFP8
CWwaxZ/xFZio+js14HbQn5vpNvTsv4jOZBMYimzF6q4eIwx5KeNY1qPJOojveqhi66R0hnNMDAN1
ToREhtVx7LBN7jF/DgadanEeUjzDuu6942H8hnD+m9uV8IHMnWoHRah0RlYEpiJfJTCAtaN3TJuB
+GIJyhp5uN6HLN1qyuEO/pDf26XJDIgjyxA6Apcx/tLZOR6rBPhtmvqag9pSSgbyKmWTjKDdQIYx
Lsli+o7j6mbUqgFzo/UJNu4w68EnxNthU0EyZ7X5aZRS7JtEI2s1hnOvqp6+nqnr3DPC9dwHLXJd
X6Gw3ARMJaVDKxhnAHHrGXQn/hV3PdVEpmRzLfy6o+Uuk0bbw9Klv8w8cdJSvmuXNO1azsvmpadN
1NK9rvJnGuCXDhTWwQleWGeCK0KZsQpUeNNWTgaQHMCJrpnXOKJwAWqP924kuszBSXaS+S4nTnNd
jnAvqi7xzlqV33uqi7YQ3HDvwJgIm3c8YyOmsX5X9r1xK+3422plt8fiCCzXhmniBAF2komFDomb
G2hBX6HNtddRzmNoWIRL1DNEULNcWXnhrUeZYfA7zzbdT82UaZOXzbMzMuoadfGMJ4h3vvnCBQuK
I0Ynou3BBqAhDFyyAZuJfMlIOw4e6XjUKutsCjZlha5eg0P2Ig5pzvJhglC8IeQKFitCAPZK/Z6N
AflXnLJjaP0abrdHldATgymKE39O3g9CEIIWXUDWMUZhX5E4xmtvza3v0LX79BuXKezJ8giwdmR4
0ZIZyZuw1KH1GKJoTf7IHvqF2zdpRiNXN4Sw/NuYzW/87TGcy9Mae605n5uWGNoGY+R6YtYjU5eI
WDesGO0pxr5WeciRMq0NOmRdH09h+SZK/alHFNfVi10WYbMIKMHTWNtFUXgLLv97aOi8ZUIoRdqT
9DyQnVozVNdt+YSSfMN4ukbURf5q4/a3tWhe2tZj6T4BItDZfO9ghpMtjkgpF/rOHIcDDSDpmuPE
xXzDNSJYRxm4YQ9wjdoCmpW7uc8/tC4rzzSkT7Yt73tV0SIwhF6FG0QwQO9HTngZInFy25RbTiqv
g12hqBn3ZpSyXtHxf7Ad8k7IJzcNc+OdlBbBFR96GBxlxXh+AZaa5QyDVosfm0ptYYHITTWWIcIh
JkNZNq8Z3T8MXvYsCD9b2SDudjWRAHbeoQ7VnSdyeGYkXajhVD98xLUI96PRPBVZdrYtlK+Sneg8
qg/LuUtsMSMGZR8zg2O08zxbDRqZkkbP7Chb5mNZY2wMMr9WSZV4m4i0zapW+0Zjjd/qTLwLNAsy
H7d1k4/HGoENhzoqbUmIm2HhuynUj2PYtyjEw8lDnx6zxOYP8VwZ4JasxE3WHOaEJqzZ6LYHbIxE
kEGJPdF/XAPPuuN4gIxmaQ+N3u+JuZjCdryJbdINoQHEa5f1zmSQaqzliyaYVrl28cq3dcpt09I2
muY667R41sL4BViD2kVOtyp8Z7KeC6EkcxpaA4AnzP215DraUu6DRm6LyJrAxOEEY5Dl1waN9n0j
9OKkhUTBFNovOyy5hMSUjFTN97eox9NjE07ja241r93BmjchFiJhpAf02fUNC907lo0r2VRv5OS5
R6dfONZULJ1YNNzjE1kJuwFLO6yP4pVZxTf/7/juyI00RxxCzxgwpMcnwvLWOVQTAcqMtutSsPTI
IBxkBbEwHdsIYfdQEDs/ZJXK+tJbu5iMh/AQQKlfBTWCEFBfqMlVZF9ZkJnSfFKCzDSVzPIQd7W7
cysmHXbIFrfClMLsjzlspjvytsgQruraHonWxDA4WztC2ocqViyqyPvDiHwPI/HLNrnO29H3yEJ/
b6n8CWnkuErmmii5uH2cDBFtun0zue7JGRSsXA0chBUgkrHyHyeqz81k32NNNLbRNDXUg+cGk+vF
mjAa622cbkMyMjW4Sat2rioWJat6lKjgZrlJkNrIED1LBVbYJPCMY4vSyhRHWeCAUDrji6+crXZY
TA9sW1gsxPbnHDMSamamwJZpRH6tT9c0zs6Z9RjZSGdcbavZhPkqVuZNHLCpgLCKccT90Mr+lgPy
ATbCcpOhy7cJhB/MbhePWMa1sTuPDoE2pMGTY1IaL5gXZROzH7JaA4sPK1ZNS4+9VLdIFcyVF7AE
Hhto+aYNOoV5SsGzAq7uqfcLNahdWUYAodQwQ440bp9DxqyuGug/wXm4bBYQZZIYnuoQpYZwk8ii
3k7cfzmgWS+1VbwvbQt9CPvWUPZi74noVVjPg508i+4BGTajNFXeRVYKwE+y1C8N+RY00VmE6NrD
iQmQHCnV534Tep/QCRtCQ2J1SjwK6RCtTzzVb5E3n0kpg5c9zRH8NQR8eUm+BuKkmsj1aCxICFDa
elbOeyfEW10Ob/qMDcmWGTroWNuz/UZ9VVNhcoBv05rBlFVhw9UXTJbwhTlRQ0qEJmC7JdoW/JiF
9rKYZe2Ru7CeTaCxvWwLQLDbERJ4Zdgk6aozIOZZ+pzN2CS5HjI2ZfFt9gm8l9QkyqAqLnaGpli0
ErMUEPs4nouVdx2Irekzdz0HIiDpAbfV8FmEiGKa0D7k2WQdbXtgbDW69W0Ky4i9b289zgA/Md20
kvwkL9qgB/mJjNZGvuA2m8GLEcpbY3ESQY5dMGRRrCjxthz4x7Rm3rsOmClw7Hby2BhhtS16BHrI
hghCDMPg2jeeexpKHbmYl7YfmdbuPDfSnnOpdlUnTVQuanhoWZPcUoMcKuEODxhX4zvXjC8Gt9sy
iCmyy0Ghz9DbH+LTX9nO1m/hwkDLoc7sWpFZvmEyXvv7wAhE3wMrOeq2xQw8QflMEIV4smI8QY7V
aVwKEvOprMjT+XtIqs1wAt3HsB37K6azRL9otjW8EKweT7b7Uo1jeCnskc4vZUcfkgV/QAZcXd3I
Y6U8OBoWYx4ybKuuAJIqDCgx0J/lc9XyAamCWHNkmDS7PPz70KH+81EtMTT/38+BspywqxkT275/
P6/J6xYDgH5ncMJtB/i8D22a6Ghchk+DiQbmLTkdxqaebi2tkw+mHTu+iKOPhmhngmhrhWxOV7d/
/+eNxRt/KtJx///P95V9JGEBwax0tjMYvWeoC9ZmYu+xDcAYPze9YfkF6sm9sXy1jZW7riTBnXbo
1D5uDzpjx4xuSkQwp35xuC2PRuLrRzfQngQzQO7mdJJ43Z1rldXvlRWTLIYMHZis6R6pLMPnQnX4
57UAPIbRbsOGHNa/p43pRsVN/TazIt57YW1jGIw94u9C8t2ARp2DygLMRBk34eE4eOTyXELGlxsN
rMdDb+mUXeQSvC+xCA1Tgmdg0I/SwSyuLX8UGXjkECwf4i63NuZMAd/j7BiU0z7IIgofgvZfD8g+
7h4qxF74X4hyh06Oqqh0rJMiT/GkQoQvfVrpd6YWJSSvtVdpxNa+doz6KaytZxKup5t2eRSneNPq
wDXOf18ERAzwoGF4xj3I2nd5GMMBGlmoj7p7ypqR3DrdTW/rgZxnZ7Ds+yZDjRy3bALBBdE5xmwT
01jcOZ4NyhH7Gt2tY+Phr2xafhdVSj1/Nzht6nH+HW3nVHU4/Uw6T+i79TuT/g5Bq1nj78FJOwGd
4w5IwTHXlXftEobKGBgHBpWpg3isQGtu2t2eK2F+Mu0alYPh1IdAG9PzTCTzSqtpHwOlnCtWE+cK
HMG3JHfBoeCUrxtneC5jmDFx77yBQ3e2jium3d/DwkDJzbXymGPgQQMl2vs+ZQ1BqkFy/HuI7tXb
9dPwXUbNS5ilwKdNk9VIqdE7ZKPxmEUZMW4hAk/C6YEWcbwYhc4VJL8VzO0fdaSmvOD2F99scJpD
a9pNjnkPNjc4xU3f+2GHzZrLVXPjLB9yO2puZlfBendwufx9wVbcG9HM8BVIFCcrYlerhnE3yGry
UzAbmyA0x/MwmOTDjJsOjMo5N2bKlqG4iszFhklatQWyh/+NVXTbVLhyiVG4Scq6ukbR8FNKqKRg
yl1KS1M7gZBcGjC3BOYrnnpzWQ7XNRpwqq8LMy55KJvkLoOqt6G3r05lWU03HqE7vocvk5rWK1hH
xcGmLq1iE/YxxgXuk4jtIKGsspj7d27o0X25hDIGyqs+6ZQ/RGx0d8L0uBJmE3fFGoKEm6fmnetd
86ZM7/8+jGYiD4HLUrZNkH96cXX8+8AGoToSFlQdXZYBjD22NN72kj0U3bSTWTAYjodLoJk0N2zH
zgkJPk4aBocJZOC55RcCjOuubFCfF+FWAWKafBvD65pwyf0/xs5rOXYky7K/kpbPjWoADjnWVQ+h
NYMMiku+wKgutHSH/PpZYFfPVNWM9Uw+hCUvZUQA7n7O2XttcvA02gMrDYPlU8D8nTEY9US07rAc
3w0ZARW1YFLpqE8Hke+zkREqxGmKsQPHGh2489bwQ/Fkd4TnkedkoHy1KA8GNW21MoNxlQzmyRqq
X+lPpocvvWdvQFZf4ki85lzbmQNkDjIIEoF45HgPVOk8aX60ozVlHntLJ/Y9bYK9A0/uGBCsyZwF
VxIp0FsjZB0sXOTJvJHlh5Fa6NKr4Jsnfyti8NgN03ERTNHdzwNUulfueKrM1tHukbPYiy7Ina/+
pRqHAScl4swaYMz9WOJG4KC/pNPs7i3fVmc8fVRHzeDcdGiDCzGkBkA6VR+r+YFvP6rBfPHqKnyq
fBLAbW1EEBf12iO2z4vL2XTRzYuyH8WbSujZM1Gp1iFqjGMzFp+y05ILTurYXGERJ6DM4tgSTsNF
06v+ngXS3KW1Elhdw/41z+r7AXr5igEbULBYk0ePhuiExf6MEV3fwFjuD1NnhhflJze9MMJHKbMt
U/f2DuoQYYp9Zz+PcbmnxAyOZgSTwpwwcTFfpoh3XLQDOUNa2NTaIS+d5sRaUG6An2gPnIJwycfI
L2SXviZj1d7ymOlNliTZ0SrinhgaBw6s1miPhWbYO/x5kMV0S3usUKhkMrwZA69z2GMzdrlStTyc
u1+Q+W15aHwHhs6k20cYppTwOTeVQnl7AZFokW9g9Ct5Ixd6uESJQu85P+i9GC9Y7G+FWQx7v3rL
Kb9zNFtZXoENhfq7k73jwyTj9kLLgkaVS/eB15OGQdfiJSJaSWAJWaA49C6Npef3aNq++jLWljg2
Q3zBOSVY6B7SIsViNz+UiIY8XU/uxz4HhUATVWoGl9kYxnf008tjKbC4zP/084DBGs5+npL8N/bO
6echm1j7YsOZ1j8fRmHjb3L04ignU/1A1PjTT4AUzfDi+vMgIiQafekPuwbS9NHW7Wl9C7jJ76aG
/h4dgGRbojvfOjillmOS7cMm4kCOpYZoF0edBXgZeCfJgJcEA5JFSs6ayNIIpQhJAj//R1eHE2+I
F7r3wvNQcwM7vvA3YI0pKR2cRWuRpd7aEM704DKOHDWKRXPK9Ye8rtp9OwCz+/nkmKKScIYOUy4T
naNpTrTkf/53mlejsk0UlHoL1LalO5fetdK9HGqxcxoH0xciPwn+1Ic5HHUkQSfV2oATQHRlhoIx
BDJmi6qnjU2IILYmTo/cukQhHoHsBy9Gh/AG8sOT26UBLXeTmLCwaW4JFIAFeIl+HwdVehxR1S+y
2s1J3GJMzuYx/BqUXa2Q8QJCFL9YyGFDti9DYmpQeDO1TK36QiT1LukDcS67FLd6TaYKOAjrLKfy
7w+pJC/cCsyR4mAqzprKgQlgXdoXAeWARiERo5DZNUiPViMerSOHIerilgP+1Mkn3/eSb41A4Jbm
PzJ1JrkWBSCq2fI0pLF7P1h1QuZqjG28c+6gcVRgVQEkC8Di176G/2JWFrGZ1tgbW7fDrNfNTQvO
rLQkyaplO4Lvxno0IkWDXqCPFOXCYj5epHsLSyUvV+UfkMlq2x5F2SVMzR3HpI8+zGtYpDVdzH+L
GzWGNjlEsAzps/cRh1sUMzYVYHjkOv7KhYG+aEp2TI/fuauaBWx3c9WogN4Jxk120607Os0+GTHK
95I8MfB/FPrYylrRnidd7oWXN5veH0nk7NCncpY0UExeaO8y0Sgchhnt1jO4M8tJnpqB6lQgj2c4
tpINS64V2sTO+ckK+wBoTzHkdLi4QoUzPklzSk7Ur58FQ/iNlVmHYSzLvaeP7mk08YgU0J+3M+dX
OgRYcUy9DQZpnz0Wy6UqOdXJkv9hmCTCwjkYdvXJhfmWl+NLqk1g5XOZnMp25aQfadUEN8uz/GNJ
E5ayl7jjfu4VC1M/DDQn26R6TPA+ZrFP191CtTaRfxP7+8JW3iKKvFOY58ma+Q1q5sL/jFoOeNlo
f7ZFC9SB+IAuqa1jaXaXSHhPMq5Ywo6yP0/C1Qir97J1B9BTYChUQYKvRVfE3kX1TUujQ6YjaQGZ
VDEKdo8teeypC4wfzefGqAOxJdvlK+130Sge6ixCSYwIeKlCcu1LSUdrmjOBE9eNzso1vc0woIdK
DPEyuTkCxJZke9cB9BGZnH4b794srK0KIQyp3GMKoZKvQvXvsX/CJwoYOWW2VdTNuradbWOiKcUG
e8Wy5Ubur8YxyAA2fVYYC1EYreyTZ4c0rFwKoNKi4E9DCEK5kS6tqrpY6L63OFi/mA49pA5SHw2U
Xdn4e1fxzoEc+gA8s+v76tEJ5Z7jEBCIlL57eNSc9smzPXqiMl+0uXqPbW/N6+1AlotxNGCrpE2F
tmjSrX1N4hfWxbv+nIZw4JCUEfmst921Xkq4tHcewfNrij4lRizMDi3jwfG4fKxo3CfFMOwL/v5T
X06nWupswhxaI422SWlhc0EvMgjkDi5DxoWftEeA2RvO3sXVKzkYJegAlQssuqI9Yxv5+Gi5WXU2
reIj0uqT6vv2iACCNpuWPsZ91i8LB12XjN1yUYeAVHp/0rai1U5+olcbf8jJQ06z6ZxYSLtpc1Xr
BFyGVZpnzTcPICVKaDrhnchgc4Q6BBi3WJcRWKdc879rYjkXwLcxySQ22UgmIdQZUFXXM7aIzKzr
EGUfHaL1qXMg7qL/Q2WxKcYy3Jtd+MvXH3ClE8FeL0LV3FhlLm6BFlCZdA3Su9iQI7h77bUs1Se+
SdTWsUUoGxz/WszfA7jIke4T6oxyabb6mchrB6JAeyix3QPVmXRCc4fxdzck577J3zzEr3uvUa/o
hyKmFPHn8IuKm+GH2U3bUDCVCogWR+tPpC17XesYzJ1y/cONISbWdorhvNFeBrQzi1CCGMwj4qXH
R8wTtHYNONDw4RLvo9IsECIWLatS0d51B/PWarcxSEk39hv26wrlfRKhFp6kXGTVsEWzVBjmrufI
1JOmtbbVeLViM96QgYELNgmfjLxxmTbwKvVdvahrxk+GPl1dHbS5pWboTsGOBtkp0mu1oSX4yvEt
5J5nbZ8HM67CNuAzzN+QppdgT8Eq03VwlCQG9y5IkXHhItb0axcYl9yO3pKZOy0JAlgx61ox8+Qo
Mn5VcpxYbqf7gtS2omPb1gIrXg/+Q+aW4ToPSvTUlQ7wXM8uZoxzyuFU9lMG0/pw33NS2vzsZKXy
dUIcTHra8MYh49DijiF3Y21ChYyr76KVKW52oHZs6Mduhr7lYf8WGLmxczoAGjHqMof8tAu6GnOZ
lx96N34hT/5MRoN11sveo82YVABLPO6jcvSOQ9N5xz5qv5IYux5t63hlK5sAjdhaRFbx29fJmGLV
+ERw96zMzMAozemYqacLldMo0gVbGjqatJVLRcZ01mDBqZkp6T7M8Fyngq21F6Ilf5s6jqxSXZOe
ulHNiRtGUb2FZXnPIf7F7HEEiwREhAxOoV6dzLn7aOD9r2v7mzB4C3J8ew6Cy2AlaJCrHbnRZ6jn
TKojXa6ZhCG+Z6Br14zfx/Szz+1306MToUlSzOdZVZCgTq+1+peKtStto7PrNdRp3iFyE9IR7pPW
R+zdmA+cR+xdM9QbWG4HhHMRR0H1KP3kRJa6xzneiMJzVNuPYxAeVATBN/GxjpCGcMibHEmoAmwM
h53nw7xFxvex63GdgKt2Nzk7Gdd/gtdrlP0iGnOkYN2FmgjKRkZ0pvtbi1g+ar/wV96WFWofuyiW
YxywyPdtBxMwWrJi5iWcSRV4MNA6th5SeddmK4oGbVzHZvgeNn23q/rHFDYKhH4L7lGHc5FeSSGs
Y0L2TZ2AsEoRJaPifLI6hrWlW87iZyyrgCl3TCsvHrcZI1A8ifqDj0KXiJn+4Ob+G/qleukEIIs9
xtdM7PBP9eVJADoDEQxt3Cy/MmWmpAAHp8IKaasPLXdiJLKdldT3lvRfs7a+1QkO6lwxcykwSXYF
eltA0YtJr3Zyyt7bWLDuxTmautC5C5ulDOattokZ97mwz1y/RU5McF7oMfyj4iQvftrajcHlDGJD
B3/WtNZvbNvGWmNTIsJ23RnZOvSw1QsFMp1IwWWBymePDLsKnQ69ucFJizywZooQiLjZFxHGy8g1
12YAi65Re1sgaWXGu22i/BXXLiKOpt5n8VtbBe9Z1Yv1GHbvpTYmy8LUkNhlBIenAcEdbb3HxQHy
qva/ZEn+M2fJVo2Po5O9VXbarpoKnWKSBEfDeNZSdCu2x5lP10E2Ke7SEVg1e4w1pMQZ9igXJr35
tkY9WEmTyMTY6vBgJyeaAEc9hJqrMfXNyUNkMdVKrGCEEZUi35sCWCV6Pp2tax9O5CH39ELYVnVw
vw0TPkJ3ynVleN8IKSsADCYQ6pJjijLJhPHMZwIeQVKGk42mslu7RS5OqPxSh7AiN2rWZs3gKf3o
hNVvUqbN2OLQXAyVvtdE8iLRigfQszS0A7NeW2pYPKRWXqdKWGQGPJY9fjHT6G+YLGB1gxiMYgwD
ca3dzNFkhDCWv3T/5pdahQjIW4qhxYcDu3Jj83tzZ7rFUw0IUnmgPMNsDbqihTNiMwscaHkaBpWi
bpGwQ9M8yj67Cr51RDTzgsyH8BLUNUA5meJdePJy7Vw50mAgB+eUyyEMs5/mYzMftiD7R9Ul4/LV
ftWmuyjLwof0fZwKAxykb0PXkf57U7M8Rg5+Wr8yXxv8IqsyItBPSz5jBDQHzdNCWmQj0/em+Bg5
IvQwBXhNP/yIctpOPzghdHcoetme+zWwAETW9K81RW+w3CMqzgmxVe22G9NzLp1yg4RCLkxTPOha
JAkNgTc69eIrOzs1KRs2MT7LwkKm2sv4wmaxcFLeZMWhESBPt/aiLN4JOrtLMGv5r5IIpbrq7ozW
u3e77ltnPWOmOZ/vFOZn5EqWap+dAVVSkLhb3aYaq0DexB7g0zxiIqckfnMoC1e3ShpOiZ7GNGfc
NbSvVgIHxipsu5UkzPsqhX9lYgW3m94i24b+hRxkwxGbfAE1rVTgDaswirBwx3R+vaS9N0tjOHkW
6Ac39D7wW8yq33RfYvfD55XvxBSXqyY1XnpvuMdyhJBnoLk0ZdAhXPc0zAd3VVlqizsO2ZSZL2VC
7gG5LAAB0kHfQjnFW28ByCKveGV7/rdDzcYSVx+myToSYXfk2HKSofYZJOqILXJtkwkWlN0XmoZq
bznxGwIe/UDgBRdJGi0x8EZ70nNpa3f1btKxh3t9trWZkCEV5qCJuOxM8NMLAh4kxWR4VVO1SKhl
CCmgC61gRTV+yC078S4TFYwCAmpGYW8G+xam+bOD9yHTbxWCh22d5K9aTLVUW94OsP9BAQnfDaTY
yOIlzBGOG0FDsIIAv9hGAod5A1LOGqstNGZJHAaW5YZ8glx9FuSJUQggKHI784luWrMka5MkDfCl
bYERIIU+mzUjMQU2PHrpXnqjJmBkfMThdTNEj0KTExst4iwka/AZb6AbqYObmdFB04y3LHX3mZyZ
hqaLpMfryKBkIrCM1fQ80u7M++mhNukcphPyYxtIVjETO3s1p5h6xaJ1JpTu5qxwyIxkTY75k1Ez
GjZ09TWBi2Wwv9djdTc2k7PS3XAHtnI84kR/ZTncSNC1qTZOrFeMDLzEO/tWi0VsxDtdpuXG8UcG
ERJUpVl2GzGJxzK1Xx3FhdTFA3Vn4Pur2vMPoYHafQiAiw40GpZi1JcQQI2tOTJZicj0KSASZISK
EHanQVFruHE1eSlCCI2OC45vmiR1mxF++jX9gCgIeF9hcTkmJ5gGAEBS9RTKDUMYYCwU3/pvlwxq
BGTBvuqc3yLV0BgjEPAyHAMl3T0yVy5wEF/6oCG6hNAsPbZSXtYRF4jDELTvUG703P3pnOcSm2qN
lP9YkP6zdITHxDiW2EIAF0yBuNbE9fFTI4rESVeg3lv+BPKpVI5JXQdaGRFUAFHEO/WBOs60chmU
OvxBPwBiZdBz/nSNMjojYeZGfx5IiyTP9ENVvg9zCrHkEFjvVsWGT0ca8cxseeJNNpJL3tjBoUXH
0KVtczRHwKimwj4WA83GXdeuAJg5K1va69TPkNHric4Ena4+trahZD3odabcbhsgeoUQOfY3jpYm
1BwGDMHadD5sMmg3RKKGy2YgWwvdSrlDZLnAD9evktpDgGGXTw6jzb3UZywv9/UeIMY6U4sojapt
Q3GK3YuazucdX4fmKi6Ll8hQ7a7x4NtEUQZE2mJEOL4EtgbLErkKY9GVgDna5f69H6T5KQU3mhvO
dWhoDUnKPLtv0/sUcy1jvj2T/YeO6JxKkoMnguuolTN8qPmIwik8OCQ+m5XbnmSXkf2DZbojpmsj
eIqkSpViYdhk1hb6G3MaMG0mYZpth5DQqOYzginkKqoqKjM3Zuw87ccqYMzQNQ85aRMZnEnaLShy
jQhJJ2fbmoQ9k2tfj2B2tD4JvQwvsGA5G1kE2Q7H5S0SPolxmVjqGr/dLPyDFsdkG0AHXbqvzBEI
7ijQJ5pqH3q0nric6SzJCYeiAjyE3kCyI2hQFOJ+YWmu4B7Ri01VuC41wFgva9s6VyGkcWydHk6v
9sXwIb016b5LBvDQ1dyEKBkTtU5y12gd0fPCPP384j7nQNs4FvUpAhAGPdWeuoU7EReuh+ihAiYH
JIHFF5b4w1gl2qbQObQIYb2bNbGULaciFoSAaMN9ZCevtIWvoDDAMJqKCHg9bhaxa0IImKCeIvHi
yxPaaH/+8e9/+4/P4X+E3+V1Dgcriz+KNr+WcaHkX/807T//qP7zn/dff/3TMzyh655JGa1beJdM
1+Hzn+9Qp0K+2vg3FBN96qKnWKZRXR99gByXBCCpb9P6Z8Q7nCOAigEwrnXU2adAo/FmTgZNXUGs
mmhoZvoAf+MeDWTfwI5Guiv2pOE9uONuaJPmrks996ociyfZFHjsxSyT6IK7/8fzcP/5eVj8+YZw
DcsWhm7D5Pf+5Xl4Y59UeQHqHXjLRq86ucPW3S3MKO+usGsTYLRWuTKZwt/XSfoCQQKZcS7Pvulq
l9oL/N0gqo86HbRL5G3spgxPmRPfEs8bD8QZFGAi9HqN8Q3rCQZQz+i1m+sUwcUYCxiIkXJX//1T
sv3/8ymZvi9MYVJ7ucKx/vkp9ewHWEH8eA3YLOGFZdKeU2Eww4mPYZDpL3pobXuOr8QBRWIF+3Oi
4pL3MCSz77ivt0bnsjTk6YWqQAyGdfe/H0j9pS0QJ0+1m92cTPmnn4cJDMWJdr3EpZcNVncH8pAm
MEr7x7l0WtZlZUPmB9bUdSQQ9Tkes0EOcldWctnIXF0bfQwXFif4+W7KnpCpUma57nRglJc9Vy7X
Dw0IptHxsFdmW9FqTuJLa3B2yiKypn4+dAsW/cnOEIJk+Z2dC2+fh9bjz0eZ3Yb7n1f63//pLpA/
d8VnybOPw0j9y4d/260f1v8xf8f/+op//vq/bb/Ly3v+Lf/bLzrfNo//+gX/9EP5tX//s1bv6v2f
PgBLx655334348O3ZAzyX7fx/JX/v5/84/vnpzyO1fdf//yEmK7mnxayU/z590/Nt70l/uFSnH/8
3z83P8G//vnwXbUfWfz5R/n7DxV9/wFcPyz/9du/36VigfD+4mCWEL6lG6ZlGwa3JXXn/BnjL4bv
kOVq2IaPNkdwdRfE70V//VP8xdWFjjFBePxn8/1//iHBwfMpzf6LjrtV9znesyzxrfaf//Uy/H01
+8837v++ulmeP98k/7C+6Z7uu4ZvWMK2hKOLn/XvH9Y3gysB+0C1IZSIMsLQtfugY7Jq9NL5HJKn
gi7ftzP3KMtKYAOexADhpSWXrw9+Cc3W7yoB+QsWhIsvy9PWdYdyKoUW4VcXFz4EL85lIAD+0ie9
d9HX6ZhqF98nIo06SqAQ2sr2WiUdOJx5KBmN9dW3JtDpkasv0er+jgAoLmmX/Q4GJzpCP2zmhiMi
iUztiMVYQdFw+EusJ9nGO2Aic53FcVsC+qQEajZ+qnN2SAm26kKc2tL3UgKNwn3eDN5r7UDQcYUJ
EYdQzMml7wGNkfYs3aUQEAQmE7dcipa9Ezs35s7yqxpCBpBa8YoNNN7lnr5BVMeIwDWaOwKeAVEO
AjtuMNzM4qqQXu6lGz7GLZ3JqLfOqQEh39B78mZq/NrT3HwgZoWzEpGPZlkDy6v8coMkOFsZpXxR
RYDOrW2q7WTSBLWAtq0bOQvMk+EQxUAqDYdMz9rE+ctJ8mPo9BdB8bqoW69b2QPBLWOGg5JptRNb
5m3y3qKxTdd2VGCCDh+ZOSKWt2k0ZgMIiMCNgZSheDQkx5CSAnJjGxuku5K8R/qAUaY9Kwbiv03/
URuY7FR1uI+hRUM/Sj6sMbJXRm1ny6avtUPLPBwezT2m6xk/2xZHPM7F0bUwT8eQtS9xW5y0zBUf
pIFEDOsHnmCCRItmJ90SAPFjP93DJStNSdhpIadHt9PTVQC9HJAE7WNO7q3ueeeRqPKnMiZtxNq3
RRStAuYPhxAKwBZZAxqRPPwlnXrrh9lXg1BXK+4ROsAsK5u3ugjf0JFswlk0DtMIX0cDwkiD9hpW
OYHsCPx97AwAI4ijmvGIrshOWsT4VuswRDilLq9Gm82DDAhaGq8roky1nBRkX41A1NCli6son6Bk
6yvk/dFKB+nX/8xS4y9T8CuDrlD4tXkBxBTdyv6zpuRV6OIJ57oPMKcu9O4C1G4kGEQ4i6wvX8YM
VZZwvlGVX0XR/yIGniAajDeGnt259UgwW0R6eH+j0kk5IKX3ocQACrCbaJKMxKhc3qdj92vs8t9a
90oQwV2YWc+BHT8UTfLU29PJls5zbGeAr99RIXyMYrganTetMh31cVR6Z/qb19EJPgHkv/tsrX5Z
Aa87TJnzXNokYlW+oAtq8WvNybln2WhifLHqtcv1U25bWyw/y5nYgdCGUQ048AR4DHs9lA+uSrfZ
TiCXVuA97tzOvnP8c9/Fz3YknjKn+KqVc+/UYljp8asn5Y0TXrsF0HfynKLZ6GWkHjL7As0OOG/Y
HFp+ZwI3edWr8rsael5FduaDxFmAWuKZpi+dNKjPro1iiXS1bUCnFAius6+luUjR+G31Sb82k/6c
kdEH5ZPbzncuhL1jyg37CdcV9Tm3DJND09wVUTWtnTQK1zQ+J7BqdrnSNCa+WTTspxnhyKylAvOi
nuIE209u2g0R0gw4iO/gNLntw8mlK+oTdhmjt8XK3ux7CwJeUsgXOWN2bJ2Qxd4Yrn4ISpxwyJew
qUlpinysc4QTcn147z3TnGVFgExLpqpkeYTY0rXABHXO3n5bkmOBAccYp/tBddMpqZBItBRmmYFW
h5imz2HctL0tSHzsfzkBMIAwrmm0oEqEHP87q+3fZZaYa9CoO6nSx8QBg+131aHtQDDbfggwcjpM
pExqovvI6+HqJLxYY4uLzqjMr9BMWMTK6KM59Z4zHGAeMbvMMNzLT3wF45PhDGfVy36Ztkh6J0RI
doETrTPrj9SmrVOF9B87sBQOzYO1ZdU3bgMbIEh2w8TP5H6oroHsodL0bx4Tko7YA5eJwJZTe7tQ
IQFpeioXUt/TWik3hJ1aC801Y/goLb2QpEQzFmHkq6tgyQtXHSUhosCHMBAi0lj4doOCh8DVRenV
D7aLld+x4jcO0u0G3qFcpb5x1XjvRtGEsCMHAx6vTt+jNYZ1XJXoUHPgSQj+f8tAjzcYlKxloLBc
2IwKoMsXzPQXw5AhB6+C9oZM7dWbOSgEWa+tCLdnaFTvYwROE4bqE2d2sEM2Oa+AvRhwsHp1w6Fq
MPYbkfWtBIMg18rfp2QYDuVkRw9dgExR22R1/kSVtsTVUa9a17qPffutkAZQBVsxPvfQ2ATCOpV+
IxhJ5Peu2+TLVFq4G7Xgao1QnoyOMagbTcuk0OKD1wUr09LypTdBs/DUjVqbVVB5/ezExIgUU3kQ
KeC27KIa/pyhMep1TjTNwh5hGQaC1scwkF3bldaK+N5swTSfAYnqz1yBgBkWYRiDrqjxbDtxjb4A
P+ko0gVQRpoiEObIasayY30k0LFRieBjknE7Dyjdq5M7L4YJl4g8+otmd+0SHcLFlGP5UWi1C6oD
jS/tD+xRof+7kdlwQVf2C8APkUWBys7tR64Z/UNuEJ6AAhu8AMO7HoskQJ7e+27rX3r+6lWexD5g
T8tulEcbcg8XWr13MU1hwquuowJLOsfGToZLdo+3q0z4Dhwd39ApSfKj+KgIxjVXE0MHHUWxEyxh
ARmsqSBTEGp63nuIEnk1jgoGuye2YqT0UA4kbDXm+8kKsPcSwFLC3V0EUCcXU14++4SrryySgHZT
FX9nCJWWDMp8ZIhI2DuEOH40fpAMswkRgqBH9Q7MNMb2lxlEAFaE6FeT8rdaYTB5dYDaIoRxCJ3B
AZZhZqwKS66HbSFkdJxE1exDZJwDN+XYtdWypdwx4+IhSZIb50M0R3NISoTsF2W6/wvxg7tzIbE5
nnIOgAnv627odnkAGjY26m094gfDQ61rsJjzNqhPiOcawg9MUuc3ED1+uS2GvdSlk6ky602MAPxs
FNGYb7MVee3e0sTvqlBqq3aq8MLq3OZxBg/fCOkj8W6cywi6DwGKq7r3812dlzee87mv4JNC/yFX
IYK030EyqbUiPQ493kXbXw9jRtqhTjtxuJuiTBGjEQyrxMszLGmR5DJB4ltnB/CL2hUDpmuZxkbT
CVCynalZaGhlGI3PqcH+dMuStyTTTaRfE0lNIdKDlAyDBYB7sfRS7sE656Wbg/RAwjhIF4yWKaEY
m4M5to9J7L1HkUpwACH00UAgck0KkmwwhdcReP6WVaYb9eMwFe0uKjT0JhakCvgmYyKwg5q1duZu
rqwEd4/jctqDEZ8TtBOO2ltjO4Iw4vDO04A1FhIunegDbVshbe49Btg93XQVvRYjjEZbJhQO+K5q
tFuSDipLjO7v8AX0C+h7xmwCHDdFcCc5EnCF1ug2/ZHn7CboiXVLHWsHct08ZlJtHj9kI83xXjnw
uODUwPaxd6Fk9SvplKLLwXvoF3ZxthM2qCyxn/QoKQ9tqxZWiVPcMryXqZtfDgXBhnjggRcS8Do/
Fa1Kg+EbxOtWovIYLP7AwJT9DtRusoZ41e2z3n6cBEqCMFh5HfTgvKkw8jnaLnforPrdL/aUejmF
7HrlqH3H5E+uFSCSo8eYU2uTSydGUh+cVl/1TPtdrpuzxoCATbswiSYNSAOJmjnoHJfCmCUfaPLT
dcvqtooicT/FjrM1AcwtisHcdoJpfG9b+rLaj6lLjSDLYGMBCcDuaK2b+V2vQ4LVayQ+a9fVWDfM
L4M1YJUVxqkDn71tMECySxt7siz0I7yOp8ZQEUTSaZ0Mcht2mXmrjGLa83sY3yPmG/x0q4FWImp6
YsQOSRHSM9L30JsuZFqKcxgR/tQ24pQDutspu3ug9x/soiF67/xgZ3IXrOORGXBGFAzhym6H6qI/
STmG+0SFxYlGvb3RfQ1eedK01JHmRuta82A5Wb4csYKjQ1qXXttvmpKuCyDNz1HC0OsxPyCroBHf
uMVvRpoodILq0RbEhjkQj1YDretyCFp0GdptmAbjDo5ItfP4C02SOhrIuzeuy2fY4MnRKYf7DFEm
pW8RHzQ9bPZlTeyXZY27xJ2SR2IE3Qvi6vM0Ddspz9zbz0PifQqbwB/L8R4QKFegxhiU1N30MoZZ
tB98oDlhHkxzeiujpyCA/1AzqY3YkGkI3CrOvHcsSujQY6Naqh5zeGFudP7pGkItXHuFYrQ6Vy+R
vo/IgoO25JeXwDYgUyEDybt2fOoTqOKum65spwwOXUcp3DnYfzMsaZ3AH1gE6jbOWEZwcbWhxkMX
uHhBoYdx/SuDfM6k8p5KBun3qHQvNn1b+IQ6BcQEwZ62lUfWxSEgN3MBMqbegpGZkyQ0c5XZvMye
w9yvrIyBkZD2WHpjB8d1YMsI6jMGEZPo3gjjmWrDnYXi4i5iAL1kusL0T3OeO2EwJ5/8s+CMxVUA
mDDxYlKxoRuuhDU6K61vuq0ck1vNsz38PACw2DEatA4yji99FVGldWzKjDf2Ki6MdYcoVRSjA5K7
X8syBWsVEiFjeOZ0xHCWd759BLoFNCKsiIFSvyepKRJwmk3ZetFGjSaR6Q7vZ1tWNNTjcKWsTHIV
047ARIuvRVrt9eehH0gA1r2nviy/M19iLqbCnXOavJWD3R+lOQ99npP91zIBFAVPJjTQekwTKZzE
5fQE34f+IvO07pDMD8Jh+07swVyNVhKfjJYs7KrVCMYIdA8l09SQIp3ghee84QZtR+j8pkJj8dIy
toBIR9SkR2Ley3wWs5JE0Ccd85t5COnHNGRAPCCex1LfmaihW84Yygvi57gkaNz2d4Zeqfe+JR4O
XwKaFRDEe8vGqoIFv4GwCIVMR9lA6aJPm6wjyCbSnOCtsGc7D+PKNEh/V6W9VYmWv/tNCpYJZPZW
CPb9ksVhL5rR3IyOmR7pCxSA1LJLrUnrXtlzUkIs/ydH57FcOY4F0S9CBL3ZPm/15KXShiFLB1rQ
gPz6PuzFKKZqJrolPRK4JvOkj/umak59+xoRwwx8Fu5P6r1LA1Dv1L6m48gkCITCi+iUtw98uqT/
/+i4ZPoV+I23//+xRea/g+sKEJTa1EkC9WIVgJz5sUFIMxR/UZNbHOqWmKH//5hhdDrquZj5lgia
c4fphqyqupDffEVCi5OU78aJqHjp9sgxiyBL4MMMXyKPa3zOR72uRRduyBACJ0klStkeDLtEgLQs
GS1cI8rWTSlFeej5PTAYICNN2mb3zFw92VhI2RJw0E86YGniZ2v6lulBzUl6EPZvoepiYeZ1W1+R
0YFN/77oc+eST8goyNsaV0bJPMplcgWQ2TxFNqvpcUyq/URbpQaaTnNkCkVmPA89prx1pF0GQUDt
jlbf0KqrShzxx7xqoqpWhijVsXKLEYzz3J9TVonamW+pq+NTswXDgoxQ2peSDTAXBR5hH1sEYVl+
sy0d5Gzm1MaASdOnaujzD7sTt4lFFpHO8LGhxV7NKXHIG2c+NsUTF1eLCNswhpdUYV8mjMr/gKX2
UIfmXYCDfAOoVexAT3MjsEx9Thrc61WmjpGMOBTAtNInF18khoUHJ2UiR3jpYIS7wKXXS+zZv9mE
+rAJBuLlPyxcjVzmv059P47N8OfP3bv3J+zJvEOeuh6aNr3kQoHvDlE3F5lnXoUdZ6ugTJ5d+Pn4
08hTNWwFgL7JTwAJf0zPrZ8nqe9TgRvL0UC4K6mmvdUbxl4m2YPtSsFWIggPeA72fIxMNkvEav2U
v0aZsC6ibTEOMstzJlHS2HJKRrD9gpiAEQuYyhXhYH+KQN0R1W5AqBWsy6LwiJKUFTB/w1bR2Soc
hQjcyuwcub2/h1F2SaqYOzssp02MwcT08T6HrgRDYyzJxRkHSx6ra+OMIGkLG42tU2F0DJqD1TxK
k0B2G3P9Ubt6N5gWeeGRcSpgdlygSJNzg0NjjbUO3jHyzwuXpMeMMnLR1YBMzXksLx5l43MsM+j0
xNwxJ/MuMqDCU3D5xiiQpJNGcMniMlpFjtYXVC3b8seojOphcOWwjU3s4n0/J4epYk5atT/a7IdH
ZIwkohXuwYfSjp6ctGSGcN+1mwBtKbZeAR+uRYpuIj5gc00CHXXaF0hKpJGl+hyifrwaDpLKEDju
Tptc/fVMWo3bBVdyW8uz57B1zksXU4HpfIeGFSPSqwQSg/anj4azkgNTvJnBl4Oi5IwSMz33Xo5Z
yeSFzW8KYwbrneJPGz5Tpclcmx1KqKQmJy1Ik2RrKudicRESL+281vMl9dEkJ3YN9gO1sTeBZ8ws
/37JsohEVh+VYNDFDPnkJBkbIZCY7Tgf6VyJk8Na3Mm7umXFZftGy1sO/dRovCNFYnWiJynWcTE8
sQ86AVT7Zp9c3mMgBshlMgKa/dbYuuhaiLXVB60ZyUYGLpcIYxvSuXPUTtx8XpkcbIaPq7kZrRVE
4De7NdO1CKPhoVNWj8xUHdvcH0kDQpOMzC/alQFniSkmdJqma6yzjpEYSq9gW3V63feOgyXNyTYQ
qfd4rOpNbLIFBveqc+PQeLC9M96WrgIhncYSvyvPGAnI815lBTT5OEFuN8zygvjtEsM17erkXA+B
/cxvM0jegXEC2MRdUk/ZhYvlYCN5WtkmGW++4qqyaJk6n1SbDE5MNTrNDvpNvA4mii/DGiRjJR/z
iXomaZzv20I3FM4IJP12foi6eJebub7xFu8X+eOarcqb27rldvyM0tHZhQ1gqjTg55/CYetqfIUJ
fyPJXOF7bOkXWYrjyktXZQ+KL+iSezw5ctfH1i1dCtjIBAVgkosbEK4VEgZp+3lxDrNpU4huPBJi
sx5mIuXxPeX4Bsp7qawEy65iYFdSSbEkZk4WI/2aOWftvmgYAZYPSWHR9pMhtTN9P9tI+DttnBYb
dE/GnW3jUlEGNHPC4g+kH3x3BJDss5TEgNyk7ldlD/i+2Tpt5+wiHe/ASvfn3CyOmWntexavSMKk
QyMIn8QbbHJtvKHYDZFL1ndK4HcxKUUarLk3bRdKFPUqpI+rn/R/Wqs/t24ipJ5gHJHsAaZOolXW
imsEnIsP03gWpJjNbAKY9pMYDyiZhUq7yq1mif6OfyxIqTkW8JWwZmSLtDAbEpN3tWH2+OfVZWCs
vdc6OeN8Kk//fyHogFc4NNkyDfLB4Bbfu7MojyHH7VSoGDEXrVEC+z/X/gpdTnXIrAyebEsZ36ca
MkssSR0DpcY3j6ahjr+Tsr8OVdrsMW5QLQQMs666hZ9hpvSKZsMw1tK4HvvRwpYbt3Q98mKd9Lxo
viR97uQi1VGFfGOi1BxoPdM0u0HmGB8Cdj+V0WFmM1sfVL+/a43U2Kqiwfo32mLTEVXpFJozn1rW
6mrxkcs3I4DgYffpC1ClatuEzbtbUWwFoeXizsxTPrgS8mk+35MXoHAh+695ydDZZHGw8SrpE58X
QaoLQEQRYUR0gCTuPYOwn6KFQn/deOtqpCXXU29sCwdHCaFn0Z2D3ZgPDNKvyNvveOJnThz7lzHG
ZI7WGpVvu2vb6lKGXrpq8bMhmOEdV8C/DKq8XvogAmT8yvLNc4ItKgAYc0lpgzPD+8dmbmPkRX11
rceWaDfezPmrKetrEJQjEn0TZkjg/01ct0ct+4+qjIi04/L2FvDyFJv3E/VKULikJ+kIk17RPdgo
kZm7ZMb9iFS3dOxzYYffc1Z8JQAgzrNM/g3UfFuL7PKVYV3VoKzd6BMHJj1Ef7yhHsEIZGcRjgmg
DH9l7hbtS5rgiGNvTMpk9BnZ9ScBO0zxjbzaOhMKdt+AzCdsVa5V7ry13PVX4cc/Q62BU5bV3/Kf
mdQMIEffLUtGfgF+CVHkAXkNRpogxNHHZ7Ut2wDCRYFIXApMasqv+DjmF4wG7gYBdrjSVXMWcH9A
wA3EKxvjc4ceFHzCnMEiz+ZmA1PaXGatd8G8aPQSSiKqXbp+5+gxMonU4F5HOVGvYhIreH5mm4uy
jhKWHd6DJGkLVrBDDHqPWrcG1MSFuFQL/TlQznCsIgyUifavIQOaZIybXeWHxjYc5pf/vy8hSZxd
esBkFpdI2SyP2wxBdtDMx1xHZE2iwJqIGbllgCVmE9G7ya8RHWP0TPl23804WMTwKtE/1lZinIIY
AGs+4JfMQeu5/ZYfdN6NGYBvN7POomPwrJAzEUBsHVqrf7WtwMDQkZQr12agXVdbQnNR8y+XRG9u
Mjd7XcgHaVo9e4m8FVpcoQnrVR/ot8QNs3V6dUpmxvix793UmxiBYTnCS9zh9ADApphgZy2zen+f
G+RFlNZpsL1wr8P0p5Lzuwi9fdXV/a4n+a2XIFtECDgiaYoPmcV/lUOxjCf9mdw/uJKexxhxJAcu
95L7Aj+L9ni4tXB/rbh/GkO3WZkYMYzKffWEw8/UUS1H/rGT6WJTaO5l0UPVWthHIJIWJ3v3FoTt
XUTs7k6r4bE3HFLiugmCLwYOfHDRhy1Q5tmmL7eW1d4JMsoXjvGzGgnL5ANH7l7vnY6itputLa1d
ya4PwR2xCiwxoEXRFEAm9Ekmr2C4mTE3jS1e3cVCOM6Rd5De9Gq06Yt1X02SV6nRBNMpRDzgA32n
8XGSjCxE6XoT6DvcACWywcDd+ML6m0r2D4JLwbWVvc6LHSkkOGGRkG0kPvtjMtW4Nc19PyBeZfRD
YNEww4xFGn3ugBmsfIKFCpaJYzpgRgvbrSGYDSeGtZW3oE3/VfZc7OaqO5v8x8/MSwx3HtVoDCrM
sy7kj9xXNbAHg/G/7tu9MoGIR8M4r3VmrqMJ3F5Bl9cBB9pYQNMOCHw/YmtJ9bGrox6dvRMEP4k7
vqd4cHJb4GAR3hc1LuGk+GlQS/aXHOfH2k8wXiP9Vsxgzk7U6Y0eEuycTC/PEsbbzmkQncKa2MeN
99JMMK0BpPtAV4Jsm+6rJBNXEpQdmkQVthJ9O6EONOGCY/M1MPP+TB8MWuy5MU2sJ5iaxmjSu25J
mFUjD5blGclOzOJkEb/joJ9YQ+JJTi2skcu/OJxvgI1gOEDt3Y4me/bcqiinfQ8SQ1DWZ36ID5bh
z3jyb50oPoaigh4jsWv3A1UkXR46qjllBx99zxUvzISfFppVpk6OnyHG7HnSPcGM1XHIbWPO4WbO
D+FsNnmrpHmR1ha5xrORUBbHBlYplQTHKTQmEpDCV9Hi9o2hv1KlR3dkgXnbehpPhqSGT/ub7mxW
QjVhI5hmPDyIfnQYHDYu7VfqF4d8UNWG9cdR1q92NwomE1AikwEqQoksj7UgHQWo8qOGm3kR4o3u
5SEPeQkhR+Vjsct0nD66tQNghvZJNPo9HNR7NkXfWUo2j8PqOfP6I2aXc2+Fv5MIeFUbfadUe6aW
jEsbiB1GXxf3yWLJowXnXmEzy4qdBKNiG5hPc8gCJ4wzFlKrbTH4N0Oj/xfwGswpulptYm9jDaE9
xiRdawsLBJnjKyU95JZsEmTiis088c8g8n3rWAR11FU0XktrOoKbhF1jI4Ag/wKAXOBhBUqBdbP7
3uB5YnBUoaEY7W7bQ5g8B337KEAYrJpaq53TAi4YEolndkqfyhkrivXNKcd+r2NugqcCUzw58MU8
218mRExUq59kzP8bEfEcuUtjqgXzo2hCcehZhTl9YJ9dC2q+sgG3ysgGsDfH4yaHer2FH1/ACp1N
krKnI5itYUOSoMU0CiN8kJvxSnfLTKlxp3VG2u3WcrB52hb3S04a11YmAuY+coYmrcdtPMxHZAAs
WnI5oRWYWwDY2Y7Hqj8JjzlL7bv+pchodXBcPjKN4TMw8cT4ZoLUhAJrZ7X7zJ3zR97ALVGgMtPz
q+MVj6ZpkUyBzA/CSUU0HYOjmmzhbUhozL5nD3YyVX8Ll9rLKAtz5cPM3bXzmJ7//yI7PZ+MaOcx
4UX5gCCGLRKAM2aVOmPuBTPA8tEMCECuhV9toO8EhC3V2ZZ/GJbQIjXXDBAi3N4D+D4igdRId+l7
5E5gNX9B+SXve+UeLbaH7E7iH7oXjjUWX8c6xKEqxbC6q4oge+viwiXm62Vo6pep96Zb0rkPFfoj
Qi9bvVYF4Z6o38rXrqc4ix0Zrv//o9Vbet8hB9/+/8fAxBjlxPqnlCQV9D7kpDHWd14wfi1LAK7/
3D5OgAletNUSKVl5gADa8d2hiLMt3z8mfvitjf5tAjHMOqiMjiLhqDCMV8Mc531k8vMBm8qwDXn+
1SIY47Xv8zNv8PRQZubwquZdlNaUNKY5bnM9IlCv8/S+nIqt36Gx4OUb/HifhAiKfNYJ+zhpX0fW
IA2OwVo533WaPCfChMA5jV+dXZxmZjxN9axe2AvsdFmHLOHmX9M074MWP6yXw2XLeHPyZWwY5vea
qWs0yK22l0TWku1y46obfHvCrR3nKAwyIlusBlHBLiSHobKOY4Kmy3VoTZ9Rc7IbicNMY2FP+Hxn
+h4yuDGMcvN5zGxjra2dNZG83XTv4OkvLSGjCB3MaQ3Zni7dARHLqpX1LFXbSkZBflAthzm9UXmw
whFYYIAZiGuK3TVlSlZxXgDozov8fc7Sg9R9ufYC1E696rbEsmzo7ou9wBK1qvLmH/PJD5EXC0QK
P6LBIn6sYFcizT90onrOxG9JP8PiPExQVLSPce0cgzE+eOB3pwrGbdXF/+A6hmbfbC0bhTzTQhLa
bXZOVoA8LSbThzBqVCngd5LmXQx2uucY3ZZ+OJ9w2T6pzKQHVMt2JuZ6Zn66LpvEWXULsEWinMNO
95vPE67NSOZbLy3w72VHimTIl/HC0u3maO1b5PI0pCbGwZfVmV+G1SWIW8xtiz+5Fz3OyvaZ06bf
dttC4E+JLKSHyqFOL/TMxlXWiw3smmkMoRhwz7A6fuuJuDNNlnGchfa6R6a8wYpLeEQ/P2A9JRYq
iRECKpQh5Su0qRtjdmMtbeLgjdZnJCtQTjQBvVwo1BFg7D9+MfQpWKNXISYSNBlY88kHAT9yqtKi
2toxa/u5tOVVmeMNxT1Bc7p/ZyD3SbGANgFeb96d06Dcei7nBH7libeKqAYsjIQ9ontrBzoGdwJ9
GcJXOzNghZ/NyIN6+s52NcGNBSVbIBfNijfu8JaS0wezqcxtlrZFau+Mvu72tsL450tny68elaCV
s2poYQtb8QT5l1l600yoOF0EHPP/6GWv/pjr8kNbTckeQvQbN7lZXnnXaeAaibCLXec20YNXlKCS
qxb49XA/kZ7Evjd5g7/7XNnxeLLK/K53QYZYVklurOAMhbQFXzM3ftuO2HOj6t/BKMit6KOjMXh3
1sC3oJe40HmufgYqjUx0j1QTT6GIrrOQbP6jcAIXbO/6BEqhHxMminRtg4akwWMUPWYVVVjCmK+G
YLbKlL2ratgbjBuIL7F59LuIJzelUoCLuJ6oM15Dv2boL7xNiosWPQSL2oepQDOJ1v+jpR3Eaqw+
cWc5DEzQaHoo/teWIYl8yLw7wk+2Y2Z/JSiakArjJosxrUjhPrvBT1/WYtN3hINGrv/kds5F+g2R
lKi81l52Rw//Ytnu40hYRtyikmTbRhiN7D4F/Q6b1/FRBj9m5N7VRgz1tLBXVEfdDkMN+Q+ow+hv
ndV+bvHB1X5pbAnSIj8RNBi7MgmMOH4UI9+ShPXDKhaYD8ZxR2GvCezuyQyXgTFj3Yx97ioTwEOZ
haxx0J1Hk08s8eQ7ZzIZscP4QSPaaiBPrNp8ivhQbsLKeAcLiHejdxEs5PEXXRkvqksOg5NeidNI
U3yBpv06VON+KCz5EoMyVPVTapkoOuLHCvbzCEnd610Hv9ehkVW5ygqGVnGepKdxoJCC9YEX0FeX
kNS+KS8SWqD+e5jQGaN5YdZdmm85MUWcXlJt6vLVZX5R5OzIawNuiudDXpge/cx59vsxvxI3iOBj
4dUy3U39OYZ4gkoONd+4CuIGlUP1x09BtZ9V9amp+HxtA+OYZTGtK7n3O+Dck6G3k4uMddYMCZTe
6tHFh+3mL7KLm0OH+yot6drc4ja0ItwqnR4rPFvrMaKCrxLSpKjnSXlpAWsgv+EIv+HLZw0JUbaQ
pBBlDhB5iYrRVQzBSf/Gd9Q/IcNCSIh22Gr2fqehQRDq5oHN68sUSaz5ykzmm+P/6hAzSHLnBO02
esGAhQsbXzoBA3H1GP21MT9Naad/Bs7JmWd309niXRRhcemk/0zc5HUOBzKumKOjsNssPwteimNA
uWTDu1rTbLPqw8qkUVBSdO2SwDF2FaIqiyNl1TZefMH4z5jkXwCInNue6lb37HIVWlkx3+dDe2ZS
hsuL/QjjtOohtHGYjRzH40xOEVsRyY3TkD9EXMFj3s3LYDY5dQMT80DLm2GpXV2z1uflfiPbXVVG
T/h6ymJebC9WzXZCxgUWYiCqrGzs+yioEnb/mPPyFqV2bMfisY58hyZMPWUAGOyyOHq99R3EkFhC
SODbhivOYBQ0YBA6JFHy3IOCY8Lx0FsZgV+VzX0yGfFGDf7Zbl1n0xstObSztg5JQr2iCZESKUiJ
ZI0zlWyFsHhHnZVtSW5d9V14p0L7lod8NKY1kLPg1Jxgyxe0gNihE6Nejy7TlimITm2vengoIZwm
xz0RDw8PHvD4yh0cUITLF34BGsEbqTEIDildMjeGLl2fEzu7jQvuCaM1wKqGGBiYmdXJM2dYI05V
s3dMNIU84ZodD9bOs6LzpIiGMVqp5vX//zVzyZvoS4MATZQ4G2UI69TlOaUnZhGcqygNqeSf2OQ8
Yr9sTrInJOb/L9PyR1JbIT8FAVVLJvTej+VdjrBmXVmjXNtTwzQMXVp5RNywYSi9dQ10E6awzVNo
EnhYBvRjWTD9aMCE2wi0xo6YQ/LBQc6nTDM7m/627HdZjfN5foynX8QGzbZLx6c4TE52BwelYGKq
U3U/e8YtY8wyg7tPhdwhkwHXxrQld4lGgHhpfovSvQZJc0WXfTer+dJhl6K3rI51ZL0SJQ030T/V
3H1A2AeEoqVHPsi/xPNIqw9XQdd+kTHyJzxW3xUXBlghaPzVwZqTaiv+OU73jmyJ59nmIF3wTy01
LfQ9RtlYLNZShw+DVXGm0/ZW0bEIZbcv6GhDHlIs++880mhu+I494lGA1Wu2qTx4DlOn9AVG7Ix+
K35FnrV3LBDALZgFuGYuR1JWHSlHmt3YJZvQRisWeXRs89U24NR49Mn2uGyNHJ6LpUNsh13IcNhM
002GHFzzwTPww8hdlttsdL8DGmkNCN8x7qAFkvJSG/eq6c6dwPkyUjqCR3MO9hCiqeLAgZqwRrjJ
3n6EgAxDtoPtS7z7UUbUUbgpPuxqPNg1qw2qriNaFtoZRGvafi41CvmecpVR2pvDnYkX5tiB8Fh9
omd6jSO+48ykS7ac4NsgOKN1IJ42JKsxjDPq5CYSLriCHFRE5iPTBTu/z+bnrtD3quYXz9Qceaqo
cY+03h5LI6HZrIStMEHdnkhYjCwuF3oN7zH/wFQs92t5hy70Pc8w7GQMRCy6JueQw7aeW598sH0C
mgfrrX9oJtQlEUkCKzNh1u2M8jcMyMuK8pag6viLR/NGfDDI++gBARv7S5uGlKEXQ7PnrvZ+29B8
NWAcgnCs8B1Xhzms3zHJLGu4l4p4ZCtvT44dPcMpflr+z4U73QpSQMI0PhU1NOFkmZQCmlyl9sa2
xovvKi7yAA3VMberF1kOT1bv/xqufp3zYFNqdhF0dDySPW2AqfL7eQovmUvUNc89+kbCziKw1hxx
eEjZO9ZkP7REXnqcz768F3B25j74niU3HE7WTTKwl1CqRjmHVRlJd10h48rtfkeQ7lOokGNlHag4
UmYMx/kkD/i7HCkGwAWvEYpw+7ETKCx98Y3omT5o0+v0JURixdWn1o7SB4a5l6KceQ3EMpkG9ZzF
ydqrGTs0LrZhdI098r26c37DSn5YQfBQ8ndFKr96ZjV2SMZJAfpET/fErxJ0uVxFl3Rqf1IhPNZ/
KcGRDtlbwDSVONcl+JyY/gpaewu6D9Ggpeb7pBOv3tsgyx+NeaCR4cMk6ovHUKBqR9h1MxrRNQfh
naqIxq1JpMxLzoJAEWc2Ribnu9c9BbK9qGj48q30nHKcNJZEsIAxxgCaiEpg7aS87r3dP4U8gUVR
g6wJ2FpZ6Quzvv2knVdmR2lKcUeJSyTEFg4+Q792eor7PF77U4G+SzxkQ3aSNodhx+eoyVOhxWNt
O6XZY6Hsl6Z1v/BXsqGzNAsINO2R0bIEThc3UWCYm8nzo50yIlLLow+/ZlmZDCZvI6VQWI08a8jU
XfYsWSePICwJi59y6v1NSiVYoxhKUkpp3wsZGkNMYV+xCsY22+JBOKHLRH041S+molfO5Xue+FzL
3BH+wE+RoBZwtbsPBBaYpp4nhNrdnRlXD2CCDk3jXUfHIn64abnqCSfcxNK4NGZ77iKfoigDTqDK
I05H7HvBMHONtTt6sbeq0HckZ6BtKqqTi++VH/tXtebfMDPfcEZkkyTaMFV/YpZxJMElVEsGwzi8
pjK/lXq+4BZ/FdNwYcm76jkW9z1F2wqRLrROC8LAHD1nM0YRwgCZ9yJKALgqTWtXhMGJ5e/HNH16
Vne/YIjdcqFKaXngkWO0WGx8xsw6X4gB5aH4y/nQlDMypPTIJnHcceBS4zBCU4ZYzVH3Q4OodGjv
2PrTnFPWIkrpHLEOCF7ZcnDzL+ESdZvgN2rrN3+wTwH5n5vUMAciIftPkJPvTgiQpm8eMXKfhtb/
nDz+NWKyT6zguHQnk901LYPl0A9Yy79YJ8GDaAfu2eY49vwFQi5MHtH82/HGCoT7nTd2R9NZ0miY
LY3dU4ijv0Tm6gq++x5yaslHtmr3S+hNQHHO8Dh6GOrPOIObFkfIrBZDgLDzW+xXbGiIXUiwDHMq
ozptOFa4IfgNFPFHaWKBYwSOfjXI2YTPztXgRFIie0lD4+gAN+xbbCP8b4HPJV/9f+T46R9BrPwo
GY9I1XxOuWb5zb45hQdT9D6ofE6mDoRXDHOSGQyPvXswzfbRa1haQcxaQIeHxoQt74pzUyI17sPp
NZPos50qPGWV3DdIcK0ekbrreed+Qfj0vvVvXBIFXI4IP4yALen+ThTZtQmRPJYVcabF5O3IiGF7
3xJ62z86gt+UcAEfds1DHhuX2GYoiN3oqQu877wvPswJBLMK/nVgzzALOv8i4wtscLlyAubqdSgR
83JJEgqIDhX9Pj4kjjNjQLVdwDnuy5Muwnf2lYRoGgZZatNXFBvi6AbOC6uImxWipxdRblDj6N8x
EXcpaTJGNTTbiuw2n1gYklOITxmlcyij4mEy43hDWf0Ou5xdoBH+m3rJeCNGXWrpbhv216CAA8on
/y47DPDlb1Z/SIs+dw6DT3zYIxM6MrMBsBB8w6mYW1gFc/yc3SAE++7awuUC49oP6BocRK/sblC+
U9SifzarYZ0zCY4S/5bq6cE3iqfBJGB4gIUSRJISQNX31cDHLaEIrWDOv9e5wARpnn3T/CdDbpXM
HrJj0th74nIWC8E/sws7ErDhwTU449oyIldNE0lmd2gLRgMoRVYeRtuO/8bJ2UsSnD1LfUyVuRxp
L6Chfo1RvQdd+YLXzVgVtvHm8chupn669wFR68kzHp1B7Xg4YrrOBy8aTIrp/A+QC9lB2gkPrT6K
BiAhyMYloMR9Ktdj2GCvsSk6xiR1V9pL061b01h5XGmcuBT6WpBs3PuoQTK3RVIkf2B20xS3UMrw
9hFTdUsqc+eOFH1w/TxEoPFmbNTN61EnCl1F2zodzk4huD4dhFAi9fmtZTupCS/pIQBuE4JAWQYx
SOcO7weueicXiHuB6BqNeEA4tQl1+4ToAr24G13mgUxch1sV6gWreSdt71mlvTAbgkaCF8UNxamD
ybj2kBUH8kW5j9AlPhFRmLds6FwgPN0uMgEaRDOfdhL68zE1Hr3K35exab51+anKBBkapv3RY10+
5GlJ5nOUrOk9UPaxSZpK7V1lF/0k83bm/Ni0DcofJuzGtq71fe/NLz7YXx9v1mWUPW1yiSBZ4EZr
878orcSlJRBNqd59CL3gPidlY5218GJT8Ru5ecmDi0uwcdd1UN0ZMEM6+r6dp5yrXIyHXPrXFMXP
mE7pqTXkOll8Dgr9LYtDOa8gSHnHLF07PcVmn/+BdP8Ti9y578NT7piwgxJ8aS0g8nJUB4bxdxVH
fePhe1OdfjKojeuR3yD+2k6+pbPRn7ltePEXg3OrwAnNXv5GNGOfu3tB2snesLx8Uxr5DigFc+vQ
cznZ3duswZvhmgyOenFiNvkAhMEcNgS9w7uhIV4NFsqtUjzZNtEoGNnfC0TrjNE3rdt92X76XSU1
eku+qyan3E5Y2yeRYq0CdLOKUNC1UUGzutaJefPZ6IwW+eEouqa1XXh7wynuTOPG71ds0IkkuwzF
jd1itglrsmFN75oYJDUAFCa8Tp55r29AK6212zvw3Cri2J2GmpE9GTkPnBWWQU2ohvAfyrLvCA8P
Kv9HUCfyaYwvIR4gFGGm3qga1ZvnRsyn8mSXKO8YJoLEuGgkWtg5Ax5Sm7IFuUbMPeIu6yVERb7i
EqHeCWB8j9GBBvQxliVgsUaC0VYPg6BABI+NWiEyDr0EuwQN9AigiynZROJDElX1OWKIZuyCqKFv
Ku1XlIvegxvaSLeQ9/KavoTBiB7JqOXFKJsae3v6STTOr5vz8VJAMCcg+4G2luJ1rjY5iGNca4Ko
PmLNV32sAL634aOp1aIQ/hysyN5IsvJWCEzojgfqhwEJlyegSUFw8dYGAwtMQdw62QzJHSfgo32f
9YQQxQnXP5YIiMrp/JKb9AfmoOCxVaJAMEC8RpEl+pJpp6NosQegOAOHvAfwTagAOC/iD0YEi8g6
oSXeBQPfqw6Z3zlDZkL/e6hGcsYH4kdDszv9/2XO/Ge3NY2D+Zu6nGoKGQBSnQRdEpBraQ/O3kaP
BNBMm4xyVU74uWrWuR38Sdbfs+uokzcXWFuChYLttzzKdwEbzFPV18+EQBUEG4K5yoOHLGf7l2sc
UIMMEAXDXKA6BLPK7OAOVgl1G0uYo1gKdzXpD9sspxca3+M8YntnwHbRsgkfotSND7PPu8ay69lu
pjdpF9ZFJk+mq20Org5plE2m8IDCrWcvieyDmYD5AN4TqpETp5DLmMiyaQPgQvbeZADOrwebLBTD
rK+YJg16eL0ZHCSFXmZYSN9y60zY1NfYsLI1aIcwZhNR5iIVIf49WcZjvLm1lYrVVMzRDoXjHKrr
RGC8UebteVq+eDWgMS7+CO+mGdzBug05ypJjoBVcyOWvwi6YbQYLKRonbAKbASr5dcYEwzBR37X2
OVokr05U/+vyFAZs3O+5sCDGys7f5ssufTJxkw3EHK4NF0lXHXLe1mDf/x9xdMqfd4ClQt9rECf5
20kwtZvgCcRWzgJ/mq5Eaczg4rS6OhmJsk5XserIegDT0zmUw6ePGIr2JlSnoFI3ZTI2DDyYHq0J
+8aW6a7N7bcEO+odSkGDMUr1OgxdwWQ8f0aXBiOwLz9xScKcvvcYSGxG5r1EmI+MuX1wUr3SR8yx
811o28CI3VuuwunOKRhr1MGAbg/UqS1QzYxRWW/s6j/2zmu5cWRZ10+EFfDmlt6KEmWpGwQpSPDe
4+nPV5yZOD29dszEvt8XzZahSLBQVZmV+RuAXijgvRmOGVN+WgFHufR2LdNgxnSq62dmBaKqVMJk
bWfyu5vJFKqqaK3mpjHnnFmgiIIgGwjEqYNTwRzbuS49DRlzwWWi9SUNMNXclF1wKoQ3RoUO5HbQ
42Umh4tUa2kqFcVbo7g4ELQAEYGdLkoAS3Mf6qWDf4ZRdNDmcupkcaaL8IFWWtda8QV68aUwJYxd
kFLbDlV+AeKI15dQUB5pG5Hf9mFmr8NBOoHv1b5MLTtX1NOcIiu2geovc5djH1K/q7DEFWuKtBGo
XIXJF3g+6B7jRhpBP9oBmON08CFT57CenCKP4P8V72bVp5woImpz6UWvrFvoI67SjtlWUafxqIXT
Us9j/AkUDWqVW66wREQk3Qwf/FrGTgPNwlVMMVtmX/ggYowE1mRay7U0fljoiWFJXCu4fFQlf1aV
8rNaKkezsL6KUmqwWwLEAP7hBMqGwzb2qhnuonGQN5siqfQjzGmOf1JZvoHrTfbBABEbX7diaViJ
AYSnTCipWnAhfFa71rRzs7flrYZO9EIzWC9yqi7ykpMiQ/DKkYlmZyCvR9/VNkmTnvRpoir+WMO8
X1SuYZ8kjepSqWDRFOo6TPZwb1f9DffD9jFAUhrrzU0lTRNNs/CrJv0glEOrjwKL2lcf7y3RVIyE
sqvLMbiQ+udYAcLB8QWWlDMckdF7JcJBCIpUfRUO/hKLz2+CnowL6TMesT2WAGO9yhyaKpaa1xzv
4Ew4uJkhaYF+QiV/AWWqnjgIQcUanX09V4Ee73T6m8fGzlZI9pavk9O+OalbPhuoQEBbRWBXVfcK
B9XXDuCEqJ1OG7DYcpeWj1IdUaRpe7ChWb/1JUwnpBAUVOu6mzpC8FbT63mOfubKqoAdxGH/GiKR
YJsaWFulCx9q/bvyKdvnNn4Kmomocp6BuBgPZQLqvqdPCI80cFc9jskRnGxkmEucxJaJJZOTNncc
utFdsAuCqewOEH1px/k1xnUmxqNtDMMKnTkO9I3rL7ugVY9tZ9sbBQNtqUpUtBHq5tMIKYg5RrhW
WkoYdRQsEEIBStOwKdqTv48rA6E6hJVpUnBchc40GcpTEXQ5xy/ls7bXido4T3EdPbSdKm4DxQd0
VR7qcLDhZVDrsUcDy1xzesndCFUJgh7Uk62UqdA20b50k7MyNuphEg91A3DOVrtsbUUvCkbeA+UN
LIsRlia2YxVL90tHsz4ofGDCPTivrkWjuzUpCeD+G6WDgkwR9WolgiGNe5Q6WRzYWypGcal5vYFc
sJbSo3fAi1WlbS4cQ0Wvu7bOKgpkDjjnfTgiHZC5eMapKZC9csi32L29WWZzqCPyBckqRCqKanau
xkcpb3CsU4FkINyBLngDoSdra3XrY7KpJp01t/pIAgg50xAMW0bj6K5kGZWCyZlmsOQKdCEMDgPl
sMZARzkptvzQS8SO3GzdR3QsYjyBGzRu+mptUi5ZOJKpz4ja/ZI+sTG3pRp50DIP182IKOqETvNM
kyGyoKcBmD66OD2s8QwcwExNlZLwxeGBaaetc1tDPVPPsYDC2SXslH1poCbTw92XOpw6qgEMSVe4
MGum9tJjOfmMAMET79o/u3DZF6A3KIoRsxeCtqi51MmgbAtVASjFsMtUvJLnGQlk3OERE9Gs7rAg
0fUST/L6gkVXDZks/skqZC10VJ1mQ9Z0S5r9K1OrkEmWJ3ZeYMdNiZajpG/rfvyBu4Nv+jjSfFbM
XYNhzSwsjbUuUe1VoprSEXUgUM/mto5HHXqJmW2cZtrrMe3PHjzR2kKPYeGqwbaHS4yHovyGcr62
Gf2hfWpr1PdlVXa3Vk+G2sQ5db5cIs0NJM/0q2DZxrhuuRJ2Z1IuyICBu5z8+IcDDLHBMI1DXyNF
0fghkv6pcUmbZ9dQQUBoMYUGt/g2aYhuKjPTTkk/fVmweYAaCovAHi2i1pY8i97SwnVJPGPhDwnz
dVe2wPZ1kpo99f9uNzXGNdCsiGkNTl0aOlGJqkHb04oy862WooLbDK6K4F34Qr2Afcn2d2Ry7tzu
GT1HZdDaEE0gw8m9Np4+/TFYdb6DmhGwF3ksgm1XNk+sUAD46IiVl1oylfUIPnsRtQpVfoxjdpJ4
0P2JGv/9e4SkEWfVrOy5nmx7Ce+EFMpIIaby4FsNPVBDBl2sjuUDRaTg1MvVRummbmeTXuyaJj2Q
C7DZubyKlGyH8TDlbLroSbu0gzjOo4YpQQ8pzJUDAJpybaxRrQE+IeOrSBqcoi+o2Eb0CWwBID48
HYxwtvT7Ucktli2Ipr1JRzzR9CdtELjWPNyYKf1xeYj1HXngvsrIjNQp8SYb+sg0lO9dBeKPkonP
3ZU4rdrfOWh2/M0Ax06gZDV9WGhuEKx8aTeAop9HeI8ee1+QcfCGXEBaTmCCZyihu9GTLpdHasEH
yB1ipuJdrKVEGiyjVlOHoUUZyCQUeFtQ4nD0t1hSVwkKSEoEYN1AMbwuqDMUFRfQoULoBDLyhNh1
2Wm6LwMUvNQ22FAz6NfgeBcUIOlNjPY3kkS7mGaFmuva3rcp4NshfmQtpcoQGPt8qiIayIl16awW
cpmc/lT4pkF+beZuRh+OXO61ySqLlVjg2UB0WqJBvNblxj9WBrIfNaIReUTDDsuVXQXSZEYuSrs8
iEnCgsk5dmO/oFknsWU0R0xz3WWPMdauUSXsZmVUVVAMWI1yQwtcnd4QQkaXawCRWKZQDbsOzbVJ
dVD+Jf2APtAChnpqNCCfIzxAUF4t7TYNzAwRsxsDeStjpl3iMoulWvFq2rhx2DUQaL3dhaBQ6GGG
3jh6SezDxXGQncricFElqbECQ7PNIpyiUY1dZyIFxi68oPLajivD9EE5vLd96+zHM4QU+dGtFPux
jOQvLLNxcXZxukSMZB9V+g6keYgWrG7CyESzps/N4GUIOAfUY/0AC02dycMh7tBK9ys/f8FkBxiW
0QE3Dwxa+uxrz6UWBs+of+7jUYUKEvkmRrVWcDLzbhnWg71GfxAnbBrVsfFZyuljnGgnfM2ADCcg
DBN1L/fa+DyQvAVwOp9VSPcvQCAXJprnh1LNlo6eV8BKlEUxRdAEA6hMjoYin84eDOpWOCaEG9qj
xC68skFqtcGaXu1OBvWd95Wyq9Xq22erXMR60MwHgJ5YkoJYkFNlpdkUYhsAHJDEwvWApyKs/tyB
+uUXmwak2qxLw3TpIGL9ivXBm+oHiIvJlr0ay9p6Q3Bu3sT6ldpABeUVbEQnLzlfWqhkUBFoiuLd
+AlbPHoSjZS8QZMZX51S3sGK7EtnuumqPXy5FZxwN4CXiIp9vVI0KCHoG5AuO0xiqsRIpErjSkmB
drbEu4Vsb+JgdEEMmPMmk6ZDHkXvIOHoqIM45XhBEqIVLtYihryPxuBLH/1riZPw0aZgt4j7At41
RfaK/aBOX5zA18/QbDCbNIHeD7Ifv4x1nwPbhLUUE7nqRLNeVbuH+ZyHK7UdP3CYYuEVBf5fWAdY
jdqfzUbbZLIptIc1zk1Vpr24hU/PTEd0RSD/hU0IilRULUBRogQTr9lwo4eKkgddClRMA4MNxyTg
d5i4Rj6DpBvvWHW9mcpgbIYxfCyD4sVsnfjdV9NxM4j029UgJ8txtmGjpcmv18+BkZ4HdEkq0HLr
UTeduaa15G5Ouk2C7pT2kblNzKCaT7KNAq0low+AZIOe/2icDjjHCKsUHfWlcOjp5iQcevU7ZVez
IEXE46uetcMJg2J1FajpCU8UaUFsA8uB4uAidYZVBKQV9F5/LCRpx+6bzasJTSDQ78Mx4ziC1ngA
PmWg7uy3Xl8M0yYaAgtSsKUugN0OAHdLY4W6CFYHcad9oFW5izrnqdcT69jJNOjSKP6QnZtbNRJq
urR3nLboloXGWbnSDRQmCk3ZK+MFlLxKzQodtGTCm2rAsLOP8uc4ZRairaCYQNl1HVSdVVDGw8IB
CtkYcr5MohOMtBYpPc7tgCkA7sT7ZINeSvfQ+cqcAwnRRS6Ocgc9yrJQuVGLXrlpkfxEMj+91oMr
JDoCTCbaehk6zvgRmPU5RxH9SWkbJNtzBDikXvb3dILzVWXJ/avtGkg/4v3Qqtm0vHv6lU7naQRR
kFvDqfY1mM5OUp2jEQsLH2I2jcPzqGncLjTXdq7SmUu3qlSWXKM9YqdOFcJupqMfITQlFa9xFPbf
dgn8T0sT5a2vamSV1KE4QbsbNygFUI6uDQjNbmOdIh+CGGWA/BqhKJWC8/x2MfzJKYy+Jbm88B1q
x4MyZKe80bv12PnmXs+ndIeXpbVp87w7aPYBs/B216eqs4imfvyEubJT4rB6bYAUz+yiN/a1Zplr
w8qhT7R9uTJKDDraQNU5D9fDC1iBcD7QWt9nLjw4Sm0UXXRwJhLuEzOjV/G5N597My0XwN7CdVE1
ZNpSi+BTbx3rGHE0YHsa4aPtXurURnaSeHSx8DAqp+TNkjX/tdSLS022/awE8ArFelMnKCtq5bfX
OMAOKNCv1ZDTnSBq7FxTH56xTv6A4hC83BVw/08imMZ58z9JBNMGvo/QHxrK/6UR/PadfU/td3L9
VRf4/jd/CANLhvMfW9YsPJ7J+g2Cj/KXMjAy6//RLF1Dpls1UOc1DTTH/5QGVoz/WCSalqM6quqg
eY1QMYUwIQ0s/8c0VVOVZaEcrECPtKz/jTSwKoTN/78wsEGvVrNs2ZIhliE+bmq/CZ/LYdz2+gig
2m9L+6Bb2P5V6UPa5Jgou/EJ9QVojlFxzuRbI5va0U3A/OJZB8o6MvpHgan248jGEw6joEYPP/Bn
X5mxm7yoAuPEktc2CFF7jpPkJ60zhrPVHnuqSb8M+5+Sx78KuP9d99zAMsTEDljXxH+q5lgqH/MX
fWOXUhO5tT8ttKidEGpASo/90pjlcNEpDFlkgRMt039+U/XvqsqG4YDsMWTNcRyZ2qBz//0v72or
TW3KJvTeqdfDh8E1i8040Yd3TbUE8Zaqp3ik2A1p4OCGTrtEmu2jKtr2qY5QU48QmpSj4BvRERco
fWS/BirK+HYvaFRD95TrJMoqQMeJy5hHdZ+dh1xb//NnIGj8NgP4EKaiGDryd4op02D6+9CV8Por
XJB79qcFkjNH3Vajh/tDWfbVBqB/BupKR5Yrh3PnmCh1qXF2yCFWYOM3pZjtTtHBL75MNc0f/NQB
Ztsp5HUu8JwR6+od56R0049hjNBAmdHysTGcFQ9RCXkgax2QGlY3PDgR7vFVjjJjQGMeHIEnZa41
UzttWjl9ZS6zAgnm+0MjzJJopc3CgIJc1ofSmxQFzswf1fI4NjEHMHVaTWM2rrvRKi6ZrS7hr9tl
+CojeHK2EigL07ml3frVxVmC1lHinvBODPbMHTyyWu2qDMU1QfWQwpAqvYSd/lMGygSRDnuZkB4F
55refShjhAnqIIHlY1aXzs0suuJOuFCKXpr5OMztYMPHS07fOJ/Ktv3gZsh6+C6MOrR/MMfoAN3J
agFuuM00zLUpCcvaNO5jwNTPVNzOWarvm9aID0ZRgv5d1tj1HZDci9/7oNjIwJqCKdh3nWBDWlpT
7+8PSU7UT8euoT4P9vL+gFxLvceWmScGsXg0Su0hLtGKtIZkMRYW9CfKj3QBKmqq4iHs5D+/un8r
SdrZQKBrjSxJeqDlnIgKfrWZfPuYpSFlTHR0u9RUmLyJ+qQ0wO80KBhb3cymZ+LYPgm77wa7MbmO
X5KWW4IkBZMB87c6KuYqUJs3fEHpB7Zys4VyQ49jdPMDHY9NGifuc5yghReF/rsBUEDqrP7gK9QO
cXTwH7qNPtTWhSRqrudD9U45O9khDkIP4TUpc+mMafuIuJaRfWdU1ez4e9z/82rS2M7/tp2ymBxT
MS3VVgzDoh7x98U05ux8kly1C9QX4NRL7Zo+iYaIODUJPcE5KE8usQA5Gom10lT0Z+jHpSvovMuk
yemxNjHKeYEPMgr22HxQrWbdx65zSOj9A5MBOqj0tPTUSkABg7rflSPemmkrFLSFyTi49vTs2oBs
clwncpQLtik547/sGv+98ymy7GiQSZEWVpGn/23TqGQslmGGlrTNQcvq02hSCueh5KDruFUPdrbx
H1NMZGYdev9npG+b8xDPK/siD7YOxsDIj1bYWLNggKutZUCtkgbtmFgDW2Vj47QIVG1TWbQ06CSP
87DStX+JGUKV/+83C6F+hb1Pxv5D1NZ+Cxq1xHkv0J2YE2YVbKcpbCjSQF9DKxNmMKBXDToYfojJ
B3LLJqzyAb1myTr0GRUBH0ueld/5wwqFHgqlnG4OQP/K5T/PqP8KMVwjvno4eaDTQSLw20BTibdw
ogbJ4JsQ0npOAsvOZtf853cR0/LXLMDhXTQ2Hx39ep1Q8Nu71BHUDJYQiJfI+CitNlzKAcILbEo6
HxqJ4fXk5CRB/+S5ov82/GRErBNZJejYhmMQhP6+Vsy87Qv4xAV0KGoCmR/4JxqdBjauD+5wClH/
27VNhS4AJFzEibUbdqigGawJ/DS5uU967NRde65okdta2r8pkVTtHFoLdBQ7d18DuV8PFfoYLQQr
eQi0sz7o4akpnHUWOvEGBTB5nVm6fyRCfUR+qcG3mtD2Cmp5E2JkfNBqmL2AH7EnUHa9ntUPhhw8
p63TItHNd6Ylzeq2T0+S4uoPHdXexnWqp27K/0i8/2bN8Wt+o/y2sTBYlq5QclAhqIJhV+W/DxYz
2Jcmup8QX2itZUGoH/spnKP/CxYEINRi0jQDyEnUr1KUbbeVAaBYpzj1zzftf7oO8ixWi63peKnr
wkjnl5QnsyYlJGhCR7VlhPoEht6pTj7YvDeJ9dMNsvEkq857M+l0+ayCOk/QL/7lIsR0/GW6mrIm
m6RcDImhWGRYwjLml4vommhAq6ygTWzBG1cHpdj1CaqFqpNND5ik18jIpPICRWIdtYLq3BPtoGgg
EJapabaRJpwwujx+MbquWiuK1m3+5QL135KqP64QeKph3/N+87fb5VjVUA5aDPYiqnaJCE6jEkf0
xLhs8HcvdqcFp7gKsxWhYVqWmY3WtXiA1DMcrclUaQdR7B7dEOnXNzB4urCZwWtGj5pll8CZSJ1R
2klJN236VJN2sa88toAIYZLVmAIkWEClBiZndet+Gq6RPbLj6s9g4dEUKsMPajTrFjTbyuqTZFUN
jb5GGTBYNn1ZrAraW5s8auQ5zgf2qwM0giqCHQBfRRAYnZl6ZeNyepZwNZunwOd2owsWOq0V6dEy
8ocRbDPcJmjZbBvTWs1w7iwRP+tg4m3SLoax2mfJMagDaYaUpemPD5qi8BAotM61koY9eFgyCxqs
ClrhY+2om1xXv91ikudQj9AoN7VHXw8zhMxjuwIp3is7zL52fSWBUsrdTwSzo+/MheofIcFZYrKA
dBsIbzgR99nqpxgkwcPot+A8kQiVLyE6qvv7g45seZpEzs7EZOihz+JxaYR+C7JvfPHbsF2Hqlat
41h9tHF4yEA4mCzPx8qv66WDpyu6iJ2/miwkZMah7Fb3TQFpUG2tGnQSNWktWxXDJB5SYAdbv2ge
tDxsj04VKhsZ9miXqe0xyypjZ/rteQyBSXAeaL/oLdKWSNdAM45C9/UhtHzlFRO+eWXZHoyQ+tEC
nQ2mjv5inFCWK3WYHVnknAw5/vRdR2eraN+HFHzWP8/630y0DDHp6XaixmQatgJxRcSyX5ZlQ/NV
B8mYoOWmaFcczl86YSprMh+zVhg4TBntx7G34eX1/tpxLfAhNq4PRlTJm7iSfiLllc7i1qKP8uqz
ra3GBrw72qmLqOvKNx+FpFVTZjfcueutNWQe1MPw37a4v3uBiY+hKCaWx3jvEJTk3+NSWWtxG3Y0
iXsDI8PBfXE62j8RikLAxym4F8pU7adU0T00sqGAjTEiSP6U7zlYoG1Tr9ClNvbcsH8eXpuj+e/7
nk22omgm+56qUwX4LbtMW9xmSw3hML3Ob+C1bohdIC7gbKMp/R5D45qA9aDb+VwMzkvUP4un0KW6
OWV+UE3RFFI9uY1uwjq7rp0n0Og3KUj/+OeMP7mN2XT6w4zBr2LyaCdctTK9mVPxDa8bwGY/b5Xk
AQKNZ08FwAXzKP7crPsfSW8+O/OcmsYHPt038U+XjFXoIEQY4vOHKTQY6NsUBF5jq55awTaH0FCU
5g3M/dUaVFoqmNs5wXkap59GT2+Fr11tdR1qk6e0qide0iqmnyRwXzJnqzXpJsmkrbjAmIsVn9OS
1avZTp6UokcfLP3CwaWrexVPcRLVE//noXyNmwK+T7IotegWJYcujj8UfhViH4P4nXyt0+c6n95b
DqAB2qKYxM2Usnj2fdqlQ+17KHreOOjRLvVX6I1hvjvEt9x1YWJO58gdZlEIXo5O/VUvZc8Zg+fK
F2fE4aeCcwyH17pEJsJKqXTShfATB14XCXA2ji3I5BW0/av4NBQlaUIAj540LKHTGyBpws2liDlM
pKHh2aq0mwoJFbMCpIzvidsEHthbFRaaxnL9jWPeOyL6caW9tdV3iFTg+BDK0oMpTZ6tRV4PBtKX
C5hS04+4MXYxvXQ2Ze1E9ohAnqr3P1b22avWq3gKnItbMCbPBs4K1OB/lEn1xH1zLERWLVhU3Jxi
ZJykZ50ZIWbJfYKhDuuW5UmMrJh8WDE5YXZtfP6aCRZZyc3UBG8pg7Yre0EeeLoxepbLUJWMH7Js
XmkZu8Gq11ac3ZDP+uny7NaqMXwjGEbZRYzo/e6lXeRVmuqVoPgGeXoSoyBmpzzBQKveUaMEpoix
SBy+9uMpcxTPyZ1XO9roYeS1fX4TK0RJ0lumoMCm6AC+Zp3xI0ZXL3pU5PqfkrvVZUwCpV51Vbsp
mAxmP13FkhyQLTIS+4TX1rnrsu+KpSjZR1MZ38V7WbBoXc08i5ER87GXzIPOcVt83zHR5OqrLLSL
O0nf4n6LOdlPwXkEqJ7pA4UZY05f/yaeLq4zVJyvaLTPcfYTFdUtyIZrYJg3MUalby1ACT+EZnxD
MsYT/9Ow/yGfu4k+r64dgS0bMNpnQ5PdxL/Mbn9SrT+6gkbfD16bDj+ur9/0LlzpirnVpsGjmXkT
M1YbYCqG0vKvvQP1yav4Ok0XrQEyUVgisAzFRYofi4V0H9TBJfHmQ1iAT9MiWNxnNZT/+6pTW/U1
zVku5QX49jZxprU5sDJYCTLGIYqJzZGGaUcyXMVgtmJfSwBqZ9YTZHqvtroNck9gv1nkUeR1dLnd
sl9Jpv0tRlIqGTX0haLqAh4chVqmSjOlN03EZ984iq91uT52CZrcNVPIMU42jbSe7Uf8bcYWBPne
8x2KoTboOX6GKPvCKI1DybwQN1C8t7gVQ2psNb3a6E+kDh9idNRCvyWVj195QJaG9jNfBy43ixWg
tL2nMmxpc0hA/4s1gtOhl/XNpyMXsGWU8qGmQnLfycW04ZPDcsTtaHwW7wi9bV6F3ZP4uRExZ8TI
2AlbXbXGgXqmfHUJjqZVuHHAxhcNSpViWxPTPfTVnYRO031fill9Rd/SaYPFmNpPxEcPc5kvvUeu
Vxm3VHh97VUdku+x777yxLyNjgGFbVrgnuIhzuO5rBNVMi4DuzbSyDmLyGAeIJiyTuV2E5nOF53a
iwF/aGKyjpM32JMns/U4IG+UqEGi3Lo4bnabamUfT8G2Uun6BtPVzJJbjZU1Unq3KS2XcufsE9qE
XZE/itl7/wAi3CHXfEKBaC4GJut97zhwXWKH9Pv+R2PHMlJ3bjaY03Gtf26QighQQ4aXxAQKjnt8
ny+MtHgR+ss4ORoowiBeGA7aUsShkE8iiVtRRR4gzFtruGdxS5ASnMYe5q11f3OxCMRQ27BxI2Y0
jIHuKq5K3KKpdS8icLkjzApol3+tFkUK3kproWMdphHmkC33m+kdjaD7G4sYJS49qKo3qxFc1ntY
E9uJAkIpLIynsCq+c2e60pPeQLRai5WiuLCtgEOJTyR+15kVe8xwHabmWa1vYqG1zvCqtlexvsWl
VTFk6l7eiWki/gpBeU+8W4aIbaurC7HVluZKx5IsLv8IlL0WXxsVWWXVE5uujhFTDKA0M6ONI2JD
MqIT1sOyZyWxwsTHaDX7orjrUOl/xE0yM6IpnM1POrYi5PQ93wdRhR2av0oyY672yiPo+gtRgzQ6
PLe29Z4kJ6jFN4cpgo/7RXbMt1DeaQqLvKq4s24pXzO0w5JM3qSO+ur6H7Gl30Om2AS04jSOyqfc
yle/4u3gf137dFOTldAWv2VdcuMsQdUuu6FE5YnL0uxzOCCtGrIZ8yM3DHYC2lAyeUVc1cWnUFUA
I0Xy5Is7Zg3tAwIgS8TeP9TiQeQpjWEfwKgsopgw6WO5yh7SZvaFI9VWaoe1uDsu064YpackmH5o
4H6OrGipmLYpBg+2ku7EXiMmPem4p2NxgDMaki850u4qIZgMzLUug6Fwn9otAsnAWxVPxEoRs7RM
OnU6CR1piUgZ7yuokX+6wX3E/eePpAbR3EejxM89o8hoac631RMybRB0brUXwUZEPvGKhvvZZ+or
ALxP8eJRl3PEjWYidjcikPeK+1XG7RpALqY+Mrtr/j0arGsJGApYwoJPEaeTJ5IEyXIfkwZxkxEY
ARVuMfPEIhMLByH7GXY8yI6cxOJSm3Bh5fnBQP8vtW4+O8r9FZiBYszEvIWLm62THB1WEWjEWhDP
6Mg+NNvcd62zENchntmnzjzA7EbM+KRqd5h/rMRCTVkvYoTF56wj2gF5eaoDQpqbXGTUBkgXxOYP
mPnb+rIT+XpPRaLUeAVGJpIysXDF7QTf/xngtMhnFYPUy3+8b5bVi1y3lqGPkCivK8ZC/C+uScL6
qTT1R/HemqZ49uB+5e5eRTey6v4cW0Dpz0KGprKmnzoLzlRnZhSvvPtsUGPOMNM9t6l43bF1Wa7z
skFfWuuO4qOreuiJ+wY8BQLdeBS3J65lr63ba4NZMzemyO8Xm1jdeVQFeHS4D9h938yN+kjZikPl
9FNKmpf5zSf6fwBcp9N9+RZJ4Cmp8qIXAXxHUnsCrdgCxK6RyDqVxmMTXoVauKocRbRtg+JGTzyc
abZxkYpwB/Fj0/pMDEIuGv8vqEjOcsStM+C1Q2ydoAh/JaF70bJZJ5ePqDzMxOqFtXJLWaIoX82b
JDiIr8VZY5CmtzDdt5HsRTqLWWwUY7nPE+lDLG6R/couRBncesQ7ia0LyMp9clElvdqKsonzbttP
ZE9oQ16GiawVP21H9Q+pnn2HUf3Vk/2ZaQ0+sd5WCDtmMltCG0hPsg2BzY9ueB19ZWF069DjaAb/
qXT7q+STchk93hg6lbzwHOG5gx5O4KESh7Bj/UITiGWIwGKb26cE/nU95UiRDx4vZObRe4bOKlLQ
c6uTvYYzSUcOZ3b+c172M8SWLuINDG6vBZitHeozO6JXi9dEJXwrxfnmryc5+vgaQaEXVyiu9P4k
03rL9OLN7Jl3Yj8I+NwOTwIM+CJ+qJMhNgl94nbVOKMHGf/ShiQEQX3qerCPfA+PnqQt4ngYUBIw
aIj2VyXWb+LT+0NFKUV/EtdQJul3SD5rjBvZTd/Fn6DY6GGp9qW1xnfW+G856NimsPdjWyxzVlPS
YAddRjhwwfyasle3tDFadc5QHzxdH7yqGX7ATdlO/CEuXAxPWsOIBDC0nBR1L8bMVQdPjFmIStiE
iJIfT4eB5h3imz/i9xlyZ7THV+IF8oE/VqTuWvTlt2u/4S/wLl5UPM/u2p8S4zNqYpUUHXJf0Kfw
z+zYa4vyhpDeExqwHqZ2VwKcJ4VPvKLQVpgpNAMtkCet0p31AHgkaj0R+6I2DltkRBf0UX5QQxMJ
CMzx8rlplGv92rvBV05mhJjOLaykNVoHa5NgpKRkVmX8OZjLe0zSzckTcXsYqrdcv0gpeJoMRHZP
msMsD8jZhiT1Qm1Xau7H1Fg3gLYe4uuvIShuEa9hhdhD9SnWrziTi6Sqt9LTlEfzNjG8KI2e6GTM
xO9Gx3qbbKQ9UViMSoyiWAEiWuaK+xkvx9b/RDspTjyxP7RNsmkUdYtXbWvcQ6yIo+UsUCtvJEU0
x8iLYpuKxEwsWbG6u1jxsKp9S/xDQ2IYxtG6nsr1fVXq6t403VfxcxFhO1Voj9yTA1OWPyttOXC6
VdiwpIYDzWgIOd2jGEA1HsEzpXs0C1Zuj8GTa35Me5VGHdrAJJdkw+J/8dToJMXawinSh7ELbzGH
rL9+Y2bDmyKfE6v+TCxW9IAMk3LGPI10cThDsZ01bv2Z19O1IIdGCONZx6OoyokIRnarG86+vIc+
Jmu/6uh6zhQl+6z90FOk+OYLB1rx/sNGrvOruKIEJTt/fEegxUt4hvgMJUhmEHHnJC1vUdN5Acgk
foUkiDcF5q1/pXr71H/Drp75EkdpK7zZpvNRQvQnWyCJEj8VVzLGe7pTb1MgLWy3O4g3Tss/LtAp
p3UAlG9K+2s9aV6aNyfFUedlNHpVJH1pHB8ipd8MRbweAumrprqqBvbC7+UfcZ1iQCAI7+q2xaRW
+pLH7GbbLavzID4/xJonsZO3IgUUccNSCdlKsLCneWJXB1GcEPm8qEAkNsR1PXoU007hNDGwjbOj
u1lyvWeAYufXJWmJwj8Qu+5TbPHukPwAAmfyjW3omYPhlTFlxjB6EJNC5Jg0or6AWrXWRcS1ouv/
H1PntRy50gPpJ2IEvbltbyR1y5sbhiy993z6/cDZ8+9ejNxIbcgqFJBIZH52GQlej1gLLPC8PNEd
/JGsM8w40Jv+ATn+FQqOn/LrskztPDh64IGCpchhpDv1h9nuBP+y4Bnj3gC6YT2H/vzS8xDMb32p
pfOOQdDaJCsF7KFy4I7xblDK2zuAjbJ75R0LXGMq2Qmll72cmfLzBcMiA/JIiJI7q8d1howJY7cF
XJAiXGDCrI5vbDJNzsSbKV2Vhv651MP/S1wDRC7MxHvUZ/VTnrrM7XcbBn5CElOSQRTzZ9OXN/TO
NohO/KhUaj4VW2SzYkZBvj+gO73P7TlukRCRO8tk1UfRcxiaDRpZCSUVR1DOKZY0V1UZmaoJAXIn
znMPkYfgDsu3v6JASU61L4E1YT/E/pZ1j1/BF9zYvtE+xw7Ga55BRYGIzY9H2WkcxkZWbvWpuZFV
6jNw3qr5RVan7GbZDfWIUZf7JKFBFmGLOD6u0suKsyftOSk/5TetpFr2ke655CmriQozAc7DCJQD
wzCuCX6itu/tfEc/YtwRrErQP4n+hR3fDzpylv3455b5F5Lff/LzEvpzACdbTgFletDa8l3+JPL9
J4dTAn7Ol3wfdpTgfFaRkfNa884WhEbjZEmKG7c1lndaKN7GGsYb2T+QbX6iyviqdX+b5u250qZP
2hE/ULlcv3yTLViyFYuR0NYzWJu/UbW+lQgMu9Ma44E7CSuokX8ZRf+Tl+lussJziCKmHn8prfoz
qCFgqvItQUOrlG/PdR7C6Q/Xq1U92veyOlXHWOKVEiEHgMiVhIgy1H5kU8g+zkxMOGb/wKEmF9yZ
/t0naJ1/cl99Rf/G3So4lUPyLk83hNOPxuuWa26YF5blq6wR+V1VOQyF9ya3PIlHhF/h9jQfMXde
roWebE2teZEHtnjePAgeu18retd65XtsGeD5RpDk2lveu7wTeGy/OsBCEP3lofck50MfTcsDaWF3
GBpUZcvpqlUI2HKNRqP5WNZMpdxMNGDlnfmT8SOxX2uza8msQ9Tn7629d4gIkmYuYURjXKFLGGRx
v8O2+lqeZqpepgrUGUCQR5FHJZm91ni3wIInMnBRQmNlGN4jExhfiKesVLe+b4A9Je+QPMavnNcu
3su3UEV+aAv8wBg6Rn21L9PsVmdoXyJwxm0PGyIvVycw3P2Y6XsJhfLKWHVgYM1V6ep30xv+pMzV
5nxfNM1xCbmTQ1Fv5q+Os5zAAmsgW8S4T/1hsU2pLqV+IcP69m1McmNGHaVqXIo7Ui7YblGp/MR+
CG8w/ClIkmh08ozNo85ir3gXQdr/uGq9d/EAxB2SrI2Fy8tOyaEFTU+T6aTy/4LvLFCloJhYME6p
+jrV2ifcrgpKcsbdzFjzM6HTKXYtDsQ7xh/2tKnKE76IRvOdcBRjdPMj2FVjz+d+tNYtp1sBqb1I
3BuHdUyt/Y7QR2GqIMu8MNYJA3ngtAUmxNhQO+7yTAJCMc/AzPZHY5TvvvH5PxTVIeuLEEM1zflm
uRawwn+TSTl3mrVmivqH4dNPKf7sMtph9oQf9fwZq9rST8CBjljMGUImzLzeygECqssR2UD1xaqO
UqBN9r9CLQ7rk8854lX+UsnHJNWN0W2Z/GLE3Vvuy1KE02ouPf1eqn6/ir/kMz21I4TmbedWH4IM
8NDyDHOXH+cKc+PS/RUAfiQvV9XtmDRfckMFB7Z7Ze8U4y6TSgYWzLdHbY/gOhauW9hHCJiB/xEy
chBEZyPNDqPRSPZ5ja2+RxcQ0vT/bYDE6vSIeC2OKZz4vv1Lfvyr5s6Dj8roBFDAHEmwyhm3hN/1
aGQZo5cjWe+4lKVKlFw7VFZs9bmNzDcEDr4HYgO11beLgvfkvkDq/0ElevmLgLniYKgehrz6TVg+
veWfMLja6g6pYVSv0WG7k7sP6/Cn97wHL3gk2ZN2FVkRS2AgLowWrA/nNWAnpWN/52tAlUSOQvfe
yddCs3l2WEuq+++3WV9bexwYmSZN4jAcmViHK8tJiOQk5hJM//nee5pn2zoZbpgsvWPbiBTulyCq
srz6eP5kxAj22HSbkI/Ja0hl2w5bBILfjIz/JtG3uwq87A1hnxeMlaAL2Fe/SH/HwP9V2WEK14uy
bg+tGM+M7rlg7VGkSavKsLHdKdP9cms771HWpqngU6JptJOBh6TUcvQnZB5XrQvRPZ1vpUlVV/qn
gAkC22d6vTNs+yQFgljljDOSKJPJ4mu/BSacJ/99xkkVrEWykLnx97au7FEPI1zNn/VGHlBQFUFb
pHWhKMWhGKcDY/4f0l8ROHQM81ujZxNAi7ec+SLIyAQYAXcjwoFChwyk3UqosBk5LA2kATlhZk4L
v0NOMcLhntNGoob8joQgWvKIKyXnohT/cEpMlTU2POsNLhH9/CnrPDbsM1oUuNi7WySaTgKAoEX/
ObTel0WJWmv+VZAYec1G6HyN9EKQNN7Kjgv0f9haZrE7A/1o+cq3XFB5DJRekFP9yimSBWi3Omfn
GdYRse/nJVhIv0Wvz2Vivsl6/l/QGxkWigIk8Fp3rzjKAabDv5Bjc3h4HEHZMFMEHQWtx+xCRaVJ
44CUiCifbbN/ZV5KmkCVl3yJenesg3NQQJjdnyYzzUryi/LF5OwQRTnIfrI5gv4hfuZ4thMMRq0v
3CIf5HLJW9FV2FTGa0RdKpiShDG39Tfoo+5mVAgFr5OcVEpJqTjH1jomLWNZFHJJaf2DRyfE6Ct/
IlKDgM/MUYK4SApqd+4OAZKzfC358YIx2ToMhvpfi09vinfUNeE8junDyFCohD95Za0AGbaHHVA2
3szUyfI25JxJcDIZ63fpJS7tDYJKLcQgdkJGmoa40ZdagWfYxgGbOeR/0sty/IQYKsov6T7zgdgX
LJfErJKlm7ZE/dCz9plJidBvZdU59vQJHegHqvVP2URfoVLcDEG8cwf7MmcjBjcc9Rxw8v/pUHxO
zP9SxCrBZ3KRu7kEIkLJ0vAYg3M/dNuANEr+D57DT+MCZnr2pfPLY+UM++Xn3Fi5z7JeZN3k7lbp
kyfFfI3j/oOo+vu/lSSbw6MTM3XvemafPbytpb0jf+Xm2qe8g77YoSNCLp98TQG6XSR0W9ezTsu7
9e9ar/zwzeoXH9ZwJc/u6+2di6FhS2GktMRNW33oU4XBRTbqoH0iQK+m1VeFdTM0H66OliMrEZF7
ItApT4oW9qYo21u5JBYndNkayx86PqSVhvFX41leoxcAF/Ne4Egu7zJq7B0DFMuiZ4AReYMPxZw+
U5J+6RBJStAHWDA7Zw2B2mUf8IpkT8irkmCfO6ALzXBvVNrZjcxtz5NRyzHmxUvVB+89j8qTwiDT
f9nK6Dv0ufI7ZB7BWPglSWvk2s74V0OZfEgFTRpWU5/8uxncbG9T6eW33Har+rceGaxfY7L4IGtz
Oeb6pnzztFfBxyV6SHyEsvDgg+FKFBQEf1ntAgZPQ/caq3fSURq7PVDvh4RWibaCP8tnvzMYT1OO
aRydVKBfwXYX/N3DtLnVERma3+R4/A96RsvFsb8nERnQFnHCL+FE5BkQS2D9JMF0rHsEduSROeqh
qt39r81Of/sq/VHpi9YdABIHAXwsLp5V78zRPXn58Ey2Lhtcyki9yHd9Q3UhzVf5wUL7yJ59P3lZ
cOIGwCpGDYy5qZ3kyUZcvaccf51pHLDv3rUWKd/G5PRbMus0ZIqP385toiAnMymeak63MsfdcSwz
nvrlyL3MOaZTjQaNMW0zo76FXUkbDyxGcIUyxmMyTo8x+rU6PJJORrvsvUAUDfugSLNHz/qQ/Dmn
pBEIQMqd3awxwksOmehs1o4MoSSZxiFlherLc+Mlz7nzL8pJWd6ibZ1nztVr6RMoBC7pUix1fHOM
fOsNGdff3gxvegZqpbQnDdjVtLwmM3+XIsHT8BZgEl8d+js0nze5czv8Fs34Eo3jg1/xLgz6rPBY
3BAhGBaAlSmHnNMzp8ccqOaP0gGjY+ZXFfOtdPDTqnqvNftLrx9mJ3uV00jStLp1EVOP0bl6GAPr
RTJ86cgYKT1eH2sbH/iFw8sXDNlAGQmgW84DfhSOpIAjC3MYF7ZGiHh82sXrtHGXTHEJJULXSAi3
kPNxfrjvKfMkXUwJ1KZv4iqYnGQ1S1dALpDkEi46HUH2LY3ByexeffN9WUjh0Sx0vKC1c5mxcRXz
PawoXngurlZgza+yagY9eM2Gfw1FeYC2c29Hq95KMwfj+g9r7N/NbC9nmLAGhD0gJ7j8m/xq1Zbt
Y+MMWyssTnKCqym4Cj2jxmgf3OJFUnH5VdmVcn+DzLtqkbUARYYavYjGFmPZD2ZmfSK3KtdRsnWp
luYuAAV4lmaNG7I+5dyHo8kxVt9PoAMLd0jCg+UhJZjhKFbFZ32iRiaHCQglUazeMhqGGgWBe8Yd
SP5jdv0Xzf+Vv5P9rSYAzcz6dzGmdYj4yc8k+1tCzjiCZGBzRz4kfyoPozj8Tc7sJ8+JKeZjV71K
FaaXPAz5PFZfdpq/LZHESAnzwm2aUetR4/FOjtj/nhdr7rOFpgiK6PKj5b3Im9J05arbqCySyC8/
lGUzRdld4ZUbh9goV0HKIwyE0YBWcEF13mUFykWe4w/NMJ+lMS2cCGmNBUn5jHBPh4pY5Hz5mfv+
r7sHxiVNoxJJrJWGZ7vzbVfW2XHTZU0tHXsINNJqLYJ6P9Q4H0jWIMtfkmDrgk9apOkv0uESgpIk
oWnZvvVvUjxRAXxQli03vU6BnJFVM+qrbrEH5UqWcmlynKrrsr+T6yfV7HK9zDj5Dvctwhpx5B2W
40PKLFz3PrPsKG9e9lJPt6QwGrxHte1UInYGD79vuzs5BOQwaIoXXW0fzBxWjFRktnkvPr1LhsnW
0SX6SsINDe2EKejeIumuSZ8lXZULKUQUOx0+xJ6K7qjghdUQABwj1cFVIMt+F0B/CfGTOz050YO2
++94+e+okc/S4UdQbqXUx7GZbhBe+K5a80uep8uTz/imouUl38lLa5rkGQBO8no8foGswO65tBHi
ErMbbgzjDmcboJ5/sWOcwnM3oVeDHuNKsrioKl8N+yA0MQQ6IeBx5MqSq6MUZRh7K7XO4JkgrwLQ
JS1aitv/dutCc5E1QZ5u4v3dhumjFJuyFSRRU9L4k8pXkjzJa6UbKg1ig8DTe5BuWGnSVi5djKa6
TyTv3uWdO02DlnjI4BTpatJ/whGTLu//DsBMjX8iv9nqdnazdD0EjpZOh8eIWLTECGnUWFH+1KcX
Obx0qjsJXBjknPQZbnolfRailnRlZkW7mWcUCrAJHLrwilDdXhn8hehkGemPVGRYPd5XabMSHgfK
Doh59JtqpN9dCQMAlxHTKc5y9WWJyU0ZAzRNZS2xx+St52PyAVAnm1Yi8j8yQNtt4tLCzpbLLvFq
9JtLqjDj3fxLZtLUIKE397WibWR9SVwV6lWe2yNiQcGrHurnBTTioto1aj3oWpul/VG8CAzy/1dR
ceoe88DZCcg/o3k39Sk+HxAJCOVhDOCJlcY84ttL7SEwoiCbAnwK2qe16muB7fAXTkeiwtWYj4IY
QqF9R/yZK+8shLBBUqpMufdKF3my5nZZn6RcHtJsSF9dmRR9HrpmJSeT5Ha56p2CtlgKO7lkaNdG
q4y9ExsIKnChJGeTz5567oG55Ev5t0SBpEWgI9Tva7KIJDWf4lxZQoSlgGSCEDGvEZYbCDkuFepy
teVP8zj4djGE/NfrX0hCs4H6266r21Vhv5kYirV0R5v2eWH6CVXOmg/IL+2XEpNXGXGTBTQOzALH
X84XOfGrrHwfMAvhKXAtAPfjPGpJ/N6k+JY7F1JDMbb36IUfs/avjo2klmV8Kwr1VaI2pwWYYh/B
g6bUspGQHC4oZBxVE2lvCA5Cx5CkcWFr+M26TOZ7vYAxa7Y3ve+9CK9Kfk8OdyP9yMbudcER+FHK
ak7S8iztm8Zo1pXd32UNGsCSWyVedcHCZePNhCjd+tf+MB0TzUXvcWznP+EHz57+6cfxY9S1K7Q4
/jq0sktsruUFCQEsRvQQq1qJbvIk/9uqFfqkqDvsmCa51Cny2Lw426ODQeEutwGTNCrWpcKVnSI7
xu2ylQAhciCEqvVueBffNF6NMiOuVwcJNdJqkUNCLnPUo+uDbp7QFoXw55YucwrhTm4us/0ntI4h
/GZfumFC6PW+5XMyGUe/TrZFMv9ITAKkm+mClyAPAzaKsnfkcJKHEB6h7hV3qPes/2ObDS6TxooO
w/MfG7qnv2zaLmNCza/Xjp+ZZ/4M86Wv8ld5vxLhEPudfPVNTgVhjxkt4r8YWctBKYSWxtKfdQga
krVa2vCUjM9Lqv/f/VxODJ9fTCaICkOyLVGSkxsujA05QOSC90nINUZrTAhRy4FDp2mrW9FZAqms
hbxFOmH4kjskXGJ59IgXaKI0GtJFjpLqRohikiRLe40GFCJHb9KqlCBq1sN9Ev0B6LdV/SR9OYHW
Y137ZCj1Ja5O0s+UDqsJ1mZO0VdXWFtNd47pGIG+ozJS9B8Ezj/pYOS4Kw4lVFYQPOkPSnKHjOHa
dxNUloFskQCVx2uVaOPU9jkYndfCf5HGB5KmnylViYawInLIZw8YMaj6P3NM3+KKloJHCUh9I687
0Alh9FS0FmmYWd2lQ3iE7LE0hm3qZQh4X2W/kwYXQ8pQLlx9zdjAVUgG0ieSz4XjHqbQPmALuhAd
4owaO6jhhDrdxbCNJ82GSImFLAKUWX3Iiia9Glj54jlreG9Trt43VTT8hXa9bg0d8mIrovh57z4a
4YS+jTHkNyNDX2cvd8YdlIvwEX0LB3kqDB8QNNguf96gWdnBGHgfO/TLvCzxr21k2HsUcZVjrhvB
HSOzwZaBy+wlAZ1FlnGu/uZD2039X6Sav7Ee9C95ryLF4nY5vmqJfUzyWdlPnqFf5wxXj6Qyx3fC
+l0lL9ilDWNVhQUcRf3Qa2n16PTkvBU6uGctDsMbS1PyXUaV8agOOtzIxs6+bZb68ud0wK9V3mbv
jYY5YDcqzTWLMySWHXs6BuMw3NmpYmyK8amykDxA39JZQVrAXBT7EqyHHiyNeVYtLGbU89wtc4M7
gNwOI4ngEQsUa5ukQ77KBx35tBqL43r2dlWSHhzkSW90KI6d0iM31rZ4v0AjhtryV6MgtHEajCyN
lMElxsfWs54MG2eKQBfyo115pLT1E3JnX6OSPUdB46yKucOtoRRFoq+8VjnWZ+87zKJoQ4u3xoC0
aHRjkxtcAEtrnn0tfe6V4dzAAo7b8D1TpxfMxX9NC/PkKGhP/Thdx6bAti3rNhB8EXDnnSvIKvCC
UJruVGvrFRZG3PQ4VzHSTHaInmGtes0mdj8DXImOUTmRTsYDwowaHvDkyZXX5YgZ40DqSRO2ya6j
m1+SSntrez3D0g05SBzSSwPmSsYQNMrkag8nIrk0WvychyjDlSyNJHcPiCEDKmGNrVWwAZymu1Zs
aGYautWvXeD26GOuuK6y4L5VNfVoD/edXhprr6hWM06DWAp47lGbwErHzhXna4y5aTQwl1GF7aZ3
5xe9/pwxplhpPqqiQwcRRR20FTNxJ3QbLpTU1D2DKkPLj23o3oxVfahd827WgI0hCCaMHiD4rCiH
LESydHZ3eZZdgxC/nKA/0xcdjnp0SwNuWKtDhb9oizFTArwUMwtF3w9Joobqeqgxz3T78UJD9wVF
o4BhugNDyi8G0MTeK1BG8B3tRbNTCIa4C+boE2g5q9xNnjsYw2lgvxs9eahb1Xsu/S7QAhxQfIy8
0+pQZTwgw6zxvuSuZt38FRqw6SHEHkcl+Gpp6fM7PWiAH5Or4DjroTBD7oO8hp5fjfEtM/e6CQrT
zjm+mHq4d30G04dpQCgnJBWqhkeElM9Atd9YJTQnTb+LA8U+9I69o2i3tpykLPIKvQOGxfWt6Y3X
qkKRe/TpO8zdbZ2meB96erjRmAcAYzo0lqltERW46L3yi6o6o3Q1OqTWQ4UO0C6P7GBTR8qfGbZf
boUWRclo/fLBSuNDk+zTmdhUe06zQWDaQkcVVTsejy2G5BJbCMmsUC0CGAEjdr1x8DEY7UnXcYZu
kbKs21nZmLkF5RM7FvHXTSsF85kQy5rQ/N50CdFhGGcbeekQ5VEL/2O9b3kLjbMJHBUsmGnxzJyf
StXBIyzWJyA1vTrg93FbeJOQJaZTZHQvgaVdNVN5TXz9QbXwgwvmt8adYY+HCAIzMaJESNQmBZpE
kY6/09wgUGZbQbqBLWhsUGvD8qRAt7ZTM3eD/F3Ot3hNFcg+Wxp+bk6f0njJUSKeMV2LVMe6lLGO
kAZ+hkgn035U+5fBwoDSmhvzUNlMcqLPuEc7GOvr/NJm7sE1OuwSZnSKEbA5m3ndbGszKnYFUy1M
ggabCrWXC8u6n1GKKxtvV8Mz2o1J+TgN4V2sGx8Ie4ILJ8UuV2oG15iocfQSn94Y19qq49Uoynrq
zJnf8dVV3EV7FdNXPJOemHq00fQM3yDszJtIs86e6+OIZdvzyqmqisaeCxu0GXA80GGFIqVruulH
W2r9YcSjeoXczaUPP3O9ZQcU6GCPurdDzIDOPmL16rBVLRg4MYMEl9k2kz1GBoFki1XjXUfIN4hd
MB1b6DduqZ3TFKcgYGorKjalA9iUpDFeiQO4HQKcKqoXYbxrZ8Jk2WvHMLNxJeFyrswQvlIeo5bp
b0K21sro78bA/WCycVxPhsGdtduV6Uzx3prkxEZhCq9zypP8EHk6830hbUKnWSPax1UwidEweFFR
919m00WcdLLvUP/CKk11LxYLNul7e+dY5Rc4/NvQPaGeSeD1de2A48k7c48IafmoHGjuo4PuEdhF
eYgylCM9h8uZZMNDm2XWgUoTtwPU+XBiQW8dYR+vXytMZUPUKjD2jlobeStU6lXTxQmCHTMEQmzU
R2eHTaey9mIyCxRCbp3cizaIpu5ShoHXul2am7pHOysaNhiM8YyhezCK+qmycSBqmIhmEgpV9djE
GdvnXisj7shIJWJujE95bg3m3tJYK+QaHN1FfJoHCfQG90WJH2wHKxRFI6obuMI63lRsVA5CDovs
1DbNX4iY6dqsBnvf2hS/reI5YgB50wBGrOHjHEE90xXvADMdbe5x8rQuaM8Mm8YJ4bch5pcpq7lW
v5oGrx2vbvd23K8Dm6PJEwYlEn4upg/qrUHuZkEsTcYiRLhvhk9mqDv0Vh/V2U82NfU8b3KQg4as
DJrVWuv6tVviLmsPT4qFLniFOtoK1IVCKJq/0yHexp2BOjKkalwLNS2+7afuA8Un5Jo02BUJtlhq
hAN9apGke2n0lzneMbfKdhWjyuknGcRkf0jW2SSZjlltoypKd2TyyhqL9F3TcE6aDDXMPTRQxb8f
8cZao3WSrET3QE8YK42IcYDQqFm+gvmOhxhhiVV5RWCvP8yZ4TFF/cBruVZBX62NiRzF5ZQv9PZC
/oxYkOMyQtk+VHQz01MDQcCob9Bnw1Oh9PKd4X216MrSpi7LTY48ba38FrgrkAIV773h+DCX4Lpi
AEJ/IdymnpOtwQlOZfeWRIiMOCW1EhIKq2mutpbVlNhjHByl1LdKnrNHRuvqZriYosvrxl121/Tu
Hxq1fz5FAA2r+HaAsLZCxB3eqh99UiDRNG4GJG3JrRmRA1JVmhoMtd0GBwsh6x0sXrLuEAnvUVdf
3NIC0Q3bt7kgejdl5a0c7WZS8BEP3PhkR/XFZ3hlnXTibaf+plSf04RQe4fA/AqM+1SOGv5eFpql
OZOMRpmT1rj4pGk4AgYx6pncn3KV1s2rX/rYrpb3TU8uZWVWv9Ea92d6GGL1MaPjgP5Pv6ttBIz1
QD+jT9w19d5qvWDrD0yaF/3AmMLIHXB0BDzZQqE+WRfHHlHWnws4DIMzM8xD3LOm4bXEXivNvBuv
Y8/nRkG+SVGw6ssSCW+zumYDlBm8nVDu05jorV3trnDUY4Pu7G3Qed7W1U8tbjV0xi6ZaW4sjTZZ
GMwwh/t63Q3NOevLa6lF3m2jYOjC7waYcMc9FkouYkRaTmESzFSJCPajUtmu0x8mqRHMaQPKa0vZ
4atj7mO9uHQZbZoxMTqs0p0DrwvkXVNue36M2Wo93mrVuEs1UQLoTRxp3RqAVTPYzUhabzBlPzJ2
SZjtolNsOOWhYOorLQFbY0BDBEHrraXTpNL1E64xuzGo7rAS/Z3ClLO2RWTBQSFZYyt89B4utkOn
qDd23Q37UHLjMbSaTYigyLszImXQKuFv4hdPbVqlr3FTYwZl1eNNJh+Wb1HJTUgSiqcws2jsxplx
cpWc0n1WAXmmfq8qyLXiTICzplfZGHDY6jpH7mAfjrp9v/xMzc1fpAdo3dqJCaUyzGF62055dlGC
R2rdnDi+4rVf48CKNYtubofMueQa7qTtCEHTV0v7YqhILNfxMVeG8RH5/fGxSHsepqJPNiU3BQNL
9JuD//sBbabkbENt1gzlNWX80q/1N81kEViBEiKhwrdhlURr1g46+HGBeyrB7TnninXl5L8xaRDt
lCjO177i48OeMOgNyxITJkfvz8tXTqW45crvgnKLF/S8QTbdPSZdDoXeG47UNxgEL4Lx8lXSzcrO
JX3baJAp5iKwdqgDd0cAzRPetPOLh43BQenVdg+B03gNRmOXuZWGRDKCUv5sjVe9M+JdXc47U82Q
S+VkfukSWNgqmpS/ERQzBRu/ycmLi1/TdDSyfRWP9sPoVTDntU47WH12iTo33nKt4mOpWO1tXJrJ
buhwUShr692rabZjFOMdZ1TImqpqN0owa3ezabicBlV2AKZb1zrSzAiAmfuoaI0bJ8a43UNBn3nd
SN2Go1O8Ntl4T1rmBPXBrbqe49TimO7H7Oy6I5J1vfo4KuPdULj+fR3lVwSLq8cSOzBFcdUnsys/
a5yX7lXk0plMy1cICjeWtkIl7S8e2Skoi/nZynPSeM9NmDYUzN2mTJE813vEysx6TG+nhuhpFg/I
UJg7jCW0A9pv3nPrVjcBNrMHSJQqDvGZyLt65kGxm+KVuRd7KtSLjnL34I3etfEuaZtaj3Xx4zah
e2zUXGVM3J//ffBrE3np4D0y0eyJEVKb47q4DeS7LEuLoxtiUt1rNLc03bK27Aj1lkovw7G41l4i
l0FR/BKuaZDWLzjXuckwvcbZxxCAHMR6heOzEUC5srpbgIl7NQ2G24ZWMfWWlj9Fc6AJmbD90qmx
gBOkNaQMuyZt3m0j9c4jFxu15Wm8uBaKyA3iwFVlTSerrlBsN1ptn4V6cx+jdEFqpUYHZun6zdw1
862JQPqWzWlRy+rzbdUP5rmJKMt5UQ9YVH47YZB8Vi6YsxPWxh103Riv1ko5TlVOozlCEtyMZ+Wu
ZtmcrUnVt05ku692jCmzuy0KO/v1YxvpYqP96XX7Ao9N/U6K7LHGLJGZEPeltplh4sz9wCq1/iTo
/IIJzx9YwEWYFhru+zj8pk4LJACitqXIq6K1OeKpW0Txpw8ypvtO+VzWBm2MUnuPyYWHdcgo7G0w
xd29PlPfj2ZjYOJOfha2dXgXJtZwHauEqqb19Y8YfcfVgLYlCSPqCoo5hjdt3yJykQ3tbhoR09YN
RGdLdVbvcdRtV7UNIB97MaJQs3VV8jh5MaES7OFM+rSSFbDao9Vp4SEP4tpdpc3g3lCxoByLurFV
nw2t1s85tLXBSsbHmOzywc3JJtJhekOro93RIq/3cz7h7B65zWE0yS8pB5w7A/zrlDpps2esTX3w
Y4Nx4rIJHnHBe4zjhDOosrTT5M3FM5r6Dslz7x2Wb5th9KksmWwxUFPaNroTbNCGwRrRiMv2bMkH
XVGas56ELttC3XuZqd7aON7cpgGDPzVAcjNjz2Y5Rjdi/FgNh3kqn6DGrZIZ/48CEHETjoou0p/6
mkY5wIDTGWtXHzBu93r3EjRhT5F+P+mR/eLXY3B1q/gZUOZlwhrtrnJM/z5Js+2Y++Fz4CGy6A+H
qPNubTOOvoV4qyEI2UW1TK/V2J2hHY/nQxXvg9JmiiYqLHOLfXhzO4+zu098xu4IQTiMoYh/dHwq
wMFzrFdsiqx1YHTqyQFie81rSvqEtgXhh6Qy2TA+/J6O4/yXoJdWFcFfhKAlKFKbvDAdsx0m96Md
IcJgan/D9UrutKZO7qpUPVtVpaDAh0J4m2c3aWPkGwtlpDPIpMmIjKacjbxkbDAyngpNefbjnOLO
s/GomKlXVFXtb/Mx3uHzO1yTyu2vwxicFHyUbtLSInuMrHLXOg3hKdAeiii0LyYx/UJH2rpYWJVu
u6C9DekLFAWEhDo3no35qkF6f7CauSc/ctD7Hctuy2z7zPwZuoqql+G4kaXOlrvibkulcx4s5hKw
XQnvC6SQolnX0brCp9ePxvkpDSwyu6C8C1xvvtU4O27S2a8h0g7pQ0Kzo55CLOXw6ThPVRQd/cLf
KAUWuf4EN1Q1kdoo5/z8/z6UtZuf9bj2N4g5sKDrqrj1KpyJkclI9vjbF6RVLRtEgwDsUMdjfcKi
c2acmvMifU5GBWuWKrw0kvdZDJKiyFFvBwwhZjyGrxZiiatADcqdFXg7Jxe/TGriuyLBb9LM7MuE
ExKC/fEJQldxmvrZuvHGbS9P7ERFSeOSr9TUL251CETHJvX3gdkGZyaRlJNG4//fV8vPimCyNkmi
kEzLf8zyQUXXAFJk+a47Rr4r1ApyYJfHtxGmj91Jb8TjbyDGdeVItSX/MyvmasAS5FQ4TqMdc/Sn
oHHN0Za+ZHzjiwvG2NZgovUc33kASy5WkYFZ3XlNUL+pNaYziWupW9VAu5YbMx283gABDMpxo08D
cHQZTRcfXNLGRBU9M1Nvz4mpPHbjyISTjfG6XsLZVrQCVKNob4Cfm5vEHvkKeeF1H4TqprcdFzM1
PjiGCXNRT9K1blXuPYK0pMyVr2DjpTj3qvysVftHGyAi5Vg9VqbnXmobt5fKT/ujUTjWVVOKVQV0
ePHUtQOf8sarvQvWR9oO+3WEvhI1uf8/RJ3ZcqNI23WviAhIxjyV0DzZ8uwTorq6ihmSZObq/yX3
F/970ArLdpTdFkqeYe+9yqRJz15SPWmQVs9dk4YFXfptyMpdlQVHTy8VqO5k3ExJOXORYIbEODtt
m86gBagkNfIw0LnbWQH4q9aXUkQNN1uOIla3Bv1eCdu3kM2vYrbjr6ZiKO/H5H2nru2/s/ZcFbS+
XJK4VZfa848RabtH4bR/ytpAp5SAniIaTEaXaSbM222uriHoF9IOnmRrJljCeA0roQ6jmbv/uoq5
QCbr7skhosqwSE1pvWQ4ZDkR9UaFZ5500/SU+stzj4sYU3MMuUuQgOEwcoagIeIL3HrCiRiuboZR
y+PsBsuuMMnOctsAlIDNPso1R0mGUWCTEWBFRIO5mz5xEQNZw7xfJiYMKTCKlmH6zoor6D5oqM6W
6+2W2k6uka3UPm+hqASWf1g0iQC9M98Dm52B15JOhvbsHTr9zYtyRMXOQM5sPt5B/5x7WXjUNIw1
B6JKd8AD/vZiOpDsXOws3tcrhCbFrXD9z5EroILMlU1Hn9pvZc+JvW8i+jWKoJP9E9/aPcVRQvJp
DtkiB/oXLmLYJg7BXtAX5s8SGOm6nIbgwDUBrNd33zxoXwCC5rBd3GarzagX9LCREcaPxDDRldFJ
5nF1a7ymunEbn7dFjm4oa+8yaAGZIhVnwlF1bzLLW2Lt1HT63wNVHKLmwIg3umKqn2ZOfy5rPZx/
PoJO3W0TjxgtyW9IkHG66KuBb2XUwCVs8nd9Jvu32vbQKKXDPil1S0Akm5DBJo5vjFx9HZ1kHaOn
/KDOeYkSBzWywZ2vbiKxtaKl4IhhKbb2qAdCq4Y//PPAW/4UOE5EWjKfGhh4wXQX9z6dyieOm3OU
J/JktnYZRqnV7VJv+iX9dNyT66JWFVs6kBN1cU6idGcYUu+YHJhET+fBO7mmH0NG+CCIzXEDrCu7
uzF7B9lnADaFjy/SwxLSlOwKe3MmZbRP5pel787upP4Ie7RuXhJ646w2DsOYJ+1Dzi4K91z6ZXQ1
aBmSB1uECmjdjFbC9Z2aq5+3aWc5zACJDdjWZUeURZYZe2PK/vSmqZiTBE9xHHgEM/zWhpInt1AD
87jkRIJ9fjNhhe2bdIZx1r+3id+/TZL/05jX771iW7cavILxkZVfC2nk15EemXp2GC6NfzCt+A9h
ioQKk6++cnjDcNsZA32hL1Oo05IeChh+cRh6FoA+zBm5R7xQSfVBu85DWyNJSOaN1zViNeaJ98mg
scZJ7EQ7F0V3r6pxn/hMVAM7LUB+osJQIvrrB/bRgdowUih/PD6ITaPe9kU501nW+YzbnHjHciac
El4pt4+SMjOJr+mcsMMvRP3fR9ZDk1DbVbTiMCBOO4vdYeNO1rJuHhceJyUzCamvP89+Htq09Xeo
gEG7W0X89L8vKCqbFbS4bt8EXbrJ4YI8iC3iJdFT6E22fPp5ZgPWCU3V5bufp3LyYTPO5r/kt0bP
Zmo/bPLkWhExmEep+iy8WPBOmKJt+niqEkxLxtg8Wa1XX3BGXMcye8+kNf7WY//l9nb02tbutDOy
xt4zSEleuK0jx2lUDBSQsQVrBeXMCz1SDvFvGcX34NPfeFJsAtsT50EN9TWxai4xIy/PcqmcLbGP
2ezTJirXv5Yoa9dx2sbXbAL2PeUc3Q4xYGFdIDEnrgQraUmxpT3uK/NAPTtYmGI8VpbMQt2VsJPp
FFcJtDvHPBvM3Jl0ttwZ3bl+z70ORVgyxURHWftoPxvGvEOd/6fI64UBeQI489Hfk/adv8bIj2rZ
H610plrl3lbulxGnD9SiJ5dVBsMnAiLHxTol4yw3ZIRB+32UXtPkFCfnUX/9fPTzuWVQxyhGY5fZ
ufdA2HlrLyPe2oprzvTllLLEgfnDSy4HaiBj1vENPs0Djx5MO7ZuWaHncV8strxGeW2/uKiJljLR
T6zBxMtIvnc4xhX8sNmYnuImFfE668jrLMp6Oc/eRAau76eb8uHNTQafmvHxBcd2oHtaAja7Pxwl
Tqaj8Xj4efrzUVHDoJY0fuBVXPs6ccKceaXXFMgHv1xIigZSckV0zXX/+Aj4pX9SvcMamE+lMRNu
1qnm1p0rdWZ2bB9Kurx6PEFpzZe4vSHyaG8/H82QffZD77DRatbwZL1T5WTWpZQ50luX/FfmeUXO
Ajga7rUiJzRj1LUiqXq4T1l59aLAuzUgxFctC7QacyxrE39TZPVya+QMGRYcSzxMyYX16bA05YlX
vdwNCf4IgXjsLbAYpS59do9TJGZGQNCiban0KSntbBUYJgbLdJ5CmTdVOOhRwG9hBwjRlqTOlpLF
EdM66NvhAlMWdK+DEcvEOiHK5iV7PFA7kjSGnoF+LCdw25Sh1eCAn+wZ70IvbhmpYucGqR4JCByM
XqdDNxD9t4Y3gPJPE1CWTqz/syG5YGUydqQ7COi6TfDGa9vtrLooNqSTBqgDtI/43oCR+vhqbhEQ
WzHVDb252cWW0J8ZgxyoDkZ69TtrfosGQoeNWn8SRV8cRx/pHg7DnDTsJ19b+llSH1P6MPQpqAW9
Pt06vYl32qn9S1CDaUzrt9kMpnDUizqjzc8h2zyGyJV2vuq43jDRY6BUcLetuuaeZ3ZyUo7+q4v8
N2NGfWdgPq3rCUaMsuDM1GaPNZk7/i0r0dkwxcgIC5Jyp8YZfXUPjtzLMFTNsQTFR1IUN0jix+M2
Q5XV+O+Ffgms4mDPuvwtMpx7CkTfCxGfvzGpY/6atPsiSzt+gFprYI2Fsx7sSG8AIRgdJJbXxGQT
N+Ukvy75RB8QTcc2j/+vACkepUjb1DMJT1AyjHtMBAgG77m7RuYwfyMgYeM9w/VymJI/4oALjv/Q
FT58Wc6T6zLa81UJ96lI2Yqjfruktgs5bOEbzKL3djXWnJWn1Pxp0eUheE2h2Dk+DE4xmu9ZbG11
Wci7O5Hel9sgEiD05K82rZXoIEiWYmBxHZfNgFM3BglY1B4gnR6Lv26ivW9l/8SVQ6rxEuRfS4Sl
nOR5yLxJRbUa6FejSj5K35op+4dmH4/BvKXZta//feQMFIaRuPL7ccW3rvGhi3QKF1icB7gSxodU
GDq8ILrPMWoU1EjVsVsQT/oOKZ1ek9ybRnlPgfWZjyK5/3ymCr5RzlpnrbDsRaV6AglQ48/366ch
kCyzU3CQP19IOoeMpKgrDt6Sxc/RMRninEh9iHluC56nsfSpiAwyiDpnes4W4OIuMt6Dz7LyGS8A
b6wB8JwPyGPdIXf6PYvTmCqJUDdJD53Z0/R7MagGf8EHEpDRaWrnRp69fh50+s1Qo1r5BmPvZqIh
afXkHMy4at5K4+Cm/XxSXrpvKzxoDJ+j3rt2rWxOGoXYJudFep/GN1RXz2lQLX9Gtn35UpOo0CK9
XZJWXOpciEvkOGJV9yCJM48MjwguiyHd3WArNn26lnDysvndSaPXejT9WyvE9A5YDpmQVb8S7oAq
Hkxm06d/azfJv62yelxW7MCHkm23YBJX4mLZl56ZcKZ9se6+eG3jPiMAonCKxZ+4yLt9HxXzNjFJ
aDNR4bCgochCj+ivWqsxnVXJmNyeP9U7yNqM9HBuVSo4j0X+KSM3fhbIMNveal+6mizzJjH8g/CX
18mz7CuxM4DXMyzu4AdEiMLfIczZYwauuT25ia23kc3Tn8/9PPQkFW2NxW9x3Q5rJRYpw8od+t3k
62IrJwpbpDvV6WdGXFgBOoAsa7aPPQ5LneWZfUh+7Jf9kLmf/czGrkfigGJHZvtp8hjC1AdTOdFb
AxjwOSMKQyvxGi0g13In/qsDgUsyAElRA77iv8ax/AtpQskLb5J0Gzi9Ef481ZPIwr4c4y11lnWr
UGVlNQuMPiLF9OcheJlsDc4iS4Bj5K7zwgoGqp1rAtlZXDQ084LNaGHhbzL/UTk7EwISV27B6KJw
KIlqJukrG9KxOeAOCzjDtwsSkusYk/xjZ8gjJ0ymo3GRQFsIOVtIIQlK+zRnxksHBM9pq5vUFGw5
DcV24a1Arglb1ZwQJhFN0QZFP38f36hf0rb3N62k1BwIjX0hZyhgaC3zl8F16qvsu49W/GOa3ggG
o5Nnk33VgR6qXnllgTJaJu7eIEd3zRvLuRBqdSIAFJDz/y8WfGqpC4K2oqL1Noo/Q93GTPeS7jDk
Nvo+mrXveXbuTvfYB9ouslwNWad3AubBDERvdd5ueiRgTx7Z44QU+wBaZrbvRmKeTbNDA1A1d/F4
CDLigTA6FztuMg9va+ecqz6L9hhVjbUx0XyOSeJjvIIt2Qb7PpvQEMp0fKbSCmhALP8+z+JJNlIe
FSMcIgbqMmLC30MRZHq7/vnKz+fGUa9Sl2D0ck6i689D6rAM58AggIlZUe9e//cwZhmHxESJ2uiw
8ICYu+OMvW8RYRqV8K7Be1841emdH5/PGvZVZaas/76tydu15zTJuyPq4qJEFvzft3VxF1pAeY+w
LKd9bAZNiO6ACYrtj4ceNc29HyA19A2G/sezKerEPSdXLmyUkJv25zseD3VCUlxMEO+CE2rTmOZ0
nIO//5W//z2WGV48xLkxk5mvXBUO/8/eF4po81K5tXVxM+a4JpIFLKjJjvMpeC+9gW7d5H+sqGqS
IglRRAbg7mxSNladc2siL/isqjQ62KpdwvrxdPBzqn1636uRNOLFWMoT1GL5aZlq2AUm/tDSifYx
OtydMgL3KeH1WieKLWw5qxtCl/nvEqSh2QTF7ymw3xa3uhnd2J9IWbLfpgVNYauqnm5ysN/KgDGI
Obs8LQVZk437f1+1LItyfQJSZ1biHMu6Oit78/NkaiZxNsbK6Vco+biVFiLZ2qP52HA5RACmIATS
OjoUS6IBZKI28CFaHeBZ/W9uEzE1zQH5Pc1QiTe65ySr+t66LYt8V9yXjrFyrZtP2uTt56OlPZpV
G11/PtNELAkJ1D4LEqkuyg2a7cxZuXK7wbtMll8cqPWfoO7kF97V+aX5eXACeUos/Fx8WkfEDdVj
Ly5jtUEbDtfIU8EGM2xwilrhsuMksQxDIO7MIV9uhW/1ew//26b1nBMFUgKwvOl3itP9xSjShutC
3HU1kVtn56gQA2MTRzc1SI2uoUJI7NdXjbN2E9Gwr+yixxbVmaFp57jOsOMjZIue6sfDh3Y/ia2m
2m5tY50NqtmaOIzOs5j2tYnhd3oBLmWvi44cBirm+TbFy3ga2vLsw+Q41Smtk0VbaptVWEQ0WI71
aKlKUL8Gc48EXuDzkk39UbMuU1nb30ZKpDmHveuALzFcywhlb7ibomS+ahRa7kafFl4GibXt20dj
1XnUjEqc58Eqb6hMrLPZuSQ4NwZJH4hwghfvQSJwL3bRtU9csy8ujcWBnhM/RvE3IyfPGIurgNRz
SWN9nVuWJ3FCtMEs/zEhLmwfxJAtSvX0aemLtTGzYjZd/eHTdh0g48FdR5wysEp8l0FXbBKT3ygz
9HbURPU54GPWS1RrtHdNf6wH372z+DykDnKH0Wd7VZd33/fHN1m+9DCpqQZTNMbWk1ZBgQs5SiiH
+7tJkCrJWQ5pUvH4ZVvUNqM2Z+4tVrHtS/LizVLWW1KQI5IEfPcZbTuNMw1vXsSYMqeSJY6b6k0w
W2kosseAi2KnECMo3eyjFMtTvtDzq4mhB/LcVTWnHdpn016T4ZKtU8dJ16OCazFVFLEz3xVndMCO
0zYrQgS7sMlK0gsdko7VK/xFfQYIHzbSGI+SgKNVQe++VZl8iMzI6GsRQ0jUOH7r4MLJjGvT+91a
+SZtaDzCzjZ2uuye2y4/BaNzJvhi3M4Ef5nd0CJbjT8rnwtkrmhWc4XOa6kocYZH65Ddquk+MFxC
eKMsFEvegjAkfnOK8Y3FfHogIPmbvir26mJbtrzAOmaGDbkmxSsFgzRPkRACCSPEeiFh5FfWlOOX
gyRVDqnF+oRXTc9o+hKbGZQJoyrURkmyGUojp4cJrYDE+zb2/8hBXWcZ6t6WNueRB+zezX8x8WHH
0b0o0hKAE49mOCexCmXpKQLarAtW7GDdEnm08qMRo7Z+IY9JAINFZoQanpNgwvHgFPZuETFK9OQx
2gsWfGZ1huCGPO+Kk2ld8F5HxBOsg7SrwpwUOLtqPlxpuQw5Ue0Sd79lQX7pYHtQrSBFgzOxbWbZ
IU/PXi2XdxHmo4OV2zmTloUpjnZPavzFvI+f5aTTzQXkliGO4MQvdwK1BZR5V6A+E79GtLgbPw6Y
NzbO44/0KthRAAJhLjza08oK2GovEVusrre+weWMaxZwBxtl7dpQvr9lObjpqgdC91eUDGcEy9nR
dY59wnio2U78Sytfjmqf9QlgF/uPv8Aur406Yee80j0Fe+fbdggzxF8PuswQqika94GyC4XSdTC6
t3mqvE3LqmE1q65eZ06KHTPCYx0RtccC/F2Joj0I6b74hXpDK/oMJ4gmMOnDPiD0SKq98/gRHl1v
PSMZLgBt8Hq3GZK+r1Z44yljjUPTzjfpQexSCKUlEkWGhXSu69S3PtqRN22FFWdGMhj6Nt2jFYk3
sE7tzgj8gMrti3LH2qmrnzbOrvWotrJki04C8QvU2g0szC4EcbavylGvrYWbYFWg64ftx9qEszlO
43WZl48Ubsmfm3jhkQFhyEkxrP7GVi+2cGcLqBVq547pP03UHNh6HWdl7Hvd4n2MmqtqsTr4Jscc
tkREzu0Z1fHWnmKxm+bmlmGYXJnwec9F1h3tWiISTDsWagiIUUs8aoD4OROOs0PzY3mt2jlW6q3a
sssOvs1lP2TOrrY1Cyu82MiqOxXNpwZ118oyfbSt5riNnAk7eWdf8tRG7hqYb47+7MqG6LLcZQ0y
NFcEZ2wUJxaR2RKHph/fbDbmEDrtY8WFMdjDjE0i507mDz6LMCSsGmtWhdRkq/XafPy6VS0lRxDK
+jFKATGoS2zL7bSk1rpv8s98aPHeOejg0mY4xFyFPWpm0BYF6f9Ledez8a0c72Lms3cJWtR/Ncun
1eiOr/gdul0y/EMH0u7bcqlXSVGlzwW7TjLBGYJyx2kcQhrbqNlKazjB4zlUFIsIIfjFbeGY6CI4
SenLWLGw6HP+1RXbYzngAZ6xjSzC488r8mY/KHU1UKuu0bnHIeLfX5YzbyyQwsKv32Loiccm8M66
1Rf2fBeHzdbBmqwvT9ugGailu4rlwFxW55bTPoti0nbYow4dctyi80h/iCd3O6BYDmU2xiF8F0h7
v7S8x00UhPQDQJZKz9jO0niNXIXmUO7hfOW8F+P2UKTkjpcjma2U0pG/MNuw+49hRNvpswpWdlGd
AFxv3AJCcMMtylhytu1dvfNJ2Srm9kYdu+tEjWzjYWefG34F5FirsSY2xQs0E4SFtgYpptm1mAO6
9k/jPMLY9bGS0wlpFTssch0U3Z+/yNdk9l+a3GuJL8kPA3Y+o1xekj5wYZ/qQx9noeLkXbxVqpcn
f8LvtNyNZRH4k+Rl8by/mYjQLAlMMZ3h6rVGJ+zvmE6gwchmlt9J4ZDDZA6USU28r3NZhxY8boWE
9uT+mRcml8pvGItZ7t42vTs8vz+j79dHxFxPGKTKTR9BKOSbU+OUyTF54YXPl57QlK7/mhwbYRmh
K7GsVq6dvVl6YhvNSYigX21giT9AZ6/zRNCf9IeQSB6GAbxHsoDb8+QkadhBzQzGM46lHerqBU0g
taHs5GtcDv+OrGFWQfev0drz0QBzEos83dceUU3ZAhiJ9Pyi+EplexQZMzTRvwuUmKtpzt7aFoV0
r5z3nFztdfw3EMlmJneGuuacMD8cquGSi25vSx2EvcA3UubMPBo6A/Is/zG03najuvXF8mBy7ZfW
DPMp+ESoPa0mqmsW6euWnFQGTpVzKaiI60QKYkaYJ5sYTvZKcs5VedNda3cvdZTe9DFujK+BjnZt
1X6/SoGY31T/nRuJzwpMGVc3KfRhVNFHM8X+uht0sSmEpmW0Y9Ylk0GZoxM0Xv0+tW37VP2H++2W
MMs6FTqJUeGKkfYqmozzYtb1eljaYgvUF55mJv1dZ0Ydku34bJYPjfA8rdVk3mBLOA23rbe5t/7a
ERMHP7+7rvxOXRLf2qK8FgAyOaZgF5j+kW15fSg7U59kRjBCZnQ7Jx3lbib268rVDtLNZlCMdn4Y
GQtD1GLTOkcwRBb0oXWQOO8DNzqZj89SFpi4YIBU9XGqLIiztXjWOv4cggn4gVZpiBQbj6+ZeZu0
J9gxtsa9mvQ/vfNIMBYxl2FSrLx8+mfR6PKDDpJwRv9m4e2bc/1CO2pv49SHroYNxWiseZOwle4Y
Sm5UL5/MB0DNyGnGA+apeeuu+hmjMn+Bi/RYBlaCK3qpGUvn0wW9b7MiHHnYTc4ot7x0OEWM1SiI
VsL8plZOXO20iVS7zHCTVAbZD3zJQSJ71vw7CFxY2Wafg+fdfYiGjQ11U0WMHFIP0Uq3nAy/4bdQ
4xMiyI/BOZoBl7O9LJ+BHSCPd9NjRQKeDur7GORHt3JI5LCZ3LlOv3Un+FVRzq4azSr358A5cKHe
JUHg8BjgjybFDgSSdzQB8A3OYm0DOh9O1OZkmLTpndmsJheDUHdEgOOFkKUyxjn5lfOh5yhzjPVQ
pki+SQoITHevCr1LWQuycluZ5VIiSPF+u37GPiWxDmY1vBOvv5VT9NlQOFaSPLSacySw3ryIS9Ge
/DWKY2zvibmZ6/pzLoILOulN6QbETMQiOcYOzVYcrCff3I9+doP8+dq55YSn0P2w1bCfG+ua2N1H
SuvCPdXcz1m3LYpdaRTvluV06CIXayWwMSpErmNlL2tLxQ4tYVCvskDRIaC+YjCpt1Cc/gxBeZwT
hrbGNG9mUjBL/VfJ+OClQ76xdXabZPdllmaBrvgfluLYGCj4Nuhl8NybOPoJjciCh4a7Km69IJQ6
W6nE0PssMjaY+BhnxTCuChm9mXYiD4SZx+vamjb27MAIFR21ZSvXZmCPD7X+ow3KvqQZ/QKKc5ta
GeyqKXmNPXzaNea+bilCR/wudMMCcCZVhD9HtUGot+JmNOHPLQpz2IxRPO6zYzXN5qmyq56XdEAy
RLEiceO2gfE5+9jVkAvuushJN9bkD+sJKyRpLNVHJZy3No7IPmcolAS4dxzrdfFJTfY1aBCdk7dS
vhhRTPlaVoc4is+WuTDfmtgdOmrLe7ZiVr2Q3AXDl5M52eDFaLr+gwboIxjFFMbKOXi+9TxZ9lOX
u8HDRbSTBq6MunpFeBPgoapP5lCz6ph3cdEwIZ1p/vwquM+L3KG03acJpCHN3y4OuqegMM6Gn9xS
Ena9OPqgm8Ap3j10+kQ3eooDK8c5nYqGTVChzr2d1BtkVnpd49Yc54fPIGhROMZXqwG5ZyutNvTB
azlZ6Bc8xk+d2hZMkvZd9PAJ2ZxDoJBXgciS1zQmQWTpb36Be7WNuu5gMcjctOSlhyid5FGYJWlM
VXnzkz+Wa9ib1DLbvXCn6QCf2wsJwDg2zAZfIhm8o48+irkZL4QfOQ+B1IhYzjplA8k8sYoYVdjz
OpjMQ8mhz2wCx8+//ugEKzqK31XTHURtn8FYq6VIVqU2O6Qoe0aj6Jtzhq3WiEEX9Pk6bav8xLXO
YPqt46ccpyW+mBZxJgHVbDl/2oz4SKrhRiHI1eKHDd+84R72NHmrjOKF28unUPOd/mVjE0BGrMtT
zMXVVfazxOhCyVHSILFfsyyBeMM2fxeReyFH8Gq6lyLYpzCz4L6UxOAn3Irav1Y7E6CSf3Dr5Rzq
8nOKAqDtjW0yOCS/E29gdU3Iv/il4l847F9Vql4hRL4aQpBlFGTInXpwQxTX3NOFxTbUpPGd5EGm
5M8j2VLRhMkqqLpV9VYmidyJIOAYsaFkG+Yqp5lFy2FxbFmvgbRZi3QEaOIOoxjUK6wHSB/cbKIT
+i7Sh22mJozWb0b4lhHl8mxgW7EzCCGxmPnBebcVra2oGsadYQ4tTqSgRbtLV8vFRUGfqD8B88C1
UQc7gXaK8x4yRuE3HGMt69YKA5wlPOdq1u9xkX11ZvBboS5EfDtvxILEHq3MU5WPAY6GLuYgNZ/K
eSObcOrcPoyiIMMSQ+yZK5cDKfgL4xDM3vP8Ww0PbVG3fPYFTqjUPcYsDU7kJKghGxCNiHHVT99i
QIemepFuGs02FdZ42NlZEkpBlCkVK4bz1SyFd2a/VK4bpmCr0ovtsDPzdWYPnGkd3NTJRA9W6gm/
WHG3tPb3ZIOv0MMmm8bOP9Bpv/IvV6uHxQ61ycKMvOy2eJtfml5+JA0ONrc3B3oC7IW56cTbfPyT
+qx9EI3QP1GAdqOzyWqsfT+6DazitZ+TO4DjaiCOM2QKPT96jbxIPtSi3XWWOfE6t9+ovMRKJv6z
m5TJWroM+lsEuECL5j06U1RLgnAlnwppnO0t1nornIroPSho3bATlX78jJjxE3om8z+fuY3PMZUI
x1vl0TcetPOMO341+OmMG968QPx+891sMyb+/kEgRRftHGOph1Cwgdd+la5zE6nX8phcLShotWZc
YtgevfrwUqWsN0lWalb77WgrPG1js7VTPPDJAqVqZkldeO7BwJSzzZoIZ07a6U2ig4FOSn2boxg2
5VjencjeJLWYnuUirg4F6Cq6xjkrQ8xfvJWMr8hv/W3ainfB9G3jI1mPDKpXumowxravcUR5Ycvt
3RmWOewS4yTNiU0rC+Y2nbpdXLlUiShZkaON66Im6UTV6caLxNHpLMJf0LDjfMK+bdfLi2iHV4od
zhqo7Mx1GAFN3tpwCvpkrVvIwfi0Mw/UT5f9bRYEJnJWexWpb0t0fljkyPZE0HyYdXbK+ZOszT4+
qM4/sdq6VT3+rYDhVUF+2c/p0E8ec1a/Rhku72VbvE9fdffXLwoPcXT1TqqK5o8M2MvzSoUwid8y
4u8SIxRhPWlNa480Czky1ZQPX287DtgknggtIBNDNt+Fq3aoIM4OXKTOyuXRSLi3j2VFGwX0hBva
1qAK3LYV5r00/ejZfIWPBsGrMdsggbnWxoNdEn3Etb0hkYhk30AR8rDYH6ZRzKulQc7g3Ht86qse
/c6ahfcl0AmzJXcblONIaLY2kXy3K/JADtE0M+eybH6rtGR8OV5SdFaX3KG11RaupeBBtBfuc+Po
bGPWe0vZ/8QyuylQ3NdWLKd4weDU6QXFi8RI1HG65MbEMjhJn7nM4M8Q1sRpMeeEcYxMIZ6TsoTh
h4LswtlYoZ0lXmyg2y+Xq4NO72UJpt8B08BfVgRy2UuvJCeSHNMnYjvKmC5slHuEhZchH6rQnM3y
uRnxXcuYOAnu6seotcdQt221beSyHESfpKdx4sIye+e1QpEe2lyC5ySlz1vwxGCkX+PLYA1q1K8o
uaggSuM9aaAcGmLuw4TohLPtGhtN//NBJM4uN9xo0+UbMQRiGwTu76x23Fvy3dgYKtuUOsgfnND2
uSdnVcYbMEF5HEhvu1TRn96VxtUGFEHNbbV30wAQRCrdWVSp9eZg4Q9pEr8tldlb7WYUdDp+14VY
V5HXgnMfy2vO4CZk+VKcc0VSWoFPKTRM/FkkUK/MR0s/xkKflzR4WqpiXNt16R88M6NcZEoQodUJ
bcsT74mejwiQ0n8MZTXrIkdn0/n66hbNZsG+byMJWdVW5a4sxONVPb7GqXrDiFEe2Kwda3MpD4Zd
kgg2byZ7eCsCZVE2oxmo6i9iGkiD91Na3rH6W6PvLhLnHs3580R8V2SHkUGsQsZfqaNPoqYl/Ivs
3K1svb+uZkYx5eUGCSXVsfE+4dW9ov04LbHcd2Mx7Xl513HmvkQirteO+Qg1cb6FRuHNu4GAkmpY
I7KK9waEop3rq100Nre5Kb+ntLNALjGU99Me8136y09Vuo99ciwmJqqbKV2esKCWdMnZ41xvyQEx
eM37tIrWrmAYPHZkDqXJyRqJGEgxXHptLpB2/j/Gzqw5UiXb0n+l7Dx1mzV1cRwcaLtVDxHErFlK
KVMvmKRUMoMzD7++P5Tn1rGqp36oLOlESIoIwNm+91rf8kxytLniOKqIpcqYCE7AtWZI/GuUJ9jf
Ixjt/ePo88a9Tl93KRqq6SGp1HU0ij2XPTul0X1MY5iB3aoJykNiocw03EujJwyEPuGSVz6V02k2
dXroF2hZsiwPZjzdDVkfCCqqUc+KiQUm8AZjr56efNBcq4CDZMNUPSMH45Kkq4vIrTy4BibacJ6T
QKqJy1+bF/GhGG1s3YZYNtRL7EVJttmZodybE96VyOazZpJxh7sgcEeUgELwTB3+MppYnwhsvWth
4vQ+u+S0MhDqwgg1IW1a6RQYi3xVo/+BZN1gbqcedFj+ymrnPObOuLUbzWU+4wG2q/nJc+SwlwWe
pxIqDep+hiLhuXGT8FvZTofBnzFddORS2MutQw1ySUfaZ9zO0eFN1jYfkpM1i3YL+0tshFtzx+rG
K4KW19FDc0ZffVMmpbVvq/5HImBpDp5t7jC3MOe0G3OjVyGinmCD4KgPyJQ7IsxuXPtWcWl/+SrX
bg+h6Xcz+pKN6oGPaGIm9kDPrkYh5isqigLK0qUeKe2NLkgNdQ+Y/mfrDa/cQxPA1FFMP4OVRwqq
sDSmKV1VBoJuSqLW7YYTHuDrCjofThTG2dw0t2aE0wwKN6gUo6K9V4L0SX2GMVRWG6/iE/QnBESK
3hpa4W1cY1JGcAmY3XQKmuB5f5tlLwUC1Os+FOclJHIQBVu0K1MTDXS9K7zKeLWc+TKpDwKiBahn
vNgLyNhdMTDs9hs2fqNedv4YMmNsj/6qP1Wl8WaG4E9cYVhbYOj+NvZurXok7ElP46YwrF/xGH/Q
vuiPjll8SLdGDpDDOkKTuzY8ak6t7q5uIYJ0hDluXR+RIu1QbmMYyRvsj0GZSMr3EUv5xOQ2cBFs
TyVpRX7FdYa/6ChDmR3BzcZBNDgfDF86NIPu3vbF0fV7ujhWOOy9HdUd5vOZD5qb6BLYafFiGNMQ
2FU172c0RZCRMoOlyVH+NikKVkQXG33vPAh7jI54o4dDoc92Gx3BLoGecIsDbcQX38pxfLgurgSA
Ufmsb9QoWB4dZ++o+JXhDzS8+BpJF53uF/R7vO+SvVY6dC+6jF4rx3jD9iJB0aIpckxYKtCsAIY1
d0YNt6YzmnEHeagHLJVUdXSorSLb9l2GnFE0Qe0a96zHVymuYnRjr8USgt2Pe1iu/aFreq4MI9Rn
udIIUnlXFIO/1aOd3riHfkofXOYmXPHWchj5BBQI1FbQFOiW8cowOH0rWKzWbNrXdpc+FSV98Kxu
niXt1FNd5o+jKk8I/Riev9B6F2fEYwAP+sYKJqxMLAgJ7nl7Rg1mQdIRNv77zbTMP5IwjW5LXKWp
kAXbo4QZFUb4TnUH0nCYcALB2QBVoomx9son/z7EOrqNaqfd7jq7Mnfa03BQh1NRwLFIqux1zlYS
1OKdjNCPgzEnvLqgQSF0OTOma3eKPKe+tUz8m5r96cTrXP0Z2EshvjvHDjVJB5jUFSfDrrEcGZja
m6FBKUBDxm6pxYl3L+EawAwq0ttCZdnO8DwFgPtpaY2zxAm2kZACt1gQ2h2pMAebVt3RZfWhEvL3
knFng1ThrrER1w1j/jTTlz15AzqlpsvkpmyYOhaapCeCfetxnO5Hum1tW1unLk7ZvyUuS08HyLYw
zr7pPmmB5Id70XJG9vSygPxKCpVvQ+Q5WDFAPaqONS9hf86+VrJa4bz0Wp/3VnwKnb+0PmVohlot
oIJ6WWznITUqa1+IkoUx9ZOjqNv7IZ18AHTzDI6IOrULP1my5QmdPQVBw69O2dMRJjuiBHQDM4QD
ILRNW7ztryhS8ltUs0jJrToAWIBtm+bp7HASNnZ98IXA45Cc/ZmOdJaVD9EMrwrG3gty1pCrMnzu
w+ZKcqJTbJD9joGO2xtCD1v0AWZpa5MODkLv/iyz1gAVM1pbJELpoVmqT79PHl1JrzfMfZouQ3RV
VXGQuUZzXTIvUUb5KmbMe3UabnGtWVdAOCgeUJNVeiAPPI3YyEDF2g+gFDdidM5yMdV2wL8Z5EPn
Q5xIH2mSOkequYxd6N5O8jhYpkSzDg7UVpazkSytdJxppaixO9NIevW7qj4lDUbVbPY8NlhnnKKQ
9j2c+I6db9XU3ylNm7D1kms9UCgVCT2taiK0xvPv0myUp6xmD6OxQdu9C9NEragLwDxWWv8wpXdj
T3O/t9AriHw+DiYJJW58n4zP6dJ/r1xMuWHH+a9bhAatwLqzxtkO11WPfLASlP6csheHGVQVlw/h
lJjB0vYneth+yG6z68ijF2N/a0F0IrB+ljYUqXlQoG4UzPk2ldvFnCEgN1h4bba0LRvPwEccSd2y
yQ1+BwRCzFoewU6RuHKj4TENvfBEZ9yiKm4b6GDjfWyQKTUN3hbl3ibR4X2U60PjYyycKoJ65GTC
PmB9bxp44i78hXnOswA8E23HuLkh2XmXS7lCEigzM++1cB3yNEk3mzk7E9UQeZ7EqJhc5pplfRly
Ohox0tYqd65hD65tC4ThcX3NcomOC1B6rY4ogO+9tAxvJ0WQru67p4ottmlNV2j8nGMbRYRUE32w
JEOAOoxFfUG90yqqcJfJhG3LXzpy6dQa9kd96/sGpohwX5vAlDrJtWcwiiPYqD8QTguRSxeMGxIQ
1/FwqdpObiYxvdPxGcnGYRFx2/hqyqzllEUsPhgm8nWE+K03wldkXYdY4HP2lBHuJ3z65IF881V8
GVP72ZeTOiqtzrFlNEG7EpvK0mQ7z6jMIntg3/phvlfKxTWCTJU93K4Ou/PSWwqFAPdLAFOgwXwH
FF82PWzzkq0KmyBG9cuN7znGNRYaAsBLxofeWuXjyyZwKDEPSSbPMQPpU1O3d0SH3Rl8mkGq4K00
Mg0Mfy0NeRtTp7csbU/NNBLxnXyYdJfZfrdYaPrsYzAIu/ftmmNk62MpI2Nj++0rg+cReS9bl9xC
m0Wna/Ra2HjYZAyXtua0yPR2GIlasEtn19aDuR+7HVNuBIdL11O7uxvIuhRkTvmUTtzYe534geKE
Tgsa+gVhbj7TmpIaedcN6aOqQnbSBdW1+7xAu+mxg5zqaPpcxq7j4HOb/Za5uNBcePJR5RMxzbZk
s2BwoqhDrcMOtDwu9EDco3LKX5LoOcaPBQwgNSI+K3aG439QGNwPtQEKKGb9Q4vySduLhlVUWvdO
ttAX85S8qrgHcAMPN1mBFL4gaKMh4sRWSK0tCoGNcpuHJiEcipnbclFh/pN0uQs2BeTekFFfSJ3/
wCI0nDpLyYPU88YrnefCy9UW4sHJBRfsJsZNWurTbNGuzEivn5HfjUWn3hk2/bIjeUeWTwWOoHgW
qioCs/L6u1yP7UGg2t44Fnd1OFgFlxWznI4ROKfprYsEl9aeIvJDjZvUYF8VAXALPF7w4qrrbGRD
4poOun90WUkj9CElTXxG4A7a9CUxxFnF3Y94RvFKpz3feZUyKLJCGpgsm1a0N0fZcnFnGNdQlK61
9WBZKBHLuxlWDgqF5CFzCMAkBHfbjuBDGJWWIqWbGbIz0N34JLFItfMpl+kvRHlbdzQulsW17MUf
c0OwLIursKf3+BAOPb0wT30iuEqOZmX8dEgv2ckOGyoGnjbqX1QWvxLpzgYFv8aGtCMiiwo8EONl
KcsHv2h/InumC4YXA0lmWdDutBijmwsWfptYAIZ/nNKb0hWwCGt1MjgoKU7/JfQQMJavTmm+mtPz
UOp0G5fsqq3BXAlgyzGq60us2BP3a+eMTI4M5VExTgwvzeEUk6MzmB4uHIatACFYH6EuRinm6mmg
Ymabu1kII69+SZldZQD/sMZmKRPqnSKU1vUHKB+0K9SafixMPBkUeGR4IQmSBJ7WLVTvkIFFAgmj
SGr2q1Av44I/lmEHXwpgraWuH5VZURcuISAFI9xhWr+lcBj2Ir2Bv3P2W7J1akVNoYqZYqDlYGGQ
gNCG8qMtslM04oM1pLlrZvGQo8vks5rzfdPSkEoZxiclzXW2okSIxSmOCEBFiYOHcijXfgcROAgu
L0XJoMTDxUL9a2/60mX7PNWHZE4U3DiIqHEWPcGEYwba2F3geyR/9q3BYDoD4gcQakwcMklrJByO
oAjowdA5SucIRpB50LZHJ7LYP7TlnotwTElds7i7aixQoUKdhcdkdaA+oKfF40KD3y7tZ/R8HnyR
O/T1KJPjigiEzD856/KqlMk9M3ZAm1bdPcpNH1VVwdpvM8iDmzbGqIRkg+44SWk70+O/CZflwEIF
J7LOna0JRIPE4mVP9B9aC3TSIGc/qG7twDOWBo7Na9Jbnyl8j8BorR8pdS2WcDSxSwToKKw2WszD
VTTu2bzhjl34oCNrWBNdPLVL4/GuT/wfSXVeZH6W7YyQdgU70p2k44p6omS95mq4SsYCkk9Fnz6h
dZEPPWjbWjkH2whqTlNPtGwt8+4skBsjws8Pbs4i3+O43CQ47jYexjSHip25gIvuIe6fC6kYiq0f
XZ9GOKlleQuSLro1Jvmzz7uLRkd6cFOZHwv3dTKZn9qjI0+Orm5cyJQn/tKa8/1jHnr9iIDbz7r4
UCcS0h5MVEJpu2s4rBSEWZbsWmm+pL3nosJtP+KGeQLrDJo5p31OJzYPReH43Ha5sMLydjF8+s26
uI8IN0zyeTtScJ6JEMeuZc8u41EUpqOL38Gq3w2UMSgdcB0nkB+S5L2oJMhZP2yD2cBIyEEuYU/C
hSKMBnFltxtL0hnNwv2ecatGWDmijJsPpm1kDynuoBll9EEoqD9DVm1b1ug9rf4fSac9OhruTQZL
sHFG7sQQXSRbgM51plNtpgKIMCqJsOcrgQxhcWPNASdvOIToqpyHBfrRqY+5rKwi3i+WS7M8dm4K
7kiHueWeZ7O9yLMct1x+K3VVX9I8um9nAI1WTKqhLqh++vKnO9eHlsIq7i2mr+FkX5Ci34aldrdT
wwyYVgEmIqf1N4bL/FU3/XiXMIgwqS/FqON7UmMHsj3BkjatsauxS3A0WWTq/sYUCUz+CR/YZWoL
b++bgCaBy6B6UXF1KmN9BtLu7io711tbC+MUSfE5mcb4FFvA1UhtkrAhzrRo9N4YWdPmrUjGu1xO
pEaVEVkFqDDCxtgYBVCwZkTRYawvOh7xmWVmcUBxlAbKUynWDvhwigbE4kLeZ6UcmK0ygFr7smN8
Hphw7yZj2hAwMgQA6PybODVPjkA3GzvlHe2bTxT49nauWK2Z0vf7TCLpE6FxF0aYsMJ5uTSlzM7r
/puO+vAkqACuTClhWxhIq7I50ztlUfAa2XtNQkdP4k/kP5kMYYKUZFPPW6MHnP6nkyBXXlP4luEt
huSwoVb+DqtLKMRt0xsjKoD91XfmPsTsFMvMyAmDoPc7oMOmd24AqUhc94ckYmTNJVg4enzsd8qc
XzqSWVjJH4CXbIqe5N01lGUNDUl90g9rwXszAoUiYf1+zSn7Cidbn7D+z1TTnR/R+1pflmwggFXd
TWSRLIrspGgf8mo6R2QqrWj/Wq5ivOLd0ddWlj27pvW25sWsgRfLEHM8RwZm1k9tb31relsh9+u3
cTXeijD8YumzCX9fg12QgmyssLv9ytacSASt+vTWS0BBkgrjjuSoRNMrcOo1uakU868pFy8osOyo
vS4IHBVD/YPz7OvFTNOjnUf4q4xD7wNb5hRbH1ojCTIzfV8DEaQds5Fx9ghbAtv3PxbH5YMAJl+0
n15hwtBZDca/A8UUsOE8K6/XV95H5tuo7WM7Jsc1B6UkCcbW4ytLDiTOUQHG4i/R+z1k1nxcswPg
hz0a0+P6xPWF5MQLrE8DKrcx3e4htuRtjnjSGMIf6we5Zoe0if4chvTGRstqkYWw5h8MFsocuvJA
4KBUK6YB8t4gTul/AtKGsLsWPoknZNCohI+Z37XmMHSzdajs9qvRGFlf/7knYmF9aD1Y4xAGXDCM
ibqPtt2vr3JNzxlAVcH7g9TUB+vJtSZreHn17iX38YhrgdjTBjrQpkQVlg/pcY1AXMMs1xyNRvhn
t9e7RZABvAY64ujd5FhxcGOvOUhrDGmYM/KLxs2aBrFGOaznyxoOhSMIgY98XJ9nEW+yno5V5zzK
iJv3GunREUoSF9VFozBZnxBCHKbIzZb8OSEGJa4laLb5zUJYgyX+YQ3C6+G2Pa5fQEj6+oU0Aelm
fl+/7UnLWs//Ncs03oWdsTdSuCIErrSEn6/xpZU6jbQmZ3JYQk+82Yl9yWexqzSRX2sOAx8K9fnG
SMZHUFCBCbY/JOgB1+yHrmk74SxVrfsRr4EPtuf88EiEaHz9wmi7tqBkx/EtOLQ3rPPvSo4/GxJE
Qs6rxSb3j4ah4P9rT7xbxJvlWf8TkNO71HygS8EkUuQ3bhl+FAMkphkxPSkghDDfKzTiVme9D2u8
W76YpDnYVzU5v+sbM0NkCqQ64zn6Cvedj+GAs9tz3j3iItj3vq8xsoMy6Gj7J+XkbFmquzUsc33O
GvH0tYZ1ECSHyWA4y4v542//9c///q+P6f9GnxWGI7i3ZfvP/+b7j0rP5ATG3X98+8/j7mH39RP/
esa/P/+f14/7p/98wvoX/vV8fuOffzF4697+7Ztd2SXdfN9/NvPDJ5E23dfv5rWtz/z/ffBvn1+/
5WnWn//446PqSxxCD59RUpV//PnQ6ec//rDtr/f++62vv/7Px27eCn5si2i7+tv/Ch62//s/f+jz
re3+8YcUf5cm8xRTCNN2pZLyj7+Nn+sjwvq7ZSplgXyTQliuzyMETXTxP/5w/i7RTPm+B76d255j
8RBTmPUhJtF/tx1HUW/54CkkD/7xP2/+3w7MXwfqb4R13VXM1Fv+qDBd64+/6d+HcH1/Hn/asoWN
ot6xLEhSpsnjH28P4I/WH/g/8QidMbaQEhddg1BH24goXJpU2CvQQja1RQNiSU7Qo2gA1/I8EQ+9
bXMaoH7Sb8lhEwGJHh++AaBdqMYk+5CM7NqeSwY+dXkW3IxRZLH1DkNwyqqPqrPTzShJDZftgm/c
5m3PKI8IZrpR9DvMDCvX4JdtENkRVP7eKzbIRmf0AOE3J/ecc180SwALut+wPdPnr3/mNq9pnkYY
+QEkwEruNtKc74EtmHsWnreoaNSuspZPa54xfIFOPwNpq8/KdUbKIDQms5GHx6pG1ND1eu9Wzi9K
bqsm4zV2tjlOp7PURn0uhPXnP0nZbCVqcG5QOXkJc1/u2g6SfALRyFnaZtdnGX3HqaN+nymFzlVB
9zwezoCMpoCGIsRHvTaqaI7Ye8hnN/b64fgGAjtIoF/fpImuzl9fxVh+2yUTsOlFdUYWBmTWpVEK
wmIAxfDYNQOQFjRVbolL1Z0KhJlVuMvQ/mxt2jawV+4IVX8W1ZLScHlLZ+rs3qJHKDo08khztkCE
mBFlGuGJY4SBzz14bEMExJ5Rb+PmYbZcuVsIdssy65Qws7szu0M9kdUZTt1lIDDjYDj9rdd1mr6T
jX+yXVzYK9MdcVy+iNkBuoYVHCDiQDpMYMEbwmD2rSTaEj8/JzQslhIce8VA8zy33fe5cO+XyM3u
0mXTmO6NXxzMMD7JIjE2zWhGBxMmxyHNrYHXlwV1IX64RunQTc/Q8tTuQQz23bpdA1mVwu7ATps9
HhvUCc9ajRVxQxPZfW0OsS/XOz21P2VmIbatRogDBd42nd0NHZQfEFYxMh803LDlwNlHK9w+GJQ9
4+uh7Y504kaSigORJ44PTYiwzqijXe9mjyrWJHT4pEMQKXFq667e1bZMgiy2A/gI8xOybmwz0fxT
+7Rk0hGCkAXh5yV370nW6jbIGN+0o4FI98eox2rZl63c58tJsEs6+dCBTVN/b5j4lQUJkmVe/6AX
gBQmGk908I4DSwDCd9rjY0ondZ7bbSFhKjv1C6yHadvSZkAo1t8YZOE1yunRMGo2XFAoaaS0EZ6p
IgdzcEmSzbIsU9Ab9TNXAV7YTIHdnmDkslHcthK6FmTKBUbUSIjy1k5VEK8C3qYnKoEXETXWVefP
AJ6416Jzdp5H1UraX5KWUgmGHw70zmB3mDb+fFQtW/5WIjgq6wF5jXIec6e7mTkcHpCHozmU9R76
PENd51U3yG2ib8KkUknWNBnLyY6lt6Abyy3QqI75js79Z5e6y3e7Fd2WDtpVqIfo7CKthSVPHonS
4atGFrEpdGYA2fUhnMOhDpKxsfemzW6onwHeR+mzn8TfrCwsQani7BqVfesxZrSS2rtpxXyNuMcG
P89x970pu6pzQTiYAqIV2/4dgG/U+ONRyLqBAy/nINfNizl3DBxN/Ns5onhtkoWVeiykzeLBMegJ
73MfLbQde2zCrHvOh1u1TZDEbQP+oz7kqX1ljQPefbf85s0pA0RjyHcz0n7UvEy1iSbYeTHscW9g
KtXYJ98gAyhJK9hk9R4UCE16rbMTC3K+aSjZYLju+GRAg+Slw2ZrAjKhJ4SC3qEbxEgzHQaONZ0x
tQI+NrqrVLi4Qn1XgcvWGwfHjGvlVxKYxE6a7S9zwqRYDJaD9sbeoqWIAgjplKet/Nbm/W7QfncE
UHOSqEZ2oTNdskx4273GR8DuGrNC65nuJW/NWyRIAwiNVO1HJi2lo44+EPai9z7gG0MwL9lx90P0
tEgG2fPKOwsJ+TXjJln7IK9ZJz+i5dAl1G+s5i82OZoMxcpHXxIfQoetPxiu4nBy86mwx3oEoFx7
gHlyDi/zsPi7UMm1b9qHJSvcwyimZ2W2d8DyO2pNk+sumy8LUQ1FVDyV+SJ21FP7pR4hM0WtE5he
1x4TzbS3Su0X7in1MTSbfUovBsWnszNkPgUhgESkeqzFCTta5KB8FmVg5aiuXXRh26ha3nPx2Vcf
y+C9yqg2t94aFbJ03anPx0cIqtXO1g9mirYl87HAYmoiwOGxIbtsY2r54U79jCIA67IybVAJZftg
gOESq+SjoqfOOAMtjydew7x+weLJYjF8knSsg9EXUFhDHyIBBFqcz0BEqhlv9noHLKRxIO8OJBcQ
eTNCxJGS4iEW1HU25pAA0jp/2dvZaentUyPa196ItnQ09gUaw2lMrC2b8k1coTF1RvcDZdXHKHCO
ZELuWzrK60sZp+zZK+36JNprFLXVLi603CQuMSS4/GhizYGhBLTXXBrM3ym3veEHXsOfA52vo4a6
SaP1zkwataUtVwZK9/MZ4MlcW+2lMYxkO7clikVuoKhyvevwbEnTPKS2+ChqQpipo5INca02WXkD
sZ36B8Oc9oqjzzH2Ec8Q4LfViG93lpzXhimGOivtP2hFvqedOwDXSbrdZYjWub80a/g39U6QRcAF
1D0w8df09lBQJb34PoC7oxTC4cuSnwJQ2WtmlAub24FB0K5azaZkCMu+vxowKW4tahtmeRjqCod+
jO/rG7EQvOLJ6qUf8aZAMj268L/2OdxaPEor3NIDFIcVLcuw8VgGm2u6Y2ngN6RMdCnXPhmWN5Ze
m9Rl+TTDwQRhjCveHplWl8YTOBtaC3CI9kJpBESqJBTV2MLVp8dZ0wmOPQTbNCcnTCfDrzSLd002
4EpEWTm36OdCoyUbJOScrxP7YA6N4FynZ/t1lq1rPN4LNnhBvlj2rSYf26RbhsckeqDSrE6VLj8G
wp/3OOYeYf0i5ZlQzFbchhENITFoMb8RPf+rQPIEOhSLsi4EESMF4NeoEoixaJ5ysXksKi4xXHs3
xHRTOfKJOMDyXFu3dWGNF6eZKpStNLvpDuOIiKwoAOtKWm7ir6xw4keS/ogw/To1yifO92YtTg5W
uCrJaQmnBW4irCpyJVyZ7HE7nESLmRno+Hk/w0x3fXErZA1td6cSQYqag79zTmV1nfneCwNvvCxD
tNc1ea6tQHKFocnCtS6GjlWVsKuxXu0Qlf0qGMKyFIE6QgLBnm8DVAVbHNgcH5UUF/NOSmSRRnJq
43PMETum0kovig4Ah7lFfVQDLd2Go/99rH3OL7TqrRPp7YImMMgbENu2It6rG9vvHUQf/KME1gwC
bumQtszWJAI59jKXbMwo1mYVNPU87rzQ6Y9i4iJBobBD7yf3GRnl2/hDlnHIQoG8TJCwh4Nxo70n
g/kT9Fxr7d7TJTLuUwK/OO9I/mq6cgszZd8q1Hy9gZeppo4q5+84Wv1dZYzsH0+gtNIAcg7Sa3QX
qYOyKlR9eGZOQMaA6Ti0b+lGY6MPSJFpFxD2pW1YBFFg5mlWlPQ7ME1QQeyQRsrOrQftN8ipBmVa
nmzyYzajEadr9EC0LTuV7vKh+eBMhvoB64ocqx4iwXRnDgu94Wnq9xi9N9Og3kIv30Uy7vZdq0N0
vPu5czZdP/TfESBSgzn2dW0X/dWs20OsSAwy69KkyNT0XQfO/Yzw4SZCnu5mULu9Lkz2roO8EGqL
cZ/V38RoIVJd1iwNCwnE6N0zKsXROTj5fgybfYJ06ZKk01WxCtKbWoBeWBpikrL2oV1IEEAZcY05
4WPxZHFbVf1731l60/qm+AbdZujgXU4kHN74AkB2vFi0f32UQKELEZ9gR3GsXadBSGkk5zbTJ8xA
WEJI177OR5T5qh4WTqruNKmo4upIr2JVAFSf3FPSxd+dcRC3g8oFw+vRClbn7Slh+0ARjQIF0+Cw
sQdZHGYCufaLIrgwKRmGo7kKU/3NgD76DuDqe8xB3A+Iao+V9te8MuMlFoNzH3XFqfGOoZDi2JXw
xbDlxdtJh8lDVHS0kHyPHRhOu9o3b2zHhZqC2+PBz0gbzEgwQteFqwdESwGIpyS2iRwvsSVdd5U6
xvFlMPynNhmJG236n5GVNLf9kF+Xyvs0/LG+kf4hRER6W2Gyiw3x4WcNyTONi4hA9Qxhaui4fEtd
GrGXGsBK7Urz07YhJ9SYJzcibkpAAeXRRm0SFP0w3885wFInfRzpmC0Dh6habljTh7OtmSh5U0pX
n0jLc5F81i7D57Dz3Z2jlbrCQjMiqZogIjCDcLZf//HrH7k+PCPYRdPuJfaVefjrsd8/1c6juqri
zL2CKmkxpPkiZg7QE77+49fDf/1MJyL/oswni0b/n8/QnlP7QEEhkNh5bQW+/NcP//7DjRLJBTzj
9vczv37ZBMWR8aXr+JsaXuXvt/HXK/766vcvqgEknUMXB/v6Vsyvv/v15Z8vHxIdKR+93P31Sv96
4b9fpjXjzZnS5fT79Xw9/PunVToQsTcK4O7rb//rs/j6VhEBF9StQzIzxprHzviRRnG408sKLnC/
h/0439g8zlCd27ewvORsOvM1XcnjJEDzW0bo3fiZJBTLjJNDRYpWonPzyS3Yqkb2gJTQUOkxiVYL
ox/fAtG4x4OUv7nE25nLt2WSUI39vLzp2AVVba7vi958bQGa4OdjYjmatX//9Q8dTyQUk3+LIdW/
J3DRuxa2ABTOE4zewCAFGJe10GPrD1N658KSfUS9kD6M+sFByijH5s3HDHQanMp/BGn/OmQ0I71Y
HyX2429hGVPjeBgvv76dy/KYDtz1GhPvoY6MBpQoJu5wPhfsHLdtOhTPEYAIMBt4WIxQoFAK2URF
RiouZYNia8Fr8AAuSLM63SNUobitF+sQxdPKsMtOLSM+lIM4LdYAacv3q1vKiIvdtd6dRPIEOtTG
rJ215jNTlnnTVd5wJbsyDQCVVAe7st+MoYHxsBrskIOJ5yxzl222YIlF+WaWYfiizOFQ5upsade/
hWXU7mjqIeGu5GFm7rtl9iROBN+tWJAR5aSnqrvJ6pdrE0wN3ZbwrkZwuWbswCZZ5wolObZlyIbP
to1r18jv02m0fvloapZ4jHaDZPq2KCQ0TKhiXYk3kKjRbspL49yno3GmIfTLhGSLeHqqP7qmufVh
4AT+QGYdH7WP2XcmHaMic9Tp0Q51a43kJz/I092Ndu1hhafSMee0ORVhahyWSYh7FXF7U9oeT6Xr
ip0TmjdDkg6fKuoO0rRePXZ2Ry0EXSVdQ4dGl1PUs3dftuiRuhbHfGdLi4rXHl74VLBzGtarqBty
Knx+KRTQ4ZlIlENs+vV9GCUfevGTAwZWVvJS7pjlXoH4q24LRiInq7NZ/bRVPcosD+nSKYLVCKIf
C+NJdwnq5zRlt9hTrZZNfO+FCcxA19rMFtKqxYURoD26jkWPje0LWYbO+XvmNf2+tBLs5WPyM1vM
fle0MdadnEICNeNaARq5OwejKWmV9bVCXmlhHEhH78Zb/1l8tyHXGX0ujr7AidGAd7lfXYlWTbtW
MHcjpK68pOFSb6eWxDIEet9TLrtDCUnsYlXufPn6yk9dWgkwW/uatT5DkX0bl9Zn4dDNMF2Q+MLs
4hs4nSDW0YsufDim81jbZnotwLEvsb8JHWyhuC5MZlJs6NrObAOHdaPu4um+88V4P8G+3IJKfJ4W
zqoY7TepwFTqsUibq07GL1m+2Je5RfKbxuKG4BqX2z3B0WSuIIVnzgTIJEiKuboetRM9CtU2Jwmr
Ennm/NFbqUY8D+lUNjbQKjdLD8CGx6sGuHYztTTzhmENx22/I8/ydu2EQwgZdnWcl0HeAUtQQY6n
AJk6UkDUg+QEKSXvRpt4Pc9LKOfQrlbdWN4sDonfmzQrypuBOCFZ0KQlwsJCKuN1G6cL9RXbXoZC
lvNiLSu3RrtMeYvo/xF1HsuNI1sQ/SJEwBTclqA3IiVKFKUNQi0DoICC91//DmfzNoqOmQ61RBJl
8maeNDbFhIN91Ix+22rGe69FOZ0Nbbwvw86/ZgOuXOCkGseCPLxyFd35bkwdso6dWxu522lNSxeo
2UynIn7Hw5ActDiXh7qircaNuBxmkfzsogpwZzVVe8jU10GmEXhz/kJap5LAL0lqas81rByADnLX
U5vRnF/8udT22uPLf3+KgcIvjAqIU1u62p5Zak8mEZuaV2wqBLZTpwr6kYGQAiOAyZrEmrMxuNfq
6KB8/qBgTZZxIeiFGRMh3ieQuh/DD5c2p5VBJfkpTK1vG5tskHnZdKGfR4bIkHkrQRUTwAwMHZ8O
pCqqRQYIUiwH26YloSjzcXzSp5QWRKnesmb684p/ftXQ2dMUS3sk2F+l7Q+3u+GJToF8GXa9XMpR
84+dMPhCNe42h08al868l48vOFTI8muhXPQouYA+XAKcsMQ7CVUc30a05/1b1PlsHoj3Jps87j+g
dY2nxx/02hCPg/Im60hRWNa/yTaGE5/GIBld9UQYrV8ZWiyCcrbtk7x3je3tS7/p16aRf3RNvqVe
juBdudMiOlN9n3KHBEKWWybxJdQpDOzNDs5d3a8HCbzE4qVK3ww7psBZ8TATz8OZyZLcnKgjaldt
1b9pGUCD2lavOvFbTAwIN7pdfc5S32fcbybXZHLNB2vodXNRojyiT9lbQDXLqupPpYYTLQOgavvP
1BGIwsJJQg/hIoygYFQSY4GXvilGzovQ7w4lV7De+MzIxrawX6YyKOz27KPac60Axljau8ETRIsp
TF14DEiaSe1c6tTnrmDAuoJ+9We7IILlzYvpLIRmesnS+TKiI8/6khB7h+3x4WQuPYi3fhbETroM
0+H++NfBxi/xolVkPnHw0XpMQoIbcvLUTv6lcQvQximyDykSFpKJGwF12bYg/WG43l6X+sXnRoPy
xPbsgFurZ0E4u6GwKrnT3cL+0euQ19mZ9NYxDwZeFpOCOnQBTjuTzijFgvVglBEhDIBofXN1ZPXJ
NeEa9caB3BkGZOYOlK3aO9Mc3KUlq53pTfijGl4nrNT140zJhZzo3YTOn/X5s+vkKx1l+Sl0u0Px
2HXpuUHrssUNbbEmhPHqdMYRNZhuC8AZTWLhz3bF74BNLogykni6z3UlYmCxqHAE0tiMmaTEglmo
K5xMuOCG+Zc0eOJrjcU53+kzhOJklDdbQJp/dUBOnnt60VdGtQmdcXqZ7PxkSfCBYUctkYf6VDne
cZbuVpusU5Y9+xAUxhRsP/4JC84ZsPZhLN59PXGA/WAPciP1nGLh2A7Yt1coI6zKZNHj+cCxenhk
qiCuZwctssZjX1TTsas8k5PTp6PcYCBZi1o31i8ki7eRR/o5T8mraE5+bu12N/OtapNxv5FoXMqM
sFslHsFoekIii9Woqfj8Wo/MSUqR16h/Y4jfmSw/x6Kfj/y0i67z+KkGDuZdna8ZSKIwFbYDoj3d
aGzKtjWPr3lPR6Zy9/j2SBvZ2Pkj8qQxSgOZ9OcHlmMc3wk2xVsDdR2hRmDnEVe8uUstXkXKwRbA
9YyWTkIs8GUIehIopVGZP7nSJZvWhd+PWdRKvZTWoDYhe0n5SOGgJJIUYei74I5Ogd0RcxRdIm2I
SNbrH7OIrkBq4pVbYjSE/pbvQr5fkEYMRBPODghn+1p6/ru0Dezmj7umlojVbKn8PbaVEdAz1u+h
DSMBWpCssZluR/4etCX859moYDkKEOssSBFMwOpbS5PuwkfH3DWh+GWs5xP/1LKtiaT1MuvWH2n9
E6YQhCutX4c9oCsgt9iD6gTZgTPloQXlgt/dT7dOVR4wbxnQffAK924/nKKKS38mZ/pIx3p4Yt2d
T64jHBJYcbguASlv7IHqbrs+eSEB59AwMt5lPHNDCaeA08LIJc3Ql2wZHmURi9SHmsBueWgUNWJT
9hlNvJAfWTj84M6A8g6cqI7qDwen8rHuTI0UYd0u2zk+tpFW8th32AZ5TyBNgfSMMtNkelVVdDng
RnYIs3ZEUt6xXRKp2TnCD587Zd2EktE+d6odZcpkDf15TSO5vfQJ9PGWMEtuJoanHiS/JV4MtBA3
6/etMKELdRBfaVYCPJe1yTkaahlYUHcCz42TbfmQOFm1GUUuMnzay1by2Hn0iHANX5S6YW682eo2
qXQldiUQqhxfQiboZDoJNToVD5VkE1vUKO/LcJY/bVy8ZJpHi2U1CTrL7T/dkV8EwhayaIyt0/NK
VmX5KrzpZMTqq7H9u6kp2hM8JEAKDwMVpmur6k6R01PomeUvbtWRFkjpziuS5MqHgqGZneL5otqu
iM2blp3nunqiTk4uGFZ5wJIwvhQzZkfcp/iEElo/9JHwtJH/hLP14SNCxLp1R9A2Iagw2q1h1q/b
quU7M5nat5xKJJngnamG7DjxgQ8qvSdepREWBRnu77Ku5UYLFIYfta32uhbtBtvuSL2V16JvXyTa
4jx6+V612ZeqrXohCMDpJg2penfBCF+vOx8MaqFzS/BxdmY29Dta251tPMPXcXpCmFlJhKZMOGin
hv9cpGQv8BTS1kqQxhT5z1wwY2sxItQDbQSOV6rl2GiXSseKPaM2+rW4aW31D9gtsQGD0aTRaLsY
Jy9jp4RsN++Z14rv2KamI4ZugWN3jwOdH4aDNYANXJ4pR/7dOLJmmziulx3EaNwV3dV62FK9PCFc
Pyd0t2bLEpZHBA5xRbuO2AIN5h6AMZhLpbX0/OQrogQ37aaNZcZgrPEAyj7i9faKDyMe6iUVsIA0
JijWw6MguFByjZLIWSr+CxNVBxPnQiRUhmKJ59Oxron6DXVx3CrMrKRIYaMwvKWHqHZwmD/+xKqm
LUWDm5oyk9jkIeQ/er7Jpz0jhPLfX/zvy3//w8xIpbstTbWKVr7DMJF6hygJRUv6nBylf8UK023z
PG84wDKzYfiu+9OXDVlmRTXcqo2bdD2Gmb3Upv6fpZn46khlYVq88I6KAzVtUAMBqNQovoYVvvvT
oU9h1mT+sHXyUMcsjaFBDf9MBXNxVLq9wKKLbV3YMCapfA81Wi2cuIP8NQLudGIqgCEPUV4fki9I
C2jfEf/oUH1zA5nZxPCehkkE0dSu40Ou27cEW+dZQoLdcEUksEmtYKM+NU6TlJhPNJ2nCjbW7MAR
LOrpCbmy33dkUtJS15+8qt7kRvJG1Nna0nE9nbRJO1vJ+Chq68S2I/H1UhoUioc+2yR26qARVnyW
yNKKUvPfoVZ3BTP6pfXEqZxJ5OiN9UGnyiP4ngQYLow9AJOrUDy6vjTVspleiZb5a6/jCN3gzOmK
5szatGYIHh6m0D860v+XF6ZcY4xkiauLi+H8UADJeAd/OCw8EnChXaxwM3GgsyaOdl0MUVV9K0Zh
XE8vjdncBkAqQRfm03Iqkx8mLMs+yd+atrqPjxqFqs7ifWv59ARZ+7TiJidH7xKN6lM09J06xlqE
Ldo4VooGkd/AsV8fayhoMUOquBw3YemXFCd5H6a8u6F1NqX5pywUVuDZK9vhYSxScdWuSeOEgYzh
hlo9HJ6haK5DwqAkJ8XVetZnSqQ4YLvkuEW2dK6mT0YQKDL2r1bkL43hHsvS+lFMXJgMjM6y6uVu
EPGTcox07Y1UwHoVxV30g8YFThCHivTKL55hudwmYW2TYcayRhBcuHm+kj+x1a2F1I8uFHV8z8kG
eBC7D9wa+j2SAP2kNfSb4wI8L20i7E08bFMtfMky6xdWH8kTW3w7ZKiXtQgYooAycETN5m1ecJHT
OMjFtRQwMaT/Jeb5X9OyyFYl3GimwDRxtnTGZmO6whgG35b27daZj8NmzKbfmlTH0hmNcMUDSB4c
SL1l/3BTBEFWl8BB52H3qE/NhtFcl49vydt3Rui5J73J7N9kTmQ7Ittk3K8CwwKZ6P1V3BaYsKAH
UEuwmHJA3QSc56VjcrzSO4unr0n9bTqRQTOVOCZhrV4mTrFYT+PHabXbgGRdQtNuAtKc7+WERSgq
EQyhEUP2nIwzCHJI69J9c1TlrRXLlblP9MENVFdqt2SSH4U/ub8Y7IPuYRQiVzOdqf0ecR1U/tkY
dG9H/BJVotMTTDRKW+CA0xZ2FJtHvYfCjCZz0R4tpnBynsN+zt89jPUrk00RYFBhLSosv0ffkCG6
sdu9ChfXXAOrczDa10nQ1z6RkN4Bne8uWFNVgGuh/OmX7iTUj2tlRZABXFARKwzZKmulZa126EXu
Mee3v1QJ/GoSzXhilnqwXTv8gTR9xVZFfzR9ISue3vbYTjFVobhs6kHgsBl7GgFDDqERE14nniw8
15xWdTuT1yjbSy99KC1YcFrhPXvug++AARQv3E/Thz+CtMJr3GhIJXXk7CxBWA2ojAqs0ih/uHUK
fXxnIPHceA+GTdoYt4nYTIB9n3uMIaKVZTfRpZhisQa9mAQ0oeJSHwuyrZ5F0rjYWB3m6UJnrsQK
+jS2Gp2LE1MUOsPnu2Zw5+/irqPgrHVWo9e4uC1GmsthinB/q6AcPwF16rY9TTFrjfHBp9d5nNdT
eVdN5BJ8RN7U4PF0taxWWoIXTkYKrgmzvnrMxmCMuYVMip8tAd4SVbLZ1xW5bqo9tRYTbdjhZqw0
fPhyl8xPnOgOLTWDeyCEy0K0wwZPkLYSPYnpCgkAOWhReXWzHWtFZ59FbSI4A26XwGw67vrQfrXJ
htYDqqrtO06mWXUx0dtOwp0VBeG4mGG38nlNzFfy3h9T6yYHgx4SP2rEXgOrEsLH2XiqeW0NuZFK
NCRQk1UxDcRG7WIzOg+CZlVuiS/sKbPDLBa+jpOtgYfs/QfzeOT2aX4XBuE4xt6v3dwlHDAJjUlS
osdRkiCiWRobHqdI6uhom26E/1nUTfZwRm1yrHDnitBXDpS41+1L78y/RmTu57H8AizUG9VnB5NT
jdgJOkwzGdyyCblpoSaUHp/8gG3E/Na+uPYWDggbXX/VPLScDiV1xW4JGOORbjLcBkrPaN0RUakS
WbTALQ84UcsFDmjjQbdEzJzd57jNvct/X7xWOWtaqKDEFeVB1KJ6ng1GDILIY9IPeEqZpc00UGEz
nPYhNYpZRcYSSAa4oLF6cqzXgUaZLYShp6JnmKx1im0oJ/IzzV9QvONDTf/2yoUigH3Dfm8iGvx8
gY/HT05hkmAblD13WrM2no2w/JCo2APv/BL+EHsxMP0j6KSwdsq1YAi5FCVEOdXGP1P74YdVvTIY
TwYvTkvQreBj0EWGcSqyizVm2s4BcESbwSI2bW1H1fkbBEkOOfDVeCooSa8TdzrH3lCfCprDmLa7
B3yHwAZg2HtOPq7S3AqpUq+JNQx4NQrbc6HCWfXSolgFSuwyzn3gTw76G3YNrMDa9jF26Wh7AYWt
NvFoNHtvU+oqu6CzJ4StgVTSmRCQAJqXg/bkWu7PFFYTVn+GYDpTXiD1oPLAxwb4CP1Xf+qOnKcZ
yRvA/IPJagbsaMmujCHkY6yxWS3HlT0MV1X0xcpj10+1biKsY9VE+ZytZ6g3LGDvrgEcLSYZFOQM
0bpbBFwBLQfCdu+Sc2tFBbCmgmxhGvCBco2lDY9KwTWgmxh+jzNLrcFKd07GvFmjLZ1hQL92g1r3
Dea9OtIZ7UVBKaxubznN2cyjdq/KTdU+3CP+sfLGfvPaYwoJ6sbmFcDykTavYW5RJOeFwC3pKyhm
uuHsHtT1MHGFYlbwX1so4jv3DNxyTI+hsHcc44DxrVKDQnSixTN/Wvpx8aPVoX3MXO2gpo4XOu3t
nSLCRic27izrgVwOaZ2OUY72wsSgAVRyaWRWFnjDJmJRWWQdfTOdcxmg+3Z1PW6p5SXiCNnLCAea
ANr0l26DNMjHcqB+gnGycjvsgw4d4Qz3Tv//Yo5NuIbbg/VQY20Y7XBeR20YnR2jC0qVOwfHmL9l
q9FRBwcH6LsFm3u4tgq+XTqW7pJh0qjcPzgZCAc5VoyqrHCAgF9eFB3FREPjgg2SZNwIO+AHwmEp
ho8QTSgYfI5sbuqw6lOQi2exXJkgzyNmXVxfee0lgz5r5J/Nm8LbukBr8DMznC+SF5mkP5oHHqPv
FXi6UD7rUjEy1F1S8FF9du3+MVLiI9YlztYkr0FdQAnm8yVPQJ+EHjVaBbVJvnFSbOjM2HkOQsyq
ddWTcywJoUMcMVdOUsttXzVYFFBW6/YQTjaFcwkZ6Sb3rxJJbq38CToEuAoHyV0vWuugh7fB042T
M5u8pT2HverlIQY0CPfTrEPIyQqKOuPiXnHaCUYdv8mMkzd2ug8RRs7Sr4iBTz2RxomPGVwzINB5
h5R0l/Ns7xVzNtfnM9ow5D+NAwgJ9AxYlkxTOtAd0DsT1Fgn3doCg9UAbSSaCQV6IbYqDY5nMg/Z
TiSUlWhu+g/X2I8OAXQRIYZizK8pNFWUCXSutui8m9ngKVC43pMY95yW5ydO7gAbu2fZe6fYVxwK
0/BG6qGjoqO6uXqen5P4l2RoEOswXavG9U/oaSSOEuuqmuQI+Y0RhRG5izEivwXqmBivVq7j9rdS
8QT3qO7xJGeLbiSg6Nf4ZutCvSs/sxel/2HPZoYpLC9YZNIXu+zI1DasoklqEF9mE9JGeodMDpp2
zjVXcSGN4sTn+qICYVfkrZHJ0KHUrpLWmxMP99RGPKmw58CRX5BC1vbwVAmCgs+3r9A+3hgl/QB1
S7YW0g+mEYLpPeXZRlMwWWmeyz7dcTigAMQzLlnUHuJ4JvXsi56hlrePigcdT0ZQWrCvoIZWWG5p
abZG457QPMgUgovWgKW8NMu3qibbXLsmgHLLB+ejRrAbGf6TiJnM6HsgbeJpO/bccA2I4+wqtHjL
lhMS1vAxSyhnKEcDn4BHK5lcu7K2d34qmGnwiogKFFtvEXOXJgGMWtQbaquuToQdfIxf2BUgrGTG
p48b0K28m53DQeml+Tz4MW1fiVhyHn5Jq7Feama5K61qXnyXU3lo6BvZjlxcsbdv+rBBP7edJ5uq
9ACjJ0MvhxYaMJwbVPcvdiqcjE71N5oQPOrRpTFH8aGNkheOcxuMXVeuuTc3sVaZV5UBihCT8vw0
RsSIdUuC7KDDFmS12jQGzPc3gUUSh8QvB2Fyx89kEXA/ofQD/uzAuHNqirN5n2iU6kSq2aoE05Ng
aoxTswzXpoepimH2Laztmzsk/YvVd+w0aFDjH59TfS1NZqIYcQQTaDDduA0XvdPevNkeST0/FoAI
Kkc9NE+Rof7R6qBjsmG1VFZ1KHLsrcrkJzKt5LmqxZ/BAD4oUVYx8LMpmOa5GDhPJTG9AWOV38Xg
sWqIolw4JDgwqdEdZ1PyyqACdhwn1WJRO2tV9tziZsADUJxiILzrOZxdlDProgkkhbwSnPP7n54l
ZUHMqIWcSfpg0GivdRKXVdC92nkTBV2kWcy15nWdgPjUvQLAQIVjw80taJuY9j2g7JpTsrUl+U2K
/GFeSVeynCP6VOZdYpDVaKR/4uCChTvHsRK9aGEL9GrIG44DwGrbTDX4Tr33Rpikm8yczhaZBHWx
7L2QUU2hLmhXklwfQxlTrmpTGkGF2y3IeIcCly6aRTxhg2cLoMOPVheM2eDl8VOnD+kt4TtGsXOb
qrpdxVXkBGFusmbZOKAnC4OB25KiHs0nXWJw9JyeZggf7uPoio0ZbeUQhfTG1ScnLfY093LRbphg
AG7nKfWizzAc8GTX1b6GGOv0PhSLzvMXQKSyTZo9NRVrbG5yP+dGuLM1/YO2CRjPuGk1lw7Tpt4C
2sEv5+tI/ZV6d6lfXya2DoUFBmbb3yuD1vFRDtvu1QzRzKQp99U03f/77RIbPk6VQD2ky/xe5s1p
Zp9dpC0SVWtADIGWPvM7WnSqkClx1hrqH6xsa21o03fu6BhQ632B9nQkCij8Ta5dCQvzq8EoWvhJ
u3ftjoQABaRbjwkh0PLkVHFWO7VDD+JmPtWDhkmJfuA2B/UnBaZEFKeXqE5fWC0fmFiQKKq1t4/c
gVbhOTMVY4SGXFJQZbT90O3xHQqX81svP7lgtBycxueysdI1BDV/cYmMDJ1Ky4/tXNxGq9slPU8M
RvkttyGC4bodBVlNdZ/Kv3TcZzNTvmYSj/ZT7Nd2f/CzS276jw49cmzSgcZZmtqh6MfNiCCw0Els
nMXjzG/ONGSdmaWXa4W0Y2ZyOc/9ffR9Oq35p+rGPONmJgOgGS5zDHM7auLgG6iJlZgvE6O0lYCA
mJcA5709rSu+gD8zm9ad/wzlZQ6ddaLXO66Y3/EyR9lf0z8jVr5i0NPgQgksgqxLRib0geEE05Jb
D9gQNmGJUEJMaFEaz1OoIFhY3wkBAgy6tFvBGsscazf06bRM2ZJxY2huQd45CSveHCYOs26sSlVf
J21nTZ0A+Um62myGdQSH2+asQC/QtSlgEOLEwYduadtIWT9CzCArGPsv8vgoC/RQU/JhanKxjGNx
pkP1Rvbv0ta4w4yia5a9VjFpfxSQ8/57YJyDEbuYyMuzOXZPQzfdq3x6klXTrTMofF1C57yehsSk
rNeMawn2s1cvDX9tGjdxZJrrui83s1WNCyiXCPnrSvguEWn+Q9UZMLmQi0YGk4Gv1xjY04KeWbfe
1pl+HiZji2BAyML3vrmKBgMk55EqP85ot5n22N5gGZ18bO4a6TpAUKIEohQWJjSRUB5If9GzgE5K
E2iO5sgqH7IuI52YRwkdprFZKWJd+8W17mxaZ8G69h3H3ppadlOr28Bodcp6OD098klPw4WxSLvF
A4bJyLBXgkkxnPlbiKu568HxTjxQOwH+Ny3SF/2R2u8NRgOKGNm63Dpk/EGrMxeEmmX4+tUSE8XL
FVJi1AyAVsPf0GS3MXTaZRzH30U8rfiJvQzUMWOR0sV7Blr7njj9hpKhinsKpkLP17cNIhsz8Ibr
CSa7EZtUDnZoistTn5hPfqZNW1p+OpPCm8cLYCvrHIfuouGOs/EtrA1RP+4oFwumGPa/kXc8ALib
M8djlCIvGPiJYvrxDg2XaEvB3wewsLINoRZ1Yl4G+scXXhcytGxIi9bF0b2rqAdDN4BHaUte2qo8
Yjh58hliUa9Euo1tcGMJEvy9auYNJn/wL3Ew+2RApnlm4KzyvcvxYFOW6jipcW/kHEmYOif8Sz4u
N4eVYQCwkZvK4FVsGdGn4rkp4daDl74qSZcyIQMgZTgjXAoFu34YMBZgWJ/a/DsNu3vjsK6mLcmh
wc2C7gHBsVpK2AuSdaORfvTp8DXQzrkr0Vb1zP8qsuGZzZYGm4dsZPAJQU14hyuCGOVYH7olrlLA
pUpQ7kPjPrSAQgDfnH0djsXsthYvvb8XZDUIn3GjMFtc+5Pk1ZOTpMjNqEFdzc0LYk24Tsv5rqj2
3qb0bVKzi+wgmdbRCvGtkVRbQCP840DyzaUOHWzcywI+azRuUK1XqSvZUgnwrtpMSymCjQiOtlNL
C4TBqKEEt2NqFCAInEaVxEgJ0SjlxniMtL9c66goB6UKhESJgzQ5upWutaMITa7m0oN2gqFcm7wO
SKG5MWjyOsaVt6dwt0KvCIq2sE9Orb/NOEZIbFBJR/HntpLjlgpAXLCu/03VW71wrOlvku63n9f0
DAxElU2IfbpkhUd5C7RkXEkO1KZP+AXxdkEJSEjW/av1BXihRCsXo01Sym5wTFvjNREJf7vjMxwe
VMEu38IQxwQwXMeZqCymUUZMuGJKSUdN9GZP5X6KOGhH1UdhsD7aFclKb8x3k9Iv0CNex05sIk45
DBi7K/SCwMxmaHxGd2fn5fLtBJmvzpRZvDgi+genW1smmBKEtq2M5IhJ9Mtl828Uv4SmZfTdTfe2
AjEhx2+3C0wareKBR52sz6/iTIhCePa4l1OcU2/KuDuMdrVnbPiMM3HbU5EgQl4JqsrpuTZuQvQM
b0/wVyKbd9Pvc45Om1RlGJ06+VHW+jthzpeWKzS34rXwo5+OD2EEGGqRIc4Yq7rk9xVl+OrabJ5x
aK/pU6TcEZB4d0+r8KSZxdbhGYUx1RwaCiHI6WjP8eh/ezj8MTNjlHEigplz8iPldJk1tquIyaU+
Xg0TFAsmXixLKdwYIKlhcRNd9kvFyqrOtJhB0nxxJYMqlyIn9YBC5SN1gRV1S/GLS32hkRGTRSpZ
RLVTLKVByqAlzTzNrG9cKCkgyJdRQabL7i+S+5oIpb7A77QO8bl6ltqSrV6ZWoO0OOQ7qGsYt3xn
1/Xaiea9I0aKrecq3jIUxsci7KX/mnLCBuOemTUCLzcZNxKnj/lYkWenjMnnqQvpS3PD8mWCVMqP
PAcexprCRnzw20+mNEfRQmpwDKpHi1VqojJLemGEaO/wOzgqzy7Nv3a0mnTvy0vzZQ12kjtfFy9D
m/y24zff5bppoheagR1XP+FwoYN3i1B578L2oLSZsQFPa8uZmHQxLUNls7daHg8EqWVhaY9WtY6B
QaSv6Bti9BnFb6PiNFNj1qQ5bi8+J0//HG4hGTwWB7Hks7a37egnGopdyqTRibyT3VH90BQEZ0Tz
iV2GcAtHPsPVQ27OJQt1jZGopG001I+0910ko6Uqsm84cK+QAraJq7vgsqoNlqd1bjlvM71WWeVy
zSBCYgu+jzXJMy2j59YEeD+35p2Su5jteF6p+lNNPB49Wnvg9u1PO55BTP724ADWesghnktyUGfz
+8QSHTwOeLWZvo2P9l4tv8c2n/c4XZUZdhiHtTz32eyGrthBjdhnGXSZGlVUaw+afR/JSre22jWE
RAAfegkOkkw9nDLat66YEDY6o8wsypaVU55bIGlsruxaYUZwmKo6mJRTq/vg+hCa2oMX9QeGt4S2
Q8I0o7kccnkzdPVKeiZ4bAtuL89zpj5bBVbXQf4LM++b/bB6FHDO7DMsWr955t0LEoIIHtZm7HFe
o6wOqGVxPxwNqX3RoZmvQIn/822UGc/uOftXe4GanSbzu5plvWiET3PVyGAj9W/WnG8qGm7LLiTp
EPrPqk3eIjN/ryitxegeo47lf7HdHJiW4TZlNk9cG6cMC9K2KZsPW8GzE5yGqpIGkbHEqugPIOV7
RraHSp8uGvZWcha3ymTRHR6bPrCkW8yyQLk8qld4HDpK00TXXTEu7ON0RKDQs1Pb3MZE7TzaYnHW
uWduxierjvKg8Mdr2Bk3DMLwrfT8VhVrwvX4lqcC6FZJ0sk/RX24hfYbB3C3t5kDTxLZmz19fm+h
tRJ/v1eltkiisEWJGy5NWpyhWHZB9pRbNsfuKPzWjf5S5eFnnUIWcHiHtMq/eXaxFV17N+P4avk6
SDl2i1q+DhPOCzGpt9x0fuXw45nR0+hx1bTTH5GFoIMzPjI+tUjRCLIdfyE3b/aTid0/Q0ZJA51T
ILWhfx2wf9gRwBMAoSrWq1s3EI4ZDYe4bBueIMgeKPZmG0zHyxS6z+VQWBhW1nPtsWeP6s1zBpup
nB7UlW2QFGChc7RurVn+M/a6F7tBlI1aCIyJjzWmsG4zKTOSy+maD9F/b5NWwvc2dd6wIsagz7K2
SEbnRmj619bZHDTO0Z3fP9PPA1SUSmeZ/cU1Ktpr481/adZri2oYr+0fLjpA2fFwtZq3PJ1ejaxl
K03qCxWWzsSGrqsEsdsjtV5uXZ2BSdcrUJRYZ00E5OCxqjmLPkEHeDxEdA48TaPb8hFaZTHrMJjw
lFE8RIQdg0sWdRq9UENalVIUi8iii0upEyDMu3Vdl6j9lvduWtq+SMalZ/Dm9zORTmmx1AIFuUoz
Moj85e9p3Gwaonz4+QM7LPk5G5d7VLVrfcbavOY0mTKNTjaG7H4EsR88tQ01L5BHEjQ3E6FaFCS+
18zhFHq1dtLEeBkl1igz4f3PRhQcK31p4nyfVYQ0BiB4jcLf4vvWm9Zma6sDQ1alWDu4cCqNrYZP
IbUo/5RBOwwopSunHUAWLiQt2AP6yIhCiqdCWNcs4qmbSzSxKXt12hjbh9XiED5OVN1G3sBy3avP
Usl/gxO++q53qwAgBNSexTwiNL7s57wN13gZmbuR81YxRx1j9kFgutprhP0oHtXW7Hj8ukqteVgD
NA+gCvN/TXysnozuMv2t43i1oc/gpeYaPGDvedgWmaHjBTRLfe2a/IhSJp8K5OkgqfHIDPfFNudr
pty3xH/LC/yQojHvHYSNjeyNfQIJh1rVz9bTizXtLqfQdBiLOI9xdMM2OIcrTLxPCPvPVZL8a0X4
RGP9oqDqDC1qZGY7DhDN8Tu2JdtCTb0rDECK6tqD2UePk+rICeiaM0I/SZt3WuvVeUILCNF+29H+
LnV3CEaJ1xW11npgej2LHCCuJRMqX+pfZ4eJ5eRgj3Xa4kzujvkFCGmmBBfXtHYNCxlVtveG2MEi
C6dj3Iy/tqYdu1wDRyXPaWP9NsTenSo9YAaWuBQ5wFakyDVsHRFMmFg2yUaY/hszmYK+vMcVI2za
E7/kSXa6j6E2OgUSNqZFJzmmrAesumZ/VU6NqWu6WC3Ta0kOHn2Tt1Dp7ZPwtBef05Il3QITQbfW
daLQ5kh9WTMjNnMQWHI3fKNbELz0YLjrXGDgUY29Ey7NtFmCGq1ifBz+RAUgdXr8Lowbpy5Z/4+k
M1uOFMmC6BdhFuzwmkkmuUuprVR6waSSxA7BEmxfP4eeh6mxmrGuLklJcMOv+3GhJ58dULSj4eTP
UWX9zsZo7AeR8KJPuTXyj+DhybXLKItvSgRQWlZRZPrB1wAk6j3WJ4Ie4plt+POIh3qWqth0TXs1
hhd2H+zdvTwPMjoK4TLgg8twv0QFuvF0BYBJ+JQf42LBhdcorMJPKriYRO9DUYwnGwFHXwhOl/3R
hRsQKMU1hSaRH2dBEnac/jjDlV34uRapuJjcsTeoo3kwsa0SY34DLhaRaevckMDlweoiOtu79tdK
803syo9Ci3/RCtdl5ojqKbu91XtYfHXnfbHrCbfO3sot5zbqv3g9KnRLHDV5DjrVEuaI64dyisGz
t01PoMPHfVrkr66Dx0OMeoBAQ+U5qZ4gxqGup+abdOEtR+SlGFWiTdTWH8sTBeUu5i6evbmAQhAV
6t2sNb6+fAzikcE8gnLAvxrdL+cdharWFViX0nFduf+QsziZLawC0oQXi/pxeksPJGtfyfcCLza9
vQM0anLlS0PJEJf/wdzkpB0pl+DAEqvuOWE73fQdQp31MkbU0tEHEaQTPIIwkf5D6vgQMNfDgyUb
Nnbjn95XH07BLnXu9wT63+weFHpV1RT8Ff24AYkjQbTyV6rX95B3MwomH0UT8oDXnW0AsHsKzkSD
VJSp5nFuxkeFSlQmun8rLPPJagz0siHFPRCVRzO/x/aX8HrImrPPNx5JN8PhaU2ZdY0ubuto99FM
f+yKIlOPW3a6JntyqQUJwGyi/0R3XGbP0jAe8777SnNiWTPuQ+JB+FJdOn4zk71VBRIFHX7DV2Wi
OyPydVm/KTEYnYGZEBIgDOEYZkKsCJFxcj5Qm1YwZlOFKTnJV1clr9Kl18h28x+v7J+xTToohRQk
llwKuX8kkjPVXw0T8ZJhbsq+vNgGaBGv5Erv3S6c9zrmElZ1/qdY4FaB3AFUbz7SNAUadt73wkZ5
y2CgUhSvbfOs4aUIrnOQZQiaByoC3jci9IbeVceKy0wS4Y7OLRliYrj2OttfIsdvls46FuE4L8o3
djJoCb3hVuysFfI5pbaNRneFwrN5gBIPoF0jETZEoUlvVkzeCQCRWGjKwdtVp+VdS7zHxnKxp3oD
S3AzwnQx7RPlvtGo0xz66Un2CwsPvlkQii64ObmHEEDc6okHnd64oI3pfzsCjClq/+sAbRToAUH6
tNMeJJpSDMahlxBcRMJ2JtPYubTN05jPkBwjAAdLl/BznuEDpOalZNDZ8PcgZTCyELB0rA85O3oD
0dqy/Tfkah4A3Y1PWZy2QYzom8oXWNU6h4gld3PuvxqN5d0ylwQp7+iNGUVDQEPac42MQ4I3Z8uE
NpRTqc7dEgOWIBKMuyF7tpb0s1DyDM/hqhRTRQSk3h4mtOYJC03PC0gM2S7tDnLMuLc9jWiHjmmu
l+ipOGouvkrEI89c5YWCOErUA0NDAjXAvG9HV100SzvLhaHSn7d8ujLUCuOS2up5gDcqkIrPZmGf
cq2jKIdhwJ3znHAn7SjEGZPAIjvIGyF7GgdCQ8U8chFo8c96vHvCDJ/r2Kjn1qax0x5eGzIej7k+
/qkQGlO2mpRZ4XtbUFtjRqan3M1RhOuuD93uSY/8ajfztt4u3Ks38B4wUZOIp0TS2owO74+Kdp5w
iTszyNv0VyXJIXFmSmabCODC1BGEaqFfOUQTHOgqels+dNDZQEUD6LcXAgD+MHJIU3s1zOxjs5wA
dzSTCcfaTeiGF1DTXFxv8g5g8egj09gS5WRoluGvrvk7kRB+yntBJ4tY30DK2ca2+zglZtCxwyEd
0wMaqkC6VG5ge9kxm/ARd9Jv9sSQn5bYKpGVE42tLxv4saa4lzki5K50BUlPkoiPZia7CCUj/Umd
ztrrUf43L4cr8u5YIUO7OYKngYGSVjF9axKnw8FoN2ciJXszYis8feuxtA+Dmt4rDecrTw1lVZF3
pjqa4T6jAp6WmX0LiHk3SQePx1oS7fLfssoDzFdqAP/aVrRou4ukK8QzcV4x5tBL0u7aP4sn7XAs
VbunIYqN8fegDePRVvDHYazgkDOIDzdu9gcc6i+ulBd7snLupOwo+npqSPaQEMVOpWqfThcdEDRb
SKu1/ade9OYulxc6e+tDRQ/3KnrWefzd+eGaQ7D1ut2WkDOuM4OxaSw3qkPLveaIZ9Wbn3PVv1fL
ZG3tPrZJwYb/n+AdanXI3nJX0Xm+BQDzzvzsWvwe+Yw40EML1TH0M35FBLk/SYaPRxx9IP31+bvv
CbYjfUTdClDiaN9Ad8iChiUlWf33QivfcY3MFNUfu5GjdFiTZDY0mBHEeLqaX7kDlBOf5zZ/HdhV
HKZR6Nt6tp5otw8Si54St+aqK5r0tMh+OJgOc3hFFlArzatya3pA+cIODkfknrDZze6SIshmWEiw
whjHo9BxXQvmFcv/XNeYsiyVbJFd9imJ/RgKTdChxqM8czHShmtrEV2b6Gpmj09x6qjzQE+s4HaQ
LYOkiBUjxzpDK4vL/zj9tqp4m1fDcFtGbiClRQ5AL/+6y11KLA5jtnBrkx2knv6sZvfTKeZ3j3fL
Rv+lGjfbgCf4mme+e0M3h44BNaGJOZojJ3aDNPJ+4il7SXAiBn4/7r0ENT4ZUQLJ/NbC/YlpvAlr
7hK8jXmydIy5WP3AaORnl44Hcgedt6nR/gAgWkQ2tGEY97qHGcfz1MXwQJv3hFP5y9QTE09SRuAj
kuY0JXfhMhPKEo/bMrg9zUaMkoPr/jZ2/I9SiTenxL+UrqspbbxrpMm2jlcc2rFlczlUR5VTKxCJ
iIrhCbWhklSiLjwxdwmfdSdHGUA7da+MrPusmV+zhUyqRkJ5rNtdNbd8v0/egMSZkw4gPEk5b7Us
OSLup8fsI2W8N2yD/iY0ONVGa4fY/DZRr7Qv1LJrFlbLPsoyC04Ihfo5SRE7gfBTItzC1GGFAjpe
8o8RK74ZHZ0NUIbOxajWtoWP3NOAdjU0kJWlp12K3GePOhIEGbovOzIbZkTy74NdutD9pmUTzw08
Nw3Hk9/+dXGQahTx7XGwL9s0JvYku8CiGON1rZXE0RITQl87T0+CeOquUzwGRkbUv+1NQJQSh4P3
dxrh2Dhrjxn7se2AKY3KiKE+5ZyLA4awrZ5175VpcFAgMSUV14esNflbjzYyHGfCqtnkzvgKhKY9
0YfyI72UcsHReZdRp12TnjoaWk42RvuedPEuNyGkGYNxkKwZJfYUpurFDAaEupD3wgwqQsOGVxO8
6eowscmXxDaX/q5aDrNQoSFAIwrZfGByukWmBTGgZ8PfW5ybYg3EjoLtGX7XUQkqZnTvgxW1SatF
RYF847+mzvRuYuIIrdm4ULwG2PsrGREwnKr6k43ZV4sjRQgKynoYbYC/PjNnggXqd1Ra8MdGo7WP
RyM7LJH9E81uv23haCSaFfqWYGtJDF63SdwRfQSz4/bTjYhxfph1iu/x3fYb13xglO8PMaH5ogdD
0RVFEeQ5z7q0pwfULnjvovgSoiCi8up3Nz0SnxqP74WUXzhkXskh4q22F3HqO/EFE5NVRJYv4D8o
xljWSlyHb1JFNbKTM9mgGgtHi9G1soZ9PghNWA2PWas/AzNb943VcegAZ3KbM3PU/aWkJql4jQdA
XrBY9f0yJx+iA8OkKNsO4EjTfMfOiHtRS2UwiYV8dt6wCp9YOfmhxf5ia3JDqLRvovj/OuuPyjqy
2/nyJOuOLItFh946aFV6AyjJUudUUG5OE8xFh1wDSGXAtUK3S2gL54GM8gqEqYF8ldZb3rJlX7Xw
9qwtzZPJdi4U9l0xVDt8TISDcEQQRG4hcx+TqUpOdRRfBXMNnDB+Up1m3uch+W4rIuaNWrdUaUXN
PSZAzg5uitKIvoDgZbvOV1yq8OuxGueDr4w3Nt6of+kjFnQy/zXRF4hEWy/mHVhQMoPraK7h0liH
2WUuGQjS4N+Jv0xqQKn7LPTdiNPQtT3MyTh9uX7xd22EDDvmC0AUyQ9oiTiotehcNBpSZM/9xGOz
MaXrwm1YqJeFqXKKVF9exrR/hyQAy9NIfhFEKGwDPTQIhiqHO1VpERZvlTAZhqHX5hHpn7S+ZDH3
UdIVLFNmvO0Emg6TKz6NrHlu0uw1iTGZrUViW957VsD1uhb3yfWqB5FO/rY6W6nAWOKNbzP9d9yd
H4WpZ6QmOJoQf4LBx0sHS/ZQGzXNsTGuYd+1jvZAqJlPIEbmqWTSa2+6T0ihcvlyjAl3DENMgq5F
DshBODWFh5wP2avPsyJw+QhMo6vtfR+FsvXH4TAWxRJ6+Nx2ylG/SU2EnkZs+gpcb8A8rvj04REO
8pVmt5jVhxsXMQ72tR3KoPh9SLlkZwTmc2s4pE2cbvmI60PDjiZLn4ZGTueSi1DNvoBb3ClCnTS/
vLGxbp1sj1ZM5S7iXUx2AWe+R49povPIyWz4Z2nTF9O5/qHVDi1h9AZlM9V/ayN1qddPvMjSjemQ
Ncxk1ezMWXsvsuah4UJP4Vv6lGYwe7FbBvr68xKYsygk3yp9qg9DN7wMZgft1ByrMG70c4zl8uTG
DsGBKjmiT7vcRlqFzQfwsbVt0RQ2C2kT7sncKekSSEdtOdg1lY4z64F44Z1U1mqXRL4fOlpCX5H9
0GeFSZuOlYXlEGPHAE3HYoD6Bpciki0WwonXZPZryqCv5u5kJ7PEZlxN+zhiocz3pEral8kq86dh
QZDBvHgbQaYSyCmQ6r3iWfnmFNrwbob84LI8weWcJ+E06gsLH4uLLt2Kg256Bwvs4qFt02Vj5+k7
Qm8SErJQkG4h/RnKmgLJg7epl4Q6bopu0ZQ8AhlESizSsmUHVqBxJlI71QwuJb2tJIPNzJjKjmSk
kYlQO7Zpe0cl+gKdjYK8GNClHnLbTncmzfYsd5NvGPEGAt5nYen3LhPwO0WbgoH4ThWWRWl6znaN
pes9rSRpsi/btLpo1LuMNaA/NZXXiDw4kK3hGVf2BmNH88JJRuW1S4glNU4t5MeAilu8UKLis+Ux
5Yrmyjzs4pxxk6P1QNuRWK15RHnW2gmfJFjKu5k2n1qwESZFPVuXWL8V2XoEZsbNhF0R5na+ltdf
qIjdD5hfKIbKXivSThtj5AvkfyVH7IJxAnXb5VlQ9F1/U7i85qKruAVqGd3SYEXz18QXR8uo+DbQ
gbzV+wkTd64XiLGY84dPjHv9gWh3ipE2gzDhTu1e5POzwpjN+qP3tklv6zth2cN26pGzLAqHgbi9
+UNB9bKzN9yyD6lM4INWtu8YXUhatnhpxYhvavXmpNxeAUDeJra9+4ytMZXauX6SKt94KFgcF0xm
yNicC++Zkp/coM1NRrtqECcIbBlFV+RI32C5n6NqzEh1FcZO3noEjCN2tbZq86vuxfd17uTHIGiY
1a5Zt1CShaOgaPmeCQKAJ1jt7y6hIrRE7JcxFltCwozTVW6V2yGOD4lVQ44hAr9E3xidzEumfygv
G46Dg8SRyJ9xxrLfia56sHLje1pQkyrE75mNv0pjMJsNPhFzfhnkeJODmyDzp2NImOdukSALqRy/
eJ2YwHmdqEuFHays76hrjlJNQKQ9rSMQSBBjwZwdCfZBNQOkm2GWTuaFsVU+Qshi64czatt66iiG
2dkpFVlH4VdyCyiWhr3qUqdggU2k4mLu7obrTihc/me/4u/Ybei9osa+pdWP9gZFC4q6VONa6tlm
7KjHJTSU24RrNoZbctMROO8fJNjVgIbuQZGVb0Aoso6aCpA41AjV809MmitrPXY1r55hwRMYpzfN
NrJA1Y29RRXgXbpQs+nZr0nec9KR48diT0euSGfvuCTvXVOpg06vIRr7dIf+7oepR1Vl076lSeWF
adGTyqGXL83EodRJyS1MeuwRs0sHPH3TmPwcC2NqdoVygTOr5KGNtOZANbnD/7kAX3UhWrS4juvS
mM/6LPdT3v66A69a2bqwo6ETsdnZ0eTYIrUpaPiiA1LAVo38xUroXL5RK6JjS+X3xpsb2jl1i2BR
Wlp7vACqQEt3nWW40IuZ72fdR8qRijfuYLBOy/Kg9/OXucofTFc0R2BCqw+HN20pe3FQoJY2pcGV
vzjD3rGvwMU3Q5VZR1a0UQcRgRhbvK3L+DbnGpBQXQZ4nEDc9c/Q9bHRCCroluGGW48jkMokz4V4
gVfOClT5CsmYQlwNow/qhdy4pY6XPUm6HX2h3sY1IuM6R3fLxdenKSaYqf83DIl2zFTx+99/wGqd
XFb9WJvVNbeIH401D45XmntezfhHnQgmTONX26ioPpMRVQDmjaMTK/Fip3m1V3muzqCyuD0cnC7h
4twIMpMlM3ZHGeNeUHgDZRz9DiwzOa13JgzoX4zzZeL+czPjbJno91hYH3E5o9sU7d3vbO6Gctb2
uAmo71seGwn73yEjxrSC2VS0H7Do+2Od2r88b+5W9Nm4bYbqCqn+q9EqYmjG05KXMB9S3toJtgWS
3GbgzDatD9Ps7RgVPPRHxmJCH3iwPUzIMh8umkMqjMQ184BeXgyTIw/3jrHFSdBr4qeejBizRf0v
WvXp2nVSJADbvxlANxlVEFJq3Gpbx6E8MS1BWprcblVl4TVdMBrnjUnHZGF6IatIrOJAFFDpuGDU
eDVzjvhdVkyPRplMDGF+QjiYjmC/oL8QfMu7knm9I4z/mnewPNZleOxGH4Rb9nFNKmvCR9S4IAzE
VBInmTyS4hEoPBZeq6+jDbyFFoXJGu5pmTzkjDSsig+5m/5JMbtjeMDeSynbvC+PQ8/wWMqbkSD9
RiNfM8ZsMOcRMQWqRNPDrnfQDIwROFhWsGnRVXfNdP+rRyHj8SVuLB08cCobHv2BV0g18IeLRNWH
jnJtXemh4UF6RTYBuI/72h9YT+V+PXHDzu6jBz3cWXggRtsuT//9Ulrx2WWRHpptQ2BmUPskdvaq
LqFDKzYw2BQpLuC4tCnO7PpiYBJiTWRo0UM2iyr0ATKiybOYHcUL9IdN2nIH5jT1EmfY84xW2LwA
So9T90t1ya9uFleMWtFJeubNyEVIALwLhF1LuqtJ2AO2K7nFzqQykDECsjpk3zSnD8xWD7uqOPZZ
r86l0vAU9YiUDTndFnglpRYeqK3q3HV6jS1N/KtIhR9KXj/rPQXfjC1uzL4lnR9r1NDNgpmS8z0p
O7pKVHF3SxgTqqjR5Kn1aehw3YmKXYbDXLS14zHZD3rxWLK4IfMIlIWa821pFgiQgNZdB4eFN2EF
gYbE8av9xe8aOK6WBnhBH2rTzfcphKdHt0zCkaFv9TqwwJakKcHP0TbemZtitO82cz3XhnpD9web
HFSvffy3nxbuUW38pzVrVjx2H+aePT6UlAxSYA77bGVWO169m1wHLw1Nip6JWFbLYu91o3iMUN22
tTY1rFRBMZQwlyKK6kCksXw1GvIYOe8c12gOvlvzCUV9whQcNoP2RzsVfIZebEM7wbfZmlN/iZOm
uFQNGCyvi9OdzJwZeE82XNga3BPYQqSAaPQwXP9vb82Hmbu14DA2NCGDlu7cGkNkYEQzZVD9tC0S
luOD2810vukCt5nytplh1GyuB4p8LXL1gwPCWpEj4mBfEVnRcCcwm279xf3D6g2HhgnpNF/h0xyC
HfccMKOw1jjQ1s8dIS4NThXhRtZ7LsTIUqeiIGLjtcFjReFbUf7rUea0YngGi1pCba9xDlMEaigp
thlbAeIx+NaNJbs1RmA7uLRQiMkui10sIc4JpxWnzmn2lCnL48j1OskM99GeB+6dNWAgad8TF6Mk
9qY4s970tNG+RGddXACV/BErwaQnFiO7WQeo6h6VVf62kUfOM38gxJAeeocKkRUQaLKZP5tLpMNW
b7ihNOrs1vIbTI1G0JYEah4b/1C/7CBtXZ2av6g898LB6SQl1qB1LhNgm/nXkXyDunZddPlpS7BA
2AW0z1ZpH3IEsjC7LJgaT7zFS7HDGrdlfzb+EzY5Am0abylTFF70cle46fAUe//SyimCMmqTQ2z0
ZMMxA0GLqOv78omxZsdzRUJkXZyNwjJwkxm4T0gbc19G+3UW5+JDP9XyzHt21NK8eL2g/1zid0sa
2+aB8222d7xHdCqTCRLhtI19xhrqGurL1EH+G/r57C/j3rCi7pjrenLRmyc5iYaUR30wS8xu0oI6
hqrfXZGzFLKv0ILat4ujq7sEhWgih2eDqzPmzPcgKdvKDeN0BTJ6EMMsTVoouAvHvUiu5cAgpoE3
MhxnQQ7rDl7WqlMpdHkVmeWfypnW3VwVD8S6ql3K2jOzy9XPw74rqtO3yjXVbZkaVCWeFu48PqkD
YDzo0HeFTBbWvDLC2uTSgcoJ17scCK338mWiAKyTaX6qhrELAeEzF3XVLxQANl8slqJ41K8uOi8s
CTaprc8U3Zk61gDo++xMuHSg26lfK3qIhZ79ECeEDn+3SIxnpnwqnNp9EAOGuIVTReJzjuXMI9H5
B3Mh7rou9Y18hgcBF8unyHqTFrb7gp+kRHqZIBAldNsiCtxkQQyntZ2P2UrWUFs1vK6SBFPOuran
xQ7WMIxvzSdzDPYjLdFXGTAfRhnnH3h7n7GmxMesh4rhefqKY3AsJD3FEqNF+rdwJGRFIc9gDhGt
wdZOD01rfLYJzwTMzHEr7NVeSfJ7Ew3ibQIJeVRdmZI/FhlFo4S4Jh/FE6DByCUZzSqvSCgRcHit
lVOFkY4JpKwdcdKNJYepxxoJrYhpOa6DyITG40bWI0mNIrTQOVdHZBm29Y+XOiApx4XeKOqxt4U4
FsWknktaOr2oTwJZy/4ldyaHGlV7pt7e5HNs5kuQASq/+gbmYonGvNdolt9KacojKEw/qEQ74dlP
XWiOkfcaWylEEE+tNjt2qZ7Zx+9QjfZNq18Ti7STowEsaRI6OpMU5XHEaNKPaffaFz2LKPij6DT8
1tTHcsdiNA1jOXSvVEgQKickO4BC32cAzV+JW0272uNH+99vBbVS3FQLJ/zvtyTnyJ5Er8mSp0dO
XRse695Y+NuoCHeWhnNRUo86GQxbDqLrPaV4uFu4dDdOn5+XpTX2sWvMx0Xnslx4UmE/j2HTiLH8
JMYfLq3KfzHYEVyzdz658o9kIqTnNv2y98Z1cmPqCMzZbJ551ArIfCVO4olAGLVTuEUzt/sUnXdI
DfNkg95582YdwWwiHuDxTQk0nPtPAIxv5TGB6vM8qgjzi8bmN67SP1k/y5tiNuB2ItI/ZrcfynyA
iAyIYiU6RWPX7ter9akfuUnZJS4mbJrJhXpmI2gLzJFVYQ4nuf5CTMvbRAtW6Xkhc6UJhQWxaofQ
U22NflqyESic5fbfLzVtx8FcGnBPfLYSePB/coRCKgKeu85Sj//9ouJsCABfFSyBKQqsNV/bzjKW
R7w/O8xV0dZKjYR5Cj6av/T3xW9+ZWTQLEFzg1EI+4zMJTyIJ3Hc46OSkKps+BoQ8JyjW1b7BH2f
5pn0mEFAROOnqFrU8a1UpXVqnebQmMV8+u8XFKvnaOSLMUgW4ZivC2J/6bzjNIRsWDNJYX65KpNM
UqE5bxyp7JyKgo7n9ZTs/TI++BVjiD50BghHeY0Bx4UVafUQrOVLJfXpgWArs49NjAc3Pos7rtVE
96wmVG28Ghrq/pRlfK/kYh7M2oZ2SoH14MU39jrjnSDra6ezkZhyVv4qfUBNfGg4Zk8DV4u0j6+L
3T4vMNUf5FRcszIb966PvtP7mn+aHIMlddw9GSKZX4F1EiZltgGXVt/IhGBviqzl6C9MjYyINf1E
O5EzfJm4ERjaN4Y9EtI32+6M9CkfOtN51rXh5NBkQcEqXlgmOVAlk1guBZ8nRjA/PpJb+ZNyDd9m
oy13vJG8p6WFLdv9I8Dt4A5ef2nGsJjxKSrHubEgzF6sbjpw983ZL2Lzs6woOU0ur36OYOh1Vnru
0/gNH974zENWYzV60pQuD4QN9Qe/8J+JDCtepisZlAEW9mvFHFO9CAfmkJYUv31BDDMmmLLhNS8C
rfe/+BggdVU17SQ9gKhmfLYEbR6ZURgnE2XMNmN162IGX3M07L3mG+Ul7xp8HbZiu7MMYdJKirfd
1NpSd6iB0vMPJC4+aI2LDpPRP6mhsw+G0C91mY9PedSY1ziZbzHdeVsdb05gleNI7HyZ6ZLI0P8c
8Bk5ftBWm49WZevPZt2GDni6CmbwqayiF1H14gyq4djMJEkU5vIQOspFwGILIFZ8a77/MBv8IGcb
NlXVRLitZnMHKqo8awPgyoaESIhFoBSA/qy4v7qVznuDDLemzxCUNXE3dLasU0eVHP+Sr6yIirOe
tAlHZjTsfLhnu7gxwTdrrX2lzZaglBR88eBQMj25eaz7bdwn57RnEYXK9GN63BUJqzfbeuzfVWVQ
CjtrBwPsGAILBM2cvDFFWok0XxZwxUfqpFddPR8POijgTReRQoLuHqI+kBEgkOY0o4uDBuvquKSs
1Au+zFo6f6yZuKsC5dvxNjxJx3jt8Wwj/6AHOBXbj1pyJa8zB7R0DWiQLjDubFNxTqqp3U4kIulb
RyttS3MNJ2J/1TR0xGwSUL/YgHs9poZ2eegj7sYEFijCpvEEIASjBioVjcOGGUQJ56tfJi8ESEpG
ES3+OwYjtUJb3zSPLUHT0HVyDmur6KlJ0W5DLMz9GPsfFeS8XQu0LCMJ90It0tUtTvUYa9fUGeHa
TG1x8BW3dfhb7O176mvnc9QjnpcUZZicKEHdG0f3v586VSCrUY7E/ABaq+te7LRpT3lN3K5bjepJ
Cqs5rRHFvL5afeulCZUNFSNibCRFRtKtWgPPif4X7/ZzriXusfU9RMhpZKUIgJ6ELKo+T0vexNqj
4x1Lw9O2ysBQy92j2KWJPVEViOaZVg+aObG1notLDLZzB5ej1SpapOlR2YBZD1JrsShiM/L1m3Rt
y/qZp6lkJest5G2cU+pixyharvHWoLlEv7kZKbXIswJSY0Z6OGmFRxsRUWI/Vg+txC7ISPIhooGE
Uh07O1Cc74bte/u8xJhMZ5cvmkuXAOmymxjokX6cU1jDFfaxdpiGQzPK+2wZzsmEj281qcvK0H/v
hQ5HxmwYyVbFp6qKZzOtngZ3OS3Uw+NxJGPQ6QG4xvYImSc5lwcSNN3OBKSKodd/XJFGj53huWyC
XKCoZkSk1KTwKEr4mMzqHdpHrLkkFJ1/hJZIZ81fYsiNgzX2m2E0fSoKANoIifvSiAc82Ly2iJa/
0cMAx6GO6XmyG+5RQM1kzILVabVDOxm0M5Z2OOsLDh9pkmb2vM98hmfn6ZikorvJRRd3o76jB+68
kIbKBoIOa8gxTAb/4/85ldk/aJa3o9hjDJqUNa7WPFZ1shxE2h11QQVSVoLEtnwQabrG0Cz+ltb7
4P2wHGPw0MmRl9x2CQNXekLyXh+fhq856osr5zZe7C5+77piurmx/5vZuOKZNTBqasCnzY6eZqOJ
4DWw/cf8dbMrlpPN4v2JYv+R9zbbc01bAlPxeLfC/aLkitxYPu1GKU+szTkibFpK2Z96NVaheIR0
Tlpmg2PA5MV5VY04cbcidMaNN+jz6ECsfE1EgdasYnvgSj00uwzEiWnqYh8TCgeglzwiPu/d3kPt
VZSaQhF5XmexaOIAzkemYMNIT6Nk4p2i7kSjA/HGXESPXmk8w81lJNbye11C1/MqZV1YCGqMQO13
lg4apfDmR2Qbdy2jqoYjFptG/urP0X7RT6Pfc161tJprZf45tayvjMT6aWioCsbplK/+YYOutNCD
lLNvwUELlb46UF840qpPGwzMVmIC2zGJb/GL/TXzmTRaFnnhohGiSLrynalG/1X5JWUm+r9x3bK7
X8OGOpJxWoWS1ecuLqAbAWrSg4Uo0jZmBVv4+iNqTheUtUWpmJV+OC6NPdJrnrIkW4N1VFNJ2NAb
0dpT2OPFGlUqz1kD4MLC6JBkNYQYv2Ff0A6gjSHyY52S9T7vjnXDXS/Rm0O/EALTJh6hZcxf82YN
xPcfTLtht1Q4+luoutz7yPfZe9Nqnm2jHjCoxuQhYnXIbOQKZTR0jePKZ8cUZEqQlQQRDkJkvBZC
n14tn8yY/NN6GUU9GHVO5gly5CenK0PeTJF8UYGC4T6PFD88RiYfZxx8w8Inycu2PbVg8BXbU+rM
vDn6/KXRYfYVVDUkNJwM7a8sGuTGmJCYoxXQaOzxHXeRefUxwWvNPxDTFQcFLtgUBWgkt3ihTOu+
yOGIUgtjp0eMbXXtx0h2nfgtreXQMBBPpE23lul9rrWekLZYVSRtw85Jm3haVmyTPj06glUb0cmE
4KD8wxO1Du9oVkCKy2PU25Dj7c7d+VW41GlB2arFhVFvkbT7ehul7audGpJKXfK6yNRHwglIjy6d
qkVvkMwcGIkyLV12ci3KlCmVvdzv0HH4XtmawUrBd25xiaN3akeujvNbRy4OdWYKoU5wWV6cYwkJ
Zqz7DAqqwSOl89BmtIiNzltra7u8m3ig+N0GmsCP2afkT4b54g/yVEa4FEr7Bjugf/IdIgW5CcSg
6lXod92znv51G4Akbe/cS6f61hv7Nbbzt7S+Db2LIl4+iKKXQeW2YbrUR9fFwIyeNkQUewHROU6a
hWYPDsSGYOvrF9TWv8TSICeBwL2jWbLbxlgWWBkeaPE/rs6sp3Em2tq/qCTb5bJdtxmcEQjQ0DQ3
VgON53n2rz+PefWdI303UUB0GhK7atfeaz0rc17Tc1DCw6A4ePSa5O9CUDzTrJvZO3cTHWNuVHa6
RU63Noo+jADPKfaY1nkNE+yyTfIiVPwEv+01bjNI3H+WIf820u4tLNpHcnAQp4KUiWg2E6qcPsKn
Azymxueqi04Ybs8WQiUPGwedVPPamNhHhHGzpEMrRe/ysQQ3KjncM4knYeCe8oAigSgdAoaOTYgF
Z/y0l+hZtYhIxFB0Wykx6tjx15SCzDENluFsJA7ChI+EK5f2DNnFmzC9GB2alNjEWecIYh1NhqAW
gYAbtzTaWziiGgpjhpWezK5WgoA1bsxwSx/5zNgQSYSbnlZ5K7tftakt/suyo4M4coxmWvA+y/K9
6qSzD4pHYIHPXph9CZC7ibe8oTxhsFoexEwcaIavegdMT3ZBeTBHveWvvuDktemVEOO9FIsmOSV7
jGT3YaIBckJggSMxCLHzXpo5BrNwBWWF8bvBYghQEdG2utdjiJJv3rR4IzT8ersxEJSwVeS7iqRQ
n4wKNgPm415b3zmrJA22G8WsLPbUqdvGzOnfJuKyZMFVBeTR1rPeL+W56ZEeY5VC+1Tw2XNq81bV
ZJsZr607X4fJuSsE670MvkZkP6R5P0wSSxgSbEzNLjsWc40bWbg3Z1xOFNDgFXO0zqggoSO9SWwT
dS2eISj+FXP6SvwlgN2IRWPx8CCPGBXwAMbfw2z4xmoiTGEhBE59zlT64knznky7bj9HM2ALev6I
a0655qbnxn8sci/fFU7qB5oDBYclPveGkhmFJTs57pusDf52BRLeoJFgBZ2F/kkaAvNgHW8MhBU5
4QHSoCwnlmpgBiU/CGxfDulAY0tUQLpo6d8rhbAA+b4H6ih8ynv9i73W2rxEEaN/V6LxD6/CbXfW
wFS3SYw3rlmmbhUSGPjeg+OCZI8xRFOsnCsoF74SGbGRmOAG4vhUjYiyjFmX2JpIS8J8HNZIzBKJ
7VbSSxxGtF5jbLymPSwgR+3KmYhyQAt0e2+FjNVOZQxLcxW9jpP50acLw+emzbdYTW+Oub7TSO1d
xBjMEmeKHkC5a3DwBAs6LHmlBAHxncaKsY32apFwCL2m4beh12KQyU7hTr1OpgrbOFI8Jms7B1kC
pPuBNFVb4CUFVHYLwcbMKeRCQN4ZNNTW2pNqzRo0BaSMIrqlivdiYuSRnCMrXJ/+PLRjA6Zmffi/
7/33LFByU/RhxFhxzXZ3OAOcne6XkAisRQQkTuHiPjsVeD5vfRhHMe7zsvhHylF08YIkXcswHMkL
JCnSpBhMmEmc+NNkc8S0DM4rGXi2GpXGpvMQRDh5O2/LSs6XklmsGme1B9n2Xrek5soUr2nck4MR
jWtL1+HwT9hE6+fSsPYZNf92tl15x/JNu1/IlwFV7x9YU85usOPiUPTDfeHBpR09F+rJ+gxdqn2Y
w2Rf4hu471LAtoTg5Z9TxbjfyV48krH/yI7KCI/4A84xMNJFeopkqd+Zw6pLg/GgSpa/ZjNxbojy
2A+kx9ueFsUNKxSR805n+D9fpp79t5vLBnYdDDG0Fr/qNrjWSzi9IbRpcHXZprVhUCcIa/POXMG0
d+gscP4pjCMYFZpgEjMHRcLbYJnB72WIfwcyo9GZM/Fw+ccy8rhirYW+qtuehUtWTBH2lwy2xd2E
fBNIg7kPmtZe871Q2eSquV9pZJtMJGByQ94a2bU3kzQdP5LIr4t4ugwqRWPOVliEiXVXCoLd5HK2
EJ/tcPJBMp97nsUQJWbLOCaux9y9Lo6zFx+JFfm2V1wxfjYMBRFJqwh6twqvMmkWej4gL9yT7vMk
i04dRDf5gd0ylkgW4lxUEvwiqC+F40sw15zt11o7XjwHKSn1ZDg3w45Z0ZaYwk+EaeNRWr9p7S2P
NXbK57pJzyObC3iV2vWdrgn9EMQf3Hjf8VJ3Y1Ck73LTbdBo3lzKYFpjvEM9Zp5NTNv2zDYcnpzE
wZsQkoVUUjQRU4Vzf81IC/sGO3iLNq6C3nKnzOkoGs/cjQsgsCL8Wy0OWrLF+hwgX+6KiJJAKa8C
NMYDLU0eCrgBY81wKg05mvx8z80sVPgkp9H9SHvbr8va27eZTV9V39f5kGzqYiE126L/pENg/xMM
tR0I2tcxssJD2UcmcSEIX+h37+q28meChlDeBJA1cHdwYvn0osrCiOK570jiD3NjFX8GlhtL2uo+
LklfC/J7UAIb5Uar7Tg4e7XW51LTMUX+QjsnABbxmTJC2qHCe83d7kvOHIsTzmp+ZeElChnoGtQv
z6bXl+eJcJIsGj/EPN+ssLt2Q1jsI1jD12KyQTM1IwiG0GNmKUJqs1HAhsisE6SPK2EYkK4ajzC5
oS8vP192/QlTG8V+6TzNUq06M654c8UCzuNrz0HnUHZTcJ/hXvjvwenCv2hgxB5b4Cae3erJgWQJ
O9iyd4qWCMA2OCZ+k0/5LaSDTAm97EtZDX6bZ09FQnLFhvMLg1pDz/uw4343SALZMM2Z4cPW+aUn
1cSTBdXeUJzNthUp9Qhf/zxkk5Hv05Wjb3KHxIpuvExw0+HFKs/D+vDz7P8efr4HVhAz8xAg7DRK
MtCmMYEaJVB21HAQz9DqvDNechDZCRn2uYzgTbaRW58jK0Hr5K56UhvdqkDlfEoIfJi1xNtarR/o
z4OTDcEZXvtpdmxxSLBEnXou9bClxbfRDA2uqVUbyJ+ZUlD+0HvuawYT6Rl0qcIlhu0jmSaWDcQW
eJBVc+7MEaNBWDZnHIWYblAXawLqLgs8YzKtB1Ug3rDuoXjDUZqtYZvjfNxGmAJQFDNna7vCgJMs
UCfUKNVnRkoX6Iz1fw+wqS3U65yGh8j+xp7f7VPlrlLbhcb4lC5nE57PgSjwq7KnFDmh+DNP+P4W
hTxnFNuadFJsZ+8jmwBNUlSnjMmYJyDSd4yObzXFZV7M70wTz4oyLQPzThZlQmUjVyBxNvOboOOF
50zDBFnd3RxFQJudR6MWo1933xUQsYdWmW8D+l2R9ACBIn+xfpuJC+Jq4X1tEAptpVc/x0uOsoYc
xVR2pyw1fYmCiVbBtiutc9IjnJcUCEqe2xoBWjFhZmh8giPp8et/80jJs4TlyyghVzT0QRlKgp0N
YLcXl7rmo8lLTQvgOA49oqkmYO5Jda9JFkoZCMcJ+G9q8Oepsm8IZw4zqi93KmifW+SA29PJGNWD
DvMPK4jeZUvizhygjiiPbsL71mmy2IQjAaFOB0vSW6QCfgGhg36OhkjG1CLAtxLOEa3gS64hllZh
8I+IravndecUc3Pv9tDxVvTiEr4whcNsPC572zAQmg5nJefb9APDqB5S4mQ3UZ+8xMn0bZbg1xp8
p06lBB6z4NgY3qeRKsSpwWdhYrcx2hE2TaiP4YA81b6hgj6EyIJcBzuhXT2QUbg0mT9Z1bfrNj4c
4uAYdbyFSXUvEThEA4VgX7kMLojgmGbjsQ780YmGI7yA99GAmGTFL1wnhNCTQZK66hecFXal2roV
Lqmo7GMHHRQfOFqZL8BQV9J8qVCYgg6oEKVRwcFUCDc2Sq3ITc5ZFT15ecMKNwW+8WUbvHVqfZvX
9ypOOgKumbc4/M6hW/8ex3uh1ZPmTLph8z82eZzBLjiQLMQFbfIxADbk2GC9t8DeYqdLfOHqf9WU
PsVN8BhK98hiwD5Wc0mOI6fy0CrfQRK81bN8t9J36twLSh9a6wpbeIJJbDdGFdJi4KsqkzRJMuOG
AQX3BblAUT78NWMujnqQuCSSb+YXrw7H1Hnkagc7/ku1IsSqyFlAxuibAVfUvcMgN+RI3j1S19yj
/T/XmXhOhBn6TiLomFb1BZ3EQRYmV5viU+UDwiUJL4/7CH9I1T0kKIfGTFwVl/7GNNVdWiUmc3mK
zNm0F46l+K7pPHGCIG+PM0PZEZSSPzhl8Cy0wRZm9DQuA+MQyArBc04IHbWLG9LTiCMDgBBvUE56
cN9xASoJsCDA0kk/k08DI/DafQruRwO0pTZx7pj0W2WENLkmPhrLHECzYCN6/n9mFyutFsutAcjr
ef6VFnG3fUHnAJNVXwcBrW8CeMMC/y6t/k209YF8bpo3nd6Y4G6G2XtCNbArHYWhW0QfbiUOrSBn
0TJ9UBfHucUWU1ulhXmVX5bAUd9qqr20MCXm5AO4dnTTaX30MATgH4EJ7JGxiK+YDHT3Sd9qYJJb
MnZo1iyPTr58h7U4QZZDdYi8TlkeuDTQ+Onw1Dl2RAKMcTXgUsnWIrg5uDaL9zcG7zBbnyLHe2XU
H6xqPWL+4HedoG2aRpz41XrSR6dxViUD6IDBHaGDG6GQHpO5ywIwMIJOlk+3BMQkTx76100YmH9I
wfKsawF2nC0MhOhK2ksZy+eu98/Jq7cheJtDfpZxebQj4nTN3CBVsjX5W60XIHlABQX6y4QNWEsU
4kZjkX4zH5cB10TU0IERyc7rsT6Hw62lMKeG5iYVNi1ip1pVhVO0l6iZB4t/Pbk0jgL3GYwsx6EH
Uow/rRDx4CTr5JinDn/EZF9KaGRyNMZzYE/vXsnVMlHtE2jn+c7cgwGykU13w0O+AnlYsFB7fi/0
z1FQRKRBsgParMT0Gztf5dV1Kp3vHIMeb4jYzIr2tV0U7x5eo0PJ4qdn7zNtTA1GhrFj9+QRkoe5
DKRcijWOjiX+ZDfiPyWhZGRcguM5yLdL3BI2W0fOvk2dz/XKI9LhENFrAzU0vPfYmNF1mWw9LNhO
at7GtH6IPSamBYJqa8aUzDyjs9foSizUm+JA8+ND9OGtyFYZhDejfeZDakuBKJI0BSCdH07OG2qj
nZ0VFOJmGd4H9Qzw8k1ISs6EhW8LQ4+Ke31FaQ83tNd045vw6PW4dZLO7Lae6XDECjjlTH5ylMKD
CbbKizkSPGTAG3Q9rvwTZxcI4jflBCi79/Sh67uOUpvlMVLybw7ZhQ3a8LJ09dvXTAOWZ4GtFaBn
wSoDT0zCfEnsFOCDg2I5eyju1KSZsVg0xWp9jTkcJgTQz5KKzlrqs+zrQxuUBNzYZ4Zju77Dgefk
Cu8n4OZ9a94qxjXbZrGwQZvlhY7GinYa2x29lmp4rL13waVed2jxvV8zXiOhYMYSubhC5cpzwDx4
M8x4I5wBN1j65Nbhk8Q0ESc99G56u5l+dZcanZeHkkZ1D5bu2OMBA1IpPQ5ARAo9QFpxXmNNjmkw
PjeOse/C+TeCfrkPIrwvyHOrnoC+GoocfVXSxEpaf0VOJGooPxIv+lKmTV+s2OkExLZYNXdUkFdN
KipedoZI4hCm9jMQXSdghdMu+JXEhfC3PPe0aAUmiyz6qBKwATJlsqesQ83kKndKHCnlqRD2tSly
IFKAizd9Pl0bJz/qkCtqJvN1ZUHMsEcOvXH/s6wskHWVdM9J/E97NGyK0XxtooHcSOuvl7V+VsP1
SUP9Oi3GI1SsJH1H3k7PTehjMiVfCXqAbEJqpEZBMmDwLyNcd/yqAgq92nFaOjrY3xfrXzhDfyqw
wzeEMrjZCWJMAWGcQxlgMjGeERg0DPImC9PozK2jTSABaVmc69S6tc8zcqlRceivpy/A/ZS3dfGy
tBpkjQLgZWnoHKe1Hq5CZrjdKI+trl7iUX1Yoq5PtQyxgSywNsfceywc2mAKXraVmH+KBpzAaA84
o4YVxq+cUxU6/6IomzGfo3R2bWXQaDMmZuL1YTTwdHkm2zMksARmCv0dBJc7J/FgrxO0ep5N899i
m/qgzeHRmSbHr+yIqZkVkHU38zk5EjRY1Z2XHvoJSoEPkaYX4jfccx57RDACHyEfGrG5hD1ut8ga
tGfeDVKcQjsRJ7LPbnHAKcoxwmrPv99Yq4FXP2QKikgbtS1NUEoBbcIt7p3h5HIiTYfk0BVTfKi8
JfEp8Fdk5wPCBH0eo6Dwh2H6wPQLJVzVoOu0eundJtp2KrKgcY47k0K4E/QfE5ehPOjXaF9xIoGK
niMpm6IKHwkIOt8Kp3wfRsGOIcXwsgTGnwb61a5v8NLnidjGM+NoNJH4lTjXIBgFI6ni0b12WUGP
QBm0G9LYuiB8LnYU8/G2bfIrYXsxwaac12vwPKLCvjI4Q7mlYNx5yv5dG0FFT08gkGW78tJnAkJT
0AMhdWKU3bkVwIQppI4pAQCFxfA1DqgiTAdMbwLqipKMqc0APHriNmUjizzEJlmEEBauprl02xyl
Moj2J3tIn3MDHWq7eH5cAT6t8+5VVj9O/+Qvbz7S1wqRQJE3t0wTEb5AlSL5dVvMJRGsx9gz0/jq
eDQdpuLQZeqaRI17qBZEC+u52auHb3y5KYczcu9k+wz1drUP6H+0+aKdVRQ0Pga7OpsuE5ufh+V/
n/18+f/9SJ2FMEIbtuW49PBn8BeXp565f9Kyo/cVA+nUWgA4oqHrsqdGAAl3KRiQ5YPatfdDxJuo
LOYPvTFNpwg9VeJx2GwgfqWHuGgoTOm+dKllHrBMixsw7eS0YqBm9w+jM00Lq7uo1PbbiKZ4XJW3
QBj7iGEjUU4sVJZ27rxsKhjmd8Nu6kkGcfvDKCPir+MC0WE/PpaetLDB2kAQSRR02de5VLCykBsC
xqmPcWdV2OhLyo5YvWKWeAkn6y6p7TvbGp6p62GQm2QXobIrCpOaIYSY0QGgEAjPd8ooH3pRP7dc
UQ10crvRnKhxBTptcGfRGt0GAuUw5n5jGxWMj3BH1VIeDXzIuEvTr9i99Wytftm5QJ2legbR+4nR
9ldWAQNYrPFfZQwhyDX9GZSgY7qTFVuQx6encEjMkw5bhujrQ9MH9IDK4M8y+dj/OJgC49oibX/w
rPCEtfAMKflexIBBqo6YBIQgdckiPGBUwL6XwDuJ7kyzANGpkzOa6vsh6r6zcbQPYh1h64dwRn45
sZDtywWhihbjJfTmcw+rB4HSEwIqRotex0IPrBq/D/ZIC9gQY8m4I6UxjH8ZvXqizkCMMiVvGeGf
MH9u84rAbZkpEYyRkmzfX1FFPIxG29+CBUNzUE5/dMpkQC/TAY36JUgNZk8l4AZZHy3POpUtzLSF
pnqj6pO5hoas2F/bKL76xrlO8cwkrX1Iu+R16pejVatbGdx7OPeAEZTPgA5endAcuH++0z5hRCYR
kLe5wfi6YcbxDk0DTcQyVLswoYQZ1pkdPFyTYjZIqg/g1D6WBtoeObRmSzXQpMp6E+l452kmbsVk
PTO/x4kW0qAjgre4s5SL0g23llr305HFd2MEiTjT/C53lf7wImwuhe6B0AQD3+nAsAUlVpsmNp6C
xP5bzUFBwOskT8AuQGTG2NqC5OCkekUmo1AKDN2chTJp6/w8VXEGPLbpoYIF2j1kpjr1ayu1E3Vx
/mmq/jz7+Z4+jqGnYbXg0ygtd7qoSt1ZXhUfHPCx3K9rsymyp3slnK+RQSkxzPSg+v9tRE2iBm05
NzSY/9/3Q9JKDsE4HkglzMaLauf6bCb2uW/S4uCacIug/ba184abC96MtbM884XCGukuoiak2iAE
GwXcBmzLLkmKJ1XNbzIzf1kER7DeMpIjZjXFBLH5eW0rFZz/CuJbINqxY8ZRs58U0O2yzBXpxXH1
xyNsnUSESvEJdYTThR4q8Br0KIdKoNujQxaNZrKy5jNTg05+GU0Y8HEzrRnmLbSPftojsGcPtUlh
XRo6xAWvtzVZHFvk9HMpTkQ8R8cpSp0dM6UrOUijkSw3qbsXs3Ha05pFv3HGhEwlUQOr5w47TqD2
ptReYdW4N/GGcvoKyY1H9bdK2jDmczRxA3GIYpfJ08BBPUG9QF8EEFsUXhekdbHw4OKCAK0nWfmq
nlidpnI60je5C4LQY8hPKviKQ0fCYu6J6a7ORdd1ZILoOD50HvNaitfzzwMvWP33zF5/TmN020K7
B6K3fvnz8H8/9/Ol0U4OH355qFBGnansw00tAgy8C0Emtfsc5TZu6/9t09akC5/b9eHnez9f/jxD
/QkqdJ5OP19JNoD/fkz+9Hl7sFpxbiGRSlZvzvpQYyQ7l+vDz5cFpm2i/YAZlc7ownObgI11eJvK
NsIP1kD3GhYaFrM5/vci9ro96vWVDE+Wftjr5zGsmHSNbW6emVsb/z24ofkSw4Ne2xRrnbAxCwcy
BfHl8Evw2WM+MqA3zb/F2H5miyj9wONwu8yxP0+c8S0ythqYhUtI8NS4PC8mfCYGL/R4sLs7gM1t
qDMEJgIxpPH5K5rkgVggNIe72LH6c03NZLLoEj+2/K6S8hH/siFrP5o8dx8tOaOnb2DWfDPy3jRB
faHj3tVtfOO9eTVCjsrNtI+z+m5JiR8SM//AVfk1To3Fd+x/9ozXTg3LZ1qa3s5cwltGD9TudXzo
JzImvco6dGO2ounOP3+H21WnoeyOzK0/u2q6yQBKn22pcxLMvhCYK0P1lUgucSkX0sJwXu8kbnr6
jzObtzlsu+ht6ohxoMvxF8EjXT2XMqvGM0SZxLg3QxTmKi5tsj/9ikCUx8Djfqvv9Sw0uAOyF3r5
KEHBsTvIrgNzkHp/m7xlLwK8MZbN42zRJ8W4sHD1NgRR1H+Lpn2kkd/uEj7MTbQMB6gC56BBVm96
0Zt8xe14onkwpmCSjdht9qH73YMCugcu7O3FYlmbJVLPExxXn9nyK/kp6Vk0OGtinX2ye6P7fgQV
+debjN91D4Kxt6b3Mso97GH9fTNVLXZvK3qM8uSAf+cTtj4A16bGtt4Qg+fJr8iBkEFEUX+ovUex
vFluA41sWYatLLNLo54p6YBMKw68tpG7B9tzafqm8lQYnMUJlo6OSNH8HJ7YAbhMtifxZss8glST
1OYAucTNtQq/MRDtTMfiwpDje7HGMebNS6lxNWC+JRQzkcfcW/4kjbh0Ib74oqTQHFuETrHTYxSg
QPwZZIcB5MaIsSbayTWbJSUtM17x9jbKMkuv4/PugtiEuO8lOul5uTKd7hlRAuXUiYU9ikRljYy2
xTUF44YyyY4HzkoV8VcuNWiGcH/QxEAwySb6x37rIvpNnYU+qXHxypkikH53V3UeLsMJwsTc/q6F
4NCW43eoaC3OZFaiilqrbbhCI1bEDawBGr0m8vu0tPOdtstD0fZfsm7mE5szEwdoZlox45XQ2KYh
QWU16sJP4QdXo48vjrGTzp5sV1OnCOujozluVtG9o47LGsZehvmfaDCMg3bmX1MtMkLlCDHP8uNA
3PUBmLrcVOBRqMnmea9p2IVG7TOz5yaDmLfL3QK4ahmQiw0rHiMn7qaoqvdjCFyvc4+sx7Ri4iQ+
yoGbGQNvdawTj9l/QdiW7dEm9lJOKOpR2NyAllnfFUOidkOE78DjcLZBURoDLiEDwo59a1JYXUJe
yGlfJP0MJg/0Sk3KWL+TsZ8lTnhZEuJa+5JNEIgSXpgM82jW/6v1MUvXCR5/LwYI42yUS/gg8xSC
s3urak5tU4woO+ysz1g2nwMZfEACmCLFqW9YhERCl+6wcUJ9ejTskSsWQvIW6fLJI2ECCle0N6qT
Yy00EgmUI6K2zjSnno6eQyQiskvHoD8GcSnZguNTuYKCiRax8O4wKyRSgRFRLk1UU2pdlB2LHtsD
fHf8sOp75DhwXkKQJpDUHiKbCKfZm+5sDy/V5E16P9yTkUcXRrV7t+1/J575blUtF8VMM6Kh61uM
6ttDiRNr/XtgILwdU/pQo5ZPbvblTYRScSIaOMjispuaRxVrhEk0h6QLXqcvVq7oyHkjWsLHILtD
g9FsaFmR0Rfgu4ouXQvIeepRd7MKE0LWGjCiDQmWb3ThZf5u0X+Q+OP41M6PtG390bSeC13g05bh
a2mGDLTNOWUmt41sE+MkqVobU1asSJaa9xOyWtX+ThwiPFzxFmuR7cU4f6mM6O95WU/dByeeE99a
y4sCQIIJl1aMOsQFMv0x0USjaABwJrfCdW9Blf2VCdhWEqCf4Y4eerP8GKT7u24cYoNKul0Gpsn+
l227SKpa+1Xn1fco4QhNut1NdgtUji7vhjhRODfZGRk+tZbVPA1G+gDs70mhe0BeqQ0GvbnLvKr8
WxBtYk+K7iw4GyYUglybcatyEm0AnyGabN3ET4Z6l6v0O5rVizkUeFwG9CWiWsjAMBVogvHQoKhF
ZeERxtRfpeE+A+LMLnZiPQ5d9eC0tnMcza7cu1Z5K+rhDZkLOURMUPCDMxiuzB0DUjZw8DsHKvoH
XZjCLzzc+c0IMzQnRdtDxKAsxvSYZlKfWvfgMnH0pHxRPfGm3G6ziJihRO7Z6OFetUnH2eedhIYz
7fNgr0yGQ2glUJ8qYg2rhUWr6rjvpmn1vsGQHEwS+5Qwu132PsazgZ4SymUyjtWmX7mMiwWgUxTj
LZpXjHA/nAFzEuOjmMyUk8tFcuaCqyIOrq2Wd3PIkr84JrPNsGaEn6MvSs4TycMBTWG8s+5wzbLh
vZB+7udV0e0rxfHZgZLY2kt/yjuTpnOxs4DkrK9D3nzVAbiCIblFaJt6Y3UAjxtvlxH2Vc5Y8xCX
9Fc43Rr0jkAvhrb45C4Xx9S878vg1TLMeCfxZ3BTo4s0SIDKpgHF3N7uSBHLM13ua1RAANcOqQPa
d87fi5ldXXjx8yitY0PaK9uEexzzCebphD0sdIE52i5aa8KeYO1Wxk3EwdFrMRV0aTbtrb6fOT0y
CWNA8JZEkCftNEFYhwj8UhJngbSNbmXVfg2U8peGRC8j5rjqZeChgsL4Fdoj5ylmHMwbym63DNml
s1ZchJvcT3Eb7vKKaZcS5YsmwfNUjC0E11K9LmyN9NUFoTfwB+FuPwQtFFz6+ihLlhInsp3jVLaK
nZ0aT8Bip2c7hYgULd1rgRrIVwyzO14xEJTBSVXvJLp3SFOEcmK1OwRJ/dXIzveUOW9MD54NnFum
gNNjXWKMb0m3plejz7JljiHTNGHsS1XszpZkcgBgAcsAeRXAXPqg/teMxZ9ApZ9zOoS09cpfQ6DD
65j9MTywHyXKKxpmOtpyphgOfbAqA6Ey9mV6MBj2+TQU8X9PXrbrDOJsBQ2tjT17ZCMp71SZ+bYX
DPawxURYJJrypiL6TbX+mnSzIABgkyTWZ0fKNlU53OeF4SRgLHc3l9GvxYj1JW276wjPzwdzah1z
dNbLaHNDhUjngsy9unQ981G9OYiyfCToW06vwwnAeI5CDn4XNhqGNPV07t2oeSCxfKRGqOdJXmEk
0RR0LWZYHhxb1ws5kOE7wizwhXl12TdrNncR0DE2abB1pkIobhCOlyAL98pvau2HLCwevZENrUBH
gBmWd3fhvtk30gLF0LMDWxZHI/fDbcvq4PYNRp42eA543PS/s5zNHK1wSIqOOZ0h3IUEzlwnnf+B
pREe5na60kF49uz5ocuJiQc/O3G7ePezUSmay8ZT19nab6mLznR9WMcygAkNoH2vpGufWMVltJ2n
wA4VIQTkZpez5J12w8vc8kvrSuEgBJYBpA4SEWTahSQtvBiCJc92wN2vC2jOvGU0QF5qC+F7OnN+
DUty6X/BzQiPkiRz5lwFMomsYukEC1RPBTblOOQtZccGhTUfM8f7gg+RXISkz+lYaDUy1CeMjNTW
QjaI5MpYS0iq79aBTT8sUNlUK/3KtV8qWl+ymsXWcpmJWL360IQfkoXdnERrbIspY+JG428zbrkv
oMxo6y5Dw+BTADRln9xVTRXjx4GRYTO89R01Mf3Gm54QGfyLULNtYX9ZWuZvdklgjZPya1SpdxL4
Mof8jyNs4BCowXqjAeAubm3u/UnyTj9bpoWdPGlug9sM59xryofRY6xDw5wIruzDJbpzs6wxUDnz
AVpekE2FTvNDPLNGlEleH3sEiERji+zZEdN2nMFrAsnhWQH20c3iP+Mc9jdw2mQEHBGKQLyJMIdF
mGTywXLP3bQ2CDoDkIaAnmzMLWyXeIWNPnkYrlb0YMY7nP7OBLuCJgv7YKmLi7AZBpw0jtV1TDW2
hnZkAoA4dRPbJEMS+Vr48+DYSLvGRxiaBvEIEXZW15uPJRzDOrOgHE1430K1TmkgBOxWu5JTpRjR
7TKHNNWTD42GkAxrqn0BNVwnjKdsjKWuM86cRyjRlafRZJGuYovh2vacMo0WHjop1ekmx8SN5PSJ
n6EqsJ3f5O0QzYjTr2wmRkEBW+d6wA7AUG2qbGUR2HCa4VJuS4ysu7b7xzG+AmWdbPOlVeRa5xir
gcYrLpNDlmNkdEFdd5EW4NWRJnRj55dBS1pC2W81byxEI2Ipg+iucpIz8bmYnWObbIgRT+WQnpta
A/SEccqvh9CizUgccIZBs6pkw5EZM1qINDtODaNMxRm4mEk9M3EAbKJUiKMLKlN7+X04mEcKLuMg
clBDtZGfB1xg3kJOvR1vOX0sJyWjixBQ1DgDwGEOgiMIwiup2I9wjz8qp07IR4J219XVhUnSbDnq
1DKazKvgEZV67JsGSpNe86kFLcLoKWuOBa1hP4gFy6HOXtrW6Ldm7NB4TEe2zHIl50gcTtgBcXoe
jcGjW6jgx5khmQCgCKn/GlTA+nHCSLOL++HD1AV0XMeWGHTSJT3opnot6077jTuojcVgSqOkdK2H
3I5pl8aNhg8ffupmfGsZ4w5wZ6legtd+xjwQOsavwQDt0E/TCsKc5oMJs0MkNPGsdekmm/N1Tp4I
h2KQSvOBhgDaO9090NPHZ9CZaNSW4nGiiXLpzV/hEpUkjow05M0X0CnNLl5p3sI0aWESpA4HznsN
bfyk3TI9ULin22qAXzdCIy6M+dQK+/g/jJ3JkuNImqRfJSXPg2oABsPS0lUHkuBOp+/bBeJbYN83
A55+PkTVdHf2iIzMoVIq0yPcnSRgMPtV9dO4qp+jQH3bBBSySAP4Tbh9shhvjgpwUZp+DKNBp5xO
d7HQa1rZAmjLGbGKGB8DhWSE2ZPaOTitxJqbIa5oeP9C627O0bJLdCkP9giCDssAoI53JX4CF3RG
HD4mcfXqdbwTRapfzXnp7uRTZA9TPUg3R9nEyb9SWvhD0dd19I3JnA4UAHlbvMpPTWGke8bDEdQN
d1tifPAhf/hBjitOB/K7LWH2EyY4wHSYt0Rj32sjvUNC3jixI9eu4g4zckmYonRvm4H6Kyo2ztWE
JqqcCUYmCwFfVpsq1sgJ4tbyaXrBucp5CGIgS4KzIHnwFJkCPT37NTU0OApnObcPGBqHcFvmmP1H
jxK0umDnzYvgcVH4zDDEmsqxZ21khqclOUgsBCQ12P3RQtqidwpKuFyeTHEek1RLbgmt0jqogvu8
Tg6qztn3YiNuuF/SbgThb+TegkoOMKRaO/a6VYSsO4cbyILNDjvvZwH+0C+1s1NaxMnCyaDQA0Nl
7t2IhC5ta5LxpkHuYEUQVKRKbRWZeejj8qfUKWSRmNJxOzEgG6WekBRD886bZtzPEXs+zh9zz41q
QyjHXnzCvXfpZZRuvAINWmCUbkwaOylXvajyUsdavwkLnhu2DQqgbRexf7rptewbRh2gAOzqlnZX
mcM7TejaduB5Sl1S/duJ08Z0AgxUp7VhXm+i6ryYDEPW0NGFwGan9ktqh59eh3EqqJ0PfIlwwi0k
uDQyvFXL+ZVTO+oe57E4nSlVZnGY2U9rY3fGq7a4rYmaJ8vF6nB+qjwKDgz04wEgSrnoqpNsw20x
eBfabLu9plISu/Mb3jvoPyD9mAuEBCD7cNsGKj+FUXrBFknJmah7f6i8VzYq9l4FMR2W5muA4pyw
JdzWFmVMSvHspOBpwrmsdCjQveQKnApq3DRGczF7HVXwyLU4AZH+/iLGTaxVwzDmsQBxVg1wh/P8
s9TXXGThlnAZ6IMAfiAnEsiDOWyhZZqfFuat5TV4XRin70DIbIi3IEQhvazasQtXTRbey1wl14RT
YSQnOPxqfs2X+Zg10J9Q4FFf6C7c5zTB77vKvqmn8QJnwFhrGBli10E7Fwu+IMBnDscM/VvzCbVy
BJSITIKcJTVH8L0yyAY6tekNaXcyVikxx3zaRYRVp9yfe0pj2qXIqTSniLLyirIYRptAj1xIbReF
436V9z2UKgDnmxbKbGUvDJX6MZ+BrZhd9quRzQvJ9kNiMy1pkkhbw5b2M6V0jJDTyyhYv1xLHCAH
fUZAO70Y8xvx1kyO0D4pZEwYy91w1T31vf3dEo3aMIj0RwkgPTNyxjquaayrkScfB/1Qx5udSPiB
IlScqDM3xtoA54nz7hP+P/iVcpF4HG9jaXl2yMU78OHbks3ONqyCj1fPlsBkiqg+KxJp5QIAr5L4
mGFBwkFxZ9buU5yq12jA7EjqTq6aasTDIJkrJlLeG2Jk9KQt0jmzgLrkWJsyEFlruYPhaZThbpRY
HM2kljs6Yh658djaUrRQBRhMkji/CnGyl7oEqfXmToUzS2i6ERm1wQoZDhaui9Ohb3flnN0xNCX+
g7Xht0MdPx+bDwmiIjM0duOmGZ7UpOQ6HKkiMNvxrOeyPzCRClQ9bKeIjaZjrgcI1z6jxUuUctwY
EQydmEFRwyB3H+UdVlFNvLHznU9Z9d5my3ZzLgbfSu/CkklUou5oaHO53CReDf2DIPI3IeSXPGba
wnkdx9IUv/TABfehM+ypWwjXgTvbRwaOq040e10Z2Q29blvDVRy/rOo2DDmGj4RhN9BgbT8382oT
D5OzMaRz4n/tPjB7tZ9rkpZeREfWUNxPCzDfijQNFCceEwxHu5CgyyoSLPFtOHxmBfvDjgqvPCTm
KCxbLq6Bo2vh3IPfioCsb+JGq7aDVN8m9K06YgRHK94EzIO9/dzipqVCLjkM1AKRuNg0FgnwzB09
7lemgB6OaUF8eUAzWo+/co1Tdw9eWHB/cOLyNu2Yc1lqSGftsYUiwnVMIYCrV88ZqiUPpMH2FwYG
S85ibMxiGIWfEvP1o5uCsJDWU1u0+V7o8leqk46XZPyVQRCRHrwDdeQiDBn5RMEzraNoSCTO8Zgd
kr4x14kGXspwjenA/JEuJXWwLc65AeQS35kgvLeAlzXXs/eZ7iFWM6hMdPxEdov3Tcvw6JXoRISW
gi2hgKfI0d+83PlSuntpanFrzOOHnaUg9YnFcSg0fgyTTR0MAxRei8hPfaMcoKVVB0FNq0h8VNyh
QwKmsCYXCAT52PKo2tpgJlY6T4IizZivpXGwA1L0GunWfdjChNNVuB2QhmQPnsMIgB8xMHZ9oyVi
GVypk0UCsTDEt3pzCWPnXYDohsEir3RAfZNrO1NqfaejBW+rCXXPHc1Tz1WCnDKXqyljRjpxNrVq
Iv5Wg2pF1JpG4QNkuHhVeuxyMFs5FiJwabKDK9qR+RGbSU9rgj29S8CMg4/GpYnImdQPNqLax7O2
1of2YJppSRtZX60iJfkFCevu+rBKrmFkfE45N6ks54/IQK0Msu5gTMi7BqN08u3TQMCF//f7Hzn7
miNWIFz0BasYHnU9UxBhMEI6aqfpGcFpxKjN4HjbiVnNJY+vzBTcnVsxJjMq1HFqw6Z1VtdqF2jT
dahYNWkocfZxo38aPJZ2egkRom2bKybvhFZtU2ydsUEqDBkG2n3uLoVh1j6sbAy/AytIVMLb51lA
LmuKrnijbyV1yngfYOPVrrstZvJdUqlyhyv1I7V1sStxuJpkJqOed3XqnB2C94fhYRNK3JEmAhsY
k6ynb6PPgdYU4jtR2ZUj6EnDH7pymkSdqLGoD6PIX7RmNo66xeMF99ET5klvzUwYdmfUxDcp0Ze6
Axki1TTda2+lJcKNpk/mXsW8eycL7uOmy6ktjrvqEvN5bet6zv3ayyHmELaK8uImyXaRAHLpVRwN
DdPSfOnJg97F957WU7uxhKJAQHDamMtfUcJvW5RqXdhD6jfFlSz5vUrcYFOZL7KcIASG1U3oYbOQ
AobpUJrfedYY68ilsVxw12m9Jzd1x9rRmJmxSo1pR7mhKwinArgh18LEtq7Dd9OxvlEQYevkbKUr
LdnVEe+btxACDIHzzjSNW1PSwZmbNi0b3Re03tmfyE+NIyYCU6/v6RhRHOGxbE5K+wThESPuJLBC
azM5VxK7EDwbH6GTErRM19a832w+KNFDvjKQsO04OoNrw9YN6H1OCGMPPcCPwWYOTU4SZIEe7tMu
vml656GtggU7BJbERfuJm3JbdMabq2rouQCtCK24K0S2fOeVEYUFIRddP9WMCPNk39aReSUBHA/S
vi5FB5Dp7L0Q7ITS/DC5wVkvCslVx+2n6wn4E9e6SuzM7POwUxyYP4G+dGY49RhM13jp7tse/W75
yGDxzzRuc1TCKgD+MVE3hCnnkuE0m8iWEZjlUQ2HrNglG6IYyNS/u1qDl7wx9ulUvyaIHjOmGVyu
mS8buCCjhb6P/WHFZJ+hssZpQxXuwYEdbZcYo+Q4+kOnz1fG9Uu+oq+eMCa/N7E4xODx7y1LXOqm
eMUrFa0DhsGYZynirDkT+xKjm6le+7lz92TdgA4mGJRLxXYzpOzZ1O6pstJvJzYrnpTVlgDdpzBT
yIEAN44QFq013iJyDpFxhZ3ya7jRRRv7KJfcOsQXwFDqON4AvAA7gqPGm0ZUAzM/N1otKaBu7J3M
TaxsKPM8sh5cYZF6Nza2R+Q0MDIMm3Oa7GTTOFsAgTiYihLZfqydi7n4/sVgQX0bgoJrKP4ZQRFw
ALAoiyviieon2kFJouNfFxpzOwTjrvH2JcUMnNy0Q2dHdHRe7cWFzttiduq3XRpMjgfaQxbZsQ0t
HmC5OjWlsbj20rURwXzQ224Pb1dt4NDRspGA2DUFGFS3tu8HAGot9uQ9RW94i6hAIUTPiYxmBfrd
WGHLuGFBEP1W2SLiwCfWeKO+hU2UARml2dmC8rLRfjfjNt/OwEg2Zm3cMLHy/Hg7dgSdKDAH52VX
QJRxEEOuOfcdUmpIpd+GMMMbxnR+2NRTpbuwM1mv3TqnvkUpwfBoBxYPXBbPt71WBGyIu2kf8unu
GiSmUs27LiqCHYW1+6gPcCLZc73B+rAnxvHAPHXiAAainAQCSYCR0wPixmrskGe5Z+9o3cwpGGBg
MdrJtXFTc91ShczQgXkYPahyG1qCxEDNc9BiOE9S6Z0YKkz6vHyPMGiyc9qOqOvMI37ZdgzJb7Qf
dL3/UZIjcqlwW2n3zDphu1XRMxwW9qyF8zrBK9zMi8zppDVbZfYiW1GRyJ+RRXc6TRQUTZ84fRUH
b7TPSwUBOxsbPprr65NnHgPC2itRlTfsgShUIQG21vv8w6zJtjcOVZyjOR6NYnwxL+Axhh34aES+
FOu25QCP99QlI53mA5nQSDPQaVplFNphxhGggNcz7ky2//CW5rm416UV7Ka1ntvxpldsnsGcOMdx
Jq1Gs/Q2kd8K/AZwDfIxeoDBBZ15nbfj0WkZe0tpO8wndazFpC1IJWgiTB6LzHyciMNTH58etDTg
FjL1r3QSGJ33qpsuCVUJ6yJZ7IUeg6ocQJmwmZFUxCT6Cg5apqsf2lpoN0E6CNm6MG6YR1gQ+uhn
PbdlaJirjBOrVnBKn41M2zjaiJmAxcRIyaCK7WAllznjbsd+zoOmmp8NekKLMQXeLcZjk7JUOKb1
zPoWrqNW950iAJZZPNRoq7CsG0zRjQUMk3V88rLXEf7lJg0vnmF/eTp4QKucNlIOVw78Na04XJ7z
4Gxyr3w2Jf15rqajCJgM26MOhl5DraBltpvQw1HHwnffNB5mebhwJYOCNKZSirgFhzNXXvuBV1d1
DK3qrkGBLW7GgPwNRxrgPACj+oSWZbv0dQY7OPh0Cit88B5U0UKh6XBtNGGCYdjFQNnEPNyHxWtr
s9MX2restRhEev/NhnEzdWTDJ4b1G3j/e/O4vM4sMyHhZM8CZujKW/DveYRfOW1ecFJyti7jLxPH
ktGWX+QatrAFQtpconPfBnIzg2ZpjPncDo08IDjPI31mFAqbE8XvJBQOJeFZgVtkG9W8I4w8H4BX
Gn48wh9xw/aqNPElQBLDdsm+jAzgQmwXr4tV1bMs7sZWMvbHVmlaI36BpqfoLCBN4YGb3IaSAUFM
1zG8cxadKNXtTTfg+tGM7LNIUF/GwNFYUJHlRo8TEvwpzlqOR06/xP/25x//9o//+Lcv9e/hTwkm
ewrLov3Hf/DvX2U1NXEYdf/jX/9xib+wvpS/ut9/7T//2F//0j/2/r3///wDl4ft4//8A8vv8Z/f
kJ/7r99r89F9/OVf/KJjKbvrf5rp/geEfPf7h/MKlj/5//vFP35+f5fHqfr5+59fZV90y3cL47L4
819fOnz//U9Der/fon++Q8v3/9cXbz5y/t6lbMqvr/L/+hs/H2339z81/W+e55q4uaUgam+w7jh/
/jH+/P6a4fyN/6ALnXJ7l224FH/+AT2/i/7+p5B/80zTcrntMLd4jm3/+Udb9suXTP1vjk0sVgeI
ZzkYYOw//8+L/8vH918f5x8FbeclNULt8mpc988/qn9+zsvLk5Rxefx+uLtMg29sCIuvf33cQ5FZ
/vz/ImxU1ppXk2oZCYBl66pri2Cm0Darqjn2M2E2brue3cHrv5gyx4Q49IpN+7TRCURY1lZR92Xc
T0ZsGec0N/rmNJiDYR9crx/ch1RPbUxhjmq8ALdOSpfySFNzfEOHmi1goasxwfAYuHhsXGkSquJo
IppDxYx2ZmQlQpyDksI2vIZ2itlEYzHQNhAWDLmzDJwgzNGSmsIBYKF4ptIoZzDGbM4+T2knZxtP
XZqrhacJZCXZ5g5ml5+Eafd061VN1j3pbSjZsIc2LQpWOro7a0hgyxcpE9CQz44cY0RpYWjYpzKl
xEgNMvzJa8m8BAh1d4uw7NCjV4jHmr7qkOQt9E7JiOtC+g65MUrJtRWet3e9FvmMY+y+lDzrGB1P
zGTgIaGfVae5xePKnidDa9fNs1EScFuNIHi3utUkW/qcPVqOLeGbkpI5IkvjTk8SDwVDtYSz5gAp
gtCfmlrn1FIcubg2u7OSbX3l09LgY4JLXc15lD5UWQYOo9ABEZkt0/zGHlN2U8xQ59xmNBC0ZHEM
h12J8uYrA83ircxBE2yMQWS3WeaCwIcFvp1Cc7jJsGLs0r4z9vgA4FMgHu4yLfP8zFDWfhRyvu0a
Kz5Qn4K5hHKqYx+7tNqIfMLx1JLdACjIhlFhCoFeUbGFxorzrjzb8mM7AcyLY4VDYWKkR2FRRkDR
WMs00ND8tgsCRqyolxdkY1jFesmIAd/mKekq8ehIHd5uEhkPRi5IW8GpIIQ4JvKoi2R6BmneHAAA
FfS4jZmwFMQJL7WBc6YSFaNJip6UnDtDuin0VzW3g72aOcKb315T6z/4oUJt3ZKCRwqd87x8Ein7
jceGiNCSXq9t7ZHc8VDcGkOWTvctgQ72FrGOkRDCSHRCjG4OIUdMgi0tSQYsP40ZXuo8im8tAh/V
GVCSE9D21SUnKO1LzSh9MfKECyR+GPSWB6BWSPMNTlPyVhEGPel86TphrkU/EkP5OYUuqoiFPIHt
mUatTe3VA3t35vm/xrKlTQ1le2R+kbbAarU4W3J8EIK/87KCCpFw/DLeCMVWT3KMRIAlmI4ydXXj
InWZ5Lq51qw1c7Lhm+JgbDjKRgH0MTnYMZb1qnC3M+/GC1uyEQSWHcCDr7HFUB+lD/Q5xYJnYpfm
7TGbONztUlL7PAmxLW2l3cmt65GwWgFaJahVuQMDGkaLIlzDZ0N+nJ2xfarNeX7PmMOR6bIIj3BK
cY2S+UNnTmBYhTO9M1Z0PlJDAgyQIym7bgKRh+BjJ4QL+2JOLhh8M9/SPQ7Hca+3N5QY4XZo8/Kl
JrCN3UyLThMeTWz33SPKIOYozN9QPJD2+8i+RqV8GQ39kRKod3RHdGmkIQw6nrse84oez6SU71y/
HrOA7DWS4S+oXu+OZBpOHImMx8zJvm1KyCr4wHZDbfaM3Kz0Zuyt0CeGxYw1iL8mM6eSdWTLiAUl
eEaDYY40TPne5g4cgfKu4ZvcpFrhXAuXKLgTNICfLBLZPrPCdcgObJ2nyb3dGdU9/uLh0Wz7+dkZ
jOAbphl23HaafhisMrvH2tRNGk4aJ6c0lOEn50c+GsRPA5zd1ovGfAsyo2X4GJqEVIzsjjAp84PW
uVPGzAwjSh/jme5IJs7Vh6Mz2GJgnV+TIeDnlMNlcozHJPUedcf1AW9cxczmJ6bBm150aklKY9dP
bL/bzOY8WdzCzEGQilJGwGP4gSE2IG7GmjeoU28xV++DgnLz0tnOmR4twKZ9i0vF8opnM8E4ZgbP
uTsc+yH54tP+EaOVQyAwGa0bx+U9pzqRbguxN6voq6hTOs6N41QZWwJOb1XABFIV1WtUuHtaMErf
4sLcYbEL91k9aN9N1sQpyXh+psx2iHBHswmY2chN1jJEKtzzMArfoMWmsLuzpWEeTQzSXqjAQ+mb
cDapgNrrXElctjcchOlGEa9MkJkwT/n4Masho6UwKY5OECETJgY+SnJVZ8PCz4HlKsscwuvslV39
ISViuZKe593mUzIdbZ251GAmdB90TB4apztnlrzKGr+8roG1QV8F+N4X2oPQYfCoFs9jAAg5s5Fv
2vTerKBtJ/qPXXXTs4iT+qGnOnIV1cRSqWBu6ByAAiKYGW7iuSgXVw37+MbjluVKbQxAWx6yCmIT
49PJ/XCWt36yW0wEmDpfiyxCC2VSVM7A3jCiM6LkeBkQOHDT6It2YWynzLokS34FGwkkzdax1WeU
zq9Tmug3BWAOkxDySi/lNWAkeYzIubsmRFQ5sKYUxVOim0+0by8SITk8mwzetZuMXG2RuZPXauhx
2kIkGmaC2/VLgv9MRzbtDX5P0/VRjHe6V2Fss2/KJVEZ2geR/yQYPRrbXPeYvG2RnVPHfMmai2fF
N3HxNUB/t7Vfg3sTGq9lw1kN704aJjuvqvwWrLk0MNdL2q0y+z10yF5i8mUThCCnLowjdln0FDQf
Wfpetq91mp/pHGNZwflYSO8ZiZsREJ8LpZkR7WK6zRHOYu8viQrGhT8P5m7CW8Bl73Ph+inEDBkl
59zBI6X6ZxTnj7InRk1yT2NHlqTFwSznx1GhfU3ac6rMtYIgE2qL6/kmRt5O8BYqJTfBOB29ygQd
eZKcaQtGlpl3dMzxxW4pTXe0N60UuzHioDkaKwOoOtDsc519GHRa4l17SoppmzTzo8Ep1nKB9iLK
E/DTErQoG/Alp6/xsUTI8pr2XFNfr6MdTAHCCG+W/ZFgDZtDcjWjy2ghw1Qe30o438pc7KX2umqr
NQ+y+3xBbMIKcvR+ozscKutyY+uln6fh1ot5wNS81KqZJw5MvEs6hVpxMflWFGKREftSF7WDXULi
X1dlmBxLaGN47K19RY4/smG/HxXowJExWy0YmHn5OrIvw3iy7KW83tiLqoa/NQSMh6NyZc8vs6Xv
Adqs6Cc9d1295xmwBpHmR4wNTCpwa4zvofeB94kOg3ljIUEz558VEmwJaBxYE+OniCSeF1Rng5aM
kfz2uvHmHznmqyqKbl28FjiM2W+yq6vJQf4kDg6MIbwsIXTW9DXm1rvW6R+1muSB7RhyX9sV/pXp
EHfvY/esguOMfmnQXaY3t+xIsdZw4VPJa9TWo6iaDzt9UUo7GP2+Ik0ruZdLY29kwwJuXfNA31jO
7VDduUxiOriwrp5TNRP74MLXDV4OO34y2DS07N6kRVqjfHWgFirv3fUQBxtKImuS/yS2+vs0eeYZ
8dT1uh/MwymqLmmPr1rzE7a5v92imKMZ1qPFXr0ep6GDwdG2NjjlMX1pd26ZccPftNjYAudjjKUf
Au8N8XvzW58qkvQZdskM3bqGIgiSOi6/QZnQaBhAxXtY+M59rd1Y8a0WzcSxEipOj6ZR47m6oY5t
NdqftJOTAsXvKy9YedYq955xUBvyOXKzFXNf9AZKs9xgC9D+Zsz3lbxhudi3yj0qJ11DFfRdxYmH
HhMDzIZbdJD8G3bJAz4D0zccnmQo6DIvfLGQwCZSN/NwDqZs4049RBuU+WWdsx4xg9cOxrGPEvHD
5s4lhJLM11r75RguUj/1suSqB6wXfcQ0Mk7XORkzhOe9U9lrzdpWMbPPBjgkXhOkPa/7TMOjZ41n
6Ywbu7szBX3m4UkOz1rJT8QpIeUCxMeoJ6p9iwlE78D04J1Gb3KfsJbgePB4KRCjOE6w+4elfjW5
mlteDQI5e6jL2LVbIEVUoTn3Fo/tkTxlD4IhJH7lYIohoMcA5UOfWTpscLzRF5fJYohfh/XVhPjB
iHZtu0+BHeFCSlY5UpBRfNc1dn366qrwZaSmnQ+LPEbJqApuEJm1MAaVAz4zSu61eiSwgyNh4acW
T0X1bYbtJpo0vhV5NJoadYvBnPUa5SeqfDec8xc8ie/CA6P9c6U5r3pxE2XA5WtY0h+t9hbnENxG
gX1k8mdFM1aGxT24ZtjxhubLwNxR0P5R8U308tzTBWu4L6NOhsZ+jC0mWXB/RqKPJf2aIoV7jmG7
GjHid0/mcNur5Qrig8ucT00Mpyzmeg8RYCLzmJu3Ac43gUNDQ1lxuQQtPKE2NdRW8la6T5rzQnbj
kOkQ+VhCwpEEbEy2Koq7FR71bQ/7jZ+3VJFvnYheSgy4M6M4ye/jOC9W4FFI+64XwYkWupG2cC0W
GEaTVZBdNXUPe3rTO5+T92N77z1jbJdKm159N/GlM+2DXl8TKkHBSayX0kyTblXMxGxjsKwskRqX
SDlGHe+LLZsW05pd4UqookeYH9beDs0tMYJzBbgmGL7CSuxnFyGeDUsDn81tjlK/Os7jWMMLij8p
GCrq69zddtHFJDKAGWDtZOrB7UZfS7PHPBiflyvdG3CHyYa9FRBlauQcq7y4nMSqFm2EuHruglY3
2OO+FuVzgmaD5RJ6MTGITKBR2ZkLoKMWJttv6THRqO7dntrNBthtU/LMauv+EnHgpxawEbtYj+d3
6YkdEE2mlOj8ouTthefRHjr48FuT2gzo+AlOfGy4q8Gb9Q0Hs5A5KDdEOUZfyq5mGhL5LThZunsv
7W/tKXxNPYFFIfX7sb8Rho0GKolVklqnh3BwbSbAWfVYp4E4k6GxIK9EzhOW0OQDIPw5bTBnRC3Q
E9WzF8VCSURIm5CCrMJ8dnPvosuiXZFCuLJ0n9wo9LMExAgdkm/hMAhfzfKhCrV4nwbc9a2u9StH
w43Qt+xjklFdzZx+QxEZ9xqZL/QS9Z1YTJz6UYrHwEvVWUNKvlgk4vC030SNKra2jk0uZ1dInGB8
anU+DMiR0Khq3IzmzeBhKmyTZ7ciwSrwG8yt/dK7kisffpJnDR/WzK9KVwMKY3fqs4BwbXfAfI1n
M/RLZziKAJKPm88/xMgwJkpwxI5OSoQpCpEPSS6gSWACerXqj/T4jKfU9N4Jm/jOnHVYncYHu3Ty
rWghEc/SewlztDxyDzwM4m21aG/t9NrrIbdGQLCIXcfkHGr0uYlNYTYFArWrfo064ydyFu9Cx8B9
Dvixttf+MEjaJa5+N8fIYxxlJ7Rn5gw02+DPB+WzRnO8la54qZQ3rMuANcg2fhUjWCs+OZ9D5YPZ
WL/G7MOZc6qJBqvZiAE3C3GL3dj2m6ySDzjQ39Dh3mpYq29er7GWUwdFU7LTdTehBOi8ynJEt2Gg
+2ytBvZzo2tm25btI4DqqrnRdTbRsBTUCfWfwX7tCJQaAwNFYkGa6VtxTCaru6hCawiN5ADdYxf+
GzM4jBUtOPlMH04ccfaB8B4TvFSMj9aJTgVUxOg7yY6mkLjNOWSYak+NFLhlaKTkiSgzUoY/S5DC
a7vL1T5JOY/oXvRGIsc6S7C2W1tUgualaTzaUg2cwnN5i332xRya5gRvOzy3E/bQRbLZ5GbPB15V
1ltPOcSF2Ao87RYIPyYcMwAVsyaJkpxqWcy3Xum9gRQh99Trv5hNeWu8E3vK90rYuXW0Y7oGnhKj
Qrx39f6OCgFOX9KwfQsNDgOvKU4ZrvMdaCi6mFz25Nz89jZeDrd6Xwzk9CqgxBal5e1wcEtr6YWK
x3VownDixF6dK1VL6LjJh273xrceB77bW6fUiLmqmL9htV3OyssTl9o4xhQTFVcGyhXHD9GscwqL
RIujrA+Wy3sTg9tk9SNiNdR4k9kixJTf2cv4E37wUMkT1pOjFpMwief+rYCsQ+4YTAcxLBKk/PdN
29u7aZgo7EG5VJBZT3qESjh0oAA5oxTNuNMkQlpE3yoOw3wI3gdLn28d8BcszKcyephqB7fH9ygl
XRPUEVEwkNPa2mlvuE8QHZ9y9yJSyr9eejbR5jh+JL25j4vxDm1vb7MIQ69kophGuyCfjpYRvnoW
hSDI5DatwIbP7J2SW0zbFjGDDjJRwgEubD9NKIaAXfThQA7wlr6/h7E/NNrvp+gdprJ1xZKposwf
A8wPvTrTNnMfOxgv5mEDGW1fDhl8Uq8+KadE9S9vnMw5VVZ9NAGR5zCv4aj6NqXaISVgfRdumLxy
BhlvuBaFZj66HPidtgcTUufvTjNzcXetjzlnQ3ub8gNd2aDe2RCk8XCraSC/cwADJSNbO2cARM2w
zjZjHt8tK372mDxR7HQ3SP3EDAtUsqkeYH0cjVA8L59BQg65F5Qe6KeEEC2k952ognsOFXCkHoB9
b1TqLJ8q7mvN2KRK4jQzziHLXKNi/WRU4anQzR3knmKgqzBgGB8YvyoDRXmxc4tipBU+bjiZlQD3
nFuYOX6TJnCRWuC5y66PrbIt5lWqWLeBN+EOIyqS0fjukIaeiFnjAkCY7nUb/dKjpcbgUmBPGoZw
jLGVm5zMEyfdmd34SJZrjTw5rQ3OvhUjNqe7QnM+53H+qU0mmB/csGytHNvveNsTk3hISU374Pl0
QphbI8upixs3GiOqNcUm5W4gC+LnPa8gziJ97yEBLuSY+aBC+92x2sO8eO6Wpj5XbloOQtaCwyV1
5uVLLbJFD5aCn90c0R82nXrs3eaxGuBJDDmbDwPoUgbJoETXzT/zWQ50tIfXeIr2ywy2qpey6M5e
RVTyrGJh+sjSj0PS8cFRYbKawvq9cU9qMK/0rIXRzsUyypNLwS5kAipZ4qsZRAY1zBUqbd8klQIi
KZCysVIK234hNI6FgSNB1VHFktI8B00RmUMjGpYkiSABljqNO/pOOC7LoGOiMODvT1yL3Hqphyo8
YVFOsu2Qh86XPjvGC+QzkBirsZqgEkHEZiVotSHFnq4XRpdfuzFRVH9J+PPZOvFyoB+GN6r8INiX
h1s3sXMefkURxB/mHKVBSuWFNjmU5QwsvZQuOcjRh3J5bvCOIiQQFUgmsVPINQmnKukwYamCGFWA
wFXgskJFOeDLPetkxfwAaz6cCBtli9NS2FnaZ6J6d+RBwhVzZxseZyECHYr6mxKdFrhIqlS2GxOW
RQJGMkjvtTQC4GDkrZ2nzEkh4r2LGFYOWXlLjhzSiMP2PJgb4IDw3AKSbhmYhIGXsUYabjqxC/tg
th68esrpdB0ijTCD7tpe8NJAUejPvTtk1mPqZfqiMVN3yulUzllL5zCu64CAk9Y7PWZCFcwCO6wO
R/bUueQGNuCqU+9Ws+gG+afg+xe99y8CoY5A+d/1QQdElwHV23SETQ5SCPlXfTDU/jd159EcOZJt
6V+EMmg4NrMIrRkkgyo3MKqEBhyAQ/76+cBqm1ddb6bbenZvk1aVSRGBANyv33vOdyTlSRe+m2NO
mC3OHV08RjIuOFWXBNPeYQgt3S+7SUmMjPNqyBkj0XLlysKfyRmGAUEr7aCiUQUtIz4mXGC09qMK
bM7I1CHBNah0g3k1c39byj2ZrT7i9rxxCjTtg2Y09b3UnNEYnl1XMqxb1b2BRC1WDHD8S5n3BB8c
dbM3CbCvmkoTmKJjXHym2o6VTF34hTaBrxQKQMMSrLJxUJA7verw1iVMPIPQJSc1oB+jDmTXK5Qh
AtsMR7yy6u10N2i1+5X47fjV0DAXK8QyHogGXFrK/AqZCRYXyIrtRL2vNPqtJAthS10oXbexARhZ
MdOPyOtpb0HP+eqgEmessY64bYjqJaIQggyKOZnoROUJlJt55Pf9lw1qeATWmRSNt40rgswfa7sN
fiGJIacKUdigfwUa3gqya/2wxiNssJBVX7EKejpFgZAjQhsSTS2PldySZ6c2mOQWJCg3R4migPZz
nHi03XhuNy6a4g+JsrRcmRo2s2SpoeN1HxkhsKhqVUOug1IEApxDDezoE/Iup39Hk0HRotqoJpkr
DLXwwrPE7yPzx2NcUzgxTmrOkb2+JwHHiq4kWobFyberni5lHRsVjb/WR+DktsrdmOgpcZ2bJRlv
tLp09k8nHCxzP1atlv8OOkv6pJCECAU/5sZw8woshja7qyS5kf+51OHfihi23+WsA2j+BwgZHP1f
6RiW5Kmh6virjmH+hj9lDLb9h2PrDkuAbXk8/38KGGzrD9NEaO47noV+wNURSvxDv4Br7g8LMYHp
2x4EYsfw+a5/CBg0w/zDNnXX1XVD+KYufPGfKBjMWUHxlwVKGJZrCQf5hC448PiW+zcBQweysURi
AEIiCvBL1gRa5smLyupDA5lLTv7FMDFz1q3LVoudg7lEejT04M2PuuvY28iPlUDn5KYfCIY2mT6n
jmX+bRI8vcgDcZsQ22aMny3eWwoxP15GE5K/LE1J3053VF7HzqMZSt+Y3SXij2x8jhk7LmMalzQf
xvtqso+2Lj6AJyXLqnWYBGGxoKqd7btl+pHqeETxqndL4s5fQtc8RSm/R2P/xhA8PYK2OSOOpDPl
or+c/3YwPVr26UcXb1Kf8Tm2S/Ku5n9W2rH0iVksBBLAnB85mA3Mwwq28ZAOGzMB1QanB+We8Bag
89amzEFqoZ/DzzyruvMP4l8vjVexasH6Ia1kMwzjxcQKzxT6Mn/BlFX0jfhLYQAO/nkvg9sIkEHp
uRnoQv+8IWIz8FWOb5Pg50JN60h4oLcLAutr/iE/Pz3Pum8T40GBpZ/GpVEttQ7kVDrywhNbnsu8
uQ4hcGSv4vBXYSlIIXcFuXYjJYOlvOWQSpbKEg/EBwEkX76bPFYRLSB3BGTZKLEanFatmVl9JGzG
GyP19o3o7xwCse0h/HBdLiYsJ7FiqE/PNM5w4KEdKzT5QOjtuGJxoi2W67y4uUs0v8vW8ZdJa9dL
Z35RZT+8yt4YmOD6N7KHumUkKWQB7yDB4EPRiGkeZjFHisztWBkCYUjC92Wyh72RIzokkGWJ1BSh
78ZuYIdaIJXme5nkx4+fX1H14V1f67dkvk1s1Z6EHqGLlKv5V2ptvDE5XXazVZR8JT7H1P1GJ7fN
XQT2UZZ8YKb4qIBoyXxb+tYhJzoG3/K08UZ4DAYq0WK+Txq9JFdGw6EmHUo6fKcBFzYXziXS4o9g
vuvmfwWJtzDxr6EB55v+/E5UwSGCgbGReKTnC8aafg5DPi0eMrEqalLPuia9dTYyfxINFI7vtdZK
gvLS7sNVgbbuW1pAQhzY1HmUoQUsfrgoiYJDOXGP+dVKDiPURfqqRasYQfODfy63XVtgMM9RNZ1+
ZP/IMHi+5ncEQZSO+Vjc6fbdz6vVSh7lyc1p/Rmbny8JYN/bddysVdDcnA7h+F+W0X8orv5aQKHU
+tvq5NhMMmzd9AC/ep75z+WT5zIdnVA0MOJkkQlyd286DIJ7Tdx+fv+//m0suf/9t7kWK6trGLov
/rYWGqbOGmRkMHVGntye5yY8ZqkJwR4IFuqYs9Z5t/mm+de/dq4B/0tDNi/BvMm//Nq/1YgAh5sG
ejRvUnh7rvkHFRZcMp72f3M1DTRx//03UYWaaOBMV//7G+xzrCSxKrCkMJdES3BLnZgHO7iNpQeC
KiKJLZt4+n0eg9626clyIrXTWxH6+3/9no1/Fs79+aYpjZHgmVxuhHz//Mn2sqlpTUOnjAN/37lq
j7f74Hcs2/PrMSI+bqIqToYR/s5IMCemMwntl/nV5QHhFJgLJDe53wzPuU5r5d+8Ojbr/3ah/vrq
/nYnDGmihYPOfZenlY2k+y6ViHl/trIqcYAE+1ji2cUSSVFvDv/23GD9314AqkKHGxEJpJjVjX/V
FVJgS4uUdZhdjbtv6gbFLoDXxdCM7JSS9Y9Y1Zh2ifqK55i+zj81vvhqAFUtycQBAiTw7k2F9RsM
4Y1EJm5h/42jMUtU8ui45s1Q4hYHHBGYdgSs/7DKsaawPbCRkG/TTHG1RkF10hv7aLFTFvM2Me/y
IKaWfSvv+mi64Ce0FmHBMo1kkAFShVvFLY9p7F4KL2O84Zm0kCHeRAYfdNhff7YUwy85BsyP2LzV
GJDf+fa3UvK1I1QzXrZk3Qm9Rdjad3bRoCvwg+W8iqLUZgjFf7Tpu7LrX/H8VsF2USY47sWIUC5k
xru0Lz9bRy2/M8N9yEF6dbh4GU3y1enQ3SYnu8ts91YN3yYZHQtI25gL/WA95gTC9mqv2zgUc+2S
8HgAfiMawngGVMbFmreeyUuRtRHGNZ//+YnO0dfdT3A8l8Dmnvj5NfNN/FNRaURQLMOyggQWMLXj
SnrzjRvNl753xA3IQGuzDftNt8P9cfuzvKEDyyjjpa8dYxHzfn/2kp+1PZ7N0UUzfzcjJErH5Z/f
xR7iVlh3+ZT+9bNgGvMi+7f1iYeUNUp4PsdZ92/rkwgqLEEO8oKfSrClcbGAtXY/CcovmXY8sQAV
JFOlhdTF3hXJh9d791FA8su8c82XIp6mb5zTzG64YeaLAH7wahfx42i50w6bPXo2l4/+59m/Cxv9
FePoEkEhbcOWqGei1deM4sCsxR9Km9cGxZVWen6Z2bSgqv/81rnw7PPxqGtyVzKSdWLjEqZsqPio
uGpMwvKEqDg+1S7PPhCOMUHL42PQ8akqogCZyg6/fB0sVhXif8o+svlqzy+q9SQTnUZedSqgge3n
p2KsK/bKOJhv/YabMOzEfV5kr8BlmkXdUweVmf6Qlc2RJTBmXMg7RJW1Rm3w2g8bZjpUO3y6qIOp
VulNaWCYavD1VV3ffu51RxJ2CCjSoS9L6+DhpyYZfJoDWHkyk+dkjKnUSt/HXeHc9PkjmauM2uLu
zPIVNKzSJLZ2/vU+m5fnJLxTUM+V157scN7lrLbY/jyMphV+zKtFj4nBZ2bd80rIrqDmGPlotf5T
WnN4yfzIy5rL0vbiV1PR4J3/RyYsLXk33Ioasvv8N2LkxlczFMKYO+BzX8z8mFcdI6XSmivK1A+/
hoJoGV17t6ZX3EiPBeNHna/RRsKVHIyG7tjswXViscV+DJuIksmdb3yKsQWNIA4mHZiXiU4KQpkF
U4TpT/MiUCYPK+SrclgRfx7T0sSC7lF9SUO7hgoPbFAlH/ZcY6bz2pbCQISwHIHOQX728yANcWdj
1bhTNfNYmgw8pHx1OB8TiDn1GZx261A3vl1L45Nhu5aNe/t5smOLdIly+lZRf8pNWl+I6T9Uy0fF
yOi5rq1HYJ4fGXwlTBsHUZUMzeZFKO+fvap8px/SrH6uwxCAx0/PPwVtl7CkEra51NxE4czyNrDH
ZtUfV/vnmf+PjAr/36f3v7oQ/tf/EJ+C4FiMk+P/YVPYvn/8s61h/vI/D/cGh3udk5jPFu0YbJws
jn8e8MUfLqd7D2qq6ekOOkzj/xzwzT8sk/LLh0djIzTkC/7rfG/hebDnTZ+Dv7BcQ5j/yfmeJMW/
VRI6vQXXE7N/wobpgEnhnyuJcUoS1cNwMRBiH6VTUsAby9q0usuwV0OXHidUuYPfn5qY2QaTmjs0
JcMiK9GyC4nPB1f4hB7DoxjiAdFG/WBOXfnYRt5edslqpDO5lE5o4uh5g6NhHBvbiTYVRFSavxIL
W+DIhVlDNNSbz7wnBD5pGMexHJGQCn5FtURACgtgyQAMDdv4xjcD1IVFhEDOq7xjidR4B3DiCyF6
vEa1Hx08RXDGWA9nK+PsadpkFkDhOQScguI0Rz3vDxu0gvgw6LHh8e01sFjlXe7Z5iaMnOEOR+pT
FYdonuKhOGrUcqvK1SWVDYZHqwIlVdPtXGRAsSTLUOjpYOOEdkndqMbzl7j7NOruRpLNTas1T4Pt
+ku2yXk8jA7NyR9Y5B4Taw4v0tOC2b6lr3omM5qRjzuHFu2LjOStH+Mr8Z7OzgztZ8t5AdNLKntn
DmvlQnclQGEVaRiqK1ftXEWQZZvghrMy6yyrMrq357AKiUWCdCf76MvwIasxUiiQpVg8cK072Ntc
ZfYPow3FV8p6Be1I4SpDke9z8M0RWQkw7E9wKvi5SbXC8lxuVEiyPAUBWyYH3ROLt/2g8lsTaodQ
p2PQSyIxK2BpsLmyszOG7+kYfXopQzNbBhc/nLylCBi2R5WN0K7NXpjH6CfLw5PcOcFWT/cmIxXw
p6Sw+xHw6XiGaLhd4q8NInqHEWEvYmBF6DXDnMCvkHC79fhJO0P/UM0es4p+iCowmAOr5nrUqvTA
VJtPV77EdrjCv0IoM60OtG9rr/YJoU/td3JXllPVeM8dT+vGCvFmomh+5vbMn3omXmu0JnJha6Hc
2UXJhFkM8Em7Aiq4PyukDDIk9dzY6EPJndGbaz3NOf52prbS2/bblrpxSIk3BKZyKDwj2iIkRehh
NGjT6M/sYCf2DngmJ597Ql2dnTCqsdnTv3Ew/qwrq1zDXokJfAF6BM/tlqVT+GjMFBqTkCPkU8ek
KjcE6JDnlVl3tZ6Tneb88uWaBYU6DGnc1is74kg9NsQkBCcNPnZNJ+hYz7m1te1Gj1pEdpVyOtyS
c45NVIfljcA0f2cMJ2jnZENwyLiMEORhf0a3Nu8QMMUzL2LK41taows3xHQEArTO8zra1on+qdEc
v8oi0K/TQ9e3/tEpX4AundumHTHhoRUpQRltyoJtvURKl2vgsjAebAg8jlezPxFlab2axq9Sxl/u
qOERJKFytj67rqEdwBU+jZ3jHdJGP9VC6nujKe7xcuaLKOvv2K0lsDUHgb9zX/pNu9cY8RPYwaQz
JomwStACdmHSQ3UFmFeb0/OkK3SrbpbTsuzAlkOHGMDDHwQ+17VU6txIXVv1Y78aosk/o50vV8wX
mk3TMfgb07A71GXCywuneqOlD31rhfDXwl3c2oKYH6UvHKZ7+97A7653yA2JM10CBvjW9Px377XF
Nc68N3zHJuoLMJ8Kt+SCrmO65uz7asFvOAJLYO4ryc3Qvml2YisCoaRc1W8Zh0Q7CV4QX1J+HEs4
KH5ESggmTWxZeCobqbhP5nNdeUt7d5Fo5qaMffu5g8hBAYpMdexwoYUtc4PcKY9qykHYwT9YjQ4G
JdWcbVbBe+EAd++cDMK9VXA5XLQ0ftKclQ8FKyyPHqyhzRiD+g0H4y4xkL1Do9xXbvCNC3QpPAiN
gFnqLYqol1HM4Neq/CpKE9CXxlbRKBsrV1WuGUTFOw/Db2nHzj1jP2hO8TGXuDdJ8XVSGgAVs6gq
zl9oZSe/MkRuAx6NlWGk3OGW8lYlk6fYOAUmzvNBhdoCIEVKqo0fQESNEYWOp0kh1e7QqkzESkdJ
eRJFnR2G2dwQhopsvzq6y1VzodsstxpLLjGtjpMffv6IWrRyXuwDZMMSXAHkxrje1AcrnEjJCOb/
/Pn/uIVPNKipXtWaa2zjSL2N+TaJnd913d0bmLT2dYi0og/9z9CMN61h/FJ6/dUW0XiNUOGQBYLj
RFXwE7FqH1wbaoVS8a0dAnNl54WzAe9Q7qdjojU+9WgXsAHAoWHfpPkeind2W94QK+bRbYjQBE56
SH0OC1rgljuhLLnqhPal99yRrB/eRsxxmE5mflrozO9gspS7yGq+I7NSa80xGXspxvy588Yc8HFo
KLIDx3VOCmg586T0d5dGwRpW5U7TOnHo0hoZrAm1VjnRt4SysmlTDhWC5M4VTbZg382dTrLJ23vI
CbOQ3noOXTq+bZrskRxMq27Q262VdsZCqOnoQibY1elonwqfDpk/j0PTIV2VwWyWYOuCj43WF03a
oYeolIZcPdRzv0ULWViRuIO8INAnDQ5Jre9Dzdr0wEUZs3nTAsSDtoma4vfY1s1ZNt0b8+bjhId0
CyxHW7Z4VNb50SDTjosM+6Us7NMIYtokw+4RNMLFNmMNJX9oIP003VWKd/0xDeQ9wi/jESY0RVHA
6Z/pwRI0a7LrjGrL0H06RZ2BGy2LmTLa5aEQIMVD29q6LScsIzeqTV4OLfAeKG1B8ubNgnkT8dZu
7Ak9pi/rrnhw4i1qQSYG5GNCDBz7tdCQbDuCYDKtBNdgCrVTsUxpzLTBtdNYA3WhX2LsOXfTDMfR
dOfsZ55cjj72fyg7/BuQKtMmPR1FEOkt2gqFOoCCRh7qJCU/O/QIAuwRwAYt6ll6wP4CH8k5UDPt
ASroDCZkHItbx9fnA81Q7sFdgR0WI3p9SKeCM9QRlPQjhqcHfKvsfZVAnEDO9sFEzMBKj0+nsr6g
mLqc8zQ0u/a4Hdp8l0Xo1vGHGNdwIBWpRxif5/YiaxBPhjLsUUhFWDrQvFVUIYFX55t+IkBJN5HN
JDfP7IptrVp+4KiAVs9/+NkDYhqm14V5L2W7d9D/FkEyXEd3unmIFTblhDSwjgexAK1xyQmsnnew
fpHm2QWRhH+PjkKbrF8+dgvWT+O+0KxvLe3RIunIBRP4DJGYwiOtAn1hAXvADxGtIjrKhsDVkpGe
qaFR/jV7GNdD3K8ClRIimNrmOU/SaF13ZbIhH9bduta4s3sQ9A6zmzXxwFBIPXlw66J/I3ECpLzA
21Axfl+z2h4w4Dmbfl1A0tj06C3uK82EtZnpMN+N4qlhnbVLe2dlvU0Yym9OOfFFDzxmSeN01qvx
qag7UlWCitCthIDphsBysw73KFH9jRZAfZmATuwdVlOGXcg4ury6osVPRDbtWpNFV/c668kwj9gY
cGVo7DQiD6rH0W+f5VRWT40oNmSmxGcjNasDAXOjfyQ1zV9YaVnfi1r/NHDT4ZXEzTxw5boma1Ap
EVRKKhD6dy2ASc+DCF/vZWiCr5jw46Tq7M38wpalWT8VTDfSkalBYlCAl1r/qAd5eYhR07k5R3PH
70FvRN42UADRhTAq8MjZJ7iCaaUnRIuBC6A11l6FNn7UWEE8F/amXxnJKrDowQaOuKtdlA3e1Zoo
nwZZ3o0is3c6At56QBdaxelTUdGBhLK3Mh1sSKYovJXTC33vIR8sNF+daTkDFiLIbKVs5aB9dORa
jYg6g0JmRzeyq2dTY70zSsM+61andhQhzdoVy045PKpWx/7rMTdQTfvsav6nmVjnrjMfIVZhR6T1
u6ZrwCxxYTTa+KrXkIiJTwEMKwbjNXPKZaBQv4G9KLfSjS8TUsmFK9Ia9K9zx+JOBEimrx3LH88Q
vfYjNfa+DIOPcizfZhuH687otKrhZENN7pecobCBw1WcDQEJVI+5DBt3rbUZ2HSHhZ5YfAJxSXJd
kGz6Xstm+iAVfSf3NMKeK1c+JGKwPuMuuqKmEltHn21IqX4RxVYYxCMpt3pTml/uIW9X95rRvdW1
zN6sQk5r3SGqFI/TvCxPmGSG+Cmso3sXtypnps5aOVhuojC3ttNUP5vEfl/qPlll1Dpd0xK0g2jq
WNUJ6uMAkOasjgQ4UoC+8HPIVcPBMoC0FjA51plTE6BbnSxylEFMk0SjFfoZ0NtLbcTZFj0YCBoE
inMJPAgWIzeDG4/e1XfTc5RHzzCf4XjwQa8wZ+EJgS2cDbrJw+BADUE1e8l67w4xzovpiunSWToq
UIYy4M3GU9mBHKz8xl7FD5k1gVIOq/emrTs4Gemt71QOhL4EdYIHLRZSXJrUerEz4sqTAntHxWOC
JhrxbNbeGXWuDlqLKlLawzvqkCOtvHbpEvGwctg6NHdAYVdO0x6z6zkyU4lLg5AFLQzWaSqI10jq
Q2efogSw0tDEzxTu7cIAOHsSIYd0kgSS5ZjmbAEYmhdjM3nroIKrMiVhu21hLTuBfNP8oLtvrCPo
5OGi87j0agzPlqQp7k2AkwIlJrRNjSEu/tCoozFG+6Gr/MvPX2kpwdCezMIV9PD6aMx/TL1ampPf
nIvNlAOyUUY+88yJOZTghojeG+NtLybKhhqHd5iTou6p/ENYyjxy/jDv6zBvUdOMqyIO9KU9aPKM
dX9gwmF02943eO6CQD9i0STwOY+ZTM+CnHYw7iVezMKdDnbZL1WHURKB9tl0BmufR4+5lZsnuxpf
Bqe76V4FSzB2YBlllX+v+92JjCPWvUzf20YxPqlx+IX+kIbmpNf72gngLUfVRdcogyMsnUAtBbDQ
YYSlliYJEkpxXyIHLJyApkRZ3MBoEiZ8wevVAXRMHS5n3s28n+aQs+lllvhtp021HKomXWesCzML
woTzNcN+S6KBAOlsiHsBbe54KI2+YWHpOz3xbr5vqMPPH0YXXGWf31vxvUOE44oeCZlBHYVnbwKE
qqJ7/I8AH2iqKBHf6S6MTRzNyLVri5nzYCvCuqPhlOJshauv4YDrkHBlRs2iG09PJjfyJmJcjSrb
xOp2dZqxfNCSyV+3uTssYf8d8grwMvMEukWdsTXHSWNKnRsLSSDPAluntZrs7B1/A91k4qa6sPlt
SCiYQUSFmg281oiwiZXO0VHqEi8O4YWI5uDn+1h5/fSdzi/ygWTKyJbScU35T1yEaWMUfI2VaO69
MzjPjZyMvc1twCcXIkovTCAQMCvLpT7G2T6AEh4A696N0uw2njGedOt+nKoO01ORLoEJPTg9oRwY
pUAQuPTyedJyqT8ZqFbKGplIoaXwFgKSTIL+m9cOxplpYZ3SfQuwKjUWTi45ugMMZ/p4Q3hijpU9
1jhJusRdVp34VJ3/BqaAiD2b85Pt5keszTbGQpLe/IhMByeWUMm7EL/YUQgrh3waU2p34kwmKXpN
P3rXbP9ZDvMxkCkbWo07MZYXCrOtScgP8pmC/Owsv8MrfufRu25L3KATV96jzp8gdh3i6ZXXbLJz
EeaRdzZi0OyzUP3HBHaoohxMxvTVE7naTvXNEzhzW5vP0YQxsZhqt1uNbo/9PKB4kLXYdz2BIVPt
3aUWWwT9ynTHp71pLBwwSeoRJo7cHj6klhUvBRYcjq+0QYyBj861/PbojC+gh7MYF2faNcf5VdUu
mkEZQdQqu0vZN7u+JvdLRfmTmAPmvNryD/UwHOK6/w2LM/0dmtsin3GT7r4LMvyPnUGiTIR1oNLh
jseQjiNLIOqs2fd1pE65e5ayrzYp7GXDrC4ahRtWA8KKUmzb2ndcK0FjRhNLxw2ujeY499hF1n4M
arvAR6HG3+yqoDczDg9FM6+3GNmhEz6pcrq2eKHWjFA6EBAg1jNnzeCAh9dzz3ovSAwmF16H+7pM
3fKcyyHeIbX4ZfvcnNTFZWgYL17pbRP9Ifa9ad/GhBQxwUmOU9whZB7ho3m9cdfVw3uTPerjUyyq
tTQyeIBWDpwXb67VVfdlrj0VnqoZv2A7y2Kd6KdkOCZtop3i2DkMpnqMcmxv0tTuIe0xU5Ys2xIp
qe/2C0/nOM/xm3xjwrORTSyzBJuLh2nNnoMxc41mWtwda6wZwE+ChrNae1cP0aq1dZeOJbmwGdSC
OrZnxMPclyAiOSEsI8q+NHwsC55xUntQrNIFDI6epuGPlDjlxpmUNUQx/iYrQAjmVzSOl8wDHqcy
ZCJEMPW6GfbDYPs7PNATKXDpby+YFdwDXgLCdxnobsbR1R9EbRyndrzSBchWhYVcDQbKQtAlMvrm
NZmq78AjvrukR++azS+4dcNobxE1hb+DpNgNerC2FUE6xeDSTioCsv+A6aydxN6YyleHzGjfaBgs
gHxtU6tL9oQERKRyG29BaByrFLxMbL4SUNmS+ZqC6a9rCtsqWyVshgns4Nl0/JgMI7gc7w674tpO
5kiqpl4PCvM2ZPbSWAlBJyqK1LQddBaItiPm20nxzWQ0dsqCLcofge1oxMY2zP3XiG3eMQlhnpO/
yu9c0a0h1fdVsGEzJMDhOKh1AJwAEne2mXT/TYFunvXir67t4T70gTA75q5A1LoUMPfhYIvfwHyB
BxDRY2f+pava72nUOJiivyVEybrzJ/NJg5O9V+OHA/AHmirghzH3X2nkHHL047XeEQE+8sadyD2k
JHHSMEuaBZEORBAzmZScqxaa/hH1OJtywm6VeDNHYLEYaX8Nuf0ZpBFLFvBydolTpF3rJIvXjkb5
oIL2IWxrnq/gptc1eWW0lVxdG7d1F51DPGGkAwfP3BzAAsLgHtrIW+5rPJy5czRdnEE1Cd9pmW2d
0j+ksGVovI3PsU4tG6TB0QXTFjM758C+9Crs39EkH1Rs77J+QiIxYB8jGMalJ1a03jl22qsTC2qv
vF+VZvHeJ8W+sNJpwZqN840va3yX6kMR2DoiIyzj97idMPIkT41dvjL4OkvBvwU8RIvcoFXJg/3L
zjCghNAIF2NJd3sOB0ApiVqWqtvz4rugZQeNgmQPfYPsJ/meEKlB+7yHhzutmq3ncWrvAMm4mjdX
kcEvh1EzXbhHrQQbG3UnejCKSodmqgyf7Gz4DpmdLIjC5pU3cp8odR0jcW/V/EVuMW0I+tmQzcUx
QDNTb5oHrIscrGz7HUHrQVUPll9hhUyL19Ku3ytugTXFcrnSfOPQhsWLPzjfI8FyC3xxV50qe+0I
SO+2vXKG7LeNq47mZX2ZwnPoVldj/sU61oEF5OCO/BGo6ikeCdpi2aH9NLGt92mycxPtDOl6lSak
bQ3Zzi3sZFNjCvJMdY2pJ9L0V+GLQ24AVSk4KXLfXi0SwebYZ7Tx9C2Q/eXO3Pqg+dB5IX5yKD5o
CE+gRJ9B8pySLCWGUD1jiITSS0KDXuxzd3zUNevediLoVCWBwMP428i+jRHekGXkBzczCL6nzDZT
9aLLaoPEj49UwzAXN+BEknHTBLi1pAGYseUet8OeFadOecTowMWDfc4FbrawvJeTutDggGyW1Qxt
hL3lVGAgfu8fozbfZ9Fs1cte5aAw71TFk5i5yJWZHXxy3NbIOCvMwEssHenC6InEqZx8l5jZk8AB
TgGQSlKi6bnumZl+jmMzM5UJhwaZBDPdADobIdTqaaTSMRp9Pdi0BDysxljnw9bJIKiAJsTmwAuf
QL/XtfNRNHQmEswpoRkuFeNTrHPlIbXo9XRaeiBt+EFgmIraNFyOvf7o+gX/Uo7rjDomiU1SZ1fT
YD+7Eiqqnz65Nn0qiOqPQm9eldU+htBaEBfNDUmMwQ2rouTtumH7Ycn0qILug+iVE6CgR8xQhEZ0
3rQGfZ6uDNfe6FBBT75QF9bXyZzIHGlP7oidXpbgvb175BWAt4ov7yVW2jOygOtoQnqaUnZVKDCk
AaBgRs3MLXeM7OJA4aEvgId6a7dsv2gmnYyZ9UMYzjBec/U5Sfx1HSPYIs4+Sp5y1/PugzL7VSn7
GyTHKW6pE2E4okwDpJ6wq1h5s3d91KUFNSP+iNMMGMM5tAx6wbHFSZ/GtlgJPbgV5nCySS4ihHGe
iI7Lcl5y7Fp8isx8z4BWLYkEckoquiqqHjPws0bH2DhF21uE5V41EjaVxdarGTyqo3rVW/EJ6RnB
17Vze3JqO84HvTzl0kxWgoevcdRjW/qzCxCGTuot4KiezCa9Wm0G07Zm1IcGA3laKrCJd89W633n
RfdI+NnT6O6oixbCQfWroKkL+HcdTPCI3a+QMLri8FBYbMLOeIdY8rnM+kfLCm6m0Rz6OF2RxPuk
5twfX74OBKpwYi4RxAjo78azjH2CaUgA86B8JB6ymSA7QVa/x3QGHTS+i2T4QYflMRC4bnBHfUs0
ZAhwtJgbW0OcO4ldnEO/wd1rxf5JNPnWs4liwiSZrnW0z+xZzSvDZI6GMZ4+rUWl79QAzD33E/3W
3kLzvrBaso58OkaD4QGnoPGU4H1BioeRbsgmvJy32Eqv0pvYQ/AFLCZJtxd9/93osknG1MaVzYxT
3xq2+ESKBlRXy1CYO+Mz+fCJh4vGj8mXtZ5C13vppL0v5x52lj6ViVsvbaPc51bGBoxBbtIH5nXF
rzygdolKzk1YECDe6NekGh8n9NI256ZGB+ZqYz6MhL1j/yVBMOFORbp1ZFx3tbBp0OC7KAYUutdc
4975rLUGYEZhnA0CMdOmBVUSQ3oCDDzgtLTfXIeX7A05XIXAfE78kbLDP7cuTpm5OOllvEL9UW3i
Qe5RDqhFIzWCdk2EzyNny7nH4YqCEWPISpUMbBsquU1BeioIv9WEOkbzjCJzX5kpvhZd80rxrMh8
DPZjzV0byG00gU6tQJ3Es4WxMkKiw7FEStNbpTGLAZOx1/AXbJVyrSm548i0kiXPV+DO4oPstx61
HyVwQjWJs+jf+sI9KWtsUYjh/GVUe4Dzv/BpqHEu24NPI2q+mU4yqS80D85h6ZwL4zMx8P467VKV
7bEgmmNMig0n0H3KYqi7+t0YN9esILObxg6eiuR/s3cmy3UjW5b9lfwBvAQcjQPT23fse05gJEWh
7xsH8PW5wHj5QqJkVEWNalAWZgySkgwX9wKO4+fsvfahzMebuCsqGvrvcrpOyuJoNv3G7iEgSm8N
Q/2UB0ipSem+ykkeXEhzguZihN+0oT6QiHBRsmDrTf1Me43FIgzuGpqWZV9uQXRYWPiIpBvp9dIZ
EYvgDoPZpcs4dpGnFL5d293oRF+RGjuS+EzxHOR7P31SsX5P8uSrNKLv09jcFJJpA25YSmXGo7IU
ixE5D4F52NPSFHtiBiKhMd48xbSQOz3wk0PdUId36mTIfDda1aVS0Skf3nt/n3T25RBTnGTBXVJW
W/g01y5zQBqbdOZ7n97SDId3afTUhHc2aKsz+w2M4KMKu7Myz/vTgNGTDObm0qLRurUhFizdyToz
nPZdROax1qEgyRmdxfIs0fzS/mDOBEy6u0mhz9GCVc8iLU5M7Vb0KZCzOg/M4m6D9DhM2gutXWQQ
alrD5Ljs6HIXffmYz4uM6Yxb4EjPJIhe1yF9r2C6J5HngjHOvc56N6EY5rEsVygxnkdyQNmAH6Y+
YXpY+E/SE+yOfVzzBGt7o3MGzOqtVcRGR+oYRYm5repK8nh5okok+MoMZuwY5YrmagCS8o60unrT
0KANcm+FipP+2kQ4k4lCwewfKdWrvcsp9b79YlWI7Cy1g4gvF5PJehgFJ20bOfW3cjSuOju5yFz3
xUj9F3cKac9Gs/iH9j7ZOK4XYRMIKHJpOG91ihHHZs2qwGnXnVYudXzuHvd3GTnvXeB/T+1sSRQs
fv8U96o7Rne97p1lc/8gPulz6k/RGOyseklfyCyHnWPZD4H9SmvsnqEaFkyMq6u8+wbfYJNzDWNd
vEhjq0fpylQw8sPNRFwX2st0F0bDpdURQpGVPb2WYac59BPBvNrLSM5bIxKVGdJQyrhXok73Rs9D
a8yJ8rHLm4YEuYVuqnPED+uw60DBOEYH3Z/xhy3C4uD4zibLyPOk9X/e27Z5NmooqONUY8+aRyx1
IGdSlM7Qb6jOy5rdgqYEebysi4VNt0HC3DqfWJQGIroIw6Rv2OTIxaai32IpRHw9AiP5hh+qYUNc
W8spdA/+6IXL1KAJivebHtpL1q4zmtIWA6yl3wjwTAp1KLF89Onfyg56UVzLsxp4yW7s47sBoJtR
ed/pnMFrzRDWGJqagw2cuTX7IZsA62bMUNjMOHmJd1F1aLXoBIBJyeNj5mi0f0gkxIH/avs0cuyq
v1VOd5khFVgW4/xYK8n0oA0wJxtiGhbakpnxmvCZC+rCfpExWGQVQbD+6EDFjXrEV4AVHFRK5ODB
G2ovQ9N5LyBENibm9EZHuGNqeLKoswck4nSSeOSehMqPaDXzhdBoblTE3kTxZRWJDZw80sCJqFOk
FGoMqO2imAhJwixfUigK+FVPxnUd0GNKCG2YTlZjnSlbPaSg+Ok3sDdDdwIqcsON7qP3ARSIj9OX
V7oTX3sM962srRcPHvL8hWOUqHa7y8GN9yl7qD6ghDJAHAg3KlZxA/Bk0v0Tpl0e9TGako+ixq/K
x8rtr/OkfZoKqrmhY+FXzbhuxLis700iX3NjutFpuw8uY1CaWisAdm5IGUdduCdq4U3rs4NNAC7o
7OrGkf2lrhnOSnT6k1DALdoxp65gZJdOF5HZvvuZee8VKFw4W+EJXo54MKKJPGzgpf3Q1auRK6cj
WoD0JVFk1tbhdtclxu7Y2MpWWkBhtNscBhNJF8+Ri6U9s2dZChsNUofRvDxovbg35w0+Rt9rOsdL
AyoTOhJv87H+QTVepMQo9X572QaZs6JAGdlvmdCuVLKqfYhaJD901nBm29V3izKU8rghnMXmA5ja
G/QscuqBpLsvQZ/NagKIXUG3LPpIoo33X0pt3jPYDbQm87mPUmPfxMx8SFlAmEIqRzzXOyaV0OTa
73XlXyfmm6Q8gpME2jf18h2QK5SX4rs5In6ue7I5mS3ycO55jpmIDmhe3Vdpj/xQQEVok/KAmXsb
ldNT6oEmylKELCgO9Br/naZ1N26I+i5btGa1hcbpb6KKbRgcd3bsaOUanMM9fX+zqjXgyNU2Z/Cx
EGgkaz9GsZIAUXcjig22N+CVd7QTCQmCC9KW/ltYV8/FnHFBz3VVOFNHVJOxrVjUt3XqHr3cxioR
Gaxds2p/qeewa9uwUfjc3K45fPysGfHJpns25uypSZB6pCK2SA0roWYSw6X2ir2cHcnhmGZCX1GJ
y4UpxnZRa+pUeTwLLOIzD2nSTgcDijtiyENGJ5i6zUcmM/86D3Rr30ePdURlkTnMKMhTNoh8piDh
oR8i4ajYM+guS1JkxShVwLwTjEv6UuDJdSszjwDYMu8ILYJPkjnm4+jVMDRUPuCRsI953IM/YPv0
cUYfX+I+IQYlid+NMtN3jSHWcj7lv78QLvzvH5EI0hkuHBBrudJpS9n6oWd7uw/nkxt91vr5y8d3
Zs2qBIvY2mn1ud2DrvDjEHSK7MvD3z/ildyFTVzCl+0iNsnubRnGEPidgToBWIBtFdNKhjwlSr27
Jzpya5sjfYyGWaTfKjY9bJkPYZbRPJxGbD3N8OaH9JcN2t9LOV35E8U600gl3W03NhtRaxVkKQb6
H1/+/tHSdcKSZcS2raPjpqKWvnMHVICZGjfioWrnyiFoy2fFxmL98bvYTqhjPv7g49vpfJgka978
91HIFoeP3/79I6Gb3D6qvRmL8cVrsiOJ5oqAeq9mLsQV99d3rsOGbqiR+rupRwfT+MY2CBnXEBRM
MOcv1nwSpMbTx28helbU2qSo4UxCRYctYnYLuUurLEowuNa7ndElKozkwh5gEJR4wg71/MWJyuIg
wvO8adZ2yrxLoFwdoI0o91DJiH6w1cAaQ9IU2cVuwN/mp/rb5DDgKAb8C5qPBdomb31ATztHw4Ry
YofUsnZEiMcWgUHMSF9fJ6FJVnmavfpTfaoDooyq9kAY6Ukm8t3ou/qA9wIadqLOfSU3wbtXUHy1
AnNzZNMQAyuxKW1rYMLkML7I+XVFEnKsZ1vYh/nlkBjorGvkc1ZL4qMVvuo0SJYejM8VOAJmVk6C
bhINiBsfe083bxmZ9ku8MhD0tIDmOgCbhIsPW5nwmxNSiYmESbIyPTesdi0NRrdUe7eHoML8vblg
cLkIpD0x3FqjzNAuhGuVT4WnbWr2eQTJ0PwpXFVtadsml0J1h8EeN1rduHuXodyCtEca0ODWfM8L
kfbiLO7wue8NjSdJVpbarobM7jdZSjvF5SNAMOh4BTGdxfjQmXV2amxqLRlFGJjJ8i1CS6dR/ein
kXXOo71DYNx160xq+XkAEsUf4mGj2E2uRSvkWVXqt4hqqVxNnDRhBpOQzFo2yOPefeO+gNJ/6i04
ONmowbtjqWYznr/SHGQ0NjHBDYu6PEZo/aoUmlKSB8ZJE9ZeDkPGPrhVG1K2T0EikSkRsfENeit9
n4bIN4OMe2Cd+lNtjswDyu7J0FPBvnG4kEVLO5PygmeIvGrcBKdcPPcVLKluHY06aajtQ1kaMznP
4veg1b/19UADuWT+XQXIRWRcPXNDbKuhvQd80jKGTa19lU872+zCG4SY3dq0lxbJMUcEQjOVe6+J
2L0xsUlKf4Bz6lnlTk6Ar0bGhnsiXmFbOQxcgG8vgqyJrnCwsikXiA6AIgXnNdTawKP86XXgZF23
x8hqXyJYFUvVa91eJsjuBmfrtqNDNySIFmJKvVOOMo1B+Ay9d8JwUWriLW10eZkoWpOTFh+LiTlO
gJKKhnkgrrpyWkGBSbZ1MAabuuFvOAxesaiP9ZVeW/umkfnFIICaa0zj2Hcnh45R3C342mIN3J/G
pcaqEo4hQZ5R18Lw1MONb/jR0QG3qUW833kcX3YJ/q/5msBE6K4MNrO7LJyu8hS5czwU2a2RJfeB
39oI3VPgCSUTMFOL3owhqp6ivDiANK4ugiw1wTETp8xJCh00Ffb3AGHDxsl6Z6Oplk9SRM8ETr0y
sIthl0xwALsh5fNIdywciJWVWaw+LrC+8MCacKIh7gAGrDUKaISbPBDMIxsw56DZuYsRITAuOsK0
t8RJ04dgWF/Utb0iTTY/szukGhrqSsi6yBfi4l5ruw0ZVdm6aLJoKyJEUh2j1FOekTzQjMF1kgYD
a0jU74Ttu8ux8Hyy7eNsm2u9hdg3Nu/aJiXncujGHZ4Z4/bjxfqzPsPv1srtsVXM76QveJxUbNUg
ELn7FsnPHpdp8811YqpqSepnX9gWDRTdITkr48lSqCNKau1M5dadCx8VowQ/xVli782oOS8aQpLa
KZZrO6IRX/qee5KN9BaOSJNTM/SXlWceSXhGgGtYE2DEpl59HFKZHXqhSjRzwTNssJzxzAgbgZ0W
K+PUliBua++ibocGUQX7BbqTxfHjC8FkUFLn1z3Rj1+n5FJg2SGJU8T2yshgyOswHk6GX1IJut0t
JpNgP8Ib9ypJ3cmI+14VcbFxtbN+IpBjzAauBoWdICFDexWPRngYK1CXzP9AjXnlteijl5HFbTDh
3XVDcR538E07E02DcpvrMnwcYNuekLM3OOSWwvLMfUDgMRIYfMcgiU6mGvUTDpxNKFvzVNhUxmNl
emcwmPx9rixqyflmbCb6gzxSDkPosqlq0nRTZx4k6Fy/BE21FK3DSsZKHSSadW4n9bpuwE9EkFXx
NDXXDOnvm8onQEs5pPb2wRvjxunEJ4T/k6/biS7wHlJXtI3quF2BlGDf9LGIeYEFR9QyH5IrKcS4
YbDRETtL2KGVo8Ajnm+fDeN7WLTj2slGdrzRrumIS0cu8hYLjIfZ2DLcT2syPLCBHC0iAFZpHbMi
GMPAG9yz6RiAn8y/Im7BgyWd35thduZHXrjrIsp02yzMPWbEaAuXIl6JpCLLi4dBR5rLlhN7b+v+
IovN5ioI6DJ+nHxu93tD8Ejty+ka8V10buotkZgITWK9uutU+b1D1y/qkRTAIbD2Zh5gHzAM7uvE
3gyeFIu+b0OUGGyHLMhZkGgtlwhirB5jkZN7b9vQWmzrSbfhTZGndm4gMFtAR/IuemW+eYYFma3K
vAvR9/R4iYCwZxkVPq9VlF4Ehdu+Nd7YL0YzrW7CJsu2w9i+hwgIEeAJZ1NWVbcVZUcdEtKGLOc7
usN84LSMEMO2CC+rtEHLBEVqa/VjczaM5s2ASwIg6/hoNmO0MTWd3LAG1Le0gnstxA4VJOoynZxb
iF1ikyvi1LFQeruP998ZPAgYFrubIXKO3sgN//HodeMM6Jo1yJ3VolYkevJGb6vpIjcK9yQC/pHX
crQxsZ0d+BkKIcTLV4TdxQc8orhuzGlNXLp7g+jz3E0T+dZI7Vu5xRmXPAY9YM6yzeRtX5OzNUxu
ctEjZzJ8yJtKc6pNPM17YDTD8ODoiBlE/HDd0IcdEPcrMNHkhXGFsDz2xxEN56Kzx71DtMwVChqE
MqlyVy0Calq+4cGauHPaVIYrmXqEGlKunVjAk0NUuS8fP9UaiYSRG+RnSraHziyjdWVA7cK2JC/j
RgeUYmGXV07wklu6eBn5RiXZX98EpDjPXlqdyoV4S+G0jzQOWqK2ELLzhMzX5OmyQ+qL9PD3d5qV
nris+21VBWqnyUKc+fqYwybOzLWviOvIG7/eprFGqSblcBbFsIJU5QZL6BMdEEoLGg+yu90w3AoU
CAe/YgATmSHwt6x+gCzwItmm1q1t3Dp9hQdt3lCqRq9RBeNimGDPcv2U3+O1XqX+dZ3ZFg1wuz8A
vVtESmb3UEQIU5xBkrqIHqchRG/OLE9DmFkXo0VuUaBtmoTJ6liR/kFLpzuffO5ho8WQACwu9OGO
q2GNRPldJUzDAHDpCO34LtD7B8Bn9mYaynZrs6CRGd9u80rNWGLYKx/PkJi7jdsXQzHSJlrjbpts
G+mgKiYkFFXROSEM2ZJgzehVI3V+GvP83rA6ua4Y8UT6IDd1CiDQlCe9bNVT6KX+tilHtZy85Nll
g3/PbOJaU4PzTEjlUnbygVy76p6elru2tOqFjKRsE8FTuRhSIqXxW2ZvWjSnPEtK7Vi7q+fcXFTP
/bnAH+E4SXfI7EpfI4RynpWivx5k90XWnhU6FkArLssTBIvgkihjtPq+a1wHIwxbcxrXXdcab6MG
3twYKOFQNT6CKNtgjNKvmA4845QJV0E9GjdIlsiDDdBejxTN5CDxBxEpRvtaJ2lZ+mR6TrbOzhb1
B5wUPd/xAm9Cl64APQYLc5h/YTW0wnwNKckYwRCKbMM8UvznK7r48XYsjBfHIMtFGLc9clug94RD
zXcOLdaW4iyC4tbRczejAecbFUavuQ9RMjRXdmM+ITAMn/OlVsT9YxthPgrGbhNMRfpYD5bEx2bJ
XWFl5YUvojNExs9OI5xvtsmlU6feUxgMT5NoXqe6UBfMp/RdPg35nngzbWN3TA3oZpRrW1f5DfzX
BqtCBuq8ISeHwBaG6HGFSaHSTlNu0ZxOcnUrmVfRkyZqNU31Z5etxLYiZfA4FF20anwC8Rw/NmnD
BNWmHvxwJ8L6AV2SudIgjvLMNKABRfgReLreBG50FlnNtP3rEcbT4+jYZx1cgO9lV7zQEhQrmp/j
rrMNj1Zi7Zw5NHq2FXJiLrF8bQyNfGKEcJVINfChKUz5RDbtDcUnZ6dKO/x/h/qXSXqeZLRgf5mm
tyqSb8V//fd/3b4k700YZS8/8uj+8+//7Vs3jX+50jQ8z3LA0OkOgJm/fOvG/CdsvIVOarkJBAn2
zf8G68l/iZlh5xn2Xzg7oD7/5tKZ/BH+XcvV6SXjAdD/WbDez8gR7OoWUEkBcUSXMKoxJP1sWhe6
xzPbTourIPseW3cDmoYarauUcjmkdBxJ64VWBPyYPW+AZAE1yw8G/8u/6CY/gqc+oZJ+fQW4938E
8IQ4cEyv5hVUpb9IJ9r+ebAq3Hilzsa9TeiQW11F3TNAjmUL/9TTvv3zC/z/LCvyd4iFnxgMvyM5
/D+YFel8yWBYo5Buf7yg57/+17VsOv8ChegCCKNdhIR5Dmn861oWFhAGF9ACjC3Tnq/Lv69l41/Y
dAzpQRWjaLfMv69lYcBg4N94JEiaNqbxf4RgmPkKf9NzpHCkCcLRcQgjla6OQPznC6lxXfC8DU4p
P43zixYl6jnWSBctBKqoP7B6ZizV52MBezCwzHHz2qRb/nTRTuTOBdLXaARmPEeKHKqM0u3117fG
7w4iDeLXdM/Rbaqynw/S2SUAUW5P+hzYc5EkhyeDpvzq/+IoEDJt3jGXpeXTUUKGuEaedhpGe5pO
BVD4ky56JE1fH0bM9/Hnt4xd33+OM3PKfgjw1DVbD1XaJ8xSUtyJxTQHcij4FHOiW1qJb107PGs6
cZXE6QRXo51cWy0dg3D6nhphelJ9Tn8EnbKVEzWhG8ivW5v+CBrIU1TW93Hm3H39kudX9MsrplFu
CpY7SxifLqiuCcvESiUxOzJ91etg5/XGgxvNtJ2iOW9U/Roizfz6mJ8/czIzHeMDGmd5wuLG+fld
qkKtJMYCX2BWj8VVXnndpkb3+ico3Ew1+/HUQNOZwrCE7UA+5X+fPox2YNjZkoXIchoPZ2Dy6Vcl
cbXzDYKHk9R4I5J+WMmuolYbkVtCYCywDol53F+M214x/f/6xD+/2R+vyGZ5sQxTN3Xr0x3lan01
uDoXuwp0RBehDrwCA0RlI4fOAX9WOhwnOey+PurnNWM+qj3fY3zAHtG2nz7irDJDhpg0pJsufAxr
ZCt6qBODlZnt5usj/QxYlGI+EogaUDQux6Ff+/MHO7IfJmIn0VBhFzmAFk171pLKp88xIrmglfWH
xeM3x7Oh2khLNwz310/YVhMCvXkk3VXtbrKBZ5YBJlTJrhmbpBR/OD3j8+3N+bn4UhyDBGED3OCn
K2p+EUAbEEEMtbVplN7QS6vbI3bCxyZi6DIZTMabaHin+cWAEWY9ja9B/8NV9HFPfrqwIfXyEJgf
BTTJPr0MZftaJKKSIDsTT4xdpPSjM9pCr1nNsNWJDNyybNKXDSS/ZYO558Ac/U9vxm+uZZ52FHyQ
V6nrPi/cRjeqeHLmjJoRS2uXZWuzAOLRTuUVUe2rLqfzIRjA/+MrjIvLmS9o/jPkp2tZNrrWmzEC
WBdQzDkeJrHRHDW+BLDmUJEF9Ge+PiDP9E+LCPeNcISp2x7H+3zLEsXh1PrEJa0Mf5Mzu0WqaN6A
LLofvOjRzeGcC0HASeujZfr60JQgnw7tkG7PNScF/lzj42Hzw8PEItqxoPGrYfSNLw3lTFvqdHLn
pQZiLTW2YVkFf7ihfntI1giDKgbelPO5Tk2drrJcDWFerYfknBkJu0+CxyQw1p1XFxiNSBL7w3ka
vyxQlkdHUBJ+DfbKcz8/DxLVu/jrVYIGaNhRDZxVsPyvR615QyqAzK+P3qGrrauQcYhfamidhjpd
Qi/HytY/24gJe4/+yNfv/m9elGGYLtRMoNqW+PyifGvK0oRrbdmTCcJ4TCIItxheoy93/lBoOfZv
DkbriG0QtxKri5w/lx8+aqfuGcYAXaBG8Bp9GNY8zdSEwL/GfRpbei8vcPBOcIalDL0Nrm9UeUQt
IL90vRAbQEtPGR1605p2Q0ejYV+NoIpnS+d72XRdCPeVT/ZQpV21HmMdtbMXmYtOi80dVkZ55vim
XBG5Y6z8eugIVYXy0uKDOpouOMmgNr9l2ugsBn14zpr8vhuGG5MBV5tYTyWRrVX+3Z9uM1vAVFTr
0crP0lFbJhAJdRoDWimubPs0gt3wXp2mWqf57BsPjo3vkZeApAtmDSKyrS+qFdAPArW6dSD8LUG1
vrgr6CDZWbLtbfShsjg2fUPgYX/jkB9n9Mgq236eBuGgIs9erkW6B6kCigRukgk8oUZCz4ANCPpZ
oslVI7KVQ9M/z0viklymFV1bLMOQtMiKUFE33Pnyniji02gXJ0UvvFTRuTNKk9OBZBbYOQM7gl86
jwZ4EcW3vP07xvJ4SrBtx8HCgUWVOQbtnBpLcn8e6Du65miZblvnLdJCcCHxnaZJB67O8BaFYTn3
s64KdyBEHGF3ou3sadYt1PUJWxbHjdoHqL/7sUfm7DTcD0+mgKaFiwwiDsxFY5UF3UbD4zQ41jYe
gl3r0qxDlOHoODfQcXV1cuyYTMYatgWvhOORpxsceVfKpL/lWGjRCioP9ebXNrJ6iVRqLli11948
Kwg/qrK3zkR/k5JziIrD4glY1TtAL0et2yXjCuAw3V+wVuRdpp57NJN4q9pLQ6pFZ8S3bkBGRhrt
0cBsKXGJXukfXM3fVjCD5r6+m27T6mDHx85BV8ug34qvhuHO78R158TLaXIeFNQupz76xQ3R9AZi
/3Q7VPcM1heEsdOWDuFVMSUIg0u28OOKJPB1FWF3DhNQYNqwScDNpf6E/rncGEW7MdEuZmI8lMq6
QB+xcPvkGpME53c7jbc1RJkQ2ZFJkRiIW+F3B7jZz2kF+9a36V6a1jby6axa1Qo6HBwaZ+Hl+Urv
1Rrp0LkxPMQj+jD4mF2qbXyfKNt+ZoXCOHi04OoUiPEkMGDM6QjCXAIMr6sSbEqckFflOGOC2MDk
/tILHL8pcwkLcYuJu4iec385silgolXmW9OKh0WSM2WpYZ4B5tylpnFOoMs2xRjD02OVTsm3Htdh
HJJLPF51EuOZz8lsJzw1owx30Fjuu4neduAf3JCxM9SdK00rLpq0usgag26m4V5NAjCVKK5Mhf7N
x0OLsN1/g7qzTVV2pGhGzULzszxHr3hX4d1DmruTgzYukLCs2f4xN7E3OmU2W+9N3tcvVgmOEl5q
4g77iMjGEQC8K9el2e973d85Ibln1kUkdvpATr3H0wiPBTpu7t94xHp0W40dluc7n3b8ZJ0QJMEO
X0SEv3pYWYPdVN0OaqsTCFBsenHA2cvAfxWhaS12+ngVaTcW13PsvhUSV1R7zCEIAjszvpkpmEyd
pE40zAQ6d3VD4ip2noSgtAro1i5H8838IThHo1nV9y1XVL5py+NkbFD6EhTDv+V9DBmVMWwqc4Z6
06ujjBdjzG4S0ZIlzvtD9nZVQWIO8Fc11dU0qrOqTfZDh7FEkJyLTmFhK+GtNNPBb8wiyIL+yGq+
8Qbn2hJY3uQb84hFZDhAf/C5P3jtSTB2VGwhsGwvsuEovUfydla+cYUu0qHP0W8T6OP9t37cVt7l
MK0V9KHQvbTiu8q7dvxhQfN3PTLT8s1H0zuNhNyl3zDZjz2JT6SoVzqf3LhQHdJe43ksrUWBoytE
AKpFT3rwaMu9FYc8qHKI8CAY3aWLvQDkuVVvWEoXVY+2uXxtIARk4TXR5ZZ5bqYW7emlT7hzjkGA
ovkdDKRGsz3PxZlFxhNRDJtG45b1MSQTRhQA5ggb9BnVbP+n2Naa/tZsP6T5TEgG3jOYL0NJsml3
jXv3DuDqU1hceizQhCWeSTfdRxaRTdVTGvkrCkl0uuVZ2AZL6Dzb3nIWMwY47NRSEklo2Lc2VW5U
5isCVgh6rusLqZvXJrwlU1yG7bmHwoDMxR1hVYtQ3FXIWmf7f5IAfB3kPqjlQ9Un57Hwjr3t3ZDi
MWzKBhGLUQU3/YwpaGE4KOOa6fwaFMDKmy46n1xDdWnQSTdtTBLpOKdQrZL0m66DZ7ODdZiWK1Mg
i0h7QE4FrMhk43rkqglURO9G7Z8A7dCwd1a6Zp2SuDjPeKyWjPcFjjWSkpTGPFqLkdUc57w+71X0
A4HGJVYU7h00tqmONb1pNgaRk9o8e/FZMlSrMyeowJ+Mh65XG8eJeZgZz2aQHEe73WE9OwNBcEz8
6jAl9l0BfhnnytbLxnUp5hq6aZyF3mLASKb8FQ0vU84owqOpDe9OPL6V4dHy961/sFp91TvletDV
nPeBeBtGeswjb2mSHELy3HqqiHIWXbLmuXEStn0dWvdudaNNs58x3fh4XvQuOkUSniVuetTPRFZ4
tgvrWJxpvtp2IRSv7g1yxEGqYwijj0HyKvSql4klSMkHzDIPqZ4fQYRuYnSEgWntlf1Y2ISepukS
kTCZaDr2iYbEjY6pz1Lo+kuu3pkxUVhA0uqpCszNWDdvbPfThqYOfS7kdizoYAG7kF4Jwxf8Ucuu
nihUFrpWZ/cxMs0m3ph+OoZEePfS1/EwJs6I8OPrWvfXHSWbSIOejEGrhM2cM2+0f6g/Xa9pgDoA
NIJCYOy1pn4HjHMqcoQuNmVFWcEgmWI89Ek07jHT1H+ogH9T/7qEH9FlhOvjGvLTjpYkqLjFRZYs
VZJWYHAM74IMqwwThJr+mvXQow7ei8u/tsk/9uJ/6RlwqtBr2eMwCXDNz13NsdIs9OZQTtWc3D4i
llzC2IhPU1TrKzvqk+3X7+3vjyddtjXMtqX9udllVcR0hfQMasiCgacBnAmxbUZRBcBNP/v6YL/s
3+aTExZDFYsGE9uqnz/HjOo7ygmvhPRnrgbiclODHOtIe06945Cjrv/6cL89Nzo9ch7gmFL/fDih
VcKJ2RznrZfvJ4tKXqCpXFA2X9gN9ouvD/d5jMImjNMjeAS3tSWF/vkyxcTpRTVSOjiZPhEF3Q16
chQ3KQ7SCukXFFh9qbI63k0iY+kP+5spMU9DlNCaSR3s8F+/nt9dtWwP4SujY5HsmX9+tzGkZJWh
ZmBu/0CLvInUZdFpf9iH/tIsnc/5h4OInw8SuUObCYvunZkKu1wQECqReTjxH26LX9o5tAZdJgrk
VDg2DdrPO1AERTZYcZoNUvDFgQ6D+J7HU1gezda+jgv1ms/l3Ndv4W8u2J8O++nG1yKmiu5o+6Qe
9hyk14rrKYiGBzNRCM8YtytMMXL4Q2v4NyfLEiBdyTbaspha/vye9hkheCYwoKWL97xYI0Vo61U8
IFvbWkgEDIJ2QH7SOuviejkaqdWuvz7t3944P3yo85//sN42Fq0ddn4aXAOi37K0XhXEYfcCL1ct
4ruvD/a7s2Uu5OjEg8008E9nizenxNBY1EvJ3CiZMaClsRY91ax2XYzUZsnr1wf87X3hmbzBdAh1
1/60LEjZazlRieBANPCVS9cMGm/fmV76kvLsac//8dGILsNMJdgqCjq0P7+XeaISWYA8WAZ8douu
CjaQXKelWdjfvj7Qbz40j/Y2I23MGsL+/JDCjIQzXc3zMJWHx8pVQ77zVJG8NSOjJVzEurr550e0
WV5sRpGS3tCnN1IYMToTaXLv1zP3a3jsKihhZUrV7ufyD9fkbz41T3rSYBg0j2d+aejSWGIYCO3I
jFq58+nNnA3s266aIRMXX5/Xb+56GOyoO23JM9/5PCfQYzWW0uby531+IpCYDlMOlQPxeL/oGIUb
2Bu+PuLvPjuXyYsrbdpsv8yCJgP0RiAQx+WVtu4c9ovK61dGHkFLT50/XCjzDfVTf54lhaYxY0bH
YySgf1qyi7ot+zBhplYKvT6SGtNuhzi3r//RKZl8UBaQbraQjJOE/vm6b5LeKxq0OBioSXLInaBd
pOQ5miEbqFalf1gyGRj9fFYmU2fqJSpo1yOcVnfm6+eHNatH9ddxG05oF8zeQLE++NkMA6NwX3BB
zZGQGhjxShukImRPATqpVlGs8CkROl0Iqtax7zIj202NjZYdMSnA8ngzpL2oUOIWlIb+kSd/ZKxV
AIiecV1rJtlV3VqGvq0dJ7vPO6ylsOkgTFlR7z9g8h6JJum9NN+yo2I/P2iWdVeVdvDqVm4mjlo7
TLgUEpdIAduXdkLjjq0DCdR50N14E5yDtbQ6Ig2QanGYcGgAvWXIPuk7jUUHq6ivYDZNIOE2Zpqp
fl8qPX2Ff1WLSwf0L6qRyid5ZB9OiMS+gQX1AD+S94UNpIl4vbGqXUkHwzc6cMfBaAJyKTu2IvjL
x5x9Yl8H+gMZdXjdkizrKxTXWkOaTUhWyi6OSgNIyEjS1slVBHVvZafjOMGImznk4OCbxg0ucwVf
wJpMcziHBlNHO0MvC9xcWhWnIEvQB+AwNWEv4eerXowsrbRLC/V8vMkaIfx1ps3m1/R/mDuz5riR
LEv/lbJ5RxoAx/owDx17MBjBXaL4AhMlCvvmABzLr58PVPW0GMwhLeehrcvKyrIslYkIBOB+/d5z
vmNPNEP0yMHojgWlDE4cOSS7vrBL4ChwadYEHPMVgOy0KK6X4KCuPWeQ5qkZ0zGkD1uUGlJ7huRM
K0oo376HH3IzGBqeFHLdaBIG2F2wktqhCta02Ds6TqZ0y/2YKXs15gAuCXE3oEbGYxDDBTSiRoEZ
gCInnwiPxTxm0wm5oMPMmdAFoXL0AtcZrpzKxnJlB471MhCAusmTEDGhOzQ/pm7Ar6xMJu+LSSm/
3yhZo7bEpHxK0glWTUpnXzcUsltOeStMwdZa17GoLRxqEk7PbAlLm3VjlYu+cAhTGPwHpwLrrXNu
h2hRleqgeDnsFVjF7pcag+T75Bcl3VoQ5RlNBaeW20mndbIctdK60eTQ/gxiJ7+T5BMfY7hHGxo5
8brPAw2dgrLgxSp6On0R5Dlrso7hluh0d2eE5jQtG0tFwNLoIvAvxdkMh5ydHROOrOk6hcYmDvrw
Oh9CRK/NDERaIVb3gbfk+rCI0PU/e673WBCIieu/AIKryuBCjR29ZEs9jU3kbSiIECWWRnUK2C/W
Qu+ymwSyJlpb5PzxHgfBkCCMhB1CHHj1BQB4v2n06plu/vDDzowZk1cws8HtA1vP9Ahryl2aZwy7
DJiGyjqWpCJ8A5/ASKcsjN3QkSaSzPqHqsBYDU00fG5U0Rx6QG+YHWinwhkhiwdmlYEz2Ei1Syiq
0McSo66iVYPQc+fFbQ8DwHCJWUd1vBz8AIJQT6bhnRa3Oe+YqmmbV14Da2FQuqQvpFvpctRbRPeh
mW4jotJ2tdNqEAkDbRmb7sgjXeHB9QveI5HncyRFRnNjSN34GeFvdBrDqr4BSup1S9BNxoOA+gvc
xmxuHY7vWDCRT15EUSYxe0J8eHKCcPgalRGRJ0nk4KXOg4h49jLZ5gX0FobdzcqyMgmHJ8Y/Bd3l
Gdw2adij5V3pnYL7SnBPRCRm4z1p0o+/GwGcG3csYkKJKl/A9lT0v5u6TDKEO6nuXzhCb8TSCbNy
PTVhvmqFU6yx6YxPJkjJGR9FsW+2siC0VIgryIHFla9PAjK9wBfdCDDgsUyLZTfa9a0Wh96xKmdK
vE4biTZ7VsqXAn814eXVyNoQGxrpTp0V4GfCRXHvTEoASi/T4dY18GRYahzvYssK7pKJ5Xn0wH2Y
BoTHPCeNZTEy3/zSSRNR6QhN0EhCf93mvvmIO6vYMYgH7lxXzm06RgwssoIe2yLD340p0Mt0xzwM
TTrJ3aQKsAYmiO1H3Fn0ZX3yQQhCYxDnrrpu4JvJJCl460stBPwHDZHg9Dgc64ONgwYW0ZA55iKy
Ul/nHa8tY3ZGAEKP0zY+pV4H1cM06qT4bobFGK0GnR77XcVogEFHVLITJ+aY2CdfRoG+H/PAlleG
hYF4T5Kh20GgE3Z+RNI7omPQvLJ91FLXYZiEel/zn0x8avDDIFn3wzKfOPHi5M2dboNjaOpXTWuD
Tg/tvCi2ST66ND8hdoRI/m3LzdQXQScyA8c+CeTti3zyBxbKuBxqqJ5D9QNewADGukeIs5b2WMir
TOjhEpN15R4Hz9HVAsXKAK4ZkSUtBY0kwyvZBUwDEhefwz5trZBaoEj9b4N0EsC9dTuNW0JFh+bF
N9vsVIZally0PBfY45ocqYLdRPQWO2O8GiCYAC4wJqJjWhna2yCtw/uIzI8VCRRwgRGxxisV9uMv
zehcg37qHM9X4rJjHBcO2qIlCpb4vFYuozFGMg5dsnZvR3dAVMmvjQ0XeY0ZpjtC4zUE3xIgny21
dC1TUtiWvVGb4XYwPRC2pqVvvKZmJxhskijwfZhilL8SvgQTrijN8P9V7NddjXS87XVrl9g5HoHa
LWveky4jQxgaQcL2OGC5qUoLK7gMRjTR8RMyeID7AeGSkBOqRa98nlZdb9GCViktBCjI3bTQIsWW
k8bMichOINo1NMDuNRnDmsDY4oNRX/vG9JjAjeYNDDRwF+UA7wZU39LRqJhkLPz7KE6nETahIanP
uqJdzcKIVVpE7tqzQ8BWWPVXQamKH3paJjcCl+TJhtR9guYkCGtMb5K+KDdg2bUVixVhJ1r7aHlk
j7e6HNdTpTsXUuXfB34X0oXh5k469BLQCOFBEzaJGMTsOcBASP8pHE+w45diFWatd2s3gX6rS8Ni
bCricBk6HiFGLLEAM/FSZIHfXvlqqMxNBTTeJE5lvPEbnKeGzGOgJgPPcD44bLgjOQF6W/2S4eAB
TsZphWcVWFsR/xBqrPZiKrsfaZMXTBzTYQV33XlWPul3EVZBOpojo+DGn80zGXMAepPm1xg7YLUC
vQs8jvvPwuaGgfeco2ratvE4PUeW9G/rCAfl1jJ996ic1LlMzbiZHQzuVkw1LwrSKAZHho+TAdLj
TMaz4HYv68LXvJUoTWRoEy8tQAqOD7PST2nf0bq7zVNWGHF67ZQT4+uuDCoCkHSxRLPGaKCJuf+H
zoiL4jHyO8MBFBeP2i2vJgmsTm+F+hcZzk59WVMvHTvMX/5FkYxD/COIYaKv2gqoxLApRD+JW9LC
OnsXeGyQ+aaWNJdnDU+rA5Eim0buBXPu6KLt0pbJVj/WTGER5vvOTy+ureC2DaEcM6EZ65G4Qkp7
5V03Q+iCruLdMZijtlVjo/kqbdlEsL46DLV57KoGPgWgBmxmIGDLWyfU3RoW0NjVcnrE1Cdj2/mi
dyHacGNTEiJW597mn52bkPKg1DUcHbuZ57xTPEb8Gnagc/j0ZbEdqcyFIDNpSPLbprDa1ccXOzsK
it8Xs3XazSYK9POeQQPlT7Y9KaitG0/VMsDxgV0troN2+/GFzk7vvy/E8RxJlKvTopg/yB+nsyEB
2102nN7tERtlh4NiGWEcAfXufCZXOesncSnun018MipkH5n+2fF2Ci2VkNOWLhXEJY8peszwz8Gd
81jhQydCsOYpHEy1tno8cJ/c0LOD/HxxTrx0ImgA29zXs4u7KXn3fjUX5t2I03EqN2NFdYkbapc3
lrf7+K6+//m4ms3B00F4bbjnPx8HvRxAGILNYqqaW08NwCYjv/3kbH3e156/FJJyfY5S9nVLIBF/
8+MJ1p08pfE4D4LnwAnCDnK3uwr8/s7vRihGSj1APFt2ooY93peU2Y4G1qtM7ltgF6/f+b8nrvF/
oBOA3uAfP/rqe/v9Xy90stvx9D1/+d//6+47KuB/XccvUr7863vx81/HGLhvVhZ/2gNe/x2//QGa
7fyFvBWJPz+bT4tHRzL42yAw/y0U91RFgunSa3rjv70ulvsXIycasA4LD+mJs/Xm314Xy/nLJdAR
XqXHQIM/I/5JRKP52ob5r+YT/SATmy0QPdR0BoM0/+xZsrROgHZR0TYpi2ptlv3J7eOvXHdTN/ml
G7ckz4oJIDBCsakEWUmNe8zHOFlWJOeCtqLkS4b6qINu3VgOYSHGeD9pfriG6AAsp+cPdXq9xu08
4w9zqN3maTIIf+3Ae8JYhOgXKpBudO6pGDkSMcFF9raIh+Rnl5j7HuIJpCfFvuguOtPr5uATBD3l
lR9NX3yj8pelNd4Z4yphnA0XH2uONYTPbVVtKQr9tT39zNAWL9gjBgx27jNXf8lTQn0Z+J6I2inY
M2HG2kTpERSj4c7t1oZl3HBrTsIqntKB8sf8KSPm4INbHpOAMOUGHeEiEnLZj96PQTR3WcFUWuuF
zvCZZs00TtMOKu5RDhZsO5P02sAFt2tWX/LuJ8jVjd5NRyslKje068esyp/8Ya+BsimMgJ1UEIKe
BBfstBuDMfc6b9PnyMl+Bm54YwfhC8qGkPlqCOeNs04JkJE/ROPilyv2yn7xCIogVw/JWRI++NrV
UInrCWPwWnnlE0lqJ0QfBJBovyAN/IwC774GHED6k3vhtdlqApO8KtiMOAebkPuKdZe15jKzLG2l
mLhadeDhxYUpMmDUX5hut6oMmyBKd4UVPCG181nmKJPMlv5z4MQ4wTN4kU747JKRR95ZMxf2cepw
asuBu00uCCqO8XUglnpaZavYQNzYx7+awDk1U76WprkWLRgzEo6vNX/6io3WX+I4RIZfAc0kSKfr
blSTrJjvr1O9buD28+0Dxm3EI/cn1YGu5ia/QADmganbcl/SPmo9rd1oBUG2gBNXMjzWaVSse90f
+RxptJIIpt1eoz7L0OuKkhzdIIrWuJcRvmgZASTipjLdFj67P6xlUz9FZV0vGjmL/ayRDtuLjbdW
6gD05uPtBU/ig2iLn20GWS3xACcFjkIBg7a+GIS5JAEP/vZFFozHtplhho1EKBIBSxqnXAJep9eT
J3cGaUzj1PDnCz5qF8trW/C3TEkyaQl5mDB0yIAQM4ORe1wANVyDa9HipRyzWwchX+NY8BwOGDov
sjB9Ns1sHQ7Wlvj2ExiyDR3SCNxjBTwZJ7fm3/go5aReeag8a1wxmr2AHHpRDawKpPNcty8i8fcG
zwFZIU9TpfoVgu6NgAQdIexqAYhnibx29QEMcNp/GUZ3Y9bpJ0aRt5s9a5mHKYg9HkWyiWHEmP/+
H0UN4Dycs50bbjnC1gu3tLdj4pAiQQ7Q7A//Y9n/G2HAmbr/31dDEGBbxOmyfp5dTXWGoQEECLcA
PtqF7l/bln8vuK0WwtAu/jH16tjoKblI5U2cNo+fXH5emN8s3POX9V0a6x6zLL7x2y9b5IYo4Z6H
2zJNnwvpApVtL4PBXm41lufl798ib5Y+gF+vyC+1yd18/BHejmV+3wBD12193jfwSZ2NmyxhW3lt
G+E2Vepomfkloab7mlyiEUkYBKVPbvir7/LsG9MHZvdjfMFcxjyrWckraKRi/ePgxKYSuflWpldt
xUoiCWugqSCXdjTtrXRW39k9LDHkvAJykBlddB5NSmtrtzSrvmDhQWVmP+XdoU7UF6/0Np2Z7kRF
9IVmba2UDkidtSuXREhjYqkrOnFTjGi0pt7dE8373BjxRUiawBQ+22CFFoYOsxyt+rrpsqch01D0
CeNyrJmichA8FYS8dn52GXjAT9EOf685dqMUZWQhaVlb/IRr+DSwOGOYTGZwLWe5pwR84AGqnkSz
rTrjhqiLlZTZ0TJISIZbs81CYhXLEZZq7d2HnvmFLPF7Vhq/te/HOgY7IL0Tw61xaRAc3wTTRmML
y5DjlCztVJbZf2ct+MY2+ne+0v+RxSIHq/93dvfd9+5n/K//kN+f4+9v60P+sd/1oW3/5fAfVFRM
ygydLtt/lofC+ouBHQc026fQ5whKEfifXmjzLwNj1nwmfa0O//CPGpSbrArYI22EL9RE7j+pD8XZ
OXHW6cyWKea8DgUpxerbVWbKOhhWPdIHykia0CAvSAN0DqPRTntjIpfXbcDm9MyBTiqKoyM0vwoW
EKJVj6DbfTJpP8Ne03ZJi06xss0DcUhbN8KDMYZWfM0ZdDNNvgU3hHTLSA+b7RC30SUW7KUPMwOQ
PKJCwAH6Mck6/Qg47zm1B2uTDsTldVxtnQXRlVfb/fUfP9TfLO/vvJnzN8cKyKGVNU4wyn77zUs5
ZWVdVFAPe6xTY0egG1ln1fXohtVGVgyM/AKiJv3zyzwHuxIkgbN2DRYhWLtyY8I2Ada6rzh1Qdkm
7LvplbwUpCQv69Afr2Pg35y+5eHjz3122p5/MEQgrJA2yhzcXmeLZJZijUnjsFzW1ngUbWVcFHGO
Snii4cUUZO8gnkPd9KmX9e1mMHv5LCRNHl5W5r4c8s82gzbRyiCz4pIpqLA2fUCOQOr1G+QI3THp
d23ymRP47Wb/+4K48zlbzdNlyIVvf5/U4EzgRhFftErKvaJ2r28iA5l+ZQXFJzfVeP/tZk2FwdiO
I7eDSOXtxWyAtnaTeMWSsOHoQs/H8lg0401gADmCDe9cg/JQELNL/YEaea3TY2N46lxCnnnsEkO/
SnO5azRBkGTFGKnPq/iT5/X9745dkx3XNdghHTzFbz+h8BhkQtAvlpx7yLHVagd+HKBOpRgDCJlu
iDk4lYGXfKLNmFehP+qQ+XfA+o6+zsFHQVdi9r//WXSpSu98v+Y9med11vDV74vivhVdfu9a8TIS
nXVteN/CSrPucL1/DWjVIHlnD2qtMrutR/yzEF7Szev/7ZSe3WL9ug+bTySjf/MTehRLLJpY+zAE
OmcvBp0wP+pgRC1pWOskaOYl4SX5C311tSIqYVwYBHfcdP1ac/JtDNvkhjCfiZreSInx630CcQPj
tn2p7PK+SdrP2ozmu/tozY0yExkIDvr5oX57H1N2dfybE3mJokOprGFSyip/X7ooDhqLRjHZ1OUW
MF+25gu8kCkd3qPwfSi0kVlab5AbPf9PaSWAu2vJ3N1vcV0UHWmN2HYWOsTwbSttcWFr0VqhpK+N
cfzh1qSRhXnqbqxUxycRdvWhKYbVx6vSecsKKSbGU990eUjoXrCbvP12paNXPtZAcKYN2vjhrtfC
5mca9CjzG6hrSKpTTuWYBEwZpU+xjXajDrT7ZGw+qSKFOH9emYU61DYoQ+lGmufrhllBk4wNj9Ti
gX3D9y+mllln0uv3LJtMaztRkHqkXTqa3V4mfvFkNdmVZUrnckqw5kRWxdRJpNeJ725H0xePfduv
Ri9TJ2tK6IBM/d4cBYrwopmwCyXqmmzNGhKhBvgPqXYuaoaRHOj8NBnB4OaEbZFsuM/oKn9801+/
yn8VzLyafNVZwWcIn/ECiNK3N31s9MQUGpR5vLHtCu6auSdNYkfkwXSwmkC70xqcE35t7cpqJKFd
Y9bjGmofWWBckTQGS11E7l6a+RXgttE0ghMn//04JNYtKJ7PPu9rJ/js89ILA1lBT9Y1qF/eft44
EPnEpkG24DDdlGSGA1FWt/SKiFuMq+CkVBquauxmu3Fo730Q1wcVm2QsFtO01afHYQycb2UHT8tE
4LFEoPNdiji6I6213qjA28Qk7e6aUVSghB1tmRv1rKa0qmNT0gHKLCe4ckN5VbmJe6Dj4R6ahOQN
Wi/R11LoOMIUv+DgErrYph4J6H3RrL0itDeSVINNRJrpfTi7S0LLq8jLwaxFZwhGSxQl+4SDwLJQ
AYzUPJLbyHS+qFJll12jfiBiIYosquyb1vd+VroW30Ver68Zk+4Lvvod4ROLEr1gWHjOXhefdcnf
W2pt+AIe09F5EWf7ONtMm8IubbIVUbgWubUnpHRl6U8xRUuZK/WsyOpZgt/LD6EyCkZTdNh6strp
B6yNPH7JGJbflpoQ+48f4PNVY1aPGcwnHPxwHOfF+RF7JEoQN5cREUXFmW4ouXgn9AnTmiCsCaHU
lvm/xxHI3k3TeNQZzef99KJgwC/iTj1//HHOttj501BPUXKYkF7oyZ6tYZWfoP7qyniZV4ZHUhYD
2RhdWsJse2JSn2rE2zjVJ0Lrc68Fpb/J7GTWzMNJmLWkb18K2wMLUPlaBFELBEgwqWHthE20Nv1Q
PJAE8L3szWQXyVzBwQ0P/vwHPv7eZ50O3sf5I8wfgOWEpem8toBDy5MaVPES1UgUkmcNXrh3MaMZ
LTGxQwWBy4nslXLDe9dUuwhd0GeolLNzCB9BWFgidCgKFjX5+f7R2K7sk7EKl0LrfwaCldMnSCqD
Iv5JnXC2Dc8Xwp1AB4n/UlBZZ28CqgCjItyTUTPAkTFNv3RYqovRmdF/UJd1n7KmYWQc/DNZ8nxd
B1kUlnauzqDsrJ3T65BMWctwygbVnO3NN8y0FEjm/Fcf/57z9ODPkm2+1gyEQNxKO2UuOt4+Ulng
2EkjHNRrIiQNqyZrzu4hvcbhVz1Xjxb82GPdJNYunLuUVJbeqTQV7lMvGJ86EyaeiLLnyKzyfW+I
4YYEE8+/ZMAsj1ZD4qUVhO6uLvtunZbKv9SsfEu7ggAyIxY36CKADlrJRYl+IvTK8dBTAo4hhttS
7tqi9tah7AU0ydA7QcRdV0LbuS2zPV43f9EjK8ISI9IniXujKkPw1C2MEi8dukOad9cpdQYZwml3
UwuWYtOcQKOX2kTEY5090vekcxvZamN66Q+CJPUThqzppKGS/uQXPTszcJctOoPIXAydcQl6+rd3
uWiVV2EyJl918mGoNMONi+BAKO9L7s0Z5TpE8k9+2He/K3Mm3g5oT5wC3j1D8ZRFAzkwrNU1A8Cu
f1B596Dz1x9f5v3jA02Kh9R0AYUajK/efjEEd1ZVRFDQWiPhnIM4I3TqcVF44UTy5Br/5VJrypMV
E5bx8ZXfrcDcUoxfGE4ELyevytsrIyh2MV7D7Kw0by19DJ5RPAUnz7YGwN7A7fsOSUfrfbYAntWM
80/JeA4xP1QukyPr2XWn0clSaRp849HEzelWGPSyKtulWAwBOc8CE5dskzxlJS6iem68+WrTDlW2
pdw0mA401x/fCeNvbgV7IpsQImv2yPNaSRWphkSwCYE4gAKqq3RVS09e6BqBLpPj3Y5kZe1xY2bH
KCoS+FG2It+dfOeKrjFmdM2GOBAcAJPejBLeQJqP08IzgWF//EFfu7J/FHXzvXN5EZhWesw/Oam/
/c1ykxFRrZEwpmz4EF2u5CLEC/HCQFqOQj8ZcW+tqpaYwyjVSc21c9zIIsGClQQ/1lEU+LOs0mSa
0R1QnZYkfJnlZTzR/o01B7R8iKApNjr+qOMfM8Qgn1Qh799jbjNTfUMXyPSt845KTohJ57u1tkD3
8mBMah83NG5bp33gH8vBbXyybrzf6vBvAqthroB/xDlv7BsJ+YUqGjW8rsPrW+zxJv//vMWMj5kH
z72C2ch19ru0yL1pQXWwDD3mW2PYfR1Hyqa+ksWxCdcd0QKrUPfSg+4SpPvxQ/E3X5GmwYxx4fu9
L/T7tvVCYdBWY5e5mBeqXI8vPv+K7385njmEHxw3qWA4Ab199DKbGW1bQ59wp1BctHKn+XQkyuAa
vXZxSKL25z/9Wi4nd45bPOVU068DjD/mTzhUZvq3T5jmhCoQalm/tOye9sKnS/BZ84uXigUYk5bB
sZpJxfmVWvRrcZnAKqNPUdwVUv0uBzV3vGK8YG0+/l5/czX8b3OXGmHSTMR8ex/zvqzHoME6Ytpj
T7IbRH1abNFQe5sMvsQnD4f5frWlB4RnE5CnYGWz5qfnj9vIETHGa98GiwTteTYQHJ4Hpk0YNloo
CVTnRjqlsQmKDoCzPmSnIc6eM0c/ORCeLxuzpGtAVIJLqqBQbvUDlPilDti5xHxwFFjyh2zMNybQ
39uydT5jtr3fHPnEMyyVJiioUvPswwdkwxJZi0MRGWi9Bj9VsjpNyEX7YdrrgFNXejh0i1SI28xx
Py3V/+7eOR6SDpNupf1u8RA16R1RwGKlki7YuqP+47Vow+5DLBWYj4pY3I0uzTs9RS9rEZq06K30
uepacW01yvvkt3z35Mw2VzBY9LN0vHbnTbc0J9Oyd3wcaWVHHqiKIX/TuPfdgxup5JN+x7stcZZ5
Oa7PisYzCsP17XOjTalUFldbtHK6ppnQsuV8qfJwI9K73qFUqbAPrD9+Nc7HBILGisfNBmo2l0TU
Bm8v2lWz4UMi+BgbSPZlXzUrvnVy6ZeQjXIwBKtkogPjdXn0wyQ3mOxadjrPf6xbWV3WqmzIWbkn
4/2aeUl4A0bH7wLScIbIOeZDnSymqfpsRvD+QMeHZq7EEvz6qJ4fcoZONB5o5mDRAQVDgdrfDH7e
7oQo9aXf1tHKGSp3UyWdTcWTLwZxlxpkEn58695tAnwIyKkoZdlUOY6cbUA6OHvOCIQ99kEeIaoZ
biBrwyTyveSTGuR8ijX/SFxM+HjrXn3uZxsBCB7sQHWJKqeLun33ayA5xAL6P5nMYKbc1lDhi/i2
TfsXFTXRMqeBc5G4Kjr4DVEkrepo86TB0pzaAdAH9ECyVYrryjAPRC841ywt7qLMQV8lZY5hxB+f
DK2Cs9GM6GiK6spJTf0UVYF+IWlRYefFeUra+V000azinGZcTElnfvJsvoo435RePJZMLDxOBIwv
7Fl59udCOraTrKwYF+PYtHDfHQNNUa5WA2ffK7JU9kOVw51KCxgDBg1JDrjRdeEJ4qKy9MYc4+uq
9T8hDpivtfL5h5qPDb7LQZuK8OyFacK+L7SIBZLc83ZfVN4y8JwnbBHTVnqAt2jmwajVwg3KMVRg
YWRcVhtq2O7a7OwbS/hXdtjpu5i8kKUbR+Ut6+1jTHD1KSPsSSXBV+VIIpoIer8Dy9iu7EQUV3TS
zEXm+M/piBSebkqEWH4R24lCBzrBCtH7XTVmwWPch+YzT22/y6XyKEzvLICjtzgZvrcTUVNNEFiM
OqJlT9bzrgo1ZEN2TZDjHMVUD9D9PcWEg825Ihrcr65G0/1Z1IZ+yEjTqtToX2gT4EM7sGyiA0ux
jRHLjMCZHlztmJFAsJdYP1Y98y169s23QKjsBPfT3CVucKyi9phHrkYUrJ7S+MSVWlR0lk1eITNA
9GLp3qWoFA4KT78iVUn+JDG9P5DZMF2AlPYPeRVtrSaBSmbrX1SvPaJjiW9UXcc30xD+crNLRWI0
GXZgVtO8RG3tOelV2fTI9hNv2LTZhDVSJN5et6uvfd5ZF/kAKqK3VHjhKdxDMoDTRYaYvDSM7iHK
aK1r7PJ4tjJ7Nfv+HqLGBWnbmTdt0b7UxD7dVeZIGgKwPtSGLhg6EAbkq2n2RTKnZweC/PSEbsW1
iQZrQQTlT5K+kXDVjVzqNKBO2CcuRd0cTFdaCzJbrGNml+kli3C1hoRwLLJMu8+LR0eiJnMSVxD4
lV97hWtvUpW4m0AEwaVfOUgThXak5bBJQ9NbNkatb1tCdI+Jl94nsgRCn3ovHVFje2TNHFloYgxM
+BZdkfSXSeiszUnYV32H+Ct0u/qJlNVUteNB6fIaxwW6NMCm2yoDd9ng5FzoSkXEagykstL5ojcc
iG0eiR9aHUf3Oo4vQhLi8lDV8EJHhFVXJATsgxBDi9v600FNwlsWnWdcCTf5JvyRzJ9AJgeJB0Vp
enjwurT+UsiHqGbfSerYOXpyjDZG2MldnVmc+Qykif6UpVdp1jxhDEJYmTq/HDsqb9oGlH7RXjXz
OK8q9F9uHvtHL52+Ws7B7VRwWbRGc4yM4Y7cSH/bdKWLkwKCne4SnO1pzTrrCK1A/ngMRi/dZJF8
0oiNuMirmmDl+ijiA8MGdW2oUF3nBDUShkvi5gSmcIdqNr3W/T5ZNb32WZ/vXWUCwQbNFomI9DLY
gc52n4bCdUg6ApQCg1AhYhLm7HdjHRPNseBjfLYFvW9lc735XODOol2G8/Pn+aOoJfIeG4xJUUtO
EntcB9xFKioUXCg7P9WJ2Ah9UDZs/qehRZpZpzyPdvxF2cAPC61AX/J/dSh/I294dzTi41CjIhCx
WIypmd5+HM8NuLsspjDmmnRO5S0PepPtB1OCGUu9klgz/fHjS56XZyy2NBwxZINDoHl0PuAsZZ9J
N7A17IY4VK3A8heJqcQFpYcFt3HdVSYK1nh4+Piy5z80l6UqZGzP1BFZxLmCBY1lPNkA8NjnS7Y/
jwV/rsc9uua3hbr9+GLvuvVczYezzoCZaoNx51kNSj6fCSNbh49ddOXBN1hV4OsiTutwHBH4VC+m
oTW2pUcVbApak0SOxp/s++e/7fwZhEO3fhZj0DA7G/sRQUpsqyBH+nXbTwFHr0WXLq3I0EArUwmo
VH7Wvn5XUr5elIcb5wOaJd8+e6DipGxLc6CkVBrN1SDJL7sy6ddeCeKQLRdBXrrRQwE5MQrz5yKu
LoqmzO4+uf3nNeX8KRjt8ujScHp/Lh7GMqxsr+OrO1OyHl0pVoKTCYobydhcptvcR3Lblyq/zAqv
2CQAkI5R0EVYVvu7vui7zdQZ9qr0gs/IwOczNq7DesPwYu5HGDSEz1acOI4Db4Qk8/vMLiuvgweQ
rmvZ3Zeed9T9tD5YRv6zyY3yISbjgWiqiXlSBBblq5ZAUtA0rb/5+I6dH1dfPxSKCGBTYMbfn5k0
aSRaTRApbYboiPuPwFlbHx/SWiS71MVZEg/DihLzCm6A+OR0OD+If5aC88WpyenOWHN37byvkCZV
F5cgkBZdz+i5hKKzDkvMqx9/Rct51Wq9vZCpI5jj/nPcQBx19kY0kuhU6PpcCArCgtSgi9KFXuim
3810H+j6i0jrCMzsmBx9UbxEGcRIrN3f6I/9aKOCINfuxNnSwS9N8nQUPOJanHaNru9lH4RHMw9J
AVHiJLULFOO/cEwXcw++3hCNR7OVs+cqA+u1qfD34tIsAPx5Ojo5u+z36F0R6JsvHKEpX4PIX6U+
2cbFgJ8wNLegNqt1nFvISwONMQcv/Tqb6pPB8e3Iz7pQZfgzc81m1+QvianD1Y4DiS/a/2GkbbI1
JmPVWmhYo6I4Qn/4pRWVuqhd6zGIg25nddVBd8ZvrT6FlzJSW6JH6M+ivBNOCM7PrDcl/chLJ58O
ZdZcKHRQhzYKvskSYVFUmyPrKnJnW269/LHSrRc5Vo+2Xfp78uiQU2ixBoBPnlgt11lTV+vKc+qF
jQq9p6GkC6izehzsJsPbqRoAn+poyRAYOeAPLSmwB2/d8gydLD+Bd+vuW9V7G7RYmGud+m7Qrfs4
dvQlZB0TqZ5m3MTVeF90/qadvEsDu8a6TC2xRbz77NThbQOa2Jk8eO9+cwKb+TAk/tqKR39n5ic7
rpBoMGOclLuUejJsS8NOls1ACxFLBEGPyjWWbULKOGngAB6wqUyesQ2QQOY5s7usF3v7GPVfIhv0
YcRJFtUfCIu6oDZ2KmC1FrIDv2vjRS7SLVl/YDKsSMxi392g08+LIo/C0SBFtG2Cu6yi2g0ipL4q
RnggLPi3Ve6sizbYTtqYoxXOJAZbe8DbmiXbtsu/t3nyOHfiN0URbrM4zNeN6T7kRi9mo47mX9ZR
+IuDBfaDovymyPRepkKV8FLrb34ZfLWsIt+iVF2OYQqRWAJW7aZdW/ffzMBqLptoWkkD9//U8BPZ
zo3rfS/GSe0oJEhRxxBPQCR66OAXAc6blvcOSwYPZE2u3kr5uEUcm0NFE9Ky/D+MndeSo0i0rp+I
CLy5lUHele2qG6J6ugfvE/v0+wP1jHp6n3Pi3BCCNCRIgsy1fpOV+iKx/AUeB83CaJHwQNqq38JZ
TVfG2CGlnBtIO1ziKKw3FiCJlQiVdzkiwZNb7UnFg8INsmQP4sxYSFp0TgdlC0kpW8GGQB7cKNDf
1vq9ajTFItbL58GU0X0BqOZYCxSn8lXNwgw2fP6SsFDEDc4Nc/kZueFblccXs2MSn/O3DYWGhkQg
eWtNP4HEX3MxiLlDVJYzZ+dANw5ZzInYwL2RSJBoio0ZF6+FD1qkQtYCyYtX0Dnk5cJeWn7Xu0m3
OvOyJfInsGqFdI4jWbi2If1UrfhVqqLxqvNPtqs4eBqy/moV9U8vM7vnxNc/O55jCSvXb36GMIno
fkgodWyMSGXwY7UOoUbjoIZI9VB2OEX2pb9orAQl5ZxZdwNKINBWSiF+4uplAVUKeoRI1QFZyY+2
rNWFmUPEIYWKy2OzqStT2phjTzLaCNJrjbvsOpCcn2qAQZ2kedXNGppv5VD8FTQ4unpYpS2qVklP
uOmlsQxX34jR25T08sVq422vEB4hxSsjZCaLJeAae2HEeNgpzQWLOH85NHjZdZ3fLSLuqD7Snd5B
JMfFz9+1bSQvzVz6VhWJuYTR5O3iYKyhszN7jYK3yEAeQ631eNWapE/a/FmZuJiNif9xlGlLpU2a
BaFZdWEMKKgCLw5d2TvkPFbcymKFmTf1Qqn6l7puNr4adUuiIsueaAPv4dYtW1R3kN1c1X1jHEcz
No4iER0PCqfdD6m+daxafEeK6Iyp8BbYvfmd1/kxqG3vzeCxtUoj+91IJbR2efB5OHYHKEyt8sG0
9vFQvmDxmS3aPmsRzdCahUxI+yMeQ3hjHfZuqCt3R6j3iwKx9kMbjMYSUaR25xOwXw4C3nhjCRR5
xDSttjuMEAOAVEY9lHtt2pR6Ue4xbAzdXkZLt9St4qlCFmiAVv8yb/zKYCXgW8ahj51zVXtxyHRJ
/TvxGg9jOYeQQ+Af5r0UTMBlJLAFaLKKdyYOLTeest0pbX2CyuzpaJnadYDTsVup1gFBEHsLuaHn
H1f472nCE1NHAmFrW1HwjvDNJOQlh6doVP33PBtdhCuK55F8xrMPCBPd/h91nRVbTajdUZk286fO
rLuj0zpIlftmny5CrEbdR4mPSsZxrjMfu1dMkGbakGN4++3Yo87cN46M9ChEdR5y0W//6Gau/Mex
HK19sJs4UhrOKh/1HEpXIQ7zBs0ccVBahHEQE5q2j6L5U2Zl12ZEjzpS0XPApDyNCCeJSlnXmToS
IFCdYjXkqo5rKpt7ua21f6eN8Nz5WPdvqYJV5xp9qHIT5/Eulovsr0DmMYZGhLjlcRvveVtkroJs
yrsSmrtI0bO/pMhHFdwHdJeC9dl3vKFd23fUd60c9unUh4dGAGF1T79ZDqZ/nRc1rmkmHYpaxWHu
w25R/jaH2rsNToEZbP1p26PuvXRKZ+yTkj+sN2rW3sJB7ZtV8982I/+tHHi7YGjbLObj2FUgHJ3L
/nbe1UrphnSKfjOr3ryh2HmbD4MOCbdjmLJYR9/kmySgmbbeKS3L/ika7fJUB+VTh4vNs0y24znu
QxKAkRPugrIKnoG0DKcss66VnMb50vOgTw5R4mznypFRGKe4bYC20XTuBIxovKySVmN+gmWm1siv
6t8WTtk/fctEniCosmczlbNNIFn+HqWW5FI0pr+qzKr4HNt0ayt+8XNIfWSN9fTd7LMMwKuw0Rll
ytWmir5OpN5/M8Lg+9xtgNSE4xvDl1GmcLgNK76G6J7s+ki1N7mlx0+hVVvo+OfZD1Pdz91HpQxj
KB2NZ6PFtLhUW7HHxEE58/4nAt0n8ofu1Pu5fx6xtxqUzLvsyUhZK211qhx5ODDrC9wgzMUrYJ37
FTp2tzTLvPg+Om09cQeVq8c0ZYuQUraN44ofTIkWGzjl+qXJavSR0eGJCuaKXpVlr1EDKyp0IDgG
kZy9epakrDJRy5u5VOrlyI3C0HftqXIKb2Cjax7B6GnXwhl2B4pHLOe2vVLrh77iq8b9L33tNN72
Xjh8zIUC+szVV9L93JJAS/vMK2Ex782byn4dht57nmuPTYPitBPd5p6g178hZdae57KyjZjZeHA6
5nZRl+RLc5S8+wWgA4Q6FmIG2/sgykZfB71WuXPlJKyrDabE9q8LqNAMbxJHWc6VzYgonuxp4Dyn
y9PQJjkVUfUjx7wTfC5eR1YSMfVFUjw7eg5sunlDBiU9gsEsFzl6Ob/XMeLAildz9XtLKb9FVVEf
5iaPHuYaTDnTox2pnOBeLOWS28Xx128nvX+cG/7Wa5kCupPI06zmEr13OOv/6m4aZdub6zGq9d1c
+riOefe3xqHmV9ss4/ubWj1KHwOdC+bN41qwYzOXFlHzafrMW3W6TffBPGo/SjplPDe5nG9rEZzD
SC13fuZrJ6sotVNXmijQtyjV8IiPwo1UWIG3jzTgaaI61U7dVxt0dgbMT1F/r62yG1aP1rIX4pSE
Tsz6t5K5uFG1jVNWyv7eRWlp5k5ViqOFq8eA8BannuvBRVdWNZwKlP6aabb/78jmOtLof6ADxOtg
iAG4tknSHFUQPPddyWs0NMyNdtnK5RlwX39Mjbq6FVNenAn1BQA3k/ShFMFyJMLgoTFzTEAn3+Zq
kQ+RsYmDY0siLFiWpflk54l9uO/i+PpSSo56mBvMXUZR9ZrpTX+4d+nJ6tvkpX2Ye5s3fhZ8E72c
/upD69qPsRuCe437sGLz00cSeX8/ixNV3/2m0Pb3LqvU/+Hl1fBrt+ybn8y/xK/KpCmxNcCvHBvg
fy7TKTSMAixyHL8GlaD3NxJj3j1G1YlkUuhTjd29Th+wmoVoJ+/mIc0ViQrkCwm92919YAr6NATt
0+pXG+JZyGI1dvpbv5JB8r5kQXI/Nt8oE/XKBfLVzvbRd4JPMs6dtr69991qLZPerJW3pHnJMDaK
rbI2YN10H5+RkjTylQ6W0PzdRRoZxWyQ0nuf929QlCRL7Tb81ScraEzaAMZvHtetsRZdml1kbu7n
MQ0st+yxQw1q+oXMFRtLTZe6JvrNfWxdwow/jWuxKedzQ/iDtmpUxW/99n7cLDsVaan7+GKViMQg
+cGGdd+vfkmM8r4aYodF/PTrMiVbWdqiMH7t10GP7FTfKkwJp3tQOyyznbzr3XufjZwC1cSayH2M
1ZfRWkhBUrq/xmZrSOAZWerOl6IqkEmEfG2EDXGWl/NGYA2hlActEMEOC8TmNlaGOCus8ue9dhDV
Bm+KatnEoXdSq25jmlUXQJPWnJP+313W/BsntKpb3Kc17otkQ1EG2JDGRflx3p1q3Nt3/5Ted+PW
sE9GKm/mpunUfj7k8008upwPhRyS7bFfF06irJBQq2DbK9KJZekGwWv2pk2WWuFZyyx37svbV51B
KEJTdZfVhn0Shnrvt5f6+haVrX2a+p3PPrefD3mh/tvZ/204t5lrtb5lnaZaj0Pp1P2/De/HOz0g
XeU3q7hIN4rCm8cOq+JWG619VkS0ehxyKk8+99GXY4VkGbruRk6nu6HxNp57SeAjkSuHIMle58tW
ULs6Fz6KDJA9l12Hz09ZyYJ+ufPTFRo83BClw/txHq092OZJyN5v14TPnHnKS+efb6XM7zV+fUnT
ruxJv92qFoE9MqfSr2+1m2pMu/Od8/zqb09vklNbMn/t6uiTpLXqDkllb5QyMG+NnH+B9NSSPP5A
+SLcRcE4rqPUtj6iKj2lo6qd8yi8CJ6jR1tHXnLsTQ0hLYFqIXJaC72Qbz0m5YfeGTtoRpADjVhI
H706Vkvm8dIRFkvyPNj5U6DYxJzqUT0lTeCthiHG40M1w/dAc5Yacl2fatyZbg8KdTPvSsbGQFCU
oNi3VO/TnVzHJPntzvsAInYEspC/dFgsHaNQ15a56vhIFZCANdosYbYxVlfcs9qL1TOxn8fU+OQg
Q9H7pwz97GcCE09a0BhuGPUEiHqUNtqwM95sJUlWsqqP19ZHTq0XcbRr0MBcDXLRHxO4Uw24LT7O
+6wpf33S1ORdmAK/jn8PzZ/CChuyxVx5bqbVBqybwMGtYO6LbHV//K3NfDBO4vIIQOxx/N7NvP9o
Me+Wpd4t9F5mQTGf6tFmPt/9LDrap5soUT8fjf+s/ehblQqCnW2yf1zi3Kx0Ii7+cSnIm/KE9BUE
gB+35Y/Tz7VxCal3sWVvH21/Xfx0rx5DmovLynouRsne/DbAR5V7O2us47Wu99b9Ds3nvFefu/ht
DONgH7pu/9uRf7+7Pwdd9Jg9OQi+refaj3M++ryfY3LscO2h//G/Luff73LuIQsrbM/it6oNr4k1
5B9KpTILlEtxTaM03SIIOuzMMunPo94wQwWK/FZk0nfRDO3fXCBaiPpPDHLjhcwS+TXMUbJhjSqf
srAu9wXaP5ve1gWoKwWWFuJHnwidHmosOP42gwiBTE//0rrpb+fo4km3AetAMYgOjl7oR4RO9XWD
EN1L1jOv9htN/BCk+trp5EEQoFrUBt8cwtirSBqaS6r49jYDr4rEKP+ruWCuwqLn9deIJ5anXv9A
TA+OheGhpBQO+noIfdx4phNjqOK4Rt81T/Ow5gEKE7nB6ZzREB1KYbafEgnPpS6EuM2XCHe63M+X
bY5xtm6xKXxNSUosLJBHPxVvJQ9h+/d037Bmt96GTNZWYd91Z/gn467vvGSb64q4zje/duL8AxHJ
6/0u6dHKLOPwLykgOZGqVvtcaaJ0Q+QLD7VvOgeLRIXbojf93FSQpatyDP9S7HA1j3j6XskZkHXg
vQi1A1e3CurcfTMUfY6BI2KGBDKjnTxUa9nMsjOqh/5udMCSjFpTLAFt9W+2XBerBqM/O1CUS1rF
0DsrnrFZPPIS9TzYrVYllpJnwHVljSSUPN7HRsiU8LlXnOorQS56XVfGS4AXyDLWHf+kdOg6ai1v
0azVBzRsutq1Wkvamzyw97ywPgHOA9+R7ODcKlJ4jDJpW5YV0odDm32MVvkRIin9U1Ta0kIabgNo
MdnFiZaS9FXrk2HH3VOoF3vZBD80Rn65jiy9PxlqXuMY69iYEcka5HlPOyFcp5/CvlzzTgxXvhPJ
OEfFyhsadvte0V6Dln74H8TP4JuSVTqWGyjZ41OGDvE6gi532uex96L2IwhEDf09kbEcbZLqTTYq
h5uDpLMzmIghw3G3WxHyQolfW/wJXysx8YOH4hnlpL+kNjVWnuTUpyyQa160WrFu/BwbiiF/FvZQ
XiAKDa6vSc1GdzYV/GmfnBDR1w+zTbL3DJOZFQyi7lxGebw0VJQlGJi0aWthXvs4lZd10/qfNgRU
pfHKlzzTMJPqrHavTRuCScqqso2DDgf1pFWJfxrMI/FY7TQfAQf2I7NSk5kthzBe+KmESH/peRoc
MuSiMCV17FPFzMfVpDa+Je1VOKm0bGpmkgompkvLwzeBpFQYWR+m31d/jWX5OpRW+6qiXSQVZcEf
PItOTdFHJ+Qs1Z0SQj9KbOzXmKLF7+ibhgTICOOqxTFtKuloGFJ3ys2iZz7wYmdE43Q0JN5j+ODr
Iq7LjcR06KnI8AuD3jCSNH0vU4yeoNwZ2zzKnfcqDm9FJ8m3IIODjtzhwfDyYVlpUbTry/FEmhhE
gxpGi1J0yK+bBEJPCYB3kUnRXpWH7i9Cx/aiD5XoPVCBDeWx9b1WfKIRJdJPhF3B4luqvjXrISQv
mSoXnhJ4TZWesrJaObgCnzKddvSXMsSpW4eGoqV6W2GZ3vcShe0yLmGEGfg52qbQrnbf69vCGATB
UzW7tWG0VfXgRzlk8TlzInM1KnEK2EaPN3426fZMt6jAjRndbz930+lmCYmJB4I/ySFpycvnBU9f
4vlukonxCS7kshwS5wOWONJuJcmycfTSNRRcvsMGWEmBFYCfOsXH2CJZFcRhRQRNx/CgKrtFpef7
qMQYUKuOxL2RbFMdNwLVvwukyNj78XiucuzDAq8SV0h79k7NLXNhCDSt0iJ5Zz41rrpB37OstZ5w
An+PWfR+ehFi9MTAiyNKl78dJxL6LRG5t5ML1BRWWdteEdDO9ghWQZkr83olCyl1O7SXFzVaCyvZ
SsQ+joxs71kTWtyvrmZjHiVf64+q7A9HY0g0HMZeVf6+F6ckoFpkjrXHfzi8wGNHME1bSX63Vow0
/Sh7y9mMeZG5SEenH6IYb+1IiHLMhnyraHW9jZs22Y62790kAtT5KL9L/VC9zJtkQImbKaGN1v6h
CCMNo82Ax25MlK1MuSe927dlviplq90KcqkrCKv5aRx7HP36EZe0QjuSbLIR7M1tJFA8bOk6752f
jr8ZfO0NwgsvnCxFowofSXD+qFwjoKa7SePrV60BgqugPB5qeX9QK7U7FL3UHeog/vBz81tBBqgx
dbCV5OyeVNmOniLilvycryk80t1YFMG+NFNzESuS+UTehtmACVO2HSvrKVOLZ9Ubx0uHWJczSB8x
iQEoFZrtF+TgJPGUR8ZyNKPC1aGtu0za8VV2/NGNC1k+txrLm04bv2sADJe6PloXp66kVZWVpKrR
3jXqor7x3Ce/+V5O966YgKGyUnCrUlW970qqskMgD9o4j72scHj2GdW1CmwwjSRdrlosX4AQFplY
iyEIXshKF7cUv0/DV7wn3hzPYkT6sAst+UnyXmQrEpcgUfuzgQ9Up5UXxqrvcFSIDkolQtdIDNJf
DTidEme7pZT4e0Kz5yTIrI+w4AdfVOWx8LIcBOspIlUL8tFoX/oofGmbciJuVh+D8Y5Kuf4JB1BZ
Q7QRONaieSpijYcQbrB7oJ3aWpBdWkRgdd2Ip/y6xFngMG8wOIEMFr6FgbpMza66jCXqG0Opqlev
vjClSze1jQo0AjztE9DFFyMV3YemiHbdEXbYzbtMPvR0aFbImkjXUVPcBn2vb0POEk1DC3JXbrjG
cYdMtL0mNG3gepITYfAxiYRdo5zMHCXtxiDpoqdKcVCENqxsEp1fCRnvpmyttWV7/jrqQY5JmITs
+0QNV4aDc6zhe+aRMAWBKIUwY+ZVFd+qZ64EGKS94QhtESbyToz54NaIPJxqrYiejL4GtIwm58UO
eVgr2EX64VB8ZgXYmrgiV0mo94WbCRc2SNMdrPx4kwm8GD3Sa1DO8T1FqVnZGXWduLyQSbT44ReA
bu/FMosNeg7SgQB7cLbJn5LxtfFAdTLpFhWRRx4eed0hRmip73pyQFaVn3PtLAZDP8zwVb9pDpVT
c+329HizguyVYPvZRz/64BUJmGc1BiqfxSk5OGxBtXjYNLaafmJmGGNfsZSwzXHHoIsOeo5SGoqN
bve9RAAzQFyhOstWEXz1/KmZ1fnbugvGY5jJ29rqETWIEXpSa0M+F8lBErXY4uFwTa3UA9srG8vK
KhEKiRTI2LqauYAIyn0c5DGi6uJJqqGe55iAnL1EyV9CYqXErqz+kpp6vkxzSd7zHs0WOUJr29AO
EMNQ+/YgqYhNDzmJXImMfVnoZxwoXVmMgPl9lEGiCGWQOjKcTVfyquQ1WPDAsgUZMslDaLEHviBq
Exoxz063rD4BbI5vcVOMLhFM9UtPre9JGF/82BueI+Orw5/8CbMpEA9BVa8V3c+fIovEvUnAZ2GA
ft+2ekb4Tkr2WGFsOjseDkanROveM7tDRCjYzbFusIs2P6VR7GC+4SwUbcxWndQixyg1eNuaXpbh
eKcbJKMGc9mANll1wqovdVVUeF4E1ipoerGGmBkRDtDaTeuDbTFtDyG91pF/2C0RbjMzr55K1Eaf
pE9kBK/WiZCc6+Dsonrsn+MMgBjieP6iQ8YZpf6qWVUQMS5BG37lNZ6XrUAnQ3fabpFnqBO2VaVt
csBK+RAYRw/gHZbVenMqc3yq07AfD5WHWytgJH3bBZq4erFkLOPAzxfWJMGeTk+nJJK0pSg1z8Tu
tXZWWDkE7qiY1bOXJmepy3zCKsmEXiV1psgsDyRPvQxMAp+9xFh3cmq/mL2GMGXSrNSOBPbATGWH
hli8VqLR+Ric7JapcNUtycQoRg+Qv61wLIkU20fgUb0UraJe9BF/l4iXKpSD8Se6k7fesoYjPsR8
HfWYrAVGKFV/6j34XlrujZu0uMJd3Wdqsm2BGH8TKhnmERSnW0l6fOCLVlcDAx/k/nvk5OKKlXN3
QqUIfVAw2Briap8kgG6gWYevQMe5wytOsexHJ8i1+q1RsREdQxusV5XgYlR9aDx6PzAedsxmmXtA
i8sux03VUuNPYnEMvirPELa9teq8eZ1TfDfCEKai1QxuYg64sEFZAZ3MezpuvXoFqRpLsaQlQdVg
pQKtRNureCQ8GQT1TkAeP9vGKd+YjcCPDh3/KomAVYYyirXRg1ooMzs9YIASNdorRh8VMQsSHAo8
DSvWn4DBCRuZUwWVhUbb9W2QaGsESRCBd3DONvVmDy222fddwBpg+pQhd8WURJ66RvdqlWdlux+n
Yiye2v1jNybRs+HN7zpV3O095ii/bR7HqhwoVoL+7Qr5/G7fkXFFl8dUOvIQJsAVUblm73UsQFJ5
q5meuUfvA+1tBFmvQ+eP6zAxrEuktAovuaseeNIOOamt1MGvHvGwywD4442jHBRAVCu5yK82jEAC
FL28bqKxWSk1Ev9N24BHCRO8m/2BaqjOHR35WFaqvsF2YF/BcTtn/Bd3JbLLXV1fQQ62p6RljWan
abOJmtpD0WYi9EaS+YZUHGykSVY2G6OTXoBei0SO0EMJICpFae/gl5a51LIpfGmAs0+8c2AN3qeS
7SQMrrCHngR8kxFHKb2/GVkfbTEIaY7Q4WyB6gMf502EiLtrkBubkqfJEe+bTiuaIzw3ZhpF4jfH
eT8BXJIUmrktYXRSoHm6G2jtzyqs2M31lPd0RwwJi7sablwkjlg5ieO8O29A2BfYU+l4pffORsVF
A2hOWoPGYePXHZ+CuhOL1I+a9SgX2DfMcyoE63DbAHIz2eGK+0EvLaGL4n+dQkk8hU487LQY9KNW
IOGGuVxvnKy0c41m9K45aKXCYI0tSlk7IOigHeZPIvEyF43+v+c9x0r1X8enan/W/feYyhQIy4Np
fzKJ8eym2HrIPv869uiel+r/o5sqYPCR0k0G7VPj/9/Tz/3PXTsC/lcoxbv/61D/GEtmTFOQubZe
ms4q8Qescf4d5Vzw29XN+/+nvu9DqIplr2poD/zbwR9dzU1/O6edICOIJDUeUUN2CXVT+65LUbdQ
dNyljdxnPZaaA/ZtQ/KpeLi9AAD/Lgrg55Nl8BmkVseavcKjaWqqBj/AqkufcZbl6wA05IHlpXzF
H1JdzBUC4RxiXzhvjW6hWaIG+laynfjFc4rPuQLzVH/BnzJ5zge55i52o9uLUnon1L6dayjEBZY6
b7zL6FsSc1/A5WNqxd+tfGV6NlSzEMZoZiraZLftnQvQnvfR+UEK0HfEZduOI9fGOHbvBV32lFkY
iM19l6l4GdU8ftVTPd4qpq9tjLSwX5Wwuc4V7BqpliCsemSlvH6vD6nGC9+0PkYmnvO9UZt+XEqw
gM9xXpenQGKGODeN4hcePsUXvh7xWpRtc2giQoC1lBj3kyuxs/dlQvasr1jGERrdjqSzn8Ms/D73
oMnlzzQcxLNCJGqHj7Tmjsz2362Yn9v0vaSVDw7OsqTLJDx0yLoS6DNrzC+PtdFUAWOcfJVIuJIb
caWd0XMT91uDIMKqB/n6UQa8wMZayfYWf6kbUBPmu1PTxgmepSKrX2Hq+VsMu6yNMMT42uOVNfdN
QJNQdVgYNzXK673U59Y67sfhw/OC1Vyjs8D2ibjtz74OLhwNsHTFm35lqeHwrXXUZYak2zcPII3r
5JWyDXh9vQ4iPoMVdL6sScaMc+Co0VYBUJWyXfpJ4HxJlrrXQrN9Qw8/2dZmXmy6Po6+ge9fzxXK
As6wzq/lGJrcmyDHV35sB/srNrI35lXRi9EQp3DsHrRONyqfprjM5cC0g7Uvi+hQ11H0lHpoIt8b
hl68gABp3zR8ZA8ylnGruUAtXrFCbz6tUI9dw267XdJX5UufBK9zuQPMFPa6MC9ZOEpHoRApQ43K
+cL4BwaZZ71jwlhvqlQNAO1KypvnSLu5gm32PSpuuX2Ch2Kd5RCv8Pm+8MVcEm9sXonIGVsr0DTm
zXX6kTLnnFs6vmhWTd+GR6Ps7aNtS89FaqOgXKXPaSYlzxi4oUTkoLg170KB9Q5CLX7Me/eNybIs
Ksf2cG8VB4g1Oyg8ympr5Mso826Zx+yqmPoMcS/fxmEklk2l/TqFLQGhkgome1MNYvQA/1VNrObe
52N42jR5FT7NbfQ6a9dNrI/ruYIFA+aG/vdjyEa2TRKAwZVS9gceF+I9r3g+9FnyjJJ6/wQliPh8
Kt4LDFAOUUb0ft5NJ+ddpTTBK06lXs5sNMm5qRXJ7/cme7Jjkb5JVmBeMPj4mHtuG5CyZJPH1dwG
cEuxqkXW7eY2sVBeU6lsrrWBNBDL6enpJd4hNxenrMI9eW4EYSPdGKXuuzwyxHuiIBRd5DIz9Om8
pWFs/CjPn0tvaJ8aItBzIxMGwcFP9YbHHY0s4Y3rUZEVfh408vEiIDgJTm8urfQLE5HirdMVLEC9
8XOu1DdE0NGuklfzboB27krkwXAfu2dmrwKu+tWoRPWKduVirqWaecaLmpVG+BV26kje+58NfFb5
NDb1eDJCvK+clOuYS+eCR73505Dxf286zVo9ChKlB8Yx7zcD0OUkioPNbwfvH0uJeFyRqLtHw0mH
gfBXeI7RfDr604jiwWkIb05Dqts8PKTNsI5TBXbNo1mQ1ulWKeKPx8jvPRELNdbw5pjO/dHEaHQE
haNB3LuBLaks7JiAWqagleiTSkinJWqmeq6n5PUHoWEUvcZihWC7fDSdITgRwjGZfOveueKNxE8g
W7L6lT9RW/JpVHlbpW+Gdz2PVsRNrdde9fdaXuSLuhDBSm7iEXcQX1zmjddV4tLpWbCpGlD5fxTE
saq4ElZPfxbkNmyZiDEt5xYE3sVl7kqvcwnAE86qj+7nTwryrGsv05mmTyefK8+fAjIvaxSH0A36
b4ETRfA0oiiFsf2fFuUAvC2wPaxFptHPpfMmq+QG8qlFavG/BWPgJSsDmMv6j4KonfxIClH9WSBV
pbKEeqCsH93Pn4ja8exBV8/9o0DuIXhgtFH+WaAIcD9KVbJ2/O9th3CLgqeicO+ngsdN9LCTW4gC
Y+E/WgyyxYqumuBC/+0KABrhkhr80VzwuMp6ImBrozb+WdBV3Q/LDIPdHw1iUBNkY5r7caxmtLNv
BADieADcwPIma0fqk1sXQszGPCm6dZ6CBUekBDcnGvO1wwLumuVqsfZq4Vw7IZEFYylzJapXrbs8
Na5O64u1w9LymqVxs07sUrl2QdiuHT0brwnrgnWnGN3VJybK2YL22pX8+5JSqq+dOozUs8urj8EA
Z+uKK0hYhf709NopvraeTD6v3Ui2t/OlkLPFBqU5WglqYa49YXkXySdY6Oixc4Htbq87oZsX0hzO
dDbjkhEu4tp8DV64JFFPki9+m2AfiqDexa8hSziR10Gx6yM3gWh36SreyPyLBO52ekLpUF0yPHdd
L0FNouvq3O2iLLskvijcLskSziZDN5P66JLVVuUm5RBcYLvWrqMP0jkpy8btzNw5U6V1CRtb5y4Z
OwxMFePcRfjCOj5YFT/FV9ZXAvXsi0p2PSckvK2Pipt4Rg9v0lbdzkk6PpGH1zonJDZDzIZ4+hsy
CcCAgp6Mb5bjSJDJZ2+0vuYyC5D0MbF5ZA9TVWRpgj0mCf1yLlUaJ9oS3tNXc1OEzWq3a6zUnUt7
23FWErGxDXx2ZY8l6rhEBVmfoqftQe4d85W1MgQoLGWO8y6JonIRd/J432WpOlHanOTkNKX1mpXJ
34Y8Gqe5blyGX6xK6/NcFlniTRRRcJnLNKl4GoNC3ip5GG9EYmVuUYDIBwNl8iQPalQSTccYsFfU
1UWO/6abKCS9fq+gYRQa51p7AJXzT/VQCviI4tbOluzz3M+88YexQjjBI8XZl626nOvdT3bfQjr4
638YO7PlxpFsy/5KWb6jGvNw7WaZNQnOk0TN8QJTSArAMU8OB/D1vaisznsz26y7H4KmKShSBN2P
n7P32kwF/M33j1ffv5ttFzeVRuqGpWp5EoAsloUSxTuB2tcaEOdjJZJxX+d6uspuX2/mJPQzN33t
bkIonhS+uqDw3gx5TRI9fzcN21spsDY7DRD6kxuDVbz9P9eaU1xLXYkNIXLvdSjCuNX4D1Nd2Lh+
LbJAcSScZ4Ax2TDkobL14OB4St7ZlB1Yw8z6J7HF97XvVk+Vlw1bh/AOEpGT6SVIqIW/f2Aw2mU9
zdO5wmt5wk3jLMe2rH+WE5S4cmDeo6wRVnVAdxzu/qPSq9fv/1m1cYu1XKr7uMyhCmRkdOek7r53
4o/fXUPLCFUeKCY/bHh1K9ArJ319Yu7VnL4/ymjrHy1EWn/98h+f/vm1pOFM55Yk0n5/I9ZM7uP2
XfHnR103o9epAtoRfD03iD5e/O3nHJ4LXWht819f/+P3/PlousaUa1IyiQ5SGnfwx7e/H8afjyVq
I6xZ+J/+2zf/vIPvrxnQXELNGrQ/ntXfH0s1W9OBLNA/vmsQaqhfJq+q7vXbTW7MjNfd4liW2RdD
WrFuHJvBVtPTJ8q7XWehF4j9HOgRp5IQKOSKvhYNQb2Pr2Qv96B6J055WhJfv79Wg0gLU/COzOf0
J1Apo+IYFmERM+ITKeqfDmeIO4aL5lbOmbNwvDl6MJ1mpwG93NwiuhEYCVJPo0yFNSbKEI7U02hE
2XoU5UdQBP5enxNSzYVp7So137coAvTcOKIroR1Uu+j7HFEpHLJlQZs/18Oe08qPgZIoa+Fyzlal
tlI0B6XB7U+yYbonHjeMyZy9w+8FuNlxr7EwTKZeBDWTZ4GwrWG6mMtiJ0TTr4qsMVhOQRqkBHVs
Ik2mGytqqpVr5uTJizpf+7o2PqhBm86gNE+apKHeT5O6Gta9yIu3UdrJRQuC+ln2I4rgUly/PxPJ
RvuVTK191xnTeD/7U35nNF8pdMJTmyePanK0Xa518aXszSzM4sB4i4dxX4w32ZkbtztTQ2NqN3EX
ejEac52nt6IJsEh0f7z7vunpcJxxtZ6T0aneCFF6RkRAYOL8w0w759JRTaK09fy9putqxQRs2s5R
bb8a7rwGoPncjCgc6YKLiCoyykxMp6LaZY1yV+y1+4Qp4gFLSVVh2hn8VY0dZaG0OiJCFSgsPUl7
m/lsDQm1AIf2dgYVgZ8sb/DM9dZbAjUotB0aqHVzG2Ejl8DvxpSn9oFHOVhCP9DInyxDpE+efAxs
Nzunidfvx5LuUFVkZ/bWjZ9pybkOnPSqa/VTZaX5sRGXZnxIvEG84iIGtNrtRwdjQF/Fv8CmgPe+
dRINNYN7VnZz1P11Gaf1a2Gm+i4dLowL41Oe8LwIExTPGaepgz8TMQxVEm+pr2OxbC1t44xFE5ZZ
190X9D+3hCPX+P/xrUk5eUtboqDt2JMjJfRj11kqRDI4vsTM+yBFLAM7jr/sIv8yiCwHSq65yyAN
AQTmR9KcozBhSL4bmshZNsjEVnggvNU3fKqg34BR59rehtAF3fvCruL7pu9Xgmjf6+0rueStpzvy
LaUpf9JoXS3EJLW1kzk/VG3ox7yubbxcCy1BXlIXNbjNmIrdqx3uJdF8VkGS6AxcjReL4bIupuqn
Hyt3MUAZ2JOg/hxoWXXuekREXRXhQG6LIlQmrRtL4ww9DvHV8Lxi7yVet7HdODky1/J3EZHtG+ie
i+42/W6Vz+rhtuleU7N/iBAvLaMeGjdVhty2iVlsY9GMYH9oe0yYcd/1vHme/XHAxR5YAGZKdTaT
YG2wwJnavM1U7r15Qjt3Ih3EQp+jbToYe4855yPXf7UsgRkxqI3zrbCkOpZ6mW/j20eYl3Jmvyrf
aXGx12LmI0u0y+qoqfri6Fm/iyqpAJxZ3nZsOcznXdfgd0/VXQUfCd+BLJeDLdIL0xnQGEgiEEHx
G+2ZOlHP1LyvojhYcugH4cp4KsImsOkRwFEhmBn9n2xadpAHnhKOhrbs6oN1c/sJ6P7H0aSR5Pm5
v7dhliyaoei26eh/EOR87KmTT5beNsv+xi0q+zeVNDujagDm9T/KDJ3k5ATD5Y86WV4km/Fd3PQk
yxFdQk71bK2yPuh2sV7367wTb1i01XWoj3Xlpm8IAY2t6VDhOugifuD0uvkJXc6Knk+bzTSvxNC4
SwQR/YYK+8VgOnBtEu+16LDUU6v0nPsLfTVl3gRuvnIeoxzFudHpL4Y+aQdl46A3C+IWLKU9uy0X
6ZDZ7RKt5Ys21c6zJ8w3x0P8qQc3LYlmhQ66ns1gJc5DcxPvR0F68jwMWoxSz1Kzz6MqzGPgaisx
DR0z4Mk8Tei+3cT8AQQrWxcykrtIqX7Jn6HY6iqD8luXydYj+wuHwmAd29zhpkivcFeSUwtg8aHo
DqPXDY9GWxF/6JJuyLF5wCB6+b4Jiubo92ZwGF2RrrFwQ7WfRXOncYAIPfxxO4/YaeVXvwgC/pSD
IBohMn+Ciovu3XPKpNzWeufh+0b0xQt5F0eTLA98kKjA+rabfzRG8djrUqxGYXo7EMH9isDPeGN8
4+ML/77ko501NeXe14f0ahtIwBPSTN/EoH9wFPB/tio7j74VIdu3fsWJXaxBktrhLSjnOmrFp+6i
Ve9uapZclZ9dm0ybQrWP9Gx11FbJSceSvaMwzvfjrSfJxmzswDPiogu6J7tNnLVT895IMvRAlu6Y
z5FrneBeaD81D1JfH0uBkgh1J1GDmYEExhB3ICl6LbVQinVz2PidiZ+TCAdzaouPDiUIgLPgtU5H
Z3VzufotE8dRM5kDKGf8KcbPVhr9zpNps8MTvbWSIHuxzRq7BqCLFcLPdX9TYgxJkK7QCkGDkObe
zAhf2ztu161MRqQIsdhK9Sw+t2WWHlk2dkZm+EhwI2/x/VZSsf3UTQor383BQRcRlhung7rTLoVM
/L2bpTKMp6h5yJx0m7eRee+nYxcmDoUtpfKdwAW5nzq3Y8SHPggha3Ya9HEpOW9geTlrMNJfK8sa
llVeZtdBCKBzfbzyaLdtJS6sMHDUcsz8h3x2qnNgBqtvDqlPD/jRKBXStiy6S5C+StkKQj7zvaA/
nU1W/OYYa8Fs6TVrG28fW1C45oouaTTow4HK21nkpWNdm2rMN3Ezdnu/j9UW5HdP2Dp0N1Kei2dj
6KO9odfpUqU1dqhSfcAE4tAf/JLGQGMxbzYdD3PlSBXv4DowtPM7/6Vuz5bIqlNiWqsSly06vKZc
jHEwr5VnPkAfig/489ONHwMNyIRBl9Ge2ruRTJBwGhAg+0LSrx1qd5unprGiwZOHlqYFW0JxoHUj
j0Oo5YXoocu7rvD3vZB0ubsh2WqmBkikS/Odup3wEl1/9JE6rm6YxYdB7h0v2Nu+Fd/3rqyfLZNw
Cp9GBovRpGnuW2F71wRPX5b88FAXLlu4FOtxqm+SXhMPMJlYad0iKfNLBD2dUiFW5uwUlO9tUjZP
qTW0m0qHy/Z9k9id8elo28zKF/x5HIuKVSvXJJ+z5JvFGKZkB26/38vfnw5Va6/AzB1QK+dvnduG
jJech6T29nMAX6jXarGoNJHTGsRDosmxeBno1g6qdb46T4Q5TqRQG7qaAloHBjl5uMPVf/8ArQ9S
o3FDLkGHr4qbXGkp/JtZYljz59uu7Oy+Pyrhhzox7YfUSx6sm+aVya0WoqBEQdMYj65SBw4vwSWz
xZXLTK76KMDqBAVyNiU+2jTyjhwR7J3UijSkh9ttA1k1OxJ8PhFCi6tnM4CzTdPhZenFldOvf+4K
oG59EXrBjS0i+nzdG5qOX4zmhVfwWls9sriaubtAjRb5XbNNtOL4PqQrcVNeaB1/177NjDBO8AXX
rb5PRSs/pkM72WoXSfiH82AZhwwwxiZuowf7pl5VEJIPqPeXgymr4xTNi7JynQcxaePFdqZdPZGJ
FncIIqohNk/AoFoiiDRvx1ClF0H0nsZmvLLYdYH9tcadw1B34cVS/eyi9JITHrgBS6gtcxBWl755
dDH4r+u47tZStxHEK6cMJ6E/Jt/pG5xW/BCU6o3S6EYHnDxaqGJPf2MeRkMrqJ4t2eQblWmn3pyz
VYkv6S3NqxUn1+kjbpS5mOOpuTejBALN6KSboAISMCZe9hxJOe69ljKlYOMlOjZ67VlkC+U5r6ai
oSdZz48M10xinQdUPiiwZ+Qhz0M/gQCsMSkVJPGERmHJXeYifQM27vEawxtKhv5JduqdolpdALt5
IX0Af8NAa2X2WnYFFRM8ZFFCNyMuiw96gNb5+wZ+rDwCNUeoxmYAHKnedNhrEAvl2nbWe6RhsY3L
G5XKCnChQmfN1xxL/ZBU0TT1IohgufesDba2TmWfbRlwNlGHpvZ2E2keaNxBd1YE/coHSXhGi5Lg
TMPzVmQZJ0+lL73d0saYjH7l1TbhfklENlFlWwfKEWdBkFpzCPI03mmez2lmdAze1IPD/DpoevGa
Vi1VWjP2y84yp3VqBj3oDkH2jx+fvm+UVr6SCArtU7Qt/Md6eom121Jh1yc7GLOLk0XW2uxj7+T3
bGYUP/PRrvtqJaEDoQT0x1CVUfLEqfK16s1yFRWls1RtUz93hB2GAZvuou7Nt7mLxCWyZ3FxZTxu
1dS+i5tWukyT7lhbdbCIFaqbuEpvlx8ynqLT1HYqZ7xpY3Um2zHdaikik3iAZ9kkhhs2infv1N1b
zoOcsLeYQePcs9Pn4SiFvcVMQ9YJTVB7KO8YAU33LmnOoGGRlWWudweWJsxlr11Lw1hpXU4MN0u4
oSc7qkukcmw6K9sfzYOjwXbBf7L8lirrda7tbMEf1XeoGVPXHO9vST2TE0OoapGDJkaUHHrdgmZk
Fez23pwdZVvueskbakbAuc5uSKsoHtfETWJ2syYU7+rd0mvvoS2GYlFYCk8wW9gbloYEHdUbmqyP
OMOJaNi4PUq8Y6cSqmqoObzfKgMhgFOP7aoKrCf+oOOiuAXFVsM7KpYIypvwLjdr1R41z1MzWjMP
lEDHwnMYWRNOdA4mzG+YBYLzPFYd+/cNv9rXpE1lsJuYE093CBB21S36S5oFKvCbKpoB2bJLsM3U
dmz85FzFDlbJN8whn3GPWrrJWkpamzNEkbbXRtejHa2981gqBQ0GUK2GJ2JBvrM6FBj+hNGhGojH
Ezkm0RXK93oKRu1THWQy3TksYc/AreGipdnKGuLmUUtUdGdV8wPji3Q10Bs+p9NmrBIJflSo+0Iv
nDdtnojetdH8ZsT5rsuhlUcQx244pgzKg0eiLIKL7sT5Io8YGrD7LCPDiCGllYtJsuooc2hCE1XB
vqO6Yu3Jp6s1MGPVtQLUc2QibfRm57GpKUriOWCR1yZrMabOGKImszZSl9WdF5kfY66m19QUOz/L
B5Rm6fQqiFCEUpmAkXQ5cXyrM2cbZTg4Tcg9DDWHRnyJpM9eMy2N1rhCdaCHQbWsnLaDFTdg4KNh
hAuqdK5sGvEdvqGNXXLgGA35lkQD9qzhDaE5J6RK+2kDKQiDKKrWjonfRTg/CKn0doavOwtp2PpD
S7MG8Mx4g8yRGexbTflDq3A/ETvSbyCpfrZ2K14sRY9aypdK3qhnKWL+tEvki2+M/qasgO9UhZYt
UTi7217zyQjBtbGR/M5rmdyzDDB2DrqNblTzpWvsx45CpeJl/kEb5qAqL/SiqjloDn0kQ9AVVKP+
8g31bhNYCrPVfUSjWx00UblhbmjxYZxNfWFrcbrumP5fVNaDkx2a27Lqf9wQ/V5dB1+d7y3m/CNv
xuQGYU4eioGlOWgnjByxfjDlg+dVQG2nATL3bZnlYE1DqZFvqtb7u9gSv2bTDYvxOfHoDxZe0t/n
DhZ/OeO+7XvQREYuNw2ZqSufSdiqjjL6f37hX4upqMN2QOFUyaxcA5ZgVqM1OCbm4eIEqbF1p2zk
6B08ubJhliCdTaaP5r6e5xe8s9i0AcgcYqt51tgVloWPkqLyJ+2Sdr6973xjXsKPDrPMpbejDc6y
6uznTBSIN9Kq4Zjy7IPR+an15mlo/bu4br7rUbEfbWMrvTE+fN9YXot8KaiPpdPaZ8sUX6NqWpDj
401kMzKjqe1Dlbj13feNQbfWMrX67EVIlrzYX0PNi06tpjebKMGk4Na2dheh9Nkw+JEg/kKzT+Rb
3+fLoAWJpD17+uQ+BGLOHkuxt7L5vY8Ti73bak5RI+6KJqlW2Eq6u8xTr7G0xLrXpFwibpov1FqH
pm29sMD5NCMOupsSa7xT0c/RkRIbC9uQYaEr4iQMkrjir6yaev3dbxFly7TvNvfTUpZOnDNknMfA
DVo3LU6JjDrYVel8EK57KUBqYDspmCjncvddHXN5nLLe6g+l1cNhxC/FIaqild2JD3d03W11g/JN
GIssWf8s6CCHbd8YrEpavcyg27Sz2Gh4ISjhnE1DMjNGHeUcS4t2pOsV5dpLXXW01bp2qDJa3QSS
M6WrvM2jJb1a7xokGboJxklI2elf6RMByjkRhwReFRyJSv2gpeVWuXirHOsEQsgATOelB5hpnOdG
/03XeMbZ6K5nRPlrDtfZ0aQRrkzehBgWolXMM76XjECXYj1brc97niBw1bovoxmAF8jZSYoZm35M
xieEhrfY5ZHkHAJ2bg9yi4p6jZsy2g5Oe8YnXj7kE6g+c8A7UlbTT4pznBlBc8pEwwVLqCQznu6h
qxL7nREEmBgECtBfxBfuiwirjJ7AAbtphmQUPEIDwyVGGdLoZvFT9O0FRmv9K0FmbLZRfI8GOw2L
rF6Zrda/l7STlxzF0rsu8ojzavw7s3mYgxGTSOfZ18arf0JC3DSaE20rI3/3CzxiGpK6a/wgb1jv
LkrksYEtuUPAa6+x5CN50yqKR2mDX0HoRhTFsyrxaU2DvGnw9HIRZCDAuzb7zBPrp7CEdUwEKHqv
Y9/22qjZ+m4yh37QZevAYNhB9Q8ayKLbY5dPw01A5PmdsaPkgm8fmftSTc0HybufFgymt9JrvAX2
02qZR1G7SdtOnKI5w5uHJWKwE29VQEOBeSUXt4Hy0tbdgLGpCo5O0iEdQX7fBdpST1oTE2I7roFu
maSHWiPyRWB2RI84d8mgtRtBV2fBCaC3HfwEvj8g6m5aAop70dJQAXRtSo3Xi3OAL+Nu39I1WsgG
RtEiOnSVCPZV18eH7xsHXsiGmV1yqoeSuWc/BYdJ1MHBuH3UyRlNXGuUa5Zzc1GPLzOYgP2ARo9N
04of8wrNsl4QrYmOfrxCvsbnYbfUM5n0t36VTQd4xXZoGgV1s4Yexk7t/Nj740fc4Z6JAhvXLAP5
uecCyVHeM/wJ+m5FBtqMP8iF7yPsC4qZBMNGtsLCcZDBiHa/MO66MUh37oRiHTFacs4cLae74x3M
JpgYM7pV6Fujt5Y9q1ZLIbDUWhZN05TW3qZ6bTTe9WUHuyD2bIsJZffDlMUh7az4wUkRsEkv11ZT
nzDyj4xpjQjcgaiNz5QKFrQnQY10dAyxSku5dHwqQFaZ/ppxltolQ/SE/Jsrsy49vIT656w8IsUY
qzo6DJBZb0FHFQ3DirQaNzylL6v1jrXq2Wpj46vrgQSmeTlu9W7JBIrrRpgG2B0cV7r3lsWldoB5
tRtiDBVjw9uawdGwGor49l68HUcTXjwJUNBv7bXbJV+23kMxqybUCLiE/h/BD/8nhpvsTItZu226
jgft8q/A8Umf4Eo4JWTm21qkuoLGdWIDwQ5AL0z9H2Th//Ex/kf8Vf2bb9796z/5/INs2pYYiP5v
n/5ru7qu/vP2P/78ib/+/L82X9X5vfjq/q8/dHpYP/79B/5yp/zafz+s8L1//8sncFhFP93Lr3a6
fnUy778fAE/g9pP/v9/8x9f3vTxO9dfvv31Usuxv9xaLqvzt39/aff7+mwMJ+0/+++3u//292xP8
/bcl94GH/R//81crPt7Lf1y/aonz6OPv9/D13vW//2Z6/0T+bBPR4eoQVUwfaLTievr9N8P+p23q
OvR2cq5M8OIEqZRV2yd8y/inrnuOG1gGIwZuuQA6Nk2+Zf7TvMXR62DvA0JIyBL97X//If7ySv7X
K/uPUhZ3lYAF9/tvnu5bf+NGU/7eJMEgnV0EhK51A6D/N5a+Gt3BtehelC6hGHO56is4AlkAgzEz
PbUysy6HDkyzR6hnFtT5XiYFhxpjeDYJpafvX6SLSAxy0UUWbk4NphVwVsXWtxOK0XQfjy/5GH+2
WebvqrkAiT29ghRVtFMJfWisPH7WYsAErmZDJFXzzypoxnMxMoOqZmNlW/NnN3BHvlVXzwlHsJXk
qt98f8qO8J2Eifrj9l096T1AJmpcVjBjQ0N6902Vz5d5ap/M9nlUyjnHqs5efoz6zbfvZBd8VdNu
mHA4NXpKEMZMv8tzSXMJ8ju8v89a2/LmCuStXqsZdc4QfoMRxoRL1vTcec4qJyAE6zn06MKuwxiQ
jOU1yaIbiiSU5CJsNITXBom7PcJpj3U+NCJco0SIWJMjDt83mjt3686vDRLthQjHWl2Kao73te4B
2QVVtRJIuheDEVW7KC8uJAPgcXOLa4Ep+Ln09nWCIsWZs6sFNg8KIRr3BCuDQRrLkKT0RW37Gunz
DaOV+sc2tZjxtp7cu9TymSLrsDUrNKDmxDEvIn9XQJpPGOCx0NIl86x0ZZvIjlFMYxYTo7VKfRb9
nHoq7GI7ppOaMWvCiIKviZC2mYKM+Ftjl9VkIEBqpxuJliF0LIokvUAxkBeVHdJItg8RNp8C7f9u
qHDADmwvtgjUTu/7t8bKADfyPAZh/6w8LKRwXclvybAwSpDZ8lfrADIezOwBjV1DjVcb4eRBOZgt
d6Ar1F+L1peHypErjVyhJRdrsxw1J2TqqoeZ79JfY/SOeaYkqOhW7RXmtKuqSJ0sxNzLGvbMNCUK
RSe5RqLOeFkDJCSeniyM24shqZIWCZmVzGasVd3F54gg6wWTqWXUBZeTXPgU0ssp4D4848GhhbEi
a42kTzdARFsOxtLoILDhOamWKrGXWJzarj1kvAVGDSEdA60vX3GZVGpXReZzGQO8FVP04Q/da9SM
vJVMwEe2C1s+FtdUFVxbHEkD53lqkuvcv+ZiTI+gunaTLBEQZJ4ewh7IN1jhKn7O1na1+ZykGnP3
rgoTr9jO7s9UOBsZp9p29Gt34ZaKbnbNblpqw4V4kzuyYPYw5t1Vq8cXxKzwT+zB3bkuE8QimHbZ
GOwqCNgrP6iSRRRbjy19hqhx7thlrYWb2p8BlECbK0yg/Fu0GfUOZ2Psm5zu95PF7FszbA5RVvTR
dLOgW9rAJ4H8a+VY92RRBWsUlT9QoV8Ks37squKHF6kavb4Q4NulA9kDx66a0Yo0mMXCyjUuN+ux
9I5gNxMGuQoQdZ7/muFZFBxo15lDKzHJbLAzEdkvhSMXNa/y0feSR/QonpHJA4mzML21Zc0RZEm4
EOyLpNrk8bLkT3hKNmPqp6teTR6uGnJctdp98udkYzXQCMiyytcZnZ+DGhKOsDWufnpy5aFmAJhA
aU9tLs+sVcdOA5eim3MJL5qYJd6zYCjIeHHUq+X7n0rZGw5LO/gCw9LsvB8GwZrbTuBdzQP5EEyM
D8DU0WNVMyUtuhEl243SFX10WntDk92lrPdHwePW7BgHcGoc9ao/TPwrrblYe614Y3EcqRQ1hhg9
WJfVIIZXM/bOQzWu8eTVCx5zdbDwMS+0qmhg8TtumAaboEChluQVkakuij3MlZj0u3XfjxahORTf
YzkvXM38xZpBZHwAqTlOc44q87qcVBC6NkMyHcF8D85jbsaML+dFSAE6Z08joBYctt6WAitbMrZ4
0SFgqgrKtae8iS6XDJlANkstw7+KiXVHkXvTNMzmyurNY2X49QbAQqskdM/Jf4y6Wi4Msz2TVcuD
0Abey3X0Y6imG29vYuChEzOhuuEaaI639oL2PMv+ZbSpSds07RCRS+wobnc3uq1xlNmeWlKFbuZD
h5m9Z2gy16pARClz9dDb/leuuNRNqIAyzcWd3hvMjwxvyYLtLn0VP8ViZjrhi190FH/MFRjtPi+x
xtvBj7InBy0K3E2Zz6/EDH16uYg2qbbXyygIy91g845JpMyJqJUsZWW/CNJkWNoCBnkT1HdW2ZNh
Cw0vSJccCl7sgQF11ID1jIpLUzWPOph65qfPtWQhhezP6K1d5HJlRGlJcnfCccP06ayb8rkhRasl
hRDVKiVATstIEfh9k6fg2/KGlT+7u6wViNlmd5kPjb7HMLOY6uk5sXtIwvadBtJY15n90+Xvljdb
C9suHSxRo3OKsJH5zbwLWlKwArr4dBi1o+A4E0Z5gxbENDb+MD8RFkz8jwKM5EveIaN3KiPS5dAr
DDtLlZLcGHGsWvZgybFshra3ytKENyPEuRSHGI47ywxzCOAMehcDUU8yB29DD3LQWO/qXofEHjHK
zDBf2+CydnOZXWSQoQSoMnTrQBZq3sOzEaQLBt7Z2nfn4Tjker5QGd3YAvYG7cUwQBYQdhLLQA5m
bxfMnyN5joikzXTp6p254RS6wh2t9P3oRiysgpBcjw2EVYMObf9rtJq13WnTAQYCnUdOq660HRzC
rNBdpHGebtJL0mkcVicL1X5EcAandHg6VX4kuIc6rSqrbTPA9Qd12AjD3U5S+htd759Fi2zF6YJN
CYjYySp/QaKW3JbDqyEmfxdE9DTjQvOXIuuHQ+A84Zaa6DtBIzA1RpOxSwcO/OQzySjxnsyT9qaB
MyKWwS+0CEjKxZivWoNZmGLkRUfqvmErCDPZX8ay6a61Q1PBkl6z6dXMo0iR/qOMXreVPAqtkEu9
1Vo6aDdXfv4o58F4iprgHVcuKzWjEGzCSBricll56KP5RC+6emm6hbPTTdtdaY1iCG0MgPKnZsnu
CzVmXtLvypalhd9Tp/0Tz0aycEx1QcOGaqbjJSi8dmfl3mdsV2OYq73X6eO+T8TRDqZ4Y6bOfenV
ahO4iVi32XTG6/FYaL1L9nIVr+uhu8xcXdJxUU3bnz6FxiWeMcYagJxuC0GUdsNuSN8lOoHj2CZf
hUt3lGkHNSQ6bh/jW1ozQzdR3tYKL7BWQSQAF/napeawTywMuqlbXcrEa7ZRfbaoGi4aNToIBMEp
1shOFPD1oPu7/A49sLmSrZ4umYUeCosJXaIjd+io7LjWQrdDbVjG3Xv8nvSp2qLfw+XrJESRa7je
nN7YW7nwlrlLbojhdPKcGLWxptsC4spRoVJRi4oES0P/SoEGbT+W/WZINo4t7YPeTc82ylBjIJ6e
FWtYBshCV944+UugvMZar8mL6OwWxFmtVm5l44Ceq36LWgeiyTIp3DxMCsNeMERKlnEymJu8M3e5
KJ88ohRiBKEw7EmCaJGl2mZ/1mN0m/03gHVkr+/XhurFqvB7rFpx+oS7MWYpHdapdfQT4ryZQKUb
oVnnugGWo7RzI5gtJ4hIUMBvRUe+Z42AAt4ChBzRISOLcn1p30c1DFv2bQ8N/qnycZTgheW6IXtw
QZ+zDGvduilpEzKS6hV+oOaxx02aJxM2vDJaTo1XnGKfuIfaocPG9WvRCFyPzjUbBCtE4oFVt+NV
U3z1qNDZd4B4ZLZxP+fvpWmbG69LPk12xMVQ8wSTHWKwbJc4xs9aEARiurOzyvKZ1cgeQ1bgERaL
XS5qcWa8BavZHbMFf8l8YfU0WvBubfTZ95H9G+tyBnHRA7tcSCcYw3rqjIUmbElAINYYOxOvTStm
0G6y2UqDYAIjQChT3iIh4EYv0R0nG5dYJISnZFa0654MkY3l5w+Fkbuk6g1cnGNLKorISD0ssmuR
tI+jijdaMG5Zv5GnJxOuu3Lq9mYdplH6y+j+F0fnsRwrkoXhJyICb7ZQ3sjVlVTShmg5vE1ISJ5+
PmbTPdEz01eqgsxzfpvMkRujHut0IE4w5CQsJf5XkPAcdrskQcN5dLTU3CZxQK4E24emYm5At4F8
qcQGRlM/YLj4WSqkvJNV7To67HCkoTjoRqpWYs8cwxHIp06PbuKeNLtWJ601zgM/0n7k29mNKNEG
YyYFje4Rmu5yJIbxsyDgfwOIyayXvbRoudDK9Y+m0u7o2zqkTqPCV0wtHtEqL6h1aCLKlXNoZ+MU
Ny7qG934tLT5q8nlqheroxnDMq07LIaUae4thH87kkeO3tRBUZTWV8DahCqRBDqOmWjs2pmihOxF
577dBsYu7RJ0roWNC7hDcOTI7Dc19b2XZfreTcpkq6z6M2/5XEwx6BuNnLjI8mCtOI6YappsPCDN
+fNq7DekZy/7LpjkgSRx6qInKkJdHbtkkZcbo1g4bXX/lVMBT/ucRRJZFritu2AfjVE7OCUTWNs+
uBU4mbagDrRlf2gCzz42iR7WZjNuFi7aMTBn3i6qQdS8EOth5JfUeZrL2A4Hf3qzMr2LqjPddgHL
kl8/Wg0w9qHyC/ZJd5UUJh3SdBTLRt7dJk//z7Or+TDYKnkOBHM5xOMmM7Lm4vJ9pSgu68JBNeG0
QOoQ0HmB6QN40d+KjsFKFn9Ua7EVT/L+/3D0lCLOsKsCBwuvWjhlWVgJwcmjotOiWovPo2YipfZS
ghhccVB+t6/0gcmEmyokwanng6NHKReM1uhOQ1/kX16gTafMspJwnp0DbdRNODeMclAVbiSkFkQE
i+9UR5aF6xdPyWI/GbbNkEZHrs4N3Ad8pJXd8aSY8Vdes2vMFhFAOdB1SC+YIDIEaQVRID9IqJ4z
kPHNUjZiV1O4lfCQU2bSHH2/aCN94mclgmo/GNaTtzybWIn2BJ+/dOe+6c/A7NNOVDYxJ2Tmca3Q
wMEjoDf+uNcIxYookusir3QvlNrwWiY294zRXexliWa7GQitoc9UFMvLkIth29vvfqN967X2Qw1J
opNZTbxhsFdGd8qV+6ZQfoeuO/dhDSjH/AJfh7tvK4oEJjwrPqkJwUW1CkHt+VVr+Dw1t202CESI
j2ADbI6loyVR1hs3vxqf5qVD0GexZfH80U1FR2eBvq5CYNK7QDWc0bzM60ybF8sh7tgqhNC/MJXr
J+X5KCf96pJD38YJemo6H/7zxUNmvC56+TjVzVfR0tuEBuixSHIgIGAN7h+d/aioQjlRdexaEGo4
hWeD9kKrsYpD4g0YLDweKt1hmsOJuJ8X1vkKYfde9psqScZIWv7vlMb5YbQIAO/GIFyKajhpDSSU
/I/Xt4v8OpgusiHLPq++uqV9N3oLytedv2RysBRaVgbFvVvrd3/RXmW9ttG5mUWdlvZJSUnJszDQ
dpOYR+hAHJwDcqEAsCqwcCE3TvawtN2nofMhdYHctxWdbZqd7ROnFCHaimavl80GzS92e4xX8CDL
vgwWi5mw6Dd43aBtLRgKbGulSFE13SFGwmTwEhJ1hHY1J/fe+FmMEkD8ujA6JyjA18WQT8rNiDnC
IiqXgLo2v0q2gdA57M1xo+fiTlcGPvSqQ5QrmxM1LgksmwGuwnTMuzYisP3wEUoxQA6UNXEV9SMk
xGIucpuruT1pnE5dRtYOlVRuU72COHHjJ5GEU4tiHHoA+h5wVv8hNeOqzevX2HM0jQ46cVqfk60d
M0EuUnzVcoK7LoJzWfmkTXdoFunM9GkV+8Sdv1BbDNMj+uxg5e5aYc0rpDMj+Kab7kQzSa6FuOLb
ss4mH/TszbiacOYWIzpaOZVkW6k3mmNUNFOzEFX0JJVDutNTjlc0bzqbuNFnwcbPyGPUNZvWr4sn
Z7Fth3W36Gf09dApSn+tU4THSnrXYeg2xmDXW915dtZmJDlsqRenNVa5MU5dUiy5Io5i4s7xUeqn
IzFr83NelWnozg4NZOX4lo35t2fEf7VaRdWwoVuDv6ISosIyEM+G6k+lLOKtnQccA1mYToTRVgRw
kHQ2XdqcFralMKddQx5KXXUqal6GbPK5E2pjOxXnyuacIa58ifJi2BKuSxRNTxgt8OhvgEBpIv/N
Z9MN5wXvZVaZm8Qq/2WW9juKymORbVMSNtMYqkTtlcNe1Cz5F/xVTopnqJNhB1ut30cMbrQjncdW
3GROtFvT8ifxwXhG9dG0lGgRteOBztY8MGP55k/znxixlOmCPxs93hjNxP0ORSy2zdKmmzpxxo0a
kyWSkwQ4tWbsSTpV0CknokpY/NFLJjhMJ4eB1u/KdKsMdmjP8+zNWBFLO5bkwAVUjQ5VuUEs90Bw
I17ORg4HgBNwvsS55kX9ikGGKEzWG0hVAGhZ1FGJ/YYLnRfScF+MgoT7hTCsg1yq1wp40vRE5GW8
CNKGvNXXxxmB7WRoxMjExrEbzoVW3Vm8GPAaQClKNJvEIW1u4eOzWgnPp5ECqX4sEh9DkfvT0fgu
ulxG4NKYB2sF493nCOdNLxys/5D79ZuyNNKoyfo/C+py2zoJD5GxNyrMaV5r2lFmyPvA/zh29Vst
ZnCo2XiAo47owtGvRjKg7AqQRxdw+9lPmcEMV5T5eBkBWO1F6KQkWr0TvADBbILKEFsUrgGmEFIw
OI6buaMxGuWlPdNrlqYuPTvJX+vl7yTW5hESbKo7R/LKRo34jjT7cagOZIzpdzxBCBXek8TstwC6
eZhyOGONohc6G81DzDoVNuYzqrxiQ9uET8fJFmWat+m6geRsGhfSnAkqcyzA7CX2z82wbHBSNCG7
8F1PWudQBvOPyfXHL02hdYciJ+f4KjjHiJ0I3QKdkazTgGeNw04SvF98pK6wd1aMSqpF6pZMZRdh
0oRCba9ycZu9PTU6QHu3NUiUjtARVrtGuC+6m/e7bFZ9ZPs5edAwprwSG8+21wtZAkMTd2qT+Mka
GvHz/3Ef0Feeciu0uUZuoPrQ0cPmtAJWDUHSGMwY+xNx8bA+hxiWiyjXq+Uo5/d8Rk7GdOegMmSs
4mqIZFpYp55ewRB716PfszGi/wTfGfGQyYGLLXPD0oPNjDknRVH+STlbm76VGlXrrKK+ZSN34h7R
9JrdXWBqc9E5Rq2TU7xov8zDMiCvIjqApVl7kaa3pwlRoEdeeOLJgKTn7j3TUGQb/qs1Neyv3XjL
eGO83pv2/ER4btXEzz1pxYY38CXxyHFFTcEElfkoTlc9oInyrEgomqCZ5gShn1xGF8DDGW+tYV56
w80PwDuRp9RTPqa060yXqskEMoQeQC+rxoMxnPwOB7SR28RJeB9BNZdHx7Ko7RTTZs1xy+FnVkdV
sXVadsN4bbSQc7rR4uEkUXHD8GfXOe3PU1n+5xCcBKdehrWwOSeJm0AzzWzTly2K5ILcaWu6kRNN
2o+2tKGFgAYhVfDgDkwDSdyyIhEfqox/tuNEVrlarcsiPYmpsEK7SN6F0KCc4obUDzpVI9cbcMQx
4Zk5aOOCuGPIFRp84t0xaG1koYAd++4lsMGt7YBHEwPAtinZfOlgrVNLe+w6I9t5kB+Z7SevRewe
SOYxPlRy1cmPiOgzQ+2SA2fxryCPzE9D3pp/Yn7BzNYfAht7pK4ojE+ujUWmYQ84h7HMf2qz6hkS
oSGL1VkiVE5E99B+Fjs8QF1nPy0odmI4pENLyVio5+52wMESOhwnO+IDHoObPzZvwEGWsQa22RqS
N9Sc45I+iKTfG2ObHTxkgaOj10fXE1xA5bEP4ELmet+irCrzju1x5CjtcwSOc27yWvQ7KuyHMw3p
T72UG4PFmEyI4L82Iag5WPz7tFCFq2hJ0jsSJPzyCzfIk2OhFAs0qe8MSS1nQeFK40dLDZ6k9/JG
lNZvA+m7ccf0NU2s4hUco0YZxYc1uZ9za1M/ubhMGLzqxKBivzPy+MxJQCQ+ryA/pHWwSIoUsWOD
NCEgJoVt37ac4PNY7hEU6aTcia8FR9KT3nnA+PQ2MLdxE7cauEiO5AEHgF23W2llv26P/zBYk3ZR
WBILbxkMRgbBgmjzGPeab7N4VnF1hGSGA+twk5DF+lKmRvAwBP430oqnbOyels7rDw7OjhhmIpxl
XuNtDTYGbsDY9B+01aDoAVXwl6gzWxoue/jHAMhzjxT8zaD2xsFejAbjU87mt2khGU9Rnna4CuEn
tMdzxjnPka2ZzKt26Jc2RZVn/Kj8uAHDRq6xNAkx4WrGeQIr64FWpeKfqgQbRuzvkrynYqh5ZWE4
WNTekSZ9WYqpZfcVJ6u3fzvnrCMEDU3Lh//rgNgItwc+jyZhaysYDyGYZn9BOd5plOs2dkyBa8UR
elYvo999qhKvNz6QyCDvat8OzptdWBdiUsqNqbFeC2lu2IwoAx+qV6OBVsnMU28BtQ/QL+SuIRkq
OQ5Q1yWhqvijJ+wdk5F5DyCmFvTprjDcuwUvS8aw2GkO0ZheW3pRoSV/bFGf7FfwHtzVIl6rQpdD
wE28d8uGhmFcbJycEaaDYoM+BZmNbVzqTru5CVhimo9HFXtveu/+AnBaUT1hDR+J2rVXX0IQh4tP
MGSapR8qzvAb6aDfixNEg8lEoJftkRTIa4MdltSSi0rSv6wCTmf3LTaz5Ra0j/7ru/6q+hmQfUhf
Sm2A9TJvCcFUlIXfW3kjaQP9ph/ssukzSZofOx21C2pSrANsEIsq4xC3hIl7wvuL4+rGMtccRV38
x2+b7QyNjtP1S08DVZ1NCyU/O35oo/bbmOgDPMUbKHqfLoSeoYiX87WdK6gnHWadKUeGhj6dh5kK
9AbNYezIJ5j0l1ofHhh047DoTLGzyWMKjVI91W7PsB/zjXlwJfQc5sC88nk3ptlVdh6dAhVAZGAO
19xFuJjDjm6SJHkrMyRVCdzsMhuXlLxn+k/0WzcbMBFByfMnEFy7v8yOj7LWvhHSXYxl/K1idRmC
edW5T3dISdJQnCN2nycotY3hwt93XffYOcw5sgbOCVrttnAD6Ws4hvbP1FixaBafcqIK8ERPlDo7
35XsuGKtAwfvo6bzNfYqC66AeYmvcDS0/mkdrfn7duprsOy5eh0Gh7FeGqwpzhw2PUM0k1zYQimD
/3zpaQW4bj4QfsXq0Ih75WZRbBfGdfb0ays8su1F/5kjfymwGGMvbfeOMO/onUtMC29El7yiQbgV
hvciMRJH1HmG6Ns+tVGSUNvqO3CID59tAiBpjd3AINd52cswLwsC5NcYKL6T8lwuiHmr0sCXoJd4
YIhrG/kKSyjXRgWcH8E/R3fi0PTpgW60gugGD6K40GNizhUl5lkaklWegUP7nv8m3fif4RDwn7AU
+gBWC4XMqX1hTKf0c852ll3/gxVAfZfwaNjWLWnMB0EIwCaZtL1W/0t549AgLDcis1xosfiryKNy
PbEqcum3eVf8M7maY9xaPq6IHvHoBvGkFzr03vtTeXKs4iUvSSscWQKMnBD32J6fRskanjBWZLvY
bvqdUfxkQoWJLrYu3vWtrfGLzO70w7C8J6tfj4iTW0d4B+enIbxr0FQmjOESrc99mYp9M7fvBPgb
RzznN3LquRUX0lVZFQeaKijxLeOT6tz3ml4ssM9h17Aczbr7ZLubtBXlMUWvFBraeh1uK1i/rAKb
icO5TyhIwSfPxL9HuvGA8OfcB4kXqshMiXmL4QxHMMpB4q3kBMyj3m8PGg1XKKW/VMPCZwoesOEp
TREaoZv8Z4vXoFQ3wU13wtfXGcstLxkCen/5uyU9dpGxy/6mJX+g/xgYWz7HJpORPnqrYOgXDchb
BdUdMtpgEen4Lfsc9svkP60296RgrKPLia7hN51RNEyH6Yz7FbwSJ5bnaM8dQEPv8bp1nUMdkwn9
TLTHrnOaV9XDuSIwhxCzjnPsPYNOPeFmY2dM5HmoExJ3suVQOXTPFeV7i8wqmnzAtAFLLZS8/rcE
6Y/flxBs9TmzbRXFzs7P4X8mSia0YluWnQjtjiPYdIofmqwiz0wesumnMt1fm4wZqXpsR/k/I+9P
i8vQZpb5jaCxe1HCO3XBG2PfbZUk0zEef664DTDojyc5J9Knht4FftTu0VjUU0rgUNS2pMLK9u4g
69aTe1Wvjxbv6AY59KFsaAlC0nkQXXBFnHawiGOvBpP/W7Nr9foNhgJgYTTemky/LYrRfZi6a8ZJ
xprEeA3rzxRAvM41K7ghvK4/WeN4Q5ncRU5znXO8E6wxTwQXvk1T1e7//zUZVf4GtbxCAU9lcVnI
apj0EO88PM/azErO+8auKGWlGPQDlTpltBEiAIAhAuKa5ZI4AvHEX+cUhAYEgRsSA/Ae68VrHAfP
DdEU/JvNrddXOAWDN2MWh94OqJ3vwIS5FN4tDMf+RLG0Iy+4Uzl3u+yr4sbc6rn231AqtghQrqkF
C3L5pSyMWhzJueXcgYZ/lRFv24xFVGcSKv3vzOIlwv4UaUbz6Uqo4fUb4vrQ9eqfrPO3ct5Ij9KJ
xsVIDfl9Xt8itwiRpQcnzUkQ3QfXMS5fsTEfnColqdptHy3eVVKY5HmpeGSKXPsuKk7xDJ01ofU9
AXrEIR6DAUd4/aEv8uz34tR6yY+tWraW5lgFWLodzEZNCTxgERY+xBwX2PGUa5/ruAKcUvdZFlMk
Z+MdrFpFSwyyV2Ri1yTeb+vzQ0w/PTlcdNyzQZX9Z0Kx9TzwEFEic59dRh5qNuBd8kfb1lcSuuMs
4YLV9OaxT4LXbox3mtHt0SF6oU5zh9dzQvW8EMTNUOf05Mb47Ye2jVR/tlwKQFHicfBodOgqTexM
W3yueHjQwpASXHX1VY3VtzkyXn9jwzoVGnyEOXeb5p/q1WdzB3M5mb1kpKLulPvx1fZxGxYUPli1
wu2LHTUMBpR6CXCKRowq1hL4gLiK9BED3nqsVUqeO9mDkBwqFCOubl4Jw+pF8oKnKRDf5EOvwhqc
6p3BWesV9Qal03+LRe9CKoMHQbgG7qTpvgxUFOVmfx0I60UXdWvMIiJE47Jwn9ZO8SJS/WJADWcl
o51MxUucab9e4HJJekB3Y89bFpNdlzsmTAXR+d5j3ypESn7x1WZrezMyP7smnKg5YPa8SK6WdPCP
lh2snBAfk8ZB5zbG1ge64dyKShRCVpzrIa06IcpQMufiK/MFBTVd6LJTQ2aUSPBIdm1qxh8tYUrX
y/HggisoQ3uesd3Y9XwJKsDAmHQ3Sb2tIrxOrAnefHv44stfBLhvEv4BzQ8pMnz1JoiM7iw3tJ4E
qq0Lp3qy2vIHkaHgLivJQrNQVdXJT2amL4ODSsvKxnOnsVrHZkN2hX/NvfGu2gDvyzZh3tpJUzzS
6vXatVwOesyOg96Q7G4WxihBZdpV3HKugs93XvCpviPw+BBmM4f1MbV6mh/smdAfiMLumjTqwxHG
myecqz2C845Nsyns8RBP1vPkdCeUM+cG/wPnkRvp+fhYxRMZw/Fv4C06HzXlvPQMzt+io05IMu/F
WslEgG5Jgi57bvNfiz7G0rBtp9te1HzEEFJmqr2QWPQ46R76Eh3dxng3IJA3g9QjZHm3SQyMj6O9
l1REzJX+5GvUtKOtQ8moTZSvfHS9EmAb/UnO2WsmypepmPkH8xmPZB5ZjbpB6pdcw6DAgNxnnZx2
mxFm8pdbUNUPQTNBpWTIzNqAVJ48+cpWTbHDcIbkik9CShT7xH6ODVqAjhsd7801TQ3ks/bwqZz1
+zD+eH4gj9Afd1qcbzupDlaCh9nBkU5wQUCGnvmazMq5ojtEj0gXjx+cnEYYl8S29p5VyvNULVc5
JiCxgUAHq+f2MaO6JGZmPDck2YSVNgaggX/s+eJi/t8umz9ZdNQamp88Li3fppqMAPEKHU4DtcER
z+TK/JTUW2J1gpBQSNX2JGlVjzCBmohHEqGq716Mf/HEWxcP+jdmZ7rXAXIwljB9jqoG81zurQA+
yhfxMhIuijJ03ZfzlOSgQcuOWqapiEiLeWtXAQwWTSq+zrzb9/OjHHiEA+O+Xgs1KhsCgcwbL8yH
cCz2Wcd8hzDB4IlSEaCGigYGFiB4b1N2y2My6c96PtHcKcFYSpGQfKmK77TUMVHN5jsiiGSXy14S
HjJ/5KMRv3neFS2hdYXtCVuPgIhitEIKuSS2aHEwvCZ9SeppZFfUdol+L1fDOfU98ZZbeN9SNrKB
1WK2a08qhtZctDm4Th6rPwry7biigkH5L9AZPR1m0alw01VcecsFSIPulvPJhREEbgr2HUbkbTba
9jZRgBhEkvyn5z04+R5aMTvmtM0+NrDap9ZJ951X2uiG7W2xpn7oKJwKUst2qtkbqiQg4aE3BjwY
6wPYcPZXFpEijNT+Lk+HnQU4s6Hdhixp2ymgCKhEmGW9k2zueJMfU0taFIAnhCCQCxAuPRGzNYGy
+8c+jT9ieHMEhV9lAnulWdNTCZm0LYLX3ODoQjB6FwkZqLAE6D7WLkfPI1ttLR1rew2tQVBw97P2
JdV/honBLKjcn8VEoNBN6B489HZ073rov8tPmMgXzKfNvmc8iwwz4XPlghT5pfANPYpXa2yKB6x1
qThhzCMAjeQfdGIg6l79qCf6ZcnGALiY6gFCHODPUa+xboy1ezDymZyLrPjh73u6eOpQA1+i9yHM
RFVHhJqmG/KYr5P7oFlMJYmJ8MqK5zgUvl9vUzg8D7FPpAjSqyYN2EOz95nh7drAGLdJ1j7OJUwT
csEXFDfHoCk+yctBcYkZK9dGng6x3NcaoqYtOFOKYOuVcIM1cHKolD9tMBF+U8ds75PM2eJXRLVD
VC/pL0RX+516aqSHho+UACxJTKdoPVCP/mSFOHWMaImJZdzw+9e6scsoJcfO6GxO6uFRzUPM4WvY
0UDEdjNqz8ZM6J1h1od+ePA4XbeE7AzRizl++CizOVr9ZiNhteIy+ErJ1zs5Y4ortJzh4ImtIm4q
RM/qcNSKD9O1pu3cV+cJYXnFMVqi7kMvyuOlCEy3/GwrAFQ3QfPulSB7/PDf6BPJONR5pxV6uESR
YQHuz2BHPUxDDVzRVhT41D7nBOq51FGwJ46JmNNGEGeYzi9ADpnHQ3MMyKUK+wbj7+AMF5WPUJ3C
+10W5p7OJqIyEU9u6kKOwXbRisEnE/dJOOb111Bm44YN6j/HzYcNquF/KGYCfFdokRSUi9XJHwQA
5N1jyso9/mHAHzog7aS8SmDrmJD6S2IAqvJLORub70FAGrpFWl9g6SgXPvML+1tigVpSdGDeOiSI
7AhyQey63AtnBQxRIsbZySHOe1dbKWNwr1CFTt0CS4XM3KzPFKKO5AqAfNh6ytlRanFkq0cvRfLR
xwsZFgtWZUuxPye1jRq8e8AJ3T22HUvViJgCg48dqsB+JMCHbYIBEtX132RpR1l4ObzUytgUxvOW
5JsHKwVgx6Unw7o00WioCR0GspA0paWnlnuDY4kuvf4gzVpsqo7+DKW0bfy0BDT4FDmIw2qvLeG3
wHJI989QitjOK/b65lA4c7PrrFuAPD6aXP9nWVqdHF7UQZo76xGK1PHoGq3PcrPsoDxRLuobyqG7
1QHwAGHL55tZSBWr7N/scyXlxF+jQgJPoGeyj7Nnt198QGPRAKsWr5NGRZ0tKVrQ5kvsdhgnFMU3
DRJf5gm7b5l2+r1bwWhVbnGsqwQXfuu/NEFI0Jks39wAeWrJJFX56Uun+EPoaD4Tny5OyJJtDhGe
p1eBiqIHtHVz80OVyesSa0jfFxZ4qrFV2KW6S5BD9qdm4nWRw/DZttw1xkW18u4ZPlIvw/8ISua8
pYFlKIKPpvc++7x9VI32W5bAhMAvaxbBcYwB5+wk3jbJ6J47ewB6wyGV05lNmFOxaY2Uoyv+XbCo
9njIw6xGt20OLhiNNZ6T7RAMCWMDci2NtSlrnF0pqUok4oeFCNU/gQNsUEP5ijHAxblJUpZkUFWF
cXY6A6B1lBREp9ZNEndPbVDj8w25LJ/xyC2kvZsoNEa6J0dvWTeuVzQoWuQOEGTd6D7YTXDXg/ks
ad0K/WVEtLfGk+H+CS2tbTjXGnHRlX0nXq3yuKSUYrJSqQF0ji3ITtFlSr+N4oIIS4sbiX4Pevns
CWHdAGImyIG1J/T7Cy9oGKCVOBu0cy0VlFFZ61R1NAonsann6zf+ZBImE0rf+W0UC3YiIAqZw588
QZDyQlnqBgnc1jHmY0aGTEwzcIgRAYnWMtCwirElcR0sA23LNcqbLtL2VBFrEULYzvPZmjPn4rko
kdr61xmYeKQKaE/qesSjJKBsaw9NkfRyc6tPyQ3fyAGM+FmO8h9XDnh5amA06fODwrvQ1uziTqZ/
4Q6zNopatshaSvfkCJ8AmwGgbXJ/p+YW6OKOqb046KX4SelfZ6tHeBCvuKYoYM3JEkU7inrJNdAz
5UgLfMzH+JtxK3TdS87/L0y7bdygaIe6+4ynu7vKjSU8WuLVr/Q3ODRgvRN5DY5HfxkFPGcijn/p
PqOLt0+IHw3uRNkwLo2kp+jEZYJWgsrZ4VwlLLL61pMm5oRmtKNEPEIVnG3/jI1kDYeggUaR1CBL
FmcoDZDpX5+wOyp5QFvsWcmd215MB+Gy5PGzqXiDD/Y/at9/sg0JyW9zrfSwAqLJ/U2XYtOVBTjk
IrqTPti7BOllNCZgCtVUbWpzuhaucLbs8eT5/iZZ9lOY/WfrHqVMKZxmfrO08tPPESZr41fHCazM
CTG7BIQllcUudZfZhVayAnnkwoYV+ln/RjAaowXnwkijYZAh8TBLfdn7WvrjGIiYCanwSNDGmaP9
2sp3tpnZbToTBxwcelxXX2MDjFvYPBHj9MwejCj6LZaIfUEuTQu5SZctiI6K55xFNqyM+nWemW90
jvimY7MN2DNoMPjCRN+yKZOFQz8hJGez3J3cPqgAub5dxL8dYGdYLWQLWu60X2yTfFzffplxbTkn
TYJ6zHb5GSCcyxyBv0DwwDLa9SanPcsvcJ3mkhVkAUGNVrcHXb83EDmUM9afrn+35rQEb6b1BeU9
7CsmhVCVfEgVxqEkJhLUAC1AsIRdUQtlcs04ocNUxC9ZX24JDyf7BEe3n//ETl/vfA9xX+c6gLzv
gqD4kJLwnRqhtdYdv2pdjCdKA5zlDBpwVYUdgSeU626ypP6Ju2lTrh4UMc83VK98+o345EUq9n5m
bjplP84i+euH/Ktf9EtTJfdlLSNvZsInvTupK/bGVqRSNDyoii6zU9JdhsLqCUKjAVxjkkQqvw0G
tvPS9q7YsgFiu/EB1fyWsHDC/KZyk8wm+jFRbtEqm6Fu8FryVm0M23nzaTOAA62RY2trH1K6Jp6C
f7iQhD5HWVRIkYRije5IEGZNVu2xv4j3esz20sFE2GEYpOtx6nBdFoREgxTRzy30KmJtrsOKBZG6
xfOATRXblOuB7UEsuOIYp8Cq8/okuBwO8yI2VrLc8xQNk2CkaivSMHolsY/E9tWnNqfsp0e8TSiX
aJ+IquwkTe4/Lq0P26IwdxT60bNpfq1s+lkN+eUG6cHk+0j//yrY8UfbQ4j15Q9CmJexMDfkO5dE
O3De8pqPgkyDXKOlvCw4pajPiJKi/m4YVS9MyHwDthc1Cl8RQGWblQ+W6kGYdTJledRvhgB3in3q
gBbYUcBtP1DW1m9fs7Spdxk5hbCUDtCfstJNryDkE2ycDdUXkbDbvT1WMmSudKKqBmbq88dl/Urd
BjUp1wmaeQUmEyl7KaPKa92z1Ykgwrpx7Nq8fS5r4z+rsSXItoPI3N6bBat3g33uoUK8FfhJtndM
7heSUQ/oIsKGUvSNtiJ1qBT/ER+mnazWuwrWhXSqpv2QqmdPI+TOqcmkXuhpLvsMOyEPS6FZhJwR
ZHrxpfrS8clUGJE2fgvN7QTgKfY0vKNjZ2LEzrrr6HpuSPrShu5UsoJFdd6ecTh4KHOF/Vgj8Jut
ZjrZRJrAIF0Qe/Dfl5w6bbA6Dip4UwgUfmtamTRVtzSKJqAANmuxFmfbwhzYlqH9NxQa35EoWlE6
Gb8kBVFlCH4CeC0OUsQ8KQ4cqRa4AhWa/VtnrbbTMr9ALEPkPp6um4YGwKeVNLFT+vEIyIdNeA4K
jnxFRvjWyyElC9thGeGmwcvEGtDUHWxpmX2ltnEuY+s7ndOTlLwBtKivPdtUe1DLN2naMaVTaWdr
6a9bIbZJPK4mS4uJu8HA0KLDTvX+liXJg9EH+U331Z+VkfrVo0/e5BLLNC2QfIjBtFWcYWRKsF/o
NiSmMEPRVjiMsKsttvOgUCfNnTM9EH/DE9Nq2gEu+yywBURW35ikhvCCke9cO1zUIL7PdUHltVuQ
cdRlPjApqbzNRMiby/cesbuR59KQQB0sL52crF1A0AYyYKjsurd22YCJtTUePNHYj05yzr1M3yGU
ec+XXucgJzyyaNWBxoP+NCzQr8epDcYfTrOBfmSBqmgKitcRzDMpuhP4cdswLxt5bULCJJQClws9
SxPEc1ZTWVCZO6oB1kD76SjJQzSRhFYFwow4IVbMLf/H0Xkst45kQfSLEAEUXGFL70lRotwGIelJ
8B4F9/V90IuZmI7p7ieRQNU1mSfnzRAXzhLz5AtBgGgX4JVZxJutczHtFSDYnLn6smrGR9owvsAs
E1wx4qjFZx7Jr7If1TYS3N+G+AxsxrOmwYlq2yZdQMjrazbDOnYcRpJ44x1j1ZTTPvf8gIUCf186
f6R8mWdNFuB8IzTXjadDK/HeUuGi3fNDFk9CzqNFoqz0+q8A3nhJk2lTRBA+J1d/9oqU/Z7mJgiv
vqvCrW6EFJC3am8hFG7HvO8AcOtwD8t1a1bD09BMr4E5e/UinBR8JHrN9n4MjGyttUN6YlDPttN5
Gkd81Ygi61j7zML5FHKJLrDC6Ns1WwTUEY4SoeftqmpXSuCkdNFUbQuuRFP65w42F7XcaKMojwSO
pv7b7Sd9a+hM/TUsiKyvDlHmnWr9y8/H9oiyPVgateZvTDj8L3HoMEfuMBcKPLCezJGUcawucw8G
V0TZbBsZnxhakK1mobJKrHzL79EuPbvCBlsh36xasSpNo9mOMcjc1lBiQ2NjbfTOOMZmNG1HdgyR
5tzNmuLOR7/jd+WT6sWhTaEdp52H3ioRmC+sFZxmb1HG4pkPO2EFYqJwL40nLyv84+g6ZxUZmzro
TmHf3QR8wq1SoIwRHui+We7BOM3DF2pVh56zmXgfk9BLV/Ug95Us9R35p7fKyqB4KmKuIFvlBPEu
PDMTrwgHLzKRrNJDKz4bf+j1gI25oFmqCp1rVy3A0e17Eb8RzMyMIMCDO7jpw+sN6GEYnSaRXwcP
1opXUgTNiw22VwUmb5dpDUvfvtMpnOSEgF+JAnoc8+rMZTWg42db811R0toDmhyd+E9pH8tkJM9C
vtZM8rZdwb1NJPC5RZdQW2wZJDAAo+jHFbZMLNquLlZ9R0lvoeLycm8zZT3Yq769Nxgy+BYLnBki
1NdEdhWgOe9pwbuFugnZVVT713CKP90OnahD5jjDddyKOodOk1Lg4Wc2Vpq7a6G8HLVMfw1iuWkA
NmOZnRMS3kuhf7QmEp263vz/j9nOOQiS4W6WPLXNeuwKJsYJeoxWVDeLyfOurj9UJ7RDwZzBaitw
4m6ytIUq90kDDxmHd6Ocdk+M1qOBUcxzbMilFBQzXZ79MbHk4WBy7mFYRwFFkZXqzxwywPEPbZKC
Ipx+YYgd3brVDr2RQ1tK9GxV8nPUGY2zDu2jToYBvukhmPLvFJnHslT8rEYz6EhGVnot/Q3yBgCV
BqMahApcN7nNLZTtBNHHrGUi1qWdXLT+SGREPT7KF7pR+8HylLfBWog44uie+U7wRv3T//8r6gYa
VKLD//8rXWZmtyD1FATU/F/c8Nzg1GnBGKI9RFXzgUO4bSPrlSoI1oCdwkzoFda5VHxwGRMnEZT3
mKzsqssvEYLHuZNVT3FYv/GyK6S/UXYQWOfeO3R6tUzetcFNjmPro9lzK2tJyLfEC2PfkR9tkm56
Fjgpd7Un3bvI+ydFY/bhOigSieQddojBSO4QLodpqp1RyN9io6leQq8wDuj+fZRX7I/DQA24x5vv
qhz/dZ31UhK3+xQhbrpFRvFVO7TqUTQOBGaxVvdabemGTMztckh2DUnmFLQp8L16OCHpj51kJOLB
9tejzLcmW99rnAHX/D8Y1GfwqUI67ZY8jKYGKep6IMSpmQ/KT46GwPBXWOyhihR0do4hGEe+carG
5oRl6B0Pqbdgq6lfnZAUZL+4J2NQnrqgR205/ivRiOM346VN5EGh3TxJrLpczVUPMaCVmyGZmJCG
PYNeHBnMM81hoB2h4gzaDuK1iBsa0km7t7BVpM2OAJHfSWYTZHEPkB8rqg2zhuBoqOohPEKcxtZ6
V9rARUt3uUSvFF1JXvQP5UiK1Aik79RRWNHYsN4I6ujbm3WVLvhuim8qD6xoKP5d75klf7RwGpmu
HKZqY5OSUBfyarjc4SmKUJpl7D7KsxDke3IlU++dGibd1gnrcgIVJEKNPL5Uolr4TcGMqBoZmI90
bKEZnCyfeIyks+8m8PJ1WPl7RufOrBWLNzmzPBb47EjbgDbAMjZubq6HRjX8cnqwCNIq3Pu6BmEF
riXjtHTFXLHTsfwblbPqjfoFtF5w6Ft5RwlLQwgtF5cEWfLVmcy0oyIwyva1S1tnDv8oA6WpzjxA
JtGSLkssSx+2mh7b+zpgpDdQYm4rD7keSJS0dslvCTN0mmoDNpZNSB3fJAGXNCdU0Cb2Z/D1NJ8a
i9GYgVSO/pWWQTRguj4LpFosCJIbjVjAxowDHIjRbE4jLU4DlCZCbi9nTNtdAb2E2CGtEMyl4/LG
np0ku2T8SKj9V5z6Na5WYy1Kae5ZWvZ4/gULcD36qVMOcfQOr93aGb1p6zWYcEDyACIfkENHhfsk
h4QBEzlSypmSg244t0Z3xAriUgx7473DQN5KLk6juYfoL3dxrn0VY3EX+hCCNCn+huKgF5hrqb7F
NiyHAVUQf1UTsWJ2GIfr4FwmAfajHKQQW9t9FpD3EbMLD6wItGeqPTH0Ho1iNzTWj4a/fv6g7rLl
QM366sIkyVq4rcP+vOFGC3MWEKK8qzYDYhqY+07PNwmUN+qKZut6Cp2eoJpGmtHbxd/8vDmqbxYK
o4Alo3xrFS0jZNEnS/ivGwNZKQFkL02fZju/zteJ0x/JFTrnyp52XyRoMYXUSQwiDBDuXlyuswAn
ZCBfi3m1iWWvWLmJhgW3xxWrkFfAfMklvWfXeqsmg5HQpuz8W09/T2q2j8VnBcIC8rwzrqzCvKGy
hzpA1hQ5AMVjyFKEl9r/gTg7zFnxkmzNt86Uzx1OAjxAZ1PRXotq/EM+UyzRi1imDYYKmvtS710S
O5BVJKm+QHD+Y0keJrRDeGQL+ardSTz6p1uy33ILnU0zvBCJqO185b8WnOqbwvqOJTZqR+nlKiza
f2pweNvCROepXAmCh5F0V7x1IV5uDu6V26lvK2icrSqDS9oWgCxF/OW68Sq3dO8ZBXgRXB2sfruS
MeHKrtyPIb34ufjRknGrkIQve9MEnOmt9PnziHE3490nRrj23c0QxXvlxhY+zMo8oK84+N6Y7mD5
QS+uzDPfGP7BabaLNf0ulE23jDJ3o2UmIbKT2MLz3YQuH65FFz0yuUR6Ov2TNhlfaUq7HxAcQQcq
7PEvbttuh/77Z2zeA4OnYX730foyCHDK13EKvxixPKNJPPpzsEkdG7dRvHIkfIHBFks1UkdV8b9k
Ct9yAkRaKzhjpYTjh9BFYlab/0/yhN87EIOd54gNCSM9rqNpr7sZ34LP7rhpFvO3NGr49vIuO3jT
uC1ZBKxiDl68dO3C570FwsqwzbdfA3IoGdKLXelm2AWZPtm9vCQdd7HXDZ+WYQEesUc8jS7MUACs
YYn0IAMjVP0menPVKuz+jLTwYBephzMm2pRVe+sRfDQB7kltwqdvoPRnJPCkVHcPCYWiB3d37lTg
QHYB7/PS8tq7SNJs6ycqm25BQsYZp8HRTi9cJoxxg65bQwZbzjZ+ZdaIxP5Js3tUZohd22VkADo9
drVD3SpAlYb9NQQUxolLPlPp7+fPLMF+t3aq8zQXpJTLt4kglwVhqbCi7aMDRSEM0PsjTBQrX89Q
ZOfNMumBMAx2iRa0veNouxaMNtluZP8qYRe8IOkJX8q/XpO0rz11k9uljwbVlu2mJa4b77uqymsL
SjKkKJwZwjh3LaSpwZclxbAdG/xduvbbEu5Au/idB92j8wkYupVBdTNbEzRl37PV4qWgposhiNTZ
dzChcu26E/jqbdegh/WM9iQS318g2n7zGtksS35egf+SAFz7tZ6cGLCO/CKljyon+fQxHZtd9lnX
MNAiisdBUWgPTx0qwlyhqIdPH2PqDPftnIIxQeYdpIsLvv9GdZHd9XIO5hOAvMP8CsJ4XBjT9K+m
KZ8PXxzFmXvULSdbsIegzilBZjsQnWsE4n4eeVgN3XgfFB/jxNDBgRdmetrFGLt9PCZPLR8sX+mh
Nkprqxr1HmvzCme6j16mr3qV47iPppsa40s6jq+pOzGhDI2LXzrLUHnhyR3VHrD+U2Ci8mW6yBqG
Pnzwf8iWhE+a1jzr1X1wLXNvjYIozuivxNqFXnYIdlYzPpmFYIoc9++hssYt4OGt21vkzYHsaaru
1njiU4jkO3bhjpAGc5Qh4okp+LMSyTINHuXCZ8xwkD/WWFw7wigyzN9l5O0k/DO40c3fGE6ftOFe
4nw6UYWtijzbCibPKF/xRL9IowJ+7D4MCmm42O8Ul5SKmb/ncASApoqDEcdXUrpe+pK1kIwmtfXi
d2cIfuspvbNAPFSqt1YRKOEt+B5gcVp1ZhpAwzaEmOVS9m7ken40pvcr0JbYToTa3rTfGL2c2NtN
K0t4l2GIPhqrOoCJJdWixwBXpReVzX5fatBFVKtLNdtFZNFvs8m9GhGAVxgYUr/3VvJPNUx5o/Sk
V2f+bdh32r6Y2QXFgsHIo3Lyv7TjleFsZi7h7wOzfuM/0Ey9BtxApO4FetxFWIZipYgtaw2GNjYB
AUuhOXLp2E67m1oDQEiQYwsyvtus0lc8LHMP6ncUNGgk2CqqQmRYoBUk+5q1efIy5dnnoHhoUUq9
1LnxTBDXpmDQYyIEXjaiu9uB2RGChtl8kF/hCFMkzobTaIVQI+bNM4EsEKdJvoUP8jfVWIB6t2T8
jVh9AUkRaZ45MlL35a8qWuzKLNdnEeDStZK3wn/0fv+WasV98PIHzq1LljafKkKRiSiKiid7uGnn
H7TEJumNlX5GnYKfEk6awEQQMUAgXGAzGekjy9pN5zQwNyBqRxxhZswqzQKmJof3CbHqrsqiv2A+
2Hl2y5DVuqiqD5Ld2GiKaVrXjHlx628HVmHMjPGN1NqnVmEBzEcs4JFevvNpUSnzzUWo3lSOD7o0
h10U+R/huByJQ3sRpFyv5tEX2gQqz6qLKHjBFG9RRo2UgTrwF4mxetC6VYGOXavaDw262loBIrMF
5N4uWBV57e4CptumHA+GcNTGwU45Jsz0c4BLBwQxv5OzEk3RUDrFL5o1b7oK1By0A/lQNRsiHcN6
yA7A2rPQwo5JpooZI/pwK3ZyIf1NimIMs5DJwA7diyGwtxKr9682jXzB8j06OfGpbyDcGcmcXynw
O1NbsLowbjUqdn6e8s81PBZGntku3ElcCUq/BbrG7S+Rw7Dv4Bowqt9wU+IZ7ewwXfsg+6ki4fHK
nucJdm+SYzerFQm3pVduBlSnZTi9TnBWNPlc2yreeK73M2C4yRQ13Qj5K9e0VwAHR1Zdt8rf6AW7
IQ9598L1u4Mweufg20RLhmE7HkxUH1mrloIoc440GW6TVn5CCyXZsjJ2od9+eyAwaefT50YL8kXl
ypMZGu9eroZLj9fHdrpyU0wgbEYk9qNAx6l3cDHpCGJyGhaGMzNMuCBSrMYrOTvWGntY69zAXo5S
Rj/lactDKu0z3xqb1bC/TkDal13HosjK0x+PCSPgI8pJdHgEHjynGd7fAJuarG0CFItLKJgl8Ewh
tMB6n4eEP8CiJkgvfO7xl4BmGe8QEhKahJoJdBydYiUEDOT2JYrMRZaz0uCMtmbZFEeWm21ixx+W
LH+p9r0hWCdFcXTivjh6TJcR08GaMH7vzMZf8r74N+b13Jk5ZwdMth6BOLQns1k3Pve8CSEziJiJ
Wsr80vXkzlkMFMl/ChBYJEBrktB4YxV/6ONsYZgBZt7RfbXINEnmY0sLmZDzJXk2S4AGp5U9Vu/S
nDo2wA5otVYAKcmjX+lZn7pFErC6xP2jmXSSxKCsxd5418PxYE+1uehrLHG2uKoMcpvT08mk5G5w
st8TKym3akbJ/ZKH+8ysz9rrcbcxpkEdgDG4eN+6BaPFM3jxX3OaDlnFKABD32Yo6E7aSH+bmqPL
obt0+xrWNaI8I48uLNT/+AYowPq4xmJ5STVw16RQaYzBeHnWzBvGTWoisxeRuiBlpkzyCEEX9Yur
tGDVI+FbkilxoCXGZxAfYgMHW2QnJ88uTxZnATpVnd6pu9VJdDfxA9PlvOiuvW8GxkzAuRbCY5aI
SH0Hcuk3CIaXySghbzib0BkPFGRY0V16/8LdYX0JljUW3W3gjH8uogvINv2HXxqomHTuzn7k5ak8
Yl+S9yDm4Bqmr9hBLh8HqCa1bu7GwqOSinQnRT+kagGrf34tOippt//utfC1XYPT5SzqY/bj2Utf
m/9U6d0ZPRxMjd+uaIErsjz4h2zPFABUxm5aQcyqWAl3iK3qo9uxURXylc/r35Q0+4HTno3GCZQu
uRf0wnTXY4OgD+AQQFQ6wcYVN0vpBzdT/6Devuhh9xrXI78t0UwgJ/n2wbmF3U4l/LhenVzYQhTN
JSZkO7dCHoLZ/6az89Rz+Tbmcs13/RROlY4Wq3vxwhoztWHjgXFw55aWc2GV9NwYZHqS7bpSuveG
dNFgjp9BoU3WVQrszI+PRJGcbUAv0vam3ehgYnMTc+ZK7EQL20BNebxPul/TrfuNUQ2HQYSYhjhi
ASS8FJRe3JShe5qr2naErTGMOQKgeYLn2NtcxmpNa4+FPf4O2IsBZ5jyHW6Ai28EJ8T275C1bnHM
/tUrLZ9PHtkzcwI0G4tWDVcXIbitez+mFZ7xNHIshOlfaiAB9n+G6gbx9Y67CBVnS7lT9slbLHha
4/6vqOEusVTfqbH9m4zsVDgMrm22RwaOloWb4w+3dZ81SswDT5wpW0f+PYY5omi2cma1RgnlBHmr
onMkvlZbpHryO/bNtiIbUZXjV8gyk50Faj7P2UnJtyaL4hACT44IJcvq/60x00c4Efnku+NTUOZH
qBeUHJn9glWBtCR2QClaNavFSMfSyNGqf7Z4EqiTT44rP8fauo8JpxmcL+wCbPO8AIp1vdOK8qeg
qIbqdsR/+61S2iwreptCceQRXZqExoUMYyOlj/xxs0QBR5uJslIfsCFbHA36b6h/6DlhJ1Aanw0q
chqW0FqokElmzriIfnr0+aPq6mCPONT1/CmwES8N1S5k+EniaLnPc56XPBhuRLi+WdHXSA+GaXCf
c3tUWXKqWMGG/Kwmm9+NXbaXnrNtrNAKZfeA6h0AB5EaAF58idgExsmJkw9tdzF7b5vx7hBiGM6J
yA1O91ZoHNh+vRxZ4aFg6xP0jf9/AUrxppGSuZ70js6JxkoTJYdrBiCh899GUnaWPVEayEyUvpTh
w/NSscvSuzBThtX2iuGSBvCath8RdJsBwsMVDLiVECkGINTCVe6m6Fu0Jz2IYPgw21e0okAXFKbX
nHz7FPoAH8t9zrHgQHO2A1cXmqlsOfXlr2O3f/7/kjGUEpowc4zm8FNA/aKBC7Ud2qGPBDQiU7F9
2tGhI5mdnRhI1qm8i+GZ4w7hYm79jBpTxx4/fc2n3odeuXIsH2gRHA43qqKtEacvQ4NT05uBHkzL
WPH1n5Y2hWuAU7946RhaiulAXeCX40mAqmbGB1XNwzRJYOw17oBQgAN3S2QXPuAMNerU4m5SPzsa
dE5/0F9QXgA4MhVWaS3liy57EFqwSJzQ/RHajOidrDfNRgroB6657jSL5Z0Yx2Ou02t5ugVNlhTk
qOAGJBPi21RRchRtfTcKySStBRY6ZrZ+UFZDjksbIb5MIMZmYP9WUIBorQXhB+OucxMDKBU/OZ9l
a5bvVsUupbQ0YOBVBstgwq1ahA/XcvFxzZsZOYKqmGP3yCxOxWfsej7Xar80Y4AXVIYwREtMVZhI
zQBkCqtyGh4J69PD/+hNp1a3Vi15OCR7vKnOOns9EuBmiE6+ylHt0nfVnfloe+QjzFuvWW+DpoFb
rgUf3ZgxAcgfWYjei2BwGtQya1dsmB66zvh/sCGtuQIAPf7hLlToqeSegVS0RMoKi9zRsF6FXCTy
V1pyR0z3ovdCawtYL9k6w7Meh8e6Y33Ccm2ye4aj3AXNdKp8apxSh57X9w/EyDfENK8TYMtl0mpv
XkhpTZWICdCuTyPfSo5+2xPOzg+iteGqV5ehVNNq+5oorIs+5vuUMZETItsw4AeeBpfFwdiYz+T3
4Cez84cyqqcShEtXx6CweUdNqb04A0bzPkDhw8PL1i8R5KbQBelntYLDfeWWzYC29jlfZs7zJAze
8JK7x5u038geTsRVAY6f3jMtvuO/rFDhAXsU/R7j+qaC31Fa4aoz60/djT7NIT1TUixc7+jUsIQ6
cGZZvdRczMOpad3qHPmEhfewNKCWEij/Lesrg0BmszYSnSiuGrJXQOag4zYuyFvusF32kUEHxMaz
KewPPEhIB7ACQAB/1CgW8JFHfwXzLu6WudRDjVsZP6PkIot5YOS89O8SE4vsd+Trx6nM9gyw7hZY
E0K45tRV7QVUz79cG1dDC12gr3k9q+a7nJphNUluFL94aeoRBYihvch59Voh0pXgwToyuyYdw0Qi
OOZb0VBLxd1DmMXVqVpmyJaFfHm89br4jRlqHVr/rSXObwvjgEMiynZwbp314IS7JAiRFZb+K17+
3xqcn5hCFhPrEQzFjrQdwloOyJIBsiT6zEcdSGrxxFnNEGm7/K4yl3tEa59GTeynkX1oGO6DxDjP
gFstu7qqehdFFkKV5c5mt+LAYwe2YbIByG1w6EhfjSG6koiCfgEHSaecc6eHd9+Pz5hQDLY84Z1W
c4TDonEzESZLvjQGJpIBF53nrbPI3sPmsBcGmox66JPdQNRW53yUXVdsfRnu06K6ormCpELKHjhR
QNnYICAZy9X8RxMW/igbbr2mCy5Ug1cyLI5t630RSn4rLIvsYwSdoZPB3CgQTBsrataLhtHMJWZJ
6zQEl+FAqqe6iTS8puahMHDz5Xr82/PbuVGNyI7ARVR/z3iaz1r9bdWzO5KwN3ByydWM3Efln9m4
wAKdJgwu/leK+HzITZNnZTx4GnK2qmOyGZWQdpT766ipXCI+BJZw8mblqRDyKtjIGjJoN2M5XezB
YcCDjrkNtXarGNwxvS3mmE3tte4AgnUJIwiuZDMmY9uiO+688ruPqs9RZ9aWp2CjGzP+Az/3aEnU
7cIAh5eIQY9jLg4iDJbo0CmRQ7SsugePlygMhuhtyOiqjDayYUZHhQeF0taP1VDuGRZVG/7ovW6j
jrX7ipOmuwajrHcML1tmNZm96dNhryEzXujtzPYPLk5vd6vMCx+mSYfv6PBCcxq5rDExRycQ1zp2
7HZiLofYvrg6zKE4p6aM4K3/700nYA6nQPJo/PI3xjOM/rp/o0qFDuRGb7ajv47G8IpM4514nBXZ
BOArzNrZqAyZr4j1Y1Olh3zwV+0oGanNoAC0JLRXLVrRxIzgkSjEAnaMJTr+jhlh4Ryqr5FgqzkA
zQpLVhVlXy2ScnpyeAdXngsAYpLaL9lvGw0OqTNGf7Kk1GD8sRROUB25Fo5FbGF81r5S9m0LhaBL
koxOyhrWKhP9iYEP2XMoVztu9giW0wse93VlS2o/prtJHR4D0r2B2WTTmC/7XNyCIjFXAjqAXsaf
vpXvs4r7C9tzbw/8QgaZd0OgrwfyNwSDu0Ueiav0Fa6MXCOubQh+QKQ/AcZEqPKdkuKgScZ4dREN
izH6TqvyH/YhPpCx/+cl/XFqi602G0SUHf7rs2wHKEQuXUDv6Z9MNHsvM2lvySxRdMXEX+BtX/g8
LyaSH25JAiJ8eLjMjuz3kvH02u4BvPfDITFUt4FD4W4bVp1JwCK/6dXOzd075q1k7jhQFQ/OOipT
lucTeQ+wCMYNjVHJKq9D0b2WYZOtOeD6iDFJU1re0i77XZf11iGLgEx5ebRLLXmrogR5pqKbaOxF
V//fHaB38WKtZgHlIKIubdB4/bVN7J9p3rAO7XsFDBbiK/M2s2ACkuvs4CBnchADpGVTsCtsIPcS
Kg8sBbJ2oXxnMfaeBC43XD2wYm+o3Yj5YrbY9IbcngTzanxcxDqUtnF1kY75UVJfUClluU5eo16c
qUdA9w7HPjZ/a7u/AY15Fcp76SAOhwIneRgxLvAIj8RAHi3bmhw/5aJGmYE9gH83GF+mhSDABScV
sob/LZo/flx9aojAVIriOsTSCs1or6e6IMghWvcR3kvAv8Oyq9hgMobwnWYGPvrToZ2LukFNXx4j
mpWo3AM66BfNxYIpW6TpXbzDn+NRVR8kKPPj6OjxDlH3IZrQPHbSB/hsuzcfy9xzWHPKmEn5Wwuj
20wKHHGP+UnK9igcjJcGG8j5AwxkwSDkQyXVqlRY3L1+NpFLddJnr7OUzAu0tRJOTpSKAyMmKp8C
P1lY3sOt8Rc3Bvb+xE0YmfGW81gpCMgIL25EwN1mftEilhUhf67DVE1Z5NTFJ6voS+yzDrisV70g
8sx1mEO5UJgkvb8/jwVYdZQ7tNb7BBlmWfyimfhJrQgst/xGFkuccSmomyMwUybhzGU6ssnJ4xvq
g50w4Ys4sIJQnaYbYnigDMBZTJodfZB+7FJxpMClZ5kqYuPic1f17/U4nWrXuBpDCQ6sKUmqcPOb
7TDhKPARdGWCtCS90otjcpEsrCKcT7BQKiNLtwN7aWX5BFoQ+DJrU/wd7TOC8oXpEi6jrGS8gjbU
tu04MbXvxRqxrLPLWu8SC7kNWCd5dnYVnDCF5IbWB1SniHx3I91r1hTpeg6OthP5SsodKEf54XLc
s4lD6+TDBG9rVOfSrB6GKG5lT3ASZPBzavThqSApg3+YqFC9uppTvK/4gKJWA5obEbxkwFv2bD78
2gHDAmDoLc5Q2PH8VPOwvFoRGl0gwqZdJ8vs1UvIipU0XSyUzWVFLBQMxPuom8151PK7Fd+pG1eG
k4bcV6Sw2Bh1NJzamxZ70wp0bVZo11ognDPyDhqvQdlucTGNTfw5tR3+/mLYFYWdYkgMGV8ZwTO/
NRGfnXoZPH1vUpaxPmfXmcG0TISsUY+NJ6SZRBk5kdoHE03sAElpY2o92mkSSUyRPsAWzcyz4LlX
cfbomQ1TaJ/8MfWI3hzVc6ALbd2V4Da4qpx1aSIbJCn9GaqEApfIJZoFrMXYnoExmo7dBH6dtf6G
FTmeNUMLXlU+G6cbMBdRyJidNCikBvGMgekRevqToKZoE8IHyLTT2P7yj25slb0jcENvkoAxYcp/
neryZhV+talqLd+NdhN+0qnBxbjxmsBvYHBQIR9ddR59pOfqxoG3lXlhi2pelMnWhwF0d+whu2OQ
2xeRtp79Bbs2hwo4vzSNR2ina9jtLYpPNDXgP9nSpGb1TqQMMqKKOXJSuZSO9drJ7dNolu0yLPmt
y97Zxij+3XSjGTjfqrB/rSznuZXNU0tu4+DG2lt8iRU8NDE3MGGSffoJL30Pthw7A4bUmCYmECiF
JCwlKdUmGwjBMBoH3zghFijGbbVt77BWLllJ+9NQHe7mSj73ouMQLGXJ+AOdIimKVgEb387VStPf
jQENAN1Cs+3VgJ1s9h0xVTxZGWAUZP5URdy+mm6BUwOENDChRU6CQ1dGK1FgxaJPvxsR+lDIukxG
g+CIYys9omJDpmwzDrJa7zr/pyvY99J2wIm2GqooqIZlQ7M+5AP0msC8wnS9RRiMDznzp8W870EU
GxHeZL8wwxo2/nRSrt9eG1f/QT6KLZMJxsGglmWOiJ061i1mxGBOkj6GSx+x4ZUcychNym1e1ehr
K+pvnWrVdNlttbLbWhOGFdcADUqQ9aLXgeoPcLnYHqR7fWquUT77kA3OsAhzUN5OEUe0/hRXwyOb
ZEYXA/Yu/w5FEm99xADbpMv4EBowOpHrnyp258Esa519OKo03zU93uZ/oeS4tFjxl8h/LVwrOA6e
Ul2m28zOvjkzSIHD6urluBEt/XcgNXqp0+kNdcRHihe3xnA6I5r2DHUWZSZvNOgwi4D6o+Oj/CVe
nprIJm7EzJNFbdOIyzSCSIUovmK2QZbztTKYE/EOw/QYn5EYRTy8yTFISXoaOR5L2d+aCMKYyNkc
O8wYO/bMVczYkRLxlrmljeYR5KGWDfcqw6A3QW3ViErjkvSrpTjDy8o3sc5svg6LG/q+bySh1Fux
86Xb6VsvX0aV2cyuMGBYef+l8dIT7Fm6qO8zRyKXwjRgJgSKkmOuB4SFWzCZpN3oiJTRdOWROx4m
HfJ65X7T+j6CTmUbJtao+ZjOhNF7x4A6lp9xztQgDbLraISbMUDDr7c23z2C5ZViL46BCAGHN4FK
G96j5slwqMot5ARBtaUhwq+ZWJ+9AnRmD6D0g7fJhtRBoYj11WH3CKV5r0vnC3CF2AMpVSGEtgru
kbAYswCyPY569D6o4i2IS3NfI2LKkBlmWj9cLF4sbqJw18iK07R/12rqt1Ca277y42VIvAKDDMww
nPomOJorNoSACcLXUF3chMjiyf5sVbMeWHoujIC/y/HmFUaszlE57LLQ90BbNO+u1dvrePJ/w/CA
L5rnIQIo7HrNqwgol01qKHR7D7dsDmnF6xNW6W4MHIqmXNe25ZNuh9o2S5wfZdz1gJ+HN4j9UgpA
eco+TdhgsTnO+JGfaGMZCTxvvBMNsYibwiM8K2n4ybQhnm1Q/blBDwtmg79i1pBBZnGWBhp7pNzg
WbFyrRjC4IH2yx8cUaihOecG1LgLvfiPvTPbjRvptvSrNPq6WSAZQUbwXCrnQanJkku+ISzZ4jzP
fPr+mP7PgctV5zfOdTcKMGCXlMlkksEde6/1LUesY8ArHoYiO2yR7UPJ6qb8riqdO5tU9Tp07oKq
YyzuDU8MVSHuXHPG0+bIUk72iB6AnLdIkzodfEQuMghaHjfB0HIZpbhVg4qSrUmqm2pBRemwYB6l
+/sxad57H5OM7P6ULhuCIaZV6t1i91384uM94bbUOuafMrNJDDGGJzf0tnDw3tAn9scwWBLip7eY
nQNrnDkf4sVt7mrmU1ScXuPfmo66FT6paLlvb/kdVsT0nc0eAngoRSIcGdWqtYbNVOYRpEje9MZl
r5LivvUzdIxx2VpbvzfeisheACo5k1MFOLFjaU4c7tpuDdZ5dvC4esWxBHhMSQA8Y6JROBE7yxgj
KR5D++Bj1DSiP5vQfW30OzSrmO2HCt2PwR3P7IbxaovwufG+XIvXdKFOoUA1R+OdxWZru/Zd3eb7
xoIDacbJYxr1T9WM1jMebPgtWX7g46569u4EJp29IEPRudTJjmN8z/rw4GTjcz4bIGfowuWt+8Gd
Ge5EaT0q4wMLMgzj2PqWwXRH2fRoYNbHo+Og9rTdrWsP9GPAd2FhpSQ2vK1Ro/CUyzAG1ZabQt2J
snWDthHEBW6t5oWmb8ZY95kQodkQn4MCxg4CYXyxpf1Y0MiFVf/JsHbCTOuliMSBGWbVcRb9LZkF
tCUll2A0Q2pwxrsueKRSlxv2VjOq8WA15QVFSoqVPkJS2c7BBoZcgF/7waZjAswzb3dj4+o17vuX
2cq/Kbgkd5meo3XZL5EeXYHMRtIVSlQabu251GvHrE/ORDN+NsovqXJfICk91wNKfOgUMLB3Sey9
xCT43CM+yQiT7tw7kabJQ1VWb+aMGRcPW3lRzAP7gRVVhrG1xgr5HCRF8urF7/70voToXthvn+Pe
tjDwsdOYWvElLGsWTz9vV/mc3qUKvgxrMvRTj44Yk6mF3OZhw2meUGH2D3m2IDUS2d26ufT2g2nR
iWmxEIdGCmadWBs64cUBLTUWnQK7/CzCaQFyPUpLRQzLITIZk3ZPPL1P8XisE7PazolRX+JSPtQJ
Gj+lkZV15CbbEB5WcGed5XHA9h3/1ocIcfUmlPXnRg7HyiDR2xSdokipbW7QSW5ycxSEfapgQyIx
E0wSH9dF6DBLZCKxM3D1bZI6u01THuoOo0WNyRERIil7U7/27an7KIr+LrE98JqBulVlDaAcfKmF
82367OmmIxkoGo6dm8pNagp9tEqHVCMfW9CQvNe2AUsz7kwa5/x2U9yr4ZUK4q1ClLm3+uW5Vayc
vIeUi9IJzQ0jUJoifTUOrGxzc5Ny/QEqdr6bTDYdX7InQdweCBs5aXjEAoA2fAxYuT8NBbfcQl60
koRZeGZjQ0qa9cBkbMmQR+AqXAAB6d5l2vdI1NNDVPT8FlycwduJ1iBPNcxwrWDKbHv+1rGUujF8
wYGR2pqYisFDZJiBXda08weF39C1e3QGdzVKppvRMXF1ezgdSik29NsOQA6gXN/bvk1cZA7cybGC
u4jn5c00Gvtcxs9VZryl+D8Y2+Ndj1qg7jUe9C2sr/3oAtPJDebTk9UeisbGq9NBeq4tuXMIOl+7
E19m5MdbK/Dv8FHFB95W4on3vJKEF0INJh82bpdubUIvN7jj2Fk2kCrIVnoaBa57RmCdwssdLrKN
HDgxPLRCiMdG4PIFyFdAAXCy8i2akT0Fs2T/Uz4PJIlIn05XrTcOkZGBcWJfcUDp/TXJoI542SNz
tmTgJlJhNqyjylpNU/Jt6tUtcla1Fv5TB1uBsO/6nAHOurG7SW+yMjooshNIdQCqqlR6yCuI5jyX
7W03AsY3IxQVZn6xfUOh5cUtGWoogSgPy5iHFPDhcJdm6WfSxwkjW4VJye6KeJOVPeJzmaC3oFdA
dl6uCYX7cBfflOW8TuMEtnOm8kttQDBSfQZ7/tZEmUbzE70Sh5AULKBEB61JfxHn1Assyi/jq0+I
rzFBShpk/81taU8ZmuB0aTcPMF0eNLG7HeDRe1YCSHEJeAa2S2tiDN4t09wmdo70yu4/FSN8jLAx
t+he4A6nI9mv5vxZAVwqBANpa3agW3UCfkps3gyDxEBnseaOw+kaVf2v0Oy/JED/V1L3/9NZ3i6p
2v99lvc6jt7I1Y5+zu5efuNHdrcUf0hLm66iP2DhpTKJ4f6R3S2tP5QSUiiSwv8zs9v+Q5muFh45
2tK1pcnLMO+4xnmbf3im51meElq5tFKs/1Fm9//+X2WRTkGRL9nkSpAG7ln07KXrgCYQUvP/378+
RnlAwLf1f5jOcWsYguQow704Mz0sUqIuTCjQooTDxS6c/U+n5F+XzM8h4bb1T++opKO0bVLAuXzo
n99RCNdF34HCwBPxBHR3WIZNcUb8ZPyREwiIqWlgiNStE3ZJpgFGCTYoadUGRRHJrI90UoB3le6l
gWuDW2/azQHjQW/yV6YVfBhxJW7+/SEvR/TXc6SW3HSy1S1HeKbii/v5iLUJTyUpBo7GUxeRyUvg
ycvIEfz7t/Hkr28k+Tqg8PK92ii7eMu/vlGTeBEzLliOCc+nVWdF5BbuOt94biW+DNNgXJ0FPJZ6
zHBtcc4aBb2VXjVgc4imRrXrYJSuWpF+MxBX4Dvyj543s500MA/NAXVVNHmUhmBLDUKkb0D448LJ
IF0i2GB4fs4cYFPeSKeKBF5W1uqQdw9O7TmrqV/iiUS3q9hHUtu00NlsdPxGwU5pYXtM8Su7D3JP
xLy18ZDt8CRjjQIz5uV2e5RDTvxuPo8If5P4FlMPO7oi2lUDvcssBCfZ+PH7MNXwLT3rlIdlvG5c
pmAZARptAs6U7kazjXGfLY77zxHmqJtyLphUzdHeLRknh5oHeWIe4nnSR9N0D3jLkDLa5DzF6MNu
dG757wvlpPKTh6zls3j99MW1Cu+OdE2eyMzwCiZ9oT/cdwAPV13PVgjesVyW8v4GhiK9ID1DXjW8
TRN6zBIklqocgvU6VxgLcS0/2H360pEU0E5EWVRwS+DyMA0jsSXchdmbFwf3pIwEB8xCp8iWe0Qv
wTrOQvQx1TtutnjrRmykRsNYFzRqV0mV0J0yM3/RpSPbwAyJzoTwC9r3N07OnHLIMKz6Tnlhc4hw
GH1C12GXZ898H/Hg2zSTeAl856tnASLNI8QB2X1rVPnRY/qz7xYt91zIW+pCAigidQv75lGjC8At
bLyGlbGP1Sx2cQil0ownsIZGi8+QbqJPHe4YTMwAfaq7AOAmhV0SvKYGISOCh/oBCKSBwweioKX9
l5Sc+hMEkXnlLD/mIE+BM9A46GB78zmccFKXU/AaZQFgS6GpTJZfj1Pvi+lGAdtt4dwnefd2/ee0
I/Mnakihur4npnHc1HN3W8ts4lpZ0HzmiPYGeAHoKfpzJB/WVfVtivS4weyDuYURECKkS5GVAvc8
a0w1j59ap/q8IG6FMWFrM+xxM7t3Tg+ykWgHdoFO8amc5hdGPpkR4LmsCTsU3bI+sUHOIn1qugDV
zbKshZxe24tJpsbJVWRPNWl0GDtx9sJ3pGhjrIFBQMAKM1/sZVXjDG7rPDhngtvPNxhHjs6F+UF1
A/FkmYEM1On4Ooj12sS8ncdQZeVkwYfTBvSSGStqC0xvU7e8fIh4mV4sdtcmQduOP5DcId5/3dWE
cDaTJY6J42Z0yFqQFVZD0QNcYsqxAkR176BJrGgMjlt8HajgC9LcJ6eyV9ez1ZaSNjoeuOti7Ovo
a5G32xC7/Y1NrPTW0dTIRiX3zHcdNRIfy0EWDiINK1Mv13NNMM+lS4QJtxZD9hh9LJ/XI9Qh5JZx
Ik5Z0IbnJFbYTHrem+X2+tZDwZlI0qFZ9zFhT3rRz9XenaHQm0+4IqKGwaEQnLPOYUK+vGqdcXau
rorrv8ftW9ka369H++Mfys6m4QTcFIV67qOj1t0HyrOLAUMyRsd/I2u+5tGcSM3wXyRS42r53ovZ
uT4gGzzSe65rnB6cN6zPnHawwGI50NDEeWPdSbcn0sE86FAvth++jIK9JcngfJo3cr30WswkJ7le
Dg7bNw7zCNKVpe8dGJRebuWzLSbK34qLt3QgI7n0+Lyh1usS88xaZwAtpU/PGBHWV5YfrmWX52C+
XNqpLEu8jFwTlstRV/SI9GTlG71c8sDQWS/YRVvqC1vAr8liIjIMbNeGhBTohmiOJboaOaAGUwZj
g5Rmrh/ypnanbkkjoCFHu2Vgw72m/hxc+5Sg87b9vt0lKRvrgrtlzN1PNNKX5yf+2xeHsHAk4A9D
Tsev5NXTdRNCs3IrH0Oi+9hlId2vpdHaZ/WDGo1zUEZ3M6I0ntvnvvaIlErPBWOHfdIgQGXThKwu
E68DdJJ9zkB/FbkaeDXTDKRSfZB6O7xH8MLYMblWw8cZ04+ypHr3chPimrVvZ+i/OPKxXkTeU1JW
zjYoIWdNBd6DmrNwPcVhaX9Lh+EgEeU2PUqUQHPZ5XX/GuTiHEeAwkxuwxvy5PBQdytADrjkHCin
IzAKg8sMKkG68p8lTlaGgvotRODDPiTCTTTxOA2JvKuEwVSnKrczqsTrQuK7rCY2ePyCdMGNFz5e
X+X6dmFsPkZu+yiXFYDp90VaC9u0OUcRyMTcjeRRIH/ZOglja8MxX0IHw2rpuutZjtGuS7q3PHku
8x6AD4MAhr4QbfEpWWVDKwZTcl9U3tmQZDIQJx2XJawkK7srplHD0ciPMuneNYamTUNwyvVfuy7C
aWuam2lW7LVSHWxN9Wc6s5rYZPGNFSE5Id85ds61GxvWdZkk1ctct870MNQVEzaH+2ggwWAo+9M4
4vkdl81f0g5f4tp87RusBXbKmTfifp8FHYNDsyu3DOGdvYwnLKwBDqOF55xnXnrfBN07+iq4r+hM
Nqb5xU2MgPb+TNZbg5067hIGYZbYjsF9VV9qYoKLFpy7aaOHqJtWEx9BqRoMQ4Scyz63MFqRt9ia
CCUPjB2xOXEXsNMSWOzyro92yI5fwLVzZ7ESMhKifa9dfVc2KUCJL4NffF7cPi2gLEhrwWYQ/IBl
EizHOsFiOVV0EpDVF80c38HNX/c6RBERfic7gaui6ncUWDYQebZ3DCXpIwjY3Xp5BjQ9o7a2Bkcx
3sQqHVhEmHHgPVzg+Jz168KllvuM8d87zJP7ZSG2Y56QybIMAkWOV9E1DN0vgCuGiSMOE5gwxNr8
jG2RQ3Vd4i3wd00/ePsuIoe1dqNNj8OfhZ6PD/D7E4QQ5PTaiDZl2djHKgwOtQTYadnVbWY2yNc7
GBcQ93+8XGzmf1qzTLaqY7BZjfDHeE5y7Jtp4LAMC8yUHTgMYVl5Jpuppcfp9Tp7naAU2RuJ/RhE
EFVVSgJQheLqSZNCciYd6qua5fAkm0hvcVtM64BiVFqrLqxf56Z3VkaP02+K0oiaEmYds3b3HGFx
O2d285lF/Nz2lXNoCVZnz7RtQXHeitDGM0RI02qsi1tvbl+trti5wePQY6MI6vBj9AlrrUdExOjS
d247HAp4utivb+CwfMpc02KW1z8HzgRlZXCRvfjfOpse8Fh9a7WdnEjzvmPTaCDp3VV+o441tKw4
QT5WVQGYelZprOn8YdWnrnGeoH2Cg29zbEdd+Em3uKlKSQ0LwjjedoYgY82F7AGo3EsUyeGu2MGS
z8/VJ2eJlgcfswbfjhAKVwUzBzqIdXTbIo4hXcC/hHX5Cn1c7Gyym6n+2bIBydmEKKpvImY4pgee
PysIURYsXAc6F9DBZ4qeacIQlSBcp+exYOIXcWuVFikQNEA8BUN2bwyJvrZNpM/fkc9mp6zn0oUv
t6H2Wvg+KOkTFdyalV+vc9Jznkgn+ZNP2q8DE2QYYkaCRcm8UMPJ9Odn229grAyqv2ndEtxLXg8X
UqGGjS5cjS6PhreD5TjqSTq1F81l3O8IlFrG6OSC16gsm2W9CSLaaqYKL4NKQY3PJmy10kQcp7FG
Q+UngOxL11rDAel6ftAdJx5oGXOjXQfKhCkE/W1lz+wOwnF4HCaW1XlJvUQgT+Q5iXgHz1uUR2rM
j9YEAi6MKhI0QhaltJXOlkYSTAyu0cYU0asXyc+6iz6guqk7OV/YNVlrv6cTH0i2VArn1kYUI0AT
ERk3Qdd+IBp4zN1k76aAt5pGfEcD3N1b4fBkxGpfQle8sWqHKRy6rHXVLHoEvD5bQyRqDzi9OhoK
pxtlvS0Q4TTa0k8seKdE0VotzFkcsW8e5mSyLyzPeH+7C0WKuyaOiIFLtxu179Ft7Ucwz225qSp2
EPiWwGRb015muEQjQAbbSRbcgFlK6qiYPsXVe+z70BWk99AXnXfr7fwa43o4ELuygIQ85Rf3Ekj+
lugedlvwZriOdr4l2r2ykpdgJtKoItvUzRLqhkrigQTfBTXSM/Y4BjFaR+3BrAxsPY3/4k6JPpgY
uu6HnNlPrs4m6DMwskm87q341SD44WT5HkAcX9NNH4Y7WQ7NNm3Hwxgb3V2//CEKGP/uiCcwwW6o
qsZmr+S7p5RYGH9u1Hkyy/4oIWYYRt8dK1t2Rz2Y9Wo0FKZvlHLjbCcH+qcYOktK8dkLjq6GO2ul
BvuAQPXMdcf+6AxTcepHT6yQ1PcIW0vr5GEbPQ5RdkOiucXeGytsFdzWDp6lAfzyYqoehpTVcngR
YAZWlqaxMuM/L6wR2QswrtDfcpdrBlrBI0Ow6TAz6LlLRy+6VM0HXB59bJoPoxgIZcdTiebgtpkr
1EnzmLFb8MQyc1/1Xv587Yb8/95i0RESMT2CoC3ynzuFikbZf99b3NRRW3//+usv/Fdr0aKDZ2vb
czS+eUEX70drUbh/8DelTNuj+UjHiZbSf7YY9R8mBmGX/GWgerSbeP//bDHafwiH1qPJD2iLPqP4
n7QY7V/bWrbnSsulpyWFrYSnvb+2teKwEyYOO5SbIdGLfRLYZxxi5C161a5SQj0AgMw2zoQUMO+/
pTk2yAlKPciDqNriBFkb40CGFehUntN1hKeT5NPZ23UuMEu39JpDPjXPqSAm187Gco0X8t7Jm81P
5/ufGpdL9+3nNiAfA+aKJ10h2KjYtvnXj1GbAXwcF96u46O+i9gVVy7TRyhBEtjDhsdDcQibHA+F
Y+6SprAucVWCRWEGZ3mkOhWLP3bwnqUzFIeuCjSDKqUOXvVtQPO8kS7PLJy+YsVLRrt/f/DWPx08
pxIztnL406Gf/HMP02vxH9tw+W/GyQQsWdpyG3vxl+u+XyanWCYwboWBO04RhSCH5isnFxxtBoLI
9PIfg4P38T+C78U/nEuxvN0v51KbdFXph/OfKX5pqRLY6hKMgO1N0CJDjoUys/enI7ysdxW3B43j
8SBGuo3sQtxKqYc0dvZW5vJHReIHhU2QqOZpmkw0AIpFjg7Nul02WL5mqsrZJRoT7/Smj2hslGMU
7EczHwj6yRZl9W7uiksEBv4Y2PkZUqt3ahEW/uacLx/i1w/Jnefi4Vra9fKX676lXoxFEjNsz+bq
NPj9lzL0QJIxs5/NwVl3KZuW2ptP1+5Or9pHZ6RnWo69/Wgima2bsTjgTmiQPlVvvzm45Wr99eA8
T3I1OC6hG/YvjX9V02jqYZreIAiJ1yaJDddTdb0gEurfm0SXO7cJD3Sw7tjTtL+7Iv/hEqB1yhRD
0OkGP6n+ekUCrA59GwUOg3/3HBboKQTWt1KH+ea6pSoqzD1xg2Jb9z1cpeXL7bOl0CHG/DcnQ/79
ZOAj57tyHM9alqu/HguNpRLoBjjriTnJyc6SfJPztOxKNz8jr3SXiIo4mxS7jhS9Ohh3iFpo7ZZb
fkRfu0Xh/Lvz8/c7VrGoMwLicLDwm79cPWXNBxZVhLhKzWg0lN7k0FtC1/h63T4FpXBOOvJPXSJ5
2BuU02RV04Oag32dW872N6fo+n5/vWBIMJAsgY52bA7plwtGFyXb3iEDDa8Ia1bmEu9dkcEox+FS
35E9uC0kB1iGC+2QcA56g155SitRbrmdAW4ui1yNKmrXY0ph28VuOsJxvjJtwop8CFTkzsktnakv
lDDOOFH4JYVxEFPFvglOQDMjwYPBRqAA7IGDbcMRcNC9ZeMx7mP9QAZ5cYCWlK7i1kF1F2MrDqFe
jhjSKslOpl4a5L5IFtW0+Rm1wo0qerDNQhJFhD24Gtvn66VXzbG1b9KEKFQbsZZEbeFbCDDS4qtA
QdkO0T7P8KSUy/ePXGQpWcd6RQAgKG5ltFsbsRAbLcmmi0V0CuuL6XzMReWcysj1do6+KDG951Tg
J1Ahm6Qpy52CO7cuEvfQoh7dWImVHaYp+iwUEWhVUW9QAeePSHpd2jgd8IoxBCwf63fX55Reb1sh
Z3/fs8OBLLh2EkDjk9B0gtuZKLCy1A9iQEc1gDntgVRVLTKTDpkDPjl5wtNb7T27/KIKT2xbIH0U
xPk6z9yX31xI/3Rde7bjUgw4JgSQX55EuEIAzWCA/vEkGurmbPg2wpGUjPkuBUlo6YyUHoX72dwF
flbfN0lJqTm6cJfKu98czd/XaGUBxJSM9RSSKOeXVQjQe985fUCu54j7WAxkhiTuR5zhnsKAgzda
EPStaFcw0V++SWB0Te6vuk9o8VCNH+COzniPXP3b++1vS5KyTWe5920BDkYvRdVPg1nPL0Q/pZOD
8E7pQ+yz7RJ0AekbDSQSeF9oZTzmnsv+nKRTB03V4d+fmWV5+eV2t1mftQekhxLyWlD89P5IW/of
BUO81FV+YJ8c8BdbsEtPVpklO7YYZIr2tY2Biyv037/5P5QrPBd4MuHbRNpg278sfmEWINC0WWxG
Cw/uTHvpxnH9D7mML8vcwkES+Lcdm/F1ooDQlZV6wQcGueOtgNz5m2rFUn9/PlC3WprrlemvLdQv
16xXNCO6DUBG13KFLMyIllcb7ZLaf2tDZNg4SWv6fz2ZO2Me3RXZ2wzW63pX9hIdpU/4UrM8zs00
uRjWiIze4SFzLYiDoTkXwIFWReG1hMI7hyQx5j2ysmgnRhNPq2/I/fW1uj73T4zzI5bd0jsnyMBP
qcJ3bxc8FCMDP2tpiGmRYWZggyAPKTb4jGCM8lWHSbRTQ/KChOkmj3EAIN3Pjl3mTWti3lc1ZS+G
rNqkTIeJGuakf7M5gI1ONXXGcbfO9PQp82r7tc9BfZnmfLouxMvg3iMIcEVQR0oHk92oC4OcNkQx
HRfvDjOu4JjQBwOsGoG7827rAbV9Cyt7FRsnnZXhw/WImQVSENHfMnyexfTQytcgROKam59tSqkH
gjMwgaL+h1C4G7uxw8cjQnw4XKEzZCIQWzZT+oCBA74E5hJ7YfO4IHdxgNFhmuclNeL6MDfsI0j4
ah9k26zurQtjXDXGEBBcBuC99YnaE8q8XHw5TnRk+I39RwFK1L5Id9dlP6o9aG8peETCbML2eUTL
6FgtL9HiPby+qNZUMLocnFPrG0+WSQMwwsEbI5F6LngbvHUbm2SNLfbb1VDVDFkPtDHJmFsNCodn
10Bra9MXnH3gBkZ5mQWrdUKAYCHdcGvkHr0eHjpry6O1586wU7s07rbGiI0hrhgqlXb8pS7x+JtB
d3R4fONco3nX0K7ayKQiW9kPqk0dN8+0+rvbYvh2vcALcAwoKb+Xdj7tBgBoG0Bb5jHRMXZwyzuW
naGgxVGp2W33Yqq6uHQ5ZUdlW7/RRFh/rxKVNC3JKAeBjOv+qr1IR38waKmQ+5sQkYW/pdwEBveR
k6FJA2pWWCQJM1snD4B5IRsDqsQkZkSV+471mzXZxuTwy6ooLOIWEK5AAUEwgw7nr6tygydJ63qZ
8Nh2tsmb28RI9an2wYrQTTEQ4YXrNumD7YSI1sjPInZ2jKCjrUkwRz2PK3jO1qqEz7u1TMZUWpbY
zs34U2FXxFx4TGB7urmSrq5c2rtqafQud0SytH4besD10gz2510vtQEvd74jCT45ec43f1zsDmH4
varRunkIx7J4egaWAB/FUZ8g9ORLC3rS44EBsLNr6E5bBpV1SL86GBCcTM2jY5e7MB5eKaXwX9Hg
ViQa3Dhp3BCD0mwbuuDN0g6v6YvD//2MAFaex065Z1fDr3CJaf88xxkN9aW13g3tazAzmbTILU9m
+r2l3vZOMj5NQ/nVnKLp7C7N+b4vLR71sbGqC/lIdke6d1oB4Le908jDzyTNkJxScx0WLqj6Cs9j
RdYsntPgLpbh+E6o0rpWiG5tV8n7jotxBS/4MVBpvbpW8wlD7VkUF4h+5J4HLGokpTSVh4Q2Md7x
6GPjpj8GYpXKqEzyml5a5R3MRDc3SVu2eM46cZ9Xz7izndN1sSqcgpdRwdOP2isJ9cMOqB7owLb7
bjAAuj6q7TjPNwb7KOIJxtvrLyrbQwVTmc82MHc6wJ7YFQXXyWy7d6EyvxUVktiMq+wmrrOPFqAA
klUwR0vzhKd1sieQ9Sydnsm+CXkkDSOGzfCJ4sw4GxNz49Civs6wseYi77azb8LthFKzpoI097Y+
OwptsEMu7Z/LYQ6qyDcZ0aPkWuIBu/5VRjVLczJsaLhHu6YhY3vOsIe0pJcxdo6dYzD0bMzFEyzs
ljFGLTcMq2z8eSVw6xG9o45odrZDe2uZAGBl/zktPU3kDsnl9exfAmmPx35+L/2wPhsLbTrAvsO6
bxLW0NRgW4Ptdd0e09JeOR7MsmbMH67l+fWEu0jIb6Tlu5uJDr5n5OR0LYVI2YqLM/WAB2PN/H0k
EPH6lEpMOkJuzhoPS7U5TP54WlITjLA9E8rer0NLPM/qgZrc3I/sfjYF0+F0wPnlT8DZWNpm3Bck
zlrjvCWzhWf28kdldYAlE/wg6Yzfp246wL4Wo3cZtiHM0JBwOCIriHLJgm0zEI4OI/4Se/S4WnbA
5zGgQhfsNce4VEifZn9TWQh1m9yKyJNsRHcY7TcT+jAxKxYcWvpiTE5xCHXRd2KYTwH+IBJ+mwed
g/GBEfIus/ZOUildsjonVY8gyHTyHzyPciIy70cRiPXonqxIWPsoZlqX15O7sWZxly9DxWiqamgH
mgC9NkfAtfxELPRrhA+TNYvqczK5irxAPNsmtS/9FWb8tjsdoBS522BRojMoLCq2zA3gZGzn6bdg
7ptVAIEMnArp0pNNApWX7RysWctDTuR9uWqMRm5KD1lLpOWdlzTZNgVjfI7iYsNESChOmZwHbyvc
/M+8YF/VzhW2/Dwj2AKL7rJpn9V0YOMUkKdSvTsa60wHME7QaF8rGWBATvP3vPbbzWw2xY9PA2hO
n0KPzeAMHAcXVDLvTDZeu+tV002MgfLBQs2GRN0ycPwWNry+oMedNAJjMpXc4Ud/zXzR7iaNVRwF
PkNhWJe+dO8X7kUUmaBTZPHSBJLFpag+7JCQx+taAKlwRRKs2jAWPRuxyHcaQOH1f3kBbUTUZ0CI
uRnWSR+/KL+uDqKOzLUySK3UGFo4bQjiM5I4twWxNltqFkgoLgj2GgjdtAsw4N0GIXGolhVskJXX
R8lxx9YM7jdq531456pa3hVGlOKTn7c1XbmLSuNtqQC2u+MhnV2QnQ2sMSA+J9uL+nvDuQOTm5wL
E2BPYTa4bKc0u4w+8qDlb3FuNveImbo1A6vV4OTRU1zuzWQC0zt3w260ycvwXb1ziY+CkFdxOTZP
g01+pOyzblcus//AhQ9EfC0AsHGaN1ZgcAmNCaDo71HlJefaWxYNJyoOGuJSW2PzIC153jIMnA+y
kgDxcSzuGE8S3dFN3bpKEqZHdDeNSAS7viCWoI6ZmWfm2Jyl7r5QJa2KvIyehshjbYnJGiEfbaPN
isazg+BSzFS5Gf7AU6RfZoeRZeykR+ZecAZiJIxwDYpDFGCHHDf2KCWqm8q6wHQ8opvT92WaMe4K
EY5tgpDZOlSO6Vbkf0IqinbMtRd1CE2RuYJ3QnzY6brOLfv8QxEgCCcI/jDFlrMeZ5JEm5ZwbdEv
aURA7y2htzGxi32FYPdaBFVWQuhSPKwnY9b0XYZsZWCvOQvfvLcsburU8e8lXtKbPqX5wX3e31gl
lBXkQqihltYExPNbExL3UWd8TcbY3gJCbtaEaSV8xfODOTPQlLag+G2Tp8DvrAOJlQPWW6IRZNg8
4ZjGJKppsObN2yye+5kktLjsPs2eBOMN3uHQqbIk0JIw8CggAtCteX4uml/lsMkb29ICH2Kg5lfO
9+vaj02eKVY9W0+BBo0Rv9IPK9tOHuflOVFEMJJ6K/m43kFYCNf+RE3Kt8BRxafrK0geQ4M5v6FG
hKrmt/qJXc4ySHs3G6P8ZCDsOBNTmd13A2NxyoG6sixuODM8MsDj8Wc4J8eHCuJqMs6XJkoELDOZ
g+bO4gE8GnBglw3JtdF+PY5BuSemZWw5gluNkI65QZMcChP8JT7r03Wj1/f66KTSgLBWGNy1md4u
q2XpbNA+kqZbjCB4AsFa38SEBnW5sw1NDoFV1uoJRJmwhdyU7gT4wPT25HApvFZsP5hChlgwhtVc
fHMZaD8wQcLiOtVvs2UnG6yQHcxnNq8AmnPcxNGZBl5CyLJGyrJcBIEDHDMoMSJdjzPhHO2dsvV3
ddzdt1lMkG8m2XmNjBptUaMhf6wNxiHXc20ju9jlKeKNboEmVKrHtD5A+FhqmWsxMSWIBtJG9FCB
pheeFbTR9Hy4/sAc24RTUIshPcEzOjrzj1cNyvhl7KT68X2GXR+eKEMZQPeIQWEULSXqjg01qe7w
Uy7XOqyaEpo1ct4yekcPg68WI7mxnP7rM61MoLaCCzjMRb/NMokCyLTyQztrmFtyOtVKxHuN0+j6
1TZxczDdJaGUC389a3JqHGBRuCxSEHvtsPM8TXxMKL+OBEQmztRcMHt+8vKm2gH2DtjWgxRiA5CR
KG1c0P1vkUoQpBhM8zp0Jox28l+71uVU+sl4iCVtDY/+5ZKQRbK8Nl4U7BBVVN9SBxZSO0K5KYWV
MtqYX8harU6o4nGvRSjfeGhf98g9xf/KKJ0/pTXWh6AHN4iMhjsRZc6BuMgvZC4/NnNP2Jg7fr3+
SmKjBE1mDJ3X1q/HEp0KMN5Ae5u9IFjyeK261OzNSDGU2lIBv2kbWiBGbovYryS/75P567VTdH1F
S/9f9s5juZEk3dKvMnb33hbawxezgQYhCBLUmzBmJjO01vH08wWyZ7orq6bL7v7WIq1IgiQIhHA/
/znfaVLIOv6e59+cvDEWlC3l8dZwSDIVASaRNDWrLZI8i7n5bXGpMt1jNuhZ9mjZOOx1Cp4XtKhk
Dw0OgEG8AGsLzlZgHvqgI+NrRpdBsV2u9Hs2LvEpKkBLyI5yvXTidLuJ9r2Fe0hPJOwMmi1vh2I5
QdczBAY7OwLu4dLt5mbxqe5BWak4OwcmdKS0KrfUo/e4xiBrNaa3gpP3YQ0qvZMRQIEOGSoaaBaU
pdGvpyHvWGYqSJJ2qZbu6L/2ZXTtzN7e02GCDfe2zKNVvN/FVPDMuLHbuCuA8Rcowvbas8cGzsuT
6m6yMX6xuiHpFCcsFSNjV3oeFbRFNd/rStJPuL+6osvPnVW/YabU5i3SY0om6tpQaXhOlb31NJgJ
3BLOzew+I+vaQ+pBNK50AaHJqtNl1sm97w79ne15x9s9iE0FkIwkJX/N5L/QESQFfsrVTRMt9Kk6
iKDajdQWFpSX0K8Lc0p64BNCPBFLJydxeLscdA2WQ8uDVDyQ/4hmLEU9zipzR1yhHLoAzbzZIEc0
m9Qg5oRBJo8wUglZdxfZsNi1h++cJB30D5686O1gj+pzO1TiwbpjD90sChQ8AgGY8hAswy04SPoJ
atL+wZgdik7Pl1FtXDooJre1J0Tvnnp4K98MjqQjfqq/DbbdPfmFOvmDWgdJlF2mwI4JxigI3yQa
SYNwfxfGWnfJ197WiTpVnEs48M4Bos1daRv6AYgzFa6jxlhGp8qai/HSY9W+vj11N2hpL+yx8Kdg
DVdNJLDOUbTwkvb8CUYEABaO5yZutQvL84TkoLDvxlGdPBHn5zg2z52SoHEERhW6uyu7us8TCFl9
6MM/6Lono0+zZad9H7UPVQ/l5nZBvd3aC9akpG7B0cyTYBc8L44TjNn1w03SxHjzUHB8AQSTeJm4
MPh2Lha2IUgrz3ttupWdU5io/W1DHjn1W68IiMZ6R3iNh9/uST49Z4QgE1ojPHhWleDQRf98ZBLK
ZnS+t9+uBfWU3vdi/M7mKmMxyHtGPM/l1NkW7Jidenb+JThkSiM53l43lq3brhX25varOLtqtux1
vNGx4mxyNywWtRXdGYlzpH9IHXoCfjsqv7/TlDWswC67KLFFvTFq0yE5w8Y3pzadMrkWn5X9GIeW
fr69CmZofMGA0vcukhShEmo+nJTNhcaZgGhovOdN+TbZdrgXcjimRS1P4aTTX650WhUnGjVV6tyF
OW3rLQ3ZpwxujpH5jz7b1qUyUnRF1pmT45jQm7lU22G6NwkYY7ZmizhfD08Az1g1TLvMqW3GDBZW
t/mgH2dzQEgUcBs/W1X9PErmgHZOeniBlfTDdnO181gQVwaETDYb/pYtegHHWxfEjv0OodGAQEUD
1DqaG7uDaLxEiBp48NtwV8TAf3RauA9hg/oO1hUdksQR05noKRoBXFNueMg6/XOCiEjlMwFEzR3B
PDQ6uyjfOWdVuWwie1qkgmtT34WAHcqqfvKKz8RBoVE4To4MgWhzpcrubiKZZIVw1nSWUpvELh9z
WIU7t0i6TdnXkFIysaWBGRBF2Mr3eNQWVTWzZAbGeKURFLtU7zDXahFwRSYSsT29GSG7ZtCf7k5o
vBOaydIWZ15/x/7tvSxk++APydayjddwnhsGE7nqya7m2rJoB+4pXN6WOiwlm9TasHUtf60hcmH2
x6gml0+QHyTIbannDAjUpfXJAizf82ZMdxA9zmIAg4qIWD+xJNNUk5IYbvyHUIFSxujvnDStLnbK
Sv2DRKe40+aqncq8K0jdgrjDwtr5J47x+IyxQT85MPJM3AJPEAKLpwiWsQlt8NEaC/Oi6eUq9/3o
OPexgNSSnYYCFo7PMYORqhoXFZyJx7qW3zp8vwjAc4VF+UTkCiwwJDgxDMmx5iwuInPNSp/Ab+Dt
+8oNT0mQsA2LnrCbcvIHWCJ9w2CGIMOV7oYgh/XxJ8RIym2SfjEZDBxb4zWWx4kpwYlQMBQREhmp
n3l7uxkdus/hR1ZWg2u1G7fKJ+Mm0u+cV0QLGKOita97hTkvzCkgkaFyUKohd1kV3V0dFQxyNMKj
3n9zTJ6laAZ6ibUx2bZj/2XzV/K2qLM2pd+NEJeqb5mUAQ/08vCC4zwFeHLICkGbalnbW2gaL1PY
zaeD95wa9ARXECoT+VywiVzkYce+XwWgJDjtQSFwIaXDGz7GLgLPVpOlvExO5bIcMLWnJgseSBUM
i3YfsPbnSs2NaRFp6dqyEECSIrA2AVittWF4l6jCCEUm2toWbcKMwlEgecK9Ab92HUUVu90cRFjU
mObGCjraxy20T4SQlp4hrPt+W+2xawYHsiT1rG6WtP34VZoDV2vect6xpYxLF/Itu0wc229wZzSk
iPCJBAjJvIHGzslITr21LC2/2ssgA+1AapgGh2sFAwyi56L2CV8NhfUj0sTT6As5Nxa4d8H8z+1D
6lYhwAgplsPI8ThVxsGcUu2RKdRaczsTLhgfRS1iZdzswhCWR2V2h9E92S4vqlZ1xspkA8qWpnvr
g5advcxAp6S1s6xEwUWzYZ5RoTw3AM7xc6WrNmpIuZnGSD8p97u5XTqun1IMo7zAB9ekYCwb5hh+
ybfb8TfDfzer+qHiLunPW0X6PEFBEQSpLKdd9j1xncQEEh9r5DSieAb71+mqq4q97hgvrM1+CO1j
SJNqYzVoBnYFsLUSXL8aFpMhJQIbDaiAVYMKkF783IdtC08ocddeMxxcG6pFhsi01GMUczt6lD3Q
Dce2zEWroNDC0+pAWm8LaQl8mMU5MYmtxVkW38Ms1QArbS0Irdx0uuUAgftR18nf1Fpt7SIKszd5
b2H9t4bg2HIUxnYHqtE3gaZgtk1jJjljU+4Tx2gO7XCGFyQOWpU9hRLOD4CiZBONP3ra4tYmRp8y
9sJNU2k/ush/hUPwanKhiZNJcMOMlpFJ0N3UJZdpWFjLuN9TF5ctNQuGY+mMiG+dRgk1veuyjTd4
dqq9lcY+V0fNPUxu9Ky0tDiFrPtwrq5kyZCC9d3CnzRrzV6NqSUbhiRizjh99rrJfMvClCQLLvRS
s92FC9T1SOs1BQxbQkZUJjNhxeZfsvCdrtSCXKiKpStiKrcgSFrPGU+4rV78oPHmgi/KeLgElj6F
fbXFyEa4bxCLSTblLkuPQn55XqwWQzg+NaWA6pEa117p35VMnE1vwkJWbv5liJLie0ojw9E19qmp
DjSMvUQw/ehKyV8A7f+gcwpQjs6Qg6n+SJmsIbZBRtOhRud1NXEi6yWyP8/oMNBBy1Iq56G2eU/l
orlKPA86drDzRSsoA9G/u8E3DBzxcZwOThAHl9hocG3rYM89hUbgg6e8c8aoOjgThE9zqu5dv3xv
rVbu7dziSBqgOPfuvZWjmsG36Xb2lJAO7KwVnppvihK6U1l1r+LJqkCy9DFZK9VKBHN3qEll8FY5
+BvulVafqNHStu5YbjD/M0ZSn3Rc4DbPv0BogVAPUbw1hDC4nOcKkZbqqYbqGJQuUgHMN8oReBoQ
VzGRI7GbD81jol8F5VOSsoUsgWEtTA0LeUu0KCyyad9nWKsAuS1FiH/PCcR+VKQ0C08eWN+XD441
oLkGEfRWuljWnYLcHBHfubSh7Ry0pr+nnpG6Ur80LxYrlENDe4bBXrev3nujvZOse4FrefSUONze
wVuuuE9BkY2kt8IOrm9c4mJKL547bS7iIH28MWdcRD3yNa8te+65HSO90vtZC25wdKCEKmifkaj3
jcC3E9t1tko6w3qptFitPWcQmzEpxUNRVltOa/OOm+2D7Otk11MbjQ2qDJ66uq5XrpKn1vkqSKjM
iArnok+JvLhGX516393ePhVrWKqk4VTwuRwiKFzzaSOt1sZohwcLlmCXXACQ6ZeBF3JRwezZ6PRA
i8BqloWDk8hsuQabjK7psfadK9RBkSTEfGsoPHSnsOnyYUP5ftpeATgTjfBctYt7ulOEWddrbIvt
0uN/t9KH8GusBDvGk5UH2qwCfURjEm8L77X29HLttB4GcTFysGovzmR8moxlT1HFq5JVkFCTtIda
Zcl8bxZ1eG41qlvywnrmPt3dSb1fJdSvHifyPDTjTbxdaJ/f/NKJuFd7RHAhnAy5+Rq7xnSgaNhq
jLvbPwmJ9z0T/hXD9GpjA+Zf6GFZn6TsHfDR3Zvm9EyqYgphiLvc/j/CbLNORzrzAowUR9WWNYWb
U7N2WCYfnJImr3pUYtUQmKTGAMQrVgk/6RXrxthfNSXHUdw7HCbOXlUt138HPE0e+/XJnH9112Wr
sEZ88j3onGNR7g0/FXuLLhdMRS7zOMZcibPv0OBU57rX9D6cEBNDExyasuKT1uTl2hxCYxcmj5mA
lzI5W2zQnUifBS7SLAofzJRElHLKPWn+R/0+MJxDEGaoBaVLq6SRPYyV+9pVFJN4fvBG+Vm2KqM0
XCSxQ/CUP7hF1FasM3OIelEQP4GqFYvO+xgjYuqB7S4NarTX7SGmY5yqi1wupja+d2Ob0KGP8m8A
fbZSt990CMorgiLn0rLbpeUA5esncMRzwe+iH7gajWkQzGNFEmKsoTNnXqWnxqOTFu8KuR0NitEN
rJf1YJj3DpU73P7Lo6siuR2h9GexkaxD0kFMpjqK5K13K0j0DSBSSPaC/gDV8Oxsz2UhjgN5ofqB
GPYgfnjl9K6I7Dsm15esnS0b2EKyGsySmhPS6ImUa0AEp4DU/GjNwL9j6nFVWneJTLOlwNM8yhQu
Mm5xyru69jMaAohhE/cxJ6rv2b8i/hpy7Ts4Ekrb/YbQ9mxpBcpRDHlVU+ae4aSx0hiuX7UhuQTS
GpZUc/V2JF9CqFmqe0SM9LAOeE/9QLqSFCbbKqv5kIMDGsZsIOQ29HA13wFp0bbD2FCKtloy+X0d
XALzjfeIiZsKQGBKFZx2LHAr2drpfDvk7uNBdwW3M3cr4yHRY+aE1bKouU2IrKCYDgHLaeJoY0d0
EmcN7nz+hxQSY3iNhS4r+ovb981SGCEpIGdvCQsCo059WcuueFGa3b5xulWPPayuX4nLftYIKcuc
VqY8qtjjGfomASsRSfZtATl8339v8GOvqGt+zsPwKYiaxyQPHvIsfksLu1mxzf2KIVtI1sWO82AK
iKDmpMRzLovDNAWM16SDnKKt2oEQTazCZahlCHauC6GCgiGeTuCjQEzqzcqS9xqYb1ta8X2Iwwje
YnTQVRFzUOZgVYOOnLv4pumRsQodeYz6GB47OjVXM2q6MmLD4btI49fATh4ViziMHPQCOCHoEro2
1LbOAOS7Cl6yMOSd8FAFa8bui8rtMd1Qre2OK4L1C0pWLrmnrjDzfpSR84PwUrm0Gq7jPrD+IfIw
5DvKZUnD5c+fHkpj7B8x41hQm2dP7YRvk/YKYvRdP0J8mr/Mvke/BITVQszUKfsgzd8ODcuGQab9
4+0hQWR8x+5GuHb+lEcI6VxCRL399NunsKh1azCo+Xq6/YpQAwxsCgsqK9+g8pQbra5//PoNNvm5
VU4h9ebXxy2ZLZnWxeXXT1exuS8TNOh//fhsmFfSIu53t8/RReQ/1i58ncDZD+NA69oc+0t0xIO2
BedfrYeh/lGaPdhQWvXcjgvRwIKdC/H3lvMu9WhId4sf/kplFdqKG38pimF0H8u9m0w7TVcHK8v2
I86Vpn8zpPZtTAhWRphuMIe9T+Alsl6Be4IbkDu8656HtlaJ6LVsxLE0UXAT3cB9FiJmxdMIpgFc
ZJX/jEX5mga2WIkmJgYFAU4GM2rKdHeFrGnc9IcPaDdizQVS9ipeGdKJD+4ZIBNWnCk8SyUvcrCH
c2aoelGyatUN/aQPDUjB5tGLoNuO3bjB+T7xWrzU51Lj7j1M8gcYD0fkiq0TjW2d6b1EwHo31Hod
8NXoDloF9HBWYh3eAVAwMDgrAAwSDNii1VHdrS5HiyJMKoaPiR6ZbXg1RxwpAht+k+Q4TiopNgEY
v1WqM0yuD9AH6KAqYIN3r6WESxLXzsVmkEvzGKkMEmmLxJCbIG+NtRM4XGOihPaBSfuZUGbrRRWZ
5IWocUcEQYlVOjcTKB3TMQkbSeHotzygl9mP2Sk1gWIg71lbAFmcOm63Z+SRbls7AzmC5U7XbPpN
WCTCmzC+NApbtxXo9WXVptcypnp+iuDNT5iZsW8QzXY0+OJmeGKNv+stdYFmkO7yKt/GvBEMHJr3
oOYcLZz2NOX+BTSetahSXDeubtxlFGNmVBXRRsXtuC641poNkmg62qgUZFldNT7YZrynOJCrKcua
uGk/PTYEBVVsC3RBJgx6e7EnWpeSKGdVD/QmtkIc19qER1PgaMyhfnNbY5vV5d8qOdLfDAF5XUiM
VqMLbrT0udea5Is9X3xQ//YtEqVYg9yZHbhsx0F8L4q8oR5eseOJ/fSRm9BaiNbFRxQ2i8q0vTs/
RvyJ1INGLImLGO821ug7nw7INcn7mMq0e27s7jWBwIw1icUfXtQlM7OONbzxKDqq6TkmC6Ai4dZu
NZj3k0Pl9vDkOBOMWo+i0q4MYgY1oL77mpQjJsTOfhhE/uYVuBobqiPph8sTRy5jt3kGdaWtkPC6
Mv2uCYDdJG+3VVbfF43qlwkYnLoimlvArek8BAdCB/3S99yHPooDSoawiQXFutamJ4FkGBXEWWm3
bRYiY2GZougH7VisMz0gNEoB08JK1p1uG+skFFuV0QOpTdqCLdk7VRDbMuauQpEdQ6eBI5d7Bikp
IgbRYBDvH5C8ksFaGwFJ2zRNOKMi/37qh/KhC4Z3r4Pi2JbNqVepvmEOiG+lnySr9Il2lMZFeGJ8
R0kw4FAAPoE5WnuMsAeKjblyFLG9zEoJm2SGMb5Nnumt/Vb9VOpYlyPdnQYPtwRfnIl7waQQ9gZA
+XJVFfYelRrzny1rNjDz9Dz0XoDIKd4LkMmBbGBZ9mfSqgnbUAvhLsETkVC8BY2KW6SmNYuGIkgY
4djNcZZEEeygMfl0FZcWvLzQkTleRinYjudQj+AdeOYOnBWN4Bpt0HmYvJUlM2Ks+tgIsgdyaGyd
U+65hj08d1W7w8T60zAnJJ+UXUPVo05gq9DdVVql73EZvuim+MIXbczVHqlWfjWYCOIHinK8Rw1S
Kseo9kAY8FOPYB/CAQTcKBuWPr0NOdWgrJj0G3tPuXQFUAFTa9JjBpFIBxsFAFFSTJMSlQ588W2o
D6PNqNZOm/7doUGIukGaRwtXiDvmvNAEp+hDJvUXRnDCRwDZRZFUB99y9LPt0/erWdnd7aOO37kn
DsM6ljWjF8IlaCf4NRm0Dz3G0Ilmsg5F/BW13RnudrPvWww93uSM69RKn/IZD+pT9LLtWSqOdro3
8l7tjQSQeNXSeYWlZy0rJjGonf6OTja0wNA4RGF4BXd1bhJtD4VGJ9dsmAy3bOAP3Sf5D4ub7fDQ
TO2qrsOL9DGvGSpT1P+8gFn22JLpOgZr5Kia9AobLe5GupfsIjaOC84wVKQwQFZO+0PiMwGp8gZD
tlE/ZgnG6ojbwJg0z6FJ1ystJBfc2ZTk+tssZWuIoOFDWOXnUvRHpW4wvXsuTtmy+OxZqGRDwZBO
J2RfCO9dYPvR5+GzGDdp/jNicthzlVtqjv9qBgIZr0Q/7K8VI4QhUggCWM03c1qcRfK6DTWMzAW1
cA64iZ3QucNMoVes84YSnzBNhoNFemoBS8KtA+/q+o53bWjepGFjGHFEN97VH+W0nWNDKzl/iO0u
vkS0eWiol4u6ZDA1zIdQpiUdFSRuwrjRcI6jrl4pLa2vt3+I0P4oPeEfSfxX16gdzF0Q8prevmjI
ur5WiU8ttHIut0cENbXzWpcxQpx/hi+q7mK53ur20TR/yvEYUOK8Frvb55KwNg88HlDz/NNun6NK
jF1FF59+fdegnK0DOOXXL719ztCf4aokj/98AE7poHXnAasD79fK8oOvOZ8NQskTVQwZroyKRpNq
kk/CL9+MsUq/zw/I+7p80ms93fkYCP7+Abo104H/709Qqfrs5l9hCDf9y1+Bg8fSpuKvHtBMzq/n
cHuSf/ET/viAfz3JNoOP3QwRmP4qLe4DZ3jNB7dkcxW0xwRfEtZRo3px687dTy6OittXeW+wLDhW
vO6monrpitnW6kak3ufvdeEyrziRg33W2yxWYbkz6kv2gVVlAcy1s9WFI2QmmFyokPXPuYbEYPdM
+5nxlQf8qAknOEi8vVM5TOiQmhbRFCO6IIru/JGCUr2Pnu3IKT/pGGeeB+XlzcnwK/kk657BtdrM
R93gCqOF66YltEtpwXLFOtacB5tD0+kac21qsiAI0HXPTaD7B+CKTDCE7J51XKfHzBENfFe+qnBM
n7glEiaZP0SVLc6lab2rKuyeK2/q7u1Ke7h9BGnGvAxheMhpGCGOozW0eVnDmSjgcI4pZV3incCH
b4GbmPOB//xKQUYlTdt3nc3BC5fUIAvebVmofQqEAz9eVb47wzzU6PPqgsZsXZjt/7h9nj9WrFxw
vvt8fpgBYkQL3jXWhfumrIj3Jar49c36OFWXIWcRCgUDcF6wwkKpHvmr+3Wr6f25aIZ053oe8oKa
jXOZ8Rx348HAaQK5ayUmKCKihifiAhZJZ8LINLNGIolba96GeDOHxAdIksxkknFmlERf9UwscWd2
SQbExJhpJsXMNcEgs+5m0omPp1eBPslmBsow01Aie2XMdJRk5qTggMs4G8HfzwyVdqapOCQz9Jmv
4s2kFR/kygR65W+CVb/TNw1yyKbtmrohDWla8re8m2qN1mNJj3xiTSsnC7L71h0ZaTcNM708BQB0
iw7VBE3ygn4Po20/K8Ow/y5S9Ve5DsRM3GiwB+Sf8uha2/PmNozCboGTymiIKKqJpCiSHUv7Ih0g
VNF9MCfQH5o51THhj+TYNf/7Ke05/UfElkziTCf4LddaTs1QlVQGLG58LhAYzTpVJDVuPAG4Bns0
z2gBgV8RP3anHSjFfS+olqZfduE1dnV2JUH1bLTZFK7+5u3688vkWmzEeYkUsFSQDH/Mm1gp1r12
srj3zpbCmxv/9gZRagB3zaVAoBcFYdAKscAo7m5xTi2I92POi/mfn8t8ZPwxEOhaJBEtG73Bcl3z
tyPHRJHxxoyncqN8wQdRW85b5mkdIPA2R+m5vU3/+Zfqf07eAbQgbKMxG5tRFHOa9N9iiLIxG1MF
LE4bHHw7oezkREq5eI+sFCHIdh9BzP6IUnYjjtK+GwYMxJuN3Sy9c5SwE2dSdvmb5zS/6H98JRQv
hKbpGuFsiLC/vSmljVd/gN5KC+bHYKb2XWi1a/QEqsMiithC9D36BrAeRc6MX/fxM//w2jHf0Bhb
wPDDRtizxLklw/7zU/sLroKyiCOjmM+Yij8xKoZSU1Wfsqwzh7o+RkP2WGt7XdfTQ+NIe9XLEs10
ZHuuDeoER4NCwflUp91p3oiXKyRRZrFp9E22IeYYD9u0PljHhEkdkUONkuoM2WkKe4SGkhFXllzd
RoVvErNqFFFuRJgYLHicpLsR6+JCJjaVC7Qr/ee/8y/yofydiv90LmaOo347LPAEtyTeXdS4onjF
xvdDQgGbOQv2QSsQOArPx6XREkTC+WUShrFfqrILtjU1usvEkn9zbvzl604wFJjKTDpRM0vl3w/T
uO1aC1cfr3uH3TnAzHG7muQdeywWpGJbpfoLC43D5AdE64pprylk8TyctYyAiFQyzytj1yXdQRzU
H2jrrvSAqXzOdNAuKPxxtQNTwMNYyXsTeuBZlgh6NOfmfvyWJO23RmCXu50JrWejfuPb/ZtL5Z8j
wQppFVSDO/MizN+z0o7e1PRoMySs0XgPjpRPgIO3MsyxFzX+5mYXTqeo24+a/fSf3/D5IvzbKWfD
JtJZihkOMJvf3u9cycqLwhiUxhyohwBGy96cRbn9ToJf1gqbNEIE4du/iyL//qtNmC8cYMqU0tVM
aB5/fGtRlQiOB1j8c4rZyTZ5y96bheo0ZHZMEvFmW9NistlyTkNHaZLvk1J/KCLbYkuNvXYMOhRN
hGdkihInLKJEX0zyb56o8fu9Ao6GoTOV5eVxuGg6vx2DepGxs8NExqUSn1hoynqLjsR+qh8Il41D
fWpqwljZSOr09rTGnnMkTIKDV98XRrkFpYk9JxnuPQAK96RarmRAmi2jI9Y0ur+lW9nU/5nw/B/O
0/+P88S79G/H/uqz+fxfX3iEm/H8mX797/86ht++qvDz30FPt+/4RXoS8h8m9khEMWwEmi7nAOov
0hMb9n9YAAz4rG07HLIzyv2fqCf3H7ats4IguW6RgAS9/v9QTxakp/mY0eAzKd2wlfvfQj1Zt2T+
v85UmwWdVDZcB11zTAwav+PdkyzVDfrCly3Ux8daUk7r92ly6AbCx1FuwrjlmSICwTrsNfe7x3Jj
2fXU2SN7t+tqwgHUOZQv5N1HGzon/iDElQlQH+VpCGoqeRwouF60ctAWJmYqPO5oBmleHO3K/yLF
/0m3CXKiL69ONN0FE5KDTux62zvjO2sljSG63PpxuXYvOKGYPDZh+xGZRz+M6CD1Qy6dWniBukeP
Ia5Aapq7D98+Y8jSuD1CPPFxcZPpOkYyfW1h0ZlGeWCetQxtm/LiOf3dEfBdGB2D98nbaDDXlzoT
8olbElHnD0Reequa4FkZDBMn9ZC3KF+q/MbVHENbeR+4AzTOHN/XzEjmj19MzErZPwwkWdyjHuFM
rwUlcOmIV84YX0TQk+FHbF+ZTvDKFKDfN/p3AtXsEstu7zfVlubcwUyejUx/FmFebV3EOnsq7B0x
kGteVJtEBPTbNtWHrUmdUZ7x2THQMKduRVpr7TfoI6bugPRUsHZBSL6NBAIRuNlaVeQo+0Hf5vr4
4isCllppQx+YjkGS/jBrJux9WPK2NuWhibNtmmOFTojELopYaqvaHDeTWR70Mt1JjW2A1n4IuXYa
Qis+hDA9mSXytr6v/QcmY/fkua6wX+NllVIG5sOzGz98HNYQ3nUSGAvXqA5FHO2MimVOBr/Fx+CI
i0N9Zr7r0Sk2HmhovKLtUZM4tAV+UoJkuk/xGbfdo5656J+2eaC5tcKUPmg4FfCWbOu8eMrIwS3n
HxXp5hsO/LskOQ423bWVQYVfFGNhUWiOacbBk3XDNlHZkwW2GzmL4wVCQB6TRwxILUTgqBgOoaQj
2QBGrigw08XH0FjVpjQfSogwC+U5Yg9WuZAZ0b2EmsMmGVcNSuWUtxsny7/aeIUVcZ8WDUhHHyap
SWtRYNAFN5k7I/IfhEEpdTExQ0kVE/0wIkgZH+kuYZZguegcWfYVoOilBpoBzY8SY9fMsGjvZS4u
qkdCprMv2aRFesY9u4cJX6wa99kpxUcFWQUqWxBvmrF/OjFWBy8g3JNKLHx0+sHAU4bUKT9zzb+n
X+0Fd+CXCLN2GegpuHvmcW4Y/yACSfmAa/0kvHUsE59AcvDmjGy3ROCjkIwMTfrCZc5F/2NXulTo
AkFN0r0YLLn2ZlulCvtNmXVXS/ENPYXemNwQOfoYlDWO60VhD+Sdg+eEP5OCROdpMrgFRuu6Y3Ig
mbv3/o90yuA8trA0wgQpMKsPsN1BsNL9UyFq1EZNwjyL95J66FVrLTTDF9RfYxaufQaRVDO/qDEn
6D4XI7rM9PuRiovEfokbuBohoX4O+zstDfZSVEw9irt+LHdlEfEWhgzXx6S7Rpi21yTe2wU2MRdO
HoR3Sy4MN0A6wFNDs06WPTdtAAt+iJ+hYV6D2LwA5/zeJkKjYFshbPqP8xe7Ok12ChMD9KzD2Puv
pMLfGF/e59HMQYNwz8KtWRoG4TFchlcbKWxd6dWzb6b3qWWly1qHFu9Z+Btt1rRxsuqyNN9quvmd
iDDxLyqXezfKV2mD9Y4CokEbXAIluDcsAoD4SxYN06gSP866lW63TNxpbULzXZBR9TettXIp71u2
8YuTiEPV1xCjI/d1GnF3u333Qb1yRWajFSvGr/eMSbdKE9a2pEMWTjZZ+m7aZKmNvaFn7iLH4WAD
AkwoXor69N0ipbIo/P6xbWvMiIb7JrzqVOfDpjLk0ezqq+UXE2ZToRhEh1dPc49jZRwZszAFnOgp
9NrLIAryi6h3Q0VRg1MdqRxfy4RuC1u9u0n0EHsaIN9j2OrEvVKSt2DbzWXRWU9GqnZ+YA53tTde
wU01i4DGKKwUBzCGGZPJXUBZdm1b1xorNcF3c4N56lNDZ9819vQdHOyCuMh95VYfItcv5IvfpGcz
KOLSBiB6QHcfsMF7PyvPvmNm5KFMSRzSzqYM6EdEv6RAY+6Mtsv7iJZSNnpYitshr5nPNuHCz7sz
I/E5bQ3nrXSb5VAHl7x8qpIHUfYHCp1LeBwMcbzPkcSNMTBqpv+XwseYnUc9G29yD9PGcCwyUgAh
Y+9slDutdSpuc8ASMus0YvheV91db5nfA+FRMztU204acws3ASAsqBs70C+dn3PIJ+2HAq+9qfKc
OiRq1mR37SbjFIpiXDS13DMtMbiL+WorJLaUoDORiBhocplY1TbRBl12n6zjg6uTtfuYYVY80B6H
+LQiCPCR6tmXXhKus6nZzM2JHNX8glY5GQwbdZLysbXQON7kQIegVm8oHT3XHOcg442MuawJSbAL
P6ZpOmjRCii8vg2YvC4YxO6zVFyTpJDkWsIzdXYAVYHfWsb4qappi4J2Ypnx0nvRCd94t/Dczgce
bV+NJlkZVHzpdnedOu80pD1gcKaqq/l+02+tZV9jYIGnji+BOkXBSSfs49xX4gRNvQ7xph5cX/8K
p+mrrpn9dZROcdgSfxFsP7Qr/izuWUiwzOUYas/CuAW9DiNAddcW/4e9M2uOG8my9F9p63fkuGNx
AGbd9RD7yggyuIkvMFKUsO87fn1/kLKqUtlVNdMPYzYPY5aZlpQoRRABuPu995zvpMhEiP+VIr4A
f726TgNQHcEsXm30bv73JDS1HdHBApfY9NDmAqSu+UKeJvIEQXPbyCZyugl+M8bnyRi6XU+mdZZW
N/zYYikBxPfFTuWet8IKtaij6KANzjOUzOdCY7KsteITXWGsoBS0bVchoSGacb7nkHV4i5K90bNY
DxrxTEA1FOBc7fXYz5dulO4nC+pFpgHFanU2XTN7wi7IJ+BkT7InE8XNOa/knXPPCnEZAg9lXx3G
265QGLtzIKJ0/da0c3E/8MecAV0qk8pZO1AvijHJV9lQRiwinBGRcH56vhNubEt/dhy0JTYhcoVB
OoLCjVFW+avpM52ReMPBHaJHs1Ex+6P6wIIzkQcWP5SyRjGdfyQJg3EFS8hTXMRRj9gKAeVbjnid
gc2BwhwlnPYY+vKx0eKXVBhXZNOLyh0vftibDxrECFcNz6LjCKGHyOKJbyd63CO9QwxH7sSvKkJW
2dfou5X3Mu8bbTLRehhugTk8z58QQloOsp3YoSFnghxLiArpPsTzhqqRdLWoWlYOh4W2Zxl3K9Kf
e/rxamxfoZUjlW3QGA+0mRqZcdpJbno7cWpq1CXp7d3g4ZiMjWlROOUOoDjlLh9J3g7YW1aj5Dzo
O4QKq/lxyVX4Qif+M3HB4hV4ETpWQw95x12HZQK6vf4NPfDJg7qSNx96YX0j9Y48EgZDR10/1hm5
tLGx6cwADdaIZakbDYlyPHhSjfGla1t/A/jh0hQW8Ivoi+eyg+kEoiNZ0/3qyc1XvYF7LUwYzVZA
WBootE2F3gM+5o46+hAN3THx/IcAfegSHwagpShb1LOjdDJpVgfagy1sb4lkEZioz/3iFhC5m5M1
agfoJnS425hSwq4JOJhlRLVunCg7lkZn9ceuKD+qsX4bSD3fBQ1dhjA6OpVfbcPKfqHiWY7Iy1Y+
xyqRMPe22EisEmgBgXVbcivdc0EwkI6jisO4VgsoNzHqHhj5sWFwmaKDLDgt+JHP/TahaW+iYO0T
BqBZvDN631CkWPpj6X71bRTVYXMtdCNfzecrAEHWAfHKkpYeQT21tNZIUOyM6KcoqnepydPXd+4X
Qs4Ju0A1ijzFPmDK6fpbbllY1VkopRZcJEpjDRgMnWKg7ANVRZZ+luhqLH3XiWItdf2brbdHRfJi
q11hs+5jQhfKDN5jyAkZ1Aklh/RWiYwewvYJZ9BTSW8TpW2zaQn/xQHCwS+IO3Ijy0UyGfEC5OuL
VaEct595umxm18ZrN8qXKbO2Ed1JR9X7ePoqEVbX7EkzX1J5KDBUl8LPynFhMPTxtG5rqJ1M0aa1
dvnaa2uVNtecJt4y6NIPAZIPvgmeBcd+NhK8XRFiO94ABxKqsKf5hSqzfdXS+imIQYvn5mNgFU+N
F3/8WIM7c7zqo/7UEnyAZcSh2Ez3yuClK71ziHdipyh8tH8V6q5guqoRc9WXfM51Z0uO2v6apO65
5vH1CAlYZDly5STPH8oxfZ1m8QLwh73wz63DKS/hCIG6fe3ah6YogoPusE2kmbmj9MlWjCZJpkkg
rQcZGY8puSkW3o/FwPLVcsKL72Nipc5uTC0RatbWndyVVeTfUaPsS4tVs/KKFkd0xWGEZEtchb7p
fq3L4snxKxAL+Qhn4LsyMfFDjMeGkkccpRAZdKaOEbIluzP7aEb/s3Q9STPA+Zb64jxG0y7tc5A8
GI0WgHQ2PqFTTpxBwbQDQus6aqsJfH6R6GSsENWot69Sjx6EwTYUc0rzWaSi4eaHQPMg0rEHRJOz
tUJURCnvDJCOODMlDNDJTW/ArmJABL52LgpWkYZzbt7gA4ggDFQkkEQJiShZmn7WalaN+mC/EORi
UHbtN+NoNvUD2eHVO7CfD6soyVcaHqPY3DDjhSwzgGMofHMZWKhE9KlGkS9vsUX73fX1q7DaG7pT
5NSo1woLnU9vhvkukh+aZV0D4jmXvcYdSkUHcQ6esa8eRcAH1Br9m1lzk8AV2drdxvF4zFKmVwwZ
Km8fFSh2WC23dkGGWJhOd57i0G7VXAA5cSmMwXzGr1auip6ouEYwSTL4jEecnmuQqE8JhdolcZId
2ZrlwYzVllSfOeG97jY23HzI0u8UG/1ab7qzb7nrRv9a9SjaPEd7bV3/Dq3dFb9YREY920eD6gd5
1ujz3X0EPGkgSHYJycpcWqUTnfVujx+peA3MVLDCB4yD/Uc4GDhSAwurhCXWDZqf+9ZUuGrJf0G7
hux3LNxF5Sefbgfcx6idBVAj+6AaiImI2iN8ayXGI99Vi0kLaaDPb9Upz8CejMC9cjaeyD7v1Z6A
CK34xCgPkGIsnkiPz1eGNQ9B3n1vig86/BX8v+zThN904ZRcQzz2BG3pz3HUHCfgM4jMK1JdDXfj
d9McmtQH+8DY8OLFomsJMzWjtlonycFU4xs21frNMQMSD8eVlmfpWXlIRTTZfCD43Q+Iu91B3OIp
IEzGxZtTxq2/zdP84Kv8u3RvbRFdUbU8G74GgULYF0AHD5x77NjSNqGFAGfypnl4X9z3XfUcOL62
L/3iUkc+9fLAVpW2/TImmhQfBLd7z2mHK3PRdc5EXslRKsRo0WEj0rwODK6Rb9EjggqZ/R5hTxpZ
XGbaithfPq7EPAaOOPW6/zBm1feWDasAcmUq6AVTuQ5s5qpjRp2UO+U+d4xuZfrvtek+2rhtEIE9
VSjKmGCRtjTvZ3mKiL3FYRzkr0ktbriJOQJSjjX2sqpz6C6KZ8nty3e/kN4G/tCDiGWFQs6KThXk
IKuR9wJKMxadlvMOKQ47Z7piQ8ppgwMJrsg3X5h1ESMa48AY+vZXTULeNkkiWTi19UkylIA+v+V0
ITJk2l1zypscEBwzV4WwGH4CDaQh2wBCuZC5G6DM7Uda5lflDEeYNNtaIwN37MqvtoTUSA2MMWsq
D52l148g4Tj46dOhkCEdmrptD63LdtFk9Rak/WaqJ3s1V7bGnF9vvnvEce6J8nln8DWDstB3EWJh
NTv8bYtUut65nxWoHZ2zwEAEKk3t2cjCVaT5tEM8l7CcSH+eenb8qow2g+XhqgmnfCXQk4jceYCe
l3MOtx6mSQYLeMVnw+9fOwrlYrS+ZX098zfZxI1+Kxz9qz4aV3QYj1qWjkvO6c94ng7Iv8LdlLzo
svF3mRSrijbN/FEKXFGLMsq2NhjHXeU2h6ZBHhl5BV3e5GkuMo04jonEyLNN1rYRMzSooz2yztyB
tUdTDdllgHBtJLobHxtC8ASjFdbmcD2p/GKr7PsQddfCLvf9pKJDEaiJpSdgkZzm/s0knn1hxYvK
OA2wpdeqdhnQDuYHcgQb+4PD+Uf2VyPwjL0LIskkbLDqs5ekHWJy9mDqhJYtX8IaF0QVURFBfk3g
OeaMkJ4AV8cElM7JQLw28l42cV+e7DC9drmL0ykkCSpVyFj160DezyEw8t2AanZdmbSKIlkdgHsT
Shlk97mvvg0Oo9hSEXvSBGSdymRf059bOL3aVQ3ALPpiq5ATAETPEIj7dGqpc2faYrUXaUrWZOFB
UcQvOXCcaP0iXYzkuSyw6j131jnS5dVNhldXttrG0/2thyZm0yr9Tni+gV9HkKIEOavtZiyQzI9Z
Jj/ALA5Lywe8RyfGW2qsUutQvtlac9Pr+ktfQ0CwzYDxdhJ3xDPAycTGwq0ZNjxOyjC35Faf53+l
RpXjlHm/U6Bcx0QEq2hsr3Du2LaaC+7MO2jWz+RU6esyAggb6S+G3m/SjhshRnddpT08DY0fiFpl
j+Lxsw3sRznigorY/lK7IN9oxiCkmxp9JZ+V94Wn7Ul5HRgE2t49nj4Px9bcRWmcgrOIdLdYL2ll
Iwccp4eoVnLLx9ApYw0vijXLvMqybldeTvc09wbi2fOdn4t7E+8yyUDDMcKiv3KdO+nxoBSlzllh
SqYF2vh1Qwm4PFcM7hdSY/mJyARbxQNarDKF7tPe1+Crao/phCVPORLrr/i3x3C4D1L72CceLg8+
S302N6H9/WJOHS398M2IymY9ZOW+rvJnnh68kv4hT+lU2FW97fzqnngrlsk6f2lUfLJqlnmv4xQf
cDPXhNUvqlJ2iKL3LpY7xscW9pOyvZFbmBwths+7qKounW0UO8PtWM1c7WojDNr4DQ3rbIKRn9IO
asfhQ0Qk89FrA+6ebaYyfW0ZEy/QFb5gln6OurHextaHRn7gEkCMuyZDNbFJwQvK6iLYhBZTHT4H
XvotNSX2Fr2+CwepuLMTIEH0X1y3clZhA/5LjxGQZgKZXc1nj54iXza1ODtCR19twBNTdot0q7Eo
YdQySMA6CY5Djdnqi0QgipcjxUOmmx+a7SwCs70UKnnyPWmuWsd6aAyL211nVFox5yKNjd3UjBOE
lUN87Cf2PlEVB1VIQiXNKF9WCiQGM/Nt+C2vy1sHE5CVBRkEBnXIFAzBkCe4JlaxqcY0Pr12Otjl
nB8Bs2zQvo20HJFdAASSXz+7HAVg0V+bUl5ZOkKiLsWDCMDCAoqnj4RoQGrJmyidc9kSZJU3oA9r
juKGlp6JEvjedyVCbcw7hcSQFDGbwNoHDPN1GmBOEfKHjk3WUAfzydgUuXPQRy1ftXGD4LM8ax0t
ZGJQx50s0PNnXnAWeviC1d8/9BXfKOLk4KPf7zhELhKbgpZIjT3usM+mfZi89pvRshz5E85pb0if
s8wb9wqe/gLOIgm9yT2Nr7eUhX3RaZ6D6SC5b9vqLZrjUPoktxBC83saUBXfSi4ScR89OVbs3t4b
lnBXfcfBICUNkMsHr6gdPqOekbeAuoVZIFzrbG4rJk0cqKzhYlsl9ucyvINg+6lVDMPpf6WLeBzX
s+Ct0No9UIWWoQcly9wBoYkzIjCcSFF2k6MyiZkK8HNoNqzoUCl099bVqPmHyMCi6c/Syi7jkJOi
EahzLotdhFJ03Q/t3dCRfWkr42tEsATLDC3ZmIcLBJqNlQLpJ9FvL7Rs9yHdQhhd/veYvYcOs9af
mgaoZegRXxI1vb5PZPMFCFa0mqAnHHFSXhpSlqkObx4aojViaX2YUGRXlcQ8zb1QQyp3aEPtxvGz
lOEbLrVsHRT2Tqlc38rmRCFdLJmlDrT98y9tMd64bKz4fged04Za4LbvbmqRKx/R7Gj16IWAyKyF
5uf1bOIQYfpVq7rnVPfg8aR6SoADrCp/RyA9lG0j/x5MZ5EHzkmkjsYtVqwTuoQbL6L5k3rclA67
YW0H5amLKvXs9ITZNpb5mqp43OoVEVea3q3LWruIAmDeEEyf2eBtFC4b1B9ZugrMzN4rVS6BKvoc
CqlSDkE2lcll1FKeLXN0wKKKYWsW9GSaiuNf5Y3Tcmyb14JRiauwr6YT9DLuHogCYm8KPD1GPgKW
YAAMLjDRNw0ebz7nD4JnsoMz0Buoc3y0jHFksFaixQTeYXRgnvalq61Dkrbl01giqspIDSUANei1
4U6a1NlNAxC4cjj8aASWY6+s2/E2Ws43Ioz9bV/ufJODLnOKbJEQoBlK+sqEnIWbaH7kqwLWivXc
oSPps5HnWnNMIH7SXsnCyUnVex+bCvm3b+urMbcSxot6DI+O1mRhin2XtY8Q0b9qGNrWxQjgUi6U
7UTrqs13Ndnh6dw3zXWPyDnfoHYKk+9CmRnuo+61ipjdFmXyFmUB/Bkql4ImLEw2WhHQFbp5H/bH
O9aMdCUaliXYSfPD/dphxUk4/wkpP5JAqzY+6su1UcgtnEPmSNg13MSo12O1z+K2X2ujfO1yO1xa
AStZcRgnX+wQ1YsNx8aapDad8WoJUvLkVdoOLtSDkUa4eYYcLHTFfNxlhAmAYBsGfQEjsnlKjeaV
zveu6vlLU46WLhUWnaTQQ6F9NhyTJ78odhDFbqXXv8cp911dgAmpUzqO3DdRbB1dwqqXpk7loUf2
J+q+ZWo633hCphnFPpfd8px15m1IUWOqenaV++ET0g2al761CB6yvEQf6iBKgPW7jSs+Z6JbAfcC
tRn63WTHl4Z0Pk61j21YvnXGW6bETcu1ryTdPI2cgwDcsoTh1HWySYKq4W8Y3PprjR7KGcIUnrgA
lTM7tug0rEGWqW9GxrZczZ0+6WPcsylxjBrGU3CpDCwvTj3cpXDpZpnGKxjZhJTa8cTBGx1jVd9x
nxHg+BrbsQctwCGpqi1phxbieRLZKueotiAFPut6Qk26G5y6fjNZ+Fxj8EOk+Uq5azurORgkvGad
R2kSets2Z+Wg3DNLB1CKdxRYYbchFiZALwyU/Jgh4njWDFa1IgX10jn5hkTOB+6aY2aNxs4L+GW/
ZrobZJ8B8zneCPGTrtlvW1JCOiBoS8NLIcf0cXv0tezohjq9zQyulNGdDGdqHxHbZ6XLSB/vJThO
dUo7m/PWVLPr8SQ/uagAJpsOtzDS6htjQReulhaDstZIx77EQt2bsrdPsa4Boh9NsRp7iMZt3DtA
ysJi60buWRRioMAgybUtRPpUTwPzbxXcKj/InuwESnIjuOKgf9ik+viRYjN+HL3ufeKJPelNHD/C
xsvXpasVGz1x48cQS8BIxhRil+6TPMDq9uM/eTF9qZ1mOv34qtHqate4zMEykymaI8wnFthuaSb9
7BGp1D3h4J9By+sXudXuyrKiTWAZ3bU3SueYJJNObLOjH2aL8LJuppmwEmU0hMvg5CGJxVxLFdFY
mkcWbSlPbdad0tFNTtHYfOn7jGBVD/kODgVyzxP2WRRz9p6LIZcoBMqbX6PoEEF2ZZ609t2k31au
Va4jC4KVj7IXAgp5A20TILdgnncOK29XiZqv5l9q5v+TygKGi/8GVsnvv14UzaYUzez2xEgOdT94
EIDXHgzP2U1VnN79+Iozz7jETwwICjUEymHxyYBKnkVv3UJdusw22P6dzEPVnEJ1JLinfmYBctYJ
avlNne05RsmXqATQ61nucGml/46AxlgZpWifO6XDSSNNlKdclyUUkuDQ6Xb6mNiCibua3qQPLcaH
WHHUMfisgC8ZW8MJbm4Te29W0JnLpoXDYzSEJDsOxx6a5PnGxorAfPAuGbmmXYXTvs3DinRYKqeE
9j/jK0y3depUKH78ZG/4odhanvGe+hpjahLfuRFzACBmwOZPYkfDMB0clKg2ddN0a0fWexhxQCRc
S992PZm9UdHp+yLsm42NlyEgdPf7iN27rrGqzQ2qC2cpG4yY19NgLU5ZC1lPw4tyGVWxTyODPkth
iOdy4nrqiUzJlcXQjdFQ3JzkrA9W9VZDqsdZ+Dm4kXkda7e62o73mDrtAmW18RI4/dMoOKwldRJu
CqHKdX3pqtGjZY1PzzJeIt3RHhOvu28RvV765BVhNaAxnK/njNkm+QjIRUI4lvUA6aSay1JvhIHU
dF/l0Db8saOTuAfnh0MfmjESZvr2zeRc6JTYW10NyaY2mNj4KCCJNqinpWsYdB9kRNKolVPyt2AN
9Yn4ag/v5wqHt73juicEZDJhdDTMi/UITf1HrWfH/TbxanetYmZq5Tz3ZXk3bwz3eWMTed4acojI
Ae0h3Wo+UUeflGYNQjDO2H5x81m+EzMj8jChYa6Y4Y+lYDzmF8OEfxD5TW9VK6mCI2oCecqaWNG9
DpiFaLMxAOK871XutTbSdB1blrlyhe9etbD09pMeIEQa4pgkHaKOOrvuHjtqwR3sHoYQamvpwBAG
8t9kBNe91/HF+yEarDREy2e8D21Uf29DmMKZBpg481khWOjuWgjhy6jy0k0LDnbVinA6Brh3TOMd
G5uiWpugprUsr6FlogTy/CcCvLwDmrvharWy3acVNOpc9TcwCu6Vloh/RrKRLMbmbkRp8+hqkXZT
6hDwMxa57b8HPqTkhEkXuRD6JfMyyY2JK8odm3gbN/RMuybH1cs21QU8O6YTGqua/vOlzeNgGwmN
okU1905ihqeunF6RLaiL1wpM6bavb0y9Yl9KRvMgvZxGpixffr4Rk85a0OXFltH5MsZvDhHS89HK
KXdFPFy2aYPwrQIviIRLDbixojjetLRP7pq2pOMyfjDH0I48amhjYqbw8zUIMqNfE6S1UD3jXRQN
xX1EEytE5nkZILD6yMMWhIFU+07PWVpsN9mZksrYAh3UZdpDYeYUxi1blB2DRYcF2zKB59h3GJ0v
2RRpj3iGCbqi/HcBB+qJTiMl7T6KkTMM6FRmbvGXOKJOj73JOzpT+cixerjG4I9XP95iI5to8UPs
+v/lwP9MDuwix8WJ9a8kwbdvWfwet/+2r5P37LP+ozT4b3/6pzxY6uZvSHBRgeumpTDrYNL5KQ+W
uvEbv4R6HxU7r2ditPldHaxbv7lQJwwcRnMWpGGhKa5z9tT//Hd+i29FTW4jDdaBTpn/E3Xw7BD6
uzRY0yWuFMdAbfyrgt7NXc/wVWicy2J6iaPkRUXGto3offl9dpWyspZ/uDzXn3/lv2UtGPwwa+r/
/Hf5q2b/76/0J5sAsRzpYBPMdA5z+i24+ZuFYMVojfzZa+qzWQxPkyqhlTMw0bRyJ0JrD+smWQ8W
3bxKWyVTt5Nme+tH99ar+//N25oV+P/oAszK/T+YmEjeIOopsmDEymqmSFkHvZ13qrCDqumg91TX
vrFOBoMyoTfXMBOf/xeeqpcwDotvn+H7f8xP69e8GCvySZq//Ppl/fNrcl5n6fovX6x/yNjv228V
8cY19Mq//MfPRNj5O/9Pf/N3MfzjWCCG//rPnhrioP5w7f+biP78juW1+fbHJ+XHn/g9Ltn6zRD4
wsj8kwIb0eyk+PmUmBaZyA6pmxg+HNNWs9/u96dEk/pv6LxQ3isTkQ+OPN7B74+JJo3fsJsQaMmD
gl9ktlX+9Wf//Xblsv28Fv/g9jXmbL+/3yeOjsuEhxgNv+POKn/5J4OZtLW8zAPloGDSN1b5YmUo
SIbS3js56T9d3C0KQEpdnzxHJlJxpsINYV4LYGoIOr/0aZguFgSh9Zo6tGClDEhJOClHg2BKuKtU
/ocgZXuSJdLy7Ilo6Gah4vR7MEb3rAMns44IuCjuc/s+VO3XP3wQ/+iH+/XZnH84rClcQ0jIJlnQ
s03hjw9D4yUSS3WP1kGOyD+uwvRWpkhPQRjde5mxmUcYE5N2giYAYPbVG1yxW6CVj2lcHEDBPmmz
xKhlKBkA8UVaUoeLxrvKQV85YFBkHBHIcnP1o83hrEk2YZBtjADeqEguRlFf6zY/jI27KoHC2vn3
MFfLf/0T/mqT+v0HtGlGugyDTGH96WkHouH74PCdBZB9gGjhNRhpVdGSHg33kIWAX5P8ylAm+Ll1
/tPbRv0aTvbzhbH2ulR23NzOn9fZwbUDf4oxaINQXlv18IopdUvGMWyJszWOp8FG1a6GOzEAJw6D
jWNbZ7uOt6L61Du5HTt/nQ/NIWpfUQ/s4H9Qs6t9b7SvMbRryw/v0cxNnlYtAuHtCkquyNiLOd+4
MB5LAod0OuITbWdZNF/0NoOmhearDLQX2UVHtH9bvdbouiUMb825PDoOMPLnNtKwEQAejQdDclzL
/WCDH/RdD9OXKk0vkeVsJfGwTUooi9bfuejXRPjlX39o+j+8eLi8MEa7+Nv+7J7yOlNC60FFIBGq
o7+STXbkyHbsh35ldM9TksHmrgniGDcOl4E1+ihS/5xqwTZwLKygFdhxEjHbu97sVnF5+9fvj63y
vy0KjqJpS+gctpp5Wfj1uRFOqk1Z3LsLdyrvrMa+twOe+2DuurRnGBrHxvwAGcLAJ3yC9fE1Crw3
dzRfSeq6SNJ4kZOmyOIQTFsWORfCXk2EUzWx/tH4wU5vwiVK4hWDkk2lzLe4Zp5RbzgK7zzGv0lA
rAFSLd+xZrX/wlfj0RzCdUIN2ajgUcgVeLBlCzA2xcpQuNNjoLp3ED1PHeZT0+KcbTMI7Oudrrkr
P3LxKCTTo8ojNNssXUL74gAS9fMPt09XlbTBoCIQKfO1gPZeE14Ai/dQq/AWc7WBc22tk/DpaIvi
hJX+XiTBPvW/aORTWLV+F3vF1eM1HmSuPi3CzCzgXkNBlyyyKIahTXkEg/Ttvsy7vduqpZssW2Fd
HEikThwfFC5G1TiHSMmPpk/4OidFa9jZCGF1AY2pPvd9ewlrtQuqcFO+2lV3rIN8QyjYuZM1Y4z6
XJNYaESKIBa1gkG6hJ1zykNGlJpLkppJmlW+gS8UrnxZoIYsD4GEyi9IR7AhW4fursxTIp7HywwB
A2N2QL+Edkbuv5GFcTai6i40o22Pb8dsYiTSZXvWQuddL713F2Fudm7s8B5bz2nQcSoZzhGumaip
soM8PzBbW2o9va+59QN3B07/tsv6depXB6/v0afUxHDml7D3n8oqplV7GmiDpUFMrmC5631/7ZvG
5lva5uBSrM1Eq8fqp+dI+d+z1t55yYNZWJuFRGytd/kVecAtAtxKpX4DgbYOmAbb8NIWnSXuAZWR
0QBSXaPw7RRIjW5luzHoTfcRUeRLBcikMO9R+299JEvxEHyq1trSAd8YBo1IOz3RO8MFYNqPZWnd
zaQxuxtOxRR/agj3psFbT7rzyNwvWDDfsCd739UvaIjuTK89W2RO13pxzcf05A7+HYz+OPf30Sva
RArRknAG3SB/zTpGhN8toobCtGVFsks+UKmREJTfaKoGKL1pldxFHo3OKT1J7QkCH3mADpTd8KPx
sls5ORu7srZxNj6jBKUj2yNQbWlu5rCJUfDUU8qQSTw3o7nLy5QJpQBboXgQyxv4Q5BQwYdulvdp
oO302HvEh/8RIfLJjHTtNhFTWHVX6ggyYw/BkvNYQDQzLPBzo7yvyoIxi1Xf+QFVuap2ncM+EXsE
VyXBNnVyGhLGXe97h0lhIHnvW+7HjF46XKo1ESgE1sMzHKHhJ3Tb3O+cpL+len4rUXMTKQIhy9e4
cdlXHcJ+QIcj8X7ASRCDXIJerVXm/cyab5P+TJzYnVWVtzo1n6tv+AwIL6poPvVH37kz3ebFCd17
BFVkFjJGE2CEgZYvkqx8zcPgk44W4zqo25FVtRs77XaeXRyBsjz6Rvh9KI14lbspeh/sCGZ+TYgR
qMI5kSN5AzF3Url1x2QV8tG+yvKb0aIf9HXxHI80oVx9K5DtQJXcayYRqrY5osebjxIm56xoQmne
6eK7E1fxJqizDw+f7IpjSzjROob7ojNwdo42Lg8iYBxyfjPCKD1jhesxg6hmbkWELIoxcEzkILD0
5FbRto1c2qXEnN7rwr7L9ei7JdRGFIqxDc78grl53e37WN9rSJ/0KTMYTWgHkTBbG1hhaGSRLbuS
dfSMfXTbOv0uz6DT4rnUjIdJAU23JwKjENd43dKoiltivtTQ2JgbnodCIygjAUeqDh5KtC5snk1o
Pzgq9rqch7/TpUPIt8CKuYhNJECD8zJmpDGH5aqxy/vKlecaQ1F0Rtn5gBR3rQvUR+m7ChOOq9oF
PfIj6A1yMEmKMbDEj6joeie8q4wYwKS7Tjt9IyzCF5gDNuXIBCe8n6ujIflCEMhuaHjGdHHAoAbY
Cw2w1e2wDK6Uldzr3ay459LKdlnW8mSlwbkInV3nxftQ33oQ35Ub7dti2mre8Kgn6uq16aFhH/jX
O7T8tbz9efyicJBKccLFW/mng21aRH2UJR2eOCT9Xs1Q01l53QVcOsQcYN8oxcYIYBlgQtEZS6dZ
9829KT56INzYCgufeuZ//a3g+qWu+Fux9rPM+NuXf9mtH9a/1m8/6pC/f8P2Wz77jut/+U3n2+bx
z9/wS434/0ZRqM8nYq7Q34vOX5zVt/59CucOyh/Lwh9/5mdZaOi/SVyfSpgYl6XEvfjXstAQv81M
B8C8JnQN3ZwLxr+WhXOLRLrKErpy6Jyq+WP/a1mo49Zm0Dd78W3LMmwp/ydloaX/qS4kTggrH6cF
W9f5W6kwfj0C2j0QdwJogPTVTsENM3FahrYeoMONXlKds/vgV6yT5lDca0N7L9QsOY7Hbg084Q5j
eLIdGHgj9xEp1tY0PlaRc0kqM9iijbF3iCDhQjeYsrTqAxKSd9TMbNmUBBgyNK4s+Hj6NBlHpI5w
EBaiBa9PZKFipNFv+lob9l7BGlWX6bxvAoHL3LdcuxMtEQLxlJonzwKCBCeRdroctirPrF2QPMyD
7KM22hltWQ0WY0e8c9feg+s5E/xCfgpiCya4k1NfBjHHV+NA9mz3XRJjy0R4GOpzNnngNXjFYRru
TCzfgxGay2LIILkGmCEkmdpt38UHs5zl0AaQY9zkUlCGmr1+KJH3DjF0RN1kRaqMZDz8+E/dtXB+
cEbAfqq/CZ2o7Y5H10YDuhQjts/GasaVdKOjNyhvaxuyJyit85Zl5u+zrLK3Q+C2B1dULQT6hCXe
ypyVQ5QK1I++2xscT2EVCwVUp/BX0LVqRI9SW45q7Di9WCE+rkE8JvKhiwx53w3OmgyIdM4GW5eC
SOjkK9PWgNaRt5UkQe1+xEMzjiRGj77Hyg1gi9sohtZopbKLVvv2utXq/2LvTJYcR7Yk+0UogQEw
wLAlAY5On8fYQCI8IgzzPH99H0R3lXS3SC163xuXl5kvPZgkCFzTq3q03pNBzs5dJx5khQmut+JL
3eJewaE85+q+9ts7VUt/o/yB+xMs+3pJYsDKSLpN7etQC4LZsvS4WzPL5XFdYcbmxzxlL2TGidzS
MttHaMjUKf3JVwcMrPe6WCZ5Q6/KcUEQaFszlRwVljUCdEEkIueJVAaukPFg8Jbe7N7MDuzoeDMh
BgIjz8+yl8vR/BdY24gBRPKfKqq7sNQNv+Btxsc2f/FI1IrKoe+hxA8maXeI6BP9SpKKtHPqhvWK
3arL9SECquy69fCi+PgKjAEsiAOIgjMNPVtmaR2Xm2fxBEtyMtJt8ynGlSNvrd5SyJYXaqy7dxkl
4YDb/UvTjWFuv7X1POvAQa4OMfE8+35BXnp78kv5LXB3L9By7+CQpfc1oVLssNZwjgqEAo5sx4Er
p+ARSp0Ol7vLpkXaTha0vX3fdRgudeyTJ5mOhqVZ0pTdIY9TdZzSR5pNkXmKefyqrfaYj/16H3vi
Mq3zi22wQhjN/rcwAXEa7S3mOBT2Nm9tllyqxSxRlhbcJL78wLusAqnWJVgN80n7A6BepqQ9QcMr
CK1A8wKD3u6KK3vAims2DckQt8DZEw+dwL7I1RfEtkdet7ncdDPigPRcrB0NTaGtx+6HZdnOzsbk
N6Un3IhKedZLR7WFbX4iT0cn9IsT+9cG6KI4GIN8pMT4hm2jeMy5sdQGiPNBasrr6VXCU8FZyUaV
wEKclG+twyCnxpoJzU7ak5+6f5axYnB3pXWxcFgnCqRsRgQpoKn3fXWqb4Lobcjeaw1qOVXHIkEQ
It+5S0jMvlOLMRNNSBaOwnQpWRAW3yix3rJ/P4TjmHvmrFd8nQDsmKUedQpt0iQr0OxtJMIPOFlH
qzHcgOOU9dL22IP9KfqcqgpUZ02uKZLls40DET+681EUinSgYAuZF+bRE+kIkIy+oTjWMKWG4hwr
ioMpHnjwASb4UueB2208A49xqlxpjYplGozmQFFUFGLHctklS+qXWROfTVW+TrUZerUz3gElmC7F
EpHNohXPibYi+6U10Fy6FYYpsVweDBITNxTY/sBAQ09VTdZLiWU81Q3LQ2Xn1058eEMcXdLuEaCD
f63Z0Z8HdCNTtdsB3/awfezcsmtvVgF/vVfDy6im7Owa602ANNc8hAM2c1xjGbm7WgCgx/iKrcme
D/ZCcj33ZBquMR0g+H38sYoPpl1+Iv9V290iDWyVJTTKWF+AF1SoZPfC1+DvOid3vrVsdnzdHKIM
ulVjwVwm2BfnLZ1oWDECgZeTqYwYTZceqOSie/KURsmvGEwCLSR0BpQKNEUNjL8tLo6n1EmblE7Z
suHBS0ODWsjRqpomTBbJfHKOoPmSnEe0jA9mNW74wLR+ctMFmc3CEI2qcU37CoxyStarj7xxb2Zx
0EineqLd5rMzByCmuTJPwAhoH8h4FpUeu4FO2iHdz/YLYUpvV7b9FqOhHsUwaESz/H023JceZUBs
/PzTUAW0DbuHqk3XPcNME2oeUGEUH+LSC31lfGNwlqTEy+np34+I46yf0ZBRrSSeWQVaNectZ8b9
r4v5ziY5cLJz9VT3K0OEBZFAtxydU9Tj2ZneTGqjwxn5KRmsO4v+Ye4g4xMkyoHj2ZifDeyBa6Q1
l9rfmrsjnDg263TR/cwydJG8fhhVdLQ80e1t5ZGJ43Fb+6A1gAAfZOQ1QekQm1uMobvgavLZkVOg
IWZOW+5nwSBxwO/ShhycMOxt/i7pZueUqcj2HdwKTQUQHse2LB2e7VHTbSWa5WOXWA1OrRanH1aV
i4un/H9KwP9/i/nf72M4Df33o/ftZ57871O32Nhh/2sZ8x/sFVmEI1cz3ArQ2/85dW8bF2Zt+orh
RDLyCpfR+r92lv81ZQvzPwRkRJMZXKn/592LxxLi/xBaJTtQy1cWf/LG/IJ5+H9tXwxSZXFVdIcI
5sUeV8322PDP+OgbWo12JjepLzqUPOzce2KU15yu912q4dCka/wrxVNUKxfEVuGfV2CrgS8y7zA1
M915uCnc5bWt0VoNaw3HNB+ZayYLfmgVYhX7RZozO/OV+EpXsz/Opr2e9fwGRme/0g0Hi1WWuELE
c2s4nJsRFlKcT6EnoMXHtFXu2/mAZyS9X/oxD9uUdMQSfxhNaR3psAbvI5JvClfGG8as/FCPZIWw
yM6n2fH/zr1zyOUmc/jeDSZ6++KOCebn5geOZnqK4U2BoVWHwedMYaYmaVyAh27lxoBZJKLAihUZ
ra0JmyHCSvmC5fDcDOqr0f9wzsN8nIdPCoduuF4oGEcr2nec2aNkunML51LlFR0W+oz6wD5HkJDK
U7a3ZXGpWvMvvtDnylx+OHAuig1IrWGNuJWhD+7Qv5QGiewyv9qW87wU+MeFg1O9weOUt2fDck5l
aj0mVZYdq/KFiBnvMwWVXglZppjmJ9l4JP9nHHyi+Yn41O/XdSY4ndObI3h8ucPHWqV0xVT2ZZHN
fFkQ3HKL3J7ffpdRfY6q5dzETPZDlZ/mmArNui6+CoEiCSfWpvCsvWsKPLi2uxtj58dizL8WZ4Z5
kblBotsg8rNDqaWHF7Y+1/EkAmgFPdob3hxs4HVIus4KIX+e+YvsX5VRMEAEBFVVkeqolltXm+XF
tddXVi1/Y8oOXIi0uh36nT+aWUD6Ym+25s3BsB9HPXEVoDOn3FH+wdIVJW7ZyU/ELbdoOndJwo2u
BzOpzjnWGdLYu2w+lqhIDutCnnb4y1GPz6Et5td6ZmNCbbkAC3YimYIiVBdvo7oh2GF0sV16dmRP
XNTP772B/olORFRkVv16jjCPJFQtHTFDol4HbBzGZZP96Ntquv6yrTt4iMUcHeLx3pQkMMwRoya1
EH/skbMP7RQ5RS8cCLI0IJn7uKb6dx/HiJrL+LVyrV0Wj7xVHX2V6mdrZCJw6oEuxpJwRhrj8uQg
f+dP1es8EKuxyuUhHs9dJT+s+b2NObROorxOIza4JaN2h3GLM8eSXVnmepwbxylI7eXdqjXx/16T
qvG3wwz0cTkdaXe8rhlAzFUTo7IiqPCppR9os31Q7F0WVVwLgh9+Yr/7gxj3Q2Wc6X/6ASK/wLZU
32moS6O0du3Wr6blLYG/ijw8nnP7j5VQXJK5SZjkQGnSCMZTNzwMNZRrw/9ZCUbSCWjhzmNdU3UO
r6wh6s9SPAWjhhKrxENngPshZANAQp99/umwxHgIkRtVYt5qzGq2Wx5F23yZFSGsfKh+6LzH32t8
4i472SiEu8bMgRu632nGaq7MQA0K/G1IJF9zIo+uvfWy+cnB79Hd1uaZKNgvyn7IjRigc00smpq1
kmuPIrBnAniVy/hX0Ccx9Ex9RO3ueFBD9RpPhS76kHGOTpIUXbP3QG1gn31oxupCMvYvZeSELddn
s3Pfh2Eb8lXN+oIUiKWIcFRj8qjj+J0wGodswotLRJwamnZKqerOBxhGspFEI2lM+rsaHNBXHF5n
v0rYkY1UckgSa2n0Pavl1qzRiZDJm2KxTpU52QSRvnVuiqAyMfBOxJyGqd0hex4Bp52ccrzFZtGB
7QfuYFvVe5u9+IyF3DoheFqKoJ7AyUzIlOA0yTsro1d78spzSufwsihMhvon/Dr0im444N49AgN5
932SD2tynmUP+rI/91FXXmoY4AFJuSC3Bzv0DZHsEqemlNYB2rsW2XHLH6jewSxmttVhKjmAGjb2
eW5UP+HKDycqY+8l9E2+uDmezVqcG57eZ0ErX08TS1D1HcwNaX7qnthBgw0NvpMxhJsYVAjv5NF8
RPQc1x7Ps8aRYTf53/bSMINX5O9x7Z1qtyfPSQytLJ8tO6bELh7s/Tq7JBeW6mgMcTiUeAFtGly9
1TrBjt9TKnFOkqciMv/0dK+CgW4s6DyPnTfROkO7HpEXvXfzRAeD8eKI7ssWMU/OoC6Sd63qi6Q6
ZJ+ZhEAWLV5GOuvW1PpJ6pT2EHbVkMfkofYpo6Rk78OgWSGgfPQSsXsB4IpNzoODtOoHQp98i1v5
ygJ9PdRL1+zmaQuzuyZtseljKenXXCenCKf4NescmrxMTbNK840VMWLnebf09bNj14j1yxAd7HHu
UJaMh1RZj9uYzJt5X42FB5ZzzPdCbwwt2BY7C/7fKeFLA8RaBOhQIOMEVRg90LtspkaWMq+jMTl0
CowVNY8kYhaJM8QqPpHkk32Z5MWhmto4sFKO+V50bdZgkqNLHLR/N9V4bYDxNFGfs6ogIz+lPuGl
9hhp2EVy+o2CUezmsr10coUm0iXEdxWQfNpDDULs82LejJRePNmYIQ3l8aXyyIjN9dA+NDF96SXl
JJsoPqHm9MBG6Juzs31XLR9lNdwomYbiQF2uyKtXCFV636TyRzRfbLBE3B+6U6c/FjQ5TLp679UF
qZZef7kp81lbTKw/bF1SAbv9kDGRH2v4wO5W0DLfbPE1HLXjGmD0MMI6l3elZGAbE3ZgmmYkFfm/
SNAkFmZfn9WEXrsbSx5zT3pVEQ62Qx1HN3ASR5XrIZjT6QsM4ke/Wi8iRTgFWHRwfedBGeUN7nF6
UJhUsYoOBJQ7wtDCfIMbD63QtvrQKJQI5tWmLkt8pkmbnKzFvcfgP2GsL425P1XSeyHdc+Xv/wBh
/9y1m3RmmxTbYVwO8lT9YB/9S3J9XLOJaBDpiW4nB/dDzL4GC+kWeLbvpE8gxlLA20RKnD7yBCHL
svMvfZ4+FpLeJU6lv62iz492xRrRbzirwtXqe8rknQhI9Drdt5q9JMNaEFO2hrMD0IUN8Rajvbz3
Mt88AP1PuUY6bkPdrurj9jGfCWlOFZAD3op0L6Z02xJTrMPLSYQwj9nkfKjtWzKL6OxOS3X1ikad
IpsbFj29+yFB3VTYl5MYqXhM+eAs0RFTzWvEvIYYfObDE6vc/GrokgzqkoRqnKF5rvQotUkoYDsl
Likf6fyh+RyUVT6hj5GBty5xzQYLlPVzncImK+yPeZLneQbrxKz3u6KUZaZt4K7Ipr3XtO0hlSP4
f9W9t7C8ZGTRcO4AvciosvaLm1MwEBmieSTSde4EYKXMm/ft+Kc12gLX7ha9SBNM7wwaSz0f3DQy
ME2Yr2gHf6DQibBJ1ONcwxitLeOOC+lEkMqh85f/csmK2R/Vp1xL615RqQTmgOxc2vFo99Pq7Cgd
eCnzlO9muHHdNiSW8qT+ejRP7tuWYBwIQxhD5NRKIBeI6rhx/ngK1leaZ/UO+/md6Z706viBN9S3
xfDjE+iia+MUD2MRXy3UJAN9YSALmYIPaUz3nXjgRJVYASQKkUt5LNl19huyTRGm7YePRwvkKhFB
EsWsIX+Bunmee/NOursuTp+IGr1V0HaifewN714cPWHvcPdmNAz7o+/a9a6QEjOG8QdUJVQXgg1o
a59dAvVD13erHt9dtth+6X0v1TdEGf65S8CHJPDJs7OXbiZDNcWb39v/Y1caYvMCYWKWzU618g/U
u78j1B0SNTPCq8BsnfK2+QYEiDG+pA08OBsKzZAfWOS89nBL9zz8vmFI3JTKiDw45DCG/uwVbPDK
eDnCBn1qq/g+qrjR18uFi/JjRuS3+Hohrf9sCd5yBATpPeKMQhgymvZU+NXvVVATLcujacTV3hlr
HiXx3eokVDHF2KfaHLyEJWlJTvNoYgh1HtNHti8uW21xSaC+QuwCGZDbC75R8WNbJ5Puzzn9DTFL
8RQHw5JQiujCeLVJ1JcTdyPXfHSM2eeLosEilS89SwXpRR/03OxtSQV7WcT9XpbRtVW8F2tRqo39
uXLhZy/WgsFENCWG958py1rJGJuzCYGo8WZOybOO3Utj07vUobLss9Z9Bg8yHhwSqVU0cB/lmxjW
VF+ZlTivickMKOofTclWOeV4aKst2z3JF7Nyj+XI0YcGyYtH4QoJKShxWcQiOwFfZw/zdLEnDTzf
Wo+TJm0iXzBUkDyYAWIkcfV7ke5d56NhjyxSaG6C0Gj61z6HbOFvBzfhFaepVJA6ZtxsdsT9jtKv
YdV5uMTNA6och342N/zBgVq85eS4071oaQdtbJsREpNw+7Z0H2a9SfMFKQmwOu58nnqvDyOT/b8a
obTCMIawKb71kn7RrFKhVtM0R7SM/BDcqJDI+aWRKZHz0uF2841pqD0aK4NmDDa1a6eeJrSKoCLS
L3syLuZseRD+BMy+E/KYt0HXUP3tpdPv1ZI2dw0iz6h1MuOjFJrOVxykYJg692LVv0hn0bnH06ka
sc/4BB28Rf8dW/svM3zgyToJCMKhkc0k7VeU4lmL4alxh/jQ8oleEzFTVU/5HI6aKYglx3x7SZ/X
CmZiWkZgz9NC7wvqDSBJ5sfS1t8tmayjNQmSK71HKVs80IfV+wdXMMfU/HcSOAZyzFkZYxmzZCLC
2GynkLoHD3OA+0eWYPYqScy+ScBIm3V0X7fP7MmaUwE/oBnzTzOCuDIaBnxpNTBk4hg9dDEc/L7G
ymS9RTbjsV8UBoHarrzzM6IuEGbh6HPXbtFucPjtu1K6oZWu34q5IE+S4mHotsmvhKOUKByUdnt1
cpZ9pFvhYakON9nMTZfkMnaYiUOD4fu4SNbABFMbYPy0OTWc4KQ5PJKYYLAwsLMEItu6HNLrQl9h
6/9wRV4cLRWmMWSiJS+jwFP5+5DhtrNYqoYuiAUOqN50IB3aMB+NXBbOcp3T7jXXFYd9XErupa1K
pgFuHayMLTpo2kvueZ+L+xpTQbvPq/of6wUbylheqdYkruq4oWi2yxAroPacKBwGHjZxVgfxPFJ0
Y7lvWiS037J325nJq9FQVYPY86g63QXV2h4q+KtgImKAWJAG6fCOjx72B+gyxKU9z0cHnqczufyX
qIoQzYuemuGaYA4kJobRBYhlFsEWrUWXHaA2RTvpTzqcHXAwSA0nA1df0LCM2WkjBTMxFFfgOV9l
QbJYC8SCpGyLU56Wz2MlZ/hea3lIGv2pfwhC3qCHnCSYWUL6szN+ezQvEaiXe1S/OTTqFfQDdTyn
dIIg0dQWnse6YajNOHuzyLj4CYQ6DZWB585qeBnVXeNDy1hBeAtvlknXqRpx1GS8WEUDLLMVk66c
g6JrhiCGfc5p1iGj5ydPfWE4MKF4w01uqXR1OSEivozTkm00uOR1IquTcyunSDPdYyBxmfU2m1r/
k0N3d/Cj8dX1kmucY3yD5fBqw7wMusysTyIvITuK9FSbJgxe6EoiMU4RO8gjl/hHnA7psWwBR0ha
t2GA5J6FNdJQf+yWYuY17wj4J+80W8qxEUcoeppM2cIxfom7M4J927hB5877bGzFvub73Oi8PpGz
+t15PTlUc9vGouvY3k/PpL7YjviRwdoIS8d/78wUQJUN5sf9NY0cXAvFU0u5nzzyOKQl0XzWXEXo
Ts59NLFVPtg4Fz22A3tpg59b7HTmfFBQSN+Mz4av2EFG8Z1CqiLwexgsmvaMGvCHJTzQRhzQD7le
TsoqnrkTUEPqY5ksBX+w2m5KTOvvcftsT5Bnna45r01dsN4C/wZu9H5puS+u+BUWGoODRncVyqT1
0A3OsXMpVKPOtMOr45DxsrwjNQt8iabqwZ+LKowzdtckKMeTu+W/p4ldwuQDGlhnLms7LVlMWaes
ay6N2VHJ6SvS+KQaC0tufSUwj7jMm7A3Gv1VWaEj/aMwBU2+uvMJwjsLX0hbnzmynFXDSm9ty2uS
khNMAOpFJRndcvt1bpPCAtRrH9j+u6Aa+DUtskMyzSGVZu+962FaEEm+rziIznq8SW4FD91qv6Er
/xzaxjqBeEWANeDtZf7SnVw7+gVykUqNTB5i1/ru3eYX7CcSqVhNUtmFdfzYgYQIR9k8TUm5yTf0
Y2qDgx+2/2Vf5JvyydLPKqNbpnKoRHx/WqdoT60NuDjGgmEzhNVL8c5XmS7DJb6O+QgyJejNkTal
Or4Tvj2Ebgu+KqKZabeoOgvrlpCqk7XXttzwUNnWmGzExlUDPYrjiI6X5jNzRgs3cv/Y8aU6lCuK
u8ty2Mk9ceD7bAKSRV5VFvIn0wRP0zCa+AZSH5oFOIA6FLE/cyGKS2FyO4ehN5D+5/ntAzLg1wmw
2plph6VXHmos+TdYB7t4KFFW8KEFTpwSG6wPlW2elZNggey6sycxotQ1w27bxi+oI/GxFsDyPZx/
KRS3g9PVV9Naq1NczgcDQBDmBcM7906+N3LYyWnXcUhMGpjL0V+Y48kOlCzOmA4GEoL+XouKD8HT
6Hre9D4t8lfaYIl1B/vFB7G+2q155lKHzzme4kWIQ2PwBPVqKg5i2uS9JHnrbJQcTLcAJFZ7n6fF
FLRL+jH6hO4Lploq16f7ldbkwC/tX55P0AShTV3tFG4eI/ESgKb/6Uzi02E7RxKcRX401kAXSQ+E
E2gTMIwo0ZEChZtMEL17FtTAsRzofdZsMn+4TeDrqb8ZPZaGCJtloEtuA9aMpYUZVK9eGdS6R9Tb
yJT5MOIPca13MmYjAoaD0Z3b6VCp7NY3lzXNXJIQ/Ro4fvbspICDOVuSzLCkcWK4Oa6q0qHIcrrc
ks0k6dq8RYkbcOS04SfaX65g59Ho/jIKEuiifSOQ1rysS8z7mcGl4Xmz61w3AeQDLkSrYzrIGMcp
CK8DrtY5sMEahQUiZ0g9bBc4naj3eS7LsJOQyGj82dmdR+57kWPQcHEA13MfYm95lGt6IotEf6sB
ednpsddbXeHthTs+F8pjWxMXlF2tzTWtrAZklvMczb5zyxtpQshIf0V1bYedzeBtOoeoHfFT6BK0
F0rLmZx/jXQLNAIg8mSMm6m0MAnOmxBPK4bM3ty80YY6jmODNiA6CrfT6btCoN8RIPIfM8+x9hEl
x4du4lfLfJz3Qmn3sTPb7pKW+vc6FyDcOvbCK7lT/uKYgkjbxzRsPiFwT/e5PwbVnJXAq4rNE9lM
J4ljZWyZw6zVlMfSt5jD0mYry2XlI7jzuhWFnMna3dsGgnsWTxcpojrAm6euFRiCGoI+mLMBHJtl
v5hMsxxo79pi9O8nbrf7GBPHaR4l7o+ZBIJFf8hqPVsL58clQgMzXViojl5fR5SUJ62xs4xL/bzm
S77HPzyQ6K6bHd6d7GW1jQc2JBPYF/PoAhY/ltVGhbBz50yl7ONSJc4O60y7L0AQ7LqpbnhwmYAl
4SmIpN0wLhWxXNsLPbcxr3108Wa8arovnv794GbTQE5IjMP8PRdc8paX5ucFBMqxBzCwdwhP5K1J
iSOVBKMW471VWvlTkeqI50tu7pstqdCq7jrQhThrdHHH5LPyJP+yhBN7xBd3WZvhfsX2xpVrHX3D
bPeD1h6jh+qf+LPRHOi2OE919dvtkF3NTF4z33LuDCu766eZA4ytHg3ay3crkM+Xfz/69XEVkESx
B8DThFuJ2cr7kdXJqeIuF/r5gsUtyZOwnDwJh0wfpkW91K5fnjxLNOFQxNtsYHkX0GYc3VjS32JA
uXcpI6kz59QXcnQMp5KGwmXhcJ0PDGi+NeBi7pXFOQOWj1upjwkQ1V0St+quDZbCi2mp8L+XDAo0
NFNsk7BUE2U1wcBToisSsNX+imfvrc3GFU8K41NvDXPQmiMuggjcaxUDk0sSZ3yY9MIRGC4WkJ9q
j93y5DOi7MfCd3AtVB0Yf/lVztzKHd1/lPaQ7PPZo0Mp6WK4BEmyp2sq/4hWztrlRBbW34xS5LNw
myPrti0gHiOveXs4HBxNgEuAvE94+Qf2EYUF/qn8MBM9PqUG85xV/h26OH8gHs4QWjkpmwgc0nhA
ht3Q+We/L2gzsRQDvZ2fazs+9EOZnEhvZJfoT9q5/cU1JSdAaOdXt9b1UYq5PDHeH1LI6hcvhmej
pxkbRv7ddj4KYX+v7Ygq+oKelc60YDVXxYdfV9Y1SoR5biIsesZqk/ow94a7+vd84mzjNK5EiVZc
qdEPyR6SXVL5p6054ut8kbe+hj6GZrYGhYr2kPS/5mwqblUTybtcIqWzE4V10yJlJyjjNogba0r4
YBGQGsleY6QWHuiaTm4Y3fdTRwe1B5Jb5zw+6QekxWcZ/nrrUw/rKeQE8qrh8fJsPQJLB2O5b/A+
HaJy/EiwG1E0tCieHOZHwRGKARQYwGyPNPzxxTt2ilQaFHye6oFyXAtQAiMTVpy/HT51uhrWz0S6
f6qx7wKI+ufViDGyQIXP/LLi5DNQBOq1lDr0JcOixUY4U/JpmZZ239gAboDywZY19S/fiqN9XqqT
0IiTxZijkGS13q/wNUrNK/DWqLr4mXqQoLAOeV1iFcJj9O9loNS3eOzTKiGUsVnCFjTlyGHbMvt/
K6vLIDJPuGzcoruDXfN7zTF/jeIvp6zmYYF9HQFVPCOdv05+i6jZMPWMhidPHO6K3Rr/yAo23UrM
zUPk4iEaVcylu5oEEkaQSg40R05zJHyM7aDYcGQ3jN8cb9qTPRpfpikegWkA0k4EirFHe0SR/cYT
Z2Dcv/bJhtFJymnnajqW+k1cV2MG1Y6c4PKFR9K/tG77s6jb7M7ASGuxIwhdtfyG4vzUSW9D7K8v
ptdzRIzKb86e9HtExQmyPaIAaF9srgiMLMmvjRH9iIzVI91WTLwd4lTB3Twa5l1n9RaJ2oqlSRpp
lgACmLBcWM7LFoSEjMFQVXnybjc0R0BLFJ9lxOlvOKIzdQ/K1duOwkRySt8MQ+Wvix3f2zTSBEOH
kN33lrrzGn8JMwMZ24o6TkdZDOIuxnKGGj3fdetD7Xn6jC+MEu9ZVwHOZPaXMeY9FddP3J7TcGns
Bm+Waz5MNGZ4BQVHcelP16gfPvwV6TxXQJaUzROrd91jhZnTiDL3WvCM2QhXYNNMzCj/ZutkXdSp
c4dz25jvsrvMsX6cR+gjLft/bpSZwEGiR8JuEZp6VSuL0EdjXfN0uLSR05zoCZ+vDZJsGuvhXDZc
CImCS2dUcRgDs7hCEiSzU1wlnu4L3Jj52tL3em1zhmZPMYbPS3l0xPzGA/JL06ty6OT4IxqReGai
H0mnWRG3JmcCb7n++1E6qm14dfWHtSKb5PZ3xpb2ksZvVmqzLx/xq/JNeNWZFx1iZBLO1fzQefaW
YbhB2oGuxS7r1cH6c6zM5PfE4RvC6RIQE4yudg2OlUVgVW/aYoKlfT6zrHNPo1wxA1pIRMW0/tzK
Zg8twOEAD6vew8l+w/gAjNlQT7oF3NlQiHSYfYwcNcubu6auhiM8EqykE6PiRP1PP7XONfIRPXEr
X7Kp1HeDGYmjvTZPI3DTA5uGr5jdLZZJ8e33ztucz3ytAJS5Jc8Gs6zBlLHw2//7TZUVkwCbKvbB
CObXJanxQqd+h+Emt+GuQUxllC+unmu1+3RkoyblUl/nekeSb7yO/xx1a2qGVB1xxqU3MLRH63uO
Z30waheXew9DZUT6lqyYGVnih3+/D5IdFaEqOlcMs8fVHG6YIseri+SLTFYpmLDktrz2AQ9Mw2lI
nYvONi7V9qMrykvi5vFpm3wvLLKAOEyX0qelyUAK5oHrIivnPptZFLSLMzqkw7N2Cbize1gzdtIg
meZNy3aVCpLe01a0VFeXlPULibYqRbwGjIhWyjFe98NPi29I28Qzp3XnGNvlU1mOw9GmhB3Z2fDw
Htol//Z//hhqBuCM9chxWL/srb5orLl5rYOPyaKBQF720jtGffRd0L/G/4EM6ButMxB+vVuee3hI
df4ca2o78hXF24h+Ui7w5WY1iTWJ1OoYSQyWFRkeaP691fL011Rd0VfHiWLh/UMb8ecjly5MoAY2
OYAqnAQ4zEwrav7EZPA88GqiUd6pSzo7SDMkAzFPzyreUmAKvCTVSzvLFShz/BFu5L4Vhd+fxEgf
E1cgZhKY4mgSu6Ed5UVIWmNgfNPPQSyEpg8FABX1q2vcZ8+ZAeTgzgd1VRCCG+fylY9/ueKExvQ6
2RhlVzp7zPzU0Yemk7W+rxcHJodRshQguYJXlKsQl1njVMVt5QWio6Xtpch5nTR6X/A83Grb0Q+d
KMLZjrxrRqe3hxMdWcPoT46Dw5r9Lz1A+KbCtE7Z7iZJTPsrVDztJQ86Hb1bj92YftiMpTCAwiEC
3pklJ5HZD2vBh+ik44vbGDCt8e5R/byF3fMsYG6kYo9Llo6Ux5n7CgbhhFeeNM+1oJBEpc4ScmWZ
N3/KruVk1U90xrT70e/YayVUHi5qqWA0wwOcxLZ1BcJtEcTZ0RmC2d80+JiLnqO8ttkVuNRuRv17
2qcLxpbpze5DFVnZllghZgmbdtNaWVan3UuczujBKcceetwqoJ4HW86fhbDoH0j6t76bElb/+RMb
Vx6dhTh7tW8ehbV3amrFwDGOsPLxLfG3d3bCNFpXCCL1Gh0LoxVBmrJc8RC9Lm6FoIOIZOwchQew
aTBY8Kpls0A5HPgY517/yby+D8dljI6twUnj37+3Rv3l3/9KECxx+9r/g6/zWm6cSbLwEyGi4IFb
EvRG3t4gpFY3PFDwBTz9fuA/sb0xMbM3DJGSKAqmKvPkMSDG9XTMyXSbe8b+ae49zo2plskdMvpb
mJp+jBINPIyB80bDc9YGwqwJTb8IGbtonntwYc9TqCQ8a48PrbFvQwJaBpDXfbfMQ+zMTp5trI82
zEAsbAviV/eOywRTbLeFDKJZGs1ZSP9ognZaOoNit0fWC2LmaulxfPRn+IdemX8hJyLRjWEpxSq7
ppU6297N7rsBcnOFnjeZZrxHI/2lqNmb+nEZzDP1mGJMsRp3mo6hRupGo8ffZtOx/vj5TIgfhZ3V
A+PbPeFvUV6WazRp3lr6zFHIXqCy7WKGAGujMQsoXzCT4tTZ6wggWNIJj/O8B4wCoG1pTn28nd8w
EdsimknUyvx1aS4csOV7Vo1JZurAYyUGmgVs+Wq2G24haDXrsABoLQht6Wb7gMsGLDHQp7rT7/yO
Na+cOSEODUkAJ17H8FLWB6odHEIJ/8mamqSCKI620sC6WXCzDgQfFpYw9qbU6uOIwpWAWXvXlFtl
wX/Io/Znmnzesh00bAojgDgqgAQeqF6bPXeq+HFs9yUu0Vt3XjeyNJDuAFIc71scRKFZPZMZQmqN
Wc1HJdo3TaO0zaG4HtXQuNkq9Js+6DIYBmWcXW0ow9tOe+jpng+380TSSkVCyd6G5Yu1X/GTozZZ
NRWVTXffSJf4FQ6GbSUKDku/1Jrxw8DhInWCiVKUZaCXFfcG5uE7iU3aiTp9zWiPHOa6wPmXgTuN
J0RzC4o+/qn2K60gz5aHpE+JtALSXHNpVMfb6acyQXHRDmJjZj266QlT45hsNSRRnKvloWoTUrSk
N28Lzgq4ZXeM2nT57W7HCJAP37MTRiLX95PlBWZGHhO1KvEjwjQYr0DHFIAdRzFQGEMjxZnDDBpj
vo5cxYcpfplK0vSAKt0A9ZxOTakN11R2mG5YpKjFNvQvT7uodIZL2lE5JX5fX6lpJ5aLdt4OErwH
z7BjOLwxgMuIMBP6EW3CQdZudWWN26ZjNJ4I7C6AidLvUot2tmekVxAE/HAhKK3SsAbpwTkiX6b5
CzN6XxI5cdGd/LOVNkZNc+Rf9DzFjk6bfkqAhtM4Et6YJTCHJrsPxKSvMxOVI9YutEUiczcLlHON
U7jbhV9cPTdiflbiG8N0LT/x+bazNkeEXVqPlub6Z7gBBBOFkMYMAIUiHUx8pvtqO/uoYJROnhFy
ZiwF6o7pgpZdmZJjJpkQv+U2+ePcTfsZbCHxmLc/Qm/Kgz4qf2W2tyb9ApKC5k3YTZlA7NFG6AjL
Kx+2Xl0RFzuOxVOWn+SIKyIWNis70xk9eVEBEoope4I/IWHq57Rpp2A0YJPgTxu4Q6/2lq2+K+b4
BKeIrWgxv+Dfygtnkwxefa/Z8mcsHwmEgaxb6CSaxvCUvbK9+I5xx4/8SrDyFGG17QaHZIUiyO8d
ELOIuhH0YFWxAE8jM+YoeorthaU3h3eMbwmjZPXqPSIQSLtE8O8/Zhb7rHCKY2vo6Q6y6U7VEeGP
KboSx0Mn7hbp2n5vQtCLWCfaIpVWEVSeA4FJu8ebtA84n3Hgh+lnr6EMK/mDDFeNmpDOb7ZCLl1k
iwEJG1j3umj7ef9zJAksyWsVpAJLX3Im7uz4K0GtCFaucBc24IXr3kuM8nUNkwEoujBwxCt+Z/hf
qkF91aX30SXGt6GJQ+mgeWkRkRA/Q5xhCmHX4ng6i71QaWMazrB6hbKOUD/nmk7Y9UPCVbsDHJ+S
IUb2y5pwLsFzbwlVgixAM8JWqv9kEQyF2fhh25wRXiYNfMmkJSZinjFghuE/a/Jktl0K/Vxo2yHF
8U+L70Jl/a4c4C5SN8jk8DrU9EnAPN0GoCAjzc/TdzRgcaq/1mNNsB8b07qsGLC7VMqw7MpkTbJ8
B3xEunyqP+t5f9K0AjMb+8U2x31ISG/kwoALa0GQpXYww4mokAks0TMJtzCbXzh1HwuSQA5YfBql
SgJ/cqOdanFk8eg1KeseB3GOxBE5/HfnijevIIql754lRFapW1hNta9hyCXFHwbgcH47IY1YOkJ3
aIlEqvp6Q+wIZMvuInDDzSjuBR7VK3xzlzyiX8z0ChJal00PrwmP6nlnaMO949sHBJvJkz9QwIeI
+Q6aXz8nBtInjW18B1W62LgF90vlITl1ex3dPejGuEjzJ5gXsZs+xYxqNtnFn+NyLbvsGNlIHBtp
JdtE1U/4EetM5TZFghx3NOGq2y1+/mPiZjs1llsUjc/osR8M7koEwTjNMTBOtyXpGefZi591N8Sk
AOsncI2SLamL/vSZbWykepwyfkUlJI8203dVmgDE/QfT/nijsysk+nKr568Mb49QFbMABsmfGJ2V
G6oHQo2Yys4HwyBcImsEc/sQkim8BpfREnlfgGNTU25MvbfJvhCQxDS3PWKGcLFmGW4bi33Baqf6
qLf6FiBEXxNUi1Nlq5D1ccnrAp2k6Y4VYwlrZ+ZYNNvVH2FJeOEjtiKFbq6HHCTJmRXUIEBYCBqA
uW7/joEg9ZMfNrCTunZliekLNiq5Gdre7rV3RfSV5VnnnC1ASvu9C21CUTl9LlIwYqq55wyxGU3+
g3r0N2FuQ/QufBgwpsbIngKNGcNjqufsJ4WGjykX+GA3zSVU2d7x+lPduZsBOcuS6s3wN9GrdT0K
kyS8tl4nSqZrJxzNQ6rPTOZKdTAKPLFm2qSgyRdSudMpgBHPXU8WrXFEUvM60Yv6lBjNtW0goJSY
FXMPu7vOrN8gDlSHKj3Ntn2fzxl+DpLTP5XrgqhIFYovDSN0QKT6lxU6WwYfrDiRcRrrvN1K5eHx
46N8MM8uFeLWSlBo44O7h+13pJBiJhPCvi/8rzjGyKhLLzQZHSeHEz0UZFoARzUMJNd+32nb1Cx2
M8m+sAengIXIXlxffZ2gtCY33qe03bR03ll6sArvgmc20x2EBmKwNv7IULuYXptUAYfG9yGseSMU
9EcsIc1YTWs74miJ0YVdt9OVux8HkErl21/T7Bytpt9P+ZYU1ZdxUBlazMLcXpUHAg/Q0Kxdi4sJ
67rUSHTGBMSOEQpLkkcXeqfsc2g7uFJSHvUC2EYUi6+T0V8gYA27zIi/iWhNt/quM3AfEhBB1lPF
dN5pH7PGf681dcrIsdpiXas2vn0HkEWeiuuvEe8vwWWxxPg6eo/LMP9wQg9Gk53MW87hlphyec6H
qWGIML8M+eifdIhewVzhUpWFj0bqoWYl9arqpl0E3HMYQ7c8D55dsb3lxAjN3hldthnghwO8mbFV
um0JKAQCv3awUWEi2GhkC4cEP+hTFyAvgirc73MCc7aVA95QCtFQ0ebN2ovdFipLRFBPp6xt5DiI
84F9Vvh0LuIIJi4pooxZNsUT9xn8s+Oo6x8EYkTrOHYees201tEk+QwZFKq8zD6EZ/JGw8ZW+UxY
DnR0R0IkGGMHoxpQ8tH3BgLRaesrnvkGIZjQFU/t4A1rLj5YdFq5m2PgS3jfWL9PpBCGFWwxsqtK
fWHwlAVotP5QcgrpYupD3rXD3hiMr5jjChEf0hG0vy3Bl/l+1H/EMJIyuOjWJPb5/JusE276R4vr
K7Hl9HvEXwFVTiwvyVH0qt/MMNJWUc14Ad1vvuGzXDQF25ypEhA9GOxKATLe2QR2rzAlJ8K7S8Zr
PVXYlJXFsJn9X2jA5oOe1bsYvTI4sn+2u7ICiOl0ApQAUEMHaHRwzq0c3Y2uFadsCCYV6sFcwmx0
8vtC+v4lzE5jzKFCd0DqZm9j9VYMFzj8+7SyF+kAMYvw28udsuqKMbWYn5xIO02ogj50fcRxozC4
/2H1nULTobqP5mU1SZ5ST9rXqSbLBsZc/DFU7YhGwM6P+chiPxe1PAwnPZ050oOTnUQZyWM8I94g
o8t/NxkKw9AaKZKEZm1laobPTmxj3z9O775vpgc0C/gvIhnCu+wDSt+vfJ6ce1/TuvueJBhA+oem
lOpDedhakEk9HOc+HqBjzwza018+jdsHg6D8UPuZge2x/ujlsXey+a8pwRzJQEWVd+hbxlM2t9+Q
Gh9DgrDeyYF4vGXNRGaHw/vyJxjzB5Y9lFASx3JXQ0S4TBVXZMPgckVOWH6JCo9eL2KFSGuSocpR
ue8kYGO9Xnw0y6GgiTRCiIGzp5cfhhXkQv8Nz8m8i61DiF8nJ3j8GuR4SpNQYh4go12pYupMrXuY
oQEGhIh2z6FsDilpJdCgKapz6B9R2r255MHt/VhzyBnh7/kzbk/GpKzTqKswmHWHORgEu9t/Z5UJ
lrGaEmTEVdPd6ICJEYGsrPDgYj90aZhvXW5fQQJ6LPSEaUIYb1qvhTUUu8O11x4TiOCfRkgATT7W
x0WbvM/YIDYRVHQszFBlxNO4R3CTfbUMnYKmhQuE7cawYJo0zI0Feqz9VAqXCIVn03JZDay/Z7vh
eogk1WGFa1eisWTH3Fkzf2UeJDJIB4oS0gykPb2AhWGVn6bkdPZzfgbNAOEkYwWFGvXCIJ59LMVD
uPrEP+VfNZzwIEyQpQuswzet6qGLj3m7Y+IvUvifmfgl61A/JT1BPkvS9ABOvF4c+dM23mie62y8
jLIzs/o/ULTwPtGYQvkIsTZZy2JdVWjz0/SOKpq89rhIyFiI9/7YPulzcq3jNNmkOjob/MexliKm
fReyvKpI+2WMHAdvceuA3l+iq6qMC1oVRnf5OBx7/1XjDTQsLTGAIugs7q8J5pQQM4bp5NqfTUnc
q+xSEs7mrZ7iN9cTke63BLUbUOCsot7Og4XibdDgu4+xvGrq7EBIt1LZPCkP6peVXsvB8TbAE/W9
uRCReypZJP1lYCRZe2jFlBzDYglcmfr+E4gRMG1sV35dWSdvbM0THhhYsxnyotc20M/kZA9R7zyX
huYd6RP/wCKIrwJp8rqJOw/LM4/rUXBxadfeBrNzQ0c7oVUmiiG5jgIdIil6CepJlA8kD88n+lkK
byNv9ozMaOTb4k+YV1+dT/kNSTFe1RNHcWF+EyE8Y/GeNd3KXAakqFUurS7ax8qR7y0xPuzk9XAq
knKPgBiKrF9OG305OHGWlU+9rr9mAuMfONFkJceyvGTQyu5994GumdJ+cUuJ21Fb2500aazNlyVz
WTgwPfFU4NyrumH+oG8ghzWfEQQshEYlNaQZD8hStGGTJerOwXeS3dY1mvQMPDWwcyCEm3NyGmX0
qGMoPxY2wANTXKvBSgIgcY9z+3pBYksvMt40M2VGPRKzMVL8vmlELXumezLM3n7R2wgm5VLoy8Vi
yOutSxzmRABqODd32vicGi+1rgFjK25r0wRcYQCtKGBE5ARyIp7RciQBPPPS4ruUOpr8Tlr9iG2n
tSNsCEkgppKJSWBxnnzfltpM59dzfV6Ay+IAffyK8890MBLKYHvsruGSE0HWSRqg5eoxftcjbDtC
TP8EvasENrA6AsIYFR0yqIbw/phPd5HZ7Arm4ezSWbgWJh1Ob9Hve5F4smIZMLN6cXIgGqoj0j88
Gop0uQY4dwv8of0hp2Br4uJpTlUKKpQhbhU0LBBj2XhxWYQ7LN4IA2SHKGHlVA6UUR0zwHVj+G+O
pd7svN9pTv9KdZPhaNThvRs9Wo76ji1M/xy2V9VQrncqoUwtYppC6s71zKlKJ/fRNjjpTJcGZt7+
psJGfA8pMmEE2jSHuMtguRsGwmKbAELnVbnMbBtRnEK78inoGQ5lUfmh+fJBVxRN43KM/dxPr2RL
d49pVr8Q9eieLI212Ehib+0kMijs8DmZvWYjFjkf8jPkFN2dqTMksmC3Mgw/NDpqynrhL3jht5cx
os7x7vpwTUJlWmE++5XvnYaBoq6vp8BfNmylQfWqG+s9IuBxNVqCqIIBv+awxRQk8RNME3O8BTUs
5NDVFvVd6Vvmpqi7Zp8lot+Nbloj9tJfSQnHI4XbQKgRTLopmdkToIK/aEva6y7qWMpY/gEZc/0p
Jd3zERzn15Ba7p4tqV3Vg1l/+GhUgERkkOpsCcSidEyACrWdxorOJkQ5GOeniE2CODmxoqTNzqQs
B1My/bSEj+DIgQqadJ7tHGI11lA3MJH8dr3nOK+1t3mwn+rIpiQtimtUJdGuRW/5AT8aUwJUVt2A
xHEoredJcMPefnJiMRJYjPQAErfCCjYCUJzUmuOIVOG9GV/toa9eYXpuUzV/NIT3IInAbcA2v6xl
JxzqFttos+X+BifgCj6GkG0ZQJhr0zW9vTVgAcnSrUEiWdueEO+kCtJ5TpnYVCi1KXFC/V39s803
zVMRWxY9GUthOsaAEd01RlbyYSXtPWyh8ikbSnXpnBl3x3rgA0UsRz1zMiKMcP+d+/Du9vOJHhuM
WCtSO1v3Uk7Vk4gIe+ltlxKfHBRlL2GY5YdAA7OXMyWLZ2nGB5m8DjJrHBOhP4wjUACs3keMpZ9K
S1UfImNZJF6Ui8PQqo+Ss8lZg4MKm2lbyowNUfXGwZ1zrowYkzE5sK2LortLzPhH9I66T1JHPrBH
vfdyCsmcncib1F2IH1mkvZNTvZ1Acwn3DZudMVl3Bd0YHCVJdk41WADMQr1n/YQatXHBsObOpD/v
tQshcOXgT5/4UIR0huRBh5SlJv/ZR1GSucYI7sWC0XPWppxUszxOPrKm+or88pKXyjuD5/VPetzf
3+6oQegMtlQyc7NX+Xum/fnn5UgKvL/BVmWP5C+jwiZTPd6Zjf/hJpEDZO+31xFYajX0ofPhWHFG
2nXeXbKWeGS9Tsit3aZZg/tNSZc7Wf1E787n4/bpAUhU/JbH05optv0xqvYnb7BTEJF4SCISQmll
+wdsvsF8Uuyow+K9EjUzrsX5ykD495Sk85MM8bTe0VlWj57Kp73MKXZbs3/qGDbvuFzGgDZv25Rg
IOWIs1iRUfxDpPLfu7dMOs1LNNQ7DjjECSeGOyLJLWJAxiac4HQ3w2q9DvMjXOvoYYyZZ9bRnF6N
XHwMUcXEoWEAk5pMAYlPoePoWZuReg8N/GBgqVdypDcEsJKgFQ+c4RTKGaZz5G0uSXqpzZTk9jC2
jKz+02u37/79xu3n/r729+l/fe32jfh//9Dt6X967e9b/de/dvu1///n/tM7/9fXbm/196/9ffv/
/7W/n+D2G7cf/rfXUAoBHXbK3yHgdTrIcxPLcqodHR1AQ0twn2rmMg6Ilh/PYE0DuwJaftH5+HZJ
K0JEsnxJ7t3y5TyOZ8RTSG3iYq+WX/k/P/N/vrx9K5KIN93QwHR2+T2puz6L9o5gcP8kTCTHU0Gw
b9X7VL+aCWvSiF963QCAWdAPRnA5bl4RoulhKs+31xDVl+fbU2+W0aHDb6MFfITPKKLp7PV09moU
4QZIlDw0R/4pR+gYptmGW/ywfnm2MwXcHyTpSLc6gS2vMOMB2o+M38nYVKsxnEFmdKDVWMtHDEis
6zSGb3qGFzcL71nCzbcHlxtUOwxE9qJ+ol2LJpttM31vB+dXC7EV/KRJL/OUGXuiSR/9bpZrNZFe
2tfxV2h+11IgoJ7bbGXYWGlPS0aWAmXVtYzN2cHeSuEGL3pI2dXGaqF/kMQ7Y+5M6+UnC7GApotK
xAmw/AkQKWLMRtR1kLdRMIf6DFeIfZ2ZoCDQLfuwEzAf00dHZbfIIrEOMWut61fraiznDVYuWPHV
/UmXSm3yMHzZS5KOsd7Cliu16t04dxcrAY3VVfLTVtZnCIpf1L96hfwBPMk61l0NM8mOcKRJLz7h
bzDGw4VPSkvh9sW+S8U7y6E4e7VAlh9r1H3zz5QO9BZJWwdZIym4w2NvymLtRN4P1KtNail/zzZ6
dq3eDlzmFBkNYs2oFChy3puw63uy0NzlMArOkdMj3WQ6CcA+YLjplXUwJ8OIHkSz10nn3BM7c4KT
1mzKrEsh1MErHGQE7QcETzH6ZpKKRc+g1U8VrkWYWYLQ2olDHrkzwFp1d8OIcEG4uO/jlLrKI/d5
zj3aCxNuEMNSkF0awTUYBAyfuvmDyviaqwk/PcfcY4X4iJEJNg09FKo4j6/K1e1V7SWfeT1hJQZF
HSNUrtqu69Q5ETCGqrCAJoxZw9Yu+y8uLqjZDr+kM+AXXT1y8FIcjTwas5LUBHu2geUy5cBlhtYZ
po25DdvFcIhPeDGo2ul2OMB2AmvBbPWGZNt2a0DqODRDoMHaR/mKTNhykxiw0o7OiT5sTGbPgQfY
RqeAnpCffgI9gW3DpIdvKvI7+2w3p9GXH2pYcGCVt8rc3AdQEJ8Ky02ht+4xWe5gj0HpWiaLG4tH
vnFanoQfYbBWgDNHMf/67f+PG4tm4/Y87xZO7wigh0NL6yBa8qJPxGccc8ttN40hWJGy7knry5Vh
ub/rGiq5QE7fKmI5cIjhjps5lXQTdqBqMLeuRsLNpmodpwZLCIwGM6n/oBZ0gsGIkwMXxKGVYD4h
vXJjgsyZFk7Qc6/uVOUfQgd71LyFGOjnomXpKwm2taDWcGc4DHoCJ7bMc1Pm3EhWie2kLVoGaMtB
h+585qOZ2you/3jO2J2RjhDJi6PAdgRKgUqVbwoCyKOqTjaNqE62KOEoZLUZ0D4EuYc/EaW5ZJVc
pnfuG3DfU4X4HGiR86Etc3xzEIFuDYIJa8bOPTMmZJdlit6NrQ0OOEFxwtKhSVAKwcP7hFxbEaCr
nUFDDNk27NULX1KpxzoOnQBtwAlsc2N5RQ8zLlVns3BGnB5wfZT+0zjDJwxnBi8O6bW3Jf627E+6
YwaaTWx2MTTY7fTYlZ10FpyIRiZII8OGN5+lZ8tJ7isLc30orAR691wLJkTHyNNMaM710TN566rB
04VI1uycFuFjJ5mAUzMSrCink45B2h6c633M62tOtb1xzG97SqEV2GAJo4BHl2fM0mMrfZ0mxHW4
fO8Mhxt79iaSWEt/U+JSs0KYoKNt794mqa/QK2UrUy2kok9IylgaNKyyWLS8yaJvF3wrO1h9R7Qf
2+LtISvNhc0U/rNpus48YB3A1vj3J25fuXL6VenJl1VxJxtMH8/hhBBXc7EIuj3taLjPt69yb/TP
FekRO1jhL77VFcyasWOdY+NuDO0PUY9qb5PD7RbkkaZLSG/FofMwk9j1DVo9bnb7RRPTdzNiWzW5
2DDG3qZIrbuwzp4iDXsgg0UTbcHKI52Uayh5ggfm80FYzVJmEonFRiwib2/nXM6NbT14Kn6d25hJ
kem35355mARCck3ARFW8EXbGQVc5AcK+kTpVPJdxna5ROM4byxgdGGsldvnam1t0PyBSL1IfN8yF
o6Pfhs7Jy9ZzP/xZhljkSVZvuGuSVei423mcvovFBaRpTGdT1wF7bUQ++lJcZEC2U6kAJgq2scS8
t1N3rRWGcTSWDQfzUVrTFH8KMiy3ug3WqMPT9kGmcJ3GSNcrVoT6/SHHj8+vI9Ql96PZDvDYs6R8
ZkaNoF2T7cbqQnnuKoX5U9gGAk/387Q8FFAycdotcA01+hQ+b4HLr/85lnoZMIrWaPGwJV2gVofm
eK3r0XCue1zsHBIbkjBnmNnV2dlx5+xcaDI9OLmJN3R3GfChY/w0ALox/ztTyUMJSYaaK/Mylc3v
elGP3t6lH8FEpP98e2JBBlsPVFR7pqXXtGX7cRsfvwL/SWaYOpCSBIK1CH/j9pxMZnNeVPLnQdnm
0XZwc1mOszGlE7C+QFOVSDwzka8Jh9zGJJOHGvR0jiO5KXQNZ79fM/Lx0+CTidJAaWFuRQJiAnAl
l/tq1K1nvcWhxPKTU+7C3aRpmAqGbA08sXO6/OnCYAUgBvS5njHJrewIZg8VBsn1nP00xdmfmffK
n9RjOpNgYpgV3np8+AXA7arkfHtye+jbrAsmTUMSigxuXzTJw0CeJ5CZ765TnGb/WZ0HpiG1wIrO
IAJkuRxjVnZE73s+5bBql+OKfGxZraLpqHG2b5vXNGrF2SSN9GxlbgvPLUdU1MjnxJuNHRzI+hDh
Jez4nPLGIfkFIGqTG1N8rFOzP1fLAxkZJ+TegpAV4t8in7TRgeIF+cxP06zzAvId+NeSFY8XmZ9a
X3Hv74VdkCxddjKApzrS7cPAjJ4GLGfXPgEerZr9g4KTf1YKbxgdKgIjeRVk85gd+/icjVix2xPd
Gw0aelcYaJb9GSf51tbEb8cgGqrL6GdtVj9K5/Geafy5HbqLoahTcHYJ5GLClBc4X8HUw+YbP6vq
znI0SYJ89xNTjpgVsz3Pi9b/1P/+FKEyzPEyEWHxWBgKwMzmH0mXrrIWOzlrrwV/8Pz3gcz34mxQ
e+6wwX40kwFHiBRmYxVmFApdX220MHcOhWuhppeELWjHKetBitH4IiLAcCbVXlqlUbSF9VG1trUp
5vGxKRL4cNI7x511PwluSy3Ng7olmRN7YMiyTO6cuwIh9J6dWZz7pagaitcUiuo6x+GEpoEN/3Z1
J65HmYIweg+h9owBDZP4/EcKNMU4fHh2aDHss77sEcd7I8JfyO/bg5/MQQSzdg3RgYLcDg/MKXQs
Df2f25s6y6py++q2s/997fbUMGglMtf552fVco/dfuLvL/zb78vl8qy2RpwGpa/n7yVB0bs6Jj9K
E4lONpd4M/EZffCGvH6YpfN6e9nqLLGVFtYQt6eTlz+gRqwgWGXyvuiIs1l+Ga09xhzUcjvsO5q9
53P0umUCGjnteIXXjlDYRJBoF+Z4vX3j73c776Si1rrcfhSPC3oeijyM+PX48+9POW2aHaXlXpOp
Mq4T2s91pzUA8MtTXXXIrzxnCMqUHKUaj+6r7v3zBPsR43p7+fZAnjdVTwaL2ieBTsFRAqOBG1ya
V6Of/vXQMzjfOzEcG2SeczN019sP3B5AZsxri5lkUKfYiJQd0pyYVNddNLjOFY3DS+MN72lEcoj/
NSAAOyZZedJwbg7szHjxBQoQ0ViXwqbbQUH6+reHv4EP8PkoaTssNh1at1XdwXQuEwQaCdaHRue2
J0T6zGgLDOq65e0R3zTHXocX+89XZg8Rcs4YKC/fdZkH4f6zLfPHyIYiqTXSD7xWqOPtYWQTW5sO
ppl+7fvHhYlAnyx2hPpRR7tUVzPks6hMzpAosZgz4xZ06PaYGfBryfuqjzLpNhmGfvtmeXZ7ySsZ
d/UwtbXOsYPY/DQXPYThDvKIdxiNrN88+KPxQgF9jskYPhZ1gRJt+er20JhtdiTpbJTzQfZAwqUk
sqRf+KdeMfqIrcAoYZuwfUSGcslEGIiUHYbXobV/0zXGCIzL30qnaZ3HeKA+tfpjBgy+SQzj/fYS
8JSHgpyTU8Ci2OWRQQhVX7gB5kP4rixPXepqiLAFlj+oeMzVtIBPoUrEPurUzp46ZLYQg9teNkEM
vgfZDhOFxb2eTQVbqdjhOaV5dWRxQG/PiWiqYvGbt4P/CuLMNVbSTMw3auFxG31dzjBHAMGiyr4Q
hMEUCbuVTZrUy00luEL65JDof+gAITm5Mf3BMC326IsCj9QteUywsjYMU22KsmaqvhyPf44A9vEd
xqeROedbhl8vg8Tl6Pbgkk2zw+EHhSP6syKFKIqu8uV2Am4PUwbrOSvEa2jHBxsfYGjIDf1tXHPh
7dvZvpBZne6htGYVT/uHnCIQkqj5FqnhFStUIqOXA0PBXx1vBxs3T7Wyq9yDLq3jGK+Rp4X1dugh
AlUZkhAuYdvcVW3I0t6j6F+OyV9krO7zGhsQ/S10/D95Bapo+XCyG0wojh51hzJBZ1QU/uhZ8Xz7
00ygrUOm7f75HAvwJ5qcZG3dH/p9AQ3r37CytgPQBj3HOEqv4pP46Qw1L2T6HhsJ29w6mnaeq6Tf
pvh3FpZ+yBZtDuUo5lpx8sYkvjreXuqWr7AKlpr5jJn5vA4z+wPHFLiDWVrGxD30r7e1oEfdgv5u
+Uf9FOMPBjgmqUshphoiWvu4jdLZMRhJPJwmRxLJ1qHSy+uErv5q6h3K6blwN0aTQL2r7QuGKAlU
KfSi2k9ngr8nJsxVO8X6n9nx3sQx+Q+9Jxqf7uw2TvSeiu4ljH33CzH+72zoMiASCnGEnOwcxoRF
14xPYNrRQ2lwgiY1XUsC8misysT3zqJOSb5TFPjT0lJwX218F9MyvPL/9TB003fOJBynJFxQx9bD
TmyKcB/Q7K+I9CvPxmMknFR8igWH3MrDjxH8YpWILgTV+2iJyjvAZ9wRH5LsZRnhOzZ0Iy0uy+sx
opJZtSGdAGNhuNMawpr+D8AJI5lwASqeUd863N8zRh0Txs7MI1eskiRxMWiisN7rRFvtwKS/qh4R
sDstsnmFvceMi2ZYdEhAqqlG3tM0wFQotfKk30VjMR6msLmXnIJtj2Jm7QqMdvyIoA9n9o9GZmCO
l2gn3/ZLtAIYLFXmgFw567D9wO2O+vLYYGpxoPPnd5cNY9HphpI3CfNL2ub6zoIYe21cL3Bs0tTj
zO2vrBnb0dKx/hx6zOAgRzxJLPlANKS3wp/CZPowI/uEQe79yQu4MkPxq40GXHpSk35Usn0VQ8Jn
x2gb6irhXKMtGGF9FgMETUpaVTKUteRwNLUBlkb4YzES30AJchCWtERptd4OLmZ8VNn7WMDHDGOB
L1+nKPtb+RV5asdE9KETOANRPL3BIVS7ycL6o1Q+0fLRBTtrAhhlfye8byRaZo7ev9AWmxeQsyDB
zXw1FmLTo+sLCGrGxSlLdmPyST8Dkdusyw13Cyo37PFkizNKbI5BZzXvg74MR+ZKR3ZoMLdE1JLP
zBp6NxzZS7djy52ldHnXEOlHX3eneeYawscCjiguzyn+M1pNIIf6E8M8VkTmneMcby3RWTBWZXT2
Ft8lB6Gx4caH0pqPMip9aEFps2oLDQZ8A7qREGQ74OSh4v4R1WXyP4yd2XLjSJqlXyUtrhvV2B1o
66wLkuAqUtQuxQ1MK3bAHTvw9P0hq6bHqsdsrG/CKksKhUgC8H855zus/gGol7iJ7c464m+atjlY
tUKjYbOd6RZ4cwKUybqRzYisqfCfRW0MJ813D3nXQB/pYX4oH1m569hpMGBpkSMuQCWsR4RBr4y0
7zLlGrtIzEsKCCy/yHYgJTJYV16/yF24KTQgjHYY99hZiKLV7GeOAMTmOQPUWYMAUlBRMCCgeOiu
lllogYukOjQK/yT78tj7bIiHzCOdNH4gkKWib0biF2XaKct4PNB+TOdedJBjNJweoksZiYGJ2HYk
SjZmfde26NG0FrPOYBxidAywdaNjWS8Ernzq9rofn9gMNccsg82k2ZdcB13cIPp4ryL/3bLs8ipr
yEBpg3yq6E5+Y5mruHQj4nKsbmMgR8VLKW5Dib3CU+13DR9mVYrQgwKH8r4v8nhLItPvfu4E+l+n
vMmyWO5byQR0jBj16MXPnEnBANNkWL38GsnNEMafCal3CzWnCGAnALeT0ZOCCoGo0QRgEqEHqTJt
U1jk6LgJCFtuc9Ja8BZvcOO0q4V6tANUXqyHUEkgvSEhyC6K3xI13SFDucKL2BL9jJUBCzNt1KVg
TblL/dI7EiXD9FbkiEjBG58wA4RWeUOvGe+dyvg9GTwi4fRGRGzqT03TG3uvyOgkZzhfdLhbGFJE
6xDh0VNmlp5H01cxvIFt4xaJjkuilGuvd/ZW494P3fDhZERKdiagtoLJxiTTfdTDx85Qs6GTLZtd
Xl5UZw/kd7jhOb5tedvdUrsTAJ65aZEKIfBgFEPgRsPKox8YpPWkJbb23qatRlE96/j3vGaXpvHR
Iy+98oYPrwJFwX6BsL4pPSpmrKsW9wTq3AxfYaHWRajO2lyZoFq6PCBQ56WA9m7A6UEtZECiNQtA
Yu5wW3Mr3nJKZZbts4Lgt2vKrCQQ1R632Yi7w0u0N4eIsv1kzD98Frj3auz6BsvsFT+TB97CA1eo
8YK4To3t0FFeF/XOZ392YPDHqt7o4MB0+J0Tf2HZDHuNTDCQt7LdZYWxIX2mR7YNjDYej0imUAUQ
g2iRBH2QFE+CLMJVNuQsRJ2sgD0k7vJE3k+u94yGux7RBABvr1h7pRCukYnPab8aFbppbIrPGBDO
bbp0/tdB0UQx/H32o/IdCU620RYSJqNxHwf5sr/+cOuF8sWgGNXbb7uV8VbDXcx7C713sHhf2kRB
MVT+Dsi4Ohd6se91a1t2DkK9MlcYXhaMlKWfrT5+1PTb2sX8amWwn6cI6ADBSxVPNgB+9BV8gsQx
oKcHX9s2EgIzillw0iy9FBIgknHVHUnC5aUvhi3j+JEn/UyckfkcYUbh9O6+YvTWjDNGduH4AtX8
mQxgXMXcPmmzG1/sQZ1pS1+1kPWRa1m4aQ3zBBQK8VoEhdfX2ltM/pi+mUoDCqWQKyyAO3E0rW2t
e9JbyLshcJRcs7+YYl0H30Q+UkJI6OQ6zO3uVILcf2nR5EW5f56aeXgZDPexVS8xirR1j+8Xq1r1
1qN1Yo2d7yMTql5oIz1GnVmCJ0FczQIGS2XpnuU4pFuvrA+GZZ2ZhozYd1HeTpV2Nr3hWBXulz67
mIxA+6FM6fdd398qtB8DgUJmawRGm20nEBPNIjAZRloO6Wo3QMk+EUaWhzHpjsAtn21XvYhqvFWH
aXAei8jjtsgTG6O7iV6qwM6TdN+uiIpj5Hk/jEKjrnnlCEcCJNCHk+pKk2ncDWR6CS7qVat37ykg
xZVM+03nZre0AQT5tC0aWV2pLSjPW1UTOtXD20DYrbGsQpcvexN/mUZw1nS0mYnaVjOu7HrMA8zI
mRtfC2VdwxzxGlaXDnIDxnfjlPH+J3qcBbipHhDE4cbouRytB0MZxlnUHvRIkUz7NmIHKkE+d5P5
2tt6sTYxtfU0O4Ax+10oXVKD5TtGvseQK5BxzHgcU+1H+adlUncaM2sHXTXos2cx0d9izryxxXEs
/b0af+ohu7VocVeiHT8ardq56BMmXyMVwAZ3NOGYlhJSWFto+MUxQsEbRGYMOrsrv5OCO7RzF9nE
B6OmLu+uGetZe2i//JrcKMaz6UqiH2x9BRHc6QO3kc3dX3/o7VXZRhqknrePzdTe16V1SGKmUBNe
5/3Yxv69q1v3aOgJ/tNDc9PTHDILvqCXd26QJ+8ILkhxfumnOaznm7rNvlOCk7YzG4/G4wrgwQkT
1E0/ppJTTbec+uSWdDmYcAneqBygRx4btloxXzWHLrCw4cEpZF5WqWcuOOJd8X8nHkDplFnYjHB5
PTohllMgczH7hxXR0f7KtbVXIsGojbAuo4rkeKlNxwRNToS3hd12bYT6ph38MRBt/sLWcQhcEb/E
APN6+821kgEQqjBuLdESLMZSl5fayB2fHoMBF/4mwlU0shaAxHojRL9nPx+SvyaCzoXJFw7ii+dZ
FZgG+BOoa0jMAJBtx3SClkAKdxKND3XMhrRq7XDTj1Z2VU3kHQR+Z30gMwO79j7y/RT+j09pVILu
sSTTvZa95sYxcI7kMTKJ1jFv2PWCu1rqHehYehADCyBKIKrTnXQj4shbmyHuvDGASzFmIccka3n9
i0TS07r45JpPne8YRz+yLGBn9dmOcS4MfdIH0J9vumG6+iGuZkpNb61DHilZe2/7GejCjP1QuTMh
AB0j3CzNHiBspbV/H5qHqbHgxIQ4CBtfOBulUKazDe9dFJiUCps24pYC+KgZpGRFy4lnwJwnxGSn
iui70Mdp7Xmig+KNJNOweIw1C66yjD80G2+5aJjfJlSkEA2zPXQ/AiRuZ/JJhlancFHpV45B7ei5
8t3FTI3wkEtI3LACZdfYVZ9CmXjiRQMg2vYLFJ4CiRiI43bAVuYZ347FmsXoiNmQDARWmfTFgfQf
2pSiv6ruvW4gAnoehTRwSvhnr51jzME/7klQyAg3fK5pRijlrdsioigKHHBvve0cygr/88hpQnRk
dlfY2RFCxAvqc5vtIHVKPdi8XnCSkabu3cwDiJYzd46qg7EYZvnbIOdDtIt0V7UgznsA6YjgDIox
lLU9BplAY2JdKhbEZn0zhk1229P727LYeB2lnaQ4cFObZ5XOjVPmzQ3wLMlH3/1YYJNgBL+lcUg7
M3msuct6o40RmsRaj3a9npLqi+g0yu+63P0i5irjQ6T/UmyoJXMiKB6YROfePNSgvTuiDlD6JeEW
3OO3sv2HriMpNQwziootZnuWUQgONqhZbtoS7FlLlnOLrGUrGjS7dcu0IHHhVo/1oeg78pDZdQFh
5AXP0QtT/8XvHr1hK0hZezVPkz7eFE7EJyM7LKW5onCajgwv7uMSRlkyi8DuWN5n/aetkkdC8F6s
qCFaIV4P9vCTWqUWhM86zVKHc7vs8P14NkzwZNoa+QdMtGPIdDeYKdMgeKDVTibQGDn6bY4e/QPL
3O8mkXvRfNAROecQT3Y6Zd+zwaEqhxghuH4cq4FtB+UW2Snb2MA9I5CxOx4icgwl2yIsf6Ihgcue
uGSYTjzkmZywhVH8+xiYxswEhTww8IkuQYKcR6TG0Ygow0qWUvBevnELXqIov1hlfIMvSkP1boGS
1V5ASeMOmKN9kbHkch2Hc7F7KTLgAwoRHXYpbwtb76EoOm0DQIcpTM7cumSybCRHadRslQdWv4tI
uszbnW97SAYyXLyOWfvrClQbx0Z5oLO2tOyFBgcSVq6dTJMfN8mXITbpAHMOKj1auA39k6oRJKTx
Rz7wK+Lge2x5Ug+peB4HpNV6Bn7fRQhKStFuquP6gt2qWEOUJjIxtgrsdeMiHYRQxYDaoMEkGmkx
z6rK23v5WY3qyYkhQBRk7RZ1s+OBf53MqtvCdb2hLBer0fGphNgNisH57cOrHnAgIenxbxijfDiu
coN5bPb7pC1vwxrDqmP6lzQHlSmT+M2Ohp3u9N+4s35kkrwlst7H2qit+vza089bMwYIR5Yghuzw
vfLjiQQyVARZQlmeMmfjdp2N32TU/EzT1HA6wjDqJxtinrmVoeCAVl+WNjBbLUG0s5I6es6PzaBh
5ejU+cs1YHPg6gs7bvLbAE38p7vkRAL+f80HnNj9jLwsz/tTEku1MSnm7TLes2DGPxrO+JKLIujs
lJ0peM1G8KjtXMQqMG1XCe+CnO2NMyNDmPToPEr1NVgJ2BBIKXlu7tCLBZndPuSunDZ0OpFHFK2c
uneOpSenRbk7UJzhrdCWYJFupLTWrS+0Pk9xEW6JuOJv2x6FBX1TyjYbfDLvrK45lzhQRDejEwMF
L0T7pBfFF0ouusS2eJ7wPphNE68IuXlsfL2mfKjQWqec62NJRJ3Vpd8LXcqfR5s2pJM3Vkj2OHOY
WleQvmp2hzHcgcgH3+KlXGqQiD44k7dT1DaHyTHbrS7lrkzQqdi46aPOAOhW4TgAMYCCPqsRr7eI
zb2smfeegRVtTMG6WQs+t29qKGAnq7MxkKCfXfXGGB9dLlZUCDWPrn7YRXV8cLuUwSJelTvbPWqW
Nn+G6fiqOdnvuG20g+sOzTM05SWfyW82Rrx0YyBl9LZdrlBvnQmt2VtD3NBadPpWmUSXQuyLto5U
5OW9VkLeEOtxREGNtMDy6HRGDVFNeB6YgQdo8A5TP9Gv+N5LqhAuVzhRG6tFpmX+xE7yNLv2GYkP
S2hQeK6ZEPxBt93F09NUd19zWjyVVBHLs/ZDOlwwVq9O2mxcBOlSoMm2nmsvoLB+41UKqrIlLnk6
o4Nza3ogYW48YbHY7+WHQSdZLZTSaHwx2LduKYw8rnDQOriCHIV4gSxe5uTd1mwZLofzfHRocoDj
O9RixltiFiBSRfzTyrOlUm1rDGrbFYyyOT9X7phtiVpejO8dIzUThVBnbgaQMxvXiO9sgadkJL44
M/vDwPKHKYGPU96tuAe1B8P6LrImW3cSSFnM4VxltAssxGOEQPon0p770YaLr08YKaFeuF7+7ud1
farg6PBpZV/dEI+oIdOncaqyve07d9CFvEC6FvEMnYGjBtx3uZ0rlROhAah9QArHDELf90JZQYys
LksZ+3VkiRbRjcqJDqqIFxn05AJSjovIg4LIYxn0c8dV5qhFKFW+jbVLEA4BYpWX4DmoRLKBzGat
4Z2Em8hKLvNgMBUgnXEy9S/Pt3gRlfesFCAMOn21D3Ptk3gs6Fcan0g9qM9CubxshKq9lr81Espd
Gn2yQOOZkBIME9Y4j8CMgOr66QvmauX0DEZ2Y+Z03mlpMH0pyidjmaUYC9kTsP3+PFfVi1UYuBWS
N9ULMAKpFjCWOeruiB7G8H4XOXc22rSrXotHk02s43xBTeEfR7MGRenaFF4HVISngVftZpc5OecZ
UnuzZPQI4jCqiZ8Rot63NmjfDLIi69QmbXHVFNMpkc2hj01o9ILSW6P+WIVF/GiNEEMJVrtnVMgI
itomHYVDvEItVqo45jpDTS1lXjnZS4kSr0zl6itZS7AsYXjj5BiOCLDgfLeZ28Y+CpGBynl2tTXi
sZOS+WXERnpxcc/AZXowh+h3zdZlOygfdH95a8RstWEEoc51uUGy/iNjXb0GamSSgXHV8U9oIah2
+GIMVm6rBj3FEMKi9T1IHlCimrj3d1OnoGPqgBuJnWhFtyBtiHKoqnObMOSp+51R4OufczRvJmla
Ee0CQ+r7elI7zeehU5WvoW5HxxQVV7LkIjDnuiLs/XBOhW4SvJmMH6CxvpmN+ZP7gUWrDki5Y+jc
a4QGpOIeudVxQD66qmX1xIQAAIQ4dxyECubADt8NCzdtuvH7fhtahh64T37UvqBdeG40GKoWhUFF
phLBdPqHA/j9YtXZvsCfLsPNBINwQOW/7WvEFALHupPqz+22NcJuPXSoJBrQB8u5u2ra+EmQbRDr
enIkD3id6Zu65Y0czFskS8mmKNOTefF1gGpKw8lZFpekR65Mr4vmSM0nNDpBxIx/l8aoQtmn496+
Flra7Ibe/K2HVtBGNal1EpqnnrifpROynva/dIlySzgVfN3KfYAoGLIY2ud99dgk7u8q9RJKKFyp
cUEDgJbwoxBnhjBnMA/Ju0T011vpBp4IytR+2gqNp5LHhGMhl3Z1mUF/HKYDAS4PjCEZadjZt2AT
whBAswI7fotm8ou6xKSJS8IbphwT88wsPIfI7lrRnlj5Lr5jAcO1rZ6tikFumVL8joJ6xKJJtuP5
a2BySeY5TqJoa1tYbJkKHsGhOKAoAT24XmUT19OjwG1s6oUSmE1Dl7HyO6uAIs+czsT0xdXLcz2K
bXIyN9bgfWf4thy9v4/kVDHoM36GVLuYPo5sWZF2Wn2bioBvYKg3rb94A8Gda04K82OMHyKHWmvw
55ee2JjaLh/BDjSbMKyLkzQc+LkWeJ3OiOBpYuP28pcs6u5HrQTlXfr3rF1vXeQca5gHaQBo47tq
GATPY0kp6hG6M4klCSgPfBdCPEZ+fQq7YBDMAISOhTNV2H6SgZn8C8yU56YHeoO3+MIh2+PTJ/ao
642gqqf9IGF4SQI195Hyr53h/MbUkpyLsPkU4/zThN6DLcZbD3ViPT+nZttTYvV3ScKNgbLl2CTM
81VjkiJ9HKVzA4rvw26o8B1uo85/7Zg2UUXR9y605L4zVj0fC/vEw8SmnRKaQjBpqa+KgDtu7znt
u6QB5UaguYk9OMsz6DzHl4HXtrcNwUy9eIxIvFy3xPzZkkFMiXBpM7jtd16nGQdOc1+P3rWOCJlr
ZQs/295BtkEeaJQPRSX2gNNNw8IbxFlpqoiZBLDA0AXQZlQYAglSwgB2UYIpwpjZvwkPXZeRKPG0
Whz7Znk3ZX20afR7ci7qWbwQCfsxZ/2V8/wc4fENyKmBWNf3h6yTZ/BH4ikk8tZgxu+b0wVI9Uuu
pc5WDai1oAzemM7Jbr+7ceZ0BfWbL9BWW18cfUQaNoa18zsTLJulHvu0egcOjp2hl2clQioGY921
puSNuwPKx+IyvB2htq5sNe+0BtQPhNoZ+QkokgwBAj3rs6XXdw76AUUKlxx5wmMAjNY9z3Gozf3G
QtNKIAXTB0PZt+lEQCQ7lmarG/BFZZ4NKGjlzgt1DbCWf5YlAS06qImkJB9kJLBBsrRuk/ZF9e7W
IyeP2TAhJRpDk7LtN6mPsznUf4ZKpbgvWRWZ00MV9m9pl9k3ds6mPmdLbmm8jTkP3rBGXecK2Egm
clfI4j4P3WTdCouSweFK1gb5I2KD6bG90YiPDAonE5u23uRIoZA2GR+11KjspFxb5ChrJsq1Rj85
Q1Ss2FF5lnxhCdyvbHvgsGra27Ahw3AofhtWtleeupcAu4XPpdXlDvBpUJUGVnakRdzgDmw7TXAd
G8MxnEl78u6E6UioNcPMQPadWkTbFZRLjkfEReRw+3TxeBrc5pFVFt6J2WJN7Lj3XmOcUzQOdPXa
HES+9VYGMbRSiPzmivjhnQ+3BnaCS4poaxyzHoK26J8glqW7igHeyufh7rmP9gT+v7/6WcfzsMhQ
wJIbOaAcmNorIApjhUImZPYK7Zsx6tZmgMPgVZJCq/kHrJ8cTBH8wShq9mlowdEiwAlClMFjJiPX
SiPJkB2uf+pr/Yr0nAtqbMxtGBXOBK+TxKZ0Mlt2OgmqruUP1yDyIRLNtNWn3ENPWsL+Crk1oWx5
3gYpbAe0MAImnyEOYESt8RkMG06lbUSlvHbqksVVQ9hey8egNVOQO9mJOoeti1VGbMVNdlMeBvUx
sdS1VeEPQYn+hkZMrSfwjKikY2wO9/i1FnKYTyxNgkzW8z/5RL5U26g9y+8I7ARLXb9pjpOtxhV6
HZh3BR0OSZG4fhhLgnEeTpiK8oCVioNckkxqs98kIRVrL1G/ds2DYzFU1Gag63F2JdYKQ0iPqFCF
CclkrKdzW536Emps7DXffAawBFO8Ip3TYinhud+J9gs0xlYrrGtfUk2yRBSXoe1PpgtONeoLIr+K
t2GmASUVTCOOswM8YzO4cuLkUyuHch1hL4brcD9146vpmUSPkPMcIk3BCRN4jfTg1D/w1t3ZDXJG
zEt8e529WVOvnyIt2fvmA1KHYdWG44UV27Tqt60dQaaxQHFb1Iy6YobXpgPkYHlPEaJW7exeK/qC
1iZZGIPWVg8TAOkKAB19mUOF2h25m+pdO3O7kkruq2c25f6eEF/GMdt6bq4uLDmzmPe+05M9hvhq
FbqL+20qWdiRi1yU9jlk3mwak3Xr5OYt/Kp1wvm4UbCeER1VELMBelX9G5hm3lza+rIvdqCmflBd
PGYZ23jPg8XnTQaUPIJa6b9xFVQR4+wGC6blWlsOcoLNTWvDaM/CtSne2ZjX4CIQjBHCCRQMYIaD
rkTPIsD54WsjyRUo0vqjmspv0jDkmvC7B2fSe7zJGObmpvN3Zls9VjoOPuk5y2KEdWtKPpPhTycV
hWqjdwSlZFCNnLh/IEa04NFBVy/DKtumjn/rEvMZayKoDbZAXVI/mXX86XjRuNF7QpLLErbQ4LzO
Zu1BXIPoERuvpW3fFbOWQqCy9lnm32gpRo5R71IGlNXOaaS9E40KN9yKffycNKjsSHz4sXmqjLJ4
7fOQyEgmgeXVic9zk7/4MfI1sus4fFEMyP4bZ+ynFsttArFHElGZNvpvA9XXGq0fUXiOfExjApjH
kP7lr5Q0dg2Gxi47M0C+cCxJlnmKc4QlWsF5DgpMhD/DQGs+xPTfHWajJJw+qDwYYgoeCZWXoy3L
uaBb1nG8780hS2Hxu0xO0h4M/MgO2a/N6qoHviQwLRqq18jJ3hd/xcaCQdrCUVgLOuiAc0sEjFZp
VdIxpwmeWQ3DgxJhsTUHpneGS/cLFvIxrJjEATU/ZGLQ10Z3EPFnymUDBUJtMDB0uNWJh+QORFMU
KRTt+IJbGf62yJRDJhAIrEq349tA4NRU1c7O4+mE+CKDkRT6aGfJSSMKSlyK8g5dCBRgL30zocug
AmqIqUxI3HRc95gVXXjjWjwqBgbT0m0IYDGnLfjde9A4tgQh3aCu2yTiUwjdX+sod7XRrA4CyRvM
2zrbuTys63R4UISa1o1xq+UTixfvLkW2E8SORlajjnfPc7Kv5XmK4V6QtMLCu/DFrZkhLBrkwdJl
w4lOuY9LKKcfgdKZEEhBEAzNNosv/mWCoI3B30kiUNeRB25KuNCKerxttjwXZMDyeb1AmavQ3Nc6
erhoXOGbsgLFxGrXKfVp6P6ZhBDGRT73axVaT1MbH6CvOGSDtPdN090RwRxleJRKYfo7BIa/2edu
UPAmB0eHLUXAe+v0w1UW9COC3TAbDYIfSoVDQ5t/DMmUXKfXD0wcusXUrgeXOzJN+7vaIpmvNZJN
SMu98bQpcASlWSzkftDG3zb6P6hfXPp8vrWVuNsYwVMoqKkL2VtHAT6FQw8SVkvptAPoC5KIpRhd
IpG5XjSfmhyeXhwOPlc8yglZAy/t850/6ZJ9IfutkUzC9UDfjTBFSVpVtSXFJtkXUti4yDi1Kzsy
WTbVgR0yBLAtaW99yyrQtqWXjo3iSvd1pAvNaF6qTj8BM78NYQMmNTFSCgAyY8GI/9WDGZtjsp7m
noddT1fVRPVrZxNkQxI6nM4mvRVpvDeWPJbSfwe0XN9kEbDOzCGoLeryc+wf0poNKvz3/FTP/qPR
osKaaGiyLP/pnZBhrYl0xe6ftKg7y1wYmzqMf1DGZqsUqUDa3CakZc3SL9dc+87K6xFLAOCHkxgS
nj1GewxfWlC246tS5o9vuDxi23IdTyCPVfzGtNglaIlEePs3BRVTIqIra+RG+ahOZdvttak91CYw
tFp7SFUbbtw6u+REiyFiCshT32FUZTxnvg9h9Aj/+SUS0WtYht+l/a6jSs204TuxUDNN0Vl3HAwL
Mj4VII9y07hUUXLuh5AlIoLfvEPKZiSOfVHSv2VohHKGSIi2zKcgzTwGC66GVSNk8TCPJqUe7pGu
qJwV/Pd+CW+nVOjq+MVaOGCTekCA+oKtUXBFtJ/ZwHZq8CCpFUn3SCAb9nNtemMZ8iRDa74hpOBT
3/U2b6GiDLroU/yqy/SLV4u0fY70bRty6dbkTm9t0/kyuT/YMvJOCpCZRUGAij61Hv6x6qWYWV13
3U3WesPlrz+MyPlGJzlsTU1JGupyX1pim3MxIrBOwpOG3KsBhrRmbOSsCx8k7NVQKWjfTE8Ckl0Y
bAEXXltaDfMLXPU5yxGDAWN9MMlQb4yrN2VHHoCLrmk+1JJbslDgHHXtMKpC2xZK/0pi911pZnex
O7nJNPepN/C2uzbcm1SQ1lPdeYgATqahvdYuStJu0Iuta2H9IlLmgwV2FiQ+rdjkv02F5FIhMjS2
knY9zsMb3hmgcJn9UxsVCEE7Z4LAr9SP9K15kUHw16uLL8onB+n10ekPChbN2WqQ4Wqa4pv1e4v5
3AamCKhenLrrUVhfmTYRRZdE4J5aVocqBMppSkBEv/7497//579/jv8RfVfXKscvVDZ//0/++7OS
RJ1FDNv/9T//vg/ug7/+xn9/x//4ht13dXkvvpv/7zedH7aP//Mbll/jv38o/+w/f63Ne/v+L//B
TZi00133XU/33w1DrL9+AV7A8p3/2y/+8f3XT3mc5Pefvz4Rh7TLT8NaWP7655cOX3/+MoT11zv0
jzdo+fn//OLyCv/8dUmi7/r/+f7v96blrzp/832HoHlPN3TTsXzj1x/D9/IV/W+G65q27/vLwNl0
XM/+9UdZ1W385y/T+ptjOiifDcs1dLYQ3q8/WPAtXzKMv7k+0CLfMU2hO7rwfv2fF/4vn9z//ST/
YIJ8rZKybf785ViG8+sP+Y+PeHlpgvx3myPfc5ltWy5qDZ+vf77fJ2XE9xv/NjusdDqyQBJt2EiN
1LUq6qaDp3svNq5CsLzFAoR+K3UUfKxq5aUtyZSRY/HtFGCFPGCao2NqhzzSbou938z3LCDhbqJ+
uTCbNNPxUGaCYeOwQH+q5A4Brr8MXpKOJOgkPWh1OO8Nz5xPFEoIzwDicPCQRtPekOlEMK0iwyFE
Uhxzplj+p+s1AU/pYyOZ9c5V/CMqGd0Nbo8Uzk+yfYmc+JI1TzheqIU5nuGNrw0mUte08ci3ZVO+
KW3igI0KyGmqVRL+sFL02CkknWG8rYv0lZnHeKjI0DiXmHXw4T7RO5YnR/Da3cTBF+i9RCyFjmh8
6JKBiaskdfZOgY0xMrRLOOvxXsXD1uDoODVaO1NwoAeHXlQtNHuT1LogEWzGTJ3I3iQqmYMwXw+c
HhfXlHlbZmXTCuvn6Gjat90ZKfPqnMSBor6SjEYxPodvlYHAAeHbMULPHsFPCDrB9IE92bbX3QcJ
EhzyJfJNHHsY1sXUnWvSnRkwxI+9n1nfY64FgxPXt1haUajaxRgk8gtlZnvQKHqv04ihsQ4XvcFb
bgzIbmoTusRCIxkK71UAFNqmUYKP1DEAtvG0xm/LhiMCsdfb9b1vDo8WVdR+nFqI11ibSEduAj4r
e0vGDQdqHt/GYwHzFgWmjip7U2XMRbuy+0BT5tKIm18ESCbYY4V9qeS3PlOw89cDkef+zqXMJTwZ
jDTFZrex6r571Pr00aZ2J+diAAIr+3RTGLa9qdRYX1JIViZA5t1Q5y8TJ+wGY9eSZDlNQWm4/bqr
R3GOi6fMRgqfajZa/FT3j4IkzsEvXLyGzdmfoCjni0MkFAR16J5JZ5FqUC88BvDc1gheaasaWbcH
ZurTOskJIdNnAPyaACwg+8Ue7TD8Ryu5t7PB3LkZ2nbbYNu1C+uMVUE2UYPiT0bNC0I8LUExIfXN
39E99OcyzXj2c0xkkdd/6XH+o3rtuykYJ/pZKDlQBFDMyqPKFc1xNJv8kHofymjNM+9+JKZjm1bN
Kh5m87mEWrCqx3iTdImN/l/7S0wGGNB6jFxkDLY0aMwd9PecOM26wiJ4LOfxO4IBuTel3+3nJGdB
Tm1oYdQP6BQvxKFCzSr07bgkBOgNNVBWhK8T/Id9RHerF6hpIvBHmxx6cMapzWSHntKtWbDGEI9I
R36EP73JHLi/hKCBD5Z+e25ANWzTsV42jak86pFzHHPFENhlt8pyTaQ7d4wvbOju+9I1D6ZePZsR
P53c2H2UwPjwqz6+zH7nUTFTRAmD/DaQpztjQvzUc42aNctsJG+fYYdz3dw4JXApS0RyMw6iPjUR
2trCPhk1J7UjWBfE3FOEpQVdjOsgbBlU+UCXGmdxoQp1Mn9Xg0AGmDrEykSouYHZoQ1JkbqMJWyt
XPtrUeWykEWrsZJO5G4ZqKcxaUBdZM8IeKNnUqxcdu2sdMOrwNJyrIV9oyWT3GGRkXuEnG9EEDPh
FOOwmwpEmzYdHO6blYDucQ+6QK4137j4Rpe9CQq1DRMvohAZ1cn8WMQsiJlSs+CJJNKByTQ9BNLF
xhi9GLUP/5e5g5fwyWL8biy4Uts4xZzdY/xZXkLVDWagyGRZ2xCMNsK3VcBQKHCadrh67EIfyJrf
1U4iIPypdK+l/jnNM/s8Y0goPb09RBGcai12vYfJbr2H2F/u28a/lv4srl4sg5Zbde1Mmc9Mr77O
aszufVKVrnXynGR3xn8xdR7LcSvRsv0iRMCjMG3v2fQUJwhSR4Q3BVcofP1bYLy49046eCgdSuoG
UNtkrjTcGvFw3zw+Nn1VPqr6xGAT11ZSXmVbnfJhyB9xxTBRTh0ECwQOz24LE3Z5AQTZrJj1ROhp
uAaE81CqHo+pMwKmNJNklbFGPPkDPjfpsWYjcYfxZf0g4orx6SxfKwh5QRZN4JHAMcd9wuZVLMWp
Cj6HOTxMmfdS8XRV8JlPKIp4eLW3mEBlk1DJQNng4N2RwUXePht5z9lHWMrRMHzoicNnEw9rD1Px
psZGnsnJOfgViYcGwhimcS/WnDy33PtA4yYLgycLwtChSEwRzb11Fs9jF4bQteWjfnFw40xB8if3
P4euqY6Bwg2R2Lm5Y/lPBgvChB1sQLm3COu8EIoGsYAMmE3ntC75E7VzHAdXHJFjdWfbzbvDWNKT
9crCicfkYpXOGL1z6L1+HbBzHoJ4W4dj/thpv9uG0ujuxIJ6sH5uRZ7Yd4ZtySqYvCcCx2m7a8fZ
OenQgCtPQfrXYssF/+krdghmO32M8dGXBkl0GU7+Liey0BwxIcmCM5UgQTfLbfpwZsaVFZJdYHn5
Nm/gxzGJfulxD/oICWU2uyyUfOcurafepp623bOUTvcCP+VdKf7WWlbgiu3dNHoZEFgOCy+x/G97
GLdxq8IfDrZT3abmhSzmZAU8gcCTAL0n0dZr3+C96+V4GGujxEAH7jxIEE9OGnGZg28XSY2/J1Ki
Pc0uTgJGPz4h9jcY+8bRJTtl9lFpK9cHGCvEXpNzvV6GnDwn2MRNFrrglIFh3JUXDzPRlVAXVloB
HGSc5f/5GWl5HuHIbAY/cnAaFCQoXCKV8YRr6YOsxHzw0uShgEOwarucZ0PXhXz206n3QkBv7haI
uG2xDExw+bnoCjZT8YdEDnObk19p+v1wxlPaGVF8sTVe0klh1i4HYte5o5b0OMIcC9dGcjnwbiBw
25Tp0a1La0FDPcMmFvemP9Vstg5Ss+7Nyw2y+ecqbP8BqWhOeYD3wBmvfPiwBSeXNie8pUme8Zhm
IzY73C+aPneY7FdlNtON96sFkWnyTNb11ok8ZER4NzklnrCGVJsC+UUeyGkNVD9LqYX6kPnZ0KSA
eKZTyOyw8xlS6J/Ilvk2DEk10/O1aCbEhHI/kH9aWbFYeAGfTW88ILMyPlSWuDubynhbe+bR6wp/
rbNxPDu5wQ2B5x49X4yKlYBqleIOr+44Dl/IDi8vhrVxdQQsHq30SOnxBF7sFWbLsDZ6eVUFS2Gr
THaxi7HAqi5OC1+78ZYBffdKYrHa22Tm4piZiNpqre9ahbzdJgmIWYMOZV8E5X+9ibhqztmilSO9
Z1p3wxWps7+u8d/jIsRmN4erwDLJomo6trnprZH8MVWkKHCd58o4xuZ4nbxSHVherVq7OBHARulW
xsDp65kEZkjBuworrOCAfiBE7t6xEz8N8EeYPq6jeBl+zgs3GyAvlWq6zxl/4fO5Tm6LRTxkqDoj
v2EBRciDn+wNHWOVSwUTdJ6tTRPqB4wC4lDzPOEJzkKBIIphwKHRcYASAYoGI5akBTgLhDYuMZOF
6T1hwce4EEsTBdNmBFgC8GSI1nm4S4Y0e82GYp+Gzc6OiE+om6G+TVF1bTr/LdUGLqIWPiYRdII7
6msS6IrNtD9nkAM4l/vyyfhjVP3n4JrYPKzxrS9N6iqM6GsZMA4KbP2YYX3emon/aIbozzoql80w
sQ5JzRB7u2/9qaziQlReTgKdAbOqDvtNLRJzM5saZxa0/ans4eb385nkoie0GzhsdZvtAo34MQwt
C6YGElcW/nz+Vnuey2R56C5qoTz4aKz4Dg803ZBM88EzzdrIBc/bJAR0jw11jQYcypum5+Yx+02o
5uPxg+kN/yaq60Wq1luYWi3GzpGDjE66+7bVX002LwkErcGgp8YpslxQKAoT31YHONAfpWEd5jFP
dwTHpkTfQjZcFtBpSyiVCDKUuziQmMj56Slggbz1Ft9+qvgJDLa34QL7LRlKBooYeWhj9rLwYSMt
+5SmxX4zpwTOu6ixriIZ7wbK0yq9sfl8FRAHdqUqjFOSMR3NjabfIAlcpUbe8szNFEQ7l2SK4Kkn
gTefEXykjescQBTv/Tg/Imx97EzsIHbS7FtfPXQ+aqvm2NU6WBftSGIQ+AKhLMhZQf3j+qSVgoot
jJK4WAIhEKe9NxWY4hS+7q7pbZdJbAmCtUjunY/ctffY63s4R1i0aBwAQO/igdZPxSa1dFn9KLu7
4+0A4SD2nkjYTPCc3A6SjXy0vH2x7g+Do2j82qLfzp3fXfPU45yAa9+ODSw33PfRxE2UhTvJYr7m
s1oTcovIKIYi4Pj5NhnYBuny7Pckr5gdutYR69yWaxrHdTzIs26bK/dsv8VIjBug9o691tOLajHt
D+neApS0cdmZHTIXW42Lx4pnWfXiWZgcfZ4vz4OD/UOE+G59JgmbXlgXP0O2bcToQ2unuwLKf6qK
nUwcwRmJAItVVMLTqjr2iiIX2Bmh927OIM+0613XmhGw4+EJJ+w/w03rZzg4ZCdN/5rQ3UulzZus
2e413UMSu8HeG4N0V2bNq8l+PWs9600WGSsvaVM4dQWVVmafDdXqZLUJuujHhVtFdiGhgZFFkUPE
ZtMrqvIgB1TLngOuBwTI8FpO5cMgZ+Bzcq360CeUmNDO3GADNbhYwVknu6nac5CMd9f3x6PoGFl0
bJDXWcBY1IjmhzjGpbfon0Tu98SpaHQ0ZktsZYDDy02DZ38I1hbRZRuOFvYbY5SeO+2YcP5djucC
u0NKCo3fOhAm2cbM8rEJx26jzPnmStNFPmswH8iQYakOj45OynPC2HzruxmrPWxVrEUroIpUvqyl
3X02dk+0HhtZEiEkQw+9HqG6Kx7H5lGlzT0HMgiFzHdx3xb9E5YUc5335rizQXXZ1nf2+08gumlV
cGJRY8+YtaInDx4NG0LU08jy7uYo3jttYbVnY30rbb3BkEXSYMocYga4jx8yt4H/MSRfMpgTu6XV
K0ALeB31lYdkKARM9RsGLNt6P2D/I+OMLUUZRVDawtnctaJ8L+bkCz9lsuvM6Gq0pthn3ryvk9mg
WHVdGhpAW2OsDzkexXNaw7IS4cDE176ZMu5Plhz6XWc8uh6jXdO+l2VMFs88/mRoSleeZ9zRr7z8
NuO/L/lMDPCgLPq6ubnMCyoDSeK96vmoSgV10svSfVMs4bIWihr5w88u0SNsf/+035dkuSeczCG0
JSIcZfmfzAEQIhFNqO2GylyPSe6cGGATUh7UcDNjpsjSKaCgJH1z7Uyz3KTpjA7VmQ6m6JgZsHAz
/ORhst81LdzaGLKPRIn/kHTYICOjU2yrx6R9Muk+do4URINrcWWB1qwSLcZzZ5nBNofUtyNaZ+Rx
HQzRKxN5jqWcIdIwYRnvymBlSJ6xZWRZPMj4a6e1se4j55E9Mc5wPe+LhAd55ovkQChrfGTh9N41
xpdOnB/EMBRvlnFvuftRxpEQ3GRvSY58bkLzbqHtZCkWbaWW5SYqmOjHVY8CUA233xcaW8F4HmFK
Z66n7isMjOPcxvOr5BxSy+lq2va0md3gzB/w47FivJe4Jdq5Hv+2KdoHrGXmFok7qdUwFYLQiI9Z
gNNn5ACNuQbJblGoLcp8V8ZoQxdVo/mc5vTaKmqJeQDgQ+WCgr3dp0btXqQp3kZtHkqFSiFrw9fA
Np4hS31UwwvcpSfUf+9ZHH6iskCSX3G9LuKSlF2I0NuSpi6Bg+lq+cCzkYTvrObv2KesB31WoskU
P9nGWZnxl+gUEPZGkxubaJxz8XBgMncai/mzGvjXuGbx2C3N+0CMJivVQopv13CufjvdSKb9auGG
lISa7yNFUKYYUlroW58ZB4dWd2tHzlsV6H+RC/zaVQBCWUyHGRFlsU+4Z2TcPUs/M4m+lSOifyQ4
iT9+Ib+J8aLrxD43wUIj6RHaK/IQ3SlmmgMfPLWCVTs8jq31Wkfg/WXn8K+FdE63DYvFAhkivse4
/cnD9JaU33Kez37pnTFkZ45HckCuHlKXdy6pwIJH3nmyqNpZ9yarYkJ11emjWc+vY+psdZDyUzgl
cSH14VKetP42jkhVDuZ3vAMP7Vgt9eNwiJJ5V/jtH4MLNjc9xJmOIOLTYtfjm5+c28naQKNHkSOB
dCO7Ydv3Nwjb9ysKFt5gpp6xim657h8EtJkm/PbN6RigRaNJYbxcyqNwvVdMSDtmzmyA8+6kYkYT
2JQ6QQszyfGhnGGOCWwfbfEVJ6Qb4LFkRNd4p3HETRKTY+TAdoMwW6JOrvptYJdftSVf9Cy/se6v
R+5lOqFullvHa9AlVFscywn+De8sI40PALX8Ci1jW9AUWT4Ge/bEjDDK5Jz5hr2Tiil5wbmlPXTJ
FJVPdsSV35MHVzvf42gO8J0yxoow8WGn6RS4HnmCqHmHu1WkazMe9mmVvGiElJ6K3E02IPqOsUXy
XFrDKdiQBvqdNaAUszE8t6QJkP90VwVK2GQgTVUwxei1s4GyctJOqBASGKuYjdzg+S+6faXhfapi
TAksmNkYa1hRPRC5ubnWDDJW5PR2XKZDuw2Y1cwNzvC5NB/8wf+0R+eIJOkzpjlfCDm2TdZJNj0g
M7x6OfMNP39k9v3Q17iH+9F4MyiN6wyehnaIWe/ocyzvAuf9KtWSY6kwDUk1fzt6whMbEP5cXuo6
LtfkwXEWZ7Ai6uG9xgOWlAR86vGb4coa5F+/qs3eXk0Tue+15tMBY3sbRZAQbQgh1ZXHVEcXnOo0
O7UkC1kyd/Em/rY53LKa87hpTap2H+Orj0la2Pfaw1NUEJbpzeaZpO1LZyMItug2FzkplsKoZT8w
d+gUkBrpbdBiOkpy3GbxhcCVoxD1TXAKeG+m4ZwrMye70nmwqHu6rnlVeJIgOoI8ZQ0kDONOJLKA
mzLh7m1pw5gLzACkkahWVBnMFHz7HCPpxddLfBmUKgU7Gn7BI5vwci3C7K+Da7lGqY3Mc08Hsu0S
PMoMlZgV7cag/8Emi/6YwR9oz0PVYTfRDS0iow5MsFHWEMHlf848tNGM71JtfU7zSBa6V5A5n80U
vNjTdXFLiBpIZfPjJvVj3MLSTOpjH4eXpDCoGJYRL+FTA4U/3ro/shEv3AsHYfLxuWAHtpTzYADa
RfZtHDTNB0oq+2nAu0WFgzUHGT7aABchuIXwyyoC1A9z9gfGE8ILA+v8Syr1PS6TZJ0hFo0XdyXB
bRlxASGf/Tjm10Ta+2HL7Iskn2CVhpbzXDOgtglvwmq0T+vxPS+ap5wIVmWKU5ODcDOUu/VUQEfd
PtjOdNTsF/FXhmoVNSn7Cf/Bx6hYgTlHM8vejseIAcIChVkzYqk0C5bjOPIICnTw/jAsVFP5kkEF
cBI4VKmMwJbXn8Hot1vZJWh2iZilJXdT+wSvM1q5VvMY48gGxPM05OMx8Ic9T0OCG6lSjCK4d6b7
TmYp/Xr6N/FTNnasBhHE7nQUXFQ/UvCFnHtu/FELOs2e67VJWRdK5z9Fzy+4ZGW1F+Owzmv33jbp
T0xyB7doZIVX16hvBhk+e2VFV1Q0i9Vh6BtxaOeYSUJ1sfPwDIGbfzzzZgRyyyO5rwKqi6JZRHtn
6WIj9OU/vwvHw3J0Eb5TrzBjrEFVMbw1Wx6YMnjxAp/ptLX36wWYUQWX5VkdFMYlT8NXP4sWzdsP
+umfxnFf6yYHDAEvy+rM05irp6yrYI2NhF5pivklmzuBEL4qzBIbV//SUD1Q/z4qLuZxdrep81hU
NqMXBHsInu+eqse1281Udtx4jo2WBb1V0pt/RXyAPIuKe5vFxQV/Sr5Jmynfl+8eintnxn8w6/kw
zeaVAm4H+GpvV2W8CpIBQ2UZ/9Xt+C8Y98X0PE3yGObgpNrMfLKwBeiIYkEP7NZq/RoUHaIiF9tv
QRECwYlRZVafmewyp0dhMZCoF5Jf60v9MjlPQ4d3cM7J0Gip4EQn38O0blfsUwA00y43A3x3zNuX
wAZnjPeW7O3VECHwdE3/kuFkGBJJrOrCfEsXAJ0xN7gIYnDJURE+lCiWwouPDaVrZkKLqEBrXA2t
0X7Ngw/nzGg/sy4hwK5iu+d9qmJmKYR0v8uPVj9SJcjyEWk3An+PMcooPsNvPVliF9Eeo1B+tCdw
3UUUHFIPBdzvS1WjFkTuewbQEkJ9ZoZMmBXrtiZHnbEAV5IIiVQXM65IyWM/DyPP41WO2ev2+xIh
eSTtCBdoK+7paOlFSkggMmLU1YsiXHDnC6/aYIH1N0M/RM7K8TsCsI211aP2DVm5reZU5wc7/WGe
EVyjweNJXbCmjAVglpdCS4H+XopbHLqYc9wYRnxybOBen/ARvmJpBA1kaPZnVb+HF+6up9GU26YJ
PvqxfLdijB6M7vG4Aq2PRfqtR2Gfs4byoIRNui4tcDZkfuxQUlqXGkBzrRuA44zqVtoD1i8KxoC6
or6hKkk3etDhDq84H+2EfDLp8Bqb8USACMfiaszRb1PbesoeHtxMMMjQBUkEdv0tzLw5AC8+2LaE
T8XCLoPtPExptyb8dLjaMf1k66w94cUHEs37XVOzfEE4umw+jSfR/ouT+V8W9vqQmkiGWPNuApYX
uRcWJ4/uc6UREtJBMex30KJLoVrAv1FzklMmD0lkGOcS1RMwuYCxUMPJhHgZpRojNeYJUfxvFBKm
Rke8U7VMx1X1rg21Fa3l7XHOJO2PCmS/x4OyjO6ZEwNo3CtKYM/GWWv3ncHwTv+X40jCxMRoEMzi
wjOg22PltkNtB0EzfjDAKFH8s1PHMk3t4/Xo8oO/ZRb9DUv6wwpi00uv+uKBFeyVWu1P2+TMeSwc
RSkbXBIk3b95Ip+ywTvCx+ZeDDG3ClwJwVClT4Z4Cinowyr9CnKEyiBHAtjFnYFVsKR05mIEd8Ot
0xjbfkh2g5+ld7O55VK/pgoEO6F0ezvvx0PtpecmfzWqxn4BPYMDO692pLNZ744wiDADJAwZBtzf
qLv9pDn+uJvtjQU3m2bsVGEF3GKwbSr30x2bf2mBkdN15IFyE9Op3gPRVA/ZRBUjuk58eSFnSVpa
4x6eRYq196OWfr0JaxTMXeUygMnVprRblGopaQcdb56exDkz9CeSBrTG+Rca1GI3ZmNz9JS1shrT
fCri6EWSn/AgXDNf80g3UZ528u4nbXJWXDUCfxnIOGPYU2BilqEbiKvHIEn+GDmSA09Pi5W2Cw9e
7DS7xTHshfkeZ/d/Pb76VW/kxUvHNIxbbDoEh8HGlyX8M2FALFKqiE9ufrCtEBf/NF+5wh8Hardd
VY0m9QowgsSPACBGc/Y4VdmaWXD0rjrSN9kjrMvmzmbSeOFWttbQVq8k2Zu3gKtjM9k+TjdBKRjB
fCPWE2ZAGT4xl2M+tHzVjUm3QcTwEItIH+H5XQ1CQtkjTdjRGuORnQeNuIr/SojChxkc0irtYn8b
OFF1102rcf1zVjkmxJ14JLF7NoxdqOcRHM58hpy0b8OoOkTU6IhMscdENdESJJRBI4jEboKgcNDS
CE9RJth7JtCsbcWUj+p5Oo0arqVRDWQdCO1d9cx7iLCNfczs3Gsbu3loOygoOynJaWFfHZtJeuhl
TCYnqpBKo4PvHfkYYEHxbQbaSfKfNZunOqs5y8zlMk6sAvTWqohq71WEPNMSjmGiWfu/qTcCkQEL
9xr2J2kHrGoQQT8xiSFkFgr8PZKiYjTUXJAN0heAmYY3ZtrkKgJ08yc7x7iasxk3U/tY9lQNLLk+
e6HlptV+epUEo8FcVM7N8AcI4CRd3l38Z9tOmfKpqPWwIov7IrugeiHVgoRpRfwzI79sR0Klg903
i/+kv30dzmX29N5d0hOdaOfJTZX9TzB7hwpMyD/wX/wtJufMwOt5tlzyJpy3xJITTJNwxk4RLBm8
pX2XI0PpZJi/5yn+z5lS8QcqFubG0GowBI5w7ZFDbEQEAI46ItmwkDefZuJmSUeR0z0PxMrBE0kA
RFydK3AO59DK+QIkD/Zz5r/oa3qoq0ea7u2AlvbYetPyKECnFOFOMBywsAqH2Mma6p/Ga0Pmgc18
/n3xrYPsyn4deOULYQWAasYGiELYwHtA3wWGaGEnMu/kQs8c82zZa9Dbyb4xq1s2z8WZqc7/ffnf
70nf+zJJKN39/o5eT/PerptriKaBRXkhohNk6pyJ1LqLGT6JOFfnpuzVuVpe6thvj2Xjb0jLYQPu
WGojEqc+B0ZfY0NEl7CaIeevKr+wdwy6U65b1KesBvwmjkCkcu16XomWx/trtEhFsHEeft+8ipiL
uC7FoVneynkiBYiVNcbQPPbcg4Hu95BG/T516ukcLy9pjDk8NJ9npwxpVN3w9PsVxWR46nge7nzT
/LJspzz/fkK/X/3+bHBoWvOb/vfXouUjzIyQAZ4Jibswq/RM3HxyhkqTnk16K4bno0eDPbD89VxG
3Mk/TKVyxzCfMQI4p/PvV20NJFlkLUKF/gWhVHxRBlwqTj0ARH/FmLGGqyKTegyLALKn4FK6VNli
8AZ8kf5rZFrnIpmirZs7r2YQAspkAUhX76DIqzIQBTKnFYobkV1+X8plsIj/fN3bPDdJM2F7YTJz
F3l99lmlCy+7mg5gRc8IoOYtjb+prG3UgeGqnV1n0YSSC2tughaYddACYMEljhhf1CN2AyveW376
kwaxfxkaatbfr1IYGeNoM5BOOrypxOJFFXotqxLLUCqY7JPPDoiNISgoM8UVYAbpreKDXM19lu/8
aVGYIJADOcylhl695+ZPkSup6GqVwMwRaGMKMeK/Ip9v+Paw2QVya6C7XGcFGF101BensBgcuZHY
54gyWcMY/hNUrnalJEuVzh/PSdLKNTFKlPfe/K1jq2Do0RZXV8XwA7v4xABiAOgyAnProveZMJeS
nnAbp+Inrm3n2MXGuu4J+oKAB0K2Kdh2me3etSQ2CM7hP5UvzxCh4xeQhNN1wla/GlSHrqiuK36B
DOp0AveSuemZ2Eb5oYfvUGXeW+B19RV+iUuXUHWoYoR39mWebEvVsN+eLTzt8Nw/+pjEd2XIl2z0
/dvQ2EgfbXf8qMNsxppS5gdyjOrld3ZdvJu9MQZeQsFm+nX0LxuS99C3hj/9Yjh0xICGAQKfmxTz
AU94sWM6uUcDYj/kZAGyIzPQyTj+xbEn444CkwHlXH+1mc8QSrdn5s6YCdvpT8pyfEF/d6cWNQ48
ooAV/mi/u9GbV472dyqpylOlUqJmGduakQduq6SxtaH8FVTSl4jq7SAyN8dO3mKxxrz70BWwy3DJ
DX/d+cNu/bdEBO5bVrIWbssPxy86nloehYObH6xuYIYm2gy91QhYxcgoxnoxIg/YV3H83RH/wtCj
4m5RNDq1ZTnH6p6SlbDGydWv4cRx7PUl2FWQku1A6hXgYhKcEeW+TRyfFnW5Nuutns2feEjHu5Ph
+6+JGFnMpYuziUCsBysQ6jvvodPGeRGzrp2Tez/ZLIJaK3xE9NSQnIVX3NfW8zxOG18tmouJd36e
N7WfteyXxDmIe1bWojkYTds9shhA8OY0CjMdbt/GItQ4bUP7miUAQMjS6L8LiAReNtd/lPQqQjEj
64g4qab662mB2+IfLo7hG+o518I0R1vdhsNm7Pn0YAn128G2m03kCWAzEWHRqtQEVzpqPTMpIS/R
PHKE1K+ZGadnXJd4suRQfg6D9Sqi9jH1dXGMB2Pv+kTIzF31pZJ3AO89mp8ZBBfTUw7E5b/xezG3
ggPG6+93OSsknW784brRZ9RxABVyUqffl1Km1wLP+L40cptZPvjt/H+++v3e0I4fYzILDNfTK5uU
kNh7RgJcxqSiVdF1XF5+v//71ejiTMpK1e3SFI8k1k8gZctvCTOrIifulGsnu9B8kginow3HUrcO
lYiv0NbkEiFY6GTa1VbNvLZIiECIu5seRIjJJWwR9xUk6Ur3lLjsZW3T2LAoXMDWnosfCn3wDS1Z
eStUv+XDehrHrN//frtYfs2rYZei+kOH10/0rfRtv99Pg4D/Z/kd+fIVQQPkxQ53nD7dFrZTevt9
mcsUBZYpcpLXako6IDBs7TYSP3xYt+91FY43z9fjDZrd//9KxHj5Gig5a5F85DJ5NAMTxzTzsAPw
xRugUMY4lMy7JOGW6G0DC+hUcIIV8X5OpfFc2V5xpt7ezr3NeOSH9Yl7lNZw126+jx0chXXp3RiG
6rUKip3l2OMjtVZ07029H0pgtZajnHPqIibqRxvVg2dme89qxs00UrNneZbdymUjFrn3nqGgO7ak
kIZspElYVS+9BZQRYPijiRnwuTHuDVzhiK00+H7rOLBLRlX8jO5WbFVWu1u/mA6+mqdbZKgz08zP
2O6qbT3SllEXWC+Fat1HT9v4XxvYk0kWH+skEg+VjUm3ze5G6z+VftecKmVEm4XXu5paNk5WAeWm
yJ1p16oie/H8sDyDT2Q/xbR3HxiqIhZsyl5WSTwCVEQw1a6qpmzOcRb90C60x3jm9gmT/3zVuCdA
XPAKjLXZcPwKTVR3NAQMw9klDkO5jkkHGmzDfW/Qy2/IHZlvaWT6R7c1ycPJsh1TZXS2cmLkUOX6
lpJRhSZdf3m9ZT2aCWiA0rIvs8f921vGFw6xGz97eBxMh7lIaQMZxBSZoyNDV8gQ32LdNfaG2IhW
tm9D6qMBw1FJwBWI4xH/Aug1L2t+pIDlh7JUvMI/qiBfBNO1qryRVQbbQFc9FkYun7M+/UwJWVqH
4O+QHZTg2KK1aPX4b5QMlHJvys/l6OqVV6Y5LghJzBGxUiM29cexIZ6wpq4nNjpzNh0jn7Ufhd6p
1p78CFGn5o3bvwGo6Q8mvoZ8NiGnNmdsgfEe4US7rQ05YQkntGNSRCBZA7Fijv1YtP1wxEy2wLEY
dyRJ90Nuwh8tEmpW7dSw9vKdO7KadIraJOSB4X03NRe7LvOb5bDD1OFwVH3QPRBT2m1L9ovAgtTC
QvKnbWwEj52nmpOn2hZE88AW0sueYcVme+h5akWqtGJgVHcbnIUuW3eyO1FquzfWYPpWvJt5sBXK
Ts4oHprCIEPDJE3Bap47NeirslvzpqAGHiJ7/vz9rwy7NvIT86v07RnvIb9h9EyBnq1s2ePxPdQT
9mUZYGXN1B+UrlDJrfsBAmM/oY3BAcpO+81dRNZkgZKm6RshK1zROLfMCYI15cAfr4C3EwgSGKMB
T5koNbsf/kJu6vxHWA87aB1iUykPtZW5PMpBMiapDe9HFeiOq/ZalFN/owbqb/4UENpu0Lv73rGL
muiY2pV+SCPKXJonfPoOgLh6ji2u6CE+TpP/YVGX+ky/8aY0Z2pD6u7UlLfAaeStFKW985PwNW+B
tUasAuLaf4EzvkeEXG4mlpe11VV3ckaxhcnB35tO3d6CuenpmpiFYjs5O6U627KhOw+NP+k4/RMz
O+Mh999DBdkiYyadWF52ibySYZ5CfzUzURxq0M8D/H6aZbAXgmt11WVZtCXQqyH4AF2EW7bFzYuW
o9ArrRtqHvAgIOwuuttG8yjf/7QT2OhisCWi6iq8R716ATMsdvYk291U8MD1DTzK5gC6bOphDAxm
Hh6tSFEA5ua7aF7KtJFvGD0wGj5klflPGcX0PkGoOQCPs9AkGjvdqPEdAtkSKhK5J5priTJ2Vscm
0iddBfOTUZXOExcNthlvugwm3oZEDeWpgQ2x6VKWPU3H02/uQefwjGU7HmHwcQzt3OchePO40o25
ql5j19UPZGH9h5dreuMe5Iebe39sA1xLuXhvhMDK2onkyrCp5rzo3LOTrHvZ9+/4Op2rOaGpCgcz
eVE+SHknKcmJGLu9Abn2w8iYeAvENwTqAH5DqfoMuW8/4DnZwiX1GDoz3OxTRFeZWgCYZhmsVZpG
6yEt51M7JMUHo/e1gdGYz9EV0Ng0cdEKPb9HTtdHjkdxB41+3IeAfKBdtgL1p/knc532XrWR96wm
G92+3kg/lq+J5LwbEnIBXFsAPVG09WlXnp24OXdpzxbAzbIrJqlEm+5ba+1/P5sSRHQ48oeXbmFR
7dXeOfbRJOXRoDYUeyUwxtEEqsEytZzaSwYActnLW/tuasdHKZtnPXnpi/YYOAkxHIIKR6vR8dFE
bTlcUAv8iAh7DIG8LK9TAs6cwL8QJU64B8cB0Wmdf0ia/K20DZSM/px/xBoyxrjs7LVA+SzT4n20
X2asQh8g0DyEiuN5kF1NCxA6737AUc7bf6RiQP7eafVBbszaNUT02sWVvXeS7D+8fkvvWyUfrFUs
iMpMUuY5cE5u3xJ1l5rPnq4hIJAJuhWWX9EWrSLPfSUbhMSMPhNolKNqi2H0zZeFsZksM/lYOgZs
5FABf39yQoQi2DiSf1DchSErlv/H3pksx41k2/aLUIbGAXdMo0M0DAaDnUhOYBJFou97fP1dYJa9
UuqlqezO7yBpUppEBdG4+zln77W5l2h3pdNuzY5enJSq3HV5UwMZ4XULxhOpXM9aBqnWanQHtDjK
Q9JbzkbLW20w5TgADdzhhQO1CQd5G/dd8dIlsw3gr1mPGvoCYwZshZD1NQFLcmfa74Ex2pdKxC8G
0+WzzkhkJZoSOhHUwlWpsQ4AyvG9yZqqlzIp7/RKKLS2LTQIJtlWo70NpWW8lHM5kPpk7zAntV5A
EvaLzfC0AcWFoGu6UhF1q0YOEAGkeoMSk+PIuM5m90HOECarBCOTbbjvRCG8Rqly9lESfY7acEfu
S3nfFcuH7c3voq6DM30RsraSaNjJLs295dD7Qu30lNa8gy1qbOLi+6tBQ7Ce5Pji2twTgg0e/axG
UZXZOJdM69LElbiXdn+uc9GeWjPGR8qnrvvvHfv2dgKx7DVKfwxmvbsW03hOJIvOtDz2wB/Lu3Fu
352ynF5QI/d6NGxtUbteFOXaC2AqT4B22syI7bxMuBM7X0NxFFvNCxisGbvhoNEd9Feymm0uHtP3
Zgb2ATAJIhJHU4P9l7EdHz+27Q+VZJiqaQ0edNIS4M1XWKt5aM1Ku/ayNy+574rzIAh8L3QWgMFJ
ml1NIbwRnGFBZoEXFnZRePQk6LRP3yIVuieaX92aOG1WgSF4smAIrMMg7m8QrmQeUG6odQx/CKTV
vtWkra6HEBHmrPPca0ydmcqUN40kKHRaPh2WH+1ShKa6YdJ2h9nxPh5L4yVAve9xQkGPLKT+gjz2
icUeZQs1MgCdqVicns9aHIwvdWGpXVyHdzTUQ0SqgOj9MH3wi9G/fm0hmc8mEPbFTyPDrMgoDl8U
Sqo1mwO7FVQbQixnZj+5xbNUR3t9QO3PQSHwprZFJccmSlmU4qHhrhHm7Gx0pUEA1jFCxhVvzziK
DR2z6sluM+ccUFGCgpnaF8XbucVQwo5uztEhNUW6TULo1FE0PRtBAGu2rlJy7ICM0Ft5GPMPAZh/
bYThW2NLJB3LDwOOqSL+slP6LdVnfbALCiQ8EF8fJ9FH9mNoR3kIDA2K/ZPV/GAVo60hXgpNxpDQ
tXmTI2PkyPY6hbjjsarFiQiuYGTu7MStTmOsXmf3ATRFe7AjCqKS5sUWg629j3X7IvM8u3OM9qEV
JoRs6DzbvE6eadAMT1pP35wcIyhg6FS5o87Vnft5Fbvlowa86JmewsLand6ssFrUhLl/M+3cZEIM
AIdpa+bp/BLPzG9GoA+9msPDDLdx6oKRIKn6PeoCooKxtY6N9tEmmD7thJ1uRKVQOLCM22fFYZ4G
rD6ie5D9QfnBIn4DAgpO+8XX/Ad6YvUnwkRGSSg6FcDJhxn3zSoZZfaUkopOrTuEt6BKpgMgjndn
LssF8sMxcghRVsFi19pauyOjE+p2GnptJNzHWvYPyrHkp0reagktsoBO9tCl6QMIwGKXCNYi0nfQ
OTkpmgJjSYVLGe8yuGZSFylERD2cB6LL15EMKy/tyvJK/TqvWzySV6Xc57BK7zpdZZ/2TF+mkvkP
qdnBWncN1HRREx2skkGNw6j0XITK3UvKSGwpghTNWV6GoHfWVVUfKznFj6as70mtRAZipw+cgRHK
gX4veIFAJxtnxWjyGpUpxAEzni4dwgrmPz1GMBkc6ewn58Gm1GxazQFZb5bg++MYIUWfvOFcvMNr
QawHo8GWcAJspEbD4f7KCjC+GpaGMNAZgwdBtOwWiRhEjoEb1WlofOmhO6wDgTirksSAwGr7+0gQ
lla6bB6VrzAZDi1SKNHkDC0WqlTsaarAWzOXP+m09x92rX+Yqsq+VaqFwGeYT3OVDcepjXwPXV12
BPqfnbPFBSuxSjwwOyA2cG7CY+rmOtMtnAMtgKMVf3sOQPWv+q66pKMWfq+IRkCtRXJPI4V+0NPC
3gwayDZM4K5nj4ZxrGyOleHEsa7KyEGop3Rkd4qQ3FhsCoQHf7dssFSDCTQxY1nSVwZNpW1t4ur6
6/d5NSReD8MVs7Drgx7ughN9YI/lnt9NhFaveGPJSg/ILkusOLolou+u2sR9Vh9y4O/7UUQ/ecvd
89cXniOwxlhrtwqHO+XqzEQcztSqCiftnMscB04fERDTR/PWiHBLyFaeUzHgWZ3MWHJ0iw9EY4hj
wyLMH6s512tFdisMod9gf1tVVQLk18X7xeVuF1s1n/uv/xkbjwl92xvDFDHOA8XwNXUAtrBdbcIh
zynwWFlCLWyWfLzyr5+HKX9020G2PffdEwAFnIFaqG3JxvOR6dBlMprEwSEaIsRCR5DeGllMSeOg
BO3r2sIyya6FRhKFUDAWt1+/gocXoAdtPwVDW4iW5M/T505u//r2y6/8BpeT7+pnVCjGbipcHMoh
DZReL/79JY+44sDSme7q5ivSs2A7z5i3qzJ7arhru45EkOOMkixdRbbcaHPKCKtzkFo0OQIqYlE8
rY6PcdEiOWmNSzGT4zlQFR3zJiI3ZfmC53PC/0hG/Aw+MC+x2RkxRyjqQMrICB05bSwCHgYNkTJt
mePXF2OwnkHOa9to+V9iwtbAc4PfVrWYQC0oY6UWnMzY98gV8T3RqWo/pv02Tq1K36peuwvSgslg
6AxHxwYUVMrsMN5aVYBZBaTACn7gT/DoMT6UfbZY3KMl/5O0gv7wJZZXalfjwBlFu4Aus26TVg4j
I3p2DCit1OUIW31jVDxBLXGaHeJYiKTVLmegzpAZ+0uj2mHDsdlaOYP9lLXjT3tJfhcRLsk4o0wI
uNlDBW2Oewfqs/yZOjQXUaPXGGM95EZbs8RhjfXN3Mc0j1maKvLKg2c/CAPOA1XAcUO3gFcRGRCG
1cHISR6zSy3ZEEFcH7lSclNyV8x83AXawkGnxZdxMXzTx61jJj0LHEz4pkEloxtZfvz6FUHRkG9B
AnPnGTKLMCHXwRnJcFLkEw3xFeVldYSZw1FXqWsz1DjUUbzjZXf2vL8rFvnsgLK9XdAPwkBzBeVv
PRuGWmsI/9YMgDGKLre/gQy0AhIwb2pC1YmipaOlMVxkRZ+OYxjBkCeZak3H4ZRWpDKbcn76uk9D
I3fwB32vlcldLmIgCEyFPVite4sYGFpm0fexwAjcXyepxcd2hC/YUXELA1GkFZyC1h+OYA8Wehxm
4jjI/D2Lx2JUlGgwWodM0NZuoscxMKy1lEO9BykMUJHopz3TPgHijlWc5zfGBW07VMOzOLto3GY9
Pg4mGdyDKyCVpQw0Y4KxuSETbgZepFSBEtRh8isX2kM1HcGyULj5KPRK8njtpdP+9Su4xAx0e9+L
ZdtuMWt/0KUnTa+aqKnUCpgelQXfGQtfSkoACZPrr78HoAPQ2Egm2OjwbqQhp3yD/K1RwvLvI/9Q
yxHBQ4kjA/1tH5hYxa35kMvur/s7BujX4qh9Sg2zOpr2+FIIUhLrpF2XmZttW9U9Dn75QLwtcTXl
oG/soKV/nY3JFqxr7rZPWuZQlOn1szM2qPKHYsdTghvMYsBu+gvhLyX9gboRLFiPY7GztCvN2eKm
Syz0+SYTM+aBNRSlurwiTjslY6HjCoNekaaEoSVBQYkC9TJ10ELxcnN4oeQDlouCApaXCTZp5ecO
II9Ke7Ti/gE3t74lTeISR3sOMVh0Jo5ZKVsvz4m9Gkh1PAdacDG7iY0lJELMqoE32KbMtimmojVF
BNC8wWr3msZuqHNkZcmTJzCEYFq6AIZieSaJRR15vLexy8tabPIafRaxmmVG+86AYEYoAisc1iTq
mOYciAJBEmhy4tjT/aKQsKhJqb+AAhf2eKprijPLWE/pmxhGzwqwbKtM3LN5GasQfAEcb5hk5LAI
7j8m5SGzj5NjkNqli5GxdCROY3aCTdzuHUM8IQe+BSCcbLHSYIFxui2qFMDoMh3utRCl8JxZ9IZ1
ubek+06OKMtRX30M8/A4EVy7kaJKjkmKcKKBMI2wCb22vUQODBaaJl832/3yT9jU+djVneBgizJY
E8iW33GfXuvh+4jigO0ODQCY5vsEARQehrNJUec19lM91xs/qcALy/c4gF7itAWKjM4kW01DmmMO
3MR2Bm07k62kz1StBSmR//kyK7ap2YmYaIRYYyIrv6aNAHhmD3uf2bJw6u9mkMEJVqhgVgVMmbVF
03P9FZuLKS4BfOx+7cLkA8nsAXER75d9Zcg8beyenGk/Zk9sUxfCq8WKFtsQ9ShPR7jdBeFq+KNa
SztyKA73LUtq2fC7fPlSGepArFHlqfriOhKbpeKHkzHZoyouex6kjkNoE3t14x6yLtI8P8q4eRNe
9kTk6KzRo07o5fBpS49ZVkBT23wfp2HYtgEsYUTbOsMSxc/VwR1Hau7YU3niCO5AsjVJmFm+H9pg
IjUHSB5DvJjuclgm1D7tKZ3TaMXC6mPE57nJ3Bp1VsviH02Riehe/HSLLlyFqflkTNN729HAonv8
OnPs3TG7vHaVZXgqRqclR5a1DDfe13cyETMu0bbRFm354xSHGAzDqLlJXcJYiDIJdkNCa7dynavv
IN+UcfvkxiMWZ+wYlGqjswMS/r1p6AHEdjts43J29k0ywHXEKGz3aI/niXPAioLXJ+RqRBlmRhhk
tPcB5Kdn1NNjm6OUS3B+rMhmeaLNxVRm+RLkur+LE/moW0289e255kj2qLKIxPDi3UfXu0PYg+Ny
cWJH5kSEwPKlYpLAzeAQ2qawn5yIoMz2bch8c9fk9mvR9k8MvIBrAyljYdUPeWyNXNN2PBl67R4H
9CyRQl6DLP4kC8TbMTAAqYeot2kgHAg1pomYjKe8HBF1Ts3RbLAiiQSMBq41kqAs7abJ8Zv6Mtg3
iEL7FDsxiPoU4ps2PiuYPI5eqb2mQ2dJVWnuBnDoK7PiqF0b0kYU6G7Yeh0CbfvhOFJ3ABdlDYma
b6iS0QYxL10PyOh4OPULBIrqUEDQxuTALCcfsi1P7hLrQH2cFTS3XeKGcCxdzCEbubccLemPfWZm
QnOmEbQfCorb0mjUjUkP4DRLaIgOuX3zPKSPrvmYSORcSaxs9CBWfSlzjyDHaxxXxsvcUw/FpQif
VaASjqwsU70ONddFg4c1folhg3qxQd1k0gIm0XY2vBm9VehkpJgkGDmdVr05XZ2cSFrgaiWYURny
gsbGlxxV+AXK9F3ngu6mcXyA0AB3yFdXJx1+mhrbSK1B3ZVhcpMX5fdpMN1jMPav73A/4nUXlDMo
KMjhfURIGNoCUhXcE9xOzTOy5CelKduuQYszISsAJsEdPZnXzGzqfRB8kBnLsFiLQ6/OkjUAz6U7
wWMQG320GVRIGI0DZN41xopARJvUSOdVOCBpSLqz94PU813Q02hOffORhHni2luYKUNQXeb004Ie
skcf+nPGtn4zGRzFyyVJYHI/NTEVHgFE9crQ7GnNMsAyjl7N3bacoNYF9T+6TCYVScpAJVGXr8x3
mlkEmQhaPGV0ZgOm34CEZZtocX9KShOBDtvZqe7f8iBlVZ16hMUOzGMgMBJhFWbqtE7cve+aw66s
7gbxPBfafFvmKMZGR+wy7vxgy3gjembmNUTOOOVti6fvDMV+wERHI0uM+yENEVFm6qffSneH+wOB
jJOS7NfnmEhZ3XAWYDDKMBRsA8pVOjiLuw3W6arWsU1oJcgNi5i+7VhSqvXRkTDU5jJNQB2ALZ6D
rMOtECo4WRNwZ4vQDOjYMJzDAkOY5fq3CFD0JRjp0ZF9+zhkaBPKhNaUEbYeoh30F019aFMHAVyd
QRDX39O26Pb5smwHEat11364NFI2zOHrvR1vYAsQeSBd7GIZ24pv/cxDt2OWbDxTIJy7eE5uKVzW
usJ5Hrj1EyCAZvHjFytiGc0HOUQbre6djY1zZEs62tEfOUxgKgx2jV3/rGxBXgpCLG2MrVUxtqTN
OLoXVG3Kadh01n2WvweRSe4SJkzgj729IUgnXIOAPGMlSM5AvGjX8OHCdra2KkemY8OS3YglvtlM
0o9I+OmJgL93QdwUtJbmBusuPRjL3TbafOr2diM+aMkDne7oyzMiKgCM4sLDLN5EbO1Lxh4YNzqq
Wequ7cXFoTeP41DCmy0MzDNT7zUVuhgITWSnZLAsxIxrNxLE3n2M41heuLb80zgBWiOGj82CBv/y
npeJppHIdphqaza0djNlpAJAiLI2Y6muJKa/p1PBGxxjFhe+66/DuLnV6siG+GpAym167pRTornQ
kfVzeA214qHt+0/Rd0ckTlAo4dE6PYSKKjA2PQfdOnQRcExWddUy/2yGBgkpJVQwuBlr2nL+bk6t
H1OsKg4wgqAwR1DHTl4ykpDqV4KA7BQ+RwgOagNyuTi2zMx2ADevloY1WOS3udmeeqajq97q5NZ2
6+ukMp7KGNuCCkLm4UGQr12/OIu4RaXNyw4eVwfJBrIBC4l9bfCg71vH/pRC2zRZhMZxWNKFfbyS
/StpZnKDxMbDKK28jqEL+CFI3hDIwxzziWI45k3Z8AHu3z9brv0UVJa2D/L8pS2SW3CjQBssbFU9
ZsGYx3LTSZ8ev4QEDqJiTT4Ek35BXqWhELDU5QH51XqsDeLEi7zAAjvMu4iyrW6dz8QWN3Efofp2
PntMhZfIgKsRkinQzSVId0ffq4az4jy9cigBlVdf0Rth5rYQC+Qaqb0xo8UN69JaIlJeN2JA+UVt
nWVay1qCwnIKG9w4jNa2CrroaqRHuppHx9hgiyjMkj0SC2YCkqqztezcBtGGNThdB3KEYu3MDe8w
logEczPW4W9R1Hwvy9bm4ePYlM1QEeo8e4TUAVkxQNg6DIdMz2e0cIjKQhfffh5wRomBcTf9yxRD
BHTje8bINdYTCfMww3JGTsvacmJrXSiYhCWsGnVK6ubZrsn6o/m08Rf/daLX1YYZ2kVRNig5HHpa
tSTLMXnqB22ZVl8zV70l4fwmTR2R6FyYSFViXr855knZDEFJGS46wDOVA3imetAgMexoERcEFXab
oWovczUWeCKQBFS8vbD1eg39K8cszSXDyYT1cGQGvyxIsKhdHEuF7Tv7XDOKY61JRgg4pzapWUxI
eOzUy9rQ9v7TPMLU9RJCaMHxwTGZHCoNm8GgH+vc/gjpwODNx44h9I5OgTlfseNpGz0MLvlc8uph
raMDA+ZEhi7y11kj+qiuiCuZN87slqe2VpA2fR1MnNmxv3TRh+wUEji8v0KYmzwdjaPK0g/DKvdW
gVmGuLqZ2M30kExds7VquPXMST9RNfm3qChYwEH3v5XkbCjn2IBveHbT4KWz0+9OKw9Db09XP7my
mPKi/dDHingK8sWy0t4je8ELtywIU5iCTQqJIaLXxGHIrcr7gOwPiWzXfXXRPD+Dx+cQhybX7gZx
j+/hneINVLSywlPZ6AbdTfZ/Yv7UJSOdzHCKR6sh/x31ksL9XoebYu52el9hg3A14zIV4pGR44+y
dl/cDAYofkWqOj900xNhfbGXdOSSDC3Om5BiebKD7YSzeaXFI/GyU3lIvjxu5L5CE2D048RBsudy
IshxSs7TQGqkGC7GjCIXs/ZZlnXgxdgoWrzGpZG9Gkl8N2Y5DRT9QEOgOcfKR4yVWqFXmXb2ogLE
rBzzEwsXDYHP+MLcu7DQPpl1791EuKvS4XXuu/jO7ZbquSXrMS/4g4GBpSsyXVKE1GFWM/gb3Mf2
wIWW2GKgMSDxwVG1FEEu1oe6O+G4aT04D2xM5DCXM0AnHql2dJFuDdZTyxmhjQlgVDoQFPKxviHC
GO+hIdJqGeA8BKG/T93GZIeo6W80GlkE48LZwfNBXhCN04AoYzm4xqFxwV8x7sqo4tJqQ0m1bVKL
XUb3033eYyDpOXvrlB1ruwgOUWHVe7cE/N5x/JkxVldJdkSU3sz+pTUHkkjRvO7KpCdLANf2rZWO
r5yTxSpDi7ZGsHEdA2b3YRZ7TWLAehwwKS1PctLg9IlK9nnijdG3U8iCRKGpxedk/UwTV2zp9u17
y0BCVM08vKdKu8/SITkERncNOJKvuljtJ8ThWOPkm+m/V2QIbnsJhMvCxB+2ktn6sjgamJNG5ktb
kI8XI5l/jno5bioscqE+85pnxWcDS85IF1gGmvZgQrBnR/SFGFn5OGVy6juIhIU178xQ3hl1ORIS
0B8txOFF635aDoNc+xpN4t6m/0FeCHi3Of+htzjj5U0dfrQRkt8MCYtXd0F4aFVx3wWSHztvHPQI
Sb7/4kq4wA0MHWGVVh5ALWy6sO+XhLPygBbgZxlgg+Ne3qK5s1H6BfGjIi4Jm6gWbqqiCW8t9NVN
4JrfdLTauylCW90lrn1XgO/Ek8jrrQ1NfvI7/ABzcW9Ntvgx60uSKO77S1pOyQnNmgsuZCi3pmVw
SEwx6dSDv/cjDm/kte6ynH/StfLqQjrjxuh0fV8E7gbhntgxVIZyY93rMIqKtnhANs40sk6vWL1v
Rvp6Fne4F5iHipiOKUJlgu0y7AbKg8j2YGMR9DlH6C4wcZ+GVzYp5LeLfWuRVccN/RTEZA7Zwnkw
PGFTRc+pmd/1bdSaT8IdWSdJDNF7/DCMzbdBiBxepPe7IldUY7RKAoFeJ5k7Dsgj3nFc27SCq+fZ
UXRcGpvXArsCZRu9aSLUVu3yAclGo9TKzukc3cV2L/lhZpp0AFJ3xVgzXhAzCWjNeOPqmosYGvL5
nHbOgfyFc8JQdl060cSBMzRuyrZap5mo9sHUnHTDv5ElNYV0IL6QhAKDOZqhIpITvSpKEg3tiXYD
ZEA6H5ESe4XxeRVoAzIAQasjgOPUBucxMV6bsoIaxfhTySf0stR2pJ2toh+BUeOrkShg0qj+MamH
wcjeZGp/0kXlmGtPx8jguEMaz5tvYDEkFjYxyXr0Cb0ArkaxS9J0uuF590QEV75ofoRld8y0h4oj
Jh3rcdo7jXxDm38KSN7lzgW8cBNrHKp5dN2AXMNSdFvcru0hEuarWWYXUeOgx1W3pVExrLKKMiZV
8ZMKwxvIbQclx/tMlse3TjNIs4mhvmcAVteNgYbNrZphaSUMSC3urcBlTjhXuwRp+yqw/HPN6XDr
J5jNfJHmh7B2b5vWdvALIf2l4xdu7SnDEMOeEZgnh4du7ZYlyOgA4mElDrzR5d4Xg6egNGBOlddk
+Fm4nFZQ19EAKergNOZTtusc/Se7YUx3zSXztBpqT09Lc70AvDYZ3O+bztB/zI7T0F+tNY9+L6wr
dEUsNwSXRwl+hCEn60uKZKN3XBAGsERtTMoLDCou6aIf1ZMYNpU7niTxfLUm8h0BEMmm7SD2xNPA
PP2SWc0biEnIZxwNTzWv1aoZmoeGqUyNXHBbhHbGsajf1T1WmgZLKcQ3RCtRCxcjP0X2jelffbt5
mW3yeWROKpQIXumFMs3l2FxkbnCSbfOuiP1GW1wexqnqdmtfZy/PpN5+83tgZ1DPCqj41N4AfY0K
rINMkNWxdsw52FFCLMx7MxTPg95SZNMEFWb9lA7NcMiHaF8Vw6XuxIvKqmJvFIa9rmZ/HxuGIAs+
y4H6e1JM4yaGjZMGEO+SGl0oncCMhLsDIgCsHXZc7O26FwQoa4eBgJFVm0/nsB2PTMBWVSEPegIc
sdZ2Q0QL23LFtGmtmj623sIY9TEtwVXglTUPGBTpc1NG6G1pXw3AGcL2oAMDfEtItgLN8mhiDd7F
sjtz/HoZxve6Z9MlC3f2gmGA8kK8LyiUNRIMBx22OM0oDJAxlnsH77gT4zwKbLKntSgHJVi1t2NI
wmleJAT6LlhFzFcRYoY5mR9F75FbGuyQ4/3g+SK3M04+KzqyoGz9u1Rz8MnhUOUa+jFT0LeuzcoL
RFziK/Jm+3/ZBH/OJnCdP2UTEGmZf3wHedY037u/ZRQsf++vjALNsP7lWI5tuMIydUcq+f9CCjTD
+ZfUcV4vszplGLZJEsK/QwoM81+O0iVaJiGx8EmHb9j8O6RA/5e7fDfXYvlxbUV+wf8ipEDwb/wS
UWBLy1EmqBupG3xG27HNv0cUsDC6Ph2ui2zd3YDY0iLC7VIjqaA6+9mP8O/cysIZ0b2pybz1naS6
IR1l8BozxC8QiGjXV0j6O1c2mAmCV8ZTFS0FjjWosxzIQv0x7ToUNQlccDslqEyMdXxykI7suowR
e9QXnAOx9+0ZMkJWN5wNJif9wDjMxl/m7kuGTxmoN3oqd1X33a9Vf5EaMyNfC9dArYKNqvLs8Mud
vPsro+Fv4Q2kQPx+XQSVv2lzdQT6bQIkfo1uIIE719wmvDSkH+4cHdQQ0nO6BnXzQwNaYJrEvwcL
XDEr9ioq6U4zNFI51CbTbnfxojnKyE3m6OFkjGUnA/eiiA/QEXcSeOqNTYO0rLT8ppyIbu9tho8S
EJamMG66Jkug38c3kYDcGc5WeMi8elJfwXyMhEKZslNA35MIcWsLE7GvfjhuCiKHo1XGHV/PHUuA
Gc046MxGkTNkAZsT9D9VU16Ap0w7y+1Jj0JIhpTLZL/50EZEsGQARSu69+A3q36tiBHdgc3+87UV
+j9cW1O3kfeYtlCm+VsshrlIXXpnCXIICsIC7huFzCSYcYO1unGwR2vehszgN1H13BCHoCEB/aY5
+qNkLpZiD38YwXhSBBEzkYbkANvol3OgCytXZhZ2LbRBhZFbK3Nqe1xv8VkwAaUlDaawDjoHdBIN
TFlH+S6PVLpbGLvEDDJhJIDtKMbRpMNnNp7L+4mOXmxRgqDCEs2z4GVZ//limMuD9J+MkK8XUAhD
SXQClikp9P/+oLmElE+R0HB5xVvMoD6jxEptnORTINKnz4kWB+ACjZTpGkziqRwYHcXUCfE4bYo1
eWEDer+WALeI9mUUZT+0cAK+b8blDifdZxU3xWZUJdfFj8a/doS/hdX8+pYY/7B6CCEtKRwToZJr
/bZ69DNi8nByb+Os8i9GV+3cEe3TwkPMUhBfOi2abuGZtPTQk8Y5iZASx+UPUac273++kl9L1W9X
0jY5SwjhsJh9Zb78+so6VV03QkYXs+KgqOwFG9FTpWs4q1CnkK2L8sTYjm5aPODrZzrYNYyYqu9j
THHhuEX8ZLjOXW5LD6AJCXuOPNNGwTndzMMVmygbgebcuLZ2e7ea1Fg9Ikp5iRRFp0xJY2nJdwC+
4o9HywbXAhsWlpwO4y70D7HjMgjWjB/tGPkrtD/loaJCBIuqELG4vGoogdRugHmV4QFDDoiLZ21Y
1rCHYSpXhLzoBH4+Ek93CknK+POVs9hNfn8GiaeRFsce2162nb8/g8lUaL2oxW1TDOWuysjNiGlD
9LWy92qh6A10qGyIkJ3WwQdoCGzNMdppzJUJOxzxHUNdwK+TJMAh8EFO3hzTY3JwIZTNjcMLODum
PGoZzVyJbh8XOMAKNBX7iRPNaBMpSHeZKE6h9wesMIP+4FCRMuaHecaiWhGlyzP95x/aYOP9/YeW
uu7obKEMzY3fw3mafFKTMPTbdBxh8fZkrOiGx8QUOQBT2q1ECrSbcEjJ6thc8FE4/2UZNJaX47fn
lW2X0wHqaIuUouXl+iUdiFA3SgPfumVlgYTdxZ9WsXc0kW2ZxlxzHUDQYMLni/VHrtzRrljRWLj/
23Ww/mEBYu0xcO/bOCr1r4fjl4+hB6lM3UG/DZvcs6gitq348LNAXaM4bJlk1GezqdCqls69Xvgv
TFnFsW0C6lo6xGs/B88f1b297xgL3hg1z4byE56Ab3GTmZBbkarKekb0x4RspTFIgwaFZGmG0egu
0TuuhYwX7Nr3ym9BMwQCxWHbbhzbYvjdQhD9832X//TzGibNQaKfAFsvZ7VfL3toaeaspaCOI+CJ
Rg9eKC/yJzqEJKtgnbNqev+q32h6rq5Q0megUyqb+42NpNSu0yMYy/E241SO45O7Ueose2PJ+lao
DNV4euuaPYCz9GfTNsrTMWMbuRnjbNPekypxPUZaEzbFQKC4GmERAriwp5kIQAETn8zmPZXSm04v
CbLktKXZdFeig8fZFGkMPgUibNtW2FFRV1kYimmFkKDeOe6z7fm0qKDyM4Bsq1PI9GqHE2hJ8p1t
fp7ZXZslyu/ccnB/BRHGbHQZG9O1dr3PICeSi287OqvmVj666uIEU3As/aWEFgUVCOgflXtYbcpd
GmUw68Yu+W+74T9sKNJ0xXL4tXj5nOXo8MvDGLYDkUdad4t4pdnrrk+as1G85bKvjrrJqjED9Nhl
JXLoFgl5uUSixHAB8txLVJ1vuqosdwUmhjhKswOtdgBsfbSDjpp7kBhgQVgs46pn+OKm5z8/WF+b
3e/vs70soMuR2uCQ9vfPHg+Qm/K0vbXN8Dsnj/qmn/VtT7rz2pfMfWi3PCqDCjECBdt0w7GbVrh7
fdkmXlgbSwuPBwPZ27eiI7R6rDLPqRmolf540Rgq3gYRTfK6NvZxnZOckGfEMWiAn416LDZNLN29
OWCIcZOGuEtzXv5mOBz//EP+w05B0SEsziuGzn+/vTyEBJgT2IXbaWAnECPxMmyV67kBZl8l93/+
t/7pRaU6MiyD8zXjuOWI/suzUMKQGYiYId5oLHe+Fn1qmIV3f/43/r9Dg1iqL14YFgPT0PXfF+EM
ZsngmiZzfzw+uHToA0e8pMi/jyZjQpCP3LoluGdialy0zI0Szg5JQ6/eNm80DJoXQVx8ZrbBVmCv
EZrt6W5Y0rvX10EAWjixQnEo4hNSfL+bip02+yk9HPGAPfzN12i7lFN0N8VdsekNstLaoOA8vpzf
ah40micXMhZQuk0FJ7qMPzDCFQ0pj4gYICEURrLy5s6FTVvpHCGt7KZGW2H19ngPH3Sdn/2+oaiw
6Wz+l2snuQG/PvBcO0CdlLQ8EcKmVPr7DZrButRVVt26Wv3YBCI44YqKV5NR92ta1V4jIRq4QkvW
pRUhwf0fys5rSXIly66/Qpt39EA5hNnMPARCq8yM1PUCqxQFOLRyqK/nQnWT7C6OdZMv1ypvykAA
7sfP2Xttl7q8KOYXKyteJicDER+2TDUsfV+V5iFueUaFl2VrZuxQLCeNyWqztirOfnMyolkumq1m
8964oQSgQPYB1l+MoG7oBKaD/8jRpLaVS4yL6LRTZQF/0yfez84kKb6sHsoWhoxBxiZ1TO3sSp65
rZH6w7ads3Tf6gl7XK9vGrd7LzEHgq2DqprCacK7QkouY6Z3TtHuaTS9r57GLVgPSHGOKU7//Lqy
Gf03F9am8vd1w+Ns8mc9howDf6OJuTjBqCCJJ73N0sOPU+2b3DPuBwd0Q1yOf92LLdHOqzAFH963
qKR0uujZQstpEoJ09YRcOClCF2obgSccJ6OBwNbarRSNVmsXJyq5NID1qxhi7dya6YqMFMhSKFs2
+ATklZY3Jr8aCdicvra+bRwYYeXnxEbzJ+0fMeEgl5nJeWDOjQHu3GXMzcl/XUlW6d5ryZhtaLqP
3geBDqjyrW5aD2IE94y8bGDk4pO3rRzpn+tYGdvaK3+muYmqu3O+PbfSKCny+2jGY2/ws2rlzycc
fhdj1nwCodoM8ZlYFx5x7M62AjyEyGAyeJx5OZFYR1U9cfyQ9qFJVcOwlpToTsh6XUcFUReePMdJ
+TktRy4JvnrqeRRFKW8kgfs8y8WxHggHcoY8Pped+7kM9FSCpxkjm340jjHCuWOrj2+0awIOFd92
QpqZ6AA2TGytDfzTYw15z6E538Y8xUzrnkKu8tUl5iawdImqVxcHq0j6XW8xiSnrkGkDYYFbYZGO
7TrCPzBZXFtunt+JvPpVmdoeYpmJvpcxRoSoDhrLrhhGhS66vTr9V2M55FUttUmERvhflM3izx1g
eeh9vM2WTk6l7/25Q8/VaM9elV+1NBlQP7BqEsc07vS8JSNNhFkgmKej4KJ+J6mL7EpLPIV6K3d9
A6Ohcjy1Hkee4ioCUVrp1zKx8L30tQ9Dl7Nul2s6+DBQ4JORbicYt3THvjj1uscBF5SmiRCwOR5/
A/vN1rUOecO19RzwcqqHGm4nx3zRLJhmxbCcpIU1mtJ2Myw34pS4jwgrCUBS8z0d+HEv/ezdn3qS
XT3Ma70tv52uw1rDe1bnBUjCMbkoyFUotxNnrWk9emXbK3k3Krn7F0/9n10RLizqfEEhboAsdP88
j0ilxYJRwQWkglpGy3lQMz9fC9Q6ge6mO1ppVjA/k+0Lfir+F4WX8We/a/ntKKqw/tqGRT9y2Yz/
brNtemQPmvAuAEqCJgYWbmSIVdGfmjE7vUrwHpcYhH7rEFAzHpKct5SEA4RP8nvw6TEtPl41IyVE
53s08Hf9i+vz3+w2Ph1PF6CjbXL7/XFIdcmIkwpgD7N4IxitLy9VHaya8efQ8aeUuc5UGMcYUsVJ
oTXyJ7pF1pS2qNSn1RT5YhspcxVe/ZDk8n/xtxEt++eS7eu6boNqofYjP/bPU5SDSgMALjQucr+o
EQnlTub+SWj9na6HM7c1CujWddIjwR0TdneS9miR4Opjb2m0Zm92oLgQAcQS5Ukzt9EFNrz3ko4/
YTohb4kXlnaS4esPcSD43rmaB5hMQ42grWqcF2X4484fBOq9wXZeEJQPa4JBHeSeY8FxvRJHv4k8
eLRIDlBO5y9ZwgOImFo7E+dlVLp1i7sa90dFZufvD21YvHtdo4gOM+zTAvchSaPDk1/djbr/nBtF
9TgbvTgMJGPwqHji3UOCZtRW9TGjUJPZsGDZZLz1TbvgxWVdoH4ngIHHhdZCepRDt7eY8Utm5hRo
xugeje5CMROeDH/Kdx4ZWmru9swktVOMepRdDJ/fBMFQry1CqzQyK1vH2asOEQ3ySlf523H2Ln6t
hfftgA3es51hr9p6j44nucWTyUbFdOzogIJ9KXS8QA1q90vvqOqFtJol4fQyUt6/dYsob/LQe/Qy
32Z2Ou2iQsa7CVb8Lqxy5ArGd984qMmYmLYk4xnevENXDJNWz+21VRM+lpZru3GxOsKnABm5nppi
OpP5fku9VNJUh9kYN1CsESxAmtaGvY0CAd9BuCucRGzqePzhGck3Kn9zHePc3DL/e5ick29H8z1b
6cnzGxIhnJ77fXC3tqaHxxH6caeSvTWa98A/EBGJZmNptKkL2d6GEfzgYodPrOpRl5w0SOL8ig1U
WOZMC8atysMgQPnbyg4qFdJilPYvx7WbO5S+e21QvxKgvIR7l3esZTqkiO6BkeINlxgd8BnL6JyA
9N6aalcXHIRt57O03EdvmL5w895pM988THTobA4nDL4QBFhcM7bgm05eColF5I72P6o2/AEqmPUn
R7gxD5/OUAMLTPGeJd5Tmjc0ZtSd5rn+2gaNDs93S6zXey8cElSLYBgolA1Vehi5oms8ELxVoaFJ
uuzii+S18ZMPNvVX7GPnjFK/mMD1NQ5j1JA2+tjOj/jKjyJqPkaJdh0jURQwrv0x6pATCleGVyef
XiQ3EsJODqn+bK7c3tWOtteofQ5yHrRsummUl65brXnUYq9dJw65sCaK3E3seh3qPH8+RDGtUuB9
F7vJAWhq6lUbEXqyAs6bVHqQaLKeJsoyMtHaqApSrU3RDIZ7tx3F1d82PoNks+Q6wdhhmsyTkwBa
u1b916CJ/toJrmTvHTxlAKUsYb9m1lrag7X1QOMszIY2KAC7BdbcPpYJkUmkyhTwAFhVgBchx1hZ
rnGc0Oec01IjnIHiE83hnVGZ+hkBP7khER07YIV55TgEdqXXmsDFU012RamJHD1vnG98FPtBPq5s
n+NORO/61KOhmMbojaBLqFUyfmfizaNZ53eknpzGJWvQNSzUw0ygkApxjtG8MwRTBR2gctdJCTgk
9Kxq3QBZ2QxzuE3n5FtHPBF0QIaCYRzvVDO+OC2Qydqu0b8sAofpMEWwotH89nX8pdWevQakgNKZ
k8Ogf2jZpO/86JXQRfg8eQKpEDlmXIAKSML5PIQIvJfpK+uYOGlWByML35Xrv5kppC8GWVJCt0a3
sJ2bJT2o0X8B+Xn3Z+bL2J8MjiZUvyp9lnNFnFgFmN2ZQfYgeqPVhi5zQKK1p2f5GHlTsg8n9hHd
IvgsKj8JeiWfsQL63sHlYaV/DatkQFbHrRTh8iRn473x3K/EpH4nCgi6Bk7sUD7g85qR+z71XGXd
ltHGtxHipemrtVgCXW1cG33JVMHRCUg13iAA4FDF3782zHJftCbRtS7clTwazTujiVG6+e02CbN0
Y2vOontjnu12jr2X44HlS7tpbf1BQ4nBiR1/zhJZBGga3LdR9C67aNhOdvWrpEV8yGdioiwkDaPW
f9lWcxmx7AReavDsUtrizR2bHbm3L3aaJ0fDuWvsPr5IVZAwVqPdnlPzGamTAFlpbYgvMp262tdh
lO/StDmVqF3IEM/IB++GEYFqUj8yCvU5/Zj5usjzxRmp1+wYLMg+UZoTWURkLCUVjmiAXZ0xPGDv
85fV4QTh452OsR1g7yeWG8Y+UoS//YcCnJDGiLjenJMGdltzPpKW/kzc4dSOOv1+Bh4WiZ7Qm0gy
IHcFzezvb2qrhfH9+5+/f1zaja+0J91Nsoivf/+HgLp2DuZoJhMURfQgQyLafn/GXizEbUZSVy42
elO9iYk+Nw3jiIJxxNo8FLHJ61Eb18HB6TwSefircx4mZVxDI31MqYdoK/P7Z6IwckLLwRZU2SYn
oeBYFK55hIT0oqdNtx1N812JzuVIaHOo02J8QNWqlcarOZLFjhhuZeVkiC9X3Cfe7eiM6GpNvqEu
xdPYcBAV89bGaL4yNCx+xoIDhNwBgTnWQcmzdq5nT9rv0kBdWHiXgfL8OIxkPEM1u02Gj7RiIiNB
+hjAyqLaMJNiWkmnsx9HemuJq1+oCF4zky4nTjfKAnNcZW6IGMv2QKP6Fa23ijGrO/T2dcFeWfoE
vVw1B3+Hz+PF75S8EhSAbc1DZm6Na+E6zw6nTjjdfnGuNfcNnz2pCC4MnI5kJmxnv7QGVhWz7flu
tIy7njC8Lf3Y+8qbjYDgVEIYLPEGdYTKXTdfchSm90l7du3avzRMrvsYVgCnEURrtgUXsUno8XKo
vVDtwi5QTrnxSVt32vZj9Gn6wWkmKxvkWmNVD/i4XqQVhWe987RD7oLFzHsqm7LpAk+PFrtjNIAp
ElfNUMO2jqwdc/N3p2vALuDffKC7Fp46Ydz7QP8fqik6N7PVrt1efNRo3aLEPtOtzPYOe3hPuD33
rAoxpXfPOsKcnf1p9NnTUHTpVuuGfRy67YG4w1fdAdPsTTjBB+tLOOG8xuKR7DOR+PtuYkZWcaIZ
GRA/98QdA1fC8ZKcJ/yDuz7Fnu/SDLOiG+65q+I9N8CsAldt6YlyT7LyD1eHmnROGpMIhCYMGkZq
cJjTU4yF4/T7X25n5sFs0x7mHm93icdGVc7hK5kkJ9hw9gaj/kgPY+e6QhHrkP6UljmsHD1Bgdrj
Uy3m+m3GSOMlWRFYCBuCsUCcZEUzjnFdO3RWfigmVYGtHB/9qdjnU9nuSo7/q5mRdSkrbGqh9Z3E
enYCOHPEhJrfubX9DcLCxgBNQmlqOdOZyHdIP1DRbH14rrBMriwhy19dbVeXWqXHlkjkh36qH/Wi
qFDsJv3bMMubLMfsaCA+3YjZoSTB2AKfAuX8nMozoLxwnbo1OTsiQ6rvsaB53etAv+MYW3A79NzZ
kYZbN+Kj0X4qDGVXPR6ufByevRpp/gipTKrhklcug3lsCOkc34Y6RX9KA+pq0/3HRqevB5cA8aGs
IY+ghERFW91Z5LeCoGwRys+diwZQO7pEMO1LZUoghqY4uA2vVwOSc+tc+clEtNoO2O5oJ1fZ2QBn
hRMY/EeNBSzLmyvvInDiA9u2jVCr14PZaV9UPM0rrWWjk0O7p2E4rrPZOppD4l5hU91lnA/ORWGS
bKhTVntU2YxjDW+FnwKqKv9fgDrelCqUAerqLNAd7c7pRh1COM9ZE+qwbnN1FxpuueFBSw+tN3yg
8Dmxg3VBQtYIGvMJ3RsQr8Dw5DXLEZBNuXJ3oyCiJFEa3BxZrR1XOs+9SfRzAqoXXGV61ir6d7SS
z6kOusDt5GMxNOqQkZiCa4UFvEQfErVtgFMDSJxtv4ESrI+Jnv+ofTS9MGk22qLdjlrnFmvqJB3v
PvG0kGw39xyDg0Dna6XXqaYsY5m06so/F6yjnXA4MrcZ+n+0GTieAruu1dETZIrVDemXONucbdZD
HJ5N+sW4oI1Nibnk3umW7hqT2NkBnJkTSjKGWncqcBWue4aLAaNWfPUW0RNZcYuNUj6nw4BWvk4D
3JSQVbhvUAWS6pBodbpTo3JIyZQkI8ZefBIZ4JVlG3go81C/9wktMrFL/KTlQGYVb48MLXWNCYFG
TevdKk6WeytvXxsDQwyn4RGgM+u91ofRewzbRFMPIDGJt9HvkwHAAepauYpUuqRjLcy8yD8VWjWR
ZFB/Gbx6WI4mC7ZqOfP17qcEEJ4SUnZqU0BvQkzPPW8ljy+wLM/Adl/qJecPEhaM0nyNuotdk+fR
uxy8oGxWTjGeqGSmrUayk5kb02FOWfeamHpK0hZkWReEMYEyjJ1irxd6d6Xzv5Mpx6bSLN8IdY/v
3LLNSFAs73JXJRvdLPxzOZIhh8Hgh/R+GBirzoPOKTJzR5Dm/pEuvb7LREyujFaS2dgCnsWeiCF6
weuCokB5YYblKdbrrTOqaNeJ4hHWrrepaBOU2RL0NwDi7tom3NtLr2SKhuLUtQLmJPTcbGkOWyPe
/dpku5asJEFS+Fx615hpPUTveEV0vP8JsZXlm+X2+j5y3CfTrOstd2lLzQmTxkTjErSV5t/R4Sa7
qLi2YpavXgtewOLFm/R+dvayKDAukLYeP0aUD7HGrCnsR4x0EKwBv0RB+yul9Hscm+LkASo+UR93
HJzC5CHx04Oyq2kN9ZoJah5Zx2UpyruMV+9BAJW2cY/abj5XiXYq3eSOyOBhDTnNPqYjdlkynldp
3jarVhAmwUJI2zwnoMXXFf4Z4l82tMlMbnydG7uLnHWaGcXGSYYO9/qs7V1tnk6pohlSZPE7zekM
EqZ6BWQCma5amA69lp69mQxJAY0pXWB1oiPXjGjD8Kpo6cLC3emx/zBg1E1ZsqbZjA/2cDZELa+4
mslkSsNLG+r+iWuJBVXSKK3Qw9sEEuCnqmlWJt/5mBAXnaYjbMa6eTKnYoOkXQJFcooTHOE3/NAQ
rxINH0MNpE6mD63IgLVl07Bt6jhZO3mCV69Ud2mtvDXpX+V6ptxb2zYBBXkRYiyKYccTni2Iluix
5uFNkf18jbxI25iQ8Tc0LPOANhKhqqI5wFB/sOVQrr1RyF1FDLI9uQ6+JO8Grvq1T6wT0rXFTcWn
OkfLgqRxuBWik2wnUhC6ZDNSZGznWNxXbvWTA0O+YZPV8ZlieMm9j76iTxkdVJXKa4McqBURXds4
ErC2PwB/MDqFhhrEIL0qojqTyqH3kTg/fO6zneqSV101BPmVEndVF59F8ZKApznTo7lCsurOyI+A
asURpsM0BuWgkRiyXPx0MSi52gZPT+BaunVhEMuhj/6eSwsO9wcENAeMvMSWcbAz681xBvqWAiDc
7GOkJeUg9ADV1TiwtjoOxToLjSNCto2h8minfDP/EfXYUPnbNfBieVI+2SkphHZBOL1vuHuzf6Ou
98868o0VtKiWBk41cLxIfynH/NVEerWKjPQoRGPuhnKsggE2cQeymnmnf8DJF64FAARyio6Rqph7
Ov5XpKhp8IL6u2whlxQzzkX66uGmSt9Go1PbOISf12TRsxszHaWkw/ZgRF9GNr0geVyNttK5bc0n
u5uzPackYNwRnu8Yi19iugsofL7qVfRpFPDHMxJW1hH9z3sDmZMyGCsP1V0bBv5k5vecKPaku/02
nYO5FeURX2AO/yoEfY8I64CNaqUPo34hhj2CdoNTHoxMRawOXEumbWe3NhSE32ejoqzT6hPue3uP
D9PeilFrdin+jrtIZ4AxwyCkrYMmvxWLOn/W7LUN6iQoKV+P/mA+hqFBP7G1zz4cDXbyh+Sg0XXC
5AnIQCsW8jn+kjVdAjZaOZCn0TzSO+wQtNKQHizIokZX92u30dvANLPmKlXzAiAl3EYOaUIsvA9T
KuXTMJVnAodRSV5qFqX93BHq2Bb9vdajoDfw7q0YnoJ3Ixto56jpTL4D/htr/Jg5Xa0J58VR34Hp
ABKDCUPet7hPCcxZTH15UiPmH4yTdezwjKzDqiVOqxxuQF5A9CmUlLFHQu1kP2kNlkqetnTV9OOL
SVbGNu35ZbqNxjRjYS+snz4Tqn3ha8+DDUBQt8ACRj0ej2ZO72TN/hg3bo6qJ413WmffnJFHJBn0
6ehhjcyKlCEr/rE7ulILUT+71b7WPnqALfHjdPqdlOVnosBalhDpeLpRoRxTs9E/VO3hc0tYnW12
Bs9KCCqbObkRBxLfTez5PD6njLzuNUSPmq4I0ZcJpavsp3GDixqMaCsqWijD11xYJrdpKa865VcA
N7Pb5hOKvmLgEOVXv8FeiBIq1zp1bLQ4Q/RqP7Vwz1oVQVsnzorxK3DiqK3XA/puRMLyGo7xEakv
GHNL+7Zm1swpjb1DWyPp0Gxva2o0xCIcogEpr9s0nAoydb1pbZcpLMUuQ4wrhoRBp4OuMnFOHoX4
gxLWpU6G5ap2T3OGWAaA1XZsyLunt0ZJ52lbtgeMsarHtt7iNfG8Gum0Od37TAd2GB2xshE7lxC3
ey4MnwudA/nqHEpbG6/RnZH3N3vy3yD4sP7FmOFG5xBFmG1/z3ZnTVjHvOD3mKJ/jbEH921ZnwrT
PvXY4PaVFcVB4cK365RgFgEe3UL/sEIQAEinZfSnExUjgU7KhmHgpM/kECA32yiW/MBpxcAt2S8R
zu5zKibrmJlwvchcftBhVewy2xDgekErkalAYFVxM7p1CIQf0O1z2zviiuR2xVxBkY48kx7IyNDr
mFPIgfYY/g0T+YLiMYF0lmFEF9RAkVk/mPiMgqZsXsaBiS8sOmLEZGhuAGpT+abAjuFjwTjIQ6oh
zpOE2pg3eKdw27zOu1ljfE6r7H7AHrCxDA0bT9oVq46T1H3eF69ohwgt1B3zVnbQIbC/k3zgytXC
idzhj/TDWpw6ICdIN2ZMiYwJNE8gsLW2oQexyvDJmSc+OyYOBe3Cg8aJZm2NgRr7flto+UR/rHvR
lqmr3aWf7JxQfPSlwUt0npf7v8j7RjasFeGeKVLQz8MzeqPkr1Oxf/8HeXD723zwWVZTI6O4++PD
/9pvbpv/WL7jf3/FP379f+2+y+vP/Lv9p190edw+/fkF//BD+bV/+7PWP7uf//DBpuhkNz2o72a6
fbcq6/6XW2L5yv/XT/6P798/5Wn6p34RU2dq+u9///P/9n3LK/zPf7sNP4uvn39vFPn9DX81ilj6
Xzzf0X0fATONJcNFTDN8t91//pvp/QWJkusBPuV0jCaEifzfbCKa8RddYCb2sVrzac9aPvc3n4hm
/gVYuCH4nMNE0ncN9//HKGLozqJf+z9yH89Y/jgL4SQzWBSr/5deVXSR5Rs2I3TCj1a16bPAhPHV
9T+6RhjQ0edi086zE+jpvOvFMBAy6l98P3zERnAGolQeWkZ3mLFeQ79qgkZH6to48XbsoyTwY+xt
ndfcx8qijREx4EGyy/BWmWfm5uyhMnlvNUyDTb73ln2DcHIRDHU5k0PXtVf4gqAZ0pOr9Z9Eu2kg
lNRX6hT1rvAItm7Bv5yBEW9dsjzsikauYSQoDUgwe7chb5jhsdL7szCRfsYWY68OUUVUcLYn3mgD
F52WxOiuhV5ztEAlPbTx0+gy5Bh7BJxpWz4Lv3vsqu7RoHqkankqFZNH4bXfuvmsaQjwFWCBwmg/
B6PCVTMSPtFBReH8gKndhZUMP8GhZxeSb9huDLu5xXAdY6vvN7OvfbSwcW3yDlZtTuBhNnWHuhYP
SBlXuWB5giQSXS3pkl4oB4YkMFYo/CTW25HCMh5KbIaMn6K8e0in5FBN1re3nPMdO8IqqI8A57T4
GBmmsSYZBsBQKx97SQN2UR2H+HmNHHd8Y1oMp5iMhmUCCEErAXtQsayZkhh+hUk0IR1vpLwh9o3j
y3u1GNfrJV4TCQiK1PSHbdvzlnQB6uSZNklXFwiHRvIVYpUE6UgIKMUjZrxJgVHOfw6NABZplYe6
nE5uToSz8uge4mOivwBxpKqdQzkmh6IDe+3HGskxDcDaaFqwAQSlwJ+ON9HHgKPpFJkJBnpuw2mO
mcbm6TbMnelCWUs0gk7fBhcwHdZmN5AG+EhUUbye9rYZITGS40sWs+ASUjwZyWPm1VuxkDln+1k0
CCATALH3IWSisEFdpUbg2YCf1hQEKOBcxljCMjiRsZsRBUVO0Mid7y63SMx4Iyl38IVeCz8EWUTW
vW5eaF48NIpxm1dY2bmYFfmk2QIZVRyIDJGeBHPtHVbtbUtcy5FM6L3so5ZAc/eN9tF8MVoLD8k3
asA5yNRbSKDWTq8g0qgalH+SuT0VT/rLtSJvn1AzZPHc06iBsWJbdMwpFoTxy8Crvpr77Muu5Vvs
zW/IW9coQOdN3zKTcW1J1klP68e7qzCXulbGJDu7a0e61KH+7M055nZSzczJnDB16VsdI3nLkRhR
I+AaLwWCO04bO6OtMujDQ5rgs2n7fGeonlgAe7rWtcuh2G2dQx+nG7gWvrPp4v6qFm8y0bJVSmvD
qciZnf2CYUhjbbOoEUGutdMqp8BzqgkQq4nlVo/pqNukJIqx/IGIgioIGj+De+2k5dqB6mm8M/xc
ktrnfdcm1tVcmicgJWCeu3aNMRiYa50/QkdGsvRLmZq5sI8X/YD9NsbtS8/ZctU50UfeFI8G9oF1
13S/gCtOi3f3bLJ2MbZ5A1lq4g7x4kPTCoJ/o/rR6MXKnMvnUUtgWFX7jt79VJgVUlR/jXrpMeze
qyWcHQLaJTeVFlgjlhUzdi4FYHqRvQgSDzezYp2zW7AKQJyioMzLnR4Rr4wrOKGrgxShte8RArwl
DSj52c6f6fTvDCsExcn8sLGxXLnuF3Zc7VwyoB9IodnI0VCINMcgZGi1Khr31IUINaXvvUrbA3kd
T8bBDEUQmfH94A/nguCNpU/7SqoIYLTUKfe+6xM2XnpnsJUptd5qbF6HGDFAZf8cZKvOumkrOiFd
DWI2HXeFnHSCnmV+zFPXfIkT7hio54lsfmgRzWymgVvos/TqKrgNZNhePHy7DQqZvFA31G+vcQg1
ArW0RQRNwNwcQqJRY+uyhrP/mSUshnG8RF16+nMRX9GTc/uaenL4YYwdOJwJ/jHD/LDWdj36ZHjN
IeeJ8SMBfdLWLVTVody5Y7FrtXArtRk2JcN6ZhpOuJkt6LOKbFExG92GzispwRzwMhIxkO4RnKHb
y0L4SMFpbMNoeOjQ5lzgX33aUx6ENMG39E8ep8GlwcKxe2O66pCUxY5K9p5+5a1VTgiH6qV22q9J
d8d7N7LqC+OZKQAcCdUPyPhJ2O4+kZAgUGvbW1Ij8gPBeDMNS34sGUnTMuohT8sHG6ZIurcrlsPK
ov5F2bjXRdHeDaE45HHIkd/3IDWm4jUczHEfqxzuDudJ7IVXNwQSjN0JR7dj1xu+MA2I2JP7xGra
Q5IgoUu84ViWulqVZITJ0n1XjUsUogDSo3Jxo/nwPnossbPodxq8FSSC/WEiMpAHvTlBJ4RPHo2v
ucmgsrAbliojXTN33hszTVy7JVMqb14VgZm0pAsdr3U6BoZ7FHkByZkWd6sV3yoeUZoamEnIg34Y
UvlolwK9zPhQKaQvle7jqIR5qSXtKvaLN9QVcPqwrcHDwlc4gwRfMyrcM8E8lF5PdxrGzZzNt7m/
GhVNNtQXOtgERAENnxXbDMsLgfQSTieE5K1uqHE1xNWxMfwYhMZ5lsQLWYTwwuOtq6vUGafmNTik
7DGijorZ5NhnyWiQ0zeYwJ1nZ3cIVO/DJXwsnXRaXlG7HUykqFH6wcnnyRwLH5OIB8wFjweauC+q
Ney1DawukxbNOh+aB0bjgGyV8xopFUO9Gu9zMXyC8n0Po6xdC42IP92w2DN6/C0pu5HPpG/x0UFm
n3WCZVlXE8kiKrjpzSWPU1FCrQwxn5Gd2Cu99b4lVVYZlm+peMajuc0h5DIhMetDNKJEgsWHooK7
XI+U2OQ8qGmIxdOz3nI/vA9bG4xrmFzKNiSZ2K0/sJ6Uow3Ib+5vddGpQDVe0Mf5LZ0R0dTaDIoD
jMdAmEBcT7eqWjrtJSHXRa5AwkwOvRvOn60x16tmSj7GsvwY+gOZT18DVd2K2efF96i8sO/na+FB
Y67LTyrcEKFcNps99ER6Z5he/IhYAzQfNG8ZSJkExAnmEIGZEuG2yLIEgtvY2qdT/pO/AmVQUzwn
8L0N8US6F0fGFAqkCRdoUlG40nVrT1X/4U/OXd5aJ2BV765d7JuqeJSac8pNKV6wP7wyGpBBzgjW
JMRy3ZZeuXUnSBb9kHxr3nymhGoOjhy6FaQziDNSQUgeOHZnuViXZb3pDE3eZwDQjEJ2N3tmHq9C
dKxqTcTre4qg9Vho+hHaRLVp8RAwu5K3wetAWhf6O6OrYx+b+bMxxfnaUaV5Gq3uaBTzlpbo90Bg
6TA9atpGuW12nRrqsJgkzc2IniqAw//Wq+i5pJp1zP5movYINEBacN+AQPZuviMi298sGBXHT48+
J+BVQjweojCTjFsGs/Q2XEQ+KZV91UF6dxlDd7a/7khHQ1tYbHs3+6Ut6CjgIS5vNjseIdNB3jMP
n2KX0RHS3xbHWQf82kSbuVmW+i2odJiwlaIuUjPVkHYnGq5RbPJ7QfS7Ri52PmriliPKfq7kGBCX
kAThKOWdIznwFNCRgF6ZTeC7GTCgqTaY4qeQdTGOb8s6hX49iyYYhw6BujVtozb8lbTVobQcmkWu
/iLTKSSZvDqw6oR23L0WNTb4JEwCx03qrW2i+iMulXxcvcNahlQUFJtZEbalncIh79aW4mavwVqd
+7F8b3Avl80sApDeX8n8ro3QbLMfTW7cAHidvBgadou4Elg6Jg2CoQqP9lWE02rLXANa0kDPksWN
dnh8MczcgTVJB2FqHH/bQ8GCS6lN8GaYFFcmQggbERMzu4wxsdNHW6EaqNFWgWTDwE5hgQmae8s4
0VYPScDwZeD3lYmMkxaFJBS1qYfLpFu/DN1Lbl6hZXs5kRzYhPZ36xfmAQCPutfT+hO0fXSAVxYH
cRoba71HR8Nf1hHAou202rIPaAnwz4dtf+wyOlNaK/JXB8/PJiX7eseYBgCl8vFVHTnR0KH1W/rx
sYVk1PLzg8ZIjbYXenFLD2+WNr6HUozQH8HEkCxSnclBNuFbFx2KYgjzDJ3pwRDvTc7ofT/4ctPa
7idjfQkyjTZPpBBg6UvDx8fXRUewZmEQtM0afN2od2VpPjqN8UFjuiGBNY/BAY2vhEmgE3kgxpUd
F90gxlfzBQrARoW+Q9wBscjF+IRZDMNksmO45gShNzMtzvNtM7D7dcpjBgV7ls3qzKmV1mwoWXP1
z2Rcmda4ZMqxl+GkTaHarafEQAhP4bWpBrvd4g3G0Oj/T/bOpEduJMvWf6Xx9kxwHhZv4+50p0/h
HqOk2BARCgXneTCSv74/U1X1kyJVEhp4mwYaqMwCMlPhDDppdu3ec74DBJyNG4X0pcgsUkEcWLBo
qbABT+3dOAg4JiShGf0zO41+HGQhESKBIEX5SIqGsalLsolCiMPgBVZ09K6jm5Z+GlcisKPi1ggX
WU0mNrKd6hMXq+O5UqCnZsJibMkXlt+Gs3EeBWivKTxNPI4rJxyKlZ62/mSVZw/m0J3acI6BU4UL
3Lvcmyahk/GUPuEexCrNiHDSe2YXIBjMPr9hlg+uqTawt9AEdwlQXfPw+Itlsp05E/VjfRNaeFDT
KSZeu7rTao4h5GccugaOqTdQ80BNhQzJMBytWsQbNjHr3agyKlZJLm0KPRxjDDqq7FGMKBArHScD
GTNhJvR1bN/BaFh1QBW3BqDFbGToQZNObDQHK0dBQ9wsxuMED4rXDGEz6oiUGdQqWdyHhR2PiYbu
rDQyCTcmczCECwVru8P0oOJYo3HUNtDpl6OuX0fVkZHnxjHUlhehj9/AFpFT0Pc4T4buzRs6Z6e3
JiBfu7wS/Iw5nvNeVI0Plo54WqsBODYvXTLdG4u7Ehhcd6JkU+n15tJlMQmlNSzIPjvqi4R/h1CB
NODwa4ONJR+zydea6HmAX8POehHAfPe1UQ3nwoLFvEChrYwXOJQXVwvZeDUcWgrBJGOVP2eUZU5H
oEnP8sCQk3WFOVQO/2THPOdzmyGv9syv39tv/9ugrIayl+3OKKnKn/qN0qL37xuUj/f/8UTmelL+
xx7ZYPnW/e3P/hNqY5t/WbZpUdOaLguDK6EV/2hW4jf9izmuSY/QgGfhatIF+y+ojfsX3hK6lSZm
k++tzP9qVmrOX0jIgTdYAG8w69nGf6dXKb0q/69RiZnTcumkEnCHjxibkiWdJD94WRRX1wUOqXDj
ZeNWT+Yd6JQ/kC8+mFH+9hEfvKmY/giQEXzEFBOzVMVbkt0TOYivSo7E4g+OwA/mnH9+mk3/lVuD
G1WiDH74hXgnMtIuaBy1RNqU5aUitpD4L4zdm6hKH5Rq2P/wvV//ca9+Anv86hNZPDVQGipWpI9m
JM+q2kaVkdbuOB6JLETFVjH6yMCoNfAdGpkAaaAamKMdYS2HpJhv+tkM5sgAyYgvZSzXhLOvVMW+
//2V/fLCHBtjJFNYrtD4+VYQC6tJ7R4VRazc1UYexBx5M204RvK7bt3HKJ9ufv+RGi/J354n7YfP
/OCNogU42yq9K+43vViLOVH+4kQWzS/2u2VX9wnqQBJ66WDK7C9r8k6/v4JfPdA/XsAHZ3nvZrbV
NvzSdU6vUY0JDM+C33/ER5TL92fMxr3Eq+O4BjyXn29s6sxjRcI333hYXRe1fC5BDip8FuJAb5z3
+OakS+bY9TTr++oaaevFKf9kgvt5xvCPVxcolmbR5bRV4+Or25r0+6k3Qvptz71YNhmUm6WXauk8
yJBA1U28V0g5jBLU0R4PwLAZ5qemcB8ZgV9+f0uMD4SQ77cEtA3+W0fjLCtHMj++dl44u5ExIoow
SCYIzXU+FfSyOBbRSFfsUVawq9pBaqG6j2W9gHGGGzkwWJvNg+cw72uQYUEWBBFzcOHUDhoDgGaA
4cm3yDurpuiCiA/OvBIBK/poMJAcpq008cdh3vz+t9F+9RDxKoO0YnrDm/3hC244WGJ6qgDVoC1h
9UZgkAKJxbZOkmTRjDRAqg35OqSnD1gELFy/OTnGX+LOWv/+Uj545b7fV5c2Al16zzDtjxbSInR4
gakrNs53VC3OixkSbnGtq9E30mJj6Mk2/sPzbf7qJcaxqhsO7i22oQ+bAo1uDatSykusPqS2POnz
Lovk0JQ2AdtiW8CXz+LPGrMPVMCHdDQPTRRt1Uw5yRUtBc/pzcpJRwo0JBTxQ7SVL/+yWET1wuJ1
ols7Az7pkUh202Iamg37HrYTaF9w2Gm0BX0CTLe51ERP2Qs2EB5rvcH+5OUw7Qef65qt+A8v1C+W
S9rvOEotzeS3Nz781kptOggIGo+8EPJdDDRqKKhhW9b6vDPIjlf6599/txBbf7FaEm2ouiZMK139
uJCAbXczpceXZYcZM7xiU3uHJWdoZzzr03jMi34/Lle7Q0ke0gOEVdD3IZxLxUdQvU2mYQ+EdTtr
xanPXgZEuh7ejxSosFIlX6YJBJiJ+MhiIjhdGt6kCa1MDWfBpAm9YCN2tHELVdx3GBQCDtnmLVFX
wg6WJb0jdDEYW5rfmeJLRGWOr6sdMJk5eTDpJDMYiNW7aFcWiB55QOQ3rCJS7UgPmxk38u+oihmT
OChwCN2CSOZPjRW0jPFlo8pVOCuIG5zbN3TdxlXVEBIgblR3Cuwv0UMb18dZV7a4RfcqIW8MrHwT
ieuEsMHyWO1S/WwbA/E5zMKi4uRhbQp5/aqEX8OYdxNSHHlp9sSATkQ74bGAzNF6KE9UDYe0p6fH
+23nXzApIfBbdqne7QWRu11HdBKo/TlOD8ukHxQUv0gVcOJdmfkG8s73pHpVjHBQfW51PHFTG/k5
wwvdGLdNz6PCj2IVRERKYyYjnkE/u9HM6ZpM2R7piQdmrst3ooge5rZ6YcfEkgO/QkHYULfTjS74
xUz3qdCSOyfrL04X3YU3ESzwpu62BU4ikP+Hrh63SxrftmV+jTICj7p4jdvRV6LYhwt0cbE62CyQ
SIeCxrm6Jb2AaoGvmvh5jZSSrlqoeBtPf7QMMwC99JTKLdniumePXHdMsStYS77FSO6ctTKrGtw7
C3Rlv8d8u3LXk994wxyrIgy99M3mebbChzxug9qDBkkTSD4i9CIOU2QGhs3FtQMSRTaAZQokgG/Z
WAlLhkoCO+8+Kz9n9oLiaTgqQhxzMBUt7Ff5cXACd8CDLx4/zYnpyrX5xvT6de5iz1H8wimv8sMc
C6YWUYO5jViGOzFG3Cl2nwz5usssuxnKfYL/3slPNnmzk7Ls4/GsISrvIwLV4QcozD5rLMKl7p3S
0g7qqV+PiEzlJqAk6i4D4dsiHSaKVec3alLUOhlJfEN8l9P2IEUgUAnQXIS1Gd4JSdgKJbslylBP
ez/UqPwKhVa/lITtSuVe/hNr5PvmK5m6YU96ydZ1uS2W/djlsT/1UJZGxTkChdq6OQomamcwfPwG
pGNySfUgs2+EX2gdGik0BWy/jELBaidg3HlAx4U0JubAXGpx0Jg/yz9lVHRruxn40kJMArsbgzXy
2wiO8Xw2ItAEhBWiReArnBGFhqb8oHwj76jLMwZlbGPMjDgb7GGC4i4afTdnf6YhXvAXk4mtac+7
Emk8rLN1q4c+ruK1pg/bShXACbg4/ho69n9+Xswvltgzxk++OWvZKWO/F6bgkJwFKlLOCNch4oed
GU3bEU/oqiPamOyUXazuJtU5tNE7x69DRgiAIB5DTPFOPsx4nQ+W1D4UxZUwiS3C7YYrYYS7cfTo
HlAxI1UqEZPnXwc5NEBDTA8WZOSIb1cWLVmUrbU2+dJRpJh0jNDvcZg/hiwKY1EEQvAh+J11fjJD
a2RRX36/Sfxqi/BsHVmLCnoUV//PhdWC0CF3e90jSrC9IMhaowrdDZb+hz3f+IBU+F5oII2BLMPJ
ydW+K1p+ODelQKDrBgjYBhPUoSDuCK0qsyv0rHl1lWsb7ea1Cvc+mYtgZEittaFf0eNpeCoqOrnU
uiGv39IhcJ9C3G98cVb4ySCiN9IeelDfYd1eQhYW/DXOlJ9ClSgpatbf3y/tVxUTOh6P0tzlDGh8
OPX0BqL3IkTjFqGCCcXFamIfXepam7wHCpdzRjqSsMwg1Y3DxP8rGYk/5RfNHl4XQz+bFi9+CkFc
648cGP9QzhnqL2orqgyURg4neMdyPlxebrcTzkeqjNpkCWYVGLg2t422CemMTGDT3DzjnfUdwlXl
fyKPjQn240EvTpjyDqEgUYX3t8vydXHATIF9WuAeHanK9MCasaDZ+Ukgk0sz6P5xv89KdkOVaWtC
/gAi5qEYwRRiBG6qNYaciT9eTKPPHrNro+js2sUJMfNueY0a3msA5rSx/bTpLjiqUDJ6pyQzzuTz
HXrgRUlkHbIuOaCT9c02JdMbgyuEOx25C1z4fesMx2EoeDziO264mjcnsHcVs7Os8V2mG/1EAZPG
fl8bQc9i4FYWcNjBF3yoPCHKFcz0ePkpOQb+WdkNR/mV1jm1URmdFfwHxKZoQw9ciseOomdezIOm
LjuXWtlGZT54rDtde8EVTrIUiBovA5tiBnKT50WHWy+LBHXJTxFqDKXi5NGnhyjO3keYBgYHZXOY
7pRXejeXhn1h5AZaybLL0nFrk3JB6g1a/dGXBYPW0NNVtz1KpHLMg5CqJVaVOzeLdpaGj0REBwUY
RY9j1CQeyA4Dq04hTs3wDsxDqD8nTXiXmwhxVpSGx84jggV9PMDzU9fzzozuyUijfT7h/5Ut93Hb
g6dHfbKjvbrOOXTX9BzUjqq7e5idNKBhsZ55beXWGNIDl0VDPL4o2T12eeYswm+oD2XEXdd7pxnd
cd7GB4ESW34TY99ciHK+8+gER/m2rqVIFlAsGSVlcZQnecMji4BD2GScRfdsWHlgUdoXTrTzCmon
1MsTX0c8vqYowQr3oQU4UxHbZHqUUYT6JCz0ejZvcqc7FPZXu3zmfyk7i7Ug5GfU2zNfbHu0nuCu
tCH3FWffsYmY/VFr5l0yjz5i9a8tUz47NM4dFm0vch5Dzh+hR+VUzjfyMlESrk00LE76PajHj+i5
ExSPOSVdWzaZmMWlsx+MoTql4A3L7tmWbHVRXGWnyg3Z6S2x02rjIIoRRVjMDMtaydNhjBFkIW0k
qjj4cqitrOy25KAr+2lWf6CSPpdj7LeqFSiobSJ+FIoH3NRKCOZ0zr5Q6JjTFrkeXovpRj63tO13
6Po3o6C/yzsnV9zC6/akn51mlldTLYLGRsJnkiHozOTk8PoQT6hTxCYyn0+AU1IGBhx0wCIiUDts
ihW3WeHrwqNqUQ9iTvcn8TDHN4vaX/+wBMs17KemIq57m2YncbGe7lGh/7xneZqaDtwfSstIuZdl
WkHaKeOT40LlIx81ucAmWXTvkPKRmPOuw3vcGt7d76/jA35JdjYtuqo2bU1D50gnT/k/bGmVSsKt
akzepst5uinuAGauGF9QgPV/WNd/2TGARISIlG6MZn8/Uv/wWaTEgfIhTo5oP6pApd93FVO/cnmd
+mXXF0S7ExZn6NbawWFdiuYF+SEEETMoTcX//a/9y4rhh0v5sMNMY6EU4HO8jWVMNw65zPDP6pe0
cx5+/zkgl//+PTuu7Rg6oXag2T9+zxruhbJEZrQxrfSAr44cwbmX7N8YCjkyS8agevMi+zSdifLa
iv2Gs3RszDex8iY4XeCTvzRNfDdXcEpGVmtDP6jewwRqZYyxYSNWVybxapu0CLxhT1wkk3BXHKel
IU4d2drwaFTp84xnkS6Tckrx+Im52+PaWVVzH/QuaGFZbjucDuuaBSWxAg096EQAvauLnUDhJ3uQ
pJqMK+HOO2dedoIIolVVZEEYDkePqrJyjHOVce7kvNk5yR2F6F3HklS04oZYTXA09G8rMW2Yqq10
TIdehqE7A2WiYBaMSgyANmN85ERDHH1K3SXGZLbclNpMMBqbEl70Y22fSOC5AYJ/r2P+mUr2s6U4
ma19zkT+QOBKaSS3SlZd+7aA2UyJhQ3uK0LodZ2yRigZEvtD3/Gal5xd9fBugtwgy/SpfibQAUGc
4rPZrtxKOZCDLY+wOcePRHPJyaue9SJml4oPdroENpvYrOaBafavCpE884QaI3PpDcxosbyDa9N4
YNGEhHzoIuXO6ruXgnDJWhQBvtL7yqbcMpphFTXKqciiT70x+onHaZHsqRjjqGjCt7AZfVbkg3iC
PbRFsnzAMHDtyetdWVQ18swIbfYqaHAYXIdsB3VRdNf06pZ918gojXr3pOjefcZl0Am91ULCJNjF
wYAcsrbZzvMkvSo07jxfrjyAUn0DD9OkcczhSZvpbBh2BpNe30wR0AY20xrrCaQQoi3v5K7p1M6j
BprJ6XGT5uWJGDhGetrarEkzkx/lpQH6631SmrD7kzVOB64+D+T+6aEByRiOh0Tk2B1AX3z5YHw3
+Ftv5UHXdrynUHDyyvj1u/zkiDc1VvdZmqDroEZQlrtCuK8KC1Zejq/oY58IGBDcPdN+qBS0rkyn
I/c9JOWm9MTOC82gq3m2zJADMuHjc/LYk2UY5umWHHJQe/J48pC75n2KzayPLkk7kEOV335vEHjF
Ie42sneQsiXLqh5R8KVW+1eT0ylYoEdT4mzK5LOdUOvFCD9IG39Buriy9XpXz/lt3ztPjZGt4fIE
ne7emVb0BZQH0rLwy6zrBrfRebDd4sqseVPaYju6N7KJIA+Agoc47Ny3CTnS9x4BJYxOyLBiZ5Q0
EXAf5EyVRS+HyNKaLaWiCVZTCxC2XGnGwRueASP6cqmdq0ur9K9kv9+aWXgwQCsntCTlf8Uc6iCP
bjS3Th25DJAQ23P0VZZmSdO+uFpLvIry5JoT5RrMwuJquGjpHQy5ur5TkIKsZdeVCMWXRceUVxjk
qllU7GZ8kCt5uog/rOa/WGO/A34dyNscGT5Ol3raosXcqc7G9QSHAQtFRraRja/OLDHOjH/4OO1v
50CbFAcGKKxrMsvBlserHzYy9AYxmqXS24zQhCIdaAhFdswXpNqymMQrwHuLUHVW9D/toX/fr026
3OSjfrdhuPaHrvssEYq2KZxNTQ7NAs4i5zTPETOQR/VsUXe0wtaJlj0b6ktspSfhYjiOyQeGHibb
AVim/nA3ZKzIz5WMxa6mkSCCq0TjcPzh9E3yW6LovQFDFe8D9r2zPE9UrUm6Vrnh8zkmMsxC8upQ
h8ljWbFAMmMpnNuLvFmy4+WFaOtVYoU87xRVFwgQW9goexEPfxh9ar/Y+WkjU/FgiiEn6Pvc6ofv
zo7mFjGlRo5nxUmHyjimiuzQmxWPFCcrEEOUpzoQZM5JYHWcgWPukt3Kfk5Bq/T35cHfHlx562Tw
Cg1DWMFYan56kPD3GnED/G5TaM8TaYzoWo9y4iNfxbz85xT2/68+AR11Un97S14+GqR+Ml39T3FQ
yVf33wsU7r+V36KX/CdZgvwT/8ra0f5i6A/IkuLNAKxj8Cz9U5aAwMAy4McBL2XRYXrFS/EvWYL9
F4NuG+o4QTtQHA1WB1q7ffx//w8xPIbq6DJmh40Lm5X+35El/I2xadgmvRsHrStKLvVvy1CnNYum
jMqtpVX1jaYlj1OjYAQRDCQEA1k/HgUptcIMerMOA2btJPzSVl6VqaWdJIaLyFJs36vJIFMqJGab
SDxH2/5wR38x+udE82GBkHkeFmYyHaeX6uCykv/+h1eOs3yTof05xZOCQ7K79iSHbLMm/bIos3Ie
mvTVy9kpPbaaOlIQKusexPEqEvdoQGvgTszLgC48aAN4xLjP34jDiyh89UekR49Jj9NQd0ntGgqE
vyD69MZ9t9v8OuYc9Dxvdg9mDPlsstLPKYHtOf7dBzPvvxRtEgD01HxMA9SkRXoUUcZZyyEefDaO
hppra28pTZ/qYNmWj95ICI6tt5cKqtquWoxSWkG35Kp0u45kNjtMsmNaFwEE8uiQgHjEhgF1YszV
McBMfV+F14iq56i61Z5QOa7GJJKFhWFTnkdDkFFaoQ0kBGmfxgOn+kFAoR7qN5AH+gmsX0skcgFz
obJ1YteW29gobwlYKgNUcm+5PfUnA80jfOaGgTL2lARC41od7OKsTaY/QKDeCAHHIonbZ7zJnMkt
2i12sjNMNJD0T9itaXseNfUdSUKUVhGavwwSawapq2azCSHQrUY9wuqkT5dYZMXO6dSJuRV/s+NF
YZrlpduCc11HRO0u7ElWwyrn3PSx9zlz6IO5pNAbZUJjjl47sncK+6HZJCAjxEIDpRAVaKXI/pw4
Qywfkq8Np3RVIGKLzGzLXAZaUwzus+5AW4GELkyFkFseAVMRaO6q5q0h3Tiy9G3aGduWGB6iUUdk
+EDi5mR5NvIqyMgv7EZGNT2ExiFHgt7FrzZR0b65kLcn4CaL/KqFmrJK65YeWAJobnjXrPFbZKLy
XcLPUNclD8whXxtwdNqXl706dfQVG9sf0vk1oVEE4ZFRYmquXZLUOCsxwE9Agc2ug33EPU1wFred
8K760u8KOlK9nrSHdmoeyRIYm8oNVGD40Bgbd5VSaCwW1ZXNYU0rHZmBQUC46GBhLG3c3oCB3DkD
rJGMILg8QoiLM+4pHjBEJ9FDTF71OtSBVNKFDsv50SxKKGzTwBGSsaLjtZ90PfLbagR0jnCTRIBP
k4YMvy33ZU1XSG8xA7gmc6444tiY97sOE88KJTxYYa3dM/DqRxTxBpGehE16L6jlFRos4p71AN00
zcuSedXaGj418PFXJWr7nYM1hASAcp1p8edMJ8przhWKGuUI0vEGWja8DfGtmqc78hQZN2kdNLL+
7iwfAg0owpwhxM5ie5PPzasDSrGYG2UFZLRdm3CuSBxt3uN82tqINH2XBOJEcxggkiakJRXWjWHa
Ylg/eGV6pmi1V3GYfyt6AONDbp8Nh7xVkjU1dmZPfQVihytjzjNcqEDgx56wMGWudL/LxoOev5LJ
uVVcfKXVAK0qLm/csL2zHhMD1wi6xncbBxXQ40+6Nn2CufLQZ9hKyY4aQIb0oV3R61PvknY+OCil
fBUGRGlFSEzV6SSs7hEDfcrZKP3SRCh2oTBCptO2s8qgpRx5x8JJavb5MZlecJ6TbYNadbdjn9Jf
gFBQ9PbJErQV22LiPgRKyPIwDugUWtO7b+CIjYwYt2MGC64jKVUso76PlBjsMKOfuRGkP+gcNi0n
O4+5/Rbnt56AJMC46okTBl3xERo5qrJ203QzGl8cU2FWfjFrvCPj8A5vqN5VOek9JCyvnJTI1aYm
r5ict3Vu0/t2yLWfjewSdv2parw9qCD0tczLQJoH5J0xqmNrYsAUr9wQjakSMn5EuKyz127iap/n
meRBwdKOleZuEp0DJJfg4GyBShIyZjZN51NpZoehyW49B5VFVcFYFyaeOXaCeJOUhe3HVXkJwYke
pnA5hkAMex6okA4ctZ/62Yz2ngvqs+sU2G7KM2294RoBl8lrz9mD09VW+oCDzDbqzs/B+RLouW7I
RjMzx17hqi62qgP+CEubuRZW/lW3VDKBJuvURFfgrzpLcPliyUZRpUZvyKjBDONoqRJxqQvWpiUL
Zgm9T4oKAGAMtG5+QTZBujLA7LXLzyVE26HYJrB53RbRt6JMd2FZkhwRU9tGeo5njLG3pp0xk22E
DWuDoAopPDr2JNxs5pAu0tJhb1T0fdZ6d6FYs11iUK3yrZ0gO1YmOGzSAtzOE68PptTEjbx1PMJh
GZn+U0qcJmLEWSjCYSvG9oye29iNwMIPjv7oKUN81BsMyUvWa+uBwBLd9sodA9ayR0fc2Hi3l6gl
s7vUN4nk5UlL8ODsPdSDzIHYB+MSrIfWAX/24AWZNZ5J/GV0RCJwE7HHIEMlszYw2DRWLuK6LnL3
YjKya92bIXwhC+5bNN2PNS2gdE53adgyZ45IjQq7rrvU3lj5Q0XzxWC/pH3rt5kXPhrlFMDA1irF
3DWoebatQ3MtmtA+DzAdrAW3Y9oRjIN1RL/YBWPQpXgmiuvqOPEnBCTCL63y0yBI16k9bUOEjLam
Kwt6coiMbVYW6mowrJShv+XCglM+z04FhkZHz+1I3IvFi6MSuwGpEPhpigHIFCo3TEmflqp5ylLz
aooZvxDCCHw3013uijxgQBGvMX5oGxvS3Irgr+5oY/q6KYfitUWHsebZxD1kpk+gprBS5OU3jvAL
TXT9OPYLbRG68YlSWqcClhT+6e2ghvqmMpgpcba5m9nZ75amieha0RLrSmMPndEMMtcNWlNLkZVf
qeI65Nj8La0sZgvE7JKWdBkFJgJrJOEgsps3F/nImA/Xxj1ZnnjtTWc3Q8opB3lBQxCWprcLk2T1
/Z0cPDwWRTtTjfTmHj87A7V21ysV2pHptcW7wVuGlH56J3ghsJzDkGIqUMcca8CTbin+nBm7ynOr
Y+sd51R59yyC1hTIINqwPCRh8aLU9sWeRvTqpKkZyNoEI4X1OOufW9WlnJiqQ6E2c+C2LnaIhldq
do17U0dbMajUrCENJDzGMFVXXQMPh+DpqRn8cCZnSa+t65DmyZXs9nbKfYi37Nc90YOTeoiM+CYC
p8eQ2cVAH5+XhT9MNosFgxHcZz4129qDw6ZWgF11vbjksdgYFcMNq5helKnwkFnkV6s1bie7UGBu
CYiGCVaMofucgRN33XfHiYpDOnyrwEjRnOEJWJj2UUHT3mLE/mAzY5wult18ggHw1E8dM5243IeL
/dVL8FHAgFv1BhENC00iHWInOEAOHKJ7bwH4jeNFlGMwumyq2sLxvi7sNwPj5lIp58oll3YyxbQW
KuXvXERXEbHJTPhnMDe3tyS63ydJqqPwspc1EVeBCnjm4k62ti3AQERaOWDXSs2NLQyMfLCqVnl3
xOcwn1DsvkoD25aYMMwHngxZDs36vsbZzX6yiogCuyvj6BXU86pOjeFU02s42TCYEn7smoxzErql
U6g5N6R0bqzZUoBY2X7e4a1MIu8lUcn88MznOSc0g7aUoKYmx2H0lnhtEdTRjPjswyZnQ2vsaq+C
GtxWVXhDNA8WG+mqjEDiMGnmimITwHpBNHkQJ0wYB69k1mfgYRRgxRK+lco2z0aS3iuArtZl537R
VG/Xhku1Q5RJhAOmhpIg8ZUau0w69V7flJj2dnDSDb3+Wk2TGVSJO2/dBLpAQrBqVpbcoA46Un2A
eQlFubOxCevEBKN62RshYXxxVyrrKRcvmOSVVcYqwLP7lUWfuWejshOPkW+E42fs6/P6+z8mdPYt
VirQWdmlGFlTOW84mHzc15TcbqKCiocynN4jAJswHffkLdMszA8V4YcrlWSX1QL0mm5aRce483rf
Mu+AZWSbgVk80+z0VslDykRFunjzh7li9itImd1qbtmvqGvMTRh3i5+KKNkVg0ckXJJ91XpvWBFo
SsAGEN78UDeW+4kguk2i1kh7lt4fdS1Z4xcNJVzC4bUMV+PS2Ts320PBygnCTABE4ttMUBJga0m+
tV4XCJdiXPFQPRKPusN6H0KwgmfJOXRt2nwPCsviaGHagn+9WEfNbg6c/gDPdc8OoUJHF2tY7mFZ
y5kxWKn2nNf8VxwSDuPSEl5TOuk+DWmqF8Cdx9AJd850MmeoOi31ntaF+06JGgj9Q7dOUwbptXqZ
0m4+46RW4proaBj76AuldcDhFpRloIfOExh2VjNzQxruOUrDGzXF8K/OZfEYlxPnhLjX9h2jgNlM
7KdCrMulDfGAImmxmuqL1zTFTTtx5tUj0kygq2+1CP6ykvXp/Ry/d9M5tgEeemZ3gc5HEw22yKTp
bDnjsyuI+DVmUibG5BPbNHE+JTatucAKWj7UvHDrqQLdMeLe9HGLTWc2wOxgo+jcFXO5XKMQ5LXo
ja8aoHhS0ZNPhNE+lMpL1lCNF1XzXgMBXE+xcmtblR8BWJRUfLKIMLmumpgirUgIAM/NlrlQWmEX
bHtvbTfvfd2UB8vJH82FIncaXEHBmp37uibFomM8YQR1Xs4rOuMkOYYY6cKmBY0kk7W9aYQtGR1K
N5k/w7S7I7CNLGG78+NuyncWiy031D20RnSMHKgBVEH81qn+WPXh1tPSmbYL1oNIoHckIwqzFgJU
e+TYzyI3+9Ejq+p02yqygnNGrHXdvZmOz2CdN91k67tOS991iEueUjWrCFBp4n7Bg7aZa0tcOLIg
L8Y2avXlllfmyzDx+OSwZdZ2r0FXVfW9DaUZ4hRqpsRyTi5LfkXyVbUQfxGbViCDOkKr3VaZTclV
fQLHLnZxjWNEj4xVYoXzWZczC2iXPG6QrSPlOVNKRKVM+VudWaGnIL0YQw79KYFb64zgXIhW6EAa
eC9eNvMtKWTqzHoD2jdhFudo9D36r4jzjjwS3xTb3RgLS6swWk7yXeqHKh8dsn9sW0vtV6pGgTSP
5nFoK7II06S/TeVz6Zk5Rz3h05h5Sql1lMF6ypqCG+kuKpeODT3Wa/yCxD3Z6BMifIJrFqcdIYa3
aSE0mfQL8LhefLclL6AIsV2yJlJfwIsh/mAlUgVNwSRMThqVwjrcFCubkocTvvNGM+QKVOXNyR3I
Z/Ey7GtSMLLBPEyjINXZSm6qjI2wj4vzAjGW0rt8ou9lgCcRq4EBwrpysIZWzpiibKTR4RTZc997
78V3MTHFK1lRT1U7PuJ1vZCyzX/WF5eFmAhvqb9C8LI2RR5ulBIMsGeLoEtU8jLN5LkyyieMvPMa
GjIdLA+JfjYkqJDchpMZ4sgSH7WfuNmxggqNHJZcFwd4yQmH/WvogAAulXFD0jdLgT1/69XaWk32
ZAN9y1A922+wfMiOyYhXsnJA9j5CrowIh66dFj9Pw6NHv2w000BJQkSY2cHMUuzabIdabvtLz3sQ
9+PX3uIwt0jQnDG2BCYwUdiaqBsdYDgh6zBJ36HkelrdajaUAAVne+0yhVAu2AakIEyB7s03nKPa
At1Vyk7simyvNcoWLu47mQHEhFO17EZiIVaeMN7rJiRMQjOPwBcId2KTXY0C4ZmHRqxvyQiAPb1y
k8ZclUROM8IcL2Xz2vf9m+lCntepKCO1ajn+iVWocN966xLWySnVXd6m9p7daXzoy30cDaDZMvch
HnUSIpDsmwVcSMsQ964ZI+kNszXMdfSgrnZXEQaDoprS0PVeK/QgNGsA5cZxRE75HB3DzoEYosPa
JpeiJ9Zqw+7OPl0TqAqL0gVIU3836eYb1abr1mrT9TpbAJw1y5IpAjwH6UDInZYOOxWXFTwh+hcJ
CbyTdyMc7ClMKDKfrCqUgXETmI5+As/6YMYBVnp2iYrQEqKKvgBuZ+KVqyCVANVAT2QQGbW4WOe8
XRe5tgST0+4gpiSR/VSbdYXNSodx6kSHaTCbTewWaxb193LSmNXO5ifCzhQmjuUnrdeCRYNaMlpH
0+YIQIbAMSwAePSCZNdpbOP1gn1Yh0c5pJtQIRM9XDxf1DTyQDK9K9aRzMNbcNwLii0UP3FSxD7t
5G3bDFA90KWsBhkqN9r7eCYeSfwnd2eyJDeSHuFX0QtAhkAAAeCa+1p71sILrFgkse9AYHl6fajR
yFptMslkppMOU8PuZpFZmQAiwn/3z4McALiCd9H0qMG+xdJeWXayGdsd0aF7p7W6nVHDhuxCBqWu
WIqfL8RBNng43yJr6yv2xg7vP1T/8bOD4shpECeuM3N+s5S8B8jKWSt7CSz7h58zihKR82bU7koN
4U+yZ8Bbqf0MbZttKE1i3YgbOxtYnyk9wxPB1aiOvvQi3Lv+Tan0KfG4XWioa8jz8pHZcHDL3WxH
18UcyEqeUS3N7qoL1iH33S8F+Nxj2elZtyvpkdzms8gtPul8srfpLB/M2GSj5vmrMbHjPXHgjTTy
7C7ODcnsjFVUxZ8eFQm1QPmB/TxuwwBEbGJMJwOcoNd8TUbxaBo0MclO/rF7SZN2+8lCLi71VH/Y
rf9EfHPDKW5ctwClKFWD7u0rgw9Jo2DlHXP63xb1sysrHW+4E/h9YLPpqGKBgX0uW7SwkIgjePjo
3OD8vI/gI/jGD1dUJMpcRtKKR0DW3BrwQLAyOHLTj1xSiJ2Kcy79CW7LE6MCf7O4oHCD8yjTA8wI
27CPbO3PxYznmt7z8BC75buaAbRJB1URx/M2ae3PmsS5NJNboDlPGIX3VWbuj3wSNB4vepRTwFLZ
yvlFCyi485tvQF8YCkhC2AzJWcgZtTRQGpoipJUm/EAVocChmk5eQ8+rFqxhSe9B+cLU0+IhpB6p
eaXVEhE3yPdhNs+LJ8x67PI/XuLfTS5gUWtE3ByhUaGj+4c5EHtIEyYBfa5yCaiFWr0F1dOOPKSt
+0ZlBmN5h5enb8HoGFhQ12PigSQx8YLYY3TfM9JAbkcUI9hfjvFbl/tqnZg1AXQj23NHnmKHugnb
JUeT6lXYkaePtYAON0YbbftnG9I4B3JfHfMmfA+UdTfWRO1cC/kEtKkx4gUSsbzC8/vKJ4tjZacA
nc36pHrAr4Ysr0XWP+kB0DNletVaWebP0WOzNCTFEUgYNcLTnbDGNXtL7lTcc7RT7bp5erHs+nG2
0vAwmgVPyMp7adskJpfOWaSELRzmEhQChMtC+geXLYrVue159vXedbFWdJbaU6L1EzRBuM9kd5+6
BJ2iR8Tuea2Zfa87NocxbefnMMria+7XryIz7vwegUb7PMAVrhZc8HdZULp3qLZgBxTWIfjCm7Gv
P5OMOUkTvzTUTHGgJYvfWNZ9YrrV1lWTvaZ+bOdnFc5FB5eIB4mkn+W5iSPM+7rscJO1f3SFkDJB
XKutEpeky+rcL9wbF5hIOTrmphwkRQqZvAt6rG6NAUehj+JLE85fuFnjbWFnn9aQ15BIuKP84JCY
+g9PWy8Hz+5VqKUqt+ND2dYNeKcBaTDYxyEscYqXUuNLQ+9BzUc8mZaWyD6ujkNT/LQbE0IUBbZ4
OTdRJc9CA+FJquCtry9h4uB1KakEmT2yGcV0rSyz22SO0W6YgVhgWOdnCKhfSSm24YhHOwPS29HY
xz1wEL3qd1Mn771k8jkLZ8+RQQWrb7iHuR5Xfdp+RfNwzXSykLvYzXZdeIwx80qPjyyB75hW7Rs4
xzVlwehqTM1oT0NI7MfH1JbVejSXGsn2F2Ms4DGzMeybLk3XaYuyn9OdmiXNJnIskPKl1bNjIHxo
8kiCd4PoLBPSeWFPBQ1HJaKT2AqsLNi5VdWQzep/8YAoqWeGq9hx8gOmdJmK4skWAay8JB5Xrd3r
+zEr96XptIBYuY0Nd/yqvZGhoHImutjsL9UZ4gTKYWv2cu11cfzsU3tJ0ZHY+eUvM2OHlLMTAVCC
xqfs1+AQFxkVJwiYXOPDV/iA6iQgS5dLxRRrmw9Klp1nBuXOS+4GNbzUrV7rBv4PifGG2SzZFCOT
r62bnnQ7GCeZTXT/wdaJqI0Q7QaF+kk2RbAOxK+ymMjFUThZOQkKeTow/pOPVssuN8alHKne3Wmg
Y/refU2NnsPDbCfxJYYnuLUgRXHyHMNzzrpCwwTdxyKJJMZCaZ1jk063RkCPC5V7wma04ggDaPQ+
R4m+D7ESaj9vrmoMSkIYVxUjNrT+PL6Uiek/pKa/49k7vfhUVz0EETkA9JrW6IfbTCfPfZnYPxI8
IW8hT831zPtBqRPYKTdvy48xg+hROdMn2OoA5IsZnYsiFE/C675IYBquYM5HbVfpFuaVdOxib45h
3Q1AcNBFmp9FD6Cpvo+0rR/LsSUtF2RfQaTcd1loexsp2M8V0vda2WZNH9rBDnL3w9GkhBDpyv0g
6+iWuDnc4j02W/XTwL1JHqnICdDBHmZMQY25m5ekqxpF1vApLdz2D0WqmMxcSKkCf7clA/uodPXs
Z2ZwEHVRUwUQ+wDmGbXaUOxf6sjFuV07A4IGNT5MUqC9jLP12tFa4Ib2G9KpfT+UlclO1yXfwlxN
u1QfJ33vwIOz80OqG8JSsMYQl4aW3L9RvElyjSy9PiK3lf0CqlDfLCOZNkY28FQFvHczR5gqSTLs
vQoLWeoM/pOgTelJ5vvO9nx+miYmCIfByKWZYUufTLjzHKd8zlkY96ATaaJvsq8ijJqDnRv3fotW
zjTtglB3jxdJb2goOPWTp0+0e9YE3q5uN4O1EbXiahV7c5byKADQsREeOfd64Ef4fybWRK287LGl
Vy1iaS1ohTu0z473R1A9sy66SO20kzyWkvhR3IpPCosA0NZmvHeoUgKhyMpMOTOlgzUjpFy9yTni
xjTSP2j6/kqVy+CUc/e2a6r9rIw1ASTg/Z73LAbOD6J2j70ZQ7M2BzBlYPcJOTHIjxf8unfKLcM8
wqOxl4JMtTVs4Z0q11t2s/1zv4DbKpFsTLY9RF2CeUuT3meoOHd1dpk9Yc2lsOejoXTtBUCb2vUS
r3HIsSkKE5fGAzohTeKwztiFd35U3rhqy32qHfRtLnLiTy2ptr7Tm7Q3qXwlk4Y19WpxcrrQ9IPr
K5hJk8rqddIoIV1HbrQBs1RxTsd8WjyMsv1VtyHdE6wfpFrqXV0bSEeFe3TtOSGUerF7ooJJN+i9
w0M182Bnd/01tfhhwJzfGq99GpK4vhq2vsQJrSVJNd4s/Bc7SMaKx7z97qTBTnGi2+f2fPMDArBi
nm4up9k11CV/36VZsbUyGhvdjNOU8pvkg3N22eR3LXU4X5P3wzaRk+hpSo7pVN9kT4zRC2jP1S6d
TZ04D2MAkChmS5AOhf9MOAE9pdlNsg1WXtbqDRya5xlJu6nIuUZNSGACp2rVjOae+N8POYj2jsfB
woRQBR2dfnrJBqYZRo03Pgu1PKs6oS7PPHHi+GixnB7t2ir2eRI/WEN9iWPhb5l5xGuZq4vrZkxf
qgVlO3AU7Duxad2ZHjYpeCc8WKj8jFsith5HhAodBZoOchF2btpYT05Gpj7Fi3awWqNbSw2+OJUG
cxl2OhyfCNgCCmI+T5GYMvEPU0i5XYb0IgqHLaUB+bYfWxSAMmDDlmxL1YXXwqIPpGL6b7TjfSHY
yarefEryuDhif72Piyg9FMnAiC9bhowaBwU7LEa8T/B7kQTH/iMbK7nJcvOBRzLQ1NS7l0t1XY/g
6LS9d6jB1tKP2MtrXrD0y8qjRwJUftvG/K7lS+R2Hs2LXjGChW2fmCHyEYY8sKqurDatDssTRydj
RxHxpV7+KfFk8Y8vgukvlQUGd59hDTcznK/KCxksdWJoTiUsAgiRHHvIT2kAeWvakyzu3q4+Nosj
JzR/S5HHqBiMFtPgaPtxRYK6qSgqA/JUGiRBECGdUwwJ4OQmqBSd5Grua6c5OQyPGPhP0auVArrO
DOJOq2b5e7//8iEsm5Pp6b3HfJvbZCHfyuBsO6V7Yk7+6dcUAlXOz05Jtv7FcLRnHw8yufZxSrA/
GHBdB4OeyTgfIgzJriBdT6Y2mPmBWWMogumqg2mKkBWHgq1eZ3e1sMpjwMyVgo/omrpzs6/M+tp3
Vb/PqOZ7tOSQc41sjYxHdTthbmx68xVqeXUSHTlah2qZlmNQjay4CnF75STU4CBGEFut4dB7uXnL
nWvN5gV1j7rPiLEvT7nphZe6s4FBH2MnAapmMMAlgmXtlBB/uoBHIWq1/Qgw/K3KrecybIx7iaD5
6jOi1/HNEUZ+aJX/2eQeg50spj6rXNOdfIrKZL6ajqYDfGifXOJGqy4UaOX5sp0Nb3PBYxxONeS3
3H11PfIDxjTcYrpO1kGJWuSS2wISTsx5ziA3K+Y3TWpfUZqJnTXzR6kdDnairo+MRzpmeNQxZIlV
bS2ndraWfQxjNJxhaSTobSel0sTxjnHiPcW8ZWcUPkZ4P52ScgRJfU9H31TgWeNGFXC9NMVbV7cy
//gVLsCBKJzhHfBDM8TkFMDru5tyMtapnbDLN7oVRLoAuginMMf0wbHVw0svZbKx09TGfxs92A2J
nA5dHdvs2ulsgN1pwKprYuGi6WAPcwJQAqLO3plyCbaRVgjLptdOy/BCfJn5llzaNxDWRdM2Z83U
Y5eVgSBeIQh5h629TSpPY7sJD9pxZ9Awsl+JAMOOkAYZTK/wiABRVKFiEZwUPHerZ8MNK7rZB8Lf
T4HPw+/JDkou/dL5XUGVAh8NG42pUPRQhzbARIui2iT0kZlBRGx8GPGruhP5jj5ee2urM806vycJ
pFE3HSsaW5CCkcejUU6XMMvqO821tZKJcfAjEhqjih+T0XgQgOZ2gMDFfeZd6iQ5TEKEJwiQ0Tpp
y2TTJ9R24iE7geelqqwpPPZEaABtiO3QMgIT3c0z1mVgoz7BGxSS1Slt1FOMzrie8ujo8Y7vLDqT
rkPt5IA7j+bEilrpXj5MmJycupvWTgS3N6+My8zJ7Ci0h8fgm6w2clG5y7jRHIOVHzvMyFK5c0cs
ZbQBwp2rbtrxAHCHwWEIneCoHAdpx1PBiUawL1SsuxpTDapswCkeoAw/37qhAfDVornby8rs2sa3
oHrUQuWw28y74KEIlpbOO2tU7cZfBC+vae6mDEagbRJWhUjo4O60IiJfZc4WyX1ts85etREFK8lk
ObtugTJPXVKs7Sz5MYY8b7tcUJkRMqwGq9tFIWdX4dCo5LKsRQBZV6aOWCRtdXRF0zH28OKdSarN
iKW3Hl1m34v5URY12MXJ2EfCOtumyndRe4dboTkV0XyIg2CG1RDYZ1U+upn5087t7hKPpDRND69d
NJq0kqsttmBnn8iJCBsnuzwxs10i2uJaVHJrqOyt5K3fmMEvuxXjwZcIIkzgy2vZ9Tzgyu5ecwre
DVgO904c0ycGKwPKjnVX9WwSWt/aFb71J1NUGsQUYh3S2ttbFd0ClWmSAqXtsRhcoBN5RTP0Uirk
0udawqAGCU6Wdq6OskFPNBnjrX0+eTaM+Gha+OGtKajWIZaalqSBW8BqBP3DHGtnd0cRAzZIjCH7
ULruDYUbAcgtbq3WxmGwzOW8T39lT2yyhAu+dhPTuLTCeSpzjoYi51QiPW9lOOWjrge8aiphAM6A
zgMxvEp4G441hWSWX1zTcYxen6AR5xhmHC4pE+0o1uTYXDp21kH0leoW/HjQ80kj87TYwOypYpg4
hveBO/7U1s2jnQ2iiumw6hvtlnMGp08r+oosP/kZ2thKWezaS1PbLwMjBB4TZnV2o+YlbnjAegNc
0HEhxpS1fWSwyWgRNhk3IZhfIxKrOczVlW07o6SRrhinf5VFd5nDfg84i8XYTn64Bihun5a3JkSj
reM/1Ti5WzaxpHFiJvtsTU5BVdygEFNOXNPxGLIQxszyUHk4I3jmfDQZk+91bL/FktmSJZxDUsYM
yFLvve1s8Tz2CJwN+9TE0qgCwLzXE/zlfeKXj37v3JeMGPaUyXr309RVPCqSd6frkh1xUjQnln/b
L+SLX9Gw5bRPvR3xoHYzAI3QhIn4o3tEfLCOEW6sHJudilleh/4R4LI46tb4hJpNfatqSO7a1Z4i
BjIkLUe7kLvFwRzZJMzK5qB8rfVcXRMvuityxlVqdB3AFaXexHSPVwsDm0XDbJ1zGGu+e6YEtJ3f
AWSVJ3Lyz5Qjm2SVsVUl4rHx6ELspvjXaFzMaCZAp3iydMuL4BE8n0WRMIUR1tHNcixly5cZJ8x4
+P6lop4hqFWBLTjA0iwzYw1daTh8tyErXip1qw3Iax7tdORYTCaE8a4LThOYG6Ys/Aq8OljbjUE9
Jg9BHJbugxFlFaeJN93gJFU/47H5CFo5nRyz//cvuE40UOxu4HnvNaB1+QyoXqJwm9aerWtpMlTC
Z2OxfCnrvIVQ4KPGqsBC2s5X1RYQPkQTGd2j2r/Qtxft67qCnmIwgzXM5vT95fvbUQGW0RdByu9/
Z9Rtc/L+47d8/2NZzgi2cbiTc1gyQfGfcJ0xx0JrMvw3EeDNLEPqifgp+HjG/EdPtTtYVA/u0Xxx
Wv3pAtxnUcpvPrkqpg/ZGhrSzPJXM1q22FLEXxL9M1O4gEJjbY3ADWr71es5UgB3lwUA4xzPoxUB
+7ai9wmg50rFJHo8/SBtOe+ybGjYjFQ19o4MfaZosou0C/ggLj476V1lz2AvrAqWrWn+yeyEPm0P
TwVyRbdzB9ZLr83KbSAbBlht/WL4AIadbHS50ew7mpP1GXDosCOuTpi+dPHZyBFzE8/zTSPNnT8U
/b7oPwI5sONXVBV0QAZnV1J0MRjsfALnypT0oSWKpPI/lRyZFbclbVg62YcDleyeTo5R3je/NRMI
f6FAcWbYF0I/Rqaz6rmiTqU99ptSFdSFFf5eWAGJxowm1coVf3w3Dw+B11wqSbkGSXDj1FQP2ueg
Eliwcnm6sYMDSg4PxhKcDCZ7x5xNrb3QuXMaDq8DG+qx9zdJDgIMFOzr3PrYwZkabIP1tM4j76Ou
VHlLRG3hSGAFoOrj4mK2uwWlxD5Vpw4yw2hwdqmCp27EK6AacpLduY2gGxlp9V5Qmbkyi2Fcymf3
U1zZV6d6dMYk32PUuRUx4mVKlgTAO9Sd0JQon5AFMut90tCUBHPSKukfbT8JqEfB48TJ/1OA4XlK
M/SPvjqVA5njJh2eIgm3S+XLro/u5MwwPqIsmVajxcPRwpx/zPP8zyKYMLxbFsGpJx8ZUKfbpj3s
m6Lb9MP80FOVsaZ+zEQ90DX5TwNXhN1D/MFHk7gFhYl+Z2Czqh4aXs9dTe2w4x8q5eB8nk0ecHaz
7kSb78IGF/2UDneGxXrqVIQ2Q2onQ+4/bMPvYSV4/20QQGqYXrvekKe49y9RYqdHYmVVca46lE9f
xPd1wirj2jauF/jpmu7aBS8UbhKv4kfIjbVTUtIWjhzu0mjyNgzD1nGM8jilYCFlzAo7lCE7Fnp6
22AZgYAwrzTStsbMjieRz6qiEajsjX02eSAkm+khH+jV4cjNH7X8wPDQ8UTatbmCyo8UlT7ZDaf3
RONHNd1OPYxh/jHjpWjT6Y2sQpk2EwonfUJoUlhRk5NWUP9j7CCQyIwrkne09+X4i7kmPfTBL9Ns
pw078Xrjxd2hrKxTJkZnh57Pn2Pd9wNdKWStHrES/1Q1BX4SHFeZmdiVI+PBqrwPTIXUXPT5Z0n7
5SkHvbJIC2lZWIdSZ1jWVP+W40vgkBr+zHq35HklyITQvQBLKX002dGtMB0WVzeitt0YfmhNfsjs
WfdwvSvDL2mUAr+MyrHBO5zxW5YTrIeFSuaXisL4o5iNZxDKW0Mn+GBGqMSG7z5IEwE3zdoaQqlb
reIeAJatPmZGMqsmHhk5kfFDos7f5YBG54v7fKQUBPjxJXKIXEyGAaPeX4gpfX9RIxdWP0+HyQ1G
3LAZXQAznarW2D1SZH/1kaA4X3beZsh84tn2sCF7lh0jjmuxj0Osiw1zV1h6NzAJ1P5nYBfcED0m
FFLENCJkOMZm2hNdoktpgP9I+7/tnjtam+MZSnSFFjXYdx57M8Ia2Z8xnuM9Uwa5CQ38H07OwTN2
0ETKpL9fjkJRkdDt3Nrlpkl2sZfIHY8y1rlAUdebiuLOtzbf32VF/EQZ5dguDLR1JjhKubGLnshV
3YqBHV8y38ui+GHMpJlKi/04OxZYfBKhuOtzuhbcftqgKmyw7vu7vuMGwG0tkGJHBCZCzoN6JwRV
n1KnFWtXw6xu5wgm1SyPqs77LSkLgvh5/gZuMSDXnv8QdkcZES7fNbUEpUF5zn6ULFj49UXBMdbs
6FFJOZuuGoSnVbhEFNJgDC9l9ORoWlyxlXVrIODVrujlswHZoBji34ph2Q7voh6RgPCKHnpsA1SA
I2q4PVPfiiqxwcKaPFL4uoE8dAyYvIHKt+MdWXlcv/KxxPC+ScVEZ45d0DXWUZnZcygYJI/B6T0y
UoIFTHm3TonXOaC/Jw35z4lVpFvbogO8reiqqE+NYcjjwtnyuil8qsLnaQnjh6zvENKzJzQuEvtU
Hlxof2gu1JQfG2G9SVlwCseFi5T0u8wMutMmslWwmCNwhGZ0zBji6iH1920nkWgaWvGCINgzUPvy
GpNbr+MoQ6sTPiYjeazmwWTWHFHrDNB346GVR5F8jgGwS9N64O+CJDBeqp4uE3OY3mmmLFY41cqz
L7xHnEvNkQA/Q9oufLJq4ggeKhHYHbDE9eLEjMNQHKN4wvqY9Gdn1hSxJskvOywLzqXB7luJjKKu
41gnH818OVNnjHeDSrDHi4utNxVfslEPPfooBRnJFrJ+uSl653mwIualTb5HzB+vrdVerdx+o0En
PJQ0mxvwLck/iPsl7KWUMOihal9gNxE5n9JbGPWC4xlLTW1gnQ0tGkUHztEiITGRp2a1zWNaOxlN
Z5OZbvhjH0IsODvDjzTXFd7U2nBeiFbHGyvwaaTHOmUqZ36IRByBBJWXWrLG8RrDUx1lNsdqOrG5
JjtpNtshQmY8tdQCnP0qPgRNIR9s02S/Y32Cy1GYevGojZTnlYFGPg/iHaXY8DRNVSJBN/fC9Z89
a6I3GGgst5BL/RDX1mREN9pn9AkRF00gZ3EMj5QtZT0XcYUPhQemPOM5pyhd8cgEyuASCWCz67uM
VlwFUkeb1DnB6P6DQXFeefjNcL/xZ5RS7yP9R3iivHQAR1ZeFD/jKvkIqrI/iBLicw4+zTOR+Civ
2GPxWNckADAwNFsZsifLgpmIUUYETCwLz1Rr2oNCHpAgDdgNpOGF+BaZUHZbTL7RFSvW5QQ2E+oW
iTw4VCC0WuBedHM4FXsAc/A52gNz83zcXHOFfAftHlNaXntbsxWEJEoRcSdwZzkBpkt7UShmFljK
6ChQbwZ9rdQjpLF4Z8c8+OxRdOzeoUtkw/zRGVRiBCJ7sBJqOIaYuhd55zguVM7mwrmCzjksTgXt
fXu4ireJuCVoIAmXuElf1cTkFoqDpBKpqV4681qlh0pE5dXEWoG4LdMdvaF3kL1mFF70Nna3JVXk
dLnPiV0zXqIixnKs8dEwGMmOIDRrw+PoR/94F89X6o4AQBRFshsNepMG9cP06nzd5fVHgyXlXJBX
CfC3sYs4Qj1U67D+4bYjtQeu8zvzOwULJus3RD2h9eA2ZMtYXvAYLXxEwJ1Tneabui7rjUoqRZc8
1y6G1vsyNBCNrOZFYYnQPdO45pxmI+DQUeNjJGPqN2lyrE2r3gp1yiTpkarq/JOe2L+mcnon1tc8
asO5n1M3AKUzLx7G5Nwtuw1MScz0Qu7KfsZfwqpKgQmlSTJ0XCjQPWb7kk11ZEv837LZlxL7Tyx7
Hr8NjWRkqYVDxe9sesvY3qHT2ZYd77G9DWcasQNLtxAAywOO0uecodC+lfkxZzx9NGUItKUoDwg3
IVpJhnk/gC4Xdu90IGML74rFUsH71EUFUZOgp5p+n3KMvdBAZW/dgp6TMHonlZ7QS+fjl+xcghVs
cFji8+wsBp2dv38l4fD0rDx0uHFd1S2bmni6Uzz7N0WIUlkBzrliWV5X/OvYiaMnO/Ifku5Ui3jY
B+2F0BOro+rO2K3UjWSkt47A2Dqy8Q/DDLuFHmUTmsfvNCOUMCtskcDD3sLApdijGw62Oac7RxQv
w5+W0fV+nPRtYg3dNBajXdX7X2UM7UVbrX2p4gelnZ9OjjQItI+p7Bw9to54QLUOzrMRRI9O15hH
ZciPKpT7uRbDTkUuukI1nM0iM9kqYy6Mci1OmYuY28FvjWQYXMw0g6tSPQ4DEcYZRt2ALrLBDPez
cNSurRgtqJAJjNu12XXCQY3fAN2JuA9iVRTT/tJFmyIw/asUl56e7AfSu6/sYCWeB+89RlPBboi7
NwmNh2SUzc435b0K7PkeDz5CWRCGxL2pD+eQ/xTNE0edLnhv0uVGaO0W1dy/pTAhzTaa16ZLmTob
gTuja15Zxrj8jrNrvjjhxONN2XfDsGigeCH34OH4gUUMHanmmVvH5S4abZ/W5vnNzDJxRdHFI02M
yBUR25q0q7aaoStdpg0u1tTcW3NuPjGjPQ+IJycvDK6LBG2wKnwUnXA3dcPibtUc6KPOAmVoWTGK
OI9wfPw7vmUzafdF44vaWrnaF4PIT+QHACmlzh2TPGznY3TAhfK21ObMhA8uLjdS5/ANdEZ9tHIk
a+w5r3nhcijoJuukc3QRjowplUZyPGYM6FJlWcDt8mdVybtWPcLp+FMO3jNZk467XheRdZhHw1/5
SeiRFGbpWM9NRR1U6/B4/vweAcZOWp50HJTzehiIO4zzzGAzQyD9/i/fXwKL2FTSjW9piP40tl3J
udtDE/r+ZUIt4caOCF5YUHmWYiCCB2PLQzZxP506vw1YS099woYb62e4/v6m7z/p+0u8/JmFQQR+
8pjux91HU0RkjPLgNFrT44jUhZM9Qcw0muZQzdbBT+ynehh9NA0+w9WELMA2SfpEvutnqcyBqH3R
M+Re3nHPb874CigK4uBHSfjn5Ei0+cwh6WvfCrzI5pZwKNeoVodiEZq+vwxuzx/9/ct0WsZ25Tnn
kmT4rsP5/P2FgmeeyPgEysxGCVPNe6QwNrWi6+G0kKDhScQzBgfT2ZQVibekO5ZRvOe2S1aBxi5Y
Y6qy3YZtBfr/YGKdEz1NLj1kXhtP8tp25xZFm+I4tzrVlXvrNXWoxRjt6lkfghlmQVm71i40o33q
zzH4weBSpaTcjQWwa5Z0UxqkBrmK3nEIPIyceNdUYz0FE8ylqrV3rRnv2oz9h6buJ2VNhaTPA1NB
o0OS097aJViI6PSbMtwXZdr6hKUSzBG5SI/0DzOwTRcXhynGrOdQIWshnE49zZWzIBjIZpQzV8QW
cEVUhGhpU8Vbq2YQlVZEE3RdEVQY3LNfr8b6KfYDbNfMu1ttHJMxy9YVdyFknl7vRxrMmozZTUL+
jfPcbXY9PHTpSx5nH2mFtBcXcCviZDPoiHjIkJx5bS88fEigZe8gvRbwNlvKbDk1+hm/T3CY9fG6
uvh7IxGYjK9nb1tpTgRyrra9A3xidOZ7t5bvtiCJ0sX64rDU7mrTMQ+Gbb5GhparLOqKbY3EXEXk
y5gTPTqZi9uWSlKv+WzcRm0G+mfxv5kP8xzcqEjcp7msDpzIGvY5mvB7gvELq8M7I3DY21A3k4HJ
SezO2AQw7dnQkANI+Vt7oLa4zF8THSJvedXNj+IvQhy/bKcjWcuK35AjEE5UrzrwBS2WhG1D1xaq
IMNvyyuPzli8UPxYbmmaUCfhxS9hQ40hE34sMsBPsaOup5T5WVmV4THHmiHISGB+Qd/uRyb7DJWM
ub0IRsG7xdazwF1PgZqRpTV1ZVHEerNC5Cblqdpb57fhwbBqstV0y9nSeM1nVsop4/fqUP4CZecf
bJ2SUwm6i9nTFzwG7b62GrYn9BbPlNSqTD0WoRcczbx+UC6ZQqL24CYbzBq4rtdViOc8VpswTO5G
a+DdHZhKfyNZ/m85QP+vitQFyJn/BgNEbq/5/JfL77L4/Z9ZQHzbP1lA5r9a9J/T86BAbFHGAyjz
nywgCdXHNj3TBD3GY2PBj/2TBQRMqC2/2T/qX33LMmH+kPrxccNI73/F/vkbB8yleAO0EK1ArsJA
6ttLUcNfmDp14ESNJbyjheT7rEuUW8nNoIIpZXCmNkGCWIFxQ7IlN45pj8Wj++mS3tzoVnBId58a
Dxfh/wDIXt7Wv6LAlldl8TY4LikQJWx7gW/95VWBg2vTJh+O7tjmR4nPwoojnLVGd5+NMRosrTer
2BsRHYIpXlmE6ddTiPM9DaZ3l0THPy50SFTh7/K/YA99d0P8BbJK7BS0FrVS1lLexP+Wd/Evr0d4
kBbnrDr2ABtg3TQPoQkoIXSKZ0V7mJ2ji86I/RZ+oNXMEW9nWBeeNf7WDpPxWmr7CdtZup6cevHw
tGT37OIPixMtDOZ4iy3xP73gv5HleMEUpBHudoRL4QGf7n9+wYwpI+nNpOeX032unGuc9fU26KBM
iyy81m5EdiwjUYJfcG3lJXv/DjAuguSua9DL8C6ffD1f4xzof0zQCYEq/YoLhHftGg9/uUv+i7f3
bxTx7xdLYhF/JRc+4L0F4/2Xd7crjZKxFTntlNUn4SiZpkRvdbg6SYEzOoxD6hHG9//+L/17e9I/
/lYFP1aaguoZ82/XmJgHbk9HHLzeZaCID7Gug5p2alS/yPw39s5kt3Fm29JPxAOSwXaqvrcsuZ8Q
TtvJvolgz6e/H/3XLeCcAuqi5jVIA7aVsmSTETv2Xutbs3xdNp+VThvStyEjJb33QFHBkN7/nyDq
4j+vdptBv2H6vzFjnouM8N/f/zQKU1NTsZOZi5Y5nvp94dNyJGV0b5MgujVr+1oUIFd/P3SoUPQa
l1GRtAQ8h3q3raPqwhOvmYgbNFzBZkc6FBDX9/ZMZbBYMDEnDIxWioOW18CEWc987gxl5rK0ihjY
gXPpx6G85LPYyC/2oBv6tSZs2sq9MreTpt1SmBl1PXovvoZ02zBeSlQTpGzFxMpo19xvnWVe4tL2
c2/tUdqbGc4A8sS/cUerU4wqsJ5HDXnXEz09OSnoV+8j4Hi4Qwhw6S3VHqiRZiCQ9+EJt9sa/txp
9eCMEsBt8LMIl/zq0q5EQg+VWx8i1ECQEUf96JuTfqKhWdKkR23dm/gc6bdtgXIXa1tY5lJH8rPE
nIqOydPRuTvdMGtsI+JDmu/U/ar9rL85OZUfyL8rP/pvouSDMKqbFrfmgm5Stwdc7scGvt6wv8G9
IUpxTnjEvkDwszDfGmyoO2H00QP9LAxjiIYoKHT93JLLm4dp8JAFLR8ag471YDEnryZGsCRf72LZ
WleGNGI7mqgfKPrVFSY2Aqny1psDSdlTE68YlhFAJaN604Xp9Nimal1RF3MA7JyDqTQgntDayWuu
jFNlILfPiKLpqCFoMfkgPrixD//DTcTL5eL8t6XRQKgHyoHNwxWO7/zHbWQFjgW6NtsaUHc4CxLx
3aft0QxyQOemPzv2mqtMw2GLExkxVtKhQvsGdoW30a7oGtmgRiLhHxPV3cCqV5sgwhmpvOrOpPg8
g9Rs1KE07ZLvOrMAzTsz1slflt0nwapYRxNJIzmniZfgJ8vi9jAQdly5qBOyI8v6IZhIBdHL7p5U
0183WnGwn02JJWFH5kvaSkztLb9zNpxgHVf9Ww8XKVM18Y8FF7+OGqZgOFLVb0Xht3gIhktRBMwo
MTSRgVm5VUrLls6WBgHPKlJMsr73c04cIJleES+MnmA2T+T5Urc5EPn1l6kDkfOLiYFfhb2Twzuj
dXyfbcY4VfvKHf3eio8mlh+xehrYl/Htxg/t0O80QEqCrAS94hn6zNo6cp5ItAMaySdeCLpTxohe
kT7bdcV0MaeEnHTnnmvmmduXJPJ+nBb5oP0I7C+563+XFgGjnk08ukC7ZpYJNs24PNljj4sztJZO
P9H71e+ejmPTY/ypOeeaiCwIblj30MagTuVQhdVyZ2LNiPTuWUqa7baTxjhiJcQvwGnTWK0VOVNr
t+xvuY2DpnGSk+eiB4g9f8+ZySx0bDilviOt92Cos1IQ9oPReJtSvSfjfm8nfr2GmWythjjaJZO5
7bXEX0dTVm+8yvpjT6BwzIjpewRjDQot8vSzmARnBHe6NJqOw5QgXdW5p8jsnb1p18xAkycps4/O
Ze3yy/EtNYJiLdzibwCCm0szTpYsLC6B45w02xL+i4f6mJaEmd5pxqXgWcLvBAFbQy5wnCZwywZc
DMQKZCvkvgL0xuhs2+4z6lkCxpTE6NFiEGXpXIJTyCgv9F6gFxfp3LgbjRgBGPLGSuJu8jSIVyZ/
53JkeSCYYhy1HwbLdxFNRE7prNmE79IVfbFFzTnMr8ZLBlRO1YjeGblVAeN5SriDFqn3uoUB4oT8
ACR5mM1PxHnww82cwVhcHjJUoGPLJeUqc2O6IiZXx+Qn41dZ0F7Fv6l7NLCFTogHNZdNhrjXMaIk
e2ZAmcBQmeumt4ntgZSKMjFD9JXB5iCryKKR4ivBe5UTQjQLJX6A2n0lSeHaKkvbGJbxjTiMc7+M
rraGpT/PLVbqetwS2mu/1bihkF85L6j/5MkLh1UeY6BqW4UcaLTGDSd+LgwCaHX0+6fMP0ei/Eti
so7OahcF9UNS+jQ6slzbmun4UjoB8hqDlSMHq8V2tGnM5DUCYLOwAZsg1R0+DZ2ipzfKjZVR5Lat
fjdcSfryONxJaqmWlTjh9TW3jJt2Mer2tTLij2n8nivsnVNTwYBnmSVyMwgjxXfL1gj0EUP9fQBG
vnCS8UFYWXwk0S1ZVWn/nja9CaujJSRhUgTnki19qkOtP2Vu/DexLLJebHePFMbdplqPTj2Kz4Pg
9ade8JLZHXeeB5DZHfZu2rPKxfYqGHGKuJ22sH0UC2FBiyJ1kUYWhTg7isSQSMcwOEjykEujW1kG
ydvD5JyTFour3Xvog2uxbFXgrY2pfdVDbcK4KCCSGdHFSsSj0TN+1i0N+Yuc7ahtcURXfO9dvqLl
DfVxYba0UEN3kwbo1GHUvCcTan+7iD8cJuFLM0TX48CWdELq4jH94xMIjPt/1hgPb1lo61tNj89h
jLuXrZs5mFZtJl1ESAKyZSY5DyMpowWHgqdG551UyzzvfMTXuG1Hl/fXo6EPyLVuE7pOxHeDNCpw
oTTinBX8wmgb3KySNlTgsjqmtKTD3HRPUO0Aw03+VTQEaucAUDo26IVrmt8e+Xpsj8wx5rRFv46g
eIG7qGTFyuw3CxUOYhlPCZsC94Aa32bmhhknxzjz/jpsA4z/DnYBL8aK/gqupWyY10VTMGuWHlIt
Pbu4IBeUDE1YQergO9kfUy+3GEIwvbcnyxgRUwYr+kQPeSifW2lc7XACZmKTbdbSbRgEJkpkzgsq
XMjoZvfiGM2fUdlvFaK7rlTPuWH1h9DqKtQDH/pSZNIEAJbdYAaKDfHTbYzV3bwi8CGNjXJu7NJq
Re9qLiRmOypMiiAhAS92wLiwjeOgnj0W/nNm4f6mF+hvc/k16CZ+ersXK38oaZAYM+hS7XJV/RGB
/EmUs6S/vBY5HSQNtaIeZids/3DxKnvjKfle4J+M0fAuLaNnrFXIBbQXkOMV6iSLhhqJ5hZtqvrV
7Eyd60+CUTfdc1fZ5cpGMjGHySG/v4DFaVbGIIe1O+J89CRMBzwo4bbOmfFpOkbxNB1Q6+XQBnBC
h2FM64XosnSc3tSE7tSPEUJWg3kPQhudvQpp6om3ourjrTOO6YIpoEmQjQJO6Vdr2Q7F0lZA1Jsu
ZBSbj09lN2aQAtF8yKZ89tHrotck0jtERhOFLp2+tpg50WKrRXSLhxF8Jr2r1rrnfnbTGsyMFZFU
VfRnjFm60gorC1q8rVVgbXZ64xYjwRkgKLBSr6DnukguzFU7ArYTFBdA5qpHPcsrXGHe0TFH6zy6
2MWhQQLIzqkVwoAPjjECSLHyt7TwsiOjkvly1GYIPwF0cYrJ1e3eC71xtkpcw2roL2GaQq5khWYY
GwAXgLFnvuE2lUszYSrV9dl7HIph07jtoatJgAmMdV4Oj7Jvn+DFjxsBEsvRQ4T5A9Q3xOWk5ZW7
oMI1i/y1PrHTP8Z19zdOsIDm3iQ3hLD6yD63KE8Y7cGBQyPstAsWqrPWb4BaVMvOSbztCOhxqeXm
W6eI4tVyWCPd0JA3NioGNeEh1Mez2yMeZmSkL+bOXTENS679c9KEf6G+aasGCRddOW3RFswd6Y6s
6t69QoRh+3kwJJfXHFwkDa1fdV67Hat8j/P722qpEZgFUOWF/afTW83CCn/8zi53sUr+4mY+0N0J
lrbBHLvxBceLKf9uQlbaWRRmCv3OqtsfZPPNMGnndVzqzOytjceLzIG7LAd+XvHgNNZbw7ZNZzM/
hxXaVzuUlxChuekb5qKEJLYXhnwpwOGYJoWDBWopnZaqaZnUuqhiNPUic3LZxjPaPuM0SB9SYOB1
BAJ9FflwVoNzbF1Guo5u1oumg4QpJqrzPPOWmWICjAzhHBFDMlpkz/lhK7esAFQwelbv0hphx6jc
TaEBLsD4txhrUd145Q0depYRrfpGUt/dLRduZo2BCTjjdLTH0Dqo0Y0PjlYhpyzpkcehVj1NfXN5
mrxs506udYsnTZ5VkX5ldXrQaoPuVCOhqpba0cL3S/e65ASStDsKnnjvUoih043naD6tXAutRAtI
SQMkdp0EtbU1AzteR4VxR6urRfWhkzYS215xiNarPQhIaBQy9nce/RB4VyXBdJUCaKOsSh4cu6/2
dv1DrlZ30Me2O3AFfmXMHPGohKtWL/RDPX9AavvqlSMsY1095X1wbYnaRMRTtQDiQhZhk9yEtEZ3
TF3lrxrH6A9q/iCzmoSfVHGCMOxFrVpJ6pYdLAcZU1oIdDM0qw+6bUPC8vHpwQ+N1r+fQhNK9lbc
Hssijlch+tClGWA2sxTSxgjjz9YkGKjJAoYgQ7nuYs4bmT59Blxs2COrYQdLymAvwM9Q+x0mTj4j
KwPWsvQs+g8gbDTDHnZxX3C7yb+WJ+OV61tXv2u2jVlaVxaRaQN1BL+6BgAGgmWZkJHhdTlS4IK/
RO0jNR0S2Ju10fZHGxfFKjHyJ62OUBP0Bbsudi/Ec8u0Cy91G/G7sGvv8vshHP2nyC5WFVNNrWmG
7aCV+eX3w2TG946AzBXlLuF6ybOTWO4ZodxCOKtc5OKYa9q46zLQNhpJrrgrYcMSA2qxZKWZ+m4N
A2NyPByQSaSBpj1ydE+N/BwN3nvXq32jiStIwJsAmsmafsYw1yyhkX/D++BZcMTHMqa+n5xVh3R+
M7nRJRjGdDV4bbXShn2Q0KqfyFJQSXTBTPvgcNBBLomdcUqXdlbzUg2xizHcIlkZsCbbFeP7tQqL
k0GDIutSpnysIkP9gY73iGWEwRyps1WajZvJ8XfsWMvAhUvgB0jUvEKZCwt3hqN36zqXG6zve4sy
RPeN1zCmdgm6Wao/Mxjm/kfBIuZQVruRcaVM3Gid8ZhK8zoM+X3yvAdLsYM5Qv4hpusj0hEgN82X
jmSf7JB6DrSbgDF5l9CnT+MP7q4BPE0YENAwjzCwvDTdzTRSztumzS6ah2eoZzMz7YR1Cxak9zAU
8smX6HvRVREB9CcbChvQTou8rTxJQ392pQ7Jork4gI0WoiSfs27LDTCxN9FMXCcsrStEMvVDMzrP
vvnmucW+jXsocOBJXOesfCdcGhPH25CNd9SoaPpK7lv86Pzxhruw/Ddcr296YrwYHrxEiU4ewClQ
IFqD0CdtHU0zcvOFazCyy2k+oL3Ha+frd5q0CJB1Y8ORvOWAyNWToA9aRWH1rkT0ZDmJv2xz6Btx
YnwHuvwTCe2HIdqb4RfArRsLD6VPM6dyKevqR0ty96oRmZqBmnrGnE/zRBrs9IQU2JYkzXgMaMMh
iSiYcW1PRgIL2Dh3XUXgkAd2NlAflfNWar69Eo17G0b4Rl3bA1zEjutVWMB8GOh0jc+eRrKesW54
jj2CSofjdXCrA/ex9IaNblU7ZJ/BsR8Vt2E8LeKU0t6otWFtMhIM6AEh9i0fYxiHwkqxu5nIiKeI
ZMVAlf22zb1PE15uNYTNykpSBfzMAE6C74I0i30Pax3UHa2FHP/YiqoKryVHs4XXt945J9aYExPi
Yqn+0ATyFjRFR6Sb1kc3k+W9IFHUg/EhzyfyMGLUfh2mqpDEKC2wHoEYo7powoY6ANmnDd6Su9z6
mIqUdWAqredSPhsy0w9ub6p1QJRcYEFKtizms1KFX37pWs91y6w9tZYoNh0MMJq1Chv3Hvbmpalb
WEWci9viPckQVxmm9tykLKyaIpYomWb4X7h2q9igbHH0lZyKG05xe5XVc+nPrt2rao3PYi0L8h3x
JqhdGnHSByC4qisilnJFrHNKiujcclrOKzSsCMpeKCPeQlcjVllH3pSrJdeqS3CacvEIjauCruxa
NGZ/yo8gZoAKJIpiuYc+NQnwAn5R1Lu6tX+UXhf7OrWPEci2rR+iXk3A8Oz8GjuY2VuQ84Mx3Anc
vJESKAEVdwAZbN2uLNRjHYAgEU37IGPlr8sw/a5rvO/PpQm6kEwbwyH4sS/bYeVKp0IELG9BUm15
+2Lr8JvaRgmK0ahkSc8j3EKV0PM1Iyq1YGad7uknDdeJWCbuAyIFLMrTZnb8s6jNjTn7yw1Dse40
M5yFyKhSOToIa2BXjacvP8W8aNQZLuSuXCEOUzXATxrnqQ6hQXSIu/r2IWkAH2dTjk+jOqET5DCA
CslUSXyOa2fdNk159PprS7V60TguDL0mTzk42ZaIJB8CddNLrtssIEEJ38si4XC5kUEw7IwJ9F3v
uLukAR85wfXfdaotFyINk7OflD+pb6zFrPY2e5YOdMwYe2R68xvOCiBit4zVy5U7cgMj/O0nlD5W
274WLgzsMPDZwEiTDofOXtlNBgo36J5Cw8vXfm2+5SQPIwtvzrmsv6qG9xoGsxqZAzmtGfrpRQos
ADgOBz3kG4UcbOirwU6rjNtY69m9CfI/uOrS9TCiK6z0MT1AtbqPmjccmLK/Rl2Mi28U2U5BKQNM
uU+H9DhaTCOm3CiPreN9mJl6MXvcql5hDesUksE6tlA5OLU+btxueG1gk691L+kOJuenRat710jH
BNsE2XsIR2DrahLCKpvzRqsrXr60SsKkvS3oJ3HozfIxNG1YLNzY6zEjWUBr009NiI7fceruhGZ2
eySN0cLAtEiKQnuxLXAycOYfo0Cja6hOXj/ZO7s/+FHWXdDYbnAI/vIM2G7GTUvtbIrMP5LzzBna
i/wzTZH6OBb+RaXTe1ehv0tWWVzp2x6O6AMwG6TK4Blh3Azl3jQZqAl2eayRFNciEdHSSuTBcxq1
y3R8Vao1X6SlPIqkeMR/Ha3GgfdW2GZ49v928jLEHp+6Eh5Gurbb+WrR8N7z9MWm0yRyaytBQmfs
8sqSV7rOGjaJ9cAE1QvpCtRO5206HQ8A7ZAXjRp7i7OGYqMwzZ1jcWPKRnVbHMQbPRz8QzWo5iY7
uoaYAupN5IwAL2dlbTaHMNBgTyITL7s3/YR1G2yLamwW5K2ZWKXTaTtUHNDgcxNCYerAQPDLsPeC
kfRjEB2DZzmPEbArxgfVo0o6tZqAaspieCA4jWYpNi838uReJgKgjRt9p5YZfkyoIRc1ibaFDpxJ
D3AUuDUnESiEB3qKLXyU408ga4/spdAhu16jGdUCX1W5cbUkKn8r8Dd6i9/HY1IjFPuTJwhoGbqO
TiVG2G2evo8RgvhiZOkQnctmjJizZWdBnr7sQczxW+udTYQXcuhbk6GEkkzJS7TqhX60Fdo3OXmX
DkrX4nf4EzeXImmmddoH08bwOKeAi8CbhBBwv8ut7eCoavNrE6hj5gYIfjjY4QaYc1w2VTgtaZ4d
ul7jQywuuj/kOxdvJzdq82xp1zErrSX9s+imqzLekNGwpEsH5EYTNbkblSL+TTvj9Oa89dkVpTi1
sjuKMeof6vqG6eMmk+LDg9C/Ug21fcm2nEdgVVpkyBabfJ0yJ/WcPehpUkY7w9kNYf/+jzcu0sUW
Umqz8LV1CiBoB38Xw6PRMbAvLGOFsHG4t4VJYHmEBE3q3q2usp+Q1WGvUzTg9hbNxqljUmW1yNm1
kWxWqa5zkGg1jJN/k35qbpTzIGG1Wl86lc8YENdu6w2A7jwXuNyAuWUoj5XuDpcm89Mtix0kGLBk
TgcgPLJD6ymsh5WukHGh4GQlnqGNaBZhRBUY5fSJP0A2nHw7mvauGL96h5EJ7EMdmY+2Glnm94ND
Jh5AJu0IucOfdyjtEnUjbcXa/8xFrN+7Z940KG0wWzneicl3jW3rUQLn9dWq4vod2CnmU3CtwVhU
GAWrlhZQ6O5azW/uaR4ebS3YDp5bP1j1cHIH1FSdLcnzjic8X3SpuBmfORxBKvjUJQ2/0Br7k95J
8E1o0B24J23nfAcm3pTKJhinJDhgjyeBsSoybp1pB12URpxqc62RNr5KHTdDRg0lJvN3hYZXPOsY
ShQIlC9591Obef0c2opmVpKdYNaB74c+SjDgt2dN8blEJq33KbeBA5EW2DKb0MnQS9wnmZKPrW99
DyoHxmX0krBFYIb+0AOrmNgYVKInT9BgGCTdqHu0RS2mdW+Gks1A3BWY6oYgkmWXwTURetjsuhz2
szhyfSADJ+KhL9DeDqQQL2CYk1SoF4em9ao1DTJtT7OSxbPt3IPMHUJrOPw5oOMXYV2zg5MoRZUG
DCzZFZPLOzURe6pxXBV5SneDZ5Xw7YO0AcvWrENdL49J2cUb8pWCdITznnvNKR3tDKejl12lgkI6
JsMxywJva1GAbEfIQXE+NVszLF4Fx7tF1RQpI3N9bSEwZc1L3aWQ+kcN+/FZ0TukjJJ/4zRnaO0J
GBi04aahYcMrKqZfnQqouOovyB7kmQcWFdWkbS0Ex/vIS6tN6xjmVhsKph1Wr61ca+6Tmp0DTIpG
ZhxP+RWtuAmnsDXP4L/Z5bmyTnbT/0nArYFvBk2aAs4gyHcBw4JdpMJ0i/lmr7XVQ4qDclWXNmD4
iKGPhLBGAPqEyUNo+xjsBbwt5yZL/YVQpfSBSMg23weRrW2hCdyyyQSq0FGAjQFyZtXLhxFr6qo2
zGkVZCH+V93ytqmd2tcy1cTFrPtlXtEOMGpVbDyMJ7chkf1txJ9GeAGZmYpI9aJj8m9HWnjoLXdu
LqXGTc4ftHRA9pnH7B3zpwzJiNRIgF34EyEMQThO6zpieY2ods7RpC5xnff3eje1NT04LzXuxjwL
8mMAhL9fa03wBuMImoT5P6/WEcNTmsbFVe9HAEpqeCJ1RdsHhlkt/VUWiu5V2E536Wb6aDhV3ath
+w56Yl7173fzWVLjqZIiKQbW1QWxuQt9/x5oILlrznG11F+tPkcFMjdHZZk/5miIR3BcCpaBGDPr
Ee0EJwcrYWUrd6LU4jtGZlZaffon9PD/C/5Kdnk13n7CuCz+XbmH0uv/Ivgr888s/vw//sc/Wj/b
+JdlCMd0SflEscbx/7+lfpb+L6I3HdMTnvv7LRRP/630M/gW3QkypUkLRGnGC/hfyj/N+Jfj8DXU
bYh5ZpmK+/8i/RPC/Hfxn2dgicGJBBzXoAFGsN5/hHaD7zO81kJUkDmMrUd7IiA3r6uPLnRp6Xua
96B3Tf1gN+gdfr/Bq2aCFpTlpRFlAjsCY+/vN+xCH2nOBeZJEV1wczv13DZO9QGnH11VrC069IOH
ye29ZySHGzPOtXcHcNEGwzbAMyJy3pm+ZAx63u1QM3eVRDz3++U0HPfC6aa7YYUMleF38orTrdX3
8XOtax9JWARf5P89pLkdvcbYZTedQq+btcgh3CkNnsuMkrgfMSnUhrU26SkXzJrXU96mN70dhlOq
ynflNGsjHYsPIuWMFR3IDshUYK/LBskI2X/akn5vTd92dB5SQ/SHRMAAsqmrXgotuKdGk3zbMnmy
fFxeGW/9QLsaW1hNkxxtkXvoChQRtC4jOLdTTveQ7kKLG0v4RnoWxXDU80R8Jcbc1RBhcyepTO1U
35CHY+XB3ejQw1lean5VUXhh46heNRXnG08a3aFiGnftRA6jLNwGreP+gZqsSNv6IfyLDlAsomcc
rrPlFkOQC1XojJoHYAs22xevmF5/HxsG7Rq0QP9pe7BJ4lrvr2lChaeFgj1XDPGjGtuLkdlknxlj
eBAyHfZdD/DQ8ppsncMj3rZJML5MhQFyB9XeQfPyF4877+grhzDmIjAf9bRo1xNInIchJvlJqwBG
FoNmbWMvy9kb0nQfOP54cFQ3cf7j099vsM5Z20k3/XNjJcOm6OFGSrzNhCFVnIITAz5Cotn3GtbH
cuhV9FKK2l30g6fe7B6oPXmHjm73r7S99SUGgfrmVLazLjLmRl2lQQbPp/QQa1Z+AkGhbUy7ra8N
yvdVxa/qmb8tO21imR9Z7T72VUkWtPbKLT7ni3fkLhmO+9WO7t9+dMI3Ekg6Nu3RuXG8JPSrWJci
ysCgO3iR2sQ8IqJPDhPm/T2wZwfLeO9tLCl9Uh9GrMl+p+4WBcESRU7GeThUQGpG4t2xBGFAdn56
LVslRGbEnPhOGSTUaNESIGHaffflDmR+1V76zmGHYhFuybOpitkhUI6PRkcVWdL5veAeYFOGzVg7
XM7l0LSb2B6bR+kLqu0acVTWk6Yp7VT88dW0r20BqNd3d25pcyxz0uaaBaH/IUd4eZXuxc/prAsu
B0EIme1UW8LezCORC+LAETvZKdES38hJez2C+bnoAyqlBBBHWdvyq8njAx7M4BUWfLoxS3zZdjRf
cbPMrpOSR+jWJtf68N1TIK/wic1vja4kgn/vkBqgpRE3ykubmmJd9HZ5g7ZiL0VaWi9OJWnbZ7b4
LIW4YOAE4Fw0b2SxYNAmAIjt37FvpOnNmjT/T5ZI97UPHXcpe5E9mlpGJ6MM9CM4weqYAk7YInwS
18DyopWghnll7PC3IW/pJ29n8q7LsGEqvH0yCs4D1kSISS71J5Cp3CW26i4OJsOd8AiCkBZiG6su
/Ktj4WFXtkSKWM00e7//7F0hSXiQ4xmovoXpDcp5YBjywzcMfOCu82XnjKupQZxHStByH5IAtO3M
Knr2KuNDxz1zYmDSMOF0MdeMUfgIs9o7w+PIuAXM8WNSAFkj7AiPYdK5dIVQZP3HNwwaBP/8j0RP
p3/+h1mV7w3G5EOZ8Mq7Sv2JDS15N9ywJRg69eAKN+m7Q8Jc6cXhqy0iVgC9BtPRuum7pnqXwoXM
D82wqidRTfvfryOoIOmT/KnN77MN43D2w88i8YuL7tXWvahCD4XjMG4MpGl3zLj+yQrF++83zfkR
FZA1Gib+5fcB0nPxfjRcKFrV/B1dkkMbZkj0DDz7QTWQIEe34R9fHxTCZ8PqJIpRPhWDOjVh2t4J
82r3g+2/+DpyLILLtFcb+Rg3itA2VQCDPErZAqvWLB/iME6fK9pUteUVHGIGCvjf/wE/lYNKUAAt
n5+ghw9uDzp6RDWYV2uoXn+/3PZVsE0bi/n4/KicNgamsT4/t66Ek/vy+9NojdKsLLhQsyI3ljKk
a93K9hUzsXbj0AxbTYZoz+av51l1TZkNPbmgXbpAuWSG1f4ZTxuHbL3IrzaBUGtYbDp9YsSxZqBX
z0NEviSGy03qh+l7qD/oLFffes6MBB+pfSXv095HiBI3yVBWz43XfLRAV99lON7eonFoXtrSqW9Z
CtkMRe8LcwbrgujxkTT1o62TS5pqg3GFFQ7yoPdJfGBYtEDBGL6EnNxXXpgZDwCkCWxgbeDBXo/i
RdUbmZvFbfTpBaeijN+TJH6hTUWLPR6mp0a/Ck1PfqqOBcstu/S58Mp+rWtjhoKURlnJaH5LMaQ9
eqaWL+2OYLY6t3YTRmAwMNXeRFX4iealBJDpgIxEerTHcg31qXLspySExZwGnf3SVpZBlqvtvtku
M+Cu08NPKey3xqmrL3pUl6geYdsXnn3E+rOiVTIAD+kmNhG2+RDi+9nG+Ij91a8/PGbSuCi0r2jm
Oot+YEgzaSD+2AJqV/lkUzTDflSDts89qzliHCh2Icqzc+/T55XWYD1gE5frsi/yW0m8LpnEoQsA
wIIk3DXGa/a7c/Dn/agz9kGr8r44AZIKWUKiQb+NEAq9CTEpa/RGVbyY2FBN3EJLmjLpzXbMnUbs
1w/AQKbfTf2D4uoIBMT9NlEQoOysv4n3eihMnndMh8eCQNevMdfvk5/7fwJHeyaXs/njaB0Unzz4
JNvzczTG7rOzja88zMNPMB5/jbQePgqfO1MOZvxRJKQVeFU/HSscdMseI/kqHmRz8j17fAiUpE2d
TsMf6et721HqlYWIoDCTis1pDeDkonhg1oR5NZXR3ZT6wHCzKV9TC5EhFtbgE5rYRQAcDgn3mZvA
XhozmREo0NhZq9q8u3lrf8CXR0RmtcUL53HC1shdulkjkMfQacD9OEm0awTkkIAqKHXr+kCoK+nY
QxGc4A15m7zy7QcdngUcake7MWgj0UfV4S1M6JXMsl6R1O3PoB7zsI+/2xTtFiIcdWPFJbwr5WQe
9Xa75i/RvQZT0XPlJ7+s9O5V93KgcJZxU+Qa3ZQl97+PUmmbHmsdRenvp63ONI4Gp739/ZTrI0ey
O8jL76eElEl+T69d0WpImkmEoVwgEazq7j2Kog0XULgtnE69DShIXXtEEFbY402YyeX3y5FD9xGX
Lo0M6pI34NAI4rJ0BFuZXRpUNWepZLdKyHJ5T81wH7LKf8PXeEPxnr7oTqcRvmbjF//fD6XYkWsw
Tvo+qspNPw3Rd6NhL+3qWGORcuSu1Njopd1m9IVIv/h9iCe9jT6K6R33OitdqE8nV2K7GehFgvd1
oSED7vl9aDggns0M+qO94o8VEpyx7fI6feqzGesHRdYt/Jck9mEFdLSKqSv9FwMGytp3Z6gVBIjl
f7F3JsutK9t2/RWH+7iBuojwc0Osa1G11EFI2keogUxUCeDrPcB9nvf1iWd/gTsIAqQkigSQmWvN
OSY8uPJDj0+M3/n7VIzjVgMTvL4dxgHACB+ML1FUZ/uwTKLV7+MTE+eOv2OE0jt0pa39/jWw5T+t
wfCuU5VRjWmQU1NbKz+8KCVTB1HiZapgHkG1aRlQrPUoNPchck1rm8qxXtIOqF74bcwdTRg9oOLE
C/JtMCEGSmATRsLLwMJrQWhuQ8pL9KvRveKUMFdYJa09ECzYQDLsfea9uCoRrebNE0L76OoG2doK
jXFP/EhNgSmR9yNWjrNOfPNtD01lRUndPXahVx4D9He7Gk2yyrLuXKuuOzeIxc8pEVcoMKkQzccD
0Sx8ulT3Ik/6ta0ksDG++ofbpqLqS7xXeZ/aoBeSWk18fCaps5KZbjnU2aPfa+njrO4yXBne3/YM
x4alJwFiBZEZryNiGtZDAZlJF6TuGTIOXjEp54tMWtohZBx8HQip0pspeali9Yi2dNxOAqW502n+
OxAh884QxnAO6wJ3iFZ9FTVCjxQ3xpKGXMiU1Oi33cAsN6HDr6s8fS8ird2SeAdzn5DTd89s3/JE
a69JAfNt9AIALPPLUtVxH4BCtIHcubVlpz1oM06010L3ly9fprwV37AuETzGmX5ft12FqKAzN1WI
ltwpO3sb6v3h9n4QNTkrlefeFsRY/04D6Xa47+xmi/YmR1OX+u80ZrZ428tn2SBLaOqIJopRo9We
V2iGnnS72oQZhHt/hALtTUApDACkjqg2wIbJzGXE3vfkvIL7GGe40Yx3TG2in0PXOldDXH0gXbsU
SRI8BrEXHmoqtYQ/kuiCeQntkO0TNxEOPfccW6qTb+f1qvHrfqXpRKLy9stD7XRnPL3uBUaVdaza
/JTYLENEm7uHQRrBAQQVQ3/ZV49uyu2R7iOBTcCXkY8HX4IAs7dAc/IFIkIbOr2frNwgri+5jKeN
ohtm2uRt4Pfu3h0bNK2031w6pLuR56CgABvJ9dw+u8RCheCrITZ1DxG0hx/Kmw9IheqdAta2UqFy
z4kRrQI7kZzw7GHt7Heti+MjSE3WdzZrdYgyqH2ltquCwHw0kk9uqfEJuqxL4S9y3nuzT5GzKo2X
g0goHLIKXISKpy4l8MAiUebSW+0j2QIEjmZc07ebrDmQG24IRbj7RHT2RBI01aGfYMaVSC377LWJ
dFevgXDNKbZupmhnWbrxPbDkoE2CXrgPevD9cX5IW/UcawgxSZoQp6nsjx4y8Ngc070dqpg9ujxm
Tg75JByDWz9ZzZVtj2/NCPhV0iBPfPPTHojmmx+0DOZ+WVgXwaKT2k+yclQ4fmkmUS/E+KpzSVdr
7ZXeVxUzBNlM6vdepIZDREtgg6M+va9KlJMSbe+o6zS6SD+76DrutN51waUAmhlKf6/HKj3oifhM
SdYBUhHk9yUuvd91pzEiz7TmD50GgaSdWRi9ZJ1hPzLFrqJADxPORzKqNWs3U+Or4SNMEIDAjrdd
lQ53ZZWgqPai8CLC6uN2uJPOhC8w0miLtC92Di/I8N3yIYy6aJ+7o8q2lekuPUcFJF6ldC6Zjbsg
mJFdgAM4DnHfH3Om6cfb7p8NqS48WwxfgGGTjebVv1yUwfC8XP2aja4HtSU8GW6nXzGK69cIscQ+
TKEpJL6TnqVVcJ6gcEaw653i4EOQZXe87Viq6dfaCEw9D0r3qq9cx7Sut8fRmEkkbkz2xGjGV7Os
42tmpPnCrSWDbO2m5wbO2NnqHW8jnByYv9ZcTUNrHvustI4BEuoF7K7oQ8wuFnhGxSZFcHSHi8W5
d1Sccb8kH7CRzj3GZQr3CsRJk+PvyIpqQj/vQ9Zsa+JU3GE6/j7GmL20EN/iL8jak87JD+WQ5nLX
epi2lHcsLeldkbbmXLoki2uIuoAVmGZ0qMfwNbSdBjB03OCZTJ2l53fWi++hhvFCLwdM7tO0t/D7
m6G5phGev2h+8hgDmS6YNT1QCV1DBG8eihoKsjUFAr49u8EcbAsqhqypgBClNm3UG4R9RclD0VPq
+uAjUGNyQi/3odfvZULLCyOSETazRzYyL6ZVQSb242cSlfM7NGEzsIiwtFlQGuiyoSZooJAjkzun
K3bnNYQcdgq0XWAuHMhV58yuqgvckfKiQZzYpZP6FLV28kVzGKLRXLMi8eijVurYhMOwoi+7hZSI
U2fojJ03aSi9BvmsadGx9P3xSIy3ewJWw8UXp/RsU5GhZwEq0jvRkabqqaa3vL3t/dnYcihXEQgG
ZqNYOrAnsKmt8gBfKcL8wXBpOnVwaadGnUlJByxsBpdkiJ9Y9rin0fZIFta8Zmlwpj0rMel7FgrI
0wCRriu6o3eOIZhtzRvUK+KA65rkqxa/Yt8m7YM70X4HZh1uirJrHzKJD44I0k0FVPaQaF4LhUr6
aqXStFkA1ocGkTFRGHTDfiKCPd5SAFjZJr6W29sU87tzyuLvUYmAXvCnBvCoFOnRu95Gr4ONEl86
SDOdKvLxn3A8Yuq26OB77PIB1SeGwHPYYHvjEjK/DOw/wmOtF2s/uWMTxQnGhciGntTaFkFIk+IL
GkNcMh1JmjO0+Smn/7oIUATjC2gYHFF0rAGLZBd85DCGi+aEPyFb22HsLSs9he/Yj8ZSp0UEb4mb
WhGhaihdE+7NvJkcyJox+KO9Q1N8nVOAWMs6mF4rRry7aRiak9XjQfW57kBnNNMpS4h99VloooFg
97YBzstKAS7e1phfrLeoSdA2TK8+fOMid9ttZIAdxKXP2x7acdfoRfvcWz4eDDzv5DA6zbOGln7l
0/NqcmSkWmwziGCSwERD/O9SMT9YT5F3JLIv/nB9yNMy1cptaVjv9BzC820zCbJKZW1+NUygl4U0
y+dhmBGwXs/KlE/tIActXNCKe2n6yfxuB4qessdAg+l5LGT2GJs0hx1AtSRaeedhmIqXrsgOFFHk
9bYn+wDYXB+hInfxOFXdxfL7U11V1AIr+y/6+iHXcOtsmr7Qyb/Tml1LCdSVWoqEKkbCaUSBC+QF
R2Gs98TlyX5cCNNAWTPDGqt4reaL0/G7qmAbZSBYGzSVY8o8A//hZ0+q2Ak7evtqfieBnr3KyQrP
XR7+RFjYDpUZ/EhHEsWV2WRSOfSN9ygdCJ9qUYnb1b0HrD8xrEM4FC+1hTMPC6N9SLpNLH1ES73B
EqM0xuOsw3bxYJ3duXlLqE+/Rq//U7tqJEUb/Zt0Ff6C4DsYzAFGyNS/mANRuDruyuNtt7fNF7IG
mpVdcbXsLKTLr2WGzgc568n19OZO8E2eWpSSpwQHZBWa/KO9jQrUna0ltyeCELwYENzV7ZCJRQH/
VeCs9RIZ9VTVDeeGVwCdnbSrAAe3GVMJIbjTXSDaLlEZumheYK/Uz2XUD/curKGojernwKWprhyd
YCMBZpzvPSPcKkcoMW9SUzWXOoPPdXsiTJA4VwP8HdHKnClSbpCuOGJeUVg+MaAbhCZ3yTGesoTw
9szepAWKMy9s0tcpUT+OQMZw047XRXXUpYM11u3/3kTzMVHeGyP03bSinDCvvP1qJhm9F+4c49qo
cTXlCfaqKf+ZBFAvJ0gNUlYMUmqM1t5qXpxeIs2ZlkSAqBeL0CzWp8z7vRGoDDBRyBYG6ynu91l3
xPWW3GH3MddtkT2nmB42mUc8Dz1nfTlFtJp0pf3UbW0c2vIvu6AyEUI+WCCSo4Pvi3DdIe844PAM
DrXeksZJaeF2CIr2RlLRWowExa46PLDJYuzpeiEWoxOmR8wuCJpf+p4LLgs5xc4EKvh82x38p6hP
zD2dvORRGt0bmP/kk/aaWGB19k9mL9J7hRPJT/VDOA2P9VCFm7qDnHPb2NQyO9xL2Ws+IaSwFYU1
sjODfRFE/gOxEvJojPrbJFzA2oaH7d/hEkEK0zxFImo+qvDTbH6bFwG0A7F6NNMPGRsdkmfHfpwG
58JSeGtZIvhEP4c+C8+khr574wXgr4PWI/6XcYQYkmE63zZubPjHqfbuGkU2M8km40GO9L28uHPv
MXPX8ABBsRWmr8ghUdNTmIBS9kIEtYqb2WE0GWBieRapgLGn684W8BMVtuC5cNLuUQO3Ky29ejHr
UMGsk5fUompNh//daSyY5UU6hwW25Ys/UDq3kO7d0cgtX1yHerRrsqy2TVIcC8tCZKBC6NYaWSGH
chgWeWmpk0fbb11j6UGqG8lnveu2HmPR9bbHaf9Qu0ODYcuC/0ygCbd4TBkDkmW5NDJM62D8yVDB
vbVyh6A8Ud4Rh5S4euSxaP9kdCC5o35pQlqjTSde3f5VOGiPciOtT4XlyJMczfLUrG+Pb0fr1Ni4
KknRLNoRAfOw1/qky/j5IGdpni0IVeM/JQUB6R3+PFQTxjbwAsiQemi/iVmV3jjI6a0W21dvhpSJ
sypZTXxCaxEgrPTb6RNqcLyyAyQbeihw7IUTrBOtPHYBNo8qatcURpJDoccrMWbom0u7vupoAtb1
aBMzmQc4AfzoqapDwAXqUBd1colcyNuhw6a2rA0Cffdgk8nYwnmCHezpl76FylBjkI5mI/kaZkS0
oMPiLrzGpVxduNVrMMDVaPSgWI8BbpKyiaEe57+3EyOQbKYB1HHfH2QtFHrCoXvMLWHceVmlf3Ph
EcEY5D+aHLkxEw/hJZTqrIYGZ8z3vndADjzBZTFuYZCb0lsK0lEulGXdS5jlTBJ1b1MXxZsTN8E7
mi4T9xaNTgrT1ZOI9SNZOl/CD/ptXAyEFk+0a4yyeml1wgSCpn9wZ+9rdNAGNz7kkqmhbBICU/Io
j3aGmEoyuf3yQLX6q6AXuaVO6JAJ4iTNvjX9+9aVBRyK/9wY4NMbyvq6OZEc2v77Rsy7TTgeZQu9
w8aFDO6O4PvJBnivM7Xxay/Z1kPtPFIyMPcVCy0wXpr9mMLi3eo90Si+NX42llH/5cxG35lUeTf4
/roRqv624OaRNqYZL0lIjh31M30vTOuUdWZ4JVuywzuBOLhwg4R8OsQfOelxePCyz0FwV5eGPq4a
Sua7MW+fuANYHyalgNl4II89hfMH6WcfXRuaH77DtZhmRnLyB2+6jrX+wwSPaptqnl3YZJnXjx9e
Ate+iJv2PZqp6nE3iDfqhcj6Uit/5d4WLWJtTF/CtqgXbuyT3DaG+VZExadNIukvg+y3rqmaDy0n
3cmIWuOMedDc0+Ie1hOLkCeV8O8DsEm+JPxYK4jW5jTWr6MTyu0UmEhXx6oimvDQ5mP1SfzPjKjF
EFhwKyd3EpNPl6VbKOsjRmIjf+zTia4cwLp+asZdHpA/NXgYZeLWfw1qzTg4FaZdfUr0DfE2zeJW
HswCTB4zD95ZoRvw8fkk4z3LIdjLXjIea6/SThnmJ+w7NDOakomnQRS38Jz+JaW2tjQHAugDabib
UTNXRkGyO0hL+wH7r7GrdK9ei9Ts3kDsrClCi4NBbW3RVLZz1N3MOUoT6njneOOzm6hlPZra2zil
w1ZQslzRTtLemqn+8gcwOzqTuHtrcj9uh5ntWyuX73lrt1n0zr+xSmWiI21JHJz5erYAQqnBnw7G
xdDT86nbPnyxY5z282+l71Ls4rLOVre/SQWE5qMkQDLACHAN7R9dJzksF4R7M/HblMmQLEvVWJvA
J295lsgg2dtM9GcXNJab08Tiax9k+Q+lAm4Xpl68F4M+L4g/QQR3FzsztRXLkPagUMXdpYntr0Lh
7ITPRA9/nxu045ESsMQzj5rEcChDDZSWd4lIJArSMoUwQqgSJ3e0qQM605kgknmM/b2du/lCObhw
zMjWHuPmm2ALe0ul3MfLZufvmuXCJslUes/KTd2VBnEItLWL3VziSYZw2pgJ7Geq5dUvsy8ZQEH3
LFvEr9Dqw2sZW2cxFg6EmMZdDu65rEfqnjaJzB2wPMDROKNFvYv68EJ+6DHvpnDl5GIixFe0l6gd
9YW0k49KFD0eaLlBR2c+dJ0QW/KSId5GdrcO4ccsJ+T9lxA7MfdKM0UIP+6A/rUPt02qrIachACs
uQd1bOwtcW5bTn5sZ/JgyE7cpQanWzpZv1gm0/ss5VaF+OniwUKWLrVXLW518pJwEbZo/tbazoHF
fM7TTm2a0LeP6itJp2KvuHtpCYWDxr+y6CuxWVQuHxABzFZsFBv0Iq+hZzgPHWnoD+GkYe7gpN2m
fKEP0wAcSBidBAJjHOMo+7kd9ufXm/o3jahHQ6nlFCP3dagYrZhcJTQYy7+sFigyiq1tGhnPynBW
WQGy0g7CX47ZXSM5wV8QQbsc1GzzcXoTHIwkuXao0hPBOCPJuR4yxC4zXibCRVgg8lbdqTlVBZYg
vYw/S4f3hhevXrVRQgB3ZpLKzBi7spLSPjnz5vaIuxN+cAyOLAsIzhsaYS6jSW/PcTaSmMCkYUHB
lNV4oG+GTvspkLxA6Eg//ZTSfmaY62RgoFNGjEZSDPSCKj67KARJFYnmXAf6QD033Im8HJY2JwiB
sfI8mWZKLp93Jy0U6Tnou5Xohuwx7O8VDHpy0yCp64V5H1M7fs2CtWtDHEhqMV1cX/zCkP+umEPu
i7FXO5Y99SLwZ9Jtf4z6ydvQJITEmuGF9ioI/859C6cV6hUY/IgaWTP7g5now0hA776xs/pzcsgi
s0ni7Eg0VSMdNKeEriBjlpnS8x97zNFMxwKWhQEYddXIRV0m1UsD5Bo2QyLOTTy8ESLcZp23yJQX
P+HcNRYusbBHvytmyqVXkhMXTi+1wDvckaHzVg8ZjA8nync2nrI1SwqGQMDqwLDcI0TQ9I68vDKX
zKG0+zIGeHyHZpmCLqmlEVEFVEzqN9o/n2XZbwWrJBBGkKfgx1X30iCpzT6p0CMSox/3WitIUgG5
vDQ89cBKwt9FWd5fk3mTI0/zyopEGJ9paF25cXDXVvWptIbXxG8gO20DjUzOwTOedC3zr4VG4JKK
jHHd+wFgfxvXv2X29yE9jE3oghGhd4WvW/lXmxrYVbiQDDk/PuiRyLuIRMKriuL0ygqMdYRyxV2h
+D4mhao9ZI3rdba95hU6QbHuZaTYv3SDFObzYD1nltUcml6UgMJ1Y6Xzd5e3XVj11r2k9NwyGXWa
sV3OcgRuLu1kQ1itgrVlPo621Ndgb2CUZCSCYvO5dlt6S86dbkbZ1rQ9/zSHI8Fizq+RmOGoVlKz
Wumya5/KYVNbM2pKuHAEW12B3IZHJ1VGb8qT8Cg08zzZwy8Z9vme1tFEGo+vCOFw6qtrQVo3ZMsP
RRrxh8ChrkMF1V713OCVSfgLwYlgq1nbX71uhr0GdUNggNjCI1dE1WBoi7Ee80YmDXAWkZaCbkY5
KHHR7UxehWPLFV0Ed3nbvb22Sz2EWrvUI7tIFEpeNStw0X2RMperdBkbcXnnWSSfVG3W4NGq1Xqi
hYSDUj+Xwg/P9jgt0CnmV1cS9K5690J3aTgByDulokDKQjw1Fb/vQaTuLscndPZqqHVeZVxjXK9X
v3Ltg0L13tXD0b19JDH3qp1uy0+94bvuK1a8OFWSbRth1qO5gm6Lb08QpIGePH1p/G48xMpUW4op
WJ7aTKM3xwYqS3lsh/qskjo8IvrcSjv7qy8BGYQDZF8vqNz5jldhD17XaXj2rdzA2GOPd2EVVde4
KJJLPAHv8vXy+tunEP4FlaDduFV6EFnWHju4NL0NMo8VCKyGrHKu5aBLflWySMO/jD7q710/QMYZ
8uFbqWpQps83oZEEIkS312TmMDda5+9uRPQ6++pr02GaAMedqS5qB2NrM7OZ6Sdv5BpxlXrlBjle
ePUwB+FmqsqN3esmqsRdUFjTkWyPI0Zo0j7HUe0V2KtV44TfbmYjy4ODgFHilAyme81Sn46z2WD7
yhLvejsmzRDYgt9s6t627ry6+ep0ae5v1+rkOHO0FAaH2645X7qF3FCRJE+2QzFf8v30QXLfK1Yo
bdUH23G+ExQ9F0HPuvLBUQNRSyDaIynorD7myCG1Kqg+8tD+FWEr//SH4LkNOvUNkOVMbmfxl4Pj
pk2q8MciJ4aAEzNGAEj5x6oQjNpvfij89M4xr7XQGw4bRMjrckQ8mJFa1SMWKSAbmkGY/CqT9DEY
ne6LmyHGKsf9MFSJtWR0qnfGMwJEnNp+zaYeq3Loixcr1Mjy9nP/KdUK2ElWqx6TgaJ5yjn0AFmB
qywBQFQJV19NozIvBBnUa7QCiuCAWe9SxO2JsCp/40ssGEGBJsAkAuugEZ61Y0km9wG0Rnp9Dnj9
oB8OoT6pbZ3K6Wh7trFpYYee7DH0166TuWcHMfIaybp2iZg1cPL75dVV6CvtMlAPLQmdDKKZ91g7
ibXwVFU+ByU+9DJpDBTESK1NW8/etJQRDP2h8R7QhbsTsi0/e4UyEHvRVxiVV72Ww6+hpaun++VP
72Zrt41i+ls5hXdR0G1O/G0auHzu8bTiU2EoKkJgBCCQsOeV+sopZf9D9tPeagb7V1+JezHWyXeW
aa8g9bpPd2Y/1q3uvbtY63gLMdIUjeqwh1X4hVp6Ti1bxy2H4oivk9U++Nl86YnefKipqC7b2G+u
kOOaVTsO+T3eymSNLUM7mykxVC0ylJODw3qj1XMV2taarcbN5ABYodphWjRpChXIpbrcxjdY5YeB
v7udiDk6woXTNoqw6dNkoUcbNac+y7jsUP52wyUtWWzEeFnvM2Elq47AjweMyz3Awlo+NjFcq9Y0
zCfLyluS8rTkpZDAXxo3Hl8tGxQX99v4vZvVUx7Kzw8hpy89x69btemTtJBoiYaUVbsa/1L0Y0Us
KC97IQlvnpuivRpff3/uBBExT0AvilCK84FZPXTxgTsl9U34v33ut39ZkXWK7QS9uuk9Ja5MvhTX
FYll/ceo0RqUowre7ImiV2V47asdmdpd5gXhcydAghlCG57USMW90cfi0ewz7KZ9GlxNLGQr8Nr6
fQOzdlUCNrl0UJbWHUiFs47nYNMAXTnpknyaKg2To8xZKsGuSw4Ng8+OVn26x/br7Cl5F7sxiZyD
RIW0rQpU1rVM1UbSDzrV2mQx47KSS8DteK3IirxH8SxXhXDVlZ6+SawEmuBANTB/pix/QmE30ZWC
1gsZIl1QMNBebFadd9K3+jfTJwtLOn30MXJaR74xfaZR/gostPx2telSNbAWbWmCunf0H30qVyGm
D7Rn5UxeqqqU/vLi98cfuJSdwlkMZzDae62HSo2RUVlh8sOy4tC5qvlVt8EVq775Vdnhu4f2+rPW
yGIZY0O91yb8NuU3EdUeNBN4y9VLEaBsbJVIn6FVgCwAVPPooPVYcvPB91mTBxUPZHAy7AwrWyFF
8HwSw/o82/exFh/6tI0PXWL+/chpW2q7AI4JxfzPY7dHbuMX1d2fVzfz0//2zJ+XE0OIJ+3PK//x
ZxqKNOvJNq6/f+Ofn7u97rYbFkS30iEiViLL4oMsx+iA0eLvjfe/HxUp6e0wjxBMCgblwarOeUf5
CWLJwaK3fMl1ozlGyl7f9tAXu6S3tEV5yP3pCKKuu0xIcs/5yIom8C55V2FWSDm3u3T0iDVLkDML
PLtzJSfa3A76yZEwItbCxILt2zj8FTOLJT8m1fKzHIAMUtS+K2u9YFitxDX3M4thuWKRXoutawEE
c3LNu9oEiQ4ojFdm66A5YYEWl+JZ90r3qARGkdsuIkL3DHHq6VbTheLfHDmzw3Ph169QU/znzPaA
5gzqF/DLlDD5qTm00D53rVTAyWpZv/oC64iODrs1smJnRJ3+JnuSbmwTK7bS3W2juK7cMiP3biTE
xaqltWfoWJmxM/4UELhooTcWCjlhYgbAoDetsNPfuW3sIeXk/k3r821Ajt2Q3tz66caTQ31wGZLO
8p6IO2zCZK/dNfPrq7qnW+M9o6KCosDscWuwGGLh2B76Jv0VIVqwO+S5JAx0+ABwnmgKlowvA2bB
g5mtQieWC6MsEgRX+RmuT3C259u+OUbltqq52TDXJKo2Iky39xJtlZigE6reoO0sMmdRQZjQAHEh
y4AtQ77S0METrfsxXZnQIPZWPuNA+55UsqFBoF+eE4j96875MrT+nKnoMcpjcLtjgGeTGpgeFwTd
I/BbGcbVoX7wkHhfJfOYlSAfa0W9z3iIoDTRi4teJ7csF3TaX9FfAQ5ynZgLrXqj4kQFTZVy2Qwg
PS2mq0k/YnAS5URERQo2EhO8kYtqEfWgQ+KkOY6G9+aGjbMh2LvITJ/aEr2TuvTUsQ+Ut5Koou/K
IZeg40S0Krui3GZUaboxLg79JIuD4b+KLBV7BxUsVC0oesMIWkDarcVavAebF47TNp3DUgpK+J3T
ktUX0C0G48csquF3Eq9kKwftW0YMoyXVhxgy/JqyfzMUiRfZs5e46q98AkcdN+ojm5p2HcHkWMS4
doCBAzuLqfeSmtGvpkE9WuJRb4zggodkWisHlEEB8NnVIWRWXWEDkdi5UfdRTooKemM95eInTOwP
r4WUY3mTu5Flt0d7usqmcie6rnq1rb5fFnoFHE2OD0hoDELMxEpzG+RqXfbe1rWPR5o4Bb2TnGZg
BAovKrgeCQGJHKf66jJvbeHQLJypeOACafaaPTs0nvQptF4HIuwUulCP5siX7RIF4Y9VdBYxih5L
p4mMAqj+MqNgBbG1ecsVlNiwLTcqMbutStAwhrA0+3byPyIJlRuYzLTEVl7chaWuP7iQ2gVpWkHq
tJ8VDNQ7gZL43mYhe/RLJg1dOHo7ii3GatC1vS5s7dmqdQ2hdCjXqkEeK9y7gUkPlRXoVXrXXMAi
9rsEj80z7PXz7bmErNVFWUtxgrBW3nctBUZZP1XEd79XOWss6fXO1aozTPFBK5fmCD69LOpNBqGW
ZEAmXE7+jYBt+sgtgti7jAx6Ffrvk9btYptmmsgS+3l0vyNU/KzDnHXKN4O/idmHSbHmh7P/EBtG
+O2j/W+ivGWCJxkASNCS84DbxuLF793xe56cNJ1WURps63svSC6Ty+wkmLLngbDBr6gsvoLGdz6i
gWm+k1MA822YRoWCWo6aptjfHikH1btPLhgl+vmZP5t/vOYfP/dvP3L7FX+eNuos2iD4PLWejFg8
g4ajmEJ29bxRdgck98/+7ZHVRdX+9ggO2mi2q8wHehFAHCiwzctxb1rRwR2hpksrH/f9jGHJyDFY
Eipew8+BYdd2stYXbd8CcNKjeNE/1LmlH/QQ2tLoCCAuOUWp8dHOJ+bU7gTTLhoTtuB75V6k7Tfk
6BbeSwWupJ5xvk5X10AE54elZpB6ND/65zOd4/wXr/+3o78fmqP2KExDrkOvH/YEHw/7yCeqUudf
Ep3Nfdbtxf72iCBk3s9/cezPS5j2rlj+ya2YP5umBto3jbK563LEE3rPWMHEaISp5lSQVa1583tf
D/QaIGRa77U8m2k9I+gYO1JfdPrkXiFLz++M22dzO1AaJssri5TLKNwZZdRSD7SavZ868VJP44JL
OtvZCqN5rDpcK/zy2x+bxjm8e4Kq6oWtc7qdHmIG990eVczZCDS6I2haHPgGlmWfWesGnWxgc514
Tvr7U7p9VMb8UbVXRSGPAYlYpcAgVLFaxdlAqpZdTfsJtB3KKw/GjzeOC8hA7d5vPKYcwHMgcgWA
DzS18prsOsC9W3hEa0CwoNtm9vTdXGRQWyCprIJkfqgaU60Sjx5YkurBvvI2vjdQKY11CGUglnDq
sLk9aoeSRWM0grfnVhtHqtsTD2jnpDrz8HawjcZwK6urR7Kpjcr7F9ZNTKVd/9U5WrIyNOkxiSBG
J6iKYmtKD02+L7aDHUyfVuq9T7rxDJ8RBValkuOoZflKJyHnvbe8tYNy7hu6a0NPPx0ejFk4MLjb
SPfdlRFn3rW2KHzVZP6SPUBDEPaZ6wDTxJGDtlgR2pfY6fhmGfluGopiKUZNPwImYe2vERTFaQtm
XhbhKWNNQfaAFX13CAza0P50DBJ8qTzeZZobnboigeGs6KEn+UB+XubhViIXib4v8eR2s/Sdon6X
PiCSTDPlKcAucDFgWC4m/AaRksN7LqKlfwNn+n1wwTq4qRNAQl6SrBD0NWBd1EuW4kgZ7HCbj/Wp
RYi/UF4qv2sHOgxtv4BgBuY7JqYUxDwrveiJBZvP2NtpS5/f/x1n8f8ZAf93RgC+/v8HI6D79fkP
pgCv/00IsPx/oar3gbA4jmN44OP/kxBgGv/y5wAX3/Fth1xTk0yQvwkBpvkvExFUoCORRk9reMAD
/iYE+P9yuc71wPEsy2U+xu/7n//j/0i5af6x/9+Y1d1XzJ2b//jvs/v/T7KDZxF2wx8yyUW1A1RV
N3rAv8WyUL2UhZXSvqHpHLxQI0CP9b+YO5PlupEs2/7Ks5ojDD0cgxoUgNtf9q04gZGiBEfft1//
FpQRWaIUT6qYlD1LM5qUQRHERePHz9l7bRFCQ/j3h/E32S8fEQTrQRyg6C6pJ4QPmYhYPmafMM5W
xAIyhB7t2G1cZgobh01osKyQs1Km4/s/PB4fp4vgRrUN27HcH48nXGljC01BdzgRTA+noG1Nt+nz
qjUNxrJNfxcz8zEfgxM0ba6WyiU0dYEY9IdwG1XpQrqua6JtxGJLi+pi0LQDlx3eUZO3AI50su3z
xNq4KFs8F6eU9+tTXhM4PlxHfgNHGNxh1IK2KX74DRCNaFhSkRAxxt/ip3GDMgN7Y8F9/U3s0BpU
88ORTKE5hjBdXaiW9gNPQm/HqexygADCHnMSHKEJM9aDXK3B8UxKrwC7/Otz++n2MW0+U3KwKKgR
jPx4j4pQw8A/ueCWRbozzP6T0LXZr210/Tozk998kj89EevRLEPlPhWO4Ln8eLOC5JmtumR3DgAU
NJvi2I8G6SDtbw7zNxfMslTTclwbeywn9vEwxmy2athSlbsT7YOqsNC/0krC0pOnm3/8+dmAggUB
RJotGM1+PFSJ8MtNC832GvToiqiPSQZKMtPTe6FAr/31wf7m9vhwsB+edYRpymwnGQerYDDobXtj
p/q2kHhXJSEJC/2I3xyR9+ePN6StaXjfHNU2Ld1aH87vX2GVUQ2Ggn0DWS46XxfgYzUoD4RtXoZ2
GPslSrAIX9Kvz/NvbhNbMx3ez0JF/2P8cNQhTXiIE3bnoFyKizJp7fsI0bTym5P73WHWWKnvTi6z
iQLGG4JrFM3jKXFs89Vsscz85qH++W50oNCYDmILQxW6+8PZoE2e1mYA8fDVmt+tGkNH0JoK/M6b
9L4dg19/eB/DwNb3Jesg/9Mtlh7zpyd6LheGroVpecWc9q5X6K4V+UwCScYgGCTxq3qKDjhUUCZE
ffu17nT3Nyf87fn6+Br7+Cusv+J3H6xJdI90WRo9A0mKP879E4OthPQFyzyIPqMxmUWv+ojnyE12
nTbd9zYotrAxP0E0ZSOLKfQ3H4r+8yri8tEwu3ZM3dQcd73Rv/uV8A3pyqCjEGFTsbKxdfUZnQD4
7DzudkXYYIPsISZXfdyebDUpN/2UpxdtzlB3iVQCT0nvRprMFiBVMMelErtz2sSYKVVN7DqQnqfC
VZT6N7foz0/8+msLy3ZZ5oW1hh1+/2vHcV91VjdZgLLSMxM65OxzA8g33UnyuLGtxLe/vnt+vln5
hAhVdHnsbVX78XPCNTR1gxta3txN6iFL+4pZp5KTK9H9bjH4+0NxZrqKxo+79eO5zfVsa6kocPcZ
NS6N1IQCRKN4I9Q+/vTrs/r5SXcdS4X4xAybJ+PHs0KntA47uCFHkiPWxjsJ9Km0t78+yt9dLIfg
ARtbqGF/K0a/v1jTws3rchU9pSc0JTU+Vxi8USMxMC/rVeji/Asn9qHg/L7A1M31FfX9k7aWf6bJ
m0lz1jX1x+KosNxc1Xrjvg5RwJGL7ebZ0vulYrnG+xTXhUCJEJY2NE+j1ZMDJr0UPWPpxoNBOtpM
G7JGE1Qm1evS4OfXjiYEk+5yGXG2I7VLUkZjNlQQga7DqrGlJbyyw9BL9cZSblislo6EBxs3Srux
WZwmAwG5DC2kLp3jHKQciM4jBDPPZgfqXp52flkhPqEtrIh5IjpnYgKlBBmoXQNXnKYg8SPKujEN
1F5wYBjjhZNj3haTneVq0Iiebd4Odqy2HKsly6zpdmmxW8bBko5qVHtlilJa7EiPD20CxXu0e9h7
F2HpAWsnURDAHR05o2eNy0nsl6Gr7U/5ICqwKYUpK15TcxiKL5UZNcys7QrlNAxLMwNjReKNvRTb
dGTYdpNRqPXkrzkQT2TQDQSxXdh2Zcd+HKaRBpRjVFMksqNipg9jB9kbCIoOGcmL0XQ5RzF1qvWO
K5xTNYWaYnYj6kg6zEIwM7vSg6AojXedJ89Eth9rNZaleowc9YtEg5deljhM4qfcgBf9ZNnY+La0
OKM68nCsJO0hyyGVvJd9lWKXmnKjVp+njJlZFqgToV0EGqoV3D8vTMZmFfo2o7AulEkxYB7bwLLy
F2mZSndQUDKbn5uphzmFVjVzeRulJEghwI7GaOk0/saU71kzCwsf2gyFnWmyWM0C5LUP6A60eHKd
pwmxAKaNmRr2XiejCLkbpIqyGGmvy9mCOhgrKVoup+KUahRIkrZxaQ5TiK8N1yBOcHAROirCwqS9
G2QTb/sS1lfMQpLqE3sxj1yoUT/ZCNiT23BSHUJnkP7P+qmjAa9u2H2lxZOi6w68ykElmGTDHhKf
SV9OmbUJl6RXoH0lyjNsHOklLpa5rav1TrmXetWSD9E23XKKJL0T9AR9gechibETEhszj1F03w1q
G2Kjl24IvhcLywjQXtRj/e4uVpITYE7iYfpFyEL0DbdlIspXV/ZzhH45tvtXQGMCdVga6tqE2i1V
lmor4wZBJHhfs31b1KEYD5M61yFIgMRxTlakds5rZGoReqUZmhCj7UQjya/NmK/jgSh6zFoKiWNw
eMumYQsRksjuuZppG58sKaGpEutDttxsemK2K/Tg7MPi8iVWUJnmB+xcJpU8C48xx9KXsYz57J1x
AQOT250irOwZYWmKPsmPkNdJ9c6qkMeA0wxZp7iSGFA065imIOmUtTFP0CxwtLwekY41hmy+1DRQ
1Sc3NdAP5xWq89dORRqPR8Ocmpg1r05b69JJ1GjVeLNGqCgMR6jvYatt+5ne26lwWqO+lnE25J/1
WgkPJSK/eE9mZ2nikh4xuHoNSVoDUS592Q98xk5WApZS7HmZVC93SwAuTCnaavWmRA2JS8ye5np4
mWTSl1e8hd0KGDDcnwLqdC+1ZJuBnyNvPUKK5tyHHZFVrRGT8cYF1Zttmo4SF0pSK/rynodWGpNx
ywhDXFmwCvoXBS9StwQ5Yo7kfonqZgz9Ja/AHgQDkCCZ7Mtck8QtNUyhUSi6/NQnJxJqc5t0M85b
r2KhnC5NRPXymftbN3fsH8UXVOnsmBmNYx46T1z7MPnfxFiujbDPPDgM42RHO+XPxljw2r1++Mum
YCQ33/RfGriSbZ91f3Ve1u/8n/7H//Pl20+5n6sv//kfn/9fHSjtu3V+/el//qvL15x/9V9N//aB
UMl3/5lFbbt/CNuyeVIghqi0Of7dflIc9Q86JGshbppA7L71Sf4iVOp/0AwiNprWk+OyDabw+bP/
pOkQLzUKFHatqkZJZP2T/tPHncCKvqQQIe507XPxo4wfynDAFFT8RF8ELdAc08SfFdkgH1F0R/MO
CjistqdRd5+++3Su/1V8fF+UfKy1fjqq+cN2px6t1sH+5gQsZXst2Vfl8Juexe+OwAX5vs7KR9k2
iV06QZL0nlWfBl6svz6Hj6Xpn+dg6LSebJUwcfWHnSF8glltO86BQsif3XkzTc1OGEvw68N8bL78
fJj1RL/blECc7obe4DAzr6BmetD8x5IwtF8f5GNV+tdBLFvQzjR49n/Y+bhist1s5CBVv9dykj8B
TI1eSlF28esD4Q3+UI3+dSjgefTpHIrSHy49il1060hIAj1JdpRrnq5ivGIe3xcM3YrmXOqo1EKM
cyYhCyrRtt4w136mfFaiz2oKbgBtYj5ehNhq1riCut2O+rMShkEPucFcuvtuik61c+6Ki2wGETIB
av7iaMjBQz9jPOCWrpdqFKuMi4vceYbDfVYIv42VmCyXbFsk+PP2rPVBUxHw6H6dCYSCKxQoxK/1
/XhtsiDjuL+zyD9s83ArUyuQbb9V7fcBXVi6PI+Z4oXYq7ptakuUU8OGDf3WqJ6rlug3FUUBbHg1
t0jhzL0YhU/nXk/5jSm+DkTYxkCpMKIQmIYclzkHoSgDn0epyX0uCkYq/sSgZxpBP3SmZ43FsUAB
PdYYLAUCQkPZzxItTn9nwHWOs+SY2Gyc2/eyeDSsizYxPOKSaDSYfkJN17P/V9kvJs1nHR5Vc8Fc
u5tfovS0kBupDMCtFIXh8Bpc5/FD0wwqPm3HoMcehqPYVQFKG3YcxKnwTIwtijl4ULNOnXD8Wbuj
SqUD9DwQXGzU5ETXp9H6bKG6lcyFk6LfhRYgLeZOzotZ3mTWw5Q807bbQd+gaNyjEieitj/l5CaI
jigk0jjr5qBp0RmyPGDJZzslLbP5XO0NkNf0hLiQn23ITu2yJg3C/tZcUCkM8tdw7HoOGqJEk/x5
0Jz9qDjXbPourax5HacbO4JilPHac4wH/CRIl1UuFxibTjdujdQ+ygqaUlUy6lm4qb4hx70BP7WR
gAw3V9S9x3vmZI8tOnfCr/Qvjfaw+pby6DjtBzUmyg9vQhRvDOW+SSqc7j22db+KJNO8s0I4TZWX
RAtizWB63BhfDDkRVUM0gdGfFK5cIXQkddWur/dSsXaarPfaBJG2sLZpjRu1mE/4uLYW0TyxnkLT
WIIRdk/VdrdaQ4mr9vdVqZ/yYTc0jzp5Rpk93KlRf4oT3EijeU1xhwm5v01RKBA4vOPuxFxQ+oVQ
NvpQH01B/F877OHqbxLU6RMPB7zCzdw9xZDri/Q9apadNXqR9mYl0xW+Up7YixQEphlvkZOxxT1n
hKpFq0sQp4CXmtm+7MygAWPppaNylqQUhMjjo14eHG54rb+oKC6VSnBl2sBaiaN1/MlAPKVq8WWT
5UHfK2cTZ/SaPIS8cEKxIAPbIcPRHYHcFj7Ahzl6VZeUsB/muGwqq8U5mUtIB330CeM9aKayaRyi
0xyacMV8MykkvPYHLSWxYhLhKbSjR+egkKamJPpFLaYXfeq7MwD17axpm7bXX8aiOMf9EIgcA3x2
h8R8ICVB2oGwT0t6Iwh7MQbiTHSATianKHcmuQUl9ghtWYKhJqJ0aQOYQr4zED/Y9v44kNvEAz4i
n1BrHtr8BiwQcGjcuNCN+CnIm4/GdLdehiK5tNK3HjVKimUrld3J6aJb2tvbEj1RwjhG3aL7J32B
GO/4YgiN3yxVf7vmglL+69X+w5o7isiIVCN3AqPdDzqk/PO3xeMfTT0v7rb338rBf5eH30q+//7b
fnO7+eU37L6Ua9HW/vhN/x/WnLpB2ffvQd9PVec9JoYPWPT12/9VdjLZVG3ml8z86MkLh0s1fmm7
//wPRf2DrjntNFXVDRpC9A0p+f6qOrU/NENg+F6vIdMel//0Z9Vp/7HOfuj1OaoDQ4a68Z9UnZr7
rev0XVdKp2dp0ei2mPa4gr7UWl59V9e0TapVRv519u0ilreD28lbFhx/VFAmYu5SfOTDZdDjZAoa
eGGkVhKxwhQCYYBWN7dS8upk7zjsHSVKt25G0rGm2OZVAYPikl4rTrzBuDI6dKb4hXFcaMg/y8V4
krNj7WIU69AgENxHM9HbGrskjxVhl4bocXKIaMcxtY4mL3u2ylXNBp94V7bBjHD6lZ0SH8mwxRiR
sV3HOkrtgQ6PX2erz1g9itI6DLM8u2VrbYY6uVUIsPSnOLmPw3jwcyIpG1Ic+jFVEW0mLzYtEE+U
buWhnUJ60JTeVIXuHk/bQVTO1xxlxgj+6GIidRDdvWFt+jJlNQCFYJjWo847/5B32W4h/qSe0mmD
tgeOHHLHJC2Qk5QbxKcDECKR+YPiZ+XejiSOWOYnmyXCUb1ckXOFo1bGJNLY8TtTqtOLpaRviVGi
UKGX4WXSeTYAatrYNDdFyfCvY5TVjuj9QQGHyMbkHGAQf1XBrZVr1ytyD6RPXo9zTczMV0nmog2o
ZnLVu16zHwcxP88Fnsy5O0H/QAI/V8e5SKh0JKJFiex+McSjpYxE4uTpTVHtk6Z4oKfwEM/qNZD8
AOcD2TlxPvqEaYy+GoekxnmzuzyzY7+Sk7vvaSEFejwRPcRJS4Sg88RdhPooFqj5CaLd4ae9JRpv
DfCorkJ3udYx9LBRyryeiFNM/vAd6/CQ9zRtU5K8AqGj0tfB5/SYbpza2Ig4+ZoBOILEUB6mqXhd
znJSMEiUovFTAoRLizGf6D/LCqKaEwJIyx9cJVkOQhjvclYvhly02xYmEdpe91O+4pe6WB5krgDt
pv3miApNUH0Vr2koScjc1bJ8kWfXZqpdu4Rk+KT1vc+J4js5Ink5ZniRi6+lkTReuDCGaOr4a9Mp
27y0H5LReuxNaQZk8uAyIrLxde32BXUjdtYc35Jfs4aMUjwmi3rSDXrGujLfufCCx2W4hebED2/7
N6lfE6+uea0ZwgfQ0G3qdnpbOnbuP+n0O8HrrLH0Ee7jEX2YLuPTOrIOEAk9ko6Jkarp77OJKx/F
3Q3R52Te2rDKFZqHg0i2WjOT99mRLyCYLVgE2kJBCChxrts4DKSBTiqiSbjBcXmupz7BgYfhsnMb
SoTJhrjera8Tuqv4O45VJchE1O6M2H5M7DRD3NnuMGG5e/YC/dZa2mYTkdV0dFoFb//6p//+a4nd
bKfN9kkth+I4r180Lf/zT5Z1Vgw6zR0yUx4rEGFqoE+hTXgtfpKjvn6pysjc1Wgh8H9aR8B+RN1A
H/QW+rPnb1/qyMUahDfHD6vLGvW8Wn+qalFvpVgeUsK0Eq4IlIReCRp949Aywyh/Mntl9KGUWftZ
z3ZWDPBNmlONM20NEZbOiK9ijAHh60yiEEJ7OqYiymrTOnFzk8Q5aeauz9GkNXqfHENtz5w/OYHV
Tk/f/jROavLnn4iG6Rk+eRRQcHC09nlMozYwuoEY0ZzsrtHOLrG9U+0D9fUKg50FhhYv1kJ5wnWR
Ba0oI18HuNPGmb6Xqx7z25dpst8odJC+rVLKqOvIAMhFEqAvHI6Ttmie7TSQ+CVKzkw19kqWLIFS
4uqgB1lBVU3JFFVKuzyaToV6WnPRhYOw2BQmIVQS5UeKlr917RmBIFwyPZd+nZHereLNUVbNc11R
Mmr6GsmpQ6AscVpRpF9yq21qbKO0kSdl2ygw+ZyxeIp78anC/48QlEJKnTYdEMNtld233ESAjMAz
hhJrY988jWkxHSXJHqwpga4PKxazTo76Qxy3VmDDcPLnWdu5ttXuc+TVcJJxGSJl7AFUV3daQoQd
jEJY6MK9saDKnWAEXCWDqHd8ynhr26UAPIuIPBroTTcoxukdjcc+Mc7467qdBYDIJ4bvqdaYDKia
0x5N/IJFUDQ4w9OYTeCwkOyo4hBtSPCJap3o2rS+jTq3hlfNs9x09hsXTCF9gea5M7f4ItHb6RPu
80Z3bmYSgaZsukNj2N8n9lVtW7D0LGebJ4oRkNAuISD5WTW+Yt+fggl586PIGZeGOh8vEyW/Xibs
FL3w7EjMW300xn2ZwgNosfOtAnq29Vang0qKWBIylqmhqt9QwTwtEJ59i64sMw/KYrWwlk3Ijnyy
Fk5JFW/IKnl1kEwYjMQng/bCxFtU2XxpucVVNnUXMzj3DZrge/y5i++YTeMv07VhAsrFmY2qc4q2
E5L4NWatBTaoLJtIseSF0EogvVXORWzrl6Xi/WzT/fN6JTppdjht7HbYqdrooeMmKHp5SKB3bJ1o
rjG/psZdjDK0cbs+sOUIGKdylFusfZggauIWnZRbVhQBEUjkN+pJGiw9cdcGqfdY9tVN5+CfREU8
XeQFUzdWsgHeocBC4DosJWW2I/XQpoKxC3+QQxQYUWaSbJVYXpWrx1oSD8ILu72O1YxgL4bHuxi/
FtzQ984lKFLEHY3rMnmucFyddEuvoCnHmxzw+7nrwsOg19OpWbdbxCvqnj6HzWUv3xOzFEHeL5hA
1gSuCF7LyiYzfV1R7palr240kc23apteDPa6y09Gmn/GgCuiysKLVo2xokj5gLY1Zss1w2/AG/AU
J+SbJbO5rQeCG5H5ZZu2XNckIHUelscTgVMnG5ejP2DN3DQ0xVNwSkWu00Aw+5nNsCu8KY4IWiay
dTHcna1wu6cIZgP8nsalHQNNHlprelNDuUUh0+0Uq28xJBLTJdyqCfAJMleTqQkgbtynfXQru/yr
qcbDXRrRVxi5irdVwa1JUxspaJUvm652YXinheoNxnhM+25bzRgw09TsyOcG39HF9eiZ5Pf6bpmd
qzHuzrHhPOR50+9cELFnc64eyiq0gYjcaKS4QawRgmIAJEoNn5cuy8gECW2x3/bksuE6GzYMtw3W
FmvxZVeSHH7L8JfUUCYEjUJnoqLizN2x284qO2gZLjS6CNKQQCh3BvG6sEnKlwJ4XYC2RoF+WFVB
Sb9kaZqnLpGfmJe2t4Sca9CsUvK+kmWjdpm+6Yv6FTaCdjEVJEUXlbpth+xrDq/T03vsCgnJAtuY
yUznZ/ifVptviTQ6B4tiGp+1cGvpCqkoxEASWEO8LCRMHfOiZysgtwGnKL7VFRE6YX3wmXSN8XA0
WdQgTPST79SuyyuvJbdDp021mOCTs2HZq9aNyfiuEjnEONk3/qT07dHQ49K3zYEV0XFxwIaLs1kk
V4bI1AIaCpLvEcdQldPWAwtyb5cEeDMzvRoGCC98yOoxmSZnA7oabEELgKDSz8W8qDurt57dEjSi
ALie2OifkjVtING30Mu8yjXGCwuUHPrgtNvEgriQqov0fZ5Hj3NtXUcEL3lL/EkOYlOANPR7SUFY
3CeV0K5NI4Vf/QCpwqf8LA5LaRSXEdiDS6Oel6ObrO+dzggQZZOtS7QQelJIdQMkOWHAj0iM6q1C
AXb57YtiJ2dXJ4F7cSdfASg9kYoLetruSIxzG7J91SHddzCeLxsd69Jo1IQ6pRPtnrlUvUilDYNG
b+80+a0+N3LT6dOnROmv0pbXXZsmvAAL+1IfuJbCHIct8AHwvpCeNuqoaZezTW7ooI1bXeRvTUmX
Dh/+5xINGUizdhNqTeenM3NWIIN4FCZSTJeIstDJOxiKzTifNSAOQJ/A14xjfpzTfJvE1bs0BOnV
iv08RTaJBBMvBqA+tJwSAt20DTPCrybGXs02eJ30K3unzW7xwo0kVJLLhQ/LH+p+PEKWfDTVOvGx
2cxBZkf7th+drWinTatBYGxEfFyQU3jS5nyJ5WJgrtL4Yb4N+pB/h30wCWoAysTnmSRc86WKF54M
akQLZHFROH4jJtObZucxF/k1qABFE3fqAuOyXdRHGcFlaRMyFFO0e/hSqmzLnHP0MQrBvBoJSqnp
rFrYWjaNLU6GE27JhRhCtbgMw+K2zfVh3wG6cMurIlOMbRZVt/pgUdkAZOSVZOm+NO+LPNsnWVxs
S8pPJScJMXKnwHH6L2k9PpmV8RzbANvoJjwUk/asJeOxyUZfhjqVBhwYoEp0lJpStn6qY3YRBeTB
ni07ME7W/uIOIrpg01l15YNqLY1fTg3WrtTBt53ZB32hAagmID1npXgOsWx5eaJ/WbI+DuBLvVHH
9EHRES7DYryRLtqNygrvMzkdtCZRdqHLnjmHBouhX2wjo3T8iLeCs6D0nYZpDgz2SjhvXwSBhrdN
EXbEkpCvOPMjZ22sgmZR2WqtCI9xOksRqls8JA+9Vb3BHYkPyYUFBMlz+3VLnSrdZmyWaTePfIxx
4TzDuX1UmmgKyg7Ut7Wx8/XBHMWeOetz4c77bk4+OyND3bIHeKyM9waeXnUN3C3Y8e6hcb4tTniX
rWNubFq2kl9ZmpL6ZqXXWBjaXTYnl1NrXJHFunNDuWkURgTQc1AjshLkymuD/AO7vOGXo/4gsE9/
Wx6kfE2sZp/Xde8DBhlGBxBHRlSOM9OoB8xNhUmBTsLihPnjjNjlaUqWc44tyIeqMnlpvlw5kl1b
5MqnpopKijTKrBVWYubaizFWe21UOi8R1k5AXzYiUGdz85xHznYcnHKTtc3LkptgvpqbOGo2eqPz
S8Oz7tUB/L5yzp+cOyiqlCQjtOa0nOhGCGpLixJpjpsraTLncd31lIetk+fGXuu5TysMjWGp3lrl
CEN7ZhPpVA8hNwx9bgqtktx4KL5eVrq7YkW84NgKlKbSj2iQFim1DekOvGXyPkioRZ3Bi7HS+wiH
Qr8jPU2lKPGjdXEKySJSlvhsYF3bTGSzE27RPoWZtA/NpW6y1EbL4viS+VTSXwF1uOoA5bGbJu7a
mnB8LHRUAmV2tiEhqFtDbd8HG2NSzEs+hPe8MZ1JbHNZ3AKP3MnFDAgIvkXscJKyfmsYjtiq4Gcz
AN6OpubpEM23g63eiT5+go65xwgze+reZYyEfAsaCsOntZwMA9NKFYS+LcqYlJXVjioYfnWguGYO
byim901kDyKqLRZ/3NA2xk904/bKuYS4xB2pVj4CYi1l1RLyDW0MTms6PEOJnbOgX7AfnOgapAog
4suk18bAyDMAVwVktMaM2o01PiQEGNDWjjeVhW+4bjSYyPbooXI9mzI78MrdRkt4pxTqnVrZ1904
v6dKRpkd1YewVQ505aoAY/sTs5ZnvGuknxVs/ULJu2C6p7QCDSQzuuWdfIx6nsxCzHdlaGyN+N3I
1RdEHcSnlSMXXDRXHbc1PjIvL9svJgQBz8js5zn9ZELWL7riU6eHD0qWA/uM68+Rbt2pJLV78Thc
w6D+7BCCUuXAORHnBmNDrm6kn8OMYnvK1TdzMRu8wLw5K+5vvU6jbZFm4FylvCYVwZ8K/SHnzbIz
gEguqTyuj0YTO7OXduG9nVf7KCIgcGmujVpbJxZuHPRIlWAWhG9ZONzo/YhWjTrDIS591LVrAjYD
grZfysiAP2YZ1zg6XtIsfXEM0mKHNdcvflh4Hyw1gG6Zki096RRejXk3UkDQZWHDn0e7HDYyXgi7
9Mcuul5wlfsget6gJzwPEUO6mBZWvajbpEf20hJStBnHFOugdQcH4M4kBzXWaON0pfGWZ/115oqL
vmO4MMfLOzYBKGcdEVaoYB7KRqO56EC46qPIJdU3XHeS96mrPCwWutqe+FlmrDwmen8cY5W4dqU7
qnxsW8Qw+4y2qe8OkOyHjvf1AsqNUqDaY0lPfQQ+6UZDgyt7HObjvBe5eOowHwZWmPqJw6umqygT
GNTBhIw961CkbQUa9sos9SlQdFooIk9O8MrQtzFYncUu18ELwRS86HvtbrFNlqb4oZqHngh0MB4x
sIFwJEQZ5dS+zWPLw6g3+6Dyzgm7q12pdoEM0+cYNiyU0dB3ZWXsqC52pWNBh5/7K/oLy9nQzKCY
48mXRLl5qEFp6fbRg82CSVyyzs6z+tq7S5B1PJ9T0mRsl9Qx0Lgfw3l6dRw58jqAgDAT4BdFUA9C
JpH5cS3bPaR04IdWh7XTM4NCq+jsG1PdmvQ54oVBe0xl5/fD1O/ywb1sWh5hPn2FAKNDr0Z35JaU
DVPIKaxAyBkETtKbymLzctAN4iA0kmXS3ryt6sdqYJOl9Z2vpAc2igvUrItGN+ezIZFwlwNJkrOB
cdsFg6IpMohH5PSc9rnoMeKlo0l4nsuVIdFEBGHRvHbuHF0zF/uEPOo4zMb7WkxviqU9q/lFJGe2
382AFZ3ui1g8rJPJdoSYM7tkEOi0WPkMw/00x3c8n3fsn19iKPnICCLmruAM2knbKT192zS7M1Dg
kY443tpKFu8SYjIUxT7jAWdj07vgsOV6majOFqIPgkRXzzGCyrawHjUI6sirbuLFvmZDeaqXpAv6
VGU7EjJON+c3Pt8U1u2EXqGjbU/gAotDTZPddkFS8WGyzx8VSNxSuzekiRzLAS+lhbbtV6565SYB
A4RjgmycRqFIEQbIN7fIn5O8fjbJ/PMM4rngROCurAQqw4xbRQdYclhpFmJq9H0M68rnl9sj1Q03
LZxRwrTz16l0PoGdOzim0vB0LNrjUC3eYPcFPbH4hUT70Vd4kXtEds4oBWiX25l8FWXn+sQqvg/c
0pBgrooyiuBEPxYRSNiisM5oEy0vvLFD9yYS1aeuJip+tGJfiZY7MM4sJ7dNSiXXZOWlLdv6mJoE
bLfjEBA3yzAZhp+MkleynvqrHpUL6smRVh98HCKtDpEC3i8k9JcmetRtwq5huU0erZHZddcOFxWP
2ZnNEfcFe+NZDVSA+pvJVEjbQ3wxM4c6d+54isCzaVb4SKP/MFvxfVUTK2/EHbR06m/PUWSNRHh6
Xtdr9NrXaaZB34Ap5C2d5Xc5wrnJNG9QEtYHW6BPiOd8t9hG4xk3HVE8NTf5RmmKGq0HHaCsRT/N
QC4Yhpi4MYT1QUqbaGHjAhkiAj1j5+kWUeWpiUzLRxBIDKAAWlkre3b+To6kMmx5sjU6R0hXioNp
jyF6YOn4qLSfQCZAzkGLogxPCz4OY5L6TZLuBJpgr7OL3l9a7VozEtcjbBSUoD5+zaFpDkNG9rpg
RzlGhrarzWhfaS1qDHt4L5rywXRrqvS8vu10cRxxQ5yxEAbaPEW7WONtmRsymMiZueBhTcDOX4yt
JogEWYuPOGYhIgqRmBOW4MpgMzs2rw5RIRdppKJ56J+VXFP2i6kmxN5MRCbBJ2kVgPPElaG4rd+U
Qs99BbFMGQ/3iHKlhyHzMxELKUOc4VRg9vEWJNQLIg9PFbwfVMvERkmkvC0WdlZJ+QCx9X4p8DM7
XLN+ERcOzWVHYQdHZqPqWyF5GCiKj+nklqDVI2s3hBnrRN3B/wBJ5ZrshvQQyHpVzTt7ZvQwTjgE
ctMNiGJiVcyh04avDl3bXqUJrmN33+WJSm7NMiAcILjymGFfcJJRXC4hr/pM9g+WAicqWiDB1ev/
61Q+kl24/gkvZNBaG2Ktj0PFm4xF5P8yd2bLkWPHlv0iyDAPL/0ABCICnDOTSSb5AiOZJOZ5xtf3
AquuigTjRlhKZm1tMkklqZQnAJzBj/v2tfFenhVnFqGiSq8gDOe8bG3IKd+GOsBtiK4IIZIxJCuf
ylDB62pOvlcaU1UPRMEm8J2c1iguajTtmEZILrd1lFJQBZcEyEyzC1tW8dJPmXhZnBtE+m46AucD
gnRB3hnwR8FFe66tGIUDtkhy0r2h6C22bBhPQ9LIe8WgGobBMPduffGVCEvtrFuYErFKBj4JtbOi
xL0jUattjxLqsmzUiKMuaj16ZqxtHTR0c5D5NkCdeBnScWeok2wDUNRn+/HPqmKmllsIwAWtra+S
wRsVY3CrEJFFaPThzur57CTPfsAM9C+kYfzeJyzlNO+elVK4SriRpD4ibCPOmWoxS3OE6YF4dFZs
y0eKPxsgSMsueQoAipO2LB6VBURH69luUmLovQYMxXbBi8L23WU0gNpQz/Zyy7mVS42TTxV3qUYm
KCOTahqmT8vrcCE3yHcm6ZEcGTdIjeORH88NeRyKbVpxo1LSgEu/Nv4ycu4FYvkIw+CGstIGyx2Z
hGVunRemeJE62BT4e7VMn0tRvxwrgwMbbF8pJz/ngntLWOK/NavfubN9H5v5B2Y1jlw132efHbAA
W5rtcBhx3y0TSk0dNmLY/AIi8j0lHIb/pPe0gYm34didqxkCNa010XcveSoqK/aUsHkGN0KXaXum
/JnKIeJGythsZA63QCHsiQMM+WQdAHvxcwGsORmbIikcREA52hvgjT8yFj1EJSwcBt+uFf7FMGj0
jzSkn8G3YRipH7EJEG4V23LmABSieEdDhbbJ8vAtw9YgTBN3fgsBM7GntyHcnkggfY7AwY0w4Ebt
XW96vcW0XCXxO3DjVAzetkpBUcxl5pKKn0jbk7m0UILtVIyA1UTktdBhhAaIiLIUWUxGfM65DNuv
OCdy8+rKUG/UXD+Lwi7bBdAQSfGnTwVORI7ZJ89QtXMH5Ti3x260HETu2MjMS5q5Ah6ctK9GpI78
JHIEI97r40xaKqEytBl0heJoJrA86Xop2y6/Maku2JsRktYzma3LpBlex9gX9zq67fMMTjlEK30x
NCKhi4MvZ1yjQ/OXW/0bWbdNT9uBixBMdepRDV19UdvJ8+R1bX87qptSbybHpES6TfrkJami21ps
7ojL6y3pSKZTRVRXYt6+sUiY2D2YKDc3uIP3DSF3ZqEHHWfqrgpqLrKy0z6CTV5Z0W9jwBej14DX
atarbEmTq07NNxwSPIVWgR+YQSX/L6XlH5Xl/+eQmuj/Qx2Qiij4f5cB0U+Rvn7UAS1/+/+oz3XE
4oomgj5Y5DyyhKLnbyEQCIN/qWhwaUZjJaAGQiP0tw5IkIx/qcRRJu1wCNT/koX/LQQSNP1fmsx/
ZaAfgtqoSMqfKIE+y4HpHmQQzmXJpJ1QIcWwUlFXMk3FTVuW3sABqNT7xOReAnCWMlt2Qp4mfe7v
/DrWol/7IDmixYS761iF+DlZEL27hssxK5qkiQjpB6wT7H4I7p2lvJht8quwZKo+H77MSeH715+w
Uj21xkB0DzsRflafPWsyMYtdDH49nRjn8Gs1dIRXkCXon/z8qDXhcs6CHr0sbi8EK9v1gPOFKDhj
bW5zEkLHH+uzSP2vx9Lld90Y/YeGuVL+zT7szoCLvqcBLa4myvGdTpBLeBnfHR9p1Tesi8jBJUMC
KwE6VRNxxPj8ZDLbDdYiKbT8+VGg30v0701sAmUSiA21oih4S+mRwoFWAQI2KhIZLMBes3HiBS9z
5R/52tJLKZs0CTMFENPJhrb6kOFsUJmKiAfEjFBHfK7V2+MPKi/v7NgIyzv/MFtnZSyRqpntzrAF
27IfGzuywW1tevvlhfLtZuKWE9o/Jzt1Uuf42NLyEtdjKzTKwe7gZsIDfh47nDVcqSLG1gbdB0lk
3EQzigxzQsYLPONnVPU3bVFep1NzIS02urGvcqW28hPNq8tb/Po76JQVLaSMtKh8/h2Uz/SUPseW
Zk7q31IFtS8Pn+W2+XXigZc2l/VAmgn/WKK1xtL0VVcCBqphNNR1u7NyWquggCETz55p+6s2HWcd
Z2yzy2EzD3JOxIC8teZWE+tuOeDIEIrDvsHbE9WQ21QSiW7JIMMpnZj665eBUhLgh0Q3EMJOlI6r
31jTfNbP+H/tEZ+ImmOYJvlnnGyiX1U8VW/H38ih+f3xhaxWdCnXAOJgu+1G+S0yTKcqtBMraDlf
jr7z1cfFfrcthOWd301XWDU53xuncSI33cz2uM8c275YJjjx43b599hGxWbH7i+ubXbJX4b2W7A9
/tDLklrPArZMjiSaUxY0z+fpBqY286Uha3cpl8C8dkdSvQYSz6Y/8SmV1f78vn18HGn5JR8W94Q1
ZacUjNS4/Yaq7QX9khvBxfpkO+4tlzTYpnFm1rvgXMxO4Nzr9uxAad5GGyxC9gRx23znO4aHufBG
d4+/hvVEW/Y2usHYYpfpxrr7/OPkALs2bmLtTmlux+nKxKwtkK0Tn582tc8vW5YlRMCaAgpIYbD1
HjMSGM+JgLt5Yk8OTrQb1AHOaL8CdnNeUvvi4f7p99tZbL/Fzs9oc/wJUSt/GVwRNfgZdNAZADdW
c6+YREtoalqdOifY5w762E1+QbPRTnWa/WDTWeBEtuoK7rPqIN105i36XTvZPXK1cLl4bvTNAyhQ
J7dJGm1hojq+/XOwEVdscoe8lcNV00bp6wSuq9uvt1wxbGpNzpO+zTYJf49x4omU9XHB6/z0RKsT
X/YDMuqTnO0t+1fs3HUuYz7KjuyIjmA/B/Y9qQf7Srd1+6mzr2aHfAlLKHV+BCd+yXpZr3/I8r9/
mNoZjaXIqfkhY/2tpmtVvz/+7WBMnPh4q2XaIUtTJIERaKc913IBu0AZvyZ8LExddYD+B3acCJhX
CU6UlTdh2r/UOqX7JEYsh1rDqRLJUWJ94TZrTiyNr8Vs7Wjn2PmmcK5Ae7XlSEQBJuMAFMvNd1+r
z2cBdnEn/qwAS8kyPMxo6m9DqVHsYZi8oO4uhVa/I1V6lWuRB7/4uiqyW1UmYxDHiLTy8NZMrTN/
qFiwfkirypiS9RJlciak7bcggS7lCWiVMW27SNrGVncZqOFFo8dnhj+XyKPxj0QzRtIw8XfL3gFI
Fziz1TwS/+c3WhpBWO+RpeeGeS9bKuknrfhpTN1dByE97K2toGt3QID8izRKCidWmo7wZUaZWsyY
AmUacuLxqdGwwcQgGqe14oygz1ZrPDNMZVsm5a3oTzcBkk8/nHOSmsIjtd3fZiMYtqjRSJ9Kcmaz
rau0nNTPhWleSqX5QFGV5BNeavp8FVMIMdT+nNw6ZgDKHXWMfVFKzxnVLtJC4aZW8J3X8tsGLDY9
zKSRkh37yA7px/b4RFLXh/56pq42YUEnqQlcKNuXG3WHgeeGTiC730ARs7Fx3T1LbEzEkJvSG9kP
Jldii6IkzxKaWUuz07s/S/vlHt2ijbf4mbYzdsJl62oOGUS2gpjVpZ1YXNL64PjrN6uYeCxBEYbY
n1cXsldVSnoDRPw2eSrucIm6kc65M11028STt/NZ5Qke+pMTgZh8eM1BOEOgCzxIW61qehLLypIo
Oy97NblfW3SeZ/uGZgW7sm8RZfG4uZ3aP3/Wzq/fZ8grTp0XB3+BQZOUAaqPtpbVlp0ivqxa3Ez3
UGn3QiVtlF49TwMKMeRT6LYvsfURw7MBoPgm6LDbU7O3qB1uM0m+UmA6h1WxM2QQuVG2N5eue8PQ
XHOW90GTeHRBnwvk0eDiXktCLoG29k+cqut9EdQYQDx9+afIqfceEnzYF+F64IvRCYbXVhr9G4aU
/dDztj5xEzs0iiECMZIMHdrh+/z5MIousWYKOCIAxmfscBNUxQ7mWpJ64oqwnofL09ALpMn0hC99
RMva+jAOdsBDkZh4tmDaPeAVmwTTS0V58GaAZ7Hk4nH9pUuEj3Ji0R7Y+yUcaMC2KQoYvFWnsqDU
uEvCHcdbK934CS2E+Y/jIyxNTp+iwGWJSSQ3JK4BvMT1o+nWaBL+DNm+csftEoXFxGLow50Xrl6z
+yI7SNk28aZwGlYBcNdtvsFzzsE0at/aF6WNqMK+v0LFzh1Ncu57+6HZ0D/jRs5r6Jj8vZGrOgR8
tkpH3lNvs4O0rlc4Kv8/a7NEeCgPN7TnOIp9NxFO6MQQD9FG2xD2sre4y7ZUerljbZbImN5GmzuH
6+DdceIrHzxqP7yLNdsN2zx9ChC+7w2uoM+Rff2dZDHL/OppsN86++34q5dPvHptdeswKUGWekBM
ODjPDVvLROwC0d8GVbkReMUZ+y66J3t5DZRLidHYcWgX5z+WzqkdR1rm0sfrwGoiLAyGj3O8qVtN
CjQe/nwJTivGX8K40m75DYrj/B7sHz+FExv8wThOQiBNdgO5oCWtgpswk1M9k/AAoTpxPbnBfnKJ
OLeoqJ3EFRx1MzumfQ+/1h6daWvyEhDFOySbnZwJEGytzamNi4Teoffwz09anTmNIoZSrfGT7gz7
8pdgMwd2T7n988TXX28py+uW2bpoehVJPLyn7z5sKUMZGHIzMkwo164UnCMXczrtpageuCyd2Ea+
ZFfeB5NklTsA5MK/YswPgwmV6FeNWvNts2VmF84vChn81e1ov7Qsy/3bFTaEzKrjM/ydp7GeU1x8
/j3u8hI+jJvPQVbryGb5vIX9ODmXXDo4TS3+UfHfXLPGaHezbw12G+c+5iNToOKacY9Ruf3kO7g+
si+cmSdzPgeuY5zt//yw1cbaKkpnDSI/LJGwNv2ltRdJsT/+8IeH0Khe8nVl1VzFEES2YyWpJfEW
pooTdqgAUo3x24lBDl2EZBbP/4yyWkC6UjbmPHJCoBR+3z5kB0NKtnCa1Ozrme033iSOxXst3ftl
9Sz7cLOh/gPw4tsdZDS+RcZW+uNGcr7h8Okw7fmz7KveBY3EMjs5GVeJaQCMzPwPP3m1wPJIl1rO
0WwvENYN7rwtPQhg7nLuIFW/QHS8mbZcP1yBu+PJ5b0OGd5Hl5dUMfdgTvXV6M0k9VMTaYR2u84t
t9kZGZi95eCccTVtQLS4+e74J1on4qEr6oQNJNtIUJNj1NaLgEPFgNyVeE3Qu1mF8+tsbipjeGjE
fNvECMzVHqFhjZhX/3V87C9zkB4YGo6J60VZXXiln9dfVoREaI1gethADrcQldrCpo1BdysNWPDx
sZYX92mtLxRkWQQXQZ544S9/HsscJfpCIpP2qFrD/qOnkG3W1DXx/sV7xm/EE7HflyAdhSYcGjBD
kG1JmIqrL5kmUtHTStPtC7fdFq7sogrle0rnxWV/3u8F5+YCZae75I8QbbvwRzblbjgPT/yO9bn5
/jNo7wZHSYLlS/Y4KFI5DwcDR2zC1Hs8+wyQBQa9nVTQwetutDC4N+o4COnRrDEw+LO3vkqT6qvI
tFXDeIrMSNxXZaVZTq3U4hMKHnoSM4T2v4PYqE5EjOs5pZIiJ6PH3WiZ0oCcPn9nw89av1O0aW8N
ful1FEVfNdQfWy0whevjD7d+tauh1pDKIIZ6EUu9Dw8vqNA5jSbCZMPHf8HL0jhebEnBOQ5CELz1
dEZ0J2b0MmM/zmiifuqCInExy1al0vP5SZdW/TCzlBjZ1HltnmktndcLAOdH3p5C1K4Xz19DARUG
AmtAwVqCkg8HJcJ+eghHNPiz/OaHaHnFt0rEXenEmfRlGBn4lbmUH//iX62eKIMwWadR0XujqrtB
Yt5MAWKwpm5IvWKrdfzrrXdadamlcgXE6WQhH7yHvx+eKWwaE6BLFJ61fTNtqk7LaFSKp6vjo3yZ
jp9HUVbpWwOjMUHCAWVX4qq3z5YmUjuA4vc7jgPxT8d6L90qhs5FiTqyugrY01FRVaGcYy9ARWLQ
YGjkJN9Imf/hI70PY7DOdJm733uE+uHFaX2VZA0yT2+CfeiKZtx6JT3FqK37wTs+1NcpvhSj/xlq
FaTU6OYDv8/TM4CDw2U0DKXkJE1NpRFsPjiAhC7uoNIfjo/6ZWYAFIXmZnFQaJJObufzbDew4xNK
WpXPSoPu5NzqUredLeHEsy0b0Wr5yguGztIkqv6E2p9HCeq4b4VAETxRKvFHKfFdU+ypLBLjJqim
6NJCRxxt6qgfSgcicxxclrmRngLYf5mf1LEshUOYBzXJ46x+hZk1ejlUubVXhtbjvndFTLhBxLY5
/kq/POwyDPIEXeIgogy+/IwPc8YXmqrLfQubMQSC4jbSQt24grQqb8ISryT6LwaruZ57yI2YfYht
eau2jXmK/f7lYd/zJKTrYFYZC83v868o0QHFqWBBMkqni64JH8XI6MEn/GnNhj9dY+5oIu4OqvYl
uyRJoyhaUxmfCVnp3yhiIH7raBPeRGyjJ+4wX+6Dq7HU1b14lkvieFJr+wlCJ0BPLKvtOBhNWjRI
uKu/xVi+68Osc9XMkjJbixc/aIXNAZ8UdNCmID4f/9RfVw8Pr1JEsiwFLcs7c+7Dp06liLaCYPD3
mqWfJbG2EzvhxEMfGIJTiIyrhCaGw2/9Hds+TBR1iM4UU0DQLWf9GG+D2Iqy3R8/CzYd+EIQN+qk
11cDxbR+wHI1Aq9WdcdqSP4X0V8cJZRNwWtx89eC/0hfPDAnDb7hcoATe7Nzf56T3DTUTqbjyRO7
WUBn3JaEEmaW9epGQ+h5/Hm+HLAsQ0rRyIsMCxrg+sUF3YhGODcsL0gRxKYYJDhdbVibsaIrOp9o
vjg+3peHYzyIllQwIUuzDlY7aerPVt43YeItfb0LECAW2uu+6098pi8Sifcwk+IhUqglJ70++fC6
y2fRwCK3UpTxERUerA2aOb2iqFu3g4R8puqtRttqjxe4jiC/wufORw8dz1R9rHB7/LG/zM/lsRcB
FXxvYrT1larW1bhEHj/tjWzw2ij3uvrU6XHwzX4YYolNP6yyWBuCllg39UpoHvaQ0VNIvQcDDbAK
JybNMsk/HVSrp1n29g9DRYVu4ceqzd4k1VuazpqaJF/x2g/X+VT+aWzxPhagLBW+lcI9/PNY1ZgJ
dVPLiVfjq/IjyNDetmgy3RhY+ol96vAb/Geo1cYZl4Wvy1EtexZdvgP+w9jw3ujFKWuMg8Oo2EnQ
xrzY8KyWgKbmZhU3QUIbc2NeNBiPg3EHlyT3evhwfNod/FDc8bjnspsQ3X5+eUGvTEMWdZ2X5j0W
84+ZjpuEBFMJlzP+8vhgh7YSE6UAIQOXAjIWnwcr2N3nNh5Cr04uMJaFmo06NdhmuJkdH+hQ6GBS
/lkObK6x6w3SHLpkljJChxLkAaQsz8rVS2XKv0NmQgCspPIGm5oXwYi84wMffELKWyQLTADjayha
N+R6qhqp4GU+FQgHN8scm3kR4KtTDgIt28pMmvT++KBf7pQsgI+B0vKjPiy2fi4kv2mjxpv16JvR
3MYoqaUMtA2tKWxyThKd2KsOzE+FNwtqVrSoHa1joglMPWCINvZovoJdaVW61xfYC1kxwJ3jz/Yl
1YT8cQn+lrkJ1pZC8eeH04LUCiYc7uiARb1tV0WtX82CCY0A38502g9ZJcr7Qg20hbU+iM9TlJTX
AB7owj7+U75Oqs+/ZLV9QvWOrMYP07Miot0h0TWHA5E2/nT4NhEd0YnNFcq3cvmWjrJTZbOvE4vB
QVAjmVw0L2uZ7YBR/FgXTcxMvqWTtbUEW6m3tPKcWKIHH/LDOKvXvTTu03yfm/u+x3LLy8xWmr1R
U4PHQDbzB4iAAPKtGumFmI8AEUqNCOTEN/86vVDIqah7yGhSIF/fskXg9VEWyKGnKtNu1tDmZc29
mbcnvufBYXT0ggZFaUBtq0dNM0gbul5X3qBQE+v8PfvQz6CEUHx83hz4dEuhFQa4urh4rM+nhPaT
Qda4YsPIsmdjttPyJawvUjk+cWE6OBALxVwqn5a+TpwZqtmLVP6jswbaAsyKSd0pRo1XdOdD4Mlp
lT7+YMsL+nzI8+YWr7QlD8sptdrOMc1UipYuz6WHDr/jePhWTtgNp+0bPKxfkj/9OD7eobn5cbzV
6dumohbnUYyaA4Ah/txi9yLM9dYovuuVBnnorJr/PBe5TA5FoZLMPAGu/Xn3ybQin/OqSM7yOK3P
g0pLLnXR/2ak6JSqZhRPTMkDb9SkeKYsb1NelKKfhzPGlIWuFObeFM+06mym+VMb0Qv193HzePxl
Hpr9jIFUFrMckQE/D9W0SzpDLzsvKoxw24lkHWcl0fbd0nZ2fKiDT8W8R5ZJSI+33OehjNHUgdIl
lWdZoEPiyDFoHIXLpVnJL7//fXywg88Fr5/iAMGTtM7lCrKUNWYamrjbajt4KY5qYY3SqOn98XEO
TEbmIil6LuwYw32ZGQZz3g/AdsbYxtIDB3Da32XqvOvnh0r/yVd0omRp+/h3X8iBi9/XSwILjmsY
F2WF+GkdQAGB7HQ1oc+uSmuayvXvst6cSHF+DSaY8Hiy8UTMDpQunz8WTW8TziKa4sWBoSGnVIvh
Uh8x290VuaT1v8hgN8S9Ck2BG0OK/BPT8tDwGsebAZCfAsg6jxb5uS82y8nTYR2DEhBLeFLH8Yta
XS4dlDRFnFhyhzZNJPLvvpMEjGuxSGpWBow4klli5GkhjVu/aCm0xf7Elzs0Ld/FuLIhLdHv6rXW
cjo2U9mrHuZH2yGgQCn/yMf+xMc7PAqVUy631nKB/vzx6qVBvK8yFQeeIkJjUYvqa2XSWUcLUk8/
9fHZeGhdY1fGVkV9bElIfB4NI3errTop8grtlw9GaezfsLZxVESX+vx8fKxD8+LjWKvgCwWi2SoA
LbywMzMvGNviW+4Lyx29o5Gv7iu3Caxq0/bVcGL3OrTmPo68bAQfomvctXCshkjiwXg8o2dih//f
iXrbwc/2z4tcNy9U7dzPcIt1r7X0H0WuTV4k0bI8Jv6pLNjhkQgOiKSXQGH1ydBcCePUNJVHn/gD
xrGvRSk/obw98bUOLSpziUH+Hmb1tfSmTFs/M2tvjvBPt1wYoG5nXuow9o9Pi4PPw41yCauIjNdh
cTUHQdEgKKMALWE0AM95hBCva+GAebT6H1zvyIR9GG6ZKx/mgqVlJPZ0f/Ji8XfWpReRsEswYBIm
bXf8uQ5Oug8DLc/9YaDFaoYih9LBom2CXRULwp6yRrE9PsrBz/RhlOV//zCKrJiY2Iupv0/qbvRk
I+4cNTCbTWDQVh8azct/N9xq8kGj8xW/kuIzUjThddHKDw2sXicV6+qG6kl9Ym4c3DLIwrLfmqbF
fP/8dJxWlVDrHcAbrUouhwDalSyUiHoHofmBtV2A3VUvOVqrnbqsHZyVH0ZeTZNeMyrdGNXZE1Qk
6lG99zX06rCoj7/PU8OsJgmgxVn34zk483Oj/B6Q73pOlVJ3GiwKT4T6h4biNKaXlEQDTsmrgyXQ
xyFgpvdeUmrngwaSvWx2yniqMnFqGPnzJwMYXfVVLwVnHdT06zmmmXNIBNUDplqceHm4JPGHra4v
rCOTHkSejJBjNT96IZKGaETW3kTh9H2UJh81YtvVNynyFiA9KXOlxvZth6FNMZyPWh52thKrAQCa
ut4IvXFBo5mwMYJsvFA06Aq2rwk3iiC8hkGC4gfnPBwfohlgUYj3j8lpDPVIgwYL2qlNYD2nKgGq
YPnBHSB3y57pEHgAZfQ9r0fQxg3OpBupqehSA3lp0+w+XftyXdr4aMHQhTMHW1CGy0Q4hRMZpcBO
zGhJkOEs1S0GbIWu0PozT2JNuktvbYsqMr1QQ+RqMgDCbuhzN6lAqfWRpu9DvN9sekTpUKzhZJWR
Xm1Jq1Zwj/PW1YMCnqEKPDIpiCeUidM2nOjUSEpA77UEsLfvStXGdvOmCMaeZCWQW63L+Y6aJmyb
QBf2nTmIvJFEYouZSjia/Xe85rpdAr9q00XK8E0BxOQqjZm5JaCAS3XAKlLEQ2bxBBduplmRNmOT
GD+JtWB9iPgVwz/tvlHHfiLyN7YY45Ybc0xqHjSULS/pNXEjxfSLmFYgu6Ns3M31KLjhlOMR1CEq
mbs086rGiu6oc2kbrP6i1zEVHsuO3pJkcYmVx0h5QncUvZR9aXmce9VOruQRKLsKZZ4+lPSR1u32
rFdpwwBcVUP+VqFu4kwHEA8jv02Tq8azQLT+WPpD7+imSrOCEgie3ixkyQpWnQS9lT9LQ5nfx6kT
U0j+huvXZFdkvq9GeowfSM1ULjX8AtMAadxLepx7Rg2rrBSD/IdCqfICuVZ7PimSGTgAqprdZJbA
C+kvdoLOlFxoCzdpGt62RhRxMKuU84oky28BbiQIB+FumuVLJbW/tUYXdiZuIzsBpbpbpRY6nyAM
yy1+j9gOizrianJd3wM1ulXSUD4zdJYHZDLsqQVIphvRz4LHzo+qTW1193DFoIlM3VNtDg/gdeOd
1gaKYyaZ5f7xrkgfA8UUpDwqxfL1VoWqPe1NP/cSkUUz1YQFckWVCiZScOKUPnB+WtTASfNaCkfM
OoOkGPEc47uawWvCygdqh2/5XkxzgNqcEvmdGmoVUammjizJKNS930WOFD5IvQHGe98mN//B2yNw
ozN68eIQV9HuOHZGGpl17oXqb7l8E/vSDaCr/leDrIXCfZwowPgzE77puMXO7DzIpMtSKr4fH+bA
FZ3P8+9nkVYzAfvTwaomUfYyq93manYP8eU8ypTXUhq9ahpsGkWeYnrqjw978FPx6sgcLcaB6zSc
ny2l/DzHSQJLiwriBjvUc9SULCfxlBubvFaekh5HcyKSmVpyEITAn09MPY00IZi0+KyejPzZovXn
G7mlyRmHGsugOhc8yKPGduqLh9LwI7dqh8UKKRsvtYBO6SRSZoitfuy2rVy4/TjC++0sUD9Sb21y
VtmbpTbJBncDZa/66b2Sz+1utpTMnQAdSbaYKfhGpQoebsJrXDTqJqOixQ7cwxyDsivt+lr4Ucn1
6HY1BmN6ho+TjYHttzwOq0tNVqLbQE6Sc/IKdEVUZeliZIAUifInOx9st1T0C6fGEJhO3kF0cVcH
5iRP2FAszhqYLvl7etIoJsXNQy6okje0lghW1OoiF1mB7pqhBjbTSGC2zknnhP3k78oQ3JyptD+B
M0FBD8VgWwTDK8nvCuBbkHj4zqSo8X21u9ByyGbFYo9hTkIKpK4vt6PEV3a1vnhM/LbdcBUOX+R6
iLG0y6NrPQvbM5x0Fcfv5/iKS3FEvjKWYLdJCgYPwbPM1mpX7bRLLKneRFI27+G1y9sGXw68kVvc
X5qundy6Ti+quBZdHQy868saMUmU1vHer5N8G2oDkMQJCn2PbdPW94HNWm2AjiOUC0ecc/kcV7mC
/vYuah05ssrbUG1Sp85LHQs1IEuaktymcgp/SJoEJ1Oy124qksWwz99XcH1t1IR0w3LzOmeqpT+1
WsexZRzj0tE5S+EYF/MusEAMyIC55gYgmZSCrO5GMIGcMQHUR37ZkA6Jm4gDTe95ZG5HEWtYIM7F
vT9BziVo6zxKZAAAi/wnq+pBkX0uPAoU19GMnsCcP4lCqthCGPvbKJaEu0YdQLfWhbHTfdi5So7o
qqVzDAhqWd743NIAWc3NDykfdA97lwGwVgVotepnM7SxoH7Fhit2AP08WHrd/kgLI33rWy6PkzE9
+rnS3HQt7mjyDFZZ1DFq7jJJu076cN4D3XpSql5jeQwJjysmW+oZIk9fg7GTZswrFCnZ0HQ/PJVa
fGcKkXrZWOLoFaLIihGiZ53uZdyeiQTKwtgnrUxvyhzlTtpp1m+hsrpzeaYO0Xd4yPDj6UmGEuAi
cmIV5dYLdpLnwTRLjt6YKIRb3ACmUruJqLhikwYhqfXjO2UAV95jRXBDu5qx8wH4O4EGbzOU2gcf
P7e7JsrE34EKiIieUnEpx/bzbohNGhaKECyFUlqAu4r6h963MV9TABCFsV9dpg+N0hjXzZDqtOym
UKEy7U4XMdlRjASuqyX/Diw1dRO+LlA/KcbEM6623eRfRjkBQYjRgNNMergN+qrbTT2YqkiRCjeu
6JPNseKxq1T0CpRwmwDGn5Xh/6N37ChFOPB0UyX8DEBY4XZYh3tT5xbXxjG9nRGxoK1r3XMxEG5V
yvRdg1hHINYYz2GnXFtmCgc6E/SngrpF5MLDxdwtNOQtplMXTanRSBxLZ7gNR5QU8xwaVtbto45N
0h+UR1TtM7ym5LKpxRs9FueNGHBPiaqMuZ+mvzqc0n/qs4AjDm6s4WXb43ECDvZ8mv3F9HF+rsaS
ndPokgdjkIRzyx9yp4Vbl4AVHLDQA3ABcNQcH4o4xXQyUm/kNmee1hUgr6xbTBDNO79I57MoSPDQ
CQtixrYeHVDlllP2eQ/Kcmgu9YE/bTL69ETE8/WCBlJIQkAlwTtUSIt9Pm46M/YrfSK73uc+sXJb
tNdhmkdnUxhG/+VQq0s0l6eiNOt09uBpbuV62g4ibXRGt/3T0/rzEy1P/CEHEilqEJcQGL0mSW9l
+OQh+QF2Lfm7pOG89R8MRosGLQoofCidfx4sLDBNy9OJixD953l7m2HPBGVNHF7/dBwDFzhRoc2X
Qv0XMVGIuUWlA7z0Cn86E4v5ysRFqw01W5StEynn5SevbtFcnzXwU2TsxS8yKvjGZGYN39gLQX5f
zpxq2V2WdJ45x1tRKk7EVgdHU5HYihSTDKoUn19gn0rcRGJcurhGfxN85TLou2u1qZgg9Y0q5yeE
doeHI7jnNoFIbH2XiNRQ1UCKpOi9e3DP2Zicl77cXs8ywPlCsHpHmpRT5e9D8ePSZ4ye3SKvuU7i
y22B80prynu/VzSb/t/sBx5Q1r5UZ+OmwdrpxBc8OB7v0iCnyM1pLZZR2rbV9D4TPMuvMTeNFfFe
FmvhvMwjzRmwfHk4PjmXhftlxpioRiiIUzhex8dtjs/kWLWiF+pTUpAwyPvKsUatS08s7a+b1Xvv
AV0OVANJd682q0EqIEMWRBJmGvdOAlGcWTka1yQitafjz/RVUkscTp/Dv8da7VajXvmD4Su9Jwaw
cE3RxkQIJGqwAJzRilyxoTgUJ9w0AGlNYBEGvybw78d/xaELD8JJAvzlWvClJlnGrYB/7hB4atcs
QM52r1rIrCrJh4GaPBaSdqUEOmftpOgnhj6QbKWoBVuAK4EK72n1rqMsh4GGr6gHoC2wW9wPnSLy
qeGROIw8o80CGNRTC4Z9TE9k8uTlz15PKJTTtBgg5WRrXd3zWlkI+kmqMi9rrEqEMY+7UT7P2W3a
9dGVoJvwWjDTtSFbT246Kx2YYxNs7ejT+WUj6szfwFCH92otJtFmKKvScDTJL/ZFUyys06GZzwaC
zWnBOeuhl1RijRUIHmyq1MORPP4Rv8xaqhnMVlQpS6r1yxEr+EU9YvjReboUXVPzOuvzat9bfzMY
/1cN8Ze5wjAaJXJzMRe1vhwRspCOsYGXl1eNvegUCf0RqoTx1FTRmW1lWPVYixd0LtLbXgJ3P/6Q
X/acZXQEFei5OKa+NtKoBV0nghAiIA6D6zGSSRyKZXJp1nILf46s1/HxvmzkdHUp/5e0M2uuE9a2
9S9SFUi0r7B694ljJ36h0tIIJBACgX79HeTcOtvG63pV9n1LJVXRAtRMzTnmN6D+ZjHUhxCTLf/+
6pQ3Pm9jVrTFiQcQ9ro9jFOyMkpFXvxkoxMccL9sLuw+77a5BcLkoAobo1d44Sy+HRIXRqcVfhAd
4fw0HLtBqf2iHj18/GDv9XHLMBCbL1MmhlZqNQwng4MMbj8fiuhTWOM+BHzrIhhFn2ICyHYyAjnd
eC9zzS4suzMTCGxJZ2kDBfH6Xa25V9MEw+6xOjZk/FwKJDUNuoIz36S0QD+Bo2AFSONDxi59yzNz
BwVuaOvRaIM++/VyJ8PYeXPtVEd4+cEucze3IIrRfRdfOKfOLETsJugXQHEAIqe1kJ8hTZwr0CqO
A9JuNg9R+A02hbwklT47T14Ns8rs+YUQCEJpftINd5ztiHAXJtboPL0QOp17bRFEHQsdD0mptdCh
o1VhhgCiTdpfZxzJPXiX2VsGd5mPZ+S514bYEwc7VvYiEH0773UQQcOEcv0BwmbYVNjAaf94o/Th
nDYgefmvCztCSmsJJCAVRAi61ov4UwAOt+rLEyymGmxXRbXJwoLDHbxztrnxnW0BXsGFV/nuEf8O
GkVY1BFavda0zGKglS4BMjy2HY6VoMm+mYhtvcnb/uOrxDhohUAoD4HKmT3abX1IA9oQWPefEkbq
fGg2Ib3QAfg+dEHAgH3KgfIMQFj88e0Hw/eanXGe9JGEE2DiV2U+IG2Jc092n4fYucqoeytwRkRt
dTVH5TV17NYrLtbj3u0nb3/GOikM74IJTVxDfICjI7IpTekqcPQH7QAnES32FswDhlv6XZnEdKRf
YlgP3E/VhFa3uCRZe2g7B7muWsrshhhP+Bt0LDMNAn8P+zg4EuVq34cu7BvcqL/wDt+tYRwuS0so
gnUIidCG8PYVjsgt+GVDvSPw5OS5xdkG2wBNmkttlO+OsdU49O04GhgxZmlgjlUBwiL/zVyVKjgR
BsWnIbpESH23Yaw+yOqhJjODPg1vjiMzPG3ovs/FgaCuVl/K07+LHTHQX4oAQ9UOYc/qcLa06kHy
CoujiKetQ5EBUera587e9DDaCIr6rqvhFfzx2vr4VSIuePsqS1V3XURQJmpju4fL6zbmMAnhtN66
sr8mVX78eLyPpwhbN35nM+nLCaKYE4EDSIZMH0dls+s6dglG8X5zej0XARR4+2DFrOAXSBU75tXn
rgzSoFkYS//cYbGaiase5alRHkVwnB1C3qTUfEPClJCTl3/xOTwW2+8M8eS/v0AoA6O/XOsQysu3
z+VYLjxqxgjXRiHh+wqPX1DcswtR2/tdiLlLYIqwGMEFVNtvRyFlTwqZQX/o117bpU1QLIUHO7A+
qcJyGg8mKAeyg9N98GPQcS4fxyrU/b9W4fB2ARBaGkHR9fkuqZJnrZ7HtgNfw4V5A38A3h6dHM2F
N3puprweZbWbxGHGdZ7BCdFpTO5tppnE8OFx8lDizc7BfzMxXw+3CgwaAwIxGnb6Y00B7zb2Cvj7
PeXBhXTG2aeK0BsJCBhuUevD2dZwSHBDEUPWwTduZmHC2N7NmX74eDqeHebVRFmFbQCxz41pCwd+
HpPclfk8PgSIQ44NI/DO+Hisc3sHNKohhEyIRJH+ejspy8ApXaeO4DvdYh4K3obXUW/6p/+/UZbz
4NUdCU1NNeljPzs4djFQCHSH0kxRoA738Thn3xzQ2+iIcB20lq42KAFzgxxeoNEx4uxLRHgIX+kc
+UOal/8cp2EZ4VyGjhmy23eZLU+UUpUa/mO6oXPiLfYqtShgEG7g2PLxQ507TtBGhwwHhaQIHW5v
Xx41IbXwh/dhHznMGzgjuXcoawBMS2GSqmwAk7g6v7SA35/Q6I5/NehqRVkjvBwNtLC8Ck2d6pYc
9OzBy6zK4cZRlRdm/LlZCP0+9kS0lwCyvPpuyqHAhIY4WKrAbrIIujotLnyws0MskAiIspAYWN8d
QhBKI5i3c+Tp/NPcFHfMjhc+1Nl3hptaiIB6sVNYbfDV7AyDp5fyIn2c2Vf8KQkVsH31j48nBD07
I6DDcRC+A+izTqvK0Vfwdg1BhGpgeX6V18aA44q0SFpbpFchHnKcBxTNOtRnVa3glxpQZa9GJIXr
RFQZ7EUrF9Wv7eh3/aOfxRBGFW7Q8X2fueVNa21/qBlvr7nHzS1i0wJ8Y1808UnWnKirImTiRqHf
eLqXY6Rui6HrIUdzG3UpFjj7ShcpnYccnId733rul5DtW8uOQNc0d/iJYgOnb3bXEinvC0+z3x+/
2rOzBF0rnofGQMhuVtPebXJdRXPXQXaD4F9yil7A/OW/GAPTkEEEs4AyV89kYj7YMncputCjK9yc
Hl20vH88xLlQAz//f1/balePRC/g3osCl3D/5F18MFP2HCCP4g42JSi9Kwc1hon+q5ITocXrUVe7
fA69WOlwDYRI38KLhg1xnzAe+tdz5TjHj5/w0sRYnZExZD1GziI86P4Rlc+UlV0yFPuJXWq7/Svl
eZMCXp4qXlIbqES577p+4iJGdcuFgn6GiSXkjTYOtjofwmIzNNUcnwBS5tdulNXXTV3wPTNlHiZl
4LOruOX8EiDl3HMjA0KXs3oB3qwm6ACHIyhRxhBg5CJhcDjkcOYcNBoMmwtv+NxSQPoDrjwoyYLF
srqj0dFURA/EP/bo9QLEV1m/SrwIaavtx59ybdvxP5TYVyOtDjgdlaOAAXp98iFIeCpsETyJKKR5
CmcacYvCH80+B2yA+s8R0sTbxnFqeXAkbV8mzvIGHz+epqPNlL6WkFVOF1bT6p0HDBsBOrHo8trR
v7quDHqOgtnGIAs4Kxm5bzJ04Dp+0x2ZNONtH6No//ELWUUxATrm0d2AWGxJdYFYu/rGhOV5Y8ps
PJIsvoJ46hiPgLSV5vDxMKtT5O8wiGVxF0CCAXny1TBIofn1aP32iMTqRulnt16sQ0/OxNOovtRs
vdqRlsFQlgPV30GpE5Sr1WzKu0xbtLDPR2M5rF+6urwaxjrb0gqhy+CiL2VQTY7aVQCr1bzx/y0w
/Ds8GDAeqp7Ltrj+hK0lhFlJq6OFNn80T0B0JL3odx+/0XcTBQ+J83hJWgNi+e70oOCUs8hEwxFW
f7c6v4KaeClNJXndpB+PtM7N/32gcOGmIC+JMGB9UDnZFPQCZeIDh4Vns5nEBKAPDpP5SZRjGyRa
D9VL6cny0WoRwAgVkxxCJQjPnQvL98xsXYCJaCFHlR6fdnV5BnGchl2hvEPtDSc0SqXhGMFY+lLb
yqVhVhMIrm4jabwSfeOe2Zowv8kncVtx70KYeGmY1V4k+7wf2gYtWcarkRwVw2+ikcEp2ugSxO78
SKiZYF9B1nrdDVmOjUVvFmA+dCmQcS7vSZU1Cdw6L1XEzqw9ZL9Qo8KshDvSGkcT2K7qWuifjrox
0bZSk38b+KMbJ7W15c858rGlhz2HZy7zVHdjaZdduDivzpL/ma3eXz0zjpRgDd6RDJn6iQPWAhjW
T+VHzeIcd2HxrVJ978ZYfsOrO2bQ1gpVzyk/8aG0W5Wj9DrVBftuzQgH2obpBh4pOip+VjEPf328
HM8tfPTAo6iK1lkkaZdv/WrsogTm0VQeORYE2cw5y71Hz+poIxzpbHoe6X+LtP7nWQMQWaEMWNiw
q8Uw0bbQ8KaHIrxu5d7BnIEHZAxTd1m7F8KAs4/2aqjVgqhhWi7NVJCDmb+UIRpEChiHhXYz6UuS
93OTZPHMClDXhFpkHRe70IfHwSDdg5OXBd2QAleCjQOrMnnhMDhz8OG9/WegVexYhyH4RCY0sD/M
6wdpC3cvvAnE14k5R1vwOIEw+pLm7Nx7xK0QNAjEyIj+VqdtYUZHDjBLP3aYimkuBd15NYSb4PuK
/UzYJZ+uM28TJR7MR9x2A7QRrG4ZTLejNLbNT344BIBp6J7B7NdW06XCwZkHezPQ6m22g+GW6hy6
Kdh+CMaSDJ1pfX9dzhcUU+fOPPAnIGFApREeJeu4qAMaG7b0ElWDvthxFgE01XanoCBppcMXoFxu
u4EdRre5Fg4MLT9e4ufeJzIi6OmC9B4KqtUS90QPgTSz/FhOM8xSwkMxVJce8NyRgMwsqu4o76Pq
vvpmI3Fd64dVfABCznwSOBiSIAjLzeCMwSfoZicY0pQwI/anatsZKHJHH3/nTKLbR6Z7snNVn1qJ
Hn5vUv2FfeD88//nt60+s8bZpKA0WmrydOeQl6meLoxw9ukB0sN+5mCRrA8Jv50yP6+QUjNzdj2i
yI+cA0AVOXn6+EteGmd50lebtRw6CfkE8AoKk6QkE0yvxSHmweHjYc6tCyw+PAfozi6STm+HoX6d
TXPcZgdK0SvUHARkfmF3W7PPH4/zV9n56oK6HAaLhND3FuwuEp+rgWABnRvYG5oDelJhEuYz2wLg
ACui3DUgmw/CQsqo6u+TWxSbKqY0EZ43XAFDJ2DgI5v5BM9pmDsLgo7ZysR023ZR8b3VnFyoPZyb
Q6iy4A4N9o4DpeXbV2J97TjG9lBd99Ghivt7ACk2H7+N80Ngx4NHAsza1ss0zCmdjQXTqcz8dq9J
re6bUnv7j0dZJvtHr3y1GOKpYKUJR3JAd2y3HYtw3AplUheFRYvOPLSG+dM274GO+Xjcc5EcLuQL
UBpHyTv7ETSeOB4Ki/Ghal78+Stn82aMf0zdZ01DyPcrkMAuzOKzmy5doOgx2B0QDKz2PeKbYJqd
Qhxd+ssMOfrPvkfhV9gAbdAnmMjmjvFnVVyqyC1zdv2Cca8BSxOJh+UC/namoCWIIxsTh4eu/mzQ
DFL/hCyuduQ2G+mFd3ruWy65fCQ/kRWGzu/tUP04zz4Mv+rjyH7W5GaEsMlzD950YtzsIvfTx1/w
3OYDkGCwYBhRb1zPz4jUjUGRZTqGzG64GvcMAv9R9//FacUQVYO1gj6ndw3IwEFNcjAIZ4YuS/I8
utGucyEGPbe/QZzFcNkNsajXt4qw8dBIEM/BIc/u4b8FZ7SDghnkfMkP8ez3eTUOfft9fD9uO78O
AS6a+J+MlFckD64yJb/WVXmlTXnlCn5h0p/9SGhIDxmDyB2b+Nshu7iXSDc1HOnTcC+dKh1ovYu6
SyzGs3sV3h10OCjHouXh7TCOaJkmtAqPGTLfczIDiPZdo7E7uzDDzz7Oq3GWL/nqwGtMlU1gfONO
K+Adn6mrDMrdEF2+H0/tc5vTq919fQma7NRoLW2Gt6b1XdUiFSAYaZ4V9servBTtBr61RQrd04wm
X3qp8/Ps2/zP4bI2OOBzDXzqqCMIk820rbtW7vqwarcfP+TZ/fD1U67mRu2PpEclxD9IGd81RXXH
FTnNXTr68Imo1Y4F6NtGFqgBG224cOycXXKvHnFZKq8+ZGVnjeqmi7FdcbB1m/Yt3chWJFUUXNin
Ln3M1QaM2k5Z9ZajXIY5E2b5F4gKPtc+34G9egjn8BkH8ENXjRc2lbNTdQF//9/jezVV6y6MgNjS
4QHF3X1VqUfrxvcTylAXlsT/4zP+Z6DVZ+ycsjWmABMX8/RLwGUHXUJwQJHwE/HRAeWPPz09pj2y
6k2pvAujX3rK1XccTTwAw8srtPGGd5w2D0g74xC4lGE6tyJwZmPGwfQDeablZ7yaLjBynD2iEaXY
CcWmQtx6w6Wq6rkZiUoEpCRIK+FmtkpEeO3sB5YDfR27IOVu4yJA70EPs95s+jzTuf5HDuHfWBf6
XOQakfrETWk1nh6neexojjeHkMuFMasVGze8YuGFq9jZ50KNAbQE5MzesWtByC8NVUV39N1mMw7k
WlP2pWdyQ0FxvDAblq+9jnV8FxHT0iMTvWtaQRU17zMPBuk1HW5n2X1B6fE0Eniw2PCTikuBtmny
8+Nt7NwMxFMt9QU0VOCgezs1NFzuu4YrWFFXmWQJcsg9T4EfBOx7LKm7/Xi0c28TzRsLgB7NObi5
vx2tZr2cFnzSqQxltukaJN8n9AgjX12Ra1NPwebfxwtA+gZdERejd44JJdpcddyS8hh0OqkLPxWj
3coSVlrFJa3fuX0StwyQvpcV9i6LO6Abzhu8eTzOgoqEcPPkzvWVkNGGwyQbYOo9w3W5nS7MmXPf
b8kSoHSzNOOtv187FRn1hNJHdy6f89n76svsOibkz7+/yAh3DWi6IT9BRuLth8s87Lyh0si4SGyI
fPrZxlClaXXdNvrx46GWDXe9Cl4PtWxmrzarCmFBqSJ09wVII6HTOrVQ4eXFJ4He4k5cOsbPzcjX
o622xrEr5gxCr/k4TreTfpjU1ZSD44F+3o+f6ux3evUCl9/x6qnqoG+cvKLVKYIS9RaSgyatPNrt
g264xBA+t428fqTViYZOtwZdURHwGpO1YEVCK093/twIko7orA+B46HoY7aw3N5wX3P69O+Pih4/
hvspMDUoBL191Bg2LBWNGnKAuCZxm3lblWo/lv/NzfD1MKs3qt2sLGFayo9S/8jqqyb703a/puA5
o8ePn+fchHw90Op9+nVdBrpx82NO/LQP7lvsJVGfp4M84ry9ME/OxiNwQljorEhN42b49u1FhVa9
b6x77OJoD6R4Iky8ye3D4NCkEt5BGrGVQOtP89ePH/PsDP3PwOvyncAB3krSABBYqW8B65xrVGR1
WsGF7b84U5G2gFpuafNGLebtIxaqqRsL6vwB5o0J2tdTG0agS2B5R7uPn+ncp3s90movKWsQqnwz
NcdQ8qMnHvPxVDZxwmNYWfgPH4+1/F/v9q142YcppDzvgixoADsKFEIHWlK90BHmp5lPF8pny5z+
aIzVnI8aVss4hrBGsKW22gJs5NTVXS9j9mckJv9HyNzfKAub/v8+02rqt6qdvc7G1dF14Z6czwlp
QV6S9sKkP/dY2ChgMoIaNjRXqx0Dn6Oqg3ZGMKcmFHm6uikiDNX3wXXjlEO7yZtRXkhBnpvuqJYj
UwqNHjLsq0lofQElpWL2WHfVhobZVduDK+JfugujMnBuEsJxD5ohytBEtJ7uVMKdvITf3YmNur2e
+zhEAyspd6Ppmp3foHeNZbXF2DTY5NKWR9Dl/SO6ab7j2Z/H5Y4OtPF3z9SfSDljtXiNs9H1uEOn
Kku4nm/daL6tsgiNp7xsUKIuJTJKurzy0YSb8kIB2VW517Bp/tOxpt16NnvIbVbtI+UNQEFoltZt
XGwjONO9VCZ7Cn37x3P4F2TeUCplxYuqqympB4HhetJtc+1HW3yrY+2DAJfhmx08WMe/oKg6/wj7
8ITKMpJn9cwTDbxIGpWg6DjT+MmTndwIiiBMAZuE/6xUaTSFOm2ZQhRo5e3M5wfoJ00KVfqzFpTu
c3ch/8unEf2JSS6Je5ykl0G7oeSNDHIQKaJoYfSgTaUXOGVax4V1d/AY0sHelwgAE54NM+ra7Dk3
brWrAejZQs50mKrhSx2WNIFB0VPJRZD4hcsT4Col/rvyRzTm/h4MK+DfdH2nSPRolfyU8brYFhIB
V6PLPeA96LAoCM5TL7wbAC9OsiooUw8ZgGSKotuxyoBO9J/Lso42kBRWV5o2EXYfPaH5aWGW9d/m
zp2+5747wPpwbuFekgdHUxIB1xi1I6MKklxY+M35nO+qrIj2LR/nPcLlIeVirjfogIehux3CpPAa
DzgVD3Z/ju62OnDhxD7DnHOs/K0TGZPCwjNDo9IIDMXU3hLt3niOyW7ohKa2WZkHglCyydCQK4l4
KbkMEjl7EuiDwqC3fPQWGcuP0OHBno0FPbZOhFb0FnhqJKTlNg6hpeWsKlIzwK/LLSzs12A4eQCi
6AE6QJJMZHI2QTnaUyBARZpn1qRSDirtwA5OlAF9aRyV2HBZ+rj3dMFv3XouSHWVv6smCFs5jPj2
oEIViYBjw0/eQP42e+KOmdnfAOYBWKq8o72+Ry/HC28bbxPEOkhQAQUrpjc/poi8eLhMJTQoHiDh
Ige3Hj7n/QhoZ+DeB11cJNSwvbTGuxWZnNMWlJ4rTBae5mwKTzSAG2gbUtDvg+KmN3Avt0O+UBvR
PwRLDpP4pHhqPPhcNbC+STov++4PDPSWsPrUQHJ77RZOhRnLe73TNWxxMoEdNRwD2HnHcQ+oUESu
wzC/C11gksrZ7ETTH9o5uxIueyIFre6EDUwqopjsoeSYAWwBv7ErifvD1Hl8D8CUA7GxPAVE/dFF
ne3LIZrSvC3sZsyEm0AD3YCTGP0JJpAeSwC6UtGQe7cm11lMimS0rj7CAtPuiqhvtnUP1J6Rw8+c
DHB/qvmQTHl1o/qQJFLOv2QDTrcSOZh0AntJH08lmlfEw1BGP2TciLTjJDtkWfGrjaYbUIgZihUC
Ir64lKme3M9BDxGYogQXGCV2bNbsz+DyWx57I/p+oFyiAgd2O9hkVLOXWDXWiUW2ISX10F5VldM/
UG9mR5f1TspMrFAeneHrG9V2O8YuCEvtD5yT0cap3btKVzfFIOc7VwziPsydO3h2ngC+bbaVw6db
6FaewNB6cD2leALxRiMTAK1yuETUC7QFzVSsb9UBAg+6hSdKkUhPk5QrWFBmqha7pu3UdVfwtAM8
cDd2FdjtVQgHzKaZYQ2I/kFXeV9dNgD9JGX3nPeYwngFMiGDAdvEC36ziN/1U998KSsY5BCd/cFv
mQDOjaH719pc55qwjYs/jBkLDn4NpFGFLqIEjIQuieH+mZpaFVsI+xCsumgJS7ISTQKBBRPLw135
1slQTJmt4Rukbapt4OcPI0ROG2n1cyOqbwFHA3TiCWfaZFOGeeXgAq06AlKAmtOmVSxxK9zXDQIS
ALGqnWYGWZior688IPGSgWDH6Qwf9pPCsw/FUGwARbuz0/zIG4XSYpSLjVg6K0On/tIHzO6LqLVJ
l5virgjVvGkYHzbNoIdbhwQ/RgwAUAkCAzGUexwkTTpDcGkUdAy0Gss9FcCozt5M9+0wsfsB16Dl
vdOboUYKBW1BbjLjL09DGN2QSvxG4uOJu7ZKc4AZ7vxiHHd55qit4xsFlJsBDAhJmkRhqe+kB1l7
Myq02Lv1Q0ULL3UUg6q/dR8cj3+eG3vfd+Fvv3UP1sXexIrB3ZQshFzWRJxvqKyjT5nIp+0c2zhF
Bg0gadMGm5DbAyB1FUDcFkLimH7FXuIgn4tl2jad+FwEkdzHHW1hhp0/QFL5qbd+di2Bw0xYkzN0
ITOcQbHW9q4ZHI4+vMo+ChEMc6oHHLm01jhtFTItIK6lSLd8K4nqdjXAFbuAEH8fDe1tiE57yIfC
2xG91CnuVvmm5GBtolMcm13rO/cy4NgYg6VJTCLOBHT7GxuDF1lG4xa6Mvhij3Ay6wjKoKbuvmox
Bkd3whUeitwoncbhwURYu8ab3dQT1ScwU+7gZQlulgiauzjI0fwbYQdkQI7RcTr6hOTXufTr1MmR
AIgB8qROW2wABM43EFKBfUuy3xUd+9Qh+Q33BPs1FGb5NxBSwj5yb3gczZAOO0Wa5eM1mdxxO5qi
TGB92m3AG/pd1woGALkzX1lt7vpcP4dx/5I1ttlnZETPb9WabT+xPO363k2cAbBvFPM8LOD6d69q
4D468SWQrX2YeU0Sl4IbCJc7mHNmTXUHv06bAOxWQ6jcQtmHvMk+B01sgzScn3iVbXcyDttNg/0C
u1mWeFlwzZFgSpzC4zu/qPwNc41djsXyGoq5dt+4TbGXs68esJzjdEDb8T1EWS2QsnOZQvGC+Edm
L7F2zcn4BEAvv/qeif5HEOV8PxpJtrOchzT05mYbQ/2Q8taBgz10AJB0xwpGggPMpKa2xXSR/gPv
RLVTylmgYOUP4IpNiuPJwb7neak356ClZXRKphbJymbsDwKNu52ndCpj7ysBDCCRjn+yDrjFvTdG
AChWfwSur2nY6hsRePUmbME09Z3uwaHDnQXYKeoLlo5iUjgsSYlzseL3YSvLbWEaTKQ40zeQNtot
vEu/ty1gkONgPjl5Vqc1WHCLX5LB2R/nD4Wq4sd2nL+hHcF57PP2jgn5qzfyGnDD9kHh3+/bAF6m
RFm5i2Cgs+PgMewi3d3ryvU3HCvatNgDem561MvKI+TmgLZRvKKMQpuSOWwEFsJtoc6p5m+CBhJk
5OjQD3SPWzTfCWvUDidwlFphALNVBKy6fPyalWAMG1djZsrMpCD4dRCgwEGHMlNtKesYHrRnSRkG
LdzLoMdGY2r8IIhLD23mboTsum1DHDTO58EvxxtuQXn7ht+c70mL6QradJGCsjgmPapvm5m6D5kx
vxitv8QGLRle7oxPU1ujVy3z/vQTzH+Dyfc3BXNRQ8JV/Ir3Es/SAPGYqylL88nQz9D3mmT0IJyW
yoXvpMbnVQ74hLWvRepN8ZQWVXfVOPqqC+tHTgjfOB74jCOZwmMzeyyhRD0H8byXC4IScPF71uHc
w4at0hE8W+00N8FQQctU4NqGYKRQPziZAcKpaPjc5iRLIkgQEjGRJo0y19sPkxg3kUYNilRdtu0k
xGA1i4atGsCgoJ4NwEwQx05kbmrnLvxUiUFfQxQK/WtYDLg8zC/K4gyJRue6j7JwP+nu1OTtQ1jm
V3zo7oqeAJMNZgz4f2i2K8HnOfmF8zxV4XgA9TV+yNGl+dRNLv/JjX/y86z8M8HUakqiCC0IMes4
mMVecQqGDPRN8IRtksPW+Vh05HZygDJiXY951CrwEBrXOeL61z7iXqgTPzTVQjgpAQNldRKR7hsQ
n19UbGb4HUjg9zRY7KyEP0CjxLhFr0TxbQpAC0VjMUjUuiQw8OX9UURjs7XKUwhoEIrr2JLvAFP3
uz52ebeNqGpvUbUdvigv844S/OWdchiUV8MwwYrSNuw+LBkUs5V+ymacN0EVhgg+YYeYzKJwwflQ
IGOWmtuE1ZnBXYwx+9zXEhZm1Dfu98gGw/dwVJ9w0wBhUpunppzc1CnoLZT6Io1sc2pAk3NaAL5L
AjoPm0qTZqYaksIHJ1X5ViMe1deuM3XwI7UjtFr0bpq6r7yai41XDy89sqvoDMdELDmnaZu3ecqC
ubx3K68/jVrjN7cIWNoIcUReGKw6AXq5DzzYZh4Qu3K3AHe8njY69l+yAl22EPt+Ub64bkWlEkLc
ATghpI9k3/5xA3V0jI6wzO1NQ1v1pO38mI0gcg3Ku1EEGshu0t9F3LxQMd6Esrr2YHMLK8Qp6SED
2AK26f50xgz5WMni8sl0BuJMwJkAwgZSCTeVIvf+FAKUT8e6gUh8NU7XimCnO41BPWJ9zS22glx1
4Y+JxhXcNiX6V747njLyWEJCrre6AgYXEQkOcY6U7HMmPTOdCIweF7A5Jdfc9nzL5j4/ZDDsvBa1
Z+6oFb81rJrMDBEiFvqOlFF0wHdBIA7uZCLHsgAUvv6F2tiTJPaXKPtfyGVtZKEErv647YoWyaJ+
6Pu9wrUnzefBbmtEoGmIsxWfswvTJs/v6og0BwdurMmswbnswTJrveizIxDfYzl8qxhmU0A1/5bb
Yjk8xIPLs3iLe8SwRUFSYdEEDx2ryj0Z9YNiuJ7xFtpMTkEXH8PPhPKrGgaXuBKRflvw8JBDapQC
24t6V2zZA1TaeQKwUJ8GrKh3fOp+VOVItug3klsGn8yN25g71YRdAkJviZsR/gp+cfTWFKNOpzIY
E2heD01gi7Ty+Zy6MJ04VtJrU3cq890UgQ1HSPUwFeGt02EXIQMxSZ8T7O4KYGOh/ZfQ4gxGFFE+
aXcJjfoHHGV3An4Fm6XGswmmagQnu8PqLz/XTtsdgxmxVy/AC4ii+wEWlLcNC+5nU1ypho4baOvy
xNEsA9m4iY4Nz29GD53WdVbH2zy3OdBizghADzXbjOmXbp7tAof3r9Dm5t71CJ/2bQ0wbO+oxQBg
7g952V0LWL2lFjBbBE19nAqa/+oH7G6yBsNbl+orc5oGQJcMtgIO5jmC3NiqB6NwPXGHDJmFeYDl
noxwZ+q6as+hpU1nEhZJ5vj9ltLuWFJc1gffBUSbFTtbEnR9OrcuyzRQb+RRynaAuTK8Q1SHbK7C
hXI7FzRKETGVuwgTB0DULt/Vk3qcXDhzgSYDLi0dscuI+V4wCCUC9LpvAQr+5tkRGQg+T1vTELbT
yr9De/2LQNfrns7xvhzrUxzyz23PH/tRnVTjofvN6z5JtB4egmrKtr4OALYlzNkqClxj5OfD74yW
d10ZfgU/s0VQnbPvCLT0tlSxkxDBgcuww3DIQAi/bnGLOLBK33VVfTSzdO8VYA8tUnU7WDxMCSAA
6tjH4pOmaB+auH4Y2rm/H43r7hrDwquwgMUw7o1D+BQEHdhYnOpD24/2EBtkYWroRj95VUMw4ewX
P85PXYupBlOAKoG/0XPTFcWuLa1Nhja+p4w8KhKIrZ/1i5TbnCrSmUOblyCox7dFPd0ZGXFkIUsY
CBj7fzg7s+U4lW2LfhER9M0rRXVqS73sF0Ky5KSHpIevv4P9cLdcrlDFPm/nhHcYQyVJrrXmHHMK
SpuNZNJafRNW4RzMGT0MMuPNQI+jch2HYyYpb4tD1XVUEHxpZnJzqPhJRgYdNs4fWqpru2QQ92bF
+VUfe9tPCOT0o9HY4rFGrkBHyk+kjoAhlgqtUjO794wyoSOVtWCJqdCdScgt/RL3pVeZ7yZqmG45
QbmrlESsu7Fx8gfTGMwLY0ywLES0ydDFPegthY5Vub+ELatV4hnjqvDkdUbiYBAVoqdi5HhCsalf
NcXA11DR43VrRvbKbMpq0+jWc6/2/ERdeEP0hrEy07rxCe2FjMhUfUvq+d4QeoEu3b2OJv0R0tJr
4gzaTeNyci0L2qo2rxxoa1GtIZ4r/AbxTeGW2fU0Zto1TJqfet40mzrsCJF0Mp1dCV8Q+iYlkJiU
YAKXh3qIf7eKc21CLSP0S7+edE5KeuVV+6qzJJ2HLlp7I0JgT6v2ZhupdHFoDzBEuCcxzITF3ENw
o8F7Y9uAuidR3c+hfLaKcF4Tp5uu6sTYcVK9T9U+3yVqr/qGqOKdZytyq7ppcaOUmrbKzMKmkzRc
q7Tv1lWl/54KLdmaWZhSEbFKosk4eBp0BLtHT8e359A5nCkLR7t1HYZNZpLQhNHbS15R62UYe8/X
M9zoulH/Vkv7wU1IJw2VTAkirUl9E4AZh9WevzcOTItfNoq6fpU5+j1hqXmQUApFmo7rJ0z7H12e
FltS03O88HSFdY11hmcTDtSYVftWnXU+AupTHzfzaqhj8JrL1AMIprGysmbYTF2arrMKMlXdy3dH
72/LkOI9LC61qNzxOXpQ4qKmiVzSr7TpWBSS9FSjfZxBQ99YnSwvaIM2B7ppyjpOh2jlISukXTpe
1uCYt0A9MF06SeqzE3ereMqvygFqNUl1UeUrtndZCmu56VIu+3qxUSnOVoZMjLU7Jk9W4xTbf/rO
jeY9egM1/tTK9CMhuXcj9G64Fvr428amt5MJJtmcwkDJi32WaLRHG77iHobP2iym3w6I+7Ud00rJ
m7EOmjbP1kVCMjtw9Kc2Mft1l47ZGgKFdeCtUq+RdFx6Jv9V0s6HME0/FGtaYJzufZ1G/aaRIxYN
Q4s3hFFnGwrNGwbUV30u3zvET5UN4SxP6lsSS56BX3IQrIk29Lw8XBsiusWH99g7PYEu0xgFhJht
sKvdFU2Ss+uqeaC3fHSs4rNrs9GnfdOzextyVYFuX8tIYyICcJ1Mmm742cdeezUygaJD4oIS1GfD
oPylKNyojh7x76uqfVryHer0/LdZ6R2AqPZ61KpsF1nTWqGTSzKc7fpTNJMYn75zkt+WIy+Za5ir
yDMo9vGusIHFT7iTiYSx7fgycyiynVShGwy04DKBB7jlUM2hgpPrblBHyG5uLm4sJX/tvGze5E7+
qVUyW7tSvswGAhIiWH4iOUz8IZ0OlTXc0UF1aAHSDakrE8t5pq5m3eKjaqlzEhDyGT3aub43I/V6
nPNXJSbJbm7IB5DMW0YjnH8yWTLXICO2AyS/Tam2e/6d4jFW2IacOHLWnmX2DEvrF3g3NemuSXGJ
Xm43KUp3wAMzXmpW199oUr+GqZ5wHHdIf6Elsau7nrcpL42EjTK+UozmjgyXl9LULvuO1KEOl/oq
SS1O4rP01qDfn8HdiUC47O7dVN2RhuP4lHVEMVg/pxH/y9QYP+zc3FclL06lDIdS1jwMt51/OWRR
4VjG17pSRCi2dtcd9NbLmX80H3G5KDANuO65wDJBr5J5Gpr6d5sthN8k7ylkTT0YU0HTf9STxwhO
K9VlSWfJTF17Y7jlc7u8pdA9f3qO8PaaqMsbzRRbxN1UPrFxiAvtWUvFU1x4r24rSHWwKrlL4wGL
XPPDDeNVnkcFMQ8DWdYkoStRphzKzLsDIUh7Xl1CUQ0QukUa/1ajdKcm83NaWBcSvofP9KteQ6wj
XMnNs52jdhknUu1aRt5D6RihDwIEj3w238dYkQbieGgrVIeuAftR6+XPJGkfdGOcmE9xUp1TR1zp
0jlw/9WF65aOn+X1kmrgJBdjr4d+FrcfhoprUQq1vBhGB+FZ0t22of1DaYGzebF8bdw6XKMplOvU
su+cvLlqVOuGaRD1qjM6vmcP9lVi978SFchTnyWkK4ne3ohEre51Z0QZElU/ciV9Teq+uYDJ+hB7
qDtrO3ka2/q3LJES2sa4raglVokRdivgfVAODIO/1nijqn2IOMpQMt6GdbMZu95bK0NLzoCM+Ijw
FacP+zxY2j2hGy1JAPFbXnq03LP0UmeOYsfexrLdZm1gcad4j1ZKPX6GCkItUahv8VCTSkSgyijN
/2GI/3XyfCRKMIXZJnPtRSj/hbazi8q5jpUyIacgaXYjIZpnpuvHeiA6nBhEERWq6Pyw+S9//kV6
ZJSOySwHGk1hqcpt5YEzHRpNW3NiEwdOQqRyxSTJwAnTz8gvjuf6y5UxIiEFcgAZaMczdqv2SmNS
m3TvTIQMz5usf04j09fLMwqdY+nF8XWOnug8ylTVohBLGh6KpDbWIjsX4aqZ527mSKTQtNOcgZ8F
70ss2aUWG1IE8IWnnyS7pZnfKlZ0EEqzTCFF11h+XXQdW/OQ32eciPdha5R3FgZo0l1yDCwrMmxI
Pa+86U5OlnXl0iR9a2JnMkjvKFTmOVIlRyvPRnJhXOeqnabm2S2TuKIz3yd3fa5SMksldR+nuGvv
UV31u9mepn1W5RnhFuZUqT6Y0v5zCOnKurPrXbC8s02vVgY0Wyuee/6rSHvOGyGbdaPM6XutD/lv
Tc2LS73KDX2F0hdQdT6q7a7z+Bt8xIbqpUrUDzWb6pCmM44JLZeJ9KMoSWwZWL0jexDkxqDs7E6r
3BVNTFWjyU1gZqCYrix8ZmojLdQ6JaNWpl1yWU5zSuBvX0WMY+DxvlIa96avjKP1WrqGstXpI8pg
mLqSDmAE5Ui400SoTlvJqzicwRIpY2dQVYWp8kB72G3p0NTqA7tUKVd1Sk6XHyWTfG/zTn+OyXG9
z9Fpfnp17H4O9dLNFtRmK6G1hbb2Jj5EtC6NOqen3pXwckJlupnzyrgVkTtd17VLMWkTQBoimZVW
savrwsp3sAJ7d2XABdcC2t02hQ+cZI7WGCKoywwXJhOJq3Hj0+QcXKrgUtxqTPeZXHkhTyZjxFtx
4puq38PQDm+9VM27MTGjS89O7TtsyuFjgqP8pztY3jbv+tBcubk5cuAAqs1MPNPUT3fqa0ZYQ9h9
eKMIf3QIHK9DdVavatIS0CflVI5mNZfTZcyX9KkWAyvNzUL7QhPCY2Q/W9EF9EGOyhJCB9HdIp0Q
EMw800AZTWaBWtgZ5lqpNaX07azE91WIun8A1lwUZ97uU/sX0VOeg61xIcgeiZCMuMvMWbWTi0Rq
SudL6Kx7WVbveVRaKyuptIWUGCGM6/Rf30u6jpU7y76CCRWsN050rn4kV+71JlHpFOKu5ziyJnWu
XuVm3t4UCjO8ToDbn3Jka99f9FiY9M9F2ahxAzEHIqH6z+26dFSqk7IQ+1yR/kQZXDkDgVfnCHkn
7+3fy/yjQ/zyVbAXIJWq1tnejuxmI0o1fqsUjZGFrjhBquYSQYOq/UegzdG9HaelNW0xQysYOPJX
11aLhFJ5TkV75quj6zyhryq546ssf/7l1mLF6dtKIyloNgbxUIeawIcwddYTp16SUEI0KInfDpbQ
g3kUhCUMg1eKwOstBKtSaO47j35+HFxd/DZdEV5T4ym3XVxp/SqUvZqtS1mk00bkFtQzCr5KfQ5r
ka5LTSGR6D8vB4AdfEfBxzIWdpfP0pebCW27nSu3TfdCHe+sWGOGNpM2Rw7TmXV34vv2x4WOXjNB
RE0iawdkIoPmzPcQTjIcrUJeuTr3nOeiTFBQ/OebY5z5/2v92MhvaVnUzTrT3g4euTpR4XW1H8vx
zDM8vdbR0y68Tv2vtJOoVd1lVCGp3KpgUN9abzuoDWE1+Zae7Znj1smLoQLEmkKMGJbvP3+wmGGW
IlXClOFkzQEfwmSNArB9Zh+rAo58KGEM6d3/Dw8SGwzOAwua3LHmmm9h6ArFVvYhrd+dJJ1unVCX
BbbTKWd+s1OHLcgttu2COGGHOro/teIwp8Rxue91ZC5zte2Gefu/3M2/lzg6sQ595yV8d9mb+jE7
dKVVEmylDJRbXXpmaZy8G3LlF28+VO3joJioHZyJU2q8b2MElYV5F0v7DEnoL0n3sh95qCsXXzGk
tmNJd1l35swYJLlAp0WPKh7VWa70is8wc80hQvFFIS4CduRJ0Oke0qs2HPNyLZM8OwMRP/Vx8ehE
ABDFE/zXm2Cbo6zyfp73VlcaB1no80FhDOcriaec+WyfvBR7FjEK1B44aP98D8bc0+Rgxu7eMJvm
csqs7CKGtEWK2FS9fr9eTm1dKsYzbFrYxP+KM2G4KWNzxKbbQF8dWki54/0y87IS5czKPHEWgQD3
75WW5fRlN3Zqq4mSlDhIw87vCiZiJi6EleOJ2dd78uuy4Scd+d33t3dijf5x0eVJf7koXVqkK8KJ
L1S1LW9btw2fkQxWZ66yvLdHX80/rnL0oYnCQUkbnGa7LHoqe/qb3golcVD3UzA4j9/f0bkf7HgP
ccIoB+3j7pbZT5w56EBHX7oNKjXvv2/HSK9NnFk4+3FKHZ3hwBqrqln0DD3MKlqljovyMwyrdVwV
KiPK+a1wlXOp8CeW/h/XPDqAZNFc2Q20nR3KMox8/a6O5k2jxmck7CcXI1FMUOx0dUln+XNdjHNV
aehPwTDV7fQwdzGTfPCVBPe2SS+3CpXUbdcpCFddkg/OEVlPrpd/r37sFyE0ITPLsHR3tIxexg7Z
bKJ0K71wHrR2vh7K7j+2TdhFl/AI9lGQrOQwHe0nnVHLSbqYBGbPeyz69McsxBPr5spywjNv+cnf
zwDKoLJkjL/o0VVGI9kRjYES2lnjUL/IR2VVOU7w/Vtw8vf79zLHtHmkfzjiGxLD5vhJ5O9268Bi
pdN9Sb7Eiqr2zJtwchv5crmjN6HWBoR5MROpVJlbX00JlZvRrp15dieXBSZBg8PWgnZZ/vzLZuVW
EkO1NUF4W/KqqcOT/GnImu1M8y5p3r5/gidvCYGVqRI/T3/q6JZI/xrTxFtAy+a00xPvtU28j+8v
caqaAOVMGbicrijHjtadaDgijoqXXXSAZvOgjnNkDVOSVh+MLfIXNWO6vRpds3rqpy5qmG2mAHYr
sl/da+binbnyqsYdr5ysgpoSyanUA2YueXhIEdCZPv2SxiEwJMxHXxgh2ewxdS6BblUBZxvvgPr+
/R2dXHbOPx1BQjFc42jbSBRSKLWxGfYKdVFvfzA88zX04U73poUec5ozVv6TPxIHYSgkC3bz+IiF
FyTLY9QH+zkb2qsBPXDA5OocPPbkO+txKHWWk9xf5D3yTdVCCWs0KoaCmLxH+pYX122sP37/9Jan
c/yZ/FqPHX2MFctOM2FiYXZcvC8iNuVdp+RAcGiNB546qlcD86i1M0X9vi609Myp6uTrZXuc83WV
PtYxkSSaZemQpBvtSdYu1iMj482E6P4V5Ph4QJU57xwty88cDU4+2y8XXVbUl3fa7IdR9ErcIWkZ
8RJxWr1DAu/WO2C8VXSmR3ByeX652NHyNHrOXwQfePvYYvIKEFgVvt0Z7YWXqG2AtF3bYhDjuJzZ
5plLnzyW/Htp9whLVUJfKfKkivalQwQ0HkvtwtK2bX0uTfDcdY62rZoptZMnY3IRc+pKUVPmPzsU
Pc+z13cPslXObGEnf74vL/zxljzNSIFiz91nORO1zIJbzUjVpptQnmsinLvU0UrpZN6YaRtmdPw/
TZ4gM0Pfys4R1U4tka/v4NFV0NXgdodVtlOKpvKryXsyCnPdG+7BUPETIMWl0bn9/r0/tYtppAaw
vZjIn8yj9550lgkN4TjtR6tGsGluIy07s1GeWhZfL7H8+dfXTNCjr4XZ7DVTP0RduzJyZ6+h3qzR
0fwvd7Mw9jwgbH/lcSEyaW1GxvY+jHXEHEmr1j8sZZKb7y9zajlo5HVaXITe1THYqKS7rOv5OO41
V71mWPILOt3Bzfpf31/m1Kb49TJHD64BcheiMwj3LS33nfDUz9gxn63QutB1rIRGq58DPJ9cgV9u
7OiVMgrHDkWoK/sYBxeTNKsAoIEIAhXhTJqUmH8LzgErYTrl/7BHgerwcPgTsacfu0mrYWzTJo3i
Cyuc2q09479LE6xTZY1ka1LNp+8f7cll/+Vyy59/WZMc4wdi2MlB0MiHa3PvUpTnUkJPP8t/7+jo
zVLTgSRZU7o7ixWPsDJ6rGt7MxcvcWQF7pmFf/Lzje9qsdZzuj9G4Zg4iQ1Hz7392Eg/HpOVShZ7
GD3NpueL+i5pYL6Sbvn9Qzy9Pv+96NH6lGYisB+66P3C9skcK2agAI4wjeZFFla+Jcy6WnXE5v4P
J37ty80erVLcRAmaeeoYD7cwqKg7VUxnatDTb/i/t3a0FRewERIj87xdY09ewKOt11VNHKghdSv4
/ilqJ6+1RN94EF1AER59NqkDYHGPkL/70VLuswGgRdfjFy+h/q8GHvGqbdBwezMjU6vZ9oR7rBTc
O6DRx2Y9jsD1KjPCppOVefafHzWwC6zy/CNOwQNr09K7WMgEcbD2kcbIy0NLe/3+ASzL5M+j5wLU
4BKcbm1CX4/uv0xHHFppKPZq7waOEph5syZykz7h4/cX+nu9Mnqik7zMgHhPjlu8rTvlFufX4qJ3
2E8xnaAacjwXtB+ObqE2JjBRvTvzrfj7zeSilCMk/9CbRFb/507TzQDFEkKj927fom4PaU0KtEdr
3LIqVFsbE62eXXWJbFcI5eTD97d86tmStkCsh4lQgkjRo6sLbcAJILMLszai5yT0hteCQwX2rWyx
tgnzzJbw9766fHrp2MO0pDN13M2otb51TMBce5HmW1d4N8rcn3mgf78uFOCkHy8pWEty5NFyYYTO
cSUpc5QdUxBjE8dYUbvDf1/4xENR7dPXJu7oeEOdcxHlTUtsQyiH+q4fvPlGdLN9pvlzYkVyFWYO
NPGIxDguwisShcbKYdtOdPVRyafaryyLTE72nYo0VvscOOrvbxLPDuIXrQXc838FD7cl334TT/TO
cfBioxZuwMp0Y7LrIiOYZxFk8blZ2IkViO1AJZ9yGRWwJP5cgXZjVWE0kUvVt694zVZ4Tv3B/ij6
8MzSO7UuFpQqq49TxF8D5qrEzMgxnearawLN9BL8YqlabeeB2dT3b9Wpnw2WGQnOYGN5pY8+QImG
ICXMJnWfk6C7t0ctvkuNEi0mpwhWfmmsJkABZ74TJ+/vy0WPPkmaYDDX65Kw47r5zB2nejMzossM
bCJnPn6nfjJd0zwdtt7CUDv6ydIhTQfMhWI/NLjOunWKDVu3f7nj8/eP0VJPrUfyBHQQfrxl+vG7
XI4N7p88MfYcI+DdEQUc0BPG1s2sR7wm2O3WXaxPQTHNovKLNhd72AMPTi7KB4MI+nrNu9Jvw5K5
v4+Prdv0YtIRJWb2CuP4C7KYS6sx693YtuOd18r2GcI6oa9jZ0OQSG8Mwgf9yOA/F4b93sg5/1Wo
BjiTsCWoJStG8B2kyCDj1H5XIm8F+r6lcLeQJ+ZGPW1QorxSrpVAOJL5ttXsxXBi/KJXWK/l4Gro
Oft2q2jhj1m6SNCHXnzMtV5tFOyAeGGdJhjc3L5s+qZ6m2L1EyhHeCHMIr1FzldvssEqUPvqDIBq
o8ZF7ZLQbBhh/1KryiPCWAXZX9JcmzRJ6LmVGA7LtAmagsRZu5nLFSzGCDacdtVqXR+oAmOIb5mA
PsIqC1dt2wy+onmlb6HCXns23TrJZ6TyJWwNv1LUG9PLWlADU7JtYC6AupBQLsbBuUrF3N7lRKsn
eOM4YGIym3aaoldowBxUTpribE1zSoK2qZtLo07NG8vpr5ooF9twnuwfrt5pT61wVcSbqvZUCaF8
mmnEsLAKu80oOP40leLwb+n0IkDoc1saKHUajficRLFfSjkeMsyjW6En4AEWUZatCWejYK2ByeJN
PuyKdYjPNBhwD/pdKNIHr8URKZ04X+UdjhXfM+2EH9W4HFk0iT+6pQy8LjbXhtPiQhftZxQbReBM
8c8QfedqiBzhUzFfVeUU3sm2bddwrUzYAZ59l5n9y9hDkbGiyd6YWFCeEC3NK0P5R65dyNUwVdF6
Vuzu3WbE5kfN+FJYfXPPEcjDKdRIbD0E1X2IWRMbN/HUQNFd6Q+UK9vQQr1vcYekqQglyJ2UKVOv
mXhsq100jwhSO+vKGOfwvlWr2drUFlFOlaK4t9riP0MUOWNSp8Pb2NkzrElWeG/I+2rS9MAN819T
6RQBAn0NkqBEOhrDoblScsdaNrWPomju50J3fKuriZB2gZuw4QV9jbeP7BowCb09XIwZhB7NA+Ji
Si3bOlGEvWyYJl9v7RcFhiJ9oXTAAF60OPLJeYYWkWaEmsjksk7ShwFT7baSob7T6pEuEv+YjVbG
NX4cc3qNUwUkSOJ4McvNkb8GKxmCKtZ/j52slhe539mOmwQNAZZBpv4THNaEQeJyY3x5fqa2nqzQ
fVS7KUSM6BRz5jMOjFfA7D86yEk31lhql/PUX6dl29/g/CyDemi8PZEL+CgTPFbjjMrbqYr3lBPt
VZQl80NfQEEcrPaGI8MP/Nz6yhrTJ2D/dExH20Z5NzVXI1L0VbQYkKcYRU4qLNYg3Ak/lMiw0rJ5
peZggkE68IVU8ggtIzjHobR23mx5Gy+s0NT34q3Hgx6xMDe93b3GlnxP7eE2tZ1h1WWABPWqcVZG
bVZr/K5v0kZi5fXurR71GhZMwI3J4tPsqOP9QbhbFybDuh8Exroo/NnDleRNq/VNJewoqDWgKNoc
jxsSurWrzCmxPpp1dxll1W021Ti7Cb7a1ZNTB45agnOZtdCvsvKuR8y5KXN8bHFuXndG8enU1IdJ
iZM2GorAiBMWL13WUI2eW+CadzzWaZ90EhVeGzMiSEONDc4M3ds8rrCRIEu6qbvB3gJ2yVcz0Nwf
E3YQPLute+OiLONcobZeUGems2lGvVlbI96UqiMzI5yq65JQ2w10n/KJLVACWo/H27moiBgldA33
J7axvuFVK2xbvZ6acn4qkAldQhqxf5lupe7M1Kig2Xb2u4CyBdKhrQ8W5rbbMZ3sO6VR5c7Nip8i
VjBpur1tbaahSd6U3it/9vZorylT0wvTyNt7o1k2dGxwqzR2opt6VkRAAdYyLAYgE+NmuWKrba/U
HBmg6sD7J81rljeaM5pBNGF36Cdn3DYzLx/pW96npbQQLLJY4pXWMQYgFvO7kTNIXjbW1iiwgdl6
WQRMLO46O47WSjnWHwQm1G+MjW+Hrhp3k27+CAeR3PYZ+KVVKyyAOOQsgPAa7mcNf4M7xy5kG4it
clQQhOqYbiItzO5NUAOM1SPCsbLZuq1kC71Hpi2SVO3Qpe60QRmbU6s2d5M21WQ0qtbL7LXdImB7
NSItCaI0b5+jzCnuPH1Q/IGPEr4O/g6f6dV7K5bhQ+yoF2qllesq00k7ms1iCNo2E78HCwmIDwsg
9wv0vYHAxXWhJybYnFa7x02j+XWj10HdKt5aekSJgZQAt5J6zaUJZPqxxveynrk1v8AatImiIv4k
wz3n7DM5QdGxOSNgJCGgdhDw1koofziiTshZG/k2gNhdazGn9ZnQllUXiTAYGXP4s6oqF1Ytio1n
4NG1+ZLsQ12OO7pO4YtpN/pbnchdjKTa16c8Xs0Cw5SJ9zpIw1bddE4VE6DT8uKWabKC+X0IhfY2
phIHaI1+t3NFHJI0nDiHrJUPhlGMuNtGVfqKo7WBDHOpQijDdUQ0913PiNkvnfhQq8zVm6TxpTPt
am3UcKW23S02rGJfSsNkh3Kz7koxixv02ypiYcy/WDD5ecX8EhnGg2eG6pnz+4nSkSwRiNUm0XLW
X1qvwpoF5zhv3mVFkR3CxBC3HIrCM6foU0d3WmQwZQ3GHn/N0xRj0JglU9dN/VseXrn2lbQ+FOPS
GrbfH25P3I6jkk1EQgERAsh8/6x7CLBDE96Q8m7in0l7SXfjXB7vqUvQw7QNBrkulOqjczr5CEDn
bWXey3HZBkL3tdGVM837E1UHROMlAIkkNxsd0p+34VZFapitzZnM+cyqelXz3jIA+f5ZnZCSEQeu
Us2rJGIgnFz+FV/asYpeWnUyNN1epbAabpo0jOinE8uxmm1NOkEPZuEQDhRAl3nUmvl1Q94hLluc
zOeGWKceKsEb9tKIBgh8rD7B/YwGPwk7hoDZPf7edWXlZzoYJ1pCxCiS+EuvT18yLP68Wx1MU14q
fbknZuXA8zjQXNt4lvJUDcYOU+Guba2dqRjr75/yiWLLMRjxGBrOBP2vxkmadSKHmZPteXThq4zR
2vvoVDnntRocOH/qUdH5EALMWzfn83jmRz5RVdJ1M+i90Uuk4XHUioraEbIJrO5dR294yVp1QwWI
NO1qxszf3+mpRWsR24HSm6mfc9xzmMraJswWC2acTLdhowa9OV3miXfmdzy1VGho0O1idrtc7s/f
UQndLs2VjObo3AKDs7djbpwZi5y8BOl0FvsIjaLjpdKUpt3N2VTurcVPZ86bqRdnmhknHxaJY4he
HRw3xz0ocr4pFka+5KaTBZ39I0lCWGTTmV//1OKj+fr/V1lu9MsbHql674Z2ll2MNO+CRHqPVq0O
6xr3kT8SdQtzqqxfZzWcf32/FpYf4ai7TMTOsgGbFql4x6kdfWfYJjZwb1fCnjKdaT0J5c5zrb0z
q2Sly/vvL3dqlWMpBHCMh4jd/2hPhqel53PnznsvzXEEFdaVM3S/xqiBC6Sdo2+feqiQAvQlmNTA
2nV0MdMrS6mBFNxPzvxmKEqgYED3pWwuYQhdDgVBWUZYn/spTy0Y0pLQ2xLkZpA5++dPyRm8LSLp
MGvCIPNoSq+6gK6RrE2ne//+YS6Zsid+PtISLc9b/hBm758Xm2ppee2k61hjsoyioI3nVU45eIA7
UVLmTIkfDxPwEpLiORRjCc2yIg2W2V6Q9FQvrTHNF1WUQ/6KySSczR6YS5fWQSxmL3C15EFMMvOd
AcYaNXR623vZcrLWLqOuhvGUCPO9KKGoK4gzhDV7oJ318Lc+6fd175i5b8+AIOBdFbuotzSM9SZD
TCiHF4OrloGXA+8KmfCskCxyjHer8n5QtRBuSjR8jEMzoJeCGwPeU1sZRUTIbRkfSBN4XwZGPpY2
HTy8lcBeKbv30ajbB9sI3yq71/22aqArTJx84edWK9FJ45rSAcS86agUzVV8R1nsPOqFchnVFF4p
CeJJ7A3Xuj1fc8CW20iVyop6rFqNjsOwd45fjBJ+l9LQINCw4ItEpDRZendPcFRN2TX1l+mUejzr
BlKF7da/8L/CKG+jwHP74fcMaXc9GfQ2IMvw5UaNseSGcRi2quHCSuH4+Rxlqo0T9w+NGffbuRn3
xER3OKSLDqyP9gDo0/gx1TodDFtrdyhc8c+JbP7kxKxdOIMUT/w/7TZPwk/DsqefXlVSNXq9DMYi
o2RwjKa7roXtrCDUGS9lZTi/0yTVgtRuXis84Jdxk2cXGZy9u7ZxoRV0aUvLqp2xfTVF9cMu21vL
YJyWj9ZIC3CONuBWwQuaWrrGvVwG/9Cgwrj45ZTeCwbz6pDIRA/UanrOBarRubbf7LEM4XENRBdQ
sO9LmhKv1TAPN5D5bcBvC5vXca4VZCz8C2CHyCS61nuQWHAeqnVa4M9RtLneUJbfzFNsBEqKRSst
lG2pMClDOK3ddgIIh5mDy0jjImg6qGi+SBqi6Ql56eX4mtslMVxWgsuLc+RGZEq0CUPRXuhq/0tg
/PlVjMW0A8gof/S9W1xAeZI56JnYApRn1h+94j4DTjP3aRNVO6Rw+P/y4gV6gHkTYvXbpuRvX0mt
hQbbjfGuloWL3Lrftmas7iJZmhdmOrxajT79jhL74ABX+0xbJ9tIjns7N3dHnMxepgIRBipWUEdu
NPxw9wPkhKeogLw0kN/rd5bK/9Kt8Xmw8edlLYUREuRnN29eyg4bxMoW41U4LHA52843joIqFPIE
LV3rgQ2iuNIV/Xrs8vqgy0F70Ptw2Lp1D29hMRn2duuZNCeSx6GmN9RluLmJKgc9aPQSUF48f4gG
bKE9CR06zwyfCr0jbWBebmukJzHk9LqyREx3M/SjXZdPl7WHOX1VkELyllH5kx1AX8cG20QzMp0+
0Qtike1VoEiRMK5l5XVA2JzoKarktC71WMDJiOCJFUPlgTiI+V+Y6gMAK5fTULJa3SSsr9RkeEoI
VA/yMHtW7JjQ0HHEmOkB1EeM69xrkXk/tl4JKKh1L9JqGuFdzIfMhr0lurQPpOn9wCDV39Apc3gS
ye8B8u1K9bJ9ViTvejn+LLXI9m1SfZ5NFWxIlJbqof4/0s5jR24l2LZfRIAuaabF8u2N7IRQyzDp
fdJ8/V08d/DUVYUu6D4NjgANThbJNJERO9YW0tsop27J500pl21PXxselgKjZK827G6NpWj2x5Bd
/jg2hXav+2l/Q0Ip26F/i62tCA3z1qDB5GYuh2zj2m3dQTCDFJyk9RzR9UwfN2SXYjsZ5e+JztmX
Iq9hGyLH+toAQdnCW+WlFHm/S6I+xnrdVl0KLTLX71s3Sja91tIvpEVUEqx+fO4sBfBjIEdO1joa
8aNOM5CIkdd+zYu8u5uUKm+B0qj2BkzLMcsMuYOIiQuPU2ZBYRS0RON4ATa+jbUgj2Pt6PegAmKz
zt6aonaeIVCR3bMqiiZibm25buuqLgIKffbvxsqhc4gsaunYdwCHtFnLo+WgdEYLlKzMC88GisjG
MwwjWRo9h3hjk5wAhVpnoF9dzOO3HAjuvRNnZtDWPpkaeqQ3RWRmj80UWitabsPN0JILosE5v4lV
3e3TmVYOtcCnM51agFJ5dAQo1QaWTzLQdUadUxXsjp2zKycgQ1Z9lFhkb2HSRaMefSoHG0gTgMBV
3/bF7wIO9CamhYkvBJ+iGko9sO3MS1fCG4g4rEoa606xQIG1mS/2QIIrUb33jU7g7Mg20qCpr7sv
mkTh7AOeZUsxTdbaoOkJiSb4rDczzJ4bJOtGthIU9Ukjg3N/yEXOo9RGZL/4JURuz4zTe4eW6zaY
igoANb4/wLYdjwSFkt28NXtfW5sVMgY2Wz9cK1p511M5VC+T00XHNlMzmXVn2FUQStaxkyb6Ckzj
tJ9UPGxprZL7eG7I8E+uWb2WraW9cLA4Ggdag1yTdOMdKkSAvw2Y9oDyJFjLyPdLSEcJ5GJ3UFtV
wp9TbeN/ich8bYfKjbehnTnbuIy8TyrsxgeFO+yG7OS8TkK4zbPjY3mtk/SqF/hzMUut2Naa7stA
UkiDCijcT3VkZ4+VK72nNrOoySw0Zg36Bvg3qDK8sXTLTXJcx4g/H+s4cda6hY1OwW+4S7Vcrcta
1/bSnjmsS3N2t8Jvv9ZA3gIEEsmTNnkQW6gA1HrfHBADi+9+HFpkrt0SXY+hoGWN2Z+Brrb7SVXZ
q0474k1YxLLZdIIcL/zIbLPk546urLQXd0hxLLITorOCKUiq7JgqsjD0UK38UP5JTb2EUlvIl8Wu
h31WZfZ919M+2eMQ9DWNW+uunJJoTUUDmBABcTDjx8fGnU8/rVLrXhvT0zZDAQxaM0nuFGFX7t24
mm+KNsw201AYa4pZ5KVj4A2hWtKoBEKGa2j3MjaaXeXp2kZNWbQlJgFVZabZPg9BZ7RaAmcTsMvT
2LkhoKSpDKYM+r82hMl32JcQSXyTLLkbgrQRYbjrkAxAaSUOm2ZTp9siYkJhKLkdRqMEFdGoXaJD
649wMr7N9IKGaLeBWi4zq3jU6eTdQf6Q9HpxJ5xXZZ6a295JFk6O634nZe8+JvM8fQNTmz+TnvvE
6vkT0S5E6he8tCWhXwmj6RZYWAWJFALo09RhTmXOPj5AtZtsjNTApxs3J/aaxHbf9MRN4eN49h5j
5vuxSmZEMVbpPdQmhTDLzcJD2xjlWjrCv/MrcrTzaFWvRmi3e+4d5TGGuHecQgcNKdH3CwAQM9vp
g1HeWbb2sytHDxeB1MzWQ67i+5F/XOktIHsSsCyZzA1hxo/2YOwleqidkafUMQH4jtAOJzcIq0gE
ZYGShuiGgmwWZewgcjywrurjJN30j9VUmhPEVtc+t66I8Y4QqkFNAeU2Mazqe59q8mUaQv0mmZrw
p0mQeojrNBpWo+VHgdmN44LyK++GCXqSHgNB3wDE9Xdz4kvA4GPLfSJxIsqrNvVOv8r0VT1rerPO
m8Rb6WH8bIx53u7EqHXHSsRv/ZSAuCjQuipvIa6pdnrqp6naEB9wUiR1uplG7PeqPi3gBhfQmint
wcLVIc/P+Xwgp/7ZlC7MTxGVD204+W/g3Djm3DbKtl24FFHI5hzmpOsp4crqwQ2r7nk0Jjw4wiQM
3CH7WYVOeYgEBLQMZHCyzmdXbalc5Aet7Zv7oTNJEkdd/9Vl/rfBov2c1tlsQ9RfQBS0TFNHmEKX
VaV7GzutOIiFxa3DEP0POy7LR8w0CkKiCL/pao4/Jx0ewRZT4UfZetZz1JN37qRNBWRy5Tam8rK3
YjU8xybch5gC7B3yz+8uKzLa1UNmHjRYis1BCM1fFSDiQBY74Y2rRu0+LPr00e7L6rPd1OHC/B+M
9dxBBqlcaLOJdL/4UUFhW43TU9q79eeGnMJ6JCcGmN8bbhChYg7igf7vGg8Fh+KEpqMTElFrFQet
bj1mzMy5kAq1zZzWN1cx6McdGMX6mzbBUZWQ0HBNjeYbWbT1vZB+/A2Og3PU02mG12Y1nGjLzVNK
cyVylAZ2LyuqJXH8MiRliSEJJ38nwN+atJqttdB+KxOAZBBYqnviwj/FkEN5cygwrGQ8l7iThaUW
ND1pwRJd22HuQu03mfQxsEopbiG4Eao1DdcDGC6rwY9xqyidX8Pga/ukTygYz6kz43YjFPVfAsZB
zvom1cV0bKCZ3gyO8UkOcbKzYnGXJnO/iwsMLPSlBSkD5/xUL3Qqn6jlzqvVnV92+Y9wSrhDq05w
FeZ+iAmvqrYYUzSPJSSgIJtbip2UYe5F45pkOou+XMUE+rckTkA2WqIJKtUY9741R3tnSs1nS7PL
PfUVvozWedzXo/YXArnmt9RBzdthP0MC6z8ZQNjWHovtiy7V54FOg7UqdYMFayf1k99IDcMbo6xv
Z5qWXwtM/1aOhNVuzePA7XKQ33uSKfdVlcXJAu2kfFk04g5iTI1xCDBXpEXOa9uM37AWC58LjRqm
owp303kRZIzO9A52VIIrNw21bq0QMws8N9yd3zT6cyTCcR1RZkKAW9sBqF3I5LOyAwKm+qZgPm1K
1/F3De3Ka6DInAzRPBHgGBAM81JFO6Nlh8NCMP1uOD74NZbIZk64gK7cRNSf+Bz9ocjzt1z3ojlo
rEmAXCNOKNMYTQduclsy9liJCL1el37YrNrMpERO7LLldvVm9IL3ETvVhmNJ54g2qq+2T5Mll3Ia
GprciV4xrY53KpuMnxAB5SdSSOF9OIeLM49t3Tb5ZB6GdDbXFLa0OZDa4K0qUCab0QLxxqYz7Gcq
rLtedvJQJXm4GyXpjZUph5Z4W9WggM3seajC+q7up2Ft4917W+lp/k2j0yrmjBrcXTyCNpZqrHCl
ofalZcO0gudETNrPOE+gVr0RqdHcx5Ow970wMTOVxvS9zTCBXw5V+qRaeG9KL/cpt/ugj6kb1jkf
zmp0H9IEWqPEU+0aXicEM2e0jrjMdoSCabNHSFCvup77cw9DWwvN6HsVmTmB4RBNX5rGraz15BTq
0NJeB1mXoz8poxEDjnp67aKmuqvZAnd95shjbaZQradef4E87x8Rs4tvcGfy7y6A63tgNMOu8wlR
bdn8MRzepWwMtHmm8XUwECf5hqttitjJ12OC4QMip+wx6RrrpXbz+mjShvtzqRHdT+QH1zEgkG1e
OMkaKHh8b1vLMV2mTrW1SxvvaqlvE1cHK+bWAJhivW0fdBIuoKyjX6YvCXIdGyRtp9dqVRmje2O2
WbM2/SEMss7+YY29vi4JcQOZQrBNNEwPRFK2B5rvstWkJ6/JGOtfUriINyEEJY5I+yGmtsosL+2g
tvJyV+USnl0LQ3hyY4jhoREH5NHVRpSNvY54NAq7whihuxNTKxVW7kqfGqCx85DfRUOqrXIpqBS5
snmEDlh+jk0IFKZeR88FLIpHX4psHdniBbbdA3bN4tYfdZdeYfYQK/H3xez9ko36lSvPoMks71aA
pUwC4NI92iX3O5ST+danHhM4A4EvxV/nZxxmX3ODzWVl6VM2BeBU4geLPsct7lHWs5/Je15EH7B8
oG8udFBqAtamFPkPk3sBmO/InfddazQ/9TnP1AExVrKtuhR3jjlOX6FQfXOy2nlRIRpvFPwVQC01
jeVTZiTJPQ1xxH9anf4mc/5UGdMPp60+9cItV52X1o9+JOOHSpU/7L6Vh35wjdvaiyq04oW4E7Pm
PjO8viGC5H5kOuQOLG6kYfSl0MbfZT66D27pOS+xrg1JQOt1dug8UnSl1dykIjFxXXHcJ/ro563j
GuC19CWm1O3mltog5GVHSxcUvUsaIcrX/Qg93W97k7BzDFHnkL9IKnioiDf/NOkU3YyOHX6nTE2H
TgtpY1DszAS/4y2+W90mryGblinuMVpjSybeoN10YMk2MLZKxCl1v/NFWAVa6Bh7v0zlVqrpN47p
PJIJ+3608nkD1brdeJhmADUWn1vNrJGcpPk6qq3hkEVRgSlA5eEgtWSCyzBdpRoXA4XR0PM8gdHU
2T7jqXIfUWlxY8spImVu4z0NloMWZcQVgyN1OjK92q2lFd7B6Wzjs+ZOt9qc3OqySo+VC8AZLjDL
IK2ekgJYXOS039uZyBV07KewC+V93yKVsxwVB1Bd850csh5qqR4HXFHE1ihse6tNKt1o7nKf7afo
R+k0d/NYQMBPTH/jw95azV5aYk0xemRuXIcrFy49tI8/1o6GCVxvkDIcpgdPund6lTikBVprXeXh
s6p9Y9XPCNr4dQe9d4HEz75Yk+byApWTHaF360+SRd+1NORWWPXgR0n8rmXvuaggZHtXFuRmjc4m
yesketD4MMfDCLHa1JrMxIgVY8i8RhQBJs2yCJtJzaLh0VLJ7LS+OFWBri4Uq3gOndXYhmxxBXfM
0je+NnbUb0L2Fs4LL4fhCzif/pYxAJJd7D3RQOCryzvylGZQSu2tGe0XS47jWqEpvc18AZAcQ4aN
kWfeTaKlejACzT+US0WXJgp8KGGn7bjHEuokcfGKZusW0t03xCa/o37c98p9LauxXI+D+bPKRRzQ
F6IOljJ/d5U1rjNlP2tEM8GUcITHLTmQMIrHIBft8DRmNKW0g/gyYsW9Un76KjhmiRJg4IZUFVaa
pbSVUwIlDXMxfm90+4ZkfcdGRYLKLYY+IENf/iT1Hn8Dn25vebJxbZhcGntN99jMCh0noGvQwQs1
JR8CMHgwXehYFy4Fmb8LdZlp9oMez4ckVQHULuQjdzM61rn7VGcEjsYVdMt5hZOOX8dAZownuuGc
ihhEZYYW1yl3D54226Vygby2g3YFVnP+VEtfMZwMxzB166xSZvVNKEraOI9eUWqf3VGFD34n2ofJ
pOly1ZIyvqP+RJDikzW5xos8L0GSkqFTEE0LYpCzTvGyxPE71HXsOsf7cPqWxK9h/E2lrLq4u1Jm
Pa/NUSXTaSJCXqDTHnFSLpt7FBxibKeDoacPkhuBrddPIOCuqEIuVTn/rsqZ7ycJrBsF7trND/Qo
7XyECwuLFqcDpI4fVwDPZ4dB0ZZ6laFTzXdOVTQW9a62RGF8lMKcMS1oZGCJrDv8/42yzJ6/5nye
1LXdeXF2RKGp7vVIpkcj9Mp/f2lATQBo0Yzj0hd4UjdNDPIolnITQBWUCXBh8ZNNlSOnuWa4fuGl
edS80VH9Z0Z+yqoYda5PkGgEt9kqOyRRR8BFp+qVT3NhqlEuYkZ7/EXb/slUK8vKlA2mDUddyOiL
3k72rxrI/UIgd8Yr1rrLq3lfxGf5/jXWyXxzO9laPK1+0JxPVkchTW1TEsJLo2ObkDsimU+R/0r1
+dIDIrvgySyd9XsKeEAp7zll4ycHi1DQrWBkIDadRH5lyV7YHaA/ouGi1QhS0ekGSAdCmVQh/UxR
cUOq0q3xRtbBFQnuy9iEfTzTLz0TfRYI30wHVMbpHFzKVBAl9Ohoe5lJbjNeWsEkhn9d7V2Z7heH
oq0JzcUy50/Zbb7KerLSUKMmB5lr8xnHLHL8zZW3Zyyf/mRqcE02kKZxiqD3ORHhtDGiRb+ztEOv
9NzdkZS1pjcj8fx0pSTwdVLjg7GihKzMra86jHRqvOTxkIF1sgbwvETECfz/K7/rwlc10NPQP+MB
YqJH6P2WgpuBXaetGR/Qk27Ri2vqt8SBPUw+VdWVxXHhRTMUZ8jyX9M7PbFzr6SHotKoL7fDrdsU
O9JZCPj7/N/nDk1PPsB4ummYqif7V5hCltSVkRz8Hhy7laxBr68M+NT/PEVNarX0jNEQd0486YjO
SkukGM2YnX0YnG68wYDGXdmJfU0Rd+HNeSiDTZvWKb7T6dLrGcV2NBnuSUmuJ/tRYC+mX+PSnJ+V
CJRpuuM8NvGNP+0kjDAAzb1US46aomjdUuxZmaBrt02GHa3qZ+2KKu1CqMMoy/cByE8O52Tm2TW1
tyQqjUNF63ycI5fxb8LwTz7OD9wuVoq64Mcf7IJ602REJt//qtROedipF5siRLOxkHcezKQjsMe4
BRHEWgwYsipY/nQ+H3p33lrcTa6stAvv990GcHJ4230nQV0ZVKhcvFVCbM/StZVy+ez7Kw96fq7S
FWfSF4eGRxBnnYTGOER4uNSJ5Njnleo2VN+E2FheHosrj3ThuFvIgoLjgDjcPo3iUjqGSSlF8RFK
UuzuDbfIHjQ3dcqdTqHRu6mSCM0MRI9iXnUCx79VjyHZcGW9X3qxf/+KZef9KyoyRGHWuZ56h0jV
1WvWT+Khng3tpXDb4WGcrn7I/zC5J1s5wSvaO5PoyEJo8H7AmXuTqKQTH32IvQ9ZN6m9IOm1qcCB
B0PspRsHd7htNGrDPUXccB3ONpfnrKuuLKELH5qECocKYLZF6HYS2oRRb9Wz9Ny9a9LZ6UR3blFc
GeLC+eBjm050AavKPOvELShPtAQE3aEosNcp9fXsIvoXaqPrz84QX5GRnm90C2MOytx//GOCjfdv
NvLIHABSFQf6ION0NaZj8mTKSef9hsO1O8j57F0GowoIsdUUND+8Hyz2Jra2utf25E+siOY83NBC
KgOPIneH74mNuXhguRNOfaiMsVSAMHkN0HI+dQmnqFYhN0bpfAarLbo4rzU7BCelKZw9HRRcOB5G
RQSaot99vP1dHAuoteFzBLtnfQtT0ynax7G2r/L4R6/BAy2FsnfVhC1EiIjjnyeOpQuiReHr5JbP
2DNeOoyYLMLDL3v8TtW93/9um69xuBOpe2UbOl8GrEbqVQuhHMXgqSq/NnMbU3CvPKJ1mjZ6ln3l
xLxGLjlfCETukAmWGxEH8ekgXj1oFJ0jefCGckPlGbu8MBDd21y4WHbuP/5WF57IXKIxz0WLTCb7
5GycIb07CskdvYUJ+VRt60TFlUPiwuxH08904COBYjmNKdA4ExN7YF8MAOu65m7NVqeJ8cUhDqSZ
CIuUcu1p5pW9+sKDWQaSfmgFnP3ond+vuSnEzq/CwvygihT5dkZtqbp2Kp1tIhZIJcuiBd12eQbz
JP5rFhOARcm59xqEoE148KqHQdr/Or+XUWybXvBF7cv58/5JhtC0B8wYooOHCuk1T+8T279vBuIk
dB4if25i1722Y118MrEQTiwbOsDpTa+JUYXQTC4Pmj2vU23c9iNW32lzZWqc7RQ8GmgCOmkINZn0
y8/460BVM9LEKWrrA2mGb1J1NqA79RgTeJo6LtQfT/XzZ0IUzh82YDIorOL3g4VjLKbBKMRBp0uz
DZ37wi9/1zlCq//LODbQOrYlQvaT3b7vegmQI3EPqLHWrS8RZLu05n7xNdS5V2b5WWiLbwBgdRta
maefewjQBG2QKdLcQ5p6xban1/y2iLtw02In+hRJ3Hoj3cG/Z7bSKxvHxZHpgIKnDRv2bJcK6zav
OkcL9xqlk8Cfkt8gErbStv9QgP+c5vln20Kk8vGr/e9q8C4gWp7X9TlaaF9gvzqZMEYlJei0ND04
xogHaWWrEhPSLnUMagQTjcRNPWMNlIOK61dO5dH5GfkFOVulSFnArT0k2GvSAm/3JK+bqQRDTwiF
93Ux2Fp+X/b68FgYFEl3USqxgZsM8APrnEbAMoDW6X0L4e6qlYEhornk9gfjypI42/2Xr0gfFMAY
ytlEvO9nKRizCoM7i+JD2u0F8P8sfxic/G60l9r0NYjrpTXx92jLLvrXAqyYkU2LvvAgUXX4ccXz
NqtGWVcmiyHOtmN2yaWdzfCIHy3zlDREGazrfK/LjiAr5t8DVaJtWJO7jNJEPM3KcDf0D8RkfCrt
roipKK7i2GYJOdESb2IM24Z+jmxkwRDUjULIKJNbd2qcl1A12S0yKGc3mDGtoMLRbki7lhS2xnTP
FQU626zhX2qHyZ0VG/a+iq0qiAfLPQpRh1vX08I7LQEWYNYTwBdrCHduEkHribtyMzCX9qOo+sWe
GS/XsSzivSM0rOLnPHmTOIQFaFTLryQzpmAshLX2wcPuOtREQawl7S6pp+rFM7Rsjbgw3Klibne4
rNjQbAbrRlK+2LaySHdD3frYSSqnehydWN0ikOPKWmLvjHc2LjoudaXcjam/6mZ3C3AhuocqQAqJ
LrKdSqSHc3qMWGxE+Ie8LvsDZkauNcwe7zBpLRGONvRSqNbbu1b/S6v4uQ6dCq8UhAAt2K6/w+Mn
3FGM+4XZSbodTYt+2K5aCFeRdZxmOwnwFWpfR+Ta+4JmggA0qMIpaMCMki5j9PuTd+OhcdkmtaNv
MirDpJK6bpt0sdzb7L7ogw1UGDN+ee1ypLiIoYOu7ONt7yOiT9ouB48vfxcSslBFP/TeKEK4P7Ke
D4D1+36nyjF5iB2XCHog9FJI1DY+FAV7jVGn9hBT//rThcY3P6cZiFLNNN4TIHD7xjdzqaLabrol
8UE1XQyYTZfTCEMBrexBD11071mK0qOok2orFI64Gq4w39CVZJvG1uNbHwMaFJOj2b+VvjaimmpB
htghpS/DL/LvXYOoysP/c+VP2N6Gnuh3TguOrI+WFpyGerjeud6VAOHCIjboeUXOgA6FzfhkUxQY
2rkIt+NDNjtBjlsddtg3eF5fCesvDGMSEJDCYwVjeXES7UjN9ypVTdpeNzV9PQzEVGHqZis0htqV
ff7S4ULM5pCWhb90Vhjoyolu/NwZD5nSvkQOztVddTQ0m3qpQvApPAAlQl5BT114Pp2XZ7I5+TYQ
y5PnQweE54Cd5YecbvO23OSdufP/vR7F/g72zACTDMj6rH245lhBU0ahtpk87B+KrWPAW+yuZWYu
PQzhDq2t0IroFjg5RugaqK3OSj3cvKIn2DdfC4QH+fzPZPrltOI+SXV0odWdbutehLtVM/bZMZnA
D2Qjluv0EETrclISk8l48ceE/E+iT78y6c9zbMvQ5CmJH01Icqe5Ed8s0moQWnzswk4260Qa8qGj
PeBRuLl6TJoxCvARJNOND32VbIfEMPK1jJP52qXwwquGHobtgMUN1DnLAgs3FVPdYp8+Tn0SxLOv
kFj7+aMqpmsMtvN4mVIFwaugNZV6xWnvX2rGqiEqopdoKPBMpyOgL4O+2eGZ9u9BLNVZGuoAulKC
Ob3aYPDbWpYM3b0+D+UN1my4z3VIwFJ9aVD+OKq79AJJlBre4plCUXoJif4KQlC0+XiTk1bzBUAm
34vzrYOs9EVE8XCl6n0hDKH+QHMEN2t4mae3QpQfWRuPjXeQvQzvO6EnL7UxiWueW5eGYWaCqmWk
8/2Lra0byqmYD3T3TAhPHMzmoS9eiaouvDduMxAiyRcIh8zS+/dmxPaELkwzD2HZIL4DAqJbB7u0
1h9/nrP7+3LBdQWGEgsP+WyhDVScEVLhxdbb5eepHZDuWTfwRdaFDR3E19MNbH7a7Lwrj3chEjZg
JnK34cBBpnCyhUmIPVPaZzRvSnEzs+XbowrqIdnO1a8M59WPn/LSaP89H5wDnvU0ZV/aoqDf0yqO
06LtTx9a+9EAh4NCvy+vleguHG9cyzyS5gvZF73i+w+XJ4rtsjSbg5F9i3XA7qF/X6VfkvEu1uUO
W/kre+WlL8imYQngChRdTiuClKjGesKF4gD+ZMuGSiOavp/mdj9YhJD3WqO9hvV45YVeWANL8oVD
QSfmP8uw2m6umU2iofGI6bo2lP7L1iPryiCXNkQXsAGBCd8M4dr7N9n3jt/qWZQeccPCDR1K8oqg
t6RZQ+s3bhmFV8a7MEv4XrD20F4sN5qTGAEqq1Rz3fj7uaMNGcP2YyPDp9Fz9pqsv1R0DH08K88r
AJiZ8enIYzkk0LzTB4yMzFEKw9jj0vD+NkUOySwV4Tp+X9hKTlxeJ0ifWoKYoekjzVh1Y0OloK6q
l1xE3Y+Pf86Fb8oWTTEClyukUKfXby7EXAom+A5pJotPoQeqoMx0/Ur59sIoBLOIG7jo64BHTj5q
FrbRgId7cqiR+VmOGTjq2gq8FD1YYAIIZoF/gt442VxoSErtDDjlcSjyeNUbk/4UzkjmY8eab1Iz
ven7uaWFIPa2RRKNKzF61yi/F7Zv/HJpV6KeQu3stKYSVTJGd9/Ye7OjezKZo1t98j/Ho3ul1OFe
ep/QTQQnElwcONHvF0lC65Yx+JV+QHM6WZzoeexvxNApueYFoU9ppbPJTOvBoRH6q6IDADl50XJw
FeGPRKvtgwAk+pbbJheoHpIVmmlIUxmN+QjH17ItaOswI9ps1sio/Y2Z+WiIrb4Gy4xMJVT3BpfX
cdWUFQ7TNJsv7T75rItgaQ6IaLTvw9uRdtZvHgWSt0qU5qucNNgEDtd6FczliBpf0HOMoKp3Xfps
lB3/msqs+IzShgv4nPSLB24Y+vrOKKB6ueCqvxtJ1KRBh/Xtt5a2tC96U7BAq6ThIu0lpRevS5fm
ChQs5PrXUhjxfVv4If8LvW1+mXbie4GLEvvW4a68zatU3AxmPtU/69mcX71a08RaM8T4mNCd8hjq
I36GHnkOfR0ZJSrxTGplF/h64os7sMo05KcWYoHZoHIX9LU5K2TEyEDXHy/S/xKMJ0kyBH0edGOB
AOLs9iS7Wht8UUHO0Y1q1dH9VnGJL5CWNm9mRDuMHDeFC70s7Og/ElubfrpW/KLPezerV8P4Oomf
JZbiYTg/E4Dgs3BF4Xi++ui7Q75msnETi7GZvp+RmaKpy0oE0nO5GIQbxgPoL7jFyXqsDJRFSErF
dN/kAM3LYfPx6zlbdgQUQJKBJWNUwz32dOywpJkG3f0BBfVT2Ay7pmxe8Fu7snOfnfEMA1SI8iJK
MGKnk2HwkW+wDSJrb+tPpv7QORYQv0PeVis0OeY/U62X0Qxuy1zFqE2dhutGwaU2Qla5T0ljxRV6
eQe3+Pg5U1c0TBcfy+Lww+wPCvrphS/1cC4yVBgde6eykUk7pRUlQeH3XrcurIiWptSzR4stJe29
1TAm0++PP9+FH+DBGyQYxWKRqt9Jdt1zRjmWY0UED97lvsqq4Ucd+tF3wSWiW8W2TUEk63P60QYf
ovfHg1/aSdGRLNkPvC7ouX0/b6fGmOfQyxXtHQ75NO2XVntvHw9xNj1ho9kWEBmLpbtoVt4PURat
M/sQdQ9dBJKzmG+7wdrM4ppW8eKTcLpyybOJrU+RNaHyfVr8xHyYUwATyhCPdjX+a0KFSck1dSnD
ofA8K4/l0oXI12ECTG0b+fqmqZwtmJwr6/nChHA9VrJJmY/nOD1GgZLBpxTYxZVAA9VG9Xoy00nT
L/RKX8bY/faZcS/SHFNfa6jrfv/xBzsLQXlKWgwJcZfF556erh5S8Dky8emwlmYv+q89mvU7KnI1
7RGvcaU+fTze2QRZxlsufS7l7sVv5WSCaGZvAnfJD1ZR3PSxvAMLGqR5ffg/DIPcAy4brH5isffD
iEjPPJjdZPu6OGi9KWj9T1jl/euC4mFIaRCJkcFh9zpZUEDs7BQoJWUZHnedNtLaMv+9539/Fp+c
CSUy5BdM9/fP0mV90tMjHO6FpI2DNOwXQya/aYi5Zul9aS74bI7I9ahnnt15EiN1wtpvagjyxWrO
y2OexzvNo3x/jVFmnC1gTngGWiacIJt4+n1GtDo+OX9xAFtSFAGBX/HVTzyr4njv4i+T1ofbYTDh
dNS9JYZV79pLXZDI/jMqeMPb+o5WJAGHcHGrjT5S1I/f+YVXsSgJFxUmQPgzwYnPNUm544AXro6Z
nmeX/bquVHwbzdUirjXllWV4elMCx7hUW1H6E+j6aDJPJmyCHrpyvQravT8HhsreMtqipCifjG66
H+3q1zzQqjl3D3Q1DytLk1c27tOg5r8fgG6DfKRDEv4sHSMaM/TDUZByrR37E2hW3wQNG2FSIuj6
/eH3Vf/cRUn8BNyuYi35Gs1S9AR//N5Ptof//RVs6QJCsHt+Q8U1hf5wWvr3lW3WxSbRx6hYSTDK
edDOcvd/GIx1RaBJQvLM8NiMQXHPhNMHZRiE8RaNTiFV1Ws625O5/r/P9P+GESd2bRF1D6V6BxAq
xBQgl1Vv1EGGoXNy5SxZ5shfkfN/A5H19Mmbk1Q+i5ydvGvzQcFjmUYpd+5MUlfRSg9niXbMGkz7
YSbX8PE7PFko/425BDQMaFMZPZVa2BZK2ETkGU2K+hbQcNAMBVplbwVq/MqavDQ3kNwiGCCZgOb9
ZB+04jEGGKRlx66YvKOEv7NXtWaszUKXV+7wF4aigk3ikFo9eZnTmlQjRTtB7YkOpr/0ekqQbKbK
kEx1V263p2ZBy/t7N9LJeTiNGr1MianvEcPEBL6hZ/Xf5oFjZdVFSp92pGArLmNFDIZtTsAuUlJX
ur+dYUmbAcojAJKEJdabhfPsWzGZw1vd1J24sjAvzC2qSpw/RK6LNvg049BAxMtsVM/Qwt/8Dj1u
nTjGhs5LY11nWntwhnG88nIuLBxiSbRDdEDB9z1tFtIm4tgoSrn5W9mm1mbYXuP64+l76UMvnjP4
FKGF4th7f7Y28VA6cdTJI65yT2UT23vY5N5mgIx9ZYe/9AL/Hsl8P1KHpr+c3YLMpaJ/RyU61eXB
pFd4lfTxbR7RVjoYUnlXvttJfPnf/ELkxfa2KCfP0Km5D/HbTQuxzyyK1smd1gFlex2Nn4mhrWJ4
9h+/z0tP+fdwJ09pImnpiRr0faaa8NHnka3gf0g7s+W4bW0NPxGqOA+3PVODbUm2o+SGZTs253nm
05+P2mcn3WxWs+R9lyqntBogsACs9Q/wvHHXgDGo/2mJIHgoUjn/fDvstEtmmQ+wOuXaiejIG3L6
WWc9GNPObXUoq9pB7NHb4glegZ+A5I7iUY0/QdburXC07sug1D75sbZ2cVpaqOfhp49wFt5t4Pu4
bS2dMCBFZWUSZIcunCDP+743yfQ1SbSIak8om6npdBlo1N3RjKREcfRhKHbeoMcHI4FF29nobN+e
0oWdQSiTqy00velpchmqLP0mArplOr7eQChqmMB0p+BoAGLJHSAz3Q63sE6nggpoPWqJ1z2nuEQH
xk5y4fjoFr5mULPukS6r78sqMyirILmvVELeWnoY/FZkE37sBLVU52sHt4ouQx8ivhNpLD2m1jh+
ksdQfvVG33vKZD35mTQVunpAFJKVV8rioOnY8F35pFdEUmUshJd2vusYJs56WC53O7Pwwns8UJQH
qHjpXVUO1X5iQr2TU/iflcQHBvyGjc9V67tyVU/kZkU9zwf8D93by8sV26GFXMBOo8wxNcHo9s6O
DJwlBV4JcnuyVLn64tqGtjV716QUWWMEXNnRNz+Iu5VMsLRsp4InjUsAD1e1uaLBQYS6hO+ArLnz
qhyZpzDZxba5VoNfGh0RKH5zbNDVnqccRR0R7EJ01A9KVae7Z/jG1q01+IR+7/UdYua1+FhVHXZH
t7fKWuRZtgGbSUm2KRPHwol7GDcN2gEFAi/szKz/cTvWQmKl4fbvKGdZwI6NaFRLK3Bqs98VqoF/
QPk0qPJX8jseIgKtwbJ56cy1q/niGC26KNPliHbNLG6fIl80Gp1wEKSND0EejB8CS6h3Rlr4B2Ms
wVl5tbmSXRfuspQF/wmqzi7q2iBgWY9+7LjNNzRePVU6iuF7MJQrVcjFNQothmoPLolXj8sMgGCC
lGLutIgae8ngAOX92vZryvdLw6GGS7GTe6yszq/mihi1BqnJ1mksxdsoUbAr+irdSAdbQjjv9jpZ
OAGnevF/Y5mzqbPoAfcooCR3hTZWO5y89JOOdfRK5X0pXxrwtWQNIhWEntmqQFzRV8IqjZ2+1DdW
8FGIGBGaI23ne8P6brTeytGwOIP/xnt7M5+d65nne72VN5mTWOG21r4bo7wVxa+xWbnoLi0Iyt7U
QXSKDVe5xPMrI2gkBPkaxaRvV3EFQG4Z9csHJW/Rebn9rRaiQVgnNXKo81ycF8Hr2Eg9CacRp6wx
JxHSqaqaOxdw4u0w1HK4IsxuZeeB5g/fspLNusKL7RTzSPmatmH/UCkZLk2J6v1R0F9ycOFS8mNl
Nll4qBXhK8cx74ryAac4pd5KEbqGj2mIhNyuVFp72GooALs7lBpFhwxX3n3thdD8g4iK7KHO8+bL
oA8ujTHP5dmbDplhfaJfMrwEaFIW6J2MOj4pvo0GKpYpnwwk5O8Nl1MSr0QEEe/ztIbVUUv6ZDEg
9dGrUjcWpM5cCvpNTa35IxRg/acwa0vhgMFo8Si1UvVVTVyaCSr6S/QW4zrynWTIxbC1SwuRMytR
BwxwyqIAIurm1XAAINxoe2obWr+L4OXRaJR4C5x69HxewlYdmw1DxCcK6b5uN2kztvvIl1R0cHOp
RRMyx+/zWAyV+VqgZ1lvOznWlU9WO9EYuy5KES5K7NH4ipdPafIHatXb+31vJzu18UZl38tVgxZ6
17b8ycROEJTxvO5VUB5yd7zkyhyNmxbvm8yKwISGLerXJ+6BJoWZPIOlKNwkfmomxP5OSbq82+iD
qiK4rmbSlzJV0Lnqk6wQe4t+B9SLMhMfm05Tm91gT5oPItTFT+R+qFTIGCK5Xr4L7TzIX+XEkvuN
hVIbSkg1PkfbMqlsnUas58YoEfjmS4mpwKvOTZhmTSkAGkdu9oc+5uNLXgokvdLGULoD0k6scMDh
0HOkFKHup9oNkKXREzU8ZmqEVBUNQi6TQShgV2u51LcbtWzbHv+wOu13ClLmKFcZg+xt7DAx8l0S
JU22VytPCTb5oFeTV57yKpK07h4ytR5MiAohAs9qNWBNZFWWqA/oy0CJM6KAioiKuVX8oAdt1R1b
EPzRvpPHvj8WFq5xH3JZgbSs90qX7Onr6sbBG+y2QcAk01AP0vPkVe8GLAeMTKnYM7HwMCmKS4DZ
rQZEEF+TQG6QTUC11TGLYfyOHB/St6nqxh7GBQIBwAYFVYE6F3DILWmg/JYhtDgc/IEBIylUjsUT
Ok9DdByB75vHhOQgNv7Qga6xQsv/qtFuN/djLAGevp0sFs57ylYTqoijipNx+vezTOtNwnBqGHaO
a/0xWqc0kZn6cDsMX83k+XaopVIrT0SOXlQaJgLULBbdzjBNI91wjNhsT6C5FbzbVBuh50Q/dRGc
amF57mMWU9FqhgThdaRK95WneSuH5uKgz37I7CIX4NmL0W0DrQxtPmzQhhoFmQ4vN3Vs91kcuWgL
otJ+e/gLZxqNuclfSJ5oN/NCM3aJpSFnRg0/r3Nf8gHpXru2k5dKisReJgneDrdwMaCGNr2r4I9S
wpk9AlpV7YMGUSVManwD88x8eNQ0LD1vR1k40ng+TFwsUH4oe8yiIOWXDFC1RqeTgH98gKirGlvU
CUvz1euRNLkdbWlMvNoMuoM0Za5qKn4WWgh3keVlJA4TrfwDCuzK2+mNFnd5dhoQNCGY0Yzha82v
OnZo1mrFsnDaKLa+0/BEid3QGwwuO6wc0RUOGxPoiyXM1xyJYUzdKlrXuzqqpV+RDINrG5Cnip2M
sKO3GSL4FnvZaMoImiRWCVv833CvkIGC/F3jv65tsgw6xbatm/5jrWmI/6ihFf8N+bL+3uiF9onL
n9nvkXJAvruqjBozlJZyILpu1r2KKuRnMbp9set6C7PR2/N9/XV5IYOpmthaMt3S6XucJQdMlQur
zRRE9lqXggD4ySB7QqZyZWcshqEnicuLBbJq3ptvhKk3/RCpjhyMn/xQPppSQkt+jZx4vXomUAWf
lesXd6Y57jUu7bSLZW10Ypzoet199G3p3Q8Mk5YGqlFUU/iv+eIZG7A/OXcnpyoOWVUjTYHUGYWp
25/lOn2BXbQpDmEODo1unkdTr+4p7xnRnRgQgujy/E5IabK1sbLcIFerYQTVBMfbMRe+kY7b24S7
oe3Py+ZyKYQo41uNZHp3LkKDJyS+tNekLrut1fnD0+1QS9+J4jzSOuAArq/JwajVaYeSlIPucXpQ
lEze4aFQvrvTcLHP508ML4RaXPsSREQ377GAkZtBbDWkdp7kLDN/3h7S9ewZFEZkQA2YlaGTMpu9
orPUQHTx4ARuuM30AGHvDwjT7d4fhS4N7ZMJ331Fi+0jIPlxbHKKI00rwme9RtXCf313EIMRAM4F
0EKJYpbxEyntsYdIQsdoIL2V4i4aA4ei6Fpd8vq4hOUCmX3SSQWIMUdzmjmK0fgFR06vDvi8Blu8
ljdKc29Za+I115Eus9xsREaP2lYdKOap9BFI1NUH4G+vpdd+M4vx3ZMHcBONPgDVE656PnnNVB2M
I0F7sNH/TEv5JbD7Fz9VVxLqwogmbM4Eb4Y9CUr0crPKvQbfybc1R5Fb9cVK1aKD/eQFP6oIJRLU
00urXFl7iyEnSg3IdOVackS1hJFESFg6ZgiCphukbDPK9lMRDNAllP3tNbiQIahGaGi60D4Gmjr7
YlygigI1WZMuq/hYSu1nqR3/uh3iuuJBqYQti+oGBQ/y3uUUCoqXAlVeD3EYBRSEEX1olfLoSdZd
M0lkNeb30oRDfDvoXINrKkdfRJ1m+ezAHUdZaSSvAvDXujoPIlFO2j8F0WNlgKwjIepbYA9RJdEW
2xofl1aEe59QfDbqPax49SOS7UPw7lRJHqaJNbmxcRuYvxGErUeDkqvi1Pk58qzFXhY2Ksf6ytVr
4atehJndyrHm0EqRN6HTNeoR46RtmkgrR8t1Hp5GgmAbsGk6j/PKnFFIUkR69+9qTBxPXm69aJGp
/lEoyLXf/pTLg/kn0rwup2YToigcbKcYeexgda0KaeOZaduu7IWFy8D5kN5qQWdLJmylrk+kTJwM
3qzy8DNBB7VF9L2lRAzz8TdGRd6feEN0jOY3jyiLzI7HZOvEWfqp7VRe6Mo7+ZRve8Cg9W9M1WdU
0mbJyxVlA5te5YaLXepe52DeD1ypT4lduitzd70ceInykiCVoAxgzV8vGbUiSw4o/6Vui91wgrdO
06hYohtRLb7enrrrhEIsnkrI+UwEnnlOlhIVuL7d44eASuFzJKu1Qj0u18FOD9W2xlsHFUZLulMz
cKK/ERpLSgiqHD1Xwjp5b3eKO3ax41UPeKynuoygM6IwEk5P2HQnw8ozbXFaTX3aZTSFsSK+zGKN
b2dSEXF0oz880HpqNSQIAhOWu/ZOIQsWC7N6FmqWMyIASlJFb8ERluX9Qlbd+iww8vtCO4rKYWqr
TQUVvDO+yC1M8ZV0vTxOixY/KFVud7OVKsVR2WpS7N9pSRMf5EjV9zgZoWYBG+DdG28a5z+h5rdV
FHWxjGpxYdNABdaW/Skrk5WMdZ1ILkPM7qgAPpQKnQCX2jD6xMk4SDs0wTHVosFxqMLW27uGv6Yj
tHDi8ayE1QyuHgIqb8DLtaJl4GjoqdsnyUKxGu1m79RiPrWVkoROXltYTm5gtjGO0OarrMURsev0
LS4JaMzkqbIyBwtfFOIZ9Qy41qS4OUiWn2igtO+aAO5F9qNLas/e4aPUf0uxzHs/soehkxPotVET
ukKNuSWmdz6a8ie8HCX1UTKCHLeLzO/MvRe06A14vq3/qnCyX0lFC6MEhz+paqBjds2+DgPRWqXa
o23s4vl1MOIA1knko0qwaSOJpubt9LMYDiYmqqJAyK4KX2ZfRwK+yMT+Spw2SfeJm51o+e1/IwyN
HBXTafBw80uhwPKr7NE0dhC/+0zH51PWqx9VnEBXhnN9soNbpNHNnZBlAlr3csUGIqAhgpT7XdW6
/gPuJ167ydoGq5jb41mMYyJvpFG94yk0zy4q1PRKUt2TpI+JgW2LENYOExDl/alFl8Cf4jkyiR3P
H1oFUkrILPW8SbT2z2FInpTRXzkQFoeCMiUCLgifMmeXU4bfON6AMcy8TBssuiWu5oQYbR5uT9jS
OuOGSiKZLtFXrWt1RObH8ozCSbUfWvMcdwXWLGtU+mnWL8uDb9fg/waZt6pHqUyaEAkaikj9pojK
v0Ae7RX1kxaXd7iIvvT5vd78eXtgizFRjkPXApQ4bJ3L6UvoVykR5LuTj1DBCzq91t+2lo8Ppdmn
aGCHw8GKxr96ms0716XVczv60rkApeSf6MpldD1L0kCpJPDJGe2fuv8baZbnBHGNYkxOmpuuKSsv
LZbzeLPFUpd+7bnBQBVDxdukxrH+ZAtN+41scR5l+hVn1+YmaUy0flElkfPkhNDrvV5E35pAOd6e
vKVbH21lqJrs4Gs4e6LHXKX7KnO0FtL7qOXNpkSiv0v1Df4PB69Lnt0xXtkIS1+MSio0JwDtnGOz
zJEnzWiHlMpPAe6cm1YqYR4G4tAhghTW7jFqspfbozQWNsVZwPljJw7DQU2GSGAiIp68Vjv14/it
H82t0q6xUpdWh8VtAW6cyn3lCiCMckEqBwktgLwOHzGwNjdw5t+pDfl2rTyPMg34bHUM7uDSyO7E
Kffx4wYopucbRcQYXgdmvlcjLOoRtNBX3tmL3426MZcB1HHRL7iMyp08Dv0K3AjCzZtQd+hVIwLx
aoqfqvXz9hdbWpfcctCZUJAMgwlyGSocZc2tQg0Pj+yTmXyJxN8FCrzlX02Qohv57oe9BZKbEVHO
A4k7PzHb2BOejq6F4/fdH4GmOKWmv387X4SYbeex1jvVDVMbqL/uVEl6whvlxXL19x9kPEyB1b1d
D6+JOi42DV0oRqQzEFxQqLnUayCzhVMM0CcAEQ5dDrP5ccwJ2qJwqQxO4WOF3ebez7yzmm1XdtVK
MURZ2LYg8uhWGPBaeWjP1lugjpXRqBZ9BDSsfqEL0AxALjS8xayykT/VuVx8CaQ6+SsMg+ixF5r8
zYts7XvoyvYjFuiTn1uObPOujsfQ3MYxXSQwNHb+GW2d8YW7jcqrWgVXH7SKkR5Fbkc/C+pY4c40
PLpgOXcp1PhC1/osFX68dsFemso39WEAnhrDm42vr8ou4EoyImYUiXutHqJnWenlo2f476RfTglj
QrACupzWxxWbMFBF0/VYHN/540CqAL5y1+tp4siFUv99e+u+vfVmVxC6cpSv2MC0Xa+0HRCa45mW
B07VuM8qdtl4XfdVc0yUAWW1+1jJNomWfI2MZuXmu5Cf6NJx7YUEMmmLzpJGLCPcoECfcXiLfgU1
tVNEd8q8bif76TYNV7LG0uqkRy9NUGhgnvNLI/iKUW8jVzhaOWYnzIUaA5UKJf0a+J6tHvu8Vsrt
7aldWjDnIWdZxB7qAsv0rHfUpo6Q2co97VuAoZe1z+OxXkMhLFzrmM5JFxjPTCqF03SfHTK1WbQU
zNE27AbdwgULTUE4PMbnuMTtN7cC81Akhn+SfFD9Rp4Zh/cPllo97yWQHya/4TK8kXUuz20pcqq4
O7SlvSlSxRm759tRFs5rIG9ArOHss2bntSBcnfsU+sXgRGnlIGl3wvxyBZy4FmJWAyqVLhA9qDF0
7BpcT4sXV+/Wlv7SykC92Z6EP+iszYfRR0aJNzwdh6T4VLgeTX+0YINsd3uylqJM8AZu2xPXag79
D4JUcpHxNE5u8bVHpT1QPki/wZkAaQvhEWFvurR8+svvbgLca5oqlhxFiCM0taOLufvtcSx9EdCU
Ft073skQ/i9D1BGs57EKZGfIRAYDxey6xxCXt+B34gClhMs6VRfmxDQwY62aQIK7q1h/8SYxyvQ1
9stopRe08Fl0Mi3sFvYJ6KVZ3hO20WR6WsFJFar6IQXNWD9YvdcauAFFRf/+fUktiZw3XQLVq31p
o5rV5Jbt3cmyKJwEtPsJmFB9MMGcvT/fEYpWO4x+8t5clwdnk9gcEMNzjLBo91XZW1+ToXsGi1Kc
bq+IxSnkToMXCZfAKzFqnqy2BErTOmWSccTFGBfQflcFa332hRMKIcZJYslCD4FC3uXCSwqENEuw
gEgHhJ+NanyQvWgXKOEjjTcnkOJvt0e1sM6n9DmZanEOX5ULFSRjIktp3VPWhjmG7Y3miE5be0Mu
zd1Ex4PtwFl4dSMM47jXg84IcVL244OHU90xxfX6T5Rl1nSqFs5cnbWAJhRVBsoNs5UedTgRGl1q
UXMKt0q698NslzVHt//5/onjJsE1l2a4RqH18jvlg6UNaklHUYIcu6lGrT+2AI1WqrlLn+c8ymw1
QFHP1Sy0E6dUDa5/OgLPvbGC+Fm6jelnQTTpciiWiDova02IGr67tSvlqU4VHB6VZFvmmAYLq3zK
pOGUYiorjxBNb0/kwh2CShfNcKjUFCPnz2EtAsooqbGPH0VVbpPCw/9RVvdpl3+W6vQTXk3jRjH6
xyZf02lbWpXnkaeldHZ7SVGUjcI4iRxWbolyZal+j8oequ4o3JWMuDhI/P4myAlsxfmu7mNqlGlR
RndaFLSAj+UmGjfo8yNiiUNEl2+EZ8vNDvIy4mJqmn0XleSurKXl70zBgWN5oqrMb93VYLljYlWR
QwPeF+pBDbV9EIijX97nhXVX4qapq+0nvEed2594caLPAs8musy7vIwV2gRaJCeHqggKB2WuYF+Y
3IL/t1Czq0Hvowbp50FylwHx+SySSP7omVKLpWj563ak6UfP3jBU6jl33orC5LXL1UPNSmkbOAlO
2wJNMZRDLvRtGX1AJntlhywdCeeRZqkmtVK8ztFMc0pglaCcu25r0zD/1GjR95Y33SGt5X7ltFsb
3Szx2H5uyV2GiAVaQLj3tqmFnGemm2EBfFSun0l/QXi4PaPqSlBllog82zaAAagtJZ2+TB9HnhbZ
tg5k3/84pHHSfyhkCIA7KR8yxG+9EFeVsK3xoDX6qYoxFL1vfM+hXT5yLuOSPZhq6p4G3WiflN6v
Puadab1qStcCYbfVbNxnpZq5+zJjY/zpDb5wv3TpOPY7rmLeK6QQPdjFch5kezmPOtI8FzMdYf1R
bXIkLMxOd49JPKQFGohKaW8zgRnuZ60rmx9Zp7TyvuazKiurYXEz/ZtK5swYqRRy2SpReDfYUezt
lEL3mq2SGen3mpbRWudr8ZNwa+TYflObnB2nPG0tK0Y52GlDNbO2micV+gYuh6Ju4F+4yVZt2nit
fq5MZY2rvXUWVbncW1DS0wDWjkAxzsIGBp8M4y4KUutnHbTFDzZAtck8M56M6bWXrApc5M7d4Qe3
F+VOsnoDbx+erB48qCrchWaUoYk1igc9HrVj06aYywi4QzULaOvnrf7JaHUg0olYc3aafSuwrdxD
6AlPXjZT62iWI4SHx+CAIZDT1PFTLo1cFCr/V52NK2XXt57N2YS9BeK6Q+MXew/wXrPPFJheM0L8
Gp0Bqajg0S/AA22NyjPgzkqjv9ExyG4dCWWK6s6uIHpsEMIBW2mXcvE3xGwdt/eeGsjGAkdYo/lY
NH9lphq+wP6ZlM3qyW+5sSrkzyUl6qSNH/iIMY/e5NGb+AJbtxTNbf2kCguiW5+E9Yd2QHlxUwxN
/TRmuYEcjzHm9He8If51O3HMTte30fNMgzCMDg6YwdlyQdkfnGhuJXdpMqabimUJawVuznFIc/MO
LGTNfjchgjHGfa1k/cojZLZJruJPy/nsIpH4GnpERWE4bV9F95VIi01e9srWNfDRGN2sWnlkTwl/
/rWprdMjRtwShu0s3oh8UWQmI4IaaVOftDiskNZT1F0cGdqORZ08BsY47HgtvPN4/c86QxObhyrW
d1cvb5733GLgh+EJPyLsHNyFRrup7XilSH2l8TRtHCqSNv3pN8G72QjdITECfbQHp877g9/5O+BM
UJ6QhwnCLXJjEPSKB6lDolj3d35pPFfiKayLox+vlPBmF/D/DBguBVRb5BOu1MAbtS+Q10NAGBXe
O6n3T3X+zoT+/yFQp6EfNDWFZkkCM720Uzu5hxKibew22LiKD/ZtTRxzcST0L8CJSTBF51V5vfLG
3rLG1LHMHG6o8ZIX9eH2PlwOAWUYmA+Vk6tqNYaIHEGd6cRKKj/3hVcHu7xomvR4O87SfqNDboFt
NYHQzuuqGtpSIsYR/URBYK8U0Qlok7eJB88xS+RCbgdb2mznwaZBn23utitwTSrz8A6DwXgXeXm7
yTU5AdHnR9sgS/N7xHR85MAT2/zyv4Wejpez0JkoFD8y895R1Neqko9+nnyToWZ0affRzvVn05be
d+37z1pkQqeJpWA979/Zo+ZXVmmXTi/6D40/uCgEWMYhwtlk447t2tKf3WzfwlHtoEw4EXSuqmyt
1Q8BdzTbkWulOiZSoHtb9IHwCK1UdRuFsrYdVbXe357WpVP5PH3OviiOBq3a5mg5i7g/ZWGyb4f6
6BfvLI6/De48zOzrlWk9Nr4Va6c0Gh6guyI2WWif6xB7+TI7trjOKC3KwxbOuf/b+Kbtc7ZsElVL
jKyWAgcJtGFfa4O2ydVY2gZUW1Z2/PJUmuwzQAALYpoQtzD8glUv8scCghkCOduyXHsALe13eGyw
XaaSL23YywENikuVksL8yTd9WkbfJfk+sfo9lbGVg3xpr58Hml8kPAMPzNAH3SB6x3ObX3IlMM6R
vI0eeHutM7d+W33/ja9FdxkbbsYH2vRycH4pKi1vPZSqEmUvq+6xSfV0E8MS/5/i2LPHlRDq2ClG
GTqx+j1xf0rmcyBnK/O3tBwQ1lImiQD4afOxwGnIOk0SgZPzJvYb1A6gc63piiwFoW3IiTxZXiJ+
czlhBk0eIfeV5DRVtM+y8mDbU6N3ZWUvLYWzKHNACJdmSxJS2Th2dSz6b0r+XLsQmttvVvpYN2t9
3nlt5i1ZoGUz4WNRR7yCyuGRRSlbNf27xsqzba7nYFWFj4lMJ8tHLjvqDgOvZic0PXcqtco3Mq2v
l9srZCkbA6WY5L4kdH7nx2rku7JIdICsuva91H6prbSPxnSPDsi+Eyvc3sWPiMKqTLOIp9icnILA
CP5e5tg7kettOx95QQ1ksJH/Rpg3ZYxJ+WoykbxcK4hiCpIwaFikMfO9P2gixsjFwpgwBI+2cnjO
BfnePuJ5tFn6UCvaN1YoB05UxE1x1HSvo7NcZyreotnG7tOy26UQi5R9V4v+21hp3akzC58HFk2S
fmupcaicsEjqsl0lNcN3K+u7Nb7zwldWJKT3qU9xeYJcdTkl+MGHtW54pRNVD0Zj7uv+OeHhlzWv
zWrhbyFxQ+0laWORBK5xvlU7UxJVUKbGCQevO7d3AosWV2tChlzL3AvrCSUlyLEm5rRIU82SQo56
RFSFI/YUPTLqWv+omc2nWK1WEtzCDfc8zDyJgvUOBgiQ7alFteNEpVfd25n7TiXTaR0Rhfmi+TjJ
bauzTzTKQ6n1jeEEvMN3rSuHW1yUo32olWuJZ3ne/g01uwtVYRLHOra7pzqIx52djgfMFKKtJOIv
t5PLYiCcjqjhTdLNV2d4MuZVbYTSaQxs+yEP9TDbdkMj/YEsXb5y1MnT1549kHka/xtsthFBuLm4
XWqWM8I2+5bZSehjdE2JrCwQ3MCgSH9VM88YN7FSm9+5MLVofEDTw3gpJEPAtJGeOq0S3/IczGqE
tuIpL2s73w6NO54619VfbCgGz++eIhQrJ6QPinJcp2Zr2I4tM6rrNrgLzEIVmwhVh5daj7XPfdj2
K1O0sJBV6AGwFeAMkYVnsYQUYsUmkHKwa2ubDC0uYeFKOlz44lACKMpMBzUduenfz66hypgHllzB
8Q4xLH2I49E8ykbXHV2mfuVBuJDTLkJNeegsVNnxojFQ6HEGEwm80hL+Y+YX8mFETvEAdP9PuxHd
SipYuiBgZUfCgSkPxmd2n/Ib7KHaWNNPNUo8tfTs1rS7641AcV2BkRAZ+9urY2GME2oDsA3tTVbI
7IulpQZiP3BdKhDS3iRSgk1IQslDexK5trkdbGF5sIEQONFh+dIHm307EVi9lvgtwoY4oXwy6h50
sTx8/Y0gqJPTotA4JOYjoq9ZN4PO0i7r8i5Mu4M+SO//SJw+CsAHnpgAsKZJPVsYAQjRpmClOzSC
9qqFl0qkHBtJQp/hSQ2bgz16K5t46cg7jzgtm7OIeWhxzR4QQgdQB64t0Z6rtE22o90F+wonzpUB
ztlHb2fFebzZssiCekADePDvlN5AKKjogvBz0mvGX1SCtFfJCK1vcY55BYoKcfVrTGWsZDiVEeHV
akkzDl3RrpHnVqZg3k82sMvrogAb99FPY7FVi2i0NyH0jezYlxXWoyABlGhle7zdTuc5n4sGKBCQ
jJMy/OXE17GSFA14whPGyPe1lu+VMNpHQ3YoKuUx8uXHMjYfpNT6YPhYntbjIcRczVy1lV9IC9N9
55+fMTt6sqjlN2TlQCpyNTS75CPa6HsDo9DalLYNyNjN0HkrO2l5xv8NOrswDHJbFb6M30QOQsBq
tc0g1dsgfcqzL7e37GIg2uET1waI1xw/SX+rCz3RRHdunCENleVVFW3VsIu/lH1hfu5qdVjDByyl
IkqJ/4ScTahGl81vA73DVLOmDzc4Ai7C7VFN2exq6cDVheHAixLa7uXSGTn7MrNkz8L23Cbqo5nc
u8malPtKkPmDcqTM5QU8SE6uyT3CxsqpOZLwVhL34gf6dyhzLrXvGrnVm5ALwMh9tSJvb5v5U1yZ
W6nvvt2etaUPo4GAwclveoXP6cBxOthu3I3NCXPwhzLRTuYQr5zrKyHmVKUkTPNB9VXr1I2p/c2k
IPhDk6N4JXUsnaxnA1FnmSOurLjLozpzjCraiBgrpvijpAmqnuNm7FaGtBZstpx7aONqWPveHfJi
/q7GQv40qsFz6U5roTOK6pRAsbd+Y1mcD3GWIKyglyJU48xTgSfJQQ/Kn7aKop3dKspOw6biNzbU
ebjpu54dgmNnVuhL+9ZJsbHgMnJwrarjB9n7X/e0M/9Zgeq05c7C6FHBmLTQPXF19n702nSN8Hzf
2BVtbqyxGpYS+3mwaeedBasseQi1VFZPJu6mfvtaqTZN6A85wGfhPfVrjPflpY+vLgpJ6DHNc1Jb
DaMB2CF2tCL9O4H4zXvw829sYB6aKJ9Rc4JIczmiTIeeMchD5CCxeYgN6Qnjmy+3QyylIzSeFPpa
eJSgzn0Zotc1kWlKHd3hsyR/VYs2fvbk4IvCebwttGCNzr64uc7Czb5RwZ22rRDGcHS8+05GJvn7
DMP6k+Lp9jY2mmbv9cO40iJcG+P0o84WhiUFosJBzjr11kfLvBfjdzf8a/R+3Z7JxfVwNrTZvRIx
1EEP3H50wFEedcRv+lWRheXZQwzPYL2hhzfLgwYXVi79YH4qYVePUetXGzctOKxSffiIbWvoDMBt
jrfHNZ2t87OX5o/Ei5ei41UhMLBN33W7qqHjxJMmKjeK/2sEvGCXWKnpv0TRbCpvrRe6ONKzoLN1
0qIADhdIo4E4lPvARIK0fo0DPD0Hd9wF+prf5eK3Ows3WyGZl6HYImN0omb+LqvVu0Rvnm9P47SR
bk3jbHlo2FYzqMJzrDiuD20lNw/Iuw6PmZaXKzjCtVCz21LeKnLSyGrk5JHW3mOnKH/QUIR6MD1z
zcVjIef+xwCWJ6gCOWm2IoO8GXO1MjEY17Iez4ssKF8G306S+7gqPXXPsVK4GzNN4TOk6A0W+9uz
urA4L+LPDutAGKKrIpl8L1C23aBzm+wK2Q92Yxx7aJin8THwEP1M0kTbkLHNlQy9MNW0R7HCm+Rq
QFxM/36WWsYwTHQ9RQHT66X4cUhk96hWlv/Bw2105cheHCo9FfY+eZpe3mWoKrO8rsY0zpHyEk+I
+lj67QEJ/m1rFOjSora8bYfo0ey8Fe7L4jdGh4cKEYWiKzGCmstInpSJ61RuMj6EnZI9+HGR7ePA
FJt09NKtoaIuObZRuaZPsJAGpsI0DV8Q/RK6Mpdj7v24QlhG2A480uIH4u5pCto5yLdubGGzlGfW
gxolv1HdvYg6ZYuzj9oizpGXleo5bWp/VbBks4xJcbrW3n87uogzWzx2lPt9GNWDM9rluPHc4jsa
Y44XpSsliIXz7yLOLJmCyzRyRUcBrk9Kd6vB5Xf7rNvEQX4vN2vC9Is7AhlHVM3eOguzVFprlR55
fds6eWlti8bek1p31qpK1HIYLkbsCNhKc+WKcBxqN9eRH9c9RdvXdgq+o7ETCGattb+dY+aawlMF
R6fI9t9YV4VETe9LQRnWMbvBhZLrJhsp96ONMujJPjZ1fMWyRn9WzU5sAKq2xxBDyI3UIpV5+5cs
bgeqcTBpwdDBErtcmCImjeFqCplWKxRM/NCwyYBp7dLELLd6paKcZndrbnloR/FnZ0cX941/w87W
T4dCDf9/KJxIivono5DNe6srh6NI0z+wAdG2cBgnYsCkOZmCvorUqtg1UfgNCY3hY1KVmL1qPtOH
Pfc2EHq9byy9C7YFp+xdZSP5ajfZ89D28of/I+3LmuvUlbZ/EVWIUdwCa8CzHTtOckMlO9kSIAYh
BsGv/x7y1TnHxtSikjcXucmu3QshWq3uZ+ggiBd1wHI/dW7Vhq3R5TE+CBjEqTJwkN+95gBR9iyC
p/MMg+8cKuZatKfZsCvoOU8FJLVHDGO4xSMNXMXRUa0X8975l5U6gKdx7scL0eXoVNAoH/l8VeSW
EZNqms6F1Q2HCq2hVwl18HhMTYx3By9nN1AtsaOxt7yjKaHn7spWPRJAJQ9eXf5TdSZQb37Z85Bj
k4RlC1CV01fygUBT4tPYOGacBZAeCitt6YiXaMWHbQkJ1U7Sn5M/eKElvAxa8WSOPA+JtfecL12g
4P0tzDkahv6z0abd2ZjhlgXZ/PqKZlKeCvR8nRj0AAf/A3+CRD230mSY2RjhZkLDvBrUsWYwD3Hs
fLphsDEKJ18DmGuR5gWsImjsCbu5wu1tSFJXQmQ8CyBFrzMatphr/cMs8r1VTnaGhDD05LVBD9PE
YK09iizUNONHPnAzhmR8FddF2URkcIrbGlJaCcdTftVoK551wQG+r8yZQIzCWKTv+WfXVuYVlK3k
oTTklT9XXcwBFoOLXRU8Aa1c4D9rnenUyOGR+pD8T2nrhWkjxitp1vLr1Friljeeda71UN34mWSv
nldBvtMPingc4cgtWwOOdcEM8Vhmd4+9rOsvsNUO7AjWvH4IZxJ9wA04RasvlwkEOSmwOE15ZWve
PcrAax6mYbahPCfJbQYaJd6FN/9MSeaePO46Dwy2Dl8NYHajYFS3Zjn7V52eYCXrQ0dZcMj45y79
Rwj4DQpb3LWdML/koiGhVGV/nzpzD+vw4L6mpbqd8+ZHl8pKQRG9m69I58wHc2T3gY8tgOYaILoz
+UwYlAYctwtuyhoAG5nZx7SUoIgWsxwhYTKruwwmGTct676YkM2LWsyUQFdsZATiqnvNUvKjyyoP
71stnBY+vVD8nTg6eB7TsTv2fZB9J66sYhvLegdtVHiAD5UTtv0kz7nr5t85CcbEHWo/lmlmRoXV
FHYIi6ryaujnInJFMEaOx7tYoFTBdS7LYE9Qm6dZjMG3WanuxmG+Fc+s/qF88tx6PT8OONUlHhMW
5OUsy2VLdGGFLXurdWtfcTkaKC2QT3NIuB+IM0yQcDcafdcxB77qgXqiAva5LiSgTh68skNSWvaB
SVnAGtbV8WjPr43KaYim26+yNVx8poNn3k+Nw25UzsoG9j58ekjp5P5SXYsejx6Hf2Y4P0i4PcT9
OP2r/Nr41few6suNxTHU8jiMCXGuFU3Hjhr9IvCuqH/sMt6FHLzBUwXPhru0H/XntIbBBextAB1l
xEhVCMEn4BJNOMI/lnChOfdTZvSQNEhpFeYeupowy/LAIpvN13kRqW4gyxM6/mTFynHb26KZ+wc2
92kMIbHqGjMVErq9HGKjItXVlFr1fV6oMobKJlDlHpcn4DPnYzOXNlz9auiFK5b51xkcK8qomI36
K3b7L+io4nbn+RD5znI7i2oUQdFQe3mc9dApi9phlgfMt3g0ziaEwFGLRj7A/SB/2CM6Btq+hkNl
dsrHqg+HNOiPheWXR3sQ5EY2poLfO0Tbs9nwHty5mO5Vn4lXKBi4sYMy5LGGw9pz36fkStoDHCQ8
NPeg5VSGnYdpROsE6GQrcz5IuxqeGpKrmPtzcVSK6qsx7We8s5k9cj2MB8iN8ce8h1DlmFvlFcgE
wZkVVh23y8YqIeRy0l05Qr84d27GAKoCmnK8v8mwwz5zVGI3HY5Vw80ASVdFTEjWRb7BnKRknrqf
1dDB1dtrr9CL9CKT1M5N6djTk1lniwSh10XFIEkETKU+yNQYItjkyRiusj6UVXPyinGe+eC6JUYN
uFG9BjaG1ob0VARNVXXTupM4m6NDrlMgtf7pAzM/BkbRJrwR8hMdBvPeLkzsByjGBWFXZqDcoK8T
w9xoxD15Hh46HKZxACM5HM+iBB/EmZA6XRIRaJ+G9iS/FbS942ouYFNuG6eUgC+TtinySg8DISi+
06cBDPXIbBoGYFOmIQkFUpjd99mhypHCcDlvruFuzkPWVPTgaSwznBTAeXLZv3C6bg/UUSz2Jam/
2IXDvtg+zDYgUt/HTAz0SXaM3Fa2YR3aDMcJhxfOjd3R9Fi5rZvAaMV70fAUSQYUtaHjtPlZ4Mw8
GK7/bz4Q77ZKsUHhYUEjFyiFw6zrTwHuoXEdFDm+cpLFStT5E3y525PbSnLndX0eNrOT3rS4RoSd
6JCHIQqYgJHgJQx130F79t0AT4GnwTYI/DAY/RoUDKUMWjoHUdQ8EgA4wmgw689oi8FtaeTugUwM
lGZntMKyFMaNpWvj2hUEEWdDHmD8/TMHewWVBOBgFEL3v6a5IHFbTMhNGcmPi6nSq2gw6hrxtSQC
EpqHBRkeOzInkXCA8aK8V0dMTvFOA8P7BSJLe+prEGQUV9OBgMJxooMPR2eD8Fs9GCpilRYPshIv
QYO3ABuM/oq3pbzOstE6oHDMi6gyDDgomHZ50EMnw0BWMp7msbrxmIA2YtCbh3nSP7FY9bFMXecg
9SyftClZVKjAflVgVzWAPxjdU1t2Q1hywiOMt4YDM1zybGNvnBrV8jgAtioiqibRZMz2I4KJY5Ph
qK+scQpROZvfOlxlD9SCnM7s5DL2QHIMfZvrIvScXJ9qnbND35g4KHoUGymv0iOx+vqq8NknEDna
TzUk1iPY4ogQ53Z5HCuIl+GqX8CKSEzmg3T5S0M6AzMDx/4MwVx6Uob1naXlN1iDFsd6LtUBA7L5
uh/GFvcHd45QWLsAkpcvRoZ83FHBH3gJ1SKHee51gaeLO88v0Ydyqgjw6DaWhaS3fpVN/2RW+83P
uYlk6ljPttXjgG7T5iiBDIgGYVRncE9/NpCcPnmZqO58Dx9OrR2eQHG/uKNWN90HBudHHBDGoc+l
GVMHwjeeEjS2OZwENTfptWP46uvly8XGjcojoEGhy4fWIlTX318unJ4w2CXL9MygH5+1kIrFVcLO
/r0cZeMKA/0acBxwewESbw0pGJwRTXO/BWI+bZMA9kO2RFOPohlmvgJ1vXNh2ry5QK0dehdo1H9g
wwTjgClp5wZn3+QRA0XZeVD0xRp3Gswb7cNFEhLCAxDV+OitLiWXAuipObFHfZzH+VmI8tPlddt4
OwB7QNwIkDNo469xEoPno4VtCTTOqQ8XpDEy+CMsdI+Xo2ytFwa5tovLJTgo61s1c0uA+4HGSqb5
GyjXse1fdyCYi/T8f4qzvlEzm8N1Kp9FMviwVAyC3IjntHXg5whc5qOprGpnc28+GDSRTUg3gvey
pt8pw/Z0bjhwA0+LuFQ4VwhuTUbcZZ//4sl8uClDKwQQhzXpuO6CyTQlQNzSb0IN8XSB+x0uVqfR
+0M5/N9tCTwJNFbRnoCwxqo5BigqYUGunIR6GSgvukv4rHkEJ/szq/eo+JtbHC5OcPrB3AFUq/fZ
AaWrxGXUrJLaw5Uxp7eclTt9lq0+ox3gfINeEUxLP/RSS2/I+1EMZ9fMuuI0KiPL41nh98Cjy2vg
5jUGWXO07IpluD1B4G7nB2w84yKRBJ4CHFwWhYr3z6jdMkOng+VXgSVGerTI3NY3BX7BtJOWtj7m
BTuKd4dc+EETRWCKvIhrFVdzN1JcjA3JPlkVtNJCF8Lde6Pl7WgAEwFfTeERstonTpmXBTV6nDCk
nUJYcaGsCcrvFPI5O8+19ZUtUSAVASnPD7THwEgHVNn4rDPqP0u7fjLQqlZQsC0da08TY3kZ66bU
21irJm3e200aCCBNGh+9BSAxg8gTpn+XG71xmNu5vR19a7nSNJCrgF7/bW/Avk1CKm4n+W8u7+Lr
SJCbIWqy9O3fdIsrVxcTYPlZUhlzZDn83I72XcOCnaHO1tcBW4T/hFmjU7pR1kRwiImmvXvP5+K6
7MTX1u/iseBnt6ofDT+IL+eyrScDyhV+1Mg19IM/RQGtWaNGwykZizlqtT5os74lY5ZcDrNREmBw
tPARoRn1kbKaG2pCGgNxiFf+CKi7sk7VbCs4QKAI1oXfnXzwHnZ64ptBl226gA4hGr361qnWNW6V
NUvS2apCeKnc25giNa55Ewjdhov50U7EzTYyvon/hrTebxTuWehtlVmbMOOmNWXC2j4SEtaJ7TVN
7bhqBXj7ZQTn5gjtkJ1F3vo03wZfJYEp8yTNlEET5kOgoZ+6n36Zs1gGfEYn0dnzu9lIpWi2YefA
PwWKbOsyj9ujO2leQDpYAeFksFeUrztjqe0n+m+INdIfLY8W/GPMwwprxFSK3HTLUTvlZqT96uXy
Fl2+4XWyefM4wXq3wKecVpVPEje78dNk0jDx6f2j0fVRKz6bRESG/YduWL+P98CEcD0owSjq1hzy
rAbw0yqnPHHc6doixIwYkFVxV3N3Z29sfedvI61SaalTsyNoTiQaVbIeThw+EXbxNxUEkOwIhOHl
Mk15v/1tjKRLq0jnBAd3JNLxAFX+4+XXtPkgb0IsW+ZNKvb5VKkq8NtkIqPRhrZK0Q90epaehOaw
6rwcbWsDvn2gVUk0wvNIgf+TJ6Y5YRibnYqMD6HIwV+Q89fLsbbS1dtYy+nw5slqH6ONydEsWdQW
Q2JM4G3nNT+O2Zjewt+enpmp/4KCgDuag2saHDCg4rp8FW+C5h2x2TQJiB7KIPan8jnA13b5ubZo
dR6yKwSJf1tsrOtltMRTiLIYZZJqNL3JAVpWmOt+dtCbm+CRAqtkkjG08nanWvjtqy/6XdzVgtqw
6eEUjiyJ7IkFHRqJ+Uo3+jHQWHv89I1d+S7Uahlnq3OJhA1MMlrKBaWmcWLpGdV9UwzB3oV3Y5/A
lQAC7hBCAFZ2vZwNGj2lKgaW5OiYFxUEVlCto7NpV7+ke7r87jb2/7tYqyXsRaOrihPjnBPvYLZo
eqf8m29h+hZYPy6H2lxCAIwX9RRcsdfqXH2LkXzgtX5C0977UnmFAKhk8tHsAtH1++VYW48F3ipk
WnDbAW1kdVIyKxd27kJszYUPJWB91L3Roxdn6Ev93wKt0i7xFGEmNKTPlVAxDHKCIYjs+b4ffl2O
s7V4bx9o+fc3n3FNob3ELMxfHYm2tQOawae6rhb4OdzuLofa4nVBmhhsc9gDQjJgDSc0HfD8OiXc
JBXpdGxl19+1zdCcJxGUD7VDCEZkVkseS+xdEmWZFCfV5oUZ+Z4oHmWBsyOiWWUdhGj8l6qvDRUK
aJ492pMYkiC12tuJe3scu62v5u2vXp0b1DD70UwxKFAcbSLMYZj5DNWosxMkLiY6l9doc3+9WaLl
x7x5HVYJSYqy9YKzzNU12pRXAUiRDZ9jzf7ihHr3NlZfqDAw0iwmzz+7yKPB/NrpH2QQsLzZuZts
7TC00ynE1tC4ROPj/SPZvQWJNTY5Z4h+nDvbvDGD/hTQdkd0Zus1vQ2zek1uOsB+A+JaCUHTehIQ
3XiFXF1slFe4vezcfTYK2IXcubjyYRt/IMY6aW/nlcThziYae2N/TaZpZ9W22MiwxsGtEahX6G6u
s5qXofAzzbFLzD472jX0+MHu9IrrosREppiONVcHTo0HaM5HdnCwSzOW3ZVZfgno3+QiiNuDdgwc
G4BWq03J6FAOnGp69uHQ7s2Pbe/ExH2GuNHO7t9aVyjCQGERJxQFmeP9VuGO4CqXhJ6bzH2FkGJU
i3anNbC1GxeSJjp9MHsia5Rs7gB9ZBgCapmFPk+VFxpjd1L1HtN4Mww0nqgPmafl7/dP0lrSh9je
MCW2mEAXB4Os7uK52LPO2QyD3rUHBz7QWtcXVTZnqRcUkPJqqHddT8GNobNjXk+nP89Kiz7/f8JY
75+G5m7WSyKgapu3n4kYQXwozZBm5mnkYk8uZMk76+ILECYQKVxcbbAb3gcjU42elAuAKpsBIJDt
cNVDwyDMmvRfDYYh0/nJB4h1Z+ttrSRasiChL+1tul7JBpRdF2z3HrPU+XHg8qEb7MM4VV8ur+Rm
mEXyHP0MXN/WyXCWhTcPLkQ8bXCpR03iuqIh7fd6bXthVsmwSXs2C2yM85i3Yd32oWnJCH31v1m0
N0+z2uUTLS3lU2D1DQ/iMezFw6Sval/+YsmAsgO6HHxWNAze7wdNrMKdurxPTCAvgWVNfR47gzc+
KqLGncS+/OD13vN8gAYx7AJ2cN3ItirXSjFMp+dgcJ+tht4XDYvMTB2VMR/Ra9/p+my9psU/ENsN
4rIfmtqjGjI1u/acFGVwEgM5wnEyoqLY+Xy30ioWDox6NAKQ+1ZFq4PqtJwURDenoIK2HgWqJ4gJ
4+m88zxb1Qv+90vbxcWlcM0p81Nk3Hzi5RUsjY24SP0yLBxUTeB2o6OlsY6Xt8ZWPB9i20vnM8CM
Y7X/RqOoSFdA78pjU349eQGPYKoNFE3f/tJ2s6PCTvbCrSomx5ymrOxKfpXikNKnAvPx76XIy/tm
8BgPrY7W5E64wfBTmVP7FRJ48qGf3fw6N2u4wFmAF9VR2vQ0j6VCBct1VkEOk3t7RJotNu0iVryQ
pheP9g+X8yAfoPwIwWJWEnQwhTCdKp7roZYhqSFkAnAkIT8m+Nv+wy0gWTBknQEmMh3+07Or8SeA
DhhSZ4A6+jt3+o0tD1FAtP+BykV1sy5rfGZUtXTQWgXj95PVQkbZ1sj0e/5JW1seyHDAwhEFZeF6
Z3hksmvI9p9FXR891zjjrrDzJFvnFE5caK1BQQDU/tVXNdgVCBslLJogdQpkDQYITjiWEhT/dFDN
7TT0x3GgXgg0j9gz2NpYRVzgQfUh0IBYPrj3OdFlwliU0qsEM8248sGTsvpPtt7Ti9xKh2/CrMcK
AeWA39laJEVT3oi0ONhSnfIK1PBRPBlVv7Oiy69eZ1+0MvFnYTJ8sDMlboD7j7CGs27qsJENAIp5
bBQkAnzzlKZZSIM+ckfy+XIW2WwzvYm7HjgDvkJpauHO4KUl/zrRnN+2KW0iMSnc8FMNmy/tNGHj
UR46gETdA8tIflz+EZtv9H/P/ns+8ObiFwARGmhNwAFnUCgu2kM1ALeT/rocZWvPLiLti6AGusbr
aV+d2a0pjF7DnuA7hWOf/Z14X/NShTM7Mn/Ps2Qv2vKRvnkmoMXmAGNZ4NNm5yjEPaRq4npQmLMd
nAV/mP/5sA1Z739Pt6zxm3gmGgx93Vhz4ml+B7mNszXDPQA6MZcXcesYeBtm+fc3YQzUvHTWakiI
Yd6iy/8YcO87y8YX5Y57FdZGLIy8UXfjleHC56xiFR4fy6GHTPnUoTHIQqOUIYOGM0t3DreN/fcu
0CphGhQ52LUr/9yDyhLTbHAiv+tElBqdcby8fhvb4l2o5d/frB/GpHWFZk+RLAxSXQ3Htmmf/ba5
TVV5O1sgoDD5+f8WcpUvHXNWpseaLumyZgw71/xcp/rK8sfX3MmBZ61vVMAOl2NuHEFvH3Ot9F2w
lvQoA8SVlxeAYYxavWg4R50vR9nImZBjWk44aL4BWbI6heaiR3N1bsfzlPX1az6p/JmOwKA37gzd
Cms27426zaOJCjeUtlk/XQ6/uW3ehF9/4gzoVBMk/8QT4naunOOozM/KC06Xw2x+Bm/CrL5sq7I1
jBcG71wYlnHHoYgUdmr07uFLIKEBbnnx5Xhb49h3y7r67ip36LRqMu8MhdgjyFcHN88f2KTOWskn
ZnTfPNjuEKOFZrU+l/VfDCBAN0D95gT4g+HH+0/EheMYqTyCg3dicY07nDfmR9nt9ZiWzbE6cCG4
DYj3Ilq1YJLeh2HU8FqsbXrmwUl/kjOLcvYAhFLIpp+dfnlZcAvyls5xI/8m3byJvFrfUkOPayi6
PhFVfks0jQynAUK+2RkDb25P+GUs4DsL17lVVoOxtMf61OlhaNlABhEH+o3OIR2rQZzfufs4m2nt
TaxVWiv9oqkqhttBVTmjjozB8LNDA+WkNkSfWNehkfHsaWzM4UGbTvcEbGgOCocNC5OoaVvjiyFI
9i8Dn+K5A42iDzu/03NEiRiOuSfkVwkp41+NSeukgojUYznCJCF0KjTDwZsCfCDqnM4YoJqeplYk
+pTVPy2nMv1YjeAoxXbX9zrqCGr6MAdg9WoUjfopx3n+0jP/hdSk/ZVp31Ax+EgExWvmgjhmNx4E
8gyAxCXIS9rxo5KmOFJBddJBOM2G9bkoWHecFPdFmE1Gd11BrWLvYr6xuJg0QqUEzDYg39dtu8GC
RUdduMXVBBNqNx7dgQMybwnbOdnaz64LS5ZDCKHZ5tWAYNLeMby9j9AYQH2B/sB6PC0LBx4VtBrO
AVVANIvpH3CZ+1B31k4XezPRARzxn0Cr70I61VwWQw6dgOAOjQ/Q+ICz9F5zf4/2uZ3hoPmLVtQC
4VlfEdOuBPofBOmkVph3YQYuq28OGZp7G2Cfxw5ab/o8girugqhAQAzR8JyEuQ4kLp8qvKpsJyFs
XDWAXQcrBYqii5nlCkQxjx1eMEwOEy2Twbkhcx5WcKmg6pmP6d6nupX23sSy3qe9PpAG05YDeM9o
uTEtDbYwhNSOq8Pmq0RXZ4HWLX+vkmtqjaIQwaIYVECIu8nU2eHty1Cwl2H4C/wXXiI25tIIgeLb
avWKqc3yGaI3Z/guyU/uVLpxD7G5MsKrTV/QfjASnAsqtgWIPJePyo0X9y70ajFZBzH3bpJmMjnX
3U3ZPuTet7S613vY8I1CBz1ATCCWGz30JlYlXFY2YGX6RZEI0wPhrqoMHIg8P0IRpP5ES1fFJoMU
q9emn83JUs+Xn3KjmHsbfS1lBIm2Bny6DmzA1HzoeHfUtPmLxve7GKuX6Jl9AWm1midd5xygkBz6
oG4sWRUOlmGaGse8+HOOOXI5zMNQOkJ0bd3unC1IqaeEDvBD9mApyfVJoisjaLFzDG/dsAPg6HCF
AZYPrKXVORxMerIWhNm5sWVfgubKxbOtOhARUWRRC0BMcDrjOoUdTmQpyNyFVmE73dFsZbZ3K93I
fATTH88C+oyai2nu+89/GloO58OJXbmAKDigwWmucZZg5A/bYalF6M5Vq89DaVhfVDOrG4YZfB9a
MHJrjlXtsfx0eXNttOswEMe4a+GRL+9j9YuIWY+tN6b5lanUBA7gmN+rtmkA+M1I3PSsPgQDSc9V
2skzz1z8ltSRUdGoX6YFoRWLqb+ApcDCEMYJ6MKgXbf+2oLZl4Y/MHrmnn3PtH0ee/Iqy3JnY2yc
qwhDoQWAI4h+MM/w89ycwIMurnjddphyelBSYNP4yGjPd/b69h7EXRpNQVA+PjhoqIEWHfj4WTJP
4wCi1+CDv4h+7qmwLI75elVFsLn5airdYJI6FhEZe75zW1te5KrghgwI1NZg4raoDK5etGq1OU8M
FlnOhOqB3sq0iqgaw6D+NAd7R/xWzQS/S3hUAayCc351ANmmCZWVzIE4sKroD5Fr57EeGuPfsuDG
EPvGYL+yyQZzqYHV8V/oVEM3FjNWEz1YYLhW6brwXSjymlaTsBGK0T6Gxxlcy4F6bxbZwe8NtO0u
f0RbGRowDagAIpvBSmi1tCVDL1a0y3GbaXbq4ZId+4VLdy6GWxsWD4SHIj5Ish+qpt6nE2E1v8oB
0r1pbLfkIQCuPJaQJfh0+Yk2CojfyjEOZrugpayzQm4MjhjtrMDRnYZGwyOLWGDpHkmf7xREm5Gw
QZCb4Yj3gQTQAz7ORtAuzg7clWIJBdSog6Br7TuowhTf6RlsfQQ2Mgt1QfZa+Ffv82+q1NwGUAFK
8uLGy+Bh697q/HswpEdp7ZEptnYFEBomRskAa4Dd8z6WNXjAleZVnczCJ18zDdCO4Yk9R5vNJwIv
DiaYYG58uB5MvjmWswuyTd6VKrKHTkV5pcf7vKwhIpqXP6AEt9cs38xnqMX/G3R1VRhLBeiBcuDt
1vfD45hnP4ilxwdmUUx5ht6Asp0/NNYxh2UB4K7znJ+ayhSvlzfp5gIDGoDbtbUc8Kvv3CKyau1G
iaQ14JbVDz67T91g3OlUbEVxsFOAGCe4/61r6SnPmwKGRABkOnQ8Og08uURh72EAtj4DzC2h4g29
u4+EwDIdp7lXM7tqAje7qwXsyOKK9P4neCtk35jlNfZO8byVToAjQuVu+7D0XCPhAQUIgIFH139w
SOR2OjalE/rmHphoa3++CbNGw2uGbqABeNZZmPRAXOMIJ8h728oOEGetQjuA7cvlXbG1kmhILj7I
xP7oGNwHdjkCr1kkA/SoQOPUxfDEhkWIpjBwPIa4//pyp5bY0FJGien93oSwHXPW2Ew1wxwBLvBd
ks92THl6hLTfQXhzPAbuqSHNI7AXR5+zAwYFca/MWyGqH3/63ASGCbBoxewVqlTrI1ebI4xi0kEm
PeTl3aJ9tAT8+CiVd46ed1oFH/cOjp9lp4KRBkjvurdlBU05FFVXJtrB/Mb3o8q6rd2da/lmEAie
gGyL8RuSzfv8ac7D4PtjIxLfhY6Og6kmOP3jP5dX7WOhgoIcWfr3VMpC//99ED8t+xYWu8PRVVDM
tCfmRTmUp6VRReZc3hrMP3tGtlOKbTzZu6BLynkzhbBomUPsGfdJLvlBlwQqcCqes52X9DFx4dEc
VNLLIB439NVZl2sqLeijV8nYq6TPyLVRQYbo8vJ9/NgQA39AAUAW+YAU9DtY07lCzvBdfbDZNyjE
hF71DUyHnTibKwYHCBd7Dei59Z1gkH1jQSkkPROhXiFKBuGi9LWx9fPlx9lcMvS/QH5cVKy85We8
eTEylYPCTKNNqpLbB5kF4P3nYjxejrIB5gAlDxUo2H0AzqHZ/j4M83jQsjzQCe+1y6HU05Zfm5S7
P52MY8+JvrihohMPdkbdZ4gt2NWhnMpOoyDqG9RGXlbcdMZc5edeZeMc9wbt+hjFQU52Dr+P2Xv5
pT4SKTpjAfA773/pAAjA4JdVnnTysZlv6CBPVm1GKapodyeHbm2lJYhFcS2GBdRqu5YjhfFYz3vI
a0A7AnI/88FuffpiMPDPpibdc1hdx3OQah3wToHdWQwL1unFHcCZB/ykTBzjUz09CM8Hm+MpDbLD
ztte3ubbi9cSyLXR8yOAFeLmtXqw3gWocOYAFfp5WwS3lt+JF/wkP4861tb/9kLyW186ZhP7oAV9
LVwBme+mCtI7t5Jo+TaNV0Ob3Rf9zoqvP6rfPww1Iyx9cPtHqnj/cq2+BCS1LFhiaPLa1F4EseCj
VmonD31oeixxPIg6gSGBrfQBmuUanYaHUjCd+yIj8CeT5JzmZX80aN9d+05WhCTP2IsxCh3leiQn
3NBsiLLl9l4aWX/fv38JeI6oCwIfNd3qw0td3QQNZHquINmKXAgVC+dTx73hT21df8eBryzuLUtT
Zd1RNlMuSDpDd6HppRUZPgS7GArzTrTf7JGeLm+wrde4tK7RxaAoyteFXFCkOYdqkk4GvD5Dq0/V
kMLpmu00MZZPfb2NfTQ/0eYFqR+4t/e7hXSdX5CCZ1cNzKuvAaNu4mGyu7ui7P0nqjr/bmqN5hvk
7IxjWrV7Y5D1Qb0sKRjckBhdzrMPB3UKealKTrpPWAV73pIRiKM0bn1mMiBn8HRTSLWpMuqZ3sPo
bCWKt5GXTfXmUDCoNw2YbkHDuGsjqYtnY2iPNinuUs3/4lXiHQLWj/uTh6nG+1BO11Ng+31gq2Yj
NEf7p5elp1rWO/XHh6bfspgQHVmUmnFtAnHpfRzpCZALmATAnzTo8M2K9SRsA7v7avoeN0PNoHkY
BV7KnQN8ekfv0KR04Idm9IJPBE2OMnJrtx2Arpn16x9v52WDmTADtOHvtlbu7dGfheAACH2+YpHj
wNwTMG9Wzn++1O/CWO+XADI/naCNSJO6YNX9CK7f45gKK26cOosuP9FG1oEWLx4HnkZIBuviRVSO
soFLgDqmgE9pAiPYCTIpbDL/VFABrxUFEnSH0eHDB7oexUzDCPs4FtAzAFwH8BCiGdJLemfhfCzM
Kg+8C7JauMKxOPyS+ynJp/kMleVzWuonSFBew2/1DH88srN6Gx++i5VDDx+jOfAAVnu1USU4zmaT
JQql4beZBuBkja6+olP2PNSuOhaSgYOiK5r8+WvDZwACDECOFqzh3u8QtxYu9DmnPqHwN38aYNEH
AVG/erocZSN7o35eesIosQC0Wx9Js00IEH/FVcmgmglYhzxpUZDb2ZzoTgbfCgVxp9/YTfQR16G8
zncKCW4fPDahQWV/qd0bNKt3KvWtzY6TD0o9YBAttlPvV20RImJehu3RgrSqU3Lm5rCzAzefA+c3
AqCD/yFLymEeKbQ0xdXgOCNMT73+SeTTi+v5xg6qbyP1A+aK29P/139Y+3sMRjZWVZmbSdqO/6ZZ
cRiEuuZmeuPDMfzyPthYt3ehVp8VURzFXgHNZbv3IbvIofdVHJsmsIydQJvPtMhBofOz0KpW21qM
PqCtQQBVi6ALBe9Du/kCEaLEKD5ffqLlTa8SBagMaEcABY722Trtdd4s0U8DvbPuBTs50FqPmfQs
Hc55G/wAnnaIc202O/tvI114FtoSmK8tmLT1mINkAXBaNi0TlBMHf9CQrnHT2O8mKH5iljkKVNSa
wiv98sNurSoowMu1zgbBdF0d0bEQWY1hxtkai+ZG+qWOVUa/4ZRkqP/cKr4cbuMTQAP7f+GWVXhT
k6gp69ycOZhqzPkZLuIoZfWZqr0xDtnalSAaoh4BYBfCaMs7fhsHkHIh0Zo5l7kvAUgu8wzCLsru
b5mVVeqYWcx41X0vIVWSOykypCfaOzOrszyyWyCgTv+Ps/PqrdtY1/AvIsBebsnV1S1LLjeEHSfs
fVh//XmY7LO3RBGLcIIgN04ya4ZTvvKWzBxgzrTIKgnE4Wtjq7e2EpYS+FIg4iKgWLRMGycHBaFE
9Z2TpmU/sO478YERDTTMx6iUPc3vP6lB+zCI+vcv03fjLr7AhLy03JdGcM5k+8izfrBScXT0rfL+
+vTohnJdE6p9QE03oDgDFcviEv2/0BOjHURu3teKdBwFkdIu8AXCi6Y2dZ6qCahxDd3crd29st3e
BkvLMkCupnaXY79y0ZLafp3AxLtyLKJHKTW2uiYbQy1x/5OSQb3zMwnUamgdwXdau9Sx+luUZbce
+LWrYg62/39t583/ZnNHE+opY5gWlykyheSp0qg8W2noPFU9dbOdKTn9cKZLTJ+t62zt5foRXrse
qdTyunBVfdTaCovQKauwjC6AWMEDBGO5Kwc/OfpDqXqJU7xgfrlVG187zrNi0mxWRmtvuZucJB1b
y0Ksr5um8QUN0MjD93KrOrx2F2IMpDgkvw7wo3lPv1lX3E5t0fhYRtnSbRe8yoW1r0Pf9TeFClb2
CjwUrh8aJzzTy+KtEqOuXrbUbQlHUMaNvViYO4ETzPUvtbZPyHqpddkKzYFlncSWFFugCzCeyip9
TpTiqVSUP7Nw/GpF032h4oTabZkVrA1J7QDEIQqRGliI90vodLC8FY1iWFRH04Pc1/733E8R7bOs
8MZ2Eud7auYhJT9/y/dybYtQ/7Rny2v690sKbNPEhp9KCLrXbY0Qu5Val7xxttiHq/ODXA7wh1f6
40bMcLmOy1I/QXu86OFrU+xLhNFH/5AYXysr2PiCaxuFsiIaymSUH0skplonKv2E5NL0cnNfkqV4
vY6a+5hmxufrm2Vl/bgqqTFBfmO8ZTUGTWxCBKeUTnag6wjEm8rRsmXz93MThENhVEIBW+mNdDgO
1Rh0Yn4O+xXH+VNbTrvrE1krEszUbpIfqtSInS8yE6cu6XimsX/uR3SlTkOh+r+C1kgxrdFHc3Qn
5LvF7WCqdngKlBwxF1XRqSLGg9QD2OW//qLAF0Hc3w/VrfR95fa0EGslxUDEi5R3/uJv7pi0HfS8
6sL40tIHrI5aasZPUkxSMymRPXkKOsXt3kkwpdpYlpUHGSVGqlDUTEGYLJMoyE1dg+JzRmlvuIv8
cK85CdBD86SX/efEV0/ApXeZpR2uf42VOxU2HBLcRNLg5pZR+5ToZWXXUCKTqsyOqKFOT03VAtFW
e32HOny8UbRdOTGUh2ZFXJMyOYv8fn3Hrm18RWuDc2t0rsi/VnaCpdfX358UFT0EETgxM0Dv/SB1
h6FIXCMDkiCmXsmYanf38Bo9cp+NC+ADYoHSCE51PHwzbZKUcTkfOFK63yMinI9q8aOVOwcstdMY
7jAY4myavnWSwbI9RAbSy1WOm4HVYqi98TPWLgfH5BiYtGgpZC5+hZO0I+dMUc6ZI++TCby6rny7
vqarQ8xQGpOyPl2UxRAozaO63ZXlGQTdMShlUOvKRla8cvZQdqWAyDtBU2mZ2CVBGsX6xGdzZEiJ
bUql8mdNbuV0P8r6r+vTWdmHMMdnVibAdIiDi3NeDa0WhO1knTKeBzMrjomh3JNubhyvlVWzqVao
M7TK5EVaDDONSpWF+KXwlPc/2z57CZwtgZGVE/xuiPnP39xY8tgp5J2Nc+p4YV+DWqBxz+Xu6+hw
0wHf5ylqY/vrq7c+rZmhNffpPzxGlZSpJaK/1ZkCr+kqTVm5kbxlZ772iegfoRgDRkb7IGui1iFW
jWrbnk2jOqatdScb1R2iD1+uz0Vd23bsOsriXErcSYvCRW+B9BadQyEQqHJ/rqudI4LA07SpunEi
UDlqorz6imGmNyPa3XH4VzGVlzxpdHFqgXdLXilL1hfAPPgSFL6SqCAjCj+8kS2sZY5yovsq1klZ
ejB8Cwlmq66w+BBTU8EgbQJf/VL7GTavWCmkkKJytT1dn+HKQkJNJ9IEjoBC2rLS6aCCmVj24JyK
8tWPIVerJeIPYuP0ro6CXgQXkDm/YItlHIekRSM+QE7d1Mo9AI72OPINL3balRvbb2XLOwgmU/UG
dTo3G95v+TGthi6qGuuk1q9B9qdSfp2wfqYG6f3+wkEpJpAkxqN/vHhHqjAoproC8hPEo1tJfxr9
p8RuNwZZmwy4IVI2kJEgmuZ1fXN+hZkBFsZN5qJqrfKI+1vpNRKmOrEY/Z/YpbUbi7cIkeeayxwd
K0Q5yHMg+PR+PE1GtX/UNULkQJF3/awuZcWvg2HsuzB6mIbooXBwZP+tlfww6Pyj3kxSMUK1L0PL
OikRPCoVAALGFVgOx+DsNoZaBFIfhpr//M1QklMoipjl7JymC0DCJ8+WLH3q4/TSj0rtyoHvBaX5
sy6sjYtkcSn+MzBtArgAxOfyh3vEHHieR9reGWoQrpVE6RGtiK0Aatn1/mcYNguHDK3KD4XINJDG
tKBcAz11yFwzLj3RV5dSbzxroH+Ytbu6FxdRFEc1bHeDZm1JZ/09kTcF2L9/gcnIM6JQk9VlN7Hm
vVFSXQVARSr3pGqxDZcDpsXg9mgztzwFRpmeMHbBY6WoZbPzAhEHidspEnIOySg9qlSQX51Wcjwd
S5IfXRtr8pHiZlN5CIUjPjj4qh/vfXOs8n0Q1o04guDNflzflIuL/595cCnCwEOPk0rf+50SEYeJ
PtflsyDj8iIbikY5oreimEnjdQFVkizFfv36oGu7hBfzv4MutieYvVoL5L7C1bL4oxbqL3wgt1Ks
xZXyz8SQxqH3Q/GChPv9xHx4Uw2S/LQ6w/pXmZs3AwcCodvvRSb9uj6dtdsEZtt/h1LfD9UkSLLo
ldqcVVyFjh1NvKONROuhG3s9czMuoYM5NQrWQsGWvvTiwflnls5shUguaX1oNtNgboY8LBEx1LAD
SOTOVfrS9EZ1i8C4NdAiwqqVVGQ0sfOzkHjDAfLUcvlZz9uNCHtrmMXFHJtKVKGBjJg8fiR1Fp6H
pPbGektIZ3VzvFm2xa4fIwzmBhNEcISp1TMObymuK9zCvDTaZwKxLYDF1rQWG95RarQRUnS7iMUP
CBbsnEE5KXV6vL4R14ahQDLbksySZ0voAQwobYAqPJBzzVrVg+f7yTMuT4frw6xev28vv8WGH/PC
H8PcDi+O6H85CZKBpdPehTLWYH6qVG6CtK4XUSzyDBWXaG62xBOmtL/+M1aPHVUCoJGUeGnwvj92
YHaarhGo1Rit/83JsA1UYBiFeCI2Lezaqv8e2yhVXR90defQuZ7t2YnJl7lu4sSxVTsBSB1Tb2+n
ue4ahlG/12AcHZzM/nl9uNU5vrkpF+dBLkapDIxpOvuhmVteB6bMHRKBm2CSKnvfiu3bpK/HSxHA
s78+tDp/xeUT93Y3zUvxNoiQnYD8vUsvyFmBW4ntQn4a6r79s0ZIn4qFKMZbG3+09NaqA/OcJ5n6
HVX/vHLrSgvhz2iTVriNBl0H+60uM1FADoPp0LV29VirUeVKne86ejekXmyhBXegNGtjvZTSfdl4
cdZOBnk1F6U6A12Xigh+MahaRgYMk0PknqaOCrIZVUopze61LagIvaq1pYNwAEgN8P+HEjOQBKdq
SjQDyKgn4ar6MHoquO6jnA8VHlhl1b0afU7zDpZtTaPA0dqbtOiHe4S0xI+41KVdb9t4r7VGkB+z
xog/JT4C9L0dJ2jxlXAaFRNUZRnLyOGYTbPvpnp8rESluHEvt9/ghYonPYkrOpe2eQjlwH6Uy7xI
3N4SycXq/eQm1ux8r+aZ4eFdm52KJpNfyjgtHgpghThr2bj+ueqALSr2cr3vypmlfMG1T3kOxsrB
kLGW9xkqJV7l1D/LyAr21E2tO70UBt5mmnMY4Kq9lGQVbjsitGvnVvSj0JvxEnTAmvV2mDABgxzq
pnIvPeo43SMfVmY7PzeEupPTxnnFKku8tklDv3EqfUtCKNjPb3upfLbjrEKV0Le9jFD6XMQRrluD
le4LYaSJ11tcOmpQ1QOOeTF1VduWnk1nkuOdlfJOqlpfnrTRKr9ZJcgRF/nLfqami9suspxzGU/m
UQhMGYOONo4bGH3xjaaxze4Oi86zMEzS3VKY4QuFfmc/yppARqt7lAJV3dOeJrhHSBMT18HZ6cBB
Pyu1CC66ObFmQdMd6zGTXBhFxnOkQQ4dsFBBPVeDrhvlyhe9qeXWU+X2i62OtadDwIFx5/cnBRfM
U2MIzdOVzPeUspV/SVbBZy/H5Cdsr/457QpcDe08eOC0664UOnijltMU7WJbZz+wb/fAc/1PaRCp
lzClPVfiM0oGn/WoQKiaN8j+iOsaXnIuNu+Ry+rrxyC3/M9Gqsn7CnOy2zLOXoxA1AB7EcAv9CDZ
GSF6gLsoTKx45jdHF6Oqstsu6aN9otrSiyzX+s0gm1Qg1YQGndsrbX0gXnKO+VxvDYvqJosk/1Zy
IKeZwQD0SMq/TGH2ORzr8OdQtc03KEP6uZSV4JNIyjTG+ZMoHw8z7phQ6j0znKoj+uSRK41N7cV4
OnpjNv0KkFaLXSn2O9fotfKYhMq0i7Xc/NqJNirc0ERACOdx+9Dl5rjHc7WDG9HL+zqz45lAGvNr
q8S18UstrPab1Gt4QZfZcGOLYnpInfzzWJX9nZml+hctK/I/xKgG6lEjun4QmLWf8SNt72h18Z+B
A33JhVm6AIZ0N1XkzOvkNgfh1SYBZZKm9T3bmprWM1ul+ZxWZecVeY9uQ5/cNkmuntRwCmF94jwf
UIV49FVhvAqk8Y6FUfjg7CLjLjHMT2ZvEmTHeLop46C+kk9hNduJ7NBOAmSwI7XnSUJ42JKGbtdU
Zb1X7bx49Vs2reaM4hV4PDXILuxwpIuc+qvRlzjfGQkiJfuhxPV7x/GWEzfWe8RyqFfWj1WkiMzl
wuGfsSX33yw1YfUGO61ecn7nPb1XvhYXMfa+Ydy4km7HN2bqpAbW4fjvpkIEfI8J+XUtNR6V0hgP
HI+AubXOIcliqk38YMxIO3DMudvEaPWEbZGdwkHTwNyksf6NZa8xZK2M0WtzhN8aayife7srvLK0
qxu7U9s7X06H2wj7T58w02rwWk2L7MFXw+EmCWPVawGXuLOUziPf2QcIaypPwVREPzN66A9W1Ch7
QLP6D5xu0ShRsBgWFhZ6vl0EbteM4l4rUv2cSOawz3JdjdwRXNeuMQNxG2u4GautJN1HXdCckXRQ
v5h2l97AlxFe3CvKLynsFZf9IB0L3eiPM+n9FSobZs2IPKquJMd/qAlbfIKiuhOxHrWeLJnKTo+5
K4xUro8IgoLu5MO7+CM1oUuvqdmhPWNjSqv8StRE/lxLsfhhytW4a9OsOuCj7uydllpdHGhqdoc3
c+7suixTd9UghZj/BoN/7FjmnS5LNUbkU3oLh2dGaiDQuY9zw7iMZOaekdjUrsGVfNblorkE8LaO
jlXE31q/x4HNFtyWA3pSmpImgQcfqrtVUr/7kneWf1uZY/6EaAnGd3E87YsqneFuZXJDU52Ggo6N
sESLf2eMfjZTWmFlu7VTtLlLFbFgR4VT8Vmb8OXWKt84dkmtfTL0FE0QZ+qeuxSLy33naHh+N1H9
KvJY+2OIo2pnF13txphUJzs8DqZv/Daj29t+WZ18qOvfkjLxBbGMqTxMFfpDbqWmOkZlZqDcw5Y2
y11h5OYhwfDHg3GYHTEXw0g2q5PuFz0SdR87YyC5ui0uThqBzUcA3/psJGX/GkhDdWrSLPBGE5mb
Kh/NW3K+/tiEWX1MysK+M4Rtn32aOvdo/fX7wE4hVKH8apzCzI9/KHkqPNI0jDNKH7hMajTepMnZ
nj4UQVXpkEjRDDjUGRWgrIwpFvamheKPE46uwHdph5B7+ksSTnQrKcGPRk4wZiaev290P73wPI4H
9JhaeL0t/smN0CPXV6fONauuekFOEtB20XYXqwzQmbFT9d7JKhQ97Dp4NoKEf2/ywyfMtBN0zad+
F4hEfxo77asq5d2tkXVS5tZBic2bPJtVJ7mmccwTWrxqkp0nXh8E0hU5ONgAFA9+ONQ7e2oaj1u3
8XTMbHnihXIyTJS8tFaf7o2m5Waquny8aHqEMCFl5uqmbk38KpLpKE1Bd6eZhXFwmlF7pZEGWayJ
BvWuxgL5FIlJ/dS3SXsxce9wMael2Zq23XNpVP6lLzv5pLVj/VSloX5srRLjg5b2LUWh/I8Qt8tb
o+ync6aA0VO5sl4KNsFB8OA9dDR0L6nWMLOaQMSS9MmbohYb+rTJ8JMmej4a9VR6Ro/VaJqH9iGz
MOmEYD9a59rJUgx+czzPM65mqXD+qkWl7vK4CU+4nYa3Rldmkyva2rlUY6cewFj2t2HYc91Cdtn7
cgSkbZyAYwudO5RCJG7LHM1nUUjpN8nIfpgCjDMWzdKzZSF36mjjt0rn67lypfSnKuxIQozaTZL2
k6UHh07IU+nGThobvMRlQ9lrVLGKVoXOleIMpuaZcs8/1VxMwdlw/GZChNZJExfWOnhtA+6IB0oZ
oEIzSUf8ZLvbTrWCUy6EtI+lwHmsDfNnMAQBuzZNmlknpualAAvn+UocnzMk2z3EAWTiVZiZStnk
bFYhLkqvBodWpzvhGWAt9iU+R8daxNJhiJIMRGFeYp6LkGtVGUiEmISfntGONN+qMEy/hIP+B27U
ucfJxet8yhzXxh1nl0519Mk0pPwIPC8/Oag7udIgdx4pwWznG4tdVOoWD5zV7qN4wG+8NFJUMuvi
nGIf9APKECIwmhXcNVGFXHhVYQam1SqcWuMFrTCUK4y6eKQtDbCCNHAHtqjCB6pvvsqj1R+GwWlv
ATBou6wzf0WVne3iMeouvlCfslaNz8rsfxxnIJ52NQYd486u4vGedBl33yz7JZWO9NOZ0uRg6CI+
1UpO18fKK8sTdYpwUhPpwe56Qrmeg8FuMZEzhIe2yGWRFAsSP0uTS65ajWsZZXGyom46NJUzfr4+
1FqWDkb1v0Mt6jt+ImVWJ/sZ+0J2RXATxI969L2rf6/d83f1jb7jjGPnzfmgD9BkSjDFCJKe/VK4
Xa3comR2W1Xd73kbfBhmkYgH8ObtSCj6ifP/YNj5zeQ46c6Mxi1xj9VlUwx4ewDzKWsvylS8fJai
pKpzjsIZmFfqU3+fCfkJoHEIZlD8Jk3+PxOD34q5KBJhyx2Rm+bYN6WNJzfpZ62On9CpuyM6P/yL
3UBQPdtu2BDHFtMKMeAehayN51yungZk9Ww/Sj1Aj/f1VHy5PtbqJv/fWEt10AwaihZTtz+HffIQ
JcMnu2hi1wzNp+vjrFUYbFBQdK/pqH+A5yWS3qRRlkNtsCbrG2hG7VfVBqWrOlnP2ZLNuSLsH+wU
zcDrI6/OELws/DuHBs9yhrhZd3g2mCh9i/BW9M6NM6mXPlO/Xh9mbS/OuoDw4Of+9xIhVZWNmuYV
ftFV+yIlXi2pFxEPO3AZG/NZa0bQrjJwZLF45Jed4XIiukThHQGyIuqfUicMvmgjMnXXp7P2veZu
Ef11+s8fRF+cdByiuKgaQIeP6UR5wo8eO2+OWz0S2g389Nra4aVkgNJnj+B48L5yF0BwNei412cS
hRPIh5csViS3zofX3Az31ye2th0AsKvYa9DwAzT2fqzEaEJ7CtHeNKXhrPO/LyZjV+fGvzjDeAGA
u5mhojQR3w+jqfRz5AG3TuEUPLfDMbeLG00WRwlrvOszWtsQc+tyvtcxplh2vKk9DVVjU6wPNVxd
6YlZDWB87P22GIlLZYu/77+3W2/+jm8qrA2Go0KmdHvG4uho4Gjri3bf2n+V1o2lUqp8zqLvflW6
oyl2cbTl/jK/t8v67tvRF++xmo+5pBaVcTbzvMgPVdPY4qTVWha5RkXQu4uIyUmARysqN6jvtrYy
Ns5RlEdlsC3Gcof2o6Sq6GEqZ7h9vZS6Za6LyC2SiKZFV1azZZ6ux1+GrBWDVwOm+E5MqB6C2BKF
x05Q74NOlknL8IIyUJEY0dR02th8aeJQad2gpf9MYSDPHmMpFz/DMbV1z5DS8VkNgoJsK4oMLOty
srFODy3HU3ptol9imtLdoDbNnT6oyY/Qb8fY1a1B/mE6hf/XlEHkKaV2em6KkCISbpB+cJJ9GdZ+
5HT1ZQqyUTuZY9aEuAJRGnGtPtJLT68DPdklmYwRVwxPx9/7fTS+UlGJUYV3QrXwgkYThoc/s/7F
byjMniSJgtwZx5f+FI1x27qdqQrUZKZAeYhC1Qm8rtPSFu/J2v4eB2nW73Ldij45YVgN+8qIsYNw
ylz6U65irHyzUO++BnqVdrtizLvK04XS3Q+jpocu6gBJQ1lUTX7WkRwdEX1ub/QMsWI3T52oPiGH
YH8ben4M9fw6bFzVzGLn4IvG/GX5BI9uG2W+uXG1rG1QezamBymrAApZRHFRUmmNRo0HN4Q7GIO7
NnwO8ttiyo/jb9rl/ROJAIZDKovCNCpg709iH6Gy3fQBAvpKk6Lb1oBOknBwPEx1IJ6v3y+qfH3z
L0Unk6jwaxXi1lkKZCvflTQiTC/tOjkhQy/M0BWlqKSD3uf2HzAkQFOKVKmDizLZtK/1sE+9NsG9
5tYo7Fq7k1tDPmqFkX2mpiC+1MngI+uqWEN+mIxBNLdVEuHjfH0SKz1AEJAE8mhv0cgDh/F+xRCM
Kfo+bv1zZKrxuI+LGvE9wMllO7mjUzrikb6U9t1XhvhT40QcXq2c6tyN2lrGbgwUaKhsJBgfL24Q
qBCbZ67nrImwuNAs2FCFYuTyGZT4Qfflu8E0Xq5P++OWfD/EYkvCibWEVrIlpeYi959G8lHd3PvO
z3azZfUxYmAowiyQZBoOiMsrUgSd02Ya2ppyH+zEdJNgNROF5yp/EXJ9oJJ+fWbz93r/GjAcMMPZ
ahPpoeWrF4dVw40TWadpMKLPQebEt4k2tI+VKtEBGAIpeQRuZhwDpzBfQkHPZOPZXZsvOmvERoDv
Zx7N+w1VWgk26EMQntWe0kSATnb7OdHuMnBEBDTH1Pl6fcJrn5LWwrzGuPFBQXk/nlQbkiU3msHt
omQHq4ZgZymxduM7BW0pUcouV6r5e7pL3DNA9ShDkFtpIN2Xk6SBITS1reyTqlL9yXZ9e2mN+l+c
AxBuxElQNel4Li4zvdDJStVEPYscgSy1eMrN4XR98bZ2y/wx30Qu4JAsaiRoBumhUL4BDLX/UHC8
eq6SgmaGmVeK5hZSUEE5Adnn5mM4bgSEq4cd9uQcEKLItWzEa3yvJJ4cgNKafmjr+KVS8n/xsWaC
5v8PMf+EN5OcikwNeabxug1KipLyMY3ti1EHn66v5cdone/0Zpg5wn4zDDlvbTVO75xaX0oe/LLR
PDTV7EOuomATqMkWDnFt45M5anMvHCrSEjkamkhdFojWn7NItty61f5CCuxpiKUbnHCe4XxsJFhL
ssvfm35W6VfZ91ieLPejyFU9Cmxcq/KsyY+SY4CP1ZR8XzmFAZWdluoolF92qX7jaKReP0kWXbis
3VPEGY94rpvH6yu+tndgEv+tVYmM6vK1z5Mu8Zu0dU6ykT3AC/9uxOLz9SFWb7M3Q6jvP6qcZ1Bj
c8XARru6T83Awbo4VZCqQVO/8Bvlh52G9g4Lt/D3hIf+uWHgYpD30flT1MVu0sF04k8ZJpdyCJtz
FyewhgQwjVPf+bq58WnXFpIYHtg4RCk4NIubRh4dIAZJ71NHjc+1hpnvlP2Lb8UJhIII63F2uH6/
kD7gC5HrEoewkPZ5Ep6NUtl4+tYOBOB3FEQUGdb+stSgt34Zxpo5Yte3H+qHqdAR/GoTzcOj51to
OtXG5Tl/guVTS7mBQ0+BUsYW6/2UrNrO/Da3UDBS26cYKzHaUJnrKONGlrU0Zv57L7wdaHGBsbtt
aqSAlei3BcEOwYPcUd3ISXMevFgPvmQOop6HaZBT5aibGZ0SoVGN9epOFiA/ZUmS6Tqo8p92GNGA
sFMp83eidvxbOXeCDBnIXMJzzi5dqnei21gnZWuhFnt5iAAtVEK2z2EGUGIvZVM7ehOvdLOTjKmR
Lq3pDz2Uph6+oZBFCdYjMQrl2BtDdaQfFxeuk0kdalTDSNcjqUzt1VZl1Levn/bVHTTXwwg8kYhZ
1pBoJGsjJxIVGsS1d9Uk925Th9ZergzsxqbwR9kZxb84e5SToOZyicPynH/T22cDKEPekqldELsD
b2NKQPSHJnq6PrPVT/BmlMVDn/iBlTrkHOcBy2LTDE66HrCaycYCrg9j8Rf19Bk//n4yflBXEzei
dG7iQj+OiHV4PfCU55R2zkbgsJq5GMSX/xnrbzrbm4WD3ylUXJaDi5OMOF806Qg8Sk5ppKQGqhY0
dCULpZ10GI2dVsDgdgBwvwIU27JYWHv43/6Q5e1pgwuPQxjj/ZR5oxTuJfqCUu1GUX7+/a8Izh6O
I9tlLta9X14KhX7eqYSdkzp+x2HpVQ3zL1mtfLs+zNqEYIzDR0Ful8rNYkJF2IddE5XBBfRSJtx2
ynSHlniiRicUznJ9h2qFsVUZXDl7UGCIpw0TLVOGfj+3wm5L06rN4qw2ERJi9a5M7nQZ5X9D2SVi
43XdmuHiWS9Mkk8wGOEl67vpRi9pFPtoMkOyxPxzHCz9+C9W1KDGzwGnn7V8KrA2G2M0DlLAcv4d
iLdnsHV7ZAFusmxKNxKwtblBS8V2lXWci9TvF1K2M0A8wL9OiTygd5F8yizjdkxlYDbgAK/Pa+28
Q/SlWs/MKB8sLi/4xcUgFal6joa6CX5UU2dmP3mGk1s1FcnGHbYWi9FfQgoKBd+PWowt7pOJNvsH
Ctn0glbe5Ybmmlrv1VW5a4eZZ/nn9enN19XyhadYPWcmEJo/FEeMoJsgTkVoG02ARLQnpRncprgF
GuiWqUvgGWOBfX3Ita+HTgtBGInfrPf+/uvltdOYOfb151LEn8CkIl9f3hbCOtSxs/Eur5w4SvH/
G2r+KW8u0GpMk1LrnP7cherBV5/SuH3s8vgG2cd7mMYb79zq13sz2mKrpEM7Np0v0gu2Rv0J8M3k
ge+sQ+AeauS7sTHZXu0X42kwh5/X13QtvMWmTaWfRyeAbsD7iSI0FCgajwRuZvpdXrQPcdltXCgr
Q+CbiwwAbRoZHu5ydn6Ns/GUIFdrtYdQKvai2kpFVnaGTbeOmgo0cKoBi3Otj77h52kfnOP6MwI2
SAYErlO/doG/8YgvieBzvAmnbqYfULEinF684no4BAludD4Si36764A37EJaCE9Fkz9JiWp6TTfT
6oNEPcrANm6ayS9+/xgwU4NePAxq8s3FekKUsQqtR5i5aUaUKIjJDH3fqGCVSTcnfEg6C8GP/fV9
srbCZPC8QNTNSFEWK9xnKTKkumaf6iHcjVEGkarO71M1/xlVyYZ4wOpYaGDwNxfnB8udymwSp8Lj
5KyBG9qBlHX9Non3leVcQr/8en1i8wZf3GPoiKCnbSKnTGluMbEUzEbrSHlwsR0hTn3oy7fj6GQH
pR6DjUt6fSjEvajzy2gxLGIHIQ9D7RPxn+suPwf1eChFtk+GLc2ntWE0ENkEJ4QMH9LjBsigNNWg
kJQ09vTuwRKR15lffn/ZZokSY1ZY53Avls2QfDmrAeFeNLz+DkorTVAiBsUdLWtLiHxtPgxCyVSn
nINmyfsrqkQWrc1lgaFjWsD9knaK1rnYoG0c7dVhQJgyBrTZD+3r0NJ9vWwrUCBd8gL07zRaAAin
/je11/6+Qf7WoCXWQQ9o2VVo9LGRGhtyAFqzEEiAphLIOZ//xeeZhW7/GWRpmwCuLYxYtO48zRaY
XbIDtHfKlHIj6F47qQi0kGnMilDEOe8/jWrHgTkaqJiZ/j0cmJ3sJN6MD0YtZ//7EyLypFNAeY1K
yeLeneKiHFJrCC994LSnJPeTXZiZ6YlEQvKuD7U6KQrXM+YEBtTyRsgmv+yyydTPMj5DgWuJyZSO
XZ0ZsgvY0JjRXHFYHK8POl/ay2uIcAphaWyeZu72+5VM/SFJaD44Z1kr7WcD6kACZSWKTpHfic8K
vIizJFdb6dnKqLMtJe0BDYdKedkg8BMUDOzAsE/4XT84SvqnNeWnogZIrVdwiACkX5/l2hkz3yzt
HCq8CauENZkikfCzr9D882oFK7Cupgk9bNp4rI1EHZbzTLkC++nFesZSKED3D+Y54GPtlaqPHmW5
ae77fJT/xVlD6BQVIRJ7ADCL+8msSxyBzDEGXXNXt3PI/WvEBf33V+7tIOr7lVMzKWsGB7hfPpmX
AFOsoouOamdtxL3ry/a/uSyu9SEoCknz0bnRKvlGFAzlZE+5vKV+OH/n5W6fY0JEKpAWgbX2fjYN
5y7BuTW65GJmiRq1erDUvNhYs5XdzdVkzmrQ9L/gi74fpXLkIJHjOkDlcoLFM4y5Ap0MEh9XR48p
LKrjwdeJcF7e2OarUSK53+xL6KAWuuRtVmonB5mKxGyTyugBjWDQRS++0rMSJ6msk9va0sabMsSV
IK61n8pohRsWnmsrPAt8oVlEL+6jhHyrDYpoquxCrVyoezxMEjTuAHf8fv4ARI7+IWw72HjL/KGH
qwRv04kpzI07KUJ4Qdlqrqxkmgwxk1GRGzEIad5/RrsYgjTOx+jiSCFGQNh2ytZt1nbxXVVKzcuM
rPiqhlIJ28eUZHABIq823rm1ghrfU0bHdxYtwo7g/W+oJ0dGNLiszsmk4SQr3/hx8WQP4TMd+VdU
IGEWwVfUAvCj+YTTYd1vOS2ubGYEEZF6w0UDYfPlkcG4uIoJzG2wOGmxS8MydJX/I+08luRWkm37
RTCDFlMgdWlBFskJjKqgEUAAAfX1b+V5fbuLybRMu30nZ8JDRkYgpPv2tfV55dXFvuq0J6XB7ry8
5ZyZQn+0eDwnP27WpZ/2/jDwaZ0etX61VuM1C/gz2w1xXUBW1DZTRHX6lCEiOgorpVN5lT6k9vxD
xUek5PR0uSfnm0HmxodzUOKezKAiKxwqbr30kFf5F9dq3ae0HZMo0ymPuNzS2a9EZPB/WjqO6Ycx
g4mTG26rCFFU2lOftVt3DvZ+Nc3kGGItbPBFv9zg2Y/0ocGTnVQEbjWVXUzgx00J4FLAlM3ZNf7h
2V5Rfw6zjgsYS/DPXgmsnc2cIwiyULrwwl1e0PR91mPnJwTP105cczk+cwM7XhIMfPbQaP+lk5gd
o7YTpxP72ZhXrT+GFbLVWlNrCsuu7JNnQi80RdyMHDi8zNOdeprTvNJTpIhWKwFkOnPRLqGpbPtX
7Zndgz65Wb8WWdNNB2vUUele/nwnPSUSidEYaTkuKUfE9SmlZxysTNOt43zJEpx77I1bDGj7ZtGu
YMZeWQYnn/HYGLUZBsN6DPVYp6uN+r/eDyZf39dZ/UaXQuFO982YUW70bHVfL/fsOCc+HPF/NXYc
+A8rQTnQjuYmyQ+2UyViVRUOxRpl53KvtaRt5jtRCipVgddM71k12X1I8bj/6/KPODO89Bj0G2g2
jsHTW/VS+1V5NNzc6elTX30pjVd81FJqWC43c35g/9PMSV/ppt01Hn2FtTREWZNT+zy65mtlxMNz
VVflyvMp3b7c6MnM/dcA/6fRk0U5qcxXoHSqQ3A0iTHmwQsNUxk7zxJkN+MM/0s19CR/rHx3ueWT
Pef/t4wun+J/Qoe8kv78tDbBmYm0HHBH39rO3nxfVs2VZXmyY/+rCaK8fDReyadYbnhcg9W5guiy
9VXTSHEu30BLXRnBa42cfDaVC5LDOiQnMxnHSOVJsp9Mb1ybbiqvzJBrTZ18LN0wF3uhnnOfirJP
w0Dzfml2YsJNqGpx5Qw62xZKFHhmJq+f0y2N0A+u7T7OjFOJEbfxM+6o/Q7y1eVJcHb6kSpBVGCj
iz9VFIxtgh+8bLq9LODGi0azNqVX2OsglsG2ghC1qUvH28xZar1cbtm0zm0tH5o+zs8PWwt06ISS
QarGcq1px6jPhHEop2ykUN+gwjdFa7pGfZc9pMYwsSpsJfLfWDGkL72RWqu+W+xt7tbuQ+MZIo1U
VZBoqqa8vVGx3ohVbI3FWmLJu3IWNSCUwCqXym/kOgfHbQZ3c7k/Z7+Xjy0dES4CAKfaoaLlZFsq
HEKNYYhkByy1avctd9z/WzPmyagl1CdOEAx3cKFXWZes8Ilbp90176qzvTkCSKCkEh08va07S5mP
k0L/5OXBfeZoBY5dyGZ117oiaTk7AT80dDILEAOLxbAme7f0AcLxdZuYkbCfrfxxLm9B5lwevXPH
GR6dJJ34TrC2ThYw4dQZQVVa7muo5CnF1q4p1qoeDn3Rfkqt+ms3GJugvZaHutLsXzj7ypky1m6K
9a+xSaZxi7ExVZjt60ANZqp3h25ZPhtV9+lyb8+N7Yfenpoo6Wk9UiHuarvO7JL32jGaF6PLR23b
506nrepST8fIxOnSWumauThXEgDnDhiysxwuCD+wnDnOsQ8L3C0pDlC+M++zBP3okSSSzrvLPTw3
TT82cbw5fGgCW4mpZuF7O2+e77OieKy75MltvSvT5mxPCAHwBiUZj8r5pBlZxVpaKQiqo5dFwph+
T2q8cq279rFOFrb07E5r+37ac5TBMXnn9hou5kNC7LJtvqTi+38xcseSFtJg9Oy0Swuwz9SodDw9
9GFXeRFi4lVBpuFyK+c79Z9WTld32eat7HKK/3wXEgwWdXq7MvxYG0N4g/ZnmeB4Q413jv5p7Nql
u7Ipn7vSET75dy9PpiC1z0kjcJ8maelucN/75sfFWz3/sjU1r1DsXNHhnruoGgbGRyQEEKifphVV
shRS4NVxyMSY3DEXxdoohR2mXayiJkO1dnl4z3aPBNHRpBTV4WlOduihE8WFqe0G3ymfVbqo1Sxn
ddMWMK3bIBg2mbfoV4p8z35TGuMBTqiIE+/PxVAUftEJrXaBOeihQ4Gbm2D/S8S0nMzIm60wk972
cj/PjuuHJo8/6cMy1zprmjJZZfs0F5vRiFd1oW2CxX/j6nTlfD07pB+aOjkhTPCVTNLMBw2Q3rr+
WtO/U4McIqxay/7r5W5dacs9lt986Jbh4fPlOAP31fFNajGwkzyaujIsue546TUZ3tlBJOlCqT21
bH955Fh6KVOnkf6OF+Sn0m6eBPjakMLmGyOO7dXlrp098T7smCcLX7MWYeqzM+9klqfg1Lr08egQ
vLYSzb0p7aTES3CQuAfk3b1SV/PcZ8+FD82frPsWVk7sVUW5V50VyuFdllm4kGW/3MnzxwJ1RTiN
I089DebxWkxnaodqzGqBuEsjso32v3gFoBL4dxPHj/phiky1we3X1bPD5OXZNsYD5C3OTWjVFgbB
Vx5SZyfIh7ZOFnYsBmqzCmyeeC92uyZJvHBZCky7RupcrMy4Rig8/5H+07eTVW3gqVn1AFf2vlNF
mTVHU3kortXLnV1jQOMBs5LZIdX95wA6qp1zz+vKg8Ac8F5LFNWI2ezd+OMwhhD14LgR0bg8L84N
JKR1DH91gvZkLf5sU5GCa+EPAVURcziiL+ybMur618S8coifm4AfGzq5MyxOCRsgjs29r4ytGtsb
w2p2l/vyl/nXMdz0Tw4VlRi49dMXIpZfjVNoY7zXZJGyL0mzkr9HvXb8V6oe/DgqZdwe1ctd32I8
qywzDADDtWteRP2LFfR2ECWx1WjYd2JIH3au8q85Kpwd8GOe91+/8WS3aZc6VrKqM6r7WyPSK8tc
5ZrkISnBQWrFmG8uD8rZ9kjwcuySGyKc+ucHzjxKMJtyCPbaSF5q6uJqnWqOc+P1yoyoSGu2l9s7
t1JQt1gYh5LI5kL9Z3u8XptZSJnvgS2tW1hyXWL9GJvq7f/WzMkw6lqDQCPVHWoGxXtgxnBfKq0/
mJmxPF9u6dwdglzQkeBP5pDSzD87RNolZ2WKZQ/zqIp8YP0+pQyVYT2OU5OEtWFtY+uaj925UTwK
aUglHW2oT/MHNTVSAlQlANCxKF4606wepW7On83m6rZ9bmF+bOpkJPM6Z+a5KYZtJejDMjgQT7mi
x7vWm+OffzgZ6mGmgNSurJ0N0YCs1SShSqpr1bPnZvqxzhGl7RE7cSotEI0vldLFsLP6kXALoCc4
qJMIiyawV4VANHp5YpwdOCY5IQeSvX/BNFxRpF2wWMsewTn+zjVQCHFl7p3tElUIOJcgsf3LRAeJ
9oBtkuXslOZve6mtrRH6aw6q1k/klQ36XFtYrB3ljEz1v2qCpsRqtQU5EgUJqVxlSw722l66yEkz
jVrD5sqF5GxzpIp9kotUzZ2y3ktuXYMhGnfvN2m67ey8j1hqTTQXtoiG2L8mZzj3tVjA/27v5Pwh
Z27YQ5lW+1EP1jHy1j7vrpCLzp3fH5s43fpME/gDFcY7gL1sDFn2pCFuGRtMWvxyFQTm+vIENE5r
kf4JWn9s8XTtwodMxOBr+zyeh3Y7jHH3u/AMMAZi6vUgcuUAucbOfHd5grssN25aiRuSNZ7/mml1
VWzF3NkVDljFcmN6ne1EZLk5Oi0xOCrKPNluLEjhj7VvgmMUZV3Ay0rT6X5M+/jRFTGPxUm47utM
Be6jnTfekyl0qNS9iTNwuPDY+5SjGYvD0dGMp7lKjlw0nbrIVdmr+sYrWuya8jqADWMUAAaHbtLe
BQfIW2tj0BkO6MBV2CDS+gWIocZoMEtJzxl9OtYhbK48WXOgWt+VKBtvjSQ8+e4vUtwFi9NDmaVu
YgU/FyfQNi4hE6fGOLn4KInqET9DXvKyqrQ37hXLc9ImaRclXmO6K5jH1gQd1J66NSpUKUIb/qYW
2ZUJUiw35VREgOnwkiwHZaDYEiJ4aXsXYEaaVbRTK72Ce9B4dXVLZxe51gtReAcsXfsunJdAORGo
S9NbB00ZyPUE7TKGDKkY+1JKkazT0u/0nTC7BkSaIbpXq/P6RzeXPxZ3eiLUWXohDETnmzZ5RhZK
cBOHKW49oKYxSd+DNLpaRbGfLzJUZtaLDTpblzELmoynVJ2bX400sB4hYY+3ZgKMdpOn/tyultG1
IL71QedzGRRpsUf6qz8EdHqA88kzNjxaqNy2Tt88ysGojKgqOpPPmgbGu2dQHt0ObS6ivFrsX5dn
/LmDxA7Q6RKzACxknsz30ZoQjU/YAzUm2NjFKlbZOMF+n17/m3Z8ApIeGhP+8+eBZbkKtmgzLTet
Vsf1EnoL6JNvWjqY8lM5Zv375ebOXTGQWpERJhwD/eGkWwbelkHhI2mxc1wuPLx7Iq122Dn8LqwG
40XT/QPQ0O3lVs/uwKS6/6nigAVy0kmt51EDcFNS0d6tKl3dxFW9EvoEpPYq3P5aW6fvJ9sbU21O
3N3sN3kG0BGxdZhLJ1Ob5BmAhcwcYMlYS4RWmkS5apJPaWwVxc08Lpa26vzSGEPLG4IpNOtE/oDj
6n66PBzHQT5NH3+cWycvobbqh7nJA203lcHa1MRqbtWVgM216XtyBjXLIKYJIsp+me+VJHQqmjAz
5//iXvKxIyfHEBuom/mta++8hGrouiElGwTe6vJonfugRxYCBh1IiqkD+nOFkMdypgAa427OnENt
Z4RMsl2taTeis65cgk6lUP+ccmRAQGjbSOv+Un43sh6KaQnqg6YFVRq1JAse3X++UldbP3kdz0sY
pAtbkJp0+U0L0hbW4ihtSKmLOWjX3pn28TudThV4HkRSLHT1f1WmOo1b4vLmLOTPfGdcd6Ccu9DK
eyQFTgdIlYtTBwSpSXzzF0U07hgFBYmpSK8L+82dYk60gedYujaXwEwjNxumGG1gVT1MNkhVr5FN
JMpM/paj6HANKzWlhaBoRxhBKdnr0IRp5e6LmtqXcHJzuB6VsmDtzvNAAYggCRkWVpqPoadIooR+
6vVNqMCMB2vNNuoaCqEy/LAbbcgAOPEYIdXoSOkcOcRPFprjFLK+8B+RosAhT/MiuVZZdW4pMHzI
ZXH1/dse0h3LKm2BUu0ruxFQgYJfjVkhfvfUlbjzuYlKtBm7bqIbhLlPVkOTe4kb13G3P2rKzTwk
wFLbQKNR1pKSXYruUBtJr/8XWRjf4sbOnR03+dNXN7T8zHZSgvmjNuziEXPGpb8S2z63X31s4vTQ
IJPlLjzld0pNPu+bodoCs3KvrPNrrZysc5a4Z47IgPeFMsyVlo/tw8jl4cpwnTsAP/bl+BE/PBDT
oS4zy9fMfenl34zE/z1ii7HM4meuZ7thNG4CMHuXN7BzExDbOuQexj+PnpPTzyrbTC15ke/jbIDT
rdaD+W3OjCt78bnZ97GVk3NPZqXScUYAZipvudFRVvSt9OA8i+rKc+p8d8hwgFugjvA0YFCYgwtq
UYk9OIL1SLVuAmWvs8wrKfDz/flPMyeTrrOHXtpgs/a+dL6Dmdy2fbOrRmuFrO7K9eTszMNVREdQ
T9709IRxRmUNo2bY+7EAORBNfhN/yw1/vHImn+3Rh2aOf/5h6sUzMjyBocTeLTj3Ry+pbhuUQCuC
/w6IuVy+XZ5359vjqkftyjEVdsxGfGivnXAP0BGh7z3/+zD9Fu0cBelL6b9fbub86B359UgIKP45
md7FVOQUlMISkhnGC+VwyJB4XG7COLtq3WNsIuDz/oVEqqdRBohYMD5JnTgHnT2qT0Mf218sb1Y/
bW3hrQcynxQOMVjUBLOe6W+TDuYPRnuGFZqUhCzX7uxn3zBBn7+qJMmIec+Vx+FpDlkdHh1dr6F6
TofGJjpEkTSfAFYIGtOTL9ArHwO5o3lEJqHDO/FN312zQjxdjccmHERkoGL4xH/BT9rMXGZgpOk+
KV9E4IRDlsIi+Hpl/I9H18dryD+t8HVpiF6QDflzKo0zKRe7nPESMpZiRzGh4B2Z5htMil+DuqvD
3pTzatRkAgp7TlZzoS+fDF21n63J+moXlPZf/kXnRhZVKeUvFFGirT45a6kdzg2Wc7ZX8TFTgdN8
Vqwm1XpXen6uHXTVnHDHsljjtOPN0YTWsgUa1s7b4pqzgsL9dLkrp8v0OLaYXREHw/KHB+/JJCl8
vAcbbIP2nY+xh7XTxbtexttJe7nczrmZQhL++BWpnSMNc/INY7NIMugZ+9HUV7HgI/UpRJ5rOc5z
I0Y9A7OeugvPOBVQiqkj3zTN7s7Ksn0OCmORwf5yT7wzbZBi4FZ8jL8SszyZjkkyJnKY2vSgpXqN
vQvwx3w996P5BA+1+9GruLofFZfzkJAVdLimSLF0mIZBCcRatbXrZWHV29gQlgevSq+/pF4eFyE+
7qoAX+KkD+MyjO8tDoC/oAjVDWhEnycyVk1LstIby7r3nbx99gu9v8sHLb5LLPi8a2qCKmwqpBsD
xbLkGFDfPsALqAeRzt+lO+qYLNmi86MpRna1csSg/3C1CjhPDtbLi6DUQu6e3MDEBqNokiY0nAGn
IWg0IxRlz23uUZWnb7PmYmWhA0otb4PRQ7ehOqJYOK5SHQ69KtdXAEOJFyUQMB9jb9RfNXCf29LA
VgfzEZebqa2VVRmm9mQXEbTWsl+7ON3gwYk4hVeNPsSflko5z7129JnoxJwDhVM8csJGgzIe2sPs
f4FNld55pbT7FX4W2HnEQYAvlqyF8b+9eNguRF+YyFQYY95NEPHPCaz45ylGE2xCqm9fVWfWkaHU
kZBAsPDKbeo4g/7c8GgLMTkcSvJZ1AD/2dYw1ctgUNu097CrcuKgf0r7yuuR45RaWLqZtyo0p367
PK//XqE0ShUwd0U88f6i6CSKF52mPLUXyn2O6/SXBjbW8eSVdwrlYe7lFcQL5M/+pW6cNM6UB/vE
KodHrxq1r700/ZUwXYqO2m1mNP4mxmUChuN4G+g9MRQnbvaamcd6NGVA+/qWCP5oEbMy2hqcJtbP
a0XR2eCrIZzH4Xusy3d/Fp/HPFtR13TnF96tHVtdaMTqyYZsFs65j8lQW679srnXansMY9towhHb
hg2mHsxeP/4+etZPzZneOjkXocjiboVL/Iogymdfwz8knoabQTZuuBj62+JgIDZNVh+mff8l1lwV
KXf5roiERKYwn+d+6Ve6nwSsP88CgAucNcFVJgK+Md+0rXyfj+4+xiwPYz4HvLSDGjZwHEQZ/EA/
SzdlZYpNkDpliHrQgK6MpZkz3KVOt8VWby3b+iEPAjwNseDAMEGG5ix+VJloXqlofgYzjEOY24lX
LKXdUFVt+QMPi42qqvU867cIk4qVGxyxzZou74u66ffCbaE9NHr+ok2NQ4JTYPVgDiNIklLrHpK+
QRxssQXe6HmW3Wap3d8kmdVNqzR2qyWqIYXJqO8gYYRYhOhfM9/uH0Zi8L+TYxorrKUY6hUR2X6J
AgfpaRiMU52EvdTdlZJF/lJgdXRba43dhno2609uSvTWNe1l3SrTfaQadbwRKi6eYEoOkYsTVYU5
YMfv8LX2y9C5DQp0Me4Cv+7wkUnzFaymYaWlvr4d8oD4+lERf8CbbsC0dgKRU/nLnTnH4lOsDVjH
ec2YhgOAnk2M/zj42Tq1bm0vbdb1KIDqyiH7rCalW9ECvDJqcYjboN/BKCWzMHtTXU1pWZ/dlM7x
m3VzvoJMZoW46LkPdbdg21FamPoo3z94tSOeB4Hpq2nnFKANvdatW90fD9NS6r9KSj92xxLPF2W0
Ps0pbKMwjsf9BcqkLMoWMzFnWk3GzHTtIUSvuKEs0dC12oMkd4Ize++s8s5KVgvn0r40HbWfUjU+
BkPa7pU7tPNzN9taE9Vz7z37jVWsx07ibKVZ7Kw9Vh8PwPUp15vQxlplgxWME1dcsbxiFtrdUJSO
dehHT3grsSj/azs3NS7LpZtTNpEH4N11M1mLyjEeysEWKBzBwxVhpffLY57opnjtjcaBHFcVGGMK
PV33iVluW7cN7lpbWJu6cMls8JcivhhzoF+yWzI8ebPpj7askWsJHIACLy7aqIiH7Isu4sTZe9iz
wq2uHUi4BiACd+ePcVDe2rOrkjWh+OwgdK37XrtD/tL62TCEFVVf8NOdSk5RoWsUBy5ZXCDtNmGP
rOykEXtD+kMe+nBKh5D0j7qbastAJErx90zKoWpfrCXxxrtFSgqsBk0fOPgR0Ke3KCCbbKtnyjFv
+SY1uYhKB5SYM7JEAvHpiS24p0avWQ+tp8s7F1tuDKYmw/1SGAmPCoOT09dk6ZK0sQIv4vvkW+kO
PvSqXK1tXCvwYcxq/5ZLB4YvtnSqn7aBcY3wqMpohKn9aBiQ16Cyc3zueuN15ARIwozSjZfKIiJG
6Dy/tVuqUKMMoyn8pIjkus6QPQX9NL7KUgTr0qnilyU1mg07AMwWLKEODid0hBJl/lJyiHcUf8l4
5cUToE7DYjtwnX5vqcHa1iDSstAeY38JB7iiJlqUvNs7U/o7tUgVhEHsldhhaB2pH5lhqwYU49Zs
XQeLUN+378dG4gcELF37KrOxf9XjIV1V3AIOrbSwx7MNnNwQS4UCr5AX4FtwsoXT65HrYk5GOVj3
7mtExMNxrgkMSm9a3mHtzPd+18SvGCfZTegb7XQL7oHDRqvYhkOpzY4ikFly/SN6U0bAj9XGGMwa
anQ8vduVPx8qTYoN0Kj4Hv/mAqC8a/R30FqNFyPRmztPH+ebYB71HVWa2r1RafoXx2lbPdJlL7pV
7TTmbhwT41bmo/vmsG/ubF+Vm1H5U0QRdMcS1Tt7qxdxdvAma7zBA1P71LpFv1ccES85Sccvc11Z
hzIzb8se0epmSJvZXflWl34bF65pFUkojPMy767lcraHODnctaYOI9yss23LWbBrtcq69b3B2oy+
iO+5mrZbJWEVQgqpxHaWdEHa1fjeNVlprIjFi5u2toBb905VbJpW0/EEqGdew2nOW5ocexk8DoU4
bvKF7nz2vRxDrySY7FCNvOtCLijl19h2gEL1TV9sOuowmcgBXJeFEMBN6yz5RhUexbrTlDx0RWbd
GUU5HxZZ+OvaYUY58xSwTMDA4rXpRTmAq3WVBvFXDyeNJz+t5t3YL8XXRe/jDazAMgpaHiOQMLhn
t2VsP+mNq974OQ42qZK7JwZQyY0JXWETV43+umBf+b3PR+NhirXqLWdXe1riimsFhWrpToHf/8qh
ZD5MxVA+z6pbvlmtkqQ7HXcXGGm16wyl79tFJNSMBLMaHjTH1l5Np6HQGkvN9jOJzeHL0Qxpgonc
lbf+nGBbRaG7fMwh/DwAy/NvIQrMD0A7MILPWc/VOJvrBT7Szk1NB6MzOW+zspnf+H0qw7Zmbg+U
7FdTGDdT8FKVRh6HRlK52FcbBPB4jwzlxu/LZZdZZDjNSfetqKhqc2Pgi4TVZluvyqrCk5EcxPIS
ZwlWvFzZYZBSmoKfSzrHb50vodZoFm4bSpapDHnf6L+aScDLSao0/R1ken9bW818WywDJnx5i0bZ
mkdWNaRB+1s3mfPdYGf9bubNT4W/23LAqNHDboAzkCPYxYQ7pITPuccxvdjTPTZOc5j5OlSvhG0y
po9eqcgy1FQybRKnz/N1EeCZBnM0tV8qjBSXaEqtkRtkp/NLnVJWGzC7/m/NFTbz1sn3wBDlLpm4
gOwFuI9faPEMdaOVyOQVJXbdTVlYhv4Y16617JLAwUcuhmbyOxV9MYatU9n9s537g/PTZeinOx0w
gouxVl/1Ub/UlFgBLh6Gm8ochBkyII4fmssSW2Hc2dhpOS0DvoPtwU/z7MlznuvJZWVpRmGryCdJ
7+8ZKz/fCGbmtHZ9UWehxYbXrTI5sak2aeVl+3F2GieaWtf7mhq1aaxdR6K6DMzS+T7mS/tpyfTh
PeMph2VtP2ff8EbrzYdu6NKOWkRRaFvNXZQZ9oOJX3VhOi3pHAI2P7jDpNUhtY96YW/AwXHjjm1d
rPMlDl4L9pPyFQIbGgXEGUFDaKZNfhLxnIL7SnM6jr4g71kzbXtnlXOFiUZix/4qqc3CXc1OT7Xu
aKTKQ7Y5SBWHi+4JB9u0xMpWaZfzPMF2fQi6DT/Ic2+8ppY/8Klj68JL0bubu9wjQCMRjZSPboxD
a7gkPe/wJlssd+0nQ73cG04urEiLF6O8yexFN8OlK3mnVlk1t9GEF8CM4S8P5lBr4/Z7M5Tepllq
s7nhx1vGLZuaqHeLxNbtEEMr+YHiRMV4I6vp84Di7Bd7oRU8pygmrCioguLbjF4C3EBZ83BwuQ6Y
60wmy2eSfjTrMYCkteaqVZsOp9aUh8rkQKuBxRwnQj/oXpfGUQs15aEq7Oo3uzIJ/Dpx1jmWYitZ
WRVup9a0SxLp3nOyGmTavPS+t6aHHHPbtdN3mwr9clU37900fLWMFs9d6f7MHFbHUAQPXoppCYLx
yK1SL9KEzbvGIWM+HtWzcco+VpnlsM7sFrPSMaujOlFf1DRxaDf35pz8cFIJBSAhbAUPOQkl3QkZ
YQhqZXnbo6ugPRNvY+oWHqTZ85CS473WaWZYJd4tj8NlvQzxKlPGvYtzxdrOBK6hI6wRXUfXPRrf
PERpEYVTCLdMdfABrmJYUjy4bjxsu8U/xH7gvAz+guaH/3FO2jKcMu07fq8vmkSn42cAf02v8NbO
oh4bw3swYLA1ZW1ypHm8DrNmz3PsR9A4PCqMAt1M/13m1LCX7IlYJ2rFwWzxXHWT9zYeRlRd8c9Y
6GJjaERhRN5+Qu72skDfWpsixj7M+Emxag2qWX+t7fi1q9snP1lYlp5Xrshl47tsUdinGbjYdPJo
GVuIbT1Z1RrHFYfed2zVVAduy7jXQnA7v8Z2fkCN04ecFDLqTOdh0LG4MWunjTAQdzd9TeVtn2bv
Qc1TYOSocLH+gpigv2FSIKJRVN+wzWw2FCPFm7ho9qXOnqx1T5inYPmIjSJun5UTWtXsPge+rnZ2
430q2YMjzS6LO1e5v8Dvdpsi9pZdTMaXC3nxdRqM5ktT81wO3Ql2K3GvMnmyelyvKyhFUd571ack
5wKoebiy4CtTboSoK3tlyjZ5q3MngI+TxisZUMWPhXA1fuY0N/+5bW09ZbhvSz6beL3azjYYETED
zTO7TQwK9L7NhI/WSmr6jVnXyYZntHmAGoe6qWsw3sGNQm07X6nviTHVUWKzLsbBaVbeYmF/XPvl
Xad8XhaZKNZcKbTHRXJtadPaixZHZwYQHOxf68DQ9smCH/U81tahm3yDsglqbqbGjouosE35QxSl
xRO/4zRsM4ndsFF37Wsm4AuGzTDHv3Qt98UKG50idMls/ex4UK2xYKh3STu1a6zm8nXVSewkCo3Y
AfrmTV8U01OMe8oaekv8RKjEfXEnWT/EcfZa1tkzyvbndsGTOVbYQndlL34aWSJv2Hbr3ymSw5Xh
K3m7CKk9tHWsvVfWNGzmSc8ja7AIa+b9ELUCJ9fRrN/Zwb6YjdoT8H6kKnPZYrP87mgZAYCgKFdN
lUELNfon1SCQspf50e7Uu9Not6XeH7nPTBEeyr2fMu3s/Gn2anSxRf9ZyvSNG+qtN4+/YSpTzEoB
rdnhmS6b5F2XZhJyMfRDOLJ3kEy47hvO61xiW5/XaRdmtnp2DKD4TjO9amNXr6xC3Te4UYVJYH71
q0qPslZYB1eO2a2OnTo3JwydDKIkLsKwZB6Z58ZnAq07V4zfjLi7IamwxsQkvxOd9q0yqFzUFedx
DfXDUZTKa9q0cm1hREnmsQPgtZwlYwWz0cT9WVQvXrxsHFR62w7GYsTRiRGVlyQ7iCUjGTespZbE
1Z5QbLBrpku15tmH9pAAVYVTQ+gq1YaTWp5bze+wqm/fGm3mfEtlznS1qihuuY1is3ojeO6ts0UN
0TRWE1qmSu51TFqxjcIMyq3sI+i8/TQE/SrmqPxspQHhZV7PYWa4/TqpFMGB1rNuY9d/NIRCQGwO
X7mtm2ErDMxL4tY+XuhUNt+ORNue48nKeXXJ8geBofIFaVNKhJdbuZCp/dxRu418MuHgTHIsWrFd
3jjKnW9lELxNhvOZgoOcHhO8xML1q/IJg1CTYGFgIhtOo+GxyDpCAAGw2QCGRFgXy3Qo3XGhiM5u
6rCgmyn/+KRtOTpyROmLd+fVnNpoPNJPAZmfz4T+5wcTrtut0znTC2eUexePOOeFhY9OGhuYpX0h
SR2s/RYz3dRKys3xYbHOgjaHIvH/ODqP5bhxLQw/EauYw5aho1pZI0sblizbzCRAgPHp76e7m8XY
7kTgnD86Ou0M9281wY2PO0WB3VgLEOeBK8eeC1Kpd5E20z7FfR5UWRe4yF/Kxbt0elfnKMCJ7c5h
mMmhaVBwKQQrQv1Focg3OHorvz5mFe0xu84REfTAptMZNfDvxfOqdIZEoJd3Do7zZD9O/nCfG/mX
Lfffo6BcCzhgz6LR3pPGse9dZwQED03Kn34ew93I/6oOX709TvowmwBUWxj93UP3PNQm7BTPTCI3
/aSLjQThqfnljeFfZ1L/7GhVxNENGQjFmAV4JlJjLtdDWNANzXropl5lG3EnC5W2w/h3E60dL7Qs
H/bcJTSeEdQotpJ+cgCSzaOYuhn001bVItknU2VrNG+PHhdggvoQC4pfVCl5QWCWIyffslCl64yH
wKvvc3y2ybQzM4sVtAgHWpMWTfNlrCwaVesx6lfgNrSs1QkBYE2cB011slToMV+wN45mvV/GmRl3
V1tz1zr591j1bmYrhibo6V8kO21pI8OJs4dHxN3JRQsXtzvSB+4+1mL+TeaymU79ah7VFFCmh+gl
jVT5a8Eaeybj75EOtJoSAPdim+qux76Ump2PuTNwikTKgISS7d1Ym/dp3n+B4Ozp1qKMHWw3aerg
GV2Uc+AeoMjcrfer13buNx2bHm8sevWLqUopyphOTlg9Ro78O1PWnviidBLpTp+M/p+Tdv/m9VSe
XLN7MsogSG3PPhPkQWrnT21nNUzdYSyZxcqicYFVl+ioF8O/ETLxuUsh09qZXykYZslZ8PqyBfax
KsFK5Rjc6c5rz3lkmExydJya+fIHqdHRLuClhmAL4qh37ypf36IwfygGucT1EN53YfBi9gG1jRhA
OfD5ntiizEMl7Aem3+7EzacPXrv9a9o9uHQNbtSy6N749/N0MYV9ZVLGItE079KYf+WFetmGfks9
8InE6as3/G9eYnSokyNTVDFRkR2Nenmd0azzu5imh2CiborZMQZgauLCNIw47LyIPge7yop8HtJo
DLzUqiXiasLX6XhvvMcd/C5eBuSfdijeXdbjyJWMnm7xyJYM+0RXReaYa3WRuenHW8HesKmfeWlZ
ymNYSBD8GaS6CIHDwsrmv/ZgODY8DYlT+n+EJfoDbm6LHWIt4gHi7VAs5Iq52vistv3epq8PFagx
oWfiR6hXHNebjfqjKqsKwTTbFfr0H1Bqeu+jFiogpMBkpHz+ghKvSCECKXrLDeQiyvi92LufbDi8
MJtMr+YkjJQap4aIAWEBVqJ9s91BHx1At3mdVwYUezrJn+FM5vvGbNc7CcEcR+onsLoXrXdnL4uX
YbGkeMYSV+mI6dLnkjvPGv9Z/P/p6FQ81fv8GrW2lVT5/ov8fsJQeCTSfpnXdCvcP/7QL6lrdDgJ
h/WDX9HTMhSfSkRzgigdxEEFQFy5jdi92S9hpwDGgVFUGBYP5Bn93jbVJY61rcfIUn9l7TJCcMGk
oREEnLNABlC9xaHb+++wbP5CT2qkhyWLsah+R5vakxZi5Y4Givq6jkWI0hU/WuAHC4jKnuMSKBZ1
Y7naUs4mUlwjf0y6onRPBCJHBOQEDBN63Q7dbJu3jaf9AG5PasPWGn+5V72DYEJ+tF25yFgHy3/s
l2bCz4otvp17olJcqz1Rou0doCaK22iLrYIbmguSyAvjNgGnIoMehbyNexdcW+UMPbsaBS8ZTwiB
YMHAkW4PDeKgDYK38iN2bRQXH9OK9iTWoeVm7mjuaBe33jl7vTVf293yOTzd6mh4jfg2IGDqmFu7
/meE8/iV74odX7jR1RgaeWsLOMy9L8z/hF3s19YO5lcKgYsPLaXMYIjHbJa8wxiUwPgW5Sxu3Q56
UYWq/9XvjnNXTa0GPrN0kQZFNT1WfimfbIY4sjq95rSsPC1NXYNqjdbIr8qPcJY5HlB5MK7ZJoDp
3Y4+hNKeNAKHws+sueOPtJVHVePW3mt/drJgX+aTLVb7NgZTd1sMBEsbyWMdn1dpAnnJkNJJSCyv
afqXH56TTFnXlEY8Rbu6G3P2OtfW/S9Slce7ZgSViz1ZyWdSdKpjLbELFm4fIskGZYsb1UYf+Eba
BP6l4GuGi/Ud4ZyCcTG+XFd0BwMf0UnlbUQqjs94isFjvQb5bAFDbaMLZuVEsULWDVhl5gM5vha1
JJqeG4DNKR64ys56N1yKRqEahRhWGt3X+sA+5GYF/U7xNJbyZUTCk7mOwkkWDsP0tM7+8mTmY3PS
/pYft7J0U0dv1n1r+MsDy3bzj7LgcogltTYBANfwj+rdgO/Ubo6i680Xx9HRY07E9C+3rMTFcYP5
MHlbdyDiT30vxPscrXIs/6vqqbuvZmO9mEPtnCc64Y5N7zpYgwPx3179Hv2xT4KlDv6CWhcXUovq
46ChF+Oy133SkFv5SMfo+AouOj/1W8SrshTHq7M2/edis66sG4N707U+wd1V+VKvK7eBkdfHSu3N
a0vy5MHyq+p5VE55Z/A33vd9w0Hvurn+E8x7eZjnUSYqwLE8dmt4CBylzsOaN9eqt5dr0VNM1rah
Bi1yjFDHEZKJR9EM6mOnlPcMSuKnhgr6oykbD0AMuOxh3gEDbOAFHQ91S6OF0cus7K0h5SOYD3lY
RY993xm//EEbmc2tkfkQYSlDWNDEpm7ce01Fys0oGKj0EC6fPdWSdzof5XvUirBmvNb1tavElNSG
WknXdLX72tpgJ/XQzF/KD/fLQt78L20w0mzmxCpW6eq2whm97I5VZZRoB0d/7afMCsPh5kTVRlo+
ORdxzq2CHBxYGe2L1bwxWak/A5V679asaRMXptAfsHjzJVIN+DG359cWuOP7EDj7TfSWuLUmzawN
1OO52sL8XtRkxRPCAtZT5z9NhxhgNgGKCbBYuotxMwde71YKcRsEQu2gXfs/Bj20TCb1xt60Nb21
nqO6W8ssgnAur1G0hU0adR7+qCX3pPHKtr+qS10YXKvMcMWeSILEt+PikCH16s7oSY65HOlr7kpe
1N08uVaXDq1snH9z0bV7XDDnB2dPdgNDmT8EQ9ZujgPcjS3JS2eFBfxq+nAYMZ295Vczrv6GzsSi
r6Sy7EUg7cwNBj8jL4M0tJgw4saaPCbkks/5MtE1q1Ldr6HMhLanOnXgaevjPiljOJrOUFHD6ob8
gwso3H+stXaYNJsFySIn3+R/j3CgplHtl8YbURAO+GbDjxepwRoWWU6k2JJUEEsSN7Hr75npbFGY
6RE71B2wgv6BZJoI2KCc3bTrtNNcQx9M7epGfGzH0uQyP7KTsbwDytf3ltjD/7i5iJzu7ValdqDH
Pa4KN4yIywnMa0EdASYv5D9vgdTGj4nKDKasGjb+3D6G9bPlbbVMWr1RgrUEwhgvsOJFngnWGutk
rDmOyVXn5Rb72qKGtuuabj5aQ4HHxarU9ncnPqd7jMJyfbP2TmYdrHXKSqdJKqnoBUa1uUhMxgab
+oF7E8+sB6FQ3O0IIPyYoMa+ytTgsWsF8J89RdbtNl223Vq7s6lIkB+dPS+Sst0wS0VtW4v3cqUn
gn2vHKziEABbXEYf09hDHfTtegjMTnivRl26bvITDG7dGXbrqktjqQgD2c+1m7hkgEQH0gWd3/NY
as7DvLPh66lX9u/kDIKc9ftiozNxLYOfsVDyl1Vhq49hkcHcq9lfnTNITwOINEpziqm0YCj1q70o
AZSRMV2CKjCHpG13dEQUFeTLbQjpDM7CsGnqw24N/Xy2IZP54Anlv9GRuZNeU1fmny2XESaH3GqY
PScwz1QIMrTSbrNMcTHNeffPWCVHdWeO3bR8B0pOLgY7NKw3kh32gasV8z/yk3AqHxfs9I+wL7yn
Ta4sKnK1KzfFTQ/Z6tStaA81LQ9vOOHbPS2L3vwLh5KLY0SxtZUVO8EKSZmH7piam7LDLJxsWx9W
YOf6HBiu3GITht84srag68q3hWlk0FEpTgVneX8tAQ9kYhLY/F1SFlGcTO0Nzo2YPaUPYTmCNe9L
PoR35lTAT6laYTUE5/cJfuWWDJPNFdF6QH255492FbbhCbDX0tmO3LBJQZ576zpxrn/2W/HDHQsH
Ut/AEkF25BrUwasVtat6qkRtDvcRs/oce7jEbmqu/SYz6IrTR9kIY44bM49kspgAUCfP7ccPu99D
+43BHsWQHMjNO0lCcufrJpaIdAlfGSVfNPhNGkQOHCKFaLLMMMAgla0pbvKfjHwTedyAmcmrL3/U
gpEu++q+hKAhGl+2fEV5zS0fh4a516fJbKv5ztHrsB3HkXhKip6XcstG28pb9v7ZKGIIBafHr18E
SAqc0aiRUYhofGukJd6WtdtIWGvCNf3hNN4DlPbr/eoY0PmiD8KRlGW7YI9GxRicMZWs/SVH/Txl
XjGxjLW1O9IuyprnHy3ycBWeQTYgTDfWOF4g1jVap640VLqs4bzCoIUsAUPJonowgqmsUllMuw96
GkEOkP1eCuCyIDSSWUbjAiFNHV4GrMOH1k1d7Sf2XsjtSSyuB3M3U0gEO0onbRa0/Dhjrblmv4Eb
VrA0kx7I8W0raVLnAyvh7WGblSfCT9pere4f5OjS3XlOVVhXz5jHj7GRYF5bP/BRtdHKMQfzQEzs
ojaDNoJ58HFcWWVLGXa0u/qkfh6jJMR38J/YN5eEULs3wAN7fh/g/rOUr82GeQ+3WNk6Z4yUnnti
/trnw1ogQDkpvROqwoXVx6FY6YevC63pFtw6y3icZ6QvmVNqVT5A6lv98EbM+gJY56rSA5KLB7NB
pJVwnhd8MsJnerbjMmjRl7qrERgJ2V7iS0QAmAkMFdXqayMYkKK9iTDWUgye0cXh/LzBaNsgHCMH
kIRvPziF/DjdeMjJADgtRelfiCCU5cGYDSVeph/z1dnj0kJ30nuLcYVVcRQ3rGmBJXg1QeZ2bLvd
uhh4j6UOUKt61VIcVl+AOJZzZbgHp5qm+mBbbT7+0gyznFP8/MWchE1XGZkgEZUCio4Qogzz2KaP
wWDvdFvyyUcxQ0bRpCTKjCqRJfTin6ZsChd7cuA3L1YjfYvdAtDwbbF2PzqiJZrq+ykkTlOxrSzK
8BICN9GuHMTGCzz1Ydh3GWapVSRi0d36Z6XCujrJ2mm+7NolQGtDeBjahe1TzSgmcZ60boK3KTJx
h4fj6q6Zk+/N/rQH7jzeGzsFWjU5agAghpy/ZRF2/4IK+/Av5F+QhhWF6lixK12L9qgd0QXfRmh2
8i4YR1fdPAQlTjZTMhOedNGsRRrhm2uv/GHAXzi6wXim0633HgzfLvWd5F8pD42QY3Ovw7HKn3ER
hEzDLjPzj/faybO2UgPTotPbdSIbQtzjTrmFc1R2XrZErjkGb3HyRTE2aOZqW19gxNFcEiFY5A9O
L7hiV7sDsA4CbKNnpBtF/ewXW5T/LQtqhn43eQ5Vv/ZA586wc94RCF1cOpwoOSx8iNT7p7PE9T5b
OSFDWN2+Z++ZijCDUtq3O+JFm+5irL7GTW6Vc3DQ4xbGa9CY4rrIuQdrAdYuMpy9Y5es+JWtj2iO
JAU/zu5XT6H0SpkNM3hWMs/Y/uKK88di8ZvcbfyrPP6OtHVHDT0BrzuBDv54BRddY9zvIn5EqdWb
BuEFTeea132stX+tVFdZl5Lj08lq1RafaOm28diZuSHPW+Cr6lo7OfTEqCeSWi32TefAQdUjAxu2
1TsPZq7+FNxQhLuHXFroug39atpT5JyQArjFcUWV1n3Qw7k0Jz7taIuLYnd+K+HWXTo53Yr4oTTp
l5ysNjQvbs/jVMecgo3HSb2D+3vLvhX33EaLPLVazcals21vvd9lX9d3oTc240srxRK+NJDHS1II
BTO7Lx1SLUd75pMMjMZIDL+d7divPR4U/q1tyOyyGmqwDrn9sUddCD6tGr1+HW8bRUupYVd+Af6v
OjAcovzyGOF/D2JfedaShh2i18xhA5KQG1ZRJEG/2u7BWGfSq6q8ADkKa6PpD4gPDe9iq7oYn7bN
M2wORqP57icXLW4vizHImFGJJIs8cySUAGS5OfVyW/M7ZQY1kpQx2JhAZ90b197xyu4abvkUHRez
Xf7LO7AaNu4VbnapEQimRZS3+xn9s2BH1fac2xljRLSktqjb21zoJk/nILfXG1IY6sc6Vf4MyKoW
OgM2sLtULNNkJOs2BF22FIiuyISLkChKy+7qK0j7Rs6sF1XBA5wko1M5WcQaaHRUQbzRJva+r9q+
X/vWWNIlFNNv2x5nN5GqaBCjmZvD3Oznok173M3qC2pCk1VjIpfODD25IoVEmcHbpFQi2wLZbZ99
XUpe2DQEa9puc2EfKf3QZVKs0mzR6EftP3jfhcTKotrf825oeL/KXOWFH5Q2IbSmdYBot7clqWcx
mEm3EXmZ0RCb52nhg0IASCJORYjh6+0PuxZJRChoKSizjXIj2h01yzw+BS7qeFIAXeAHzuxxs26i
Ik7jODR8+s+onwJ0AqqoyKvYuq4ihqEfWAl46yO4ATpdBM8rBmFdeS88nWr+mhEH7zEveUTOaE8D
9xsdEOpc1/MwXRpEaECSfV7Li9tEtnGoA9tnyvLs+kMGdIamdRRMCJE8b/pGgoWKF9lQ29/YgceQ
3W/dON2gF5wjB0mZx3Pd9/lhdiCU0oooyvBaNz9rgTn1o/s25CHpSJV21v92T+nuc9tHszy47V45
J3IcbPfKVUTFZueXwZdoCrVS3TW5ERv+RqlX0cbN0jryyGdEUJy3uu6cDf2gx+ukVO4/RYv7sxgF
ZunettkyGBc6gMGrpwOjquLKAp9lvi7oRd3x2a5Ps2Uae7qvpbV/j0AiBSOTbYinPCzRgNCJMskp
YSEMutgejNxAgds6ooSHkF39ZmAJCj7youy+/G03P80ZXedP/JugBMNaOnQnYFMxjbudeyh7h0EH
iLa3T7luWuPoCG1AydR1/wD9IhGMme2gYu0a8+PszpXHsy6dP1RpyJ8L1uaaNXqtq+O6euP+yLDH
EUb0iYRz51lRNL4WjvFY2p6InthldJ+C/5Ki3DAGmkTyIqA6AACW+yksl6r7tM1SfEfSJJplRPsQ
Xcw6qNwXz4h0cxcC9dq3QlgFOgZzd0rze0RQQGZNVdgSOFEE3VEsYir/jcPIDUioTFigL6nNsq2/
UQR6XwyqJHD0XnfyjIk+WJJa0pKYAPY5m5sXcVd3LpiB6Tkd/mlHYeEd7fI52NbhOG9Tfyhd9mlh
eMtlG5oc5E2iMJe1dalI8D/lNmWHnXD0PQ8sxvN5D/ykatdhTXAkMEp0YJhBZ0wE+Du2vChOiaew
rsYrROWAmMGu5SN+xQIiTAb/jMjsEoiYBVKun9K+nsxkGqzoOht04KzD4N0EudL/fL53uAcToGVC
C3Yk0IYT0hjsJV2dqENY0ojPJheAyG7lfKHDNC+1ayGpsPYtPwm94F9fSh8SC80o+T9LK86DMut7
aY/vNB13l2Dr+CVgnXCvnon0KJbatRGN9njxxz6Sf0NzyTOcm0gyymbURPcQ3Xo0e+HdgqrwI2ik
qf/Yp3LJhmhy7yww5iuRGiLl/phvOFVEmXgM11OsGHcSlEVzSm62Eih+XTiiym3eHQOiLphoZ0Yy
MG2/ld35L3I1jINh2CBFPsLaFOpzuduhEDJU3sanP7rhfY+ZPuttaaewSPZ9qx15mKsuR+7fGwdz
GYfrKPr2BIqyZXtQ6BtqPffghvse78hbpjjf1Jrh22nTejPVU7gHG6lCTYn2aqipHzM3AGPUFdlk
F+gJf0Sbve0Y3BQ6SIHSRZrDTR8WdgnGNg/uFNQ/cWilsav8H30MdLnADmeSO+sjZBQ/absofyNl
MbLCDuesAVQ9NDCiKNtFcXIQd9An3hsnkUf2sUQZdp3gsePO1/bXvI0eixfwClSgffILIzwR+pMj
aQKpdu2gReHOhlb01gJNjB+tD7rT3CIdzcV272wECSqrIHaw23/z2b43anmNRkIB7OgwRoM+83N6
YdVL5y44DTTY1b1HY4z+K1r9XLb+CdfBe2tVV69T9y0H1ByFX7L1flVGaaQ4a4+1Wj4nc7nko5Nw
kp4CXVR89T8SMIFeyp+Xs1dO71tRE/xfgHNtQ35tc54Sgudh5m3Amd2V78M6fsBgf06lO2J37KrP
jlk6pvWzOSBH+hhNIgxIir/7Sb6gb2x5ZCD4svMi03P/zAQMZIvNIuYUkWRUzG8knbgY88L/SGS6
8bOzUj/sD9Yk/vbSOMpQMY4iERoWO0Gx94rX5W6qvbshFE/lQPNJLZ4xAqK7qPRB8k019JvGttA4
fNreSkqFumsq80dvFDzxRpUQeXpchc/rBgw06vYdciGx1ula5fYJ18FlHrEl7Ouvder+K9llo0Vc
4SIvEUQ/vUpHY6lOcPUI0Vzea40iza+7r31f7pwQL8e2jHE7DE1cbXkctd5RV6SPevsH4+5r7s0f
zGincqHG0ylUVtYTDefVrQVSPxRW9aqm6Q3958ugynurKo/NkuMtCBxAomLOE9voX5UWxLWYFg11
7XJj3fCRXwT/NNR7vu9vxNG4cTjj4SCu73n0zIdRbXuikZvFQb7QuGk0Ki685auaxYfrs2AMfvRT
ZIGqf9Rhc9sj8dUP5fPky/PoBSlms9R2wd2dYKItmqg8YmXqn631cRv2R2/ZOLiNI16TxOsCSmIm
lmJoKYRlZ4jTf4GSzwwFJ1iq1K/bgycgUdvWv3N986MU0Snw1wpJcvPZlevRmMJ3ZmxEeUvDeSC7
z8Jbs8LfH7A2IJ3p7vzOuB+Q/SQezAKgjR3Efjl1mCGbJ2+3VSpR5cdWtZ0brM5RH6K4Hv8jEh6p
W36RWKJ2f7jsyCv4Tc+PphKnbQGYksFztJNOQ9VOgnnoseDNMTt91e2euQSPGeizTXe/1L0+dOpV
SMhDp7iDySTqizIGe8NX0GZLG2Zi1BAS/tFr9XuVV4jm8t+ER2J5tI7Sts5Ic5ORwJllrJJc7Vdh
Ih9QqkwJ0PunR5xsIedVo5N6d+5qc0yVRn6+C30kJeYFbesBECHGN5Ys23KSuYWgpkzY22NHLfHA
PbEFoCudStclP/JKP3Gj8pFS42hNiB3C6oxu6dq72zlc/OMAyJpGy/DD75vPc1OOxwYZR0z13XbR
Cm2oV1dXsZYn1Dkol+0OVkcxavVHwnMy8tUeenRs5dI+GGubDQgFwKfv56EK48IXF+G7iRE2d4P1
YOd//H56kE0Vmz+KxKFRxzLMs1x3iPxg5HWOaIPU9rxzLySyvYvWQ+av7vx8f7Rx2tm9uAZ2dK24
srT9ss9/Sad6lj57DvKg4xx9mxhe3UmfVvJq+gbqLFjXuO2XDEUowbXruiWiILosaA7c7Q9An/de
KB/mzjxTUfvgmD51G6wyMnws3cjMyH7AVGH+mLuN/iCJD21y62LmIHjGcB4d/WaNVRZUgviRYTh4
0XizByC3Wvzbxv1FtdNT06qTLKc78s+e0cw+4amH6spxGI4DqjU+sJeqC+/hYjOGj2PtTv191Vlf
iLoJBNyPixBf0X5FegWSI8XZ3KPTaslb3kG5tLBj89jfdS6U6bqAfjr9wzR+s22fQ93+h5vn/1/l
rUONVCr7oS3MZ1VPSbPrj2E1D9RVnJugfq7yEFVMzeRqhzYSnpIkl8ob4nxxXwxdfmyTwbLPjIMr
sbkfraVIYb4PCFglGvGSSLoKGXKrgo4QOZbYCuthFyvTx1JV54wVasfFlMubFn5+DlT4HZTyTttk
7SJyLLIVP+KDMMSX83+VvIC6/fEXXnB+Vxfm+u7su7a64MFSF211L06l/czvZDqW4gXF4mXJJ77S
H0ak6x8FoE0crP6NZvo8roL5nas0zOrW5BIiYGncvJfVKsH/iWFIm2KRx3ZH2x6tK46y7YJI8Glc
kSuWXp3pFYLbgMq2AVyjVRyMyYmOUb1z59vlvVl3r9Jpf9f1OKUqqG6F3D9mNO1ghGWZDk31zajw
wTySyW4ak9WW7wDjIql6X/6WhScQZnv3sMfFaeSQjj0xQCuP2Mbbrviso/Cprrd/3Et2osfgSpLe
Y1vPX8yRr3q2Tp0YTu5qfuM8r7jVVCrG/N5DwYwQ6gRJfKwdQB4nWIJbqWsCsHC34hUfOnm/eyvA
8Nb+UX7wqNTwaUn5ODnBMVTNbWv746h0qhuAZN/4wtnNJhyi3OjQyrUtSUzr4CX+ZG0H/Ofjedh5
AcpwvhcwgKdwHK3rlucCZfH4MqttfiZvwribfXzIJCuM6NmXGWYac0RstE2V2sgT7tnX52MRSUDQ
ytFfDTbW+3zAlT/iQkvdiU4VPYsrct7nRkSIJd0QbZC9oHUD4zmQ/ad5KOaLH0zv8Hx4+l2Omy4s
nk23fmnr4RV0ueS1ht8zo6Nb4ZeMohpstWT3gn1PpN6Oyh3v2abga3EXQpmrAxP0j0mG1jfqODo4
gCOBNPBBEq/qwClJYU+l00mOFjQxqimJoCaETE+6SlonptgiwZxQJxa0XLKVcOd5619DG7Ebx+iB
eWvJTATHzCNBCiP2XIfyMcA4QWtjm0k5/aJVK95GcduhU9/JQ6nTVSnjMrT1hdnviC7cSbqazP1J
EFckInqWvDrQGErX6b5x89tgcxmVAhYrKPZ3l0cFgD+JXLRBjuxepqA6/Z+JnSAlnbHjtJkUbpSa
meIHMm/JmC0C42TSRO03zXdrCvQb9ESj/eX5rqOHGRVS3uMWcH/EO47acCwxjgOGZM0EOatCfJG+
t/+2iQCIQcQLXBHLv6Cbrl3ZfM3t8NcsluAxrMovQMcQc+P6S48TVs7N/cwH61iCLniVevNVcG4A
tI/10nUfCpXjBXdpj7EUVScKa1x4UJDMuasl4MPRwul3l3SFJwu9zqOljByRXWC/d/7SnD1l81uJ
HP+RM357GVfN1O5FoYPS1HahT4qKytRw7mMnymesOp0t0ADP5tEt7aYCUg+aN7tGOwN+tx+QzJvn
au8EnuyVULZGRt6SNHgNXvyek9CXYJy2CcrLmheKa+0DToV8Uom2qvAFbNM9Dgu/KEcjaGuV9V3O
+/TiynU5L12OEl7ntAervCxfm95bKQlTk3otGxONaujL/GvC20JeBsLkVO0/dRaognIW50ihiwR4
2/AG/ytd6OLYMbZpOO7VmD+MTVT8ieg09dJNjO2hQlDGzVth7p1L7/de7t697qsgQ07PNSCZTnJy
swzUho71tsiheM1rx7yLijawf+IwcQApOaDfjcYAzzY8hXeAWZxwVzrtQ1WZmCfASYN7f97rlCPZ
OC6FHTAfDst4mIv/cXRm260aQRT9ItZibngVSGiwZHkeXlj2tQ3NPDfw9dnKSx6Sm8SWoLvq1Dm7
8myvbtYRljcNTATLYuuuPMrFhMpO0a8KshCaigYjT4mnCXr0IQGyNyyru1/XWu6sobiJE2lXbNOc
V0um1CJuPvaXfDBUxBySBIudxGRAyldO+R4DpJ//IKs7m46ea9dBHKhuznz9u9XSbt/jREw2uNm0
3QqFgjQcxYDh1ssJPa3H7Gyrq4htN3J1BrmxEFngimq4J97HqFsLXfh6Z7f3szNCx/Lo45J65uPC
Wqxkth1tyus+a77Ifw3B4ro6U08xPeCUN86UL3mUt3Uf9ZQiX4qPnzsinx+TTPYREy9r61M+vfe8
98cR9wZL3Tz1mKe0d7ar9cO+NWRxZvdhfilrIw2qZuzf9WSx/yUKw0xosQH4PPejw1+07tdBRjgz
xChftNGO8Xloq/mI4dALS6u17z3NMtjf4HBnWslofKqB1rPDtxrK4kY0NPCNWI4LpFTZYkcQ6DW5
yZ0YII0XzeKr6xixbHqCRht/0fdD6R9WJr7tZM8Ye8yt0Yizqbv04VTumcJuSNxhpXBi10bBndoW
lyK70VgM2VDXAAgehRiw7qfEZMyq591T/naK5450NgWf9HK2n1In6q3gqXcERJWkzDcVfhZkuvS5
bXL4IAUuXkshcPpSxfupmn/XqQuh3aI/pvVj4fmhJxiulXH/MLulF6a5P3FcTwTjZ5SAgqN3E2fJ
heDPeC5nzGxlVUwMYqtrZRVHFjIdzL7tAvQd/EZCe1j05r5W5RsCYIVNn8Ueqm2J+5bM4vX2QvT+
ojtuMJnuPrfhLwjC+tWgDYhtS/fgxi7T4ppskGOuX20z//QyPUn0OcuiD/UGVPFsQdfqbJGHrVte
dNGCZ+bSDDD835uq+ywSawrh6bxNmrY+gztaNqRt8Q53+btMln9T3F7q2ciOcT1XBzL3OMrJk3M4
m/ZG2Mr7wxH4IhE8yJIPU5irakUCLp/MwpspwvLm4hfQJXB5Ppf2WAa6Tt8/tUyMsXBwPnbJc64S
fwMxOWEcoFK00vUfaSwZpBYDV6QvGRZQg7eiWpPAQWMJcze/rJP9weCPmmNhzjENxCch/TIlgsMD
qeeuMZXcWl2xUG6gnOertHkshDqkHn5c0dX2IfYKfhyNwiwNmbeFt4fLxeW4L+waVuI0Pa+rS31B
BbmhlY45FgYVGNaihwCzX2xDnv0K1gtRteYY27SeboOEXzXFM/El7Wpb5UMfLyCzefU3OCSOo4qL
Lau/f3p2N51WHxYD4cldwShF4GHRB3OXZR46ZPqcrTwSbSN+08Jsg3WSH91IJVfpzFSlkYWe16x3
cc2FEOvDniTraYqVsfF7+y2H27v1ejVfLdH8xe40HcbVuYN1T0DOGp6x2jjIj47HLCqRJXMsrQkt
K0Woao1z3rYP/gzwBA/td+uILESgpx8f5wNOiiIQmbuLq0TbmUv7WmWkjLkefYazwkEYUsXRtNYP
22m/DITUY2sRKndlkUarbd33KbahHOCGPr+Nuf2aJpqO0cOdzwURZm6iGCFlWteHDOrFpdTJQpI/
PLLt5gVHInEBMFkogTAEmETEx9iQF9c08TgJOZypr4Fz8FPw0/F9dvTmYp8u+VuvD2GKjpSwso0r
8FmoYjeNcpumhDZNIoskJiO8w8cxka8xYTXIKy/QGOyIEa15xGeGP9NrbjPL9uitRRXSc6b44Jdo
8eYfV7oMJTILo3ZBPN/4xGsQ1i6Y90phhNfmN81MXmacJoGN0SH0LQ4MHIVmVCzeyyzWi/R534kE
VF7zrbvJR4xMT9W1kHXOtTkgRa/CVtokNt103ZXErkiTjOBXOrZG5bLed1r6maY+F6x8rGlfkXPG
Z7yLB7M2zgC0Lo3oH9Ap7yq3e0RLPPA6fnsmI2yHJ2CTeuO78mUEbMNDdatwlKnL7DTPldQCocVv
TMT2OSUXIgOegLJ+js2VdyrOsyvlPvgBwTJPO+0YHDnOL4ghrJrssYy0aZLbJkuKkND7hJodVwS+
Ml4uRvnYMLIIl10XWN7gPrR2l5xsPbMDx4JSWZjM/3zq+bVge1R96ydZdM7cZFI+8yoxPi5Qwwh9
Gw+pYxjRbOQO3Q0nTDUBkI5FfXVzjxTmgMmaafCFbTlHKBzXVpE4SltyU23uXdYMQaQ3TibeUNfQ
fsxpLW+RHJRfLogF90ZgwlNppjzMJxEJwn262Y0BBmlGoTadB3fZR50sTx5nVKjRigc2hkUCXu53
Z4pnO2MG5PSYuEeH2h/RgLHfdCuZjY9ZeT/cjrtCM/6awXj3XBbK4o96qDMR6PVwLe0J+xyGMgwG
L46RnDNsgLeBIx6jh4TZfOTI1QSLYDDbsd1uy22+RP7tNrGm8t+oN9ObSshGL5UpIcfhq411n7MG
14LUq72XxG92ih80rlc/ADPuBe5guXf1ZBZ3ym34Pm3na669+95r32BcLKEuBOm8fH0tfCuIY+u3
m+NwpE1NNUEt7ja32FgSgPI5UyUxOJMz4CXGqvwsQcseIQhdgjFI9lgu/V1yC4o7y9kDhk/eJkoI
ntQdGlDKjdfOh6J1nhj9GwzWTH3bM8rajpBR+Ajra2tgBsqc+d4jFF+U/jtHabwxlftjOfkLA0OL
NXXaa9kud+NKinJMGmtbwNIkTBwuGksCcHofk1iSwoH8Uc5Hc8iPfqUx/aE/H72XvrQEkv101/DM
8jPpclt5PWZxTI6u3K5FsiUa8N6WGNqr+d2W6RtlbXbwLHoiHE4NERHUU71eyBUqQ8Mv25R0HKIM
M4Eg2w32vTFaF04TIoBrbRHPkf9azaGQcuY5ROR5yX2oDzmX9Ko3SyB61WzXWyrRyuO3KinfS6N/
XdgBBUroETSLFbX2TJuPm0GaCL/AEpZAG8GoJONS7JsJh1ssuq3trPux8j/r1DqVvnU/AleipX0a
crQJeg+sqguGgulEt4GYQul6Gfr2a8JBdGp8CQmalbZ7DRJWaA8A/BQ5zATfqO0xRWp5HUZl8bSW
TzT8H9rknAvhbFmFA3oEA1NoIW3e0wjq93pNnhOIi0tUkyOC+zuBwOAw5nCnljV1orzLUm2+6hpl
q9KZMrHA6URggwBZ/Z4RKTi5t5VU+dAjNbYi/WaywPA203FBOS6x5Crw1hQ3bryqx2EFjcurmD3R
F+A0pJnYTV63cIeJKfJEezKFZ4er2T0JyrkIM8KNwl6jaU9orDkxDwBb8RCMmtlFawp+rHPqA2Gn
+7HGmc24GTJ3k//DntuD9SsjBMHpYBjNFcdcHwKneIbpYYGXyF6ySZvvWt23nri5naOd6c9ss3+J
ydbgHXkie3ty+xaWYFqL2/1LZaPjR1A2xx0OanzQyOmaFWOEtdw3GoAywtg5HF0LcwqRv5x+nA31
1TI/rXhJkbLHfdPHARiOB2rRT+YKkTMmj/HQbM3GBrFKQTD7u6USV8OmnV/aMlJTdmR/boBU89oS
SK8HuGf+Ml3tmUYMm1WEirYlBRzFfXEdTP/Nztr3fhZf2ZpsLRVv5hUIA6yK1fTB/80Pdd1sp3I9
4JHFQtgMUFziZy9zXkU6gacpIYekHRQ3Wfg3idPuWXjpRbiDKK0Gb94CZlY7qy5pA2nF4j6+GpN7
7hBu9NZ1d02Wd0xURIQlf5M6pGAnC/CPanEL6dCr0kl7AbB0Wqr8kT2xH0te/iJ7YuOa9YM334To
hq9Ob/+U5bzNTEc23KS/yhhumxOrrX4Lny0+Bgim4uQySHCNci9dfWdK/XnIQcToA3hIe803HXkg
2+/7TcHYGwH0xNXE1Si94wT6giA40ThTDdYGRj0LqsCfUeOGjFu3Uvn3hV1cGDFesOIxI7BlgKb5
GrfVVz/iFHN7HgOIqq8NEv7CtamWJexqca7S5EJpCRbF81+QxL9ihefXrvMn30mfSO7e8pTO7VVu
NvGg/8RKK5EKLIKOmLkUOFOCzTlNgWEBJYKhV4LV6Kz5yx2GHY5C5I9yKffz6IOJatK/hEI7bRbY
OjMTmCIxQq8GuVgWp8aeyXQrUvj21K3BUiz/5lagPMXtbkbqvalAZ2xDK+0YlKOZ+prdeQUmbVn+
DAD837HRNEeWmICtLPIplJKci96MD/3UgQAkQrmRY3mlHw2sBd3B7+tXXBBoXKq6akhajSaG/TAQ
YjeFeCiy4t1C050b/wwLbzovg/kqS/AQLUl2VntdfBhMjp2F4zA9FXnXhmaGpmf2Yk90raNTyFYE
v+zT9tR34nHhz3XJv6R/TaNByU69mlOkl1iISFJeBoRmS8fsOIpHDoYoobZMV9J1sOMSuy0Ch5k2
fmp32ynzlGPGDbGvH73+gx5og4lnu6wjwbphExffRrwgH8XTHb8gTvnulMIStKV+dZmtuiWvrvGW
0apmzhp4Irn4ywC4g8Of3TZm+Z2tzaWo1n2t7J2YfTIL9b5VVF1+mK5LlE3Laa3LA3FJ4hXmbp3A
sznass27D4FTVXK+V3I9VllxlVkF8mEEQuXtXBJdDfMUVzL/SDyeDcqtdv0TxhJV5UL8ZzirW3uE
TyB+XNfy6MzWm7c0kc0eLoe6wNFCBjNsg9HFdqr5vVffD4ZS2xqWfBD1ByYMlF/AA/xuy/iTpjfg
GbK9l36IlO6LedPrmMSfJlKXzMSG2KEHFLVrnhO33g4tg9g5DVngjGTdfU5lFnjVHFQznihhvpkz
vIS5abbz4BzKWcMIx4R/oKC3xh8pnZ1SRehNdzinduxrEmwZ7aZdWTwNA09N72+ho52zgQ/Ctg9d
CnwOphQ/YOmypueos8R2voX1Coccv28cMR4BcD13oO4K85RqjP5JbNOgcIRjDxxPXTFv8JKF4wqC
N/mLR6gWiHwWyLxS1IG3vJHz1cKSJeZAiTZzRuDVMgK8RvjtmrNWDh+5ICYZx0wvZsaya0CnvluW
9uSksCWzOuoQFr38qx6dy2i7J1C0MmN4yWwYBxprJVZCOa8WW4isgdcYLXCUPTiE9ANM2UPiAHxc
Bzb65DszJzGqpkCfmBRZf3gj8EunfN2vfvrZxh/wkLZFEZ9HOZ+wb7DC0HuV4IkkWadl6c5gKGgy
ByYlO8vL96inayo37YJ0EXeUvCzaZgqIHo3N49DZ7J5J653Aiqvcfcxog2Qeo1kZjc206bshclLj
vlJiZzv37GzcUL3W8lPv3ogj8Cj/+OxMvRkSbouh0GeAMmAVyF9Tjf7AuCcmj9HG2lrQzByXT9h3
ju7cstoZeYE3b7nNgbO/vPkoq/dumt9W7c+HktNyhHcKmnHuUVdT9PqYBhLewDYY1BR22Zt0/mA3
lVO/b8wyyFGmsmaNHO4l8zK5UcfsTcU/ykzCvviW/Kbe91j+CudQFGx2Qi6aiPfXrF/OjXCcIlPf
pfPeR+AxtXBN1QPV5GQ1p8UFVzT9MPE43cLfjbTC25hRMP21MOoNZkcTnEW+nwaivCaOjhGTMR+v
LHHQQA7z0bDV1p6y51X9xAgrOEC50opIV08qfmhRGjq8QMnXKv+5kIXS1t43PPDkQjDj/yWI2wpY
4ZA2Yatf4HnysYljNb80zifTz3D2/lb2kHSAZ2ybFrOm76veRvfIs2j73q6ntPLY4V0sZJ/xTmYF
HRlSy2yPT2q0o9I2DmX/NzC+bGO5a/MlFASqvQGHqJdE0t9ZLV4R5V+82yea4VUrxbXr/I2ZXSbI
GbjyAmG8y/R7pgO1++dqeDTY4lWYz7FkWll8emxklurYEKJfZncLJZeeCUQ7tkyaiBbK5SbRgBpR
7CCiU4yfWghMM/dFR6XkeQYW6UrfzjpmSjcTP/2qR8vc3Y2AN13BQUtMxRv58tJnR72446kfUpSD
JtSn7ugn4iwNFBzvtoPrJaVg64zsxAXIuu21uUNYfG2FOAl73PtVfNAV9Ks2IYNU3gwabUIhfgux
TANv5dxendFirsqtzqDuVZX0xFl5GXLQByXINdCIDHPdD4sRxq2ypsmls19yDj5vfrQsXDretBxc
o74bk/aHs/gjKXWe606PDAq1m+jzWHv62ewyYCNKvGXgWHAAnfAZ3qkZioXTx9zko/ESd8sJ6isK
Z1n8IAsWUTEBHnKdIkwAgGXWuB9kB6SRg8PmaG8atfON9RuP8vOAcBAl3fyGdZoiH5mO71E/wlfE
UQILMyckVrvuyZ1JUNkC6yFm9k/GYVx6Rv0yZOJNpNlxJAPB1JvefFrv2Fl0WoQTuQu2wcSLuPf2
Q/9V3sxDky0u5TI9s/4MgE18xeeMnZkFVFlhbsEpbYn37MpxrjZqlOe0jy9+x41OLfvScB4PjXlc
PbZYOeVJgCrOtZVclrybrQI4W5djbMq3HdSaUMfYmoVy9jq6Wc21TrgvDeLp+DR52Sc5USMzLmGJ
8JpPyBwNFJTRxGsODgR5E9Web3CWMzMPOSHPlBabvjeQeisLq2vr/K2ZJYNS055HA32wXu4nFoFb
rnxWEClH2X2SOLozYhUWlhcYi350i/S0ZulhtZewmjPoa/KnJNHkGxg+PU4uy9rARJo3o1a8kOnb
Wk2Gyl2e6hWVCGEKi8xzVw9fboEhb7QRHduvscPYZfQ7G4lxmp1yQ14HMoam8elS5sJQ3+ltpiGk
cYz47E7FoHuoW/TLgTSIWgIvjXeE1k+qTkN9BoiU+t9Vpq7p2B9Y9W0Q13FfPAaRid0FtAYnf4CD
YzMoLqYLF3pYD/xKunUHlOBSoPfjddjnpnVY4jKJRA4KiDs0B0NrEVsc9OygJnmFDnuZ0oQYyLjT
NMAqvBjlEN97RXVhceh11p37trfFpmYN21zDk2V7E+nNZ5xmuEPbcBTa2Wmz42LLrWZlf5kPoKnV
2weoGgwJK65l7BZWbhwrQhuY1HZ6ga7fzl9Q1ShC/LtOajtBBIm1pfd2jFdECP3SdDOKEysHSKLe
GgjIQADIDGygbXtDOt3kaHiLBc4+8h6hdHEYogsfln7dd51zRW3bD0vzrhGYJzmYYdLRuVLj09In
B9OcAzra77oc72dh4lVhM1jRQEeSGKeZ9cHjJ8jb7PCG499J12f0bOqQcboUNZlg4Jt/aVFULLOi
Fo91/U2X5gTsz/thQdfOGfglcOG9EKQtNpig0RXIDG/GdqISJh8TZbP3GXPqSDxo1ej9eKW3MzEl
cR6+m+W0REaf/XlmjFe1DBqBODgzCMRO2DKSAhiG7eTBs+NDYVHAztVz7drlwahu/E7bOqH07Eu7
+FcRqq1Bl+Xr8uLSZlXGWB0Wk/pn7GZ6k+Gc62a56dhHhPpsP7Har9iUWvGG0RmXU41JW0PvYX48
9C+91LAHkDfdYLGgXNKNb/Y9FifLxtVkoifUDfNSQQjbNZRxmjoGBG6nf3RD9ZTo6r5bUWv9FY9i
XTNml9pcIkMn96yyvzNX/osWMXMCiTRwgzyZNPr0knUdwV7pLvWI2dybuHxnYpOGWz0ks2c9NrF8
lV5M/Y48H5gzYT7NS9u9nuY4rn0VFLxrvPmvfev9sm9zJ215NmftnJjrFmv/Pikx4Dv6GpLdCWui
Z0SiwQr6d96InJW4807OjATA750SpQVV1+j3qe59ASLlNnHxNuPzuXOncULtyx7NwXmCBkfqNkaM
ERzdnU24W8l/C1teeAlQUZnyUiXrhxQubeVp9gbozGOnOcPWaNdhl2IpmJ0b7A035oYwTXqdDKIt
c6Yd5zRv9y2XVCpu5AjpM2msDK7nmL9YFS1BkWVfJCW3ehnjlTKGMNcw2RglJEZc1I+ECMsgTZ2L
aY2gJmSJjy3foyOAelP/8mwZmQiQS2ZJp7KnXc7M3JbunlY+3+Rl/wos8CUBqkcs6Y4o47Ex9LdB
n4iMThFlUxxMAiVJmx/JYBuU8HwIli6pfftypzrBzmb8iPi9JKZkBDDvrnacA4VtkGtlTOSHCnTG
5Wp1zLEs6JLYg60HM1mW7eBh+jNHXF66Ic4dxeLG4UvxFC2BTRSG6Zn94Cn5V7vliepTBKz3IPGP
hXirS2UEtV7d60tCw4znpynnqK6468rC6dE4ag9CeetFbSvHsPCzm45uvhWij7nb7QtKKZ2Zzblm
t4x52RNADQqmq+CDJ91uv+Fa/BDu9El7fs0r716uQ34yfNUFmgMrvzQza9t69WdVOL9pJ+a9zcpX
GpC63KyqeOxUU6LEWRdr1Ct4Jy0RZ890tiJLP20xaPSs9JpO0V9a3X0ydJyjyhk+q0nke+bVrKyc
5zYEMIQ8t+60FBNLUnziWGJBcm6e3YG3eGHoqEn/e9brn2YEP8PVu1vLmfpGx36zOPYWbggaiKFf
vWrRA8Pw0ygexA9CBx2Wey8ytE23OeWgEDiZmVUU6bC1uakYuEbNWjwUcxFQ+cDLgaFn5hMxTKle
RF+P59Wb1M7UEvBaZuXhtCGHFOJCxbSBheSb1Lq6VmWVnIYuJ7bHGoWtio2fxSjGPTQ+XqTWjSzj
ZhwyrJb6oOV7SChVF9a8Yg6JOSXTZ6bhd97q/ZEEoj1Zvb0iG77MCU2nPxF1zOCLdAC6N31sX9Lc
jYNu9B8GljZGnbIY+M6dAl7SHoC4G1eGGsYFpuYvjg5rN7W6deB/m2/dqj70zfitRppag4uJP/jg
dIm1dQjCIPEq8humIid8LpeOAn/IZdZSxWHzQHvD57EjdzC6IRGYVt/BCDdRagoGPJtyTZeXZibe
c7RZKYXn1R0Xn1bDwEYzeD51qdXMDrOwuGJ+gK8mPUirsYsIh4/Ngl8++eFuNYzJ/AWehVsMogZM
mqGTFOqIVDZkCqt46x3JYsVs8bzvwYbLBHF7zICMuWy/SC1j6uAhqu4OIC8GPJ6GEzSFYUT4BCaG
QjIiFTr5MHyRKYXdjIQIVlWaQziNOpFJlbnEGoi2nMlsZHgKADNEml5O90SqtS0XX0+vwuCb6VRV
HNslnu6F47lnDe6TIpSP/FPrekRYYD0Kg/N9lt20jR3sZBjOnI3hdT1aBg7jycHG6QrkFJBwZNqW
EcoImQVD/5qnBvA0BySCPx+xDaIR1gO5HkAJGyZyIBmn1QcfzKIBO94my9Dd3PRe/sKmSIDLTed7
Qaz5JKQrM/7HVHeI8gbyxyR7/WCtS/Er9GQKDD/7LHtkD9P1u51fgVftQQrsXNJHzzTUoGUdPvMA
yOeqzl6bJiqop7o799bCWk5mLPY5n0aN1y71zz7+kcBNsukAvCsNYltXH63vNeE8yPKZ9ST2HvGw
vwDu8jatSoYwG5g39WMJY01TPx3f3pszTDWjv6rUI9UKfee5+OkBp2QP7BnyiMSrxnxyyTft66pp
I9uibcss400iIHMEt3BWN5psEcW0xHCCfKraV/5Qb4QOVlB5Zyi4t0EDXrHDcoK3rxoklvnJYKq/
Ln2gq0nb39B9Yeu07i4lzbbPx+SmFzmN/IibpLjCe2+iVhbs5nOSNeLx0t7Y0LteEmF5wA1Bibu5
oDdtjGtJiv1ApHH6trIVomdjN+NZm3v9Xva5elB9UdBr5PqV2PCSMG1ybtH1TIESUJb2VonOCr0m
Xof9av1vQ/e9TbPEC6GJYVAE0AqgoDiarDJsF7k+Wf5UeUx9azwE42iXdmB31Jug/xg4j4O+1ROA
WpLvNuwz+c/0BqK5Net6tYSeD2QlQcWSSkKY+rcp4ktvzvp3XDT21k2c9FBJS3wzLUlesqTp8JJm
M4gmgOeEUkzXPCRC6luD87tlDpMv+gZbkL+GSq6A1NO+vPNXE1e2z/PR6rg9lN7WLB+3lv6LE27c
Yqqd73oIHgGbqFBzQFnj03cJ0CVrif2HTxK/Kz7UZ4yw+VtnehyEQ+7f3DReBBGXobxKwI+x0wn4
uWkhfuQmY0LTNLJHLTVxctXpdbBXbtnSOgxj8TmkA875mm/YS3s8WjMgDh8rt5Gl7nmYkwtzUo6w
lBammM3QKsuj0djrh5bciC7OuoZFr8u7xpsJuHalCp1EvybYo2kb+duyP7jUbUPGBTLEsCbKUXsg
uocMMFZYvl3noR8wSzIpq2xyI0T8zG2rqsc6Ll+KEXqU5z6jJf8rfQLDG2m53aadZuY6AwDHKXnC
9UzSQNz6Njnc+379UCwkHVgK/+p6Eswk9SgZrXJv+uoLmRt27ODf1W78ohmjHdaai4TVFDSYWBpe
dLskGkPMedsAyDy0LMEjK+LhUa/HcT/Dz24sRnlLC4LFKCLKkM/YEH8MbmPgw15KIKW914Q+seqj
pvIBk4oreKrGjW6b2b3FIIGJyrevyccc8DthqxDvMoN7al4Dc8NmzONfzK2PUOs+k4aEg0aiaODf
Z5kb3h8X5uDYQUeCt8Fp6ZyI+af4zBP0N6/YgzvZkT2ORmxJbHa9h46FxWN9KT3GmgzHKQhks6+X
uIgcSL2bthBP7QrbMUH7rzG0KH3i7iKyzxQem6Cv/L2GRqiZy96ceUjmzlg2RkmgX/NicRlLvQ+w
7RqbnHnW0TVA4OuCmqdfJP651i5O/UQMpbb/OaMTYZuodlYMyLHDT4j3XQ/Z8GDsoCBr/4hK6dWV
60t9+/jttq7Ts4W+mTLdRl613dDNOww4eL+OcWrDpKyc7rOKc/vPh8sXDHoHHkOiX8FxJlKLm8rc
tWZq7P/vb3ryjy9TUnML6rW3SxLWbwk0C0YKRn9orFsWS6rPEpiKzgq0+8xsXWwt0j7kPty5vWZj
NGWBQhnlnW+HEwXOcwdoPuoxwRxss8DUZIj8N/VrwsoMedEocz0a2zKhncumCwhIk82mS7Pt3C7d
xRPEGwJ7LG69GSSV17hf/lSmt69KhAyGjN2Y5MV1hneCy6Pr65PGlPdhGmivU45EgI1e+yhBL+JJ
n4wTGeT2trsZmyRfK1puOOd68eKp9a9btBlfTG59x27qkNhg7BAW2eq8rE0iPKwVo35KY9N6g3w+
vhdV3V9G0cbF3tWBiBoa+fN20WgFjdg6AaUo3lyFYVyv8GpbDaMrun+5K1s5Pd8WFFDxQuCGotn6
2zoFkKmBgEPRx4/ZBglDYGcnygRNbXVHNndNpkVFUxtXo/SmnZX3UJ96B0/yhPmVWp0gQ9y39tWa
Tf9+pHN/9XMFtrBUHWDfpTDv8It7JLXA5nLt6TvOVy6QZrGOtut5B6eY5K/ilH6O1eh+VyCe7zzb
EYeGAeJdZjbvrRkvMlQ+FDDhN1TqbY3BMAdrxPyPhBVp1va0NnA1ts2M9FotrXksKkuQimD240kG
hWvdOGloVcNt00HXUeq3bBJjhyUfEZH8AmM5Bb9BTbu1yskDj5UwNcuH0sBiSl1/R3/xPbqMUcBl
1yt4+F4s3xm40auG8QglJXP0UAkL5r5FcwdTBd69kk2OU4fjmTkAZfgvS3U+89rKAoWGsevjSR6I
IPxyN2i/o6+Gv14CeMPI0kSDyLuTgl/G+MC0F8yfbPGmIMmcD6Vx8MccLXcJbuA9m0poJJ3b+VGm
3nrnLvn8KmLoEJ3f/ADRfkXkZGgQ9+Xj0Mxyq2M5Oil/LllTVvWyokUp5OPc5K4fTBJ6bA1z+bNN
nXbvWuX4wQhLNNsxAbfOEjxT3s7COmqALuS7tirH8cj7B7cZZlIOTZ6JP6M9brgyn+I9hU35kJVW
dZ3YOI7YsjTGI6OB4n0tMWsy2wP1otcWhFTGLFnCIi2tHyMGUcbJ0mwvaLr23THZwdnNTfqkCVgR
Nf9w1wl2QXnLQo05JXTrTv8xGn59zyYWHNuZU+6SHis+HvPpUCAlB6IzWKxEpYifZc4Dw071c7Gs
8wuipcYVLwu6K/wGtsFIzY4z7UwOpwHaBbTVTysenxtNjrrsT9RkRRcmouSA7erNl2PMNNlI0ovD
6ur7Enfmkz500zk1m3jLQpiK9o6BKW5+Qlpwf1YLG1YhxK/iPxwNbllHbA4qf/M4NdkNECd7QvTq
DUJcRQmBXaHpPOfdsd3iQ9jQUPMOR0mbFg9NHQ87/CTJBl7Cb1EIjVCV0A69b2CbHAgOVq2+InHo
zZV9EevBT4z+LFxebRwhLc7nQtnyJxlJe0GrAI9O3rdgITIwB5YBMNGbq23qj8nOECROlwmGXTsW
yROOG+Iz+dwvIeGN8oD8/90PnCPw/lTInbMdJdtihWp33Tpb3+l/HJ3HkuPGFkS/qCLgCmZL75vd
bL9BtBt4U3AF4Ot1KK0UofckDgmUyZt5MtT10mGM8I54SdCuTFbMRNS/su2cta7mh8qOHnqmR8sU
TN2DLHJn56UCiDSH8aVRkHystVqT9BnJaFVyD5broQVqf1aieAy4J+eLxCR9kJXqaAOhWAPT4lwH
pHupohh+JYk81J+AOE0+4eNE51gO7iwe7To7WXZoHblTgs8tzBBjpyMevAFOXNAXwAEBuzI5J9mX
UWVGjs3ldmNmX9gtf1onfw5di12kz7i15+l3E2jih8UujkD8WkF+9j3WsTlz6XfK+5MIPO8hVrre
jNkcXAJgTYe84QyTpIW/dJz4ZKdMVu0iRKDwoJwSHkcTEBCpIdxPUGgTpOQcGJVpMdild/cbKL5Y
5RKLFSQ1pAui4aPGBo5JjgekwOtu4SyCJU5c4zmt+lfDkK/air9w9l6KGr4zeVhmw3M8UB4Yvvs+
J9eSSSy/nv0wzY63CgPnNhRTvKPcBcKX6/h7QUiCAgX7CNfAXXHqtJaCrW/ZgVr2zP7fzIoEKoAQ
ree22dYOpY/J0nTUCkwPsrRXDAdlAcIgUmd80TxSIknwaPftZwTpeRu5GaPbYWzSUyyCX25xIX/K
dv6DFjwwCu5uHuSFpdE3HTvwwPw6q5qvDkctkGPM1k4fv0IzqyE/QlWvq75Yy6G7QqIkWMZxYSQi
gdXSMzd1yUUDEofaMqj5G6fil5W5pI1QXSgrem9c6xO89w1K4B9ojxMwwI88714pyvscOixi4Uxh
ayE6Cp+8NxiBnAj0/Cq0vNqKMInifIit56gM4vF9zV4Au5PkcZC8ZPdEZwG8NATdtpjLRIJQHo/T
pGn4gGlJuqvEuWCgZyoL9gAw9ut0tzn24ssQjJ9qY9gaKnim1NVZZAFgQEPdTQE1Ebi6F59jAkbU
M67g9jBQVLjmxcQfze0ChgWiwTAnB9TrpMKNH6h469rN1QFXhHfeiXeh744HabrIBZ6JbA5v8aEv
hn7dDX36kme+i+7NgTsCRLxQNga63mY7yZWN/hgzf0W+UT8ijp5Fm/8MZTX86HhsdtKKKYrIYK3V
4483CMq6kM6xeQcTB7ho+PMgLc9SmyvuYc43wsCjcKmfR+/39M4U86OOi+AKh4sCXFc4zyEphHe7
UbwoibYu9+z7wsy88h62JHcGkA1Ct4+iHmpA0U0TpUcj9v/u18CVAbZ8PdB7dZr8snyquxH5rSTA
FlUT3omSmjSKBYzGrTY8O7+j9m5hAIrLM1mceucaZIzAY2usrw7cR0YxFqPqWIOPGM8xDwGlf8wY
vRymj09lYCnyZlmL9D3z2g9vNh3q82CKZyCm0WOSU24y0+UEKZdQVbzNVBsVEZyk42rGvrJIROZd
ZTv2mxrWy6YCiQaYXeVPlTk+pg3BOYvZGGmoblNGjLabRhF666g9TF1i7b3rGwsiHc0mJuyJmB7g
wbCI9eCe1NObqZV1jUyFwZb3ajFQWc9PgKROsvRU09lGJ6wqt9i7yCs13sF2469E908z9yBXlA0T
Hj/E52Jovv7+Uk3dOWgh4thy+kARg1hglTsVUJVVqjFYl3SJPUDdKZgCT/YSSczfGCI2VyBvbi1l
GxuSj9xFBXkFFDg6yYgSjzQQkIDWf6UxFReSgdwpvOxSc9/n0Gmgcpm5BuxAd/qpnZtLFwClyXXB
zkQOwxXx0+ixr4g8AhYecj7LZdPtEi5LPF7OA7XQybKzQK1wfUx5exPOvyTlUM7Ll9rrGQ75zVmU
JBJwMpcADFDXHGa/6/Se0AT4T1mKw9mLZuddUmXuo11Jyi5MN95LX8LF9zu2j1HepMVpsnbY3txW
nC2pQZj1VsATArmh1inpWAP3qDmRSie/8dLW3BvBUNWL0XW4RjQze2n1A4weCww729pBiV8nAOaW
yp4wENf3oWQ4JwdDYUJzOBcsm3sBX5NHu8T3eEy62iR/dA/1yfhtjnx306qYSKzgwLClO9LYZqP6
i0gfMluFUddjG32ycTtuLNV06+HOASGO8KnorTv0Ap6oq+qtaUWgsjqoz1UPC77C8gw0HswCnviD
1EiXOEdPXpaOQPEq2JXsVfCnnvza/MKQwr8kx2E1Ni1WYNtpj2Y57ai7V5wwy1fKIpvv0E6g0Bo7
+MBbSTHLtopqAgeUvuoqh5ASRriUbQntQjFvnl1i/E465qsm7+RRl/2/wiVQCrtrkxWSmHD7bbqC
oCjdZdhGPX/ZG35FPaHUDKkycgyqw19gcBWn0QT/kGETciX+85g7cXlkkPsSV0KtI9PnXpR3cGup
Spga6+pU7NaQqWmSz3WNzDT5S95esYYqHa/kPIpv976LyTxk0J653TJAlcPClbffyZCxKNfUidXc
nWQp9LIb8GM44+xvspLgXzaN/aoKeF0hvF0aPHObfowseFZ01eSYC758g+qpiKc5xvbogCgQo3f0
Kek52I1hrEprGLcNfeIcyzFpzgM5g9nUd7wiFjVGt1xKbXLrpFIQyagqNy9C9+MJdh7ifxF8tmr4
iMKUhiQZfXijflcm2EOj5fJRWj5STE2BSi01XkHfYtElO7LI0v45LoaQ40Xkvno1+7eaCbSl91bP
4T79s7B9Bhaz6ywp3qlhIG7bgDBxSHNicoTSMt7yPHC3fIfY0mT9Fg49Z6eC8l7qblfJZBO4Il0C
xyf1dr2unSdh2+IAPLp8bysQcLbzQHLpuzYwWHokzOveEQfuZHJjD+ZrlHm3tq3ltVBmiu4uqpsK
qoj2ae+3ccTv2CcWvitJrlNWW1Ic454ugK1hNGLdOmG1Fpxw7jGiYJc6rk1ez8pXkKgYP9qpt7QM
asRIAMdLMADAbiyBkuKidA3KfJiIJ51DGp44wA5QZwJXrPM2fe3w/i/jVLEv1VN20V1BzsCDu5TG
MT9ukNIL74QvRkj6WQp3d7d6rKiSyVA005dKAkeKADMzqAs/i8kC0Dek73YrkIRKUmmgVm+6GW9W
SJQhj29sg+WDF+VvnQX6O44QhIry4ABzRZrWH9U0wy6Ao0PDHp6eB9t6n9xiJ8oW/wR9eCoDtEKN
AklLA9iaN2OTmO1Ps8ccmQGMHixqmuj1w+ajULupxKIiUzwUfMAJTVYmiuPouJ1wMiLCrnL/NfTU
o7aBPmPjjcE4JNQFca27oKzcMp1dhqDYdJU8oFgddGXSO1FT2zBueRUASc4bN4CIMDwpQBR1TcWL
SbZhIOItMDjhmuKmyUgbiwgv6GAS6Mur8cVJeoPFtqIyLjhOER+0l7j7iBFLw9oZWXywa0IafTUf
oXVdJ39+7ogPCzntqNL4VlzrF/R0XelHv0rL2cVoQCmGxtn0lp2bnx0ao/sOJL1nPpkswECnpcnL
HBbPvf00m8Mz2UM4IcaPkVRfcWtu28hYTw69t1AUkvYs7jBman7MmYan2CCRjqcuI/jkxxscGUu4
k4sxwpZO5KeJ62sFW2oyTq3GfGP7GMkdvMzTwgChbo+PjPQXuubH7IZDaBsPsuToELvHxqRhouNu
hEmg9LB4kmM3725BGo8gsazs5lH45dYCHB6AhKAQB7DcREaSed3I8+3fJokf04XXNFirvPkr+O16
p+Vw722GGVqTZ177wtrYEdqTEy1hq+GjbA+cIXdS3kr+0YC1NPcsLk0liVpczWXKUwszfmXEODgB
Q8fib5icbxrX3hoe6QUFDnucx9iAcQk3ebYNZHfAovXFxAlfjqYMwOf8MzJW4p5LAJuA2sqygHQF
1dWPMfzFMcVPBnAepeNVYjMg88jkBYQHI3zHwVuIizFPx6trfbstwVBzPhtQ+sbqsYH3n4r80ITJ
PjDlg5d1p6yuH4apXqFrLaJcvkUzX2EwRk9TYd1UyNLfeNPZmOZXKs2WGTHqFQnRZkGan+SgR+kj
A17C1N9VOu4Tpgay2gAx34GHPrXkpy1addociU7/aB5u8OK/4wh//H9LtPJeiyZYd5SDNyi27fBg
k8kARUq/gXsq4Dkzo6JawyILH28MGn7vIf4AOX2BtH/W861m6qBGvpQZWXjycOOgUaUlQNN47XC3
jyo6PHASgqHbxET6/PIrHRLOi8G2bpmSYu5N3BQ2E83ziHYN+AuZgeUv2DtGApB59EwnM9B1EIwR
n9Jl866+CYZxX493RVKdPbNdjykzlZHlnYslLh69nPxPV4pNQ1kI4EZ+Z/qL0PtQU1aOcPaWNgkL
E4nwyEZZCDf47lgMhrz8Jk737kqDpf+OCScE2k/FNhluWLQ/GlIlkr4zT76beKE6Sn8RXy5hUeK3
/leG73Q42lS639P/Zr8f+25f1s0x6aZuXYNPn2IM58ArT44GBpAy4a7GY2xidrI6/6lPXnMMrbM9
fNNqdwQFwjDTr9z1XGNeLA2GIfGuVjktkjGGqmBrUJswUMTbS6wNgI/fYf9jq8Y6z/jto3WtpRVA
klDjlvTY1tbZK32l734YvFKd9a9P3XatAQDMwmKh584X5iP7eHYdEhwLkW9tWjq+HDX8shhQiRts
qcsim/ebuvigKMREIV0pJnWD0WwaThtN9f/7e5hVA5OSZHVevjvKU98kQr8Caa/biFhv0LQ3KdtH
2Rb7CdBPhWjcp/6dcP6rW8ncoMt3JXgcBFWKYFhrqKChhuLRjB1U2exQ+ATQsmjYiYZwPuW5jX6q
DZApnFvXI8PUtiDTp+M9edc1FSsAgdxVQyIrr7KtqFuT7Ra3LS6ZuJueGy+HdCPOk+f8G+nVrSgS
GxLQZcMs16bhb3rq6HQ0HQyPEGLfVo+FVnhEOG/wY0r7JoM3wXwLMNK6641z0zxNvJHF6JDiJujY
SG+pXIh9k332+O/VqXgFxoshvfFWVDtcyLieArxkhUzOMxscA4Vl10JecMztnDv7FgcEo/72sfAg
v7hq3sum/E768axcXy3NVJ+EQwDHr75HDF1rS5B7KdWXyrJT1zNs8nzakMKgxB/Y74m9U2zDBDSx
YkiwBpct2rHd5m0M3XFZudTZMjfHk7DPpPnWzuV51PVbnbKjGuIxztuzMY7fIix2CZFBn7WxozvV
qKKHAlPVlGdXM5vYcEpCGfbWm63L6BfvvXSvYayuVqX2PqUEKsluKQGSKsUanppfVlLtkWxBX8c8
RxzHLsHQH5mQffejV6/KobSWTea9mGn5gQ7BWKx3nb1KnXxlV/m/rvePXtetAkkMWhDoaB14cnXi
bmO3HQhlZLsiDajRSb+ymRm4qLAt9CRWm9IFFWUNd8v9hswncls+MION9UyDM7DGVLNGWeOpuY+l
wyCeeVvki124+5ivwOvbV6Ps/wTRMMNGRYlU+5wym6W1csc8e6VsA8v3fOR0FS9yG4tDLL1DMLCj
d7axC6UrV8kwrKFg/uIn5IhFpjliB5/lnUhZM5qxxD9rJDWRROYlnOa9b7AgIH6l2EhDJ33mwmws
A6LkMZH6UKHaMZp6Hapoz2r1JUfK+Cxe44FQaSUKLjO62pOg2CNrbgFzv3UJlEyE92bpBqG79PFO
tNL+8zNcXEV4G41i3RbzRlFo69kutjWo2/NQMihIfx3ctBQphjBFYgpYYG0+qqHoiFEKWvbwQtKp
4W21rt1l5ILwhFCEWc/MlrxGMIK6g3adbwPTwNKxeXprk10WKjUnLms7TnRmD1H0Q6nUBlo7Swvm
ZattKKYuUe/y8gU0ybPTokJN8YmGgC12BXfdjskvVhQcXNL7NKVzupN7lzMdpIT/zYWeDc57I82I
qC9G3l5BHfA3qYVNrjnMUclSmPUb7QVALetm7zb2i+Y+tmhV+2n3MOnM6sMMvA83rXeyng/4VflR
KFtajI75XFnqdbTrJYwaQBPePR/rA9gwYnQ1KxchRjD/2EyGv+g75v52NkgqATiuFV7jblwAISc/
AFPotdRWJ8Y/e7Rh/5E7KBhl5PlGteU/8mEvnUXfxBS8JVqQ3mjYNNsKPcdG1qOaI0vb4+jeazS9
J7tzQHHe0zT+sZLWatbdJ+Hw8xgSa2iLvjzruFqVVLx1hb+VwlsphZE7ci7l4L9Ck/tskv5Rewyc
jEz8cUGjvPHuBXTbrdPA4I8n6FfeEY7xF3dUezniNV/2df7GrALYXDozMAPaCD9/Oeb9dwEnHCFz
EY3iAYmyenQDe5XfXcY9ahSHN83qqUtj07jmMg8IZvvi2NUZD0S1omjm3Z2Kg271Ycw4TyYfFOh+
pE64lJPcWQTNQzvb3Hs0I58RBDYCmlofnfSvY6evyPgY6bisC5AHQfkVMKtIHf+zbZnBzJXzr6oc
IJkO46b5qZ6gPUC4tgmqNvhGEuyazeQsC+WffGwfFlacFZT8HdVvjL2j79Lk2NJ3p6JLKeLGsKOn
teYM4ScEswR8mZSFBwwLkwy2hPCuUUKXE0X0YsbRIUimV78Cth/zWkZ/nBAf0ik6ODQVu7nz08J0
sqj/w9OJAlXFZGVB1GYRN9twk5oxPQJ1skt9c1/G/qEYK72hkhDTLHNGP9/4lHR3tnXt2Q98F+vM
yPGsRvRap33xU9NiZVvRb+GZ/xqZrbpaEHD2+/7ZpIGXavs7srt4Ln1zXkpvuo5dtbHz/M+ZKQ/r
OvOQCvkQ5GJYS29+mDwAdXHbv3t03ux8cJoLEEonoeOvwGlv3qTeUG7+Bs8jaVtNr0FkyGVMmMHt
baAS7gVu4pPILbhS4MQWBcb1xUD0EY3L2VQGeEq2K3kwMgfgh/B9XE6W3GRZ5C+LzuDGNTyYicbd
Ft9/SG49RR/eENmPzMNOjpFwl4veSKkiIvkUymmIN7nP9crz83e+POCnbYXJvg640gaSXG/wU47J
joaPc581rx2WJjUWmDI6+QkG6F7CyB9TmD9UdlorX4iTEY9vAL8Sgq/NxRkmaqqxi0A2fkwj+eCQ
kkS+XZe9eQyHeAWf8NgUfGdo5oyuXSxN/fwOJ6vjUi45scMtyLPoZZKo0nCvo00aYriKjAYgpX/0
I8JFfrqDtn+B3bJ3QkQ2twWHx0RmnLIV2fLvoJj/cX38U1N8bksiVylVtyzFw7kshxd8B91C8wIv
Bs+Xuz6bWiynSDlYnJwB44c/7JSN5wn6m1UNn12eH0Row2rMMELf/X1S7gPq48RELpBBHgqg2FHu
eGsgF+Ed+GwyF3SE4NCEWcrFW9W+WlSrFGX1BbqOXo2riyDXtCHCokvSBkVpYfjjuGUksHToIWz7
/Mzw9pSR28/y9KYG61/YukTlyX+E2dbCA0lyBk4LloUB5SgutmlMQZ5yz7YxrB3XpJiFoFVdzU8y
GR4zlHTIA4tM469LLgwwNwJ10VUE+QgP6ZBvL/QgLQz+1hQEoFDhFkNtbNi+vrwiIYDVgj7l4FeE
7u5e3tIVhDLT+obu8jDFjMx9UHxZvYmYT8UW5ibIHmFfrICXcGWNNaGPn8aDDJtXm8j3VzXrGd0p
SybtnBgT44v2n91wv9uyinmzv2e8nB+gobzHd32n5c6OtLVwKdH29LYtx4XlqF1izuyh7a4LQvjQ
5Ne4zZZW/x161pXxAqcRvgyc1nHX7+sYdwWRlcpnWteH65k8TBLN32moMA/R5UWdbiizNSPqS8Un
pPPtXMBDZAa+aiTLi5qHpzyznszaHBfaqX86G+Q9uEtbMRm25vfYwY6FFJQaHNkBGO2roMQZKhER
hQ9JYno2U0wKThQxISbubI7Zj6V6qg9HGNX+qgfPGBnc6vHxBbAF8YuuixmPIwhJpr2AbET8p1y+
CtwgvJ76QtXSkcYtnJn4J/EyL6a4XDt1sgRmsZ6z9sHCzMpu99Joh40TWy7GdssTt55OEPw9fJFE
RgnbUb5B2fHLwPdbRcD0q/zShbhiMn+R1uk6ED1Tg0afZ1fCxuifsKSscMJuB1K99BFxm413Qev/
9aY/7lq//EAwfrCg06Vm9JN4yX1Qexd25pRidanfE9N4d7z0FXBgtqht2tuQh1Z+Wl/LzDplSfzc
hhwiUoY2Z8edDsjIoCr0tfbFvq/iYykIaFLtpMDl8IWmH65Ha/nsT/vazxO8MyZaY4dZbxqD36HS
hFxMtr04G94NHF9u0+fHYshfG4tTcBgxfCSrfZAA+YxYv7HQAsqJnJPt8MVQoscN1BfPFYru0nUd
3kVqJWNxkrJcFU1xNh08BanapfIexwkaEOXMvgsre5tD4y2yMbAmopmB4ZHfqCbrrBUvqEUfOCc0
kggjcwsZJuk1sJvXNiGrSIPuzUo6Z6XJ/DQifHS4pwyKdmLH84P1jFXvPNXlR2fyTmIOfqAd4JUY
yTbWaHcYV0/xLEBQi2BflnNIXDE94q4CITQFW3gTD/Sx/fa8d3wA9jmIP5wJsvYy1O1LV3NXSyut
KaVSXLmIsPiUIhUKRQaawsYVfHgDDWa055emDl7mSt1i6ZMFp0xcaY4+RkvFCA1Jq85VyxAFZkkZ
uF7QHsQbMqCC5OCCTlKZat3FrEOTeSVZto8K7wmvVcbr3gxsG/Rf2Z1/8/vwWBvGu8UsXbu4Sjhv
LamffLZtg/G2rUZuM8E76aP7a2e+6Db+szrzmwGqRHwAue9K2KBk+TFOjkDz86lcJ2lU7jIfG54e
w39ZguwXg8xnlUFyDwP3aNHOl9T2dYD5mCHwxb78K2nvZvh0nVqPsfQg+1PAySbEjJw38ZVS35eE
JsMk4YM4HUIOZVxPvutfZILjCGT9hK0wPZtlcdEusIyiCOn5pdsBTK41iWIJVv2X6/Mdxk2hGomL
q8dpRc31Uo/zp8c2QCb0QunmeUzsvZHW75VBPzPwiGeca7RnR49mRRNya8H7M+WbkN7NicR6NAvo
qgHF3w34VbN+DHzrUt3fHZVwSsZtjZ8pYVweNDJBjA7v5u1NOnm3mJn8Kpqy26z4FePcfNAhh5cg
f3Qm6ilstR0RwCXz5xWhbDyg/4fRcvfTDNjfx8y310YGHctAOB9Fx9AdlkjUTAzlzOiadsHz5Hfv
RTex4NfHsa+O0ex8Kfh00JznRe47X26DM8GEXVfY/d4Kh03ruDsKJtaTBLcqpofJl482/3wkjhwk
/rqssidcQHcmJHGLyV/3HCg8Mzkkely1dvoXWYhNXD5hXcRQdGOKcyEJWE/+qPtN70Ac9iUWFvFD
ZuLNZ2WiQtH1N02lnyjaw8kv2N0MimpQSNwXwgofjhF+Bpnz3Wflr982l4YljWEpqbvZCaINXtM1
xXbPJWAo8Jkuu4LhnWKXG70v63Pe9NTwkMfMZfk8CPyNsNOVGT7ign/Mew0/2VZYtzrSX4M4Rhws
qURYGUMHKmU40R69Ipd0ykJn7dX2QXbVLcQ1vFQDOrzVn7x4ugWdqhgjNO/M0SaQuNPF1QVeZyvd
1n5JYgVpsqCBhJl3tsExiX6uB2NZK6RdZ9jHff1tRrgvMst5aG2SKUkIKcFrSgKkiViVZE5KgtW6
GHfYT7hskrnnWv8DyvRZTlQqDWCuGCU1t5ROmgWpUxzpDazlORjfWOs/MiuRKEzEKZumusQlSMGp
eK5AcUGCInYvgB4PXvvT36Okllu8WhmtHKaxsgdoGnKGzmq+Ar98c4uRhM54JHGFd5d+WSh/y8Lz
D7ZnET/myzLuhw7LYofykEYdL7+oALZ6zfFDdRGh506+Ofe7R2z6v6L0Ll2X7aySwq3cNfFZjI+N
SF6N1nmOjfLsAn3ETtD8C6Zs27Vkp32DKjJXWeAGGDUTO4iha9PmodnOw2ZrdLazbQpAIYGeOXjz
xlpqNdRjfyfWjtNL4uXftiwe6nYel3NqjSvD6Fml7fGYuNkpTq0l6Z4niVSKHN/CSp7CfTWYr0FR
3zfAA2Sgc+n4X9WAdI4pno50lB0RnRvFVSkvXiuAaqyvr6JNdpauMDqNL9g8P+ZO/3Rz/NqEAKho
4rQSaHH0eO5bDjkLgpcSaQCacDf1Zyhv73GkwI45n4Mbn2KVXMDdEJFm0tz00ZHByxfdb6sSp7CZ
sJ1DQF2bDh4D0N7nLOq2QN4O2h62MCLOszHtsXV9K7RDelosWHP6L+J6xCxF0tkrT23Y/PkccKq7
ahUb83uixn8N6uadqRxwmkjSATQDb8kcZiuw85um0Y99Rz0DZ5ec2tQYX6i8dl56yZ0e/EB9wDew
0SaymTOhe3FFtRLjEtFPFDQ53o82YDs0LmNPMUpercNQr3OjWojZO6ZmtdN0kYu52IfKea4d1iwH
abNtaH8T1KjmzXM1slwHijFmv418+J6CU+weIsO66IJPCAEnGraBa9vk3jgKU8UddsjUwDW15pVv
KMZd6MHbRYb5L6oMWu+8rcisdSzcA53rB7wSq9Qoj7OrftAFtvCd9lYAsSIrE6y4Nh8l9ZgcaY22
L7A6LtVU6bNuItQKDdvhIIaSC3ejMMgPZV2fmjhNl7D1p50OQC4N4wlw+7Jyih+MrCujHl+pKJp2
gTs+0HtAYBGzgCKhVFTTgUvfyvVqqp/vHNDy1ArSFKLL++MwkMSMbYPmwrJ/c3mFuCmRiGEcj85g
s1TBbV+Vdx/sDKeX4QlWmM5CSxjwuONXLkoNAc2+UD6yy4s+vtGz+eJhkx/cmmy7bVysJsSC5NKv
FaFBBJP5lBItoF2JOoFqV7RTvEptJTjP+O4hGCk7TIfgfTTLmoDbvRlifhTaeq90+YoXCMBUoK94
8DtsBcmN7kgccmJajsobsYUKbupYVQwqiVoo1lHhAwv21qTLVyFGkRVBkJ0homtApplaQQpdsFqo
cF8kYBvL+WD55q7T3S3JvKUIck5/HIeM4nmEIuT06TenYEZw7saC9Rh2fU1Qhu+4S/7vWeARiyK5
yLzpUoLqh4/bwgrlCDWkj17K2WC0bqELH6ylGNami5DK3WVCqDQjHMC8k3wJzX21mW7VDEAu7L+p
ydroIDoNVXYeccHxzhzpB/2FipRxEW4vhm+fkV3fyVee054mwFl1A0LlYKx4qriWE28I6uaRTMJB
N/ooXFK0TTPu3f+HSgM6j9sBQQUoaYk8PBEQe1dBqJesgiAziKZ4efNe0LNUa5w+aFdvwGLfwomr
VclfS7IIOEf66Uv3TKY6tDsHF71L+TkujwyKXqeIXOKb2JgGAoWrH+kk3LsxaZ+xNDFe9L/SpGQt
zkdvGXQ9kad4iLesHGeTFzyoy2OZJ3wSSLN+wX5jly2J76H9nqX6vb8YZg//wEkzyHciv3HmZSrY
VheGBoxzHat7oHkPcrrS+SEtAGtJMGvHQLnpJqXsgrM0VdjaEIeGrth9GshnnBZwKWsbw9hYHScB
Py6qFMhkfUFBgNo0kNkc34aUcIuv8e2mrL6YQmvUfLcbbr6VAfUPcRs+GZHw+KpzFnMGGs++yUZN
ohughA0nmADOW17dDS4NrTlIy3yExZRgIB27vnpWVutsowk7atqMsHhConmQrheYwOBKkMIkeJvt
HJtJg+V5B2U6GCNYl3jjMcq03NVV5TXLklpl6pUgb1Bf+2RRXwuzUW2NxszWPgo41wfy/RHHkon/
3+iE5KLzE27cz1pERztMDo5hvbZGthp8ajIpqCms8DpZwzJ2ykUmwp1/f3QbV59YwvZOXr34qVMt
a8gJOLqOogAggYM5qI0ftOenENtpGTm7PKRTCJRrugg8/3fCXhMQB1ulc/xB1A8ajvmtRnAX6USE
1hn6kyMUSnBMeLshg8T/3qOWQNKvSjcAFw8jcj8HH5DIaHH3curusc4kKkNEnVZ5tGW0pk6P0bjp
MCun0C8ZzJ55hv81lPIIXPskkxw/jYkpF9D3QzhwixXemfDPQZjdFxOORYl3a0GPN6kVyodp3uOb
b5rndiAJUM3TnhTrE6aeLRBAvelz8TioHqNcx8gu5u5Tx7Ui+Vdyc40/Ssv6HWkAWKRW/Gc04d80
yyMMtXWWNy80PHP8aFvuTYPeGVVAFdSAra6GJKMH/wtv0atUyNjTvCqwRy9iMv2FTc1Q6x4wiuId
5C2xu+kY3iEWaUd3gsucBUiHRdoXspOjh4++rkBlYl4iJLZV/UjFBMX2cBc3cS6AWHCQWDuFdy/R
FIAR0qtw8IF6s5qXLQdR8HHlGUloYuzoY9hQBGCnPnm0ZbINMeSyDT21bf6QNymP0Pw89iN+zBLf
lTtQSfRFFw9mKu+hhjPZF2jEYOoJBnNVsvK9Xw5HgTl6AajlI4i7f4VPtVzHuLEZ3jiYsfqYL6ms
Ty5B6j4i2aRk/ilaZtO52wLMKzbjwEXAb8dTG5QfFiXHCXkVkCv1NpOc9L0aBm7vDy8BRlJMXvrG
D/to5R1SdmKeVdp1W5SzM1XC/ww1vhdG8i+NigMUxWMUjQ4iqdw7dKoumlg9iRYiSd3DwAvZYbdW
434aTvbaUrlI3N0/tY38k0gUfKcG+GCDpTRKdk6Rv8aGiT8UJcTT3TG2uFsbPIKzWx55x24y8mAw
ceNqrWoX6Mxb0PBWLXwsnZr12rfDb7em7jRxUrF0mRtRC3EkSfT2H0fnsdw4sgXRL0JEwaO2JEFP
kaIkymwQUmsEFLx3X/8O3nZ6WjMigaprMk+WhvVHrzsiY2I8xApxrQfuwXQhn+OOOCDc0P5T0WCR
n1GRuzTjTgiC/qN1jR/NCl54Cj+mglfF7IsPgqbXsE/RB5ved17me16ED73Ed+MATyA9ckl/jIlA
IHt35QyR8OFAABqt219WBfML1pcdCX/KD2NUO5zQ6XrUombvTPV7WXW0ewiQp5ZJmkyQ1BpwbPl6
yhOzlzO9zW7kp6zdjt+wzvs/TWJIMAIKRy7Ui6djAw+XCbalmZumRVyJ9ZeLuUNLEJml5rsyep+E
9p+LTRUdOUwhUaeHWNOZLIzZp4uflaNvefI1rN0m2tlx0NNnBBQThCROZ2Vo5sUpqLijetjyo2a/
p7pkHcYX5jraylbRguV3EO6yElsHwDAZ21rGpqZD55jU4k08GgWbnPpWG2wrR8c9Ehif+HpKmoJV
eVgtsUtLB/CYax0HLz/Wxlwfqgah86Ql5k6v+kM+BvUJ4/AVTR5RGZyJKHG8vzzN//XtkoJBodVL
rqEwZtqRIZRzqunPMYOHCHp2hp3WXrSgPDQZYZ9GDsgu2mECeqa9DA5DSkECEn56DhXtMR5+g97b
Nlk9VMM+GJNmO3riMxyZvs7kcqdEoJ6xbR0a/BSMT1gmGhMCPElOC/+phLcI/NlUM90jscpmsl8Y
vJZzvgVv+92g8HoLXEUWjoVSRFkAFTFLDU521VSNKrNgNtcXZFoY4ykEs5Kmxj/H5P/ZBIUDRPmN
wdvDbXmRIMbKFdE1z53NgC/RUXa38pKZwzU1JvrG4dSY9pPW64fZtF89tuqM4MOIrDlO1Xr2fpi8
E7JFyNWaJXhFXd5ssx5+kdtNf7UTv4+UNAjXzPdKxK9Wv0TZh0hdMugNRBMnR6HhQmxk+iCvnA3Y
mM/4CxS5T7Xyni0p+czs1z4f73YYvJJT/MEY6tRacj7UWQXNq99leXkrR6kfGMsJQHwID5suzDCo
xMHWmAtjAzTF8J2+/XDm4IUi1VoLD9c7IvpoB3Di4jmkeWhFgkJR0VWXbFDWWKoQl8wMDb3S+2wC
960d1bsXUQ0NXXvXCX/Gr9xeihDoFCoa4AETUNS4mWCbIvM16d1J7IUOGKAR4oPdmU7zGbr1lxrj
v9Sc/tW6eSmQgvRBf3LStDrrtfo1o2RnB7gGdE97sfqIPmt61ZKp22hCvvUacQjAjbkR8QMjijDP
USsPmlMeCz1n0OW6j5y8wlABA/QSHgD2jXmpPhqPV6kyyy+vap974OYBAvU61dedFrH9Gnok+hp7
P7PhA9H/gYLZprWWgNb1yj2GchRRHPaHkuw6bmS0YLU5oWDOJSMUoEyyvQRxz7CjgGzKbpsVjThg
m/1pR+mspqTAx9+xqy4ml6EFIwwqBdr/uXGQzPQglgf5mGkEcwn/EdgZ6CK18CEyHSS63v2yAAAR
n9RvWaq+HUvb13hMUKu6Z4g5ZD6JIyokPrNBR+7ReJdwNHYZUNaWrwKVDDDe0J4PEQjYqm64Xrqb
MTu3dKFyZGr+Gtv5OEScf6V7i6jCvWiqN+zRfsag+Jn6+oqF/FUm47obtHM9lPemdR5JGm3LbLpp
nAF5GXykbfZUNTBoGmuD9VtCHwXvBKEwXSbliePeWzkd3c4le8xFzAu3SUdwF0zUlvVQ7fVovLbO
+JE01qdiZNznIH+K2Ph2MuMyZtnGJNQxTKqHQhQQhsZtwJHFGOeZpecVkzzdsDhR3j/z1l0SlKeh
nM9e0t0Hd7zVnf2rUDvIuDjFgn5UEsWXiObZsmyol8Ft0JBQ8MwyO00FRgaYYPb4jQUF2kKGVyWc
PlST7pn7ERfbYj2Fmt5HZNmMOD7G1NsNjNXPQ519xEn6TzfiSxR2JNRkGFkB+iASuQWotLB6M7Iu
ILRjJn1KdJDjdALturD1recWhzRQz8h65RYvHKbCWV2jWlJOi782c3adk13ieD7apnHwALr4VgBP
CN9g5Atnin2QRheoa5txwMg0RS4qFMg6a0/hmYYA351Dj3sDsZD14pB/fsvKsThneaIOS6CCEMWL
YQt59az8mKluN7MD2gFNQaAEE301FPVv3nTfg4akgKzSl6IowIbFjUTRp40b26s8Xy/aZ1R5YJuF
e5dTVx/CyrnykuBh834W4wgZ7OTPTDfRhY/UJbMitz4SPb5gS72ifMdtXb+DSvFJobs1Tv8wLHYR
xvwSjkW5DNkW5BnoE10ZPNSjwM6K3cCx3BN3vXfITW4Xg392NALt4uVArAU3CeZTesx88ksUPRop
gfuqKjM/AFi8shP33IftC8gcmAr6p7a0FlVefA1MthnsrMkAPlajA5ZpwaNgG8HTBvWngW3nuMH7
nHgxkzvk9p71CCKJzpdSYRkccQWdMCC9zC14qr6jLTFp4YQCPJ5NwD2NexbYnR8uoAxWKQer4R0r
CIN7os3JdlHcXKmCwn0cSop87NORYz4Stmc0KEAUambaHWGO276y/7Oy4cHt9C8KxaVKIXqVWcqk
fS6+TNZiq9FunhBVtVjEYamFIe/OAL2mchzHdyt9B6M1ZeoI5SSy7qHSbWZB6lsyTNSLctxB4G/9
We9ALWgFPZ5WIbHlWbWzwrrjWkcbGAdyZwskPgp1zIypbOFYy5U542ruCIhE6NKf29n4YSbne4X4
lfzxUYzs7e24uLI0v5dqOABNeB+s+NB47e9gJW9J3J6Dyj30KGrnvvuOJ+RGXpGDMUYJug5JfPdL
Mhsx/x40s9n3HNEYgtC8Zyo4ofp86Fr10XVsgkClKCwGuDAslB4rBkXPZd/uqt7EEemN4YYIvgzy
j7rpIY+yVZmIlxGHg9U4mAOSv7Ry7o7htlytDMZlyL5fK4t/GtF+hUBoXLMbQJYATnkckLb1wkPt
QQTOrsrdDVEH57HBUJbo6PDxbHBcO0yyzCeu5xdnwMfCOI3hbCf+0fgjuADWv5FOj/CLm0zDa79O
nOpPNfSskJpc7i5kxFjsbOTCDG+WBl3pxcV0Y9iQQ2wBruh/wiq/enDdhjS9EzgIXHIyQRjUIH4r
wzrIqdnAVFhr8XBgnvMyKfFrWOah4yqB7/4F2Wdvdto1yYYteZUXBrEHHYup60KJnvriZwg8nAi2
Ac8aRFA4gxBr6uZi6dFFTek9WvIebEc7Lwr3ELySNxOoY8wnk9eIlnY/4P0Qo7xaiu1fEV9M5FMV
arwxnHyn4CAxougLZdzB9rInt68HYrD6R5VZL+TnIDliocAMjI/q3tE213NyDvJmEWJ3i36qeGNU
BWYzrW5UtTelBWBusL5NhNQY0F8JWgFYGxuHmVmf5YjnhO6pD6S7UQQLBKH3TBRgsQ8y5xGmE78A
WRlZAIk/22Tza8yQHlUAhh7K8KQ/aMipAMXjO0Hm4A9DSPFp4T2KBfKw3Cad3CIFW2d4SJ3gIFZX
aJMyemrVtf4oCPgJkie3ah9NkL/HAJhzIZ6aWGLVKy9CCXBf5m1ICiBmjIGcZPhJ3eSd+do1zuTz
OAJsY3Y04jeFG8l/9tK7VUOgmZguypq5KJeeVcojoE3fYIcPz2P0E9M8qqLEtZuPexp+doal/Y1j
9g7SHb1tSccdA9zti0/D5BmMO77wnPGga1cI2bhkBnRFxLU27Ozz4aFH7VtVzVtzij+M2doLkW9p
t/Y9zp3SLskdc8aNpVvcy9BbY6CooaSLqEHXTql7mcBQ9+koVmTDUUX3BIPaGruOKYxeq758hRKx
ikdOtIK9N3h2ylGovCOROKjHzqpl06S3HWnvFFZrlvYf9lgiIUDpHfCUR4CiZYCZb5iiAcwnzqex
JdApIjkM3nq5s23SCEAV2VJw8ee71IB4H3CtTlbnx+78X5cmr5UFgZXK4W1Qk49Z9j92USiQBbvI
1PyBjtMgfIj+aV76V2fE+IXjyGLKEohCnZgeu100RzjujJrhS+MGFK/d1xzLZ5JDyDMQMIWUWx1I
EXh1TUGoqbGsJBEpGLcJFl0AEgYa73Ryw+Jf48yczJU2bCsWU6Zmv4+zmuFuujunrshloB18Yslw
dSKsOaAxtQOBPlCy4DXhrWSQOeqUB2Fb3502AGkbAvCd9AoDb/uJXO1WtsgyXXQuq6AQP26N1iqw
rf9KTZJbnwa/Y1ZKXzVsiXXi53YB02wk/CVfi/NWAtujp/MOXTx/TjOCx77cN0Oz1cEF13bNxLw8
KSt9T8r0ju7pIYAJMmXemGPa7pNeQNDnXBUk2DugKhKl7E3cR3tHc3+9AdCD7vW7ZtGgjF3yXqOV
4fFEqZtIDDuJTkNciw1CrJvET0FO6IZb4uiUPc7/8ZSgNWjzcSOjgdkIABLAa8w8jsa81DjVeZoQ
YAGp3SVOdEpb54OpO/N+nuWNVuv/xaL/D9pksNZNiG+zaxzRZrEjcOR/8xJZ0fX2k1NSKqUeAPbQ
GpNVrzqykhhAbpkdI1awROqHc/gT6Ok/Y/E52KH9HeN+QdlvzhtXx+tkje4lNrR9n7ifLFw5pDwK
yGnfoDju2TXjxeguGlgmPxlYVubVcrd+FAwCzkZXvUVp/DlauBKr9OYmDcOSBqJ+zJD+SK28s8Pk
1cbBVwzlZ5bZKESbl6nPTiYLhynv3sIuWmYOJ6mifSzjrZysLbe0H4riEjQ3yhkqT5JsoIKudRdv
jp3OkOGU8TLG1rGG12s6RCLgg8UcJ4mSIj0ITsuKT4hXGg9I0hEH67q7YLQu/AFGrOCggfx1UwYB
/USnR75ztmW3G68sB/yTGNwXYpF2jhY8Yim+qxm578CibLAZ3HoZw59ep33ugzeUA28sfm71oK3G
sn+nrSVwJ5nrtZEaypfLadO5767R3NqRFORM5fiL6oPZOTkOGO0YLqOzVsPTYLGyNZ3S2DOe73yr
QBOvpxRSJDFz7WsgDedo3I/KQWfbEGoqpdgAI/qys56+swrvecwHWHgTWq50l0B/R1yN3r6+FVH/
ps/GvRf2jeiMbhXkM0kVMyo9sGlrgckfZwJsZmF+A9gjHm1CkGhGrXGBDPdXBAazvzHJLgxQH1UA
lBpyLANfRsa0w0h3nHi+BW1FYRarvdnnX3IGGBhNESyoMBnWwh0NaiUi3UBPXpoZ9lUfGXulgMwO
0X/a1HyBjUTcZB8c04UsDx+C0+gr6sSPZ2WbMuWmJ48c0jnnBrMFnOkAzFsOwzzNkAONrLNrvFJt
wEJ3DrzIH5PE+4NFinp81iOb9G/U/kOo+6Gdg3NqcUJh5O3VqmwqiVp10k4NsjmFhdtig9g0OkUj
ZEX1HGZl8oeIha0+dpb53WHIgGgmm79SlQU0V3ZGtUpJSp7IIP45kRVeOmhAqwYQSoklUav3+sTk
B09ogrkmtfxUI9gw74v2nDoCuFGzhJW26dWpR2MrEJ8wGmnsu5cMfJkLeZl4Mv3gmvZHY6Hbxqma
HHoRa98awOEd9EGGUiEDndLuzasdE25PP+b4oRp+IYLpHzg7/yNVHIuZCMmEjqL4Pln46DGJzxd6
fmZUdq/ByuLarG3yryYvQbuYsV7FcoxbiMbAXNmBkdxqUSdcNAUPYNJpe+I2uJ0D06mYTjidP8hW
3uaCWW2i1T9DF4mnBJPofLJ0G645T/ua8Ut9aRtmGGuPyKx6XY2uRG+XKixIcWkdcfaR6ECitXGy
kBpuXI3SnodTQlPwdGM/9e6fjTC7t6s7nSG+F83qWK0GTyaQQtxpXbZlBEs4aWj33ieq5BuiXbFJ
QFetDdtZL1G5VNVwO1N82ZqUPyqHslhPyA2QA+Z8TFW/KisER5bOH7iGaeJNWESoJk+MlNm319hH
iBw4OuI+2ErKI/Bs69nqznmgw/G13E/Tiz9UFx/LKHhNNPEFa81HRrNJO/2bRQ5V2eA9Oan8h9bq
5iDTQpynzmSSPs2uc/divL1TsANUdeaCFhu3YhomdPU2ZdUtb8K3yiD0B9eqDkNnbuAyUOYrLXxM
JCOvC6VHvmbZJy0VRMOLlE2fe7VSRHcaR1eg0+oPGG77DL6jGOorFNdrQoMHWUYkSP8t149F9pMY
pPyC+Likgc1qiJjJbVGWO7Q+KL3R4GXms7A5QasUNFo/5v1aI1Pkgo00x8NIBLgs2BfYVWBeYL/t
+Z8x9wnEfsDUh9aUCkmvpADq4OGodZ7SAKeIyZgtULkI742xDvNkMqEA+IBmqn3NjggGIQLlJAtz
ep4MXd8GRnGNU+vIgP9Li0bt3OqsCYzYIo84KfXn0LVJwQxG+d515R3COKr3eeFw1/xKPPJMWaii
IOQQ7tgIEinq4mO08ktq2xOuoALCbPdwR/2m420wZKU/Zfl0I+fxOhCak8XaiVscC7vJ1iN2v4LZ
/WIbv2lqdLZWXvoyINBNc2na4+bY1caXmYovyI7ovNyWREZUSGMdMd0vqXobQYJmGqHfNab3uVo2
Yvl8sQZSrGwGihs6TWpKY2uMaCnrHMd3MwLa4+8+uVr2syRMKJVnW9mYz06efQQag840IX/CSZeZ
lBndmhm1Vs7ZTcGAZWHQb1bT/5KdiAndZE5IRm3Q71i/sPAk0zNsAo5UV18hbjkEaf8qUC8vXsvU
kYjeE7Swmn4ei9eymkAhoa9uaT4dQJlNdWxmCyepOgPD3Qk1/5X9dFJzt7fq6sC+5JBb0Z1807+6
I3KRmL3UajZpRuoq1sWp/FfGmY9GBPNIQIsY7jIUtQTCQeqdq/hSSs8fSVRrqRjSHrtmCDEgI/qo
JO+ZHsYfFjdaA02+I46F2oIdoqXOCZKko6iM37am8kd0RyxLohczBSopLXPjZszPO3oea9OElbZL
WpcOcOhftB4JaBReIrbYqyLhwJ2jiAcxSXDHxhBEmukV8eK5IOuSTG7aBjxDa82uSYpdIKRu+5Xp
hU3CPf4fG3A8UmUCAmLwP42Kd7M9kAmZ1ziX0wGAYrlscBIJELNLsX4sNmHqD2+jh0Q3RFTTu8pM
UhoQ+YG4iy1Ss2XstqN3wu5pv/cLujUQPcv6wd7lYJ1R1Ewv+iAe6Hj37Yyr3nHI/bEx6rR+BEGh
myJSUW2swxigigWzIXnjeoKAWtyhxgls8zMj+i/XIeXCG+gJmGUUNlNE/F+oIQHK4LJXIwenkAIS
GjRSbUxedQQBjCLkxRzIQ2OGz69xbXP5YzXelYr7m1mK4bdOgpK/sH9lA2IFYsqnXQCYQXYfkexJ
emSuo5esmuvAx5GzYhdRv7ON7luvuLxT7aYDPvGVDP+ZPZ6niEGAsO5plbJkb1G0d1hr8TKV3LcN
JYw7H6MFUzp5z3UHcly4GEAqHDNZuUNsu0U4Jn2GwPXDVOEXqx2iCPvZ3WesRFOZ3YhGKrZFrPut
EfqtghQJ3OQjbnglUWT/EiiAO7ibKt9yaVvHtvzGgbENyxZmq87STnrJtiymL7dM7tDLt4EHFIQC
RK8pXnFJvdSF23OmNhv2NyfNnXA79ZhSZ+dJ6c2OIPkTbvOncurvegZ/FFfiqLhjc3DAfXYZGu1I
LMN3CZ6HkLO3kMhHvSZ3hIFZ7LVXltCAWkLCcwqq9cZxEOXWAPLS0EFqJd4bmDZTYL1jHcrW1mgd
Wi27RpkDdmNJF3L5ZTaqGb8mhndwVgLdTzOrYc+D+dkBl015CNM2haFxYvgIJsIGvpHiN1ihoX3v
Ygp5xvm7YHK/Uju6ayMj3np+UCAGxzrCDBrA0QQBFee+XRIPberuu4J1tg01Mgjmzr7k2pLfw+eS
ZXp5EAozsA3/iHRWhSmhnL4kUIc1E1Ofyw3UtFREIMU3SDa4S0bv7gXdVc/iVw9xC48KJIayO8eh
+oYwqC5NYRGx3U4Jtn/9PlJGd0rirA4ZRMT/FxEvm1E+lOCp1+1vW184VgOPsWVoL1qekciTkukH
uG+jNN5uYanvWIwB8QkIIlG/fGYJx4/Qx/4QzOlviLmUg7rMdm3N+xNkcYQIHpdSizyStTJvwizL
I8LwB2V4s62GeqOz8nJzZ99Y/cvimRoa88xlTelJlqRHLNrccSkhGESp3RRLPGiPdRfAC+vLjsQz
Ha1MAPLnyS6Ia00cDx2thyFkMGy8FLLN1lXbUi24Nhm4I2kWLEUflpPAS6yjfEN6XccM3BOcg7Fc
ZwPzNT67euU0EudVnv9MCoZHaE1faVpeUKG2RKGQMJHqtyQdl71raDPCRFrX/IYz7ZLt3ruehzyo
Ev5XapvHIi7XgRMcZoMv1ZbRh2L5BrVl3qYWMtCIZ4p0IUiBGLXIi6cFhOdisZ+55SK8I6t8nTrr
VY4u8KFCex2oEusIwUYPKINFEfRnpOjrYc7PPaS2tZuraStDixAnwb1hsHkbJiagtDlwDEaYlmwx
9Hr6Kk3zmnbMy21B8h0qUXImRmYhMpgsOBZw9yeAC1koYSIC0BBW7evdsn0uZ6ziw3eW6u/EoezB
E54UcBUV8XMlDD2JxmAmWMuhrs50D0+khSINCUvgef+VrjDR28PnM4bc2rJL79EkkzBkh2W1I8j4
SyIdWIsJ1EBLqOTaiIISbVKwDWyysnSoOxiIjIPgOma8+yFNJO/LRlju9UCZGCCls4EJ0L5puJDv
XWS9WIgLLVpAZJdjsG1gXaMERaXWjdPJszVrG/CRbwu7ezQkdqH7RPYfd1riT7kc/I6iFPb1ltzj
H35uwJLOUEdvWlIOZvEmTRfQ6KI40aKJToT8n5nkjLVHTC2iMiQ8FusuWFE8RXpvoZiZZj5UWNKW
1f1FAmVtwm+NAoHmKcNdBEoVA13HKHu64dnaiip5czr72asAJRjm81yhmsIMyrDZpnrsh0srq3Ev
Yu83almp59H0wwt3j1GBCsZa9zjLjX88m72vxWjx1dh+qDl90ZCQFCq8mk1wFs3MCWxqW4Uadj/k
mbq0GUKqqEGuNi0wkyDAT8n2g6wutnprgIektZVMxuVwnoUXsU2Z523nJR+NU99Vmfd+h3ucXWj1
lfARrUx8Q2xekpdGz98yI7x6XbIfIusPVd5bNstHWOtvou33oUG7PUa9u2mU9TEvDkgwlbeE0SY7
YsvXRB/5SSJ4R0f5qK3hHHOKbj3shjwGbCPVYLHWgQGidcyv+xTsJ5k+2xrvbccmrYfIMNRTBp4r
8Qu95a1qwNrM2veQ1j9KCjJSTOYtTd0eXNc5hHZwHRNrb8AVMzUuV8/8ERL7A2gX2wV01ifZtJ5m
sqDmxM9N8wEf4IGszuDrArtTwQEuW3EN0+LUYU/LLQ3Rbfas+ujDGyD08dd3Msy/RBgcOobrwSiQ
LhGc01eChQBjHdn8DlJdewt4dKjZH105AjvhgnOHh5VQnwd1cIryHPdZ1G9ZBVRoJSYKpKh7MzrM
BrzEX5Wc/dZiodFQwM5e88Zs7MJe+dyWqesLwLvoeilaNHff6PBOAWw+ctrmXcqEHgMHNrB575Qk
j9lEdyVRT+eHqa52LxaKpM5GobIsDZh4ciX8f72djD9mWOZPCOnNjULEj1Bshw4eLBy7mgP2t/1M
d7ZqO/OtgSpYpy48C4In7aZdsiQrFGiZ2W4B59Qv0mQAXUf6LmqtdxO3IAF92A0dQD+Ur8E1bIlB
SNAo0emqtWWGn7kM6iO4GXvb8VpANP4gXAW5gJvs4gRfl1a8sh/ddwTYo02uwgOK0yMpBMAeortK
Fj8IuI3VwHwJ+cqJvccnFuI9mpSd47R4i+C30S09osw6DMTCbQjVzaBcedM2UOmvCmboLKxCPGj2
2x7y764Lplf2MKjBw3SbCfAJqmDByTuZYt2uqOB9RxPJIih5Aw3Nsrupja2s1GPQ1TmYCvQnSj66
sSO4KCmnbVz0ft5oPxIL6qqgJ5Oz+W4PNT7B8l2vuquGgV9OLJRaJ/NNbuFgBMXdaJixQv3YYves
ZuRmTggjnfwj2plUkmfAlRleMFAQ5mdkH5pqtoYdfaOjP5Ks4Ccd31VXXsJkZPcwhqd2in86MyOI
z9vmvBa5lm+zIOI+En+D9L5MOVSr2nYfFJOhj/7CXvUY/Z8TzeTaqDin7Kx5KXH0QuRjcEW91Nc/
2TwdZUyKmJUsU5Qjqdi7rmo/m9j1deh0Hs+mjvSwyBiITvYnHgPSKr3hNBPwIhCg6yONe1bgeM8h
wkfbHFNC69R4bnODXqOf17nKT14hL7gjxnVfRGR92cHK8ZqzXox4zawL+nK8H0TBrygNzwRz3szB
uwHiFRjWQtwWcHX8dqb8KhLrA6AqA2noDU2d/Tc69WcD8RpKW/eMHHLGGGI9xWb52sflqevSbdiK
o1FoLxVk5dgT57Ly/jLJ3/AKAy+Y+oEeycQm47AQwWuX0bt7ZAjDF5o98xgFOBpwb7m4kaAdVC+K
FRpDJFa0nkXkVuU8Ip1kGlvisQaquQh2jVvkdr9JbLpr1+r35Ke8GjIDG+xOTItAKytvCasTc/2Z
yaJZp11vbVoRtbuo018Es+KNNUXPTtd6zHL1o8TAlJUcpoMq2GIyTgMe0+A8rd67EmZmpbFSCOL0
GbXarmQevg4Msdcr79ti/rjqB+uz0dG7KGyM+uIr0UwINsYtnZmjtngokUEhEjOPMUeuj/mRLZWe
E62iszFMDPutdjCBBEgW9FCj5y6Q5igbU10FoHwY9EuvAWNIpazhkbZvRWvbfhpU8a/mkCbPv4U0
M9h3vfNjs/vbVQVJli2er70Ky3onNePdccK/YUjiJWf4Wrgx/vlZvvIzeq7shdMQ6W+j4hnPwhPU
x5A45spEKFsSF9lC5Go9NO3SkflaVGLaOMqF4Rn21yFK8abVvhg65zyPwCoMD2gswAQwWy7BPq2R
+PYiaXHjdKs67TCO2hIRKC7cYJDep3bac0jtWcfTvabRE08Q7tHaLVYG01h44MUjSlKm4NNwcYug
8+tpyW3lUCMawPu1surRWzYzlESyRCi679Bh9FEG5VUzu+m5CIFOjjgyjz27+vd0SNW/BCQdyiD7
zctQKU8ll3Td60/R2OwrsFlrU4zuhh0v1XUafKYNuVFjt1xxYeg8a0x5Vk6lAIi3Gc6meTr1kTzY
HQoLvo6jqZX/wXyGqAX1b83n9hkgcLGT4okEy69GRcUuM8FfogQVdGXRuXETloURxakOaJY8xEb3
5zx7OEsWnJVhgEEvpCuTu1wzP8vJA0fRuL92h1IeALx3M7ORS9pBLOqG9jvXiLsdZiTgY+leIg89
dz6E35FQ8GgFJPl+cH7dBuA5QEiL+4PEHKmMcj971G+qttknONpwSZOIsVMZIxabD81sMzYv4VVl
9HWtPewzmwleFH/NWverifiSpt2HUCUHsDrPffuEL+zcechvU7t9QdAPwX5wnkaV7KUHCXshzXQA
aN0UJh6+wVXHlbw2svraYWYv0RFRwBelry9pzaIrKOL6+hzZwTEhbbwlj41GnkAbI3prtHRnaubV
KoeT10Jl7JNS+Tqi1zU9wkbmOkwxkzTlsmiJKMrzg5yRzkmVrWLXfnYR9HMfecba0+0TevvgxXKH
TyItEkCoGQtrwTwZefeqoMPVIuqQFPAkxhu1sTtjpxnZq4FvZ1NHLXgSGERQxlmPjBk5qLPRfaGb
1Y86Und4hfpj7voXp2Wsk+VtRfGGxrFvsMokdXUM9PA+5kO0Mst2fMxR+6EN7QR1An+KV+HGVKYU
O42zLC34kVEKPaC8IGGGEsYWuIctYTquMBhruOorlwIZtkr+CHo6Z33k8gv27lkXAVLtmFdL1qbH
k0ZV4WSu8zzlvctuE/zWcZIuskVqqYgcJSy7oJMhvbjpfJk7Nqsk6EJhD83AxebNOVq68MKyYClf
K54heEfdNixIRglnYkVYNW5QLx3KBtwIwPEP3a1tDMTmW2JL0v+i7EcM7U+keSeW+e+WYT0szI3r
ss8hHQj+XdNxLi7+JAYb9UEW3XYuECcxyzZwqwTEMwYp6TxmXDPGMf9zMNaTHjJem4a3W3bzCOss
hALaa4csGCnbJuWuxoIB/miFW6VB5cg1bO98o4jmhuMclZ8C7uWc1X+uCH7CZhFYyeeiyNh0F+a+
dMpXRtn4sD2CagAtxavcM96QXpzGNv9k0gIPA1lY5BoXox1Pg5JHQMhnpnTZOsflDSGYk81ol6en
+ErSjEcfd8IqbNIfSvltTgrZOqCM7TWPYX8psCiGgOLEAOa6KeriMkq2NmFNIAqX43peBvdGkXhs
KRzfyZwfniuCkM3M/uRr6S/xHET/dfbcHqcR5F5aob1rApxZdurNiGZ7YN4gRT94l+CvcmUygoJz
wSIc3Qs/yazZds958E0bceiXLPCoTJ8zVm1ZWr/n1mwz0sBOVbnxyzBJXiPElelsvQ3JtCZz5GGg
IveD2LjzajyCKj0PQXpxe+rKuTVf8UK9tybxJYqRfZQTP4T/EMurqv4zQYAB2b4VBW77zm7YbM0h
Aws8CaSk48JutKeq8LBr9zurAcYmkM10+CD96X8cnddy3DgURL+IVcwgXycHzSjHF5ZsWcwJBAiS
X79n9nHL9tqaYcC93X06Gr4m3Z0kuhPHnrDbhPESnuCzYZUk4sImBh8UQaKCE0zosMg1YuWb1Lrm
i3S2RQgals1LiHW9ZKM3euZY+zSjU8qurnHkNbteAFxJAsF4ppHlXJ2zR2fxjzWG7hCs3z9TxuqG
yP7jGCTvHSoAvRrnsiW8msG54F28JzWDcEPiGgZlc9NpkhvjwJlxHHuOeupVmazbG39TtRRdk1sr
Np3imNM3xd5QE8gbPUuvcLXpk69keZwkK7M8ls6dRehw01bNt8i6bxcCTDDnB7vGpCCs+dTDlZ0z
jeYJh0lNQJkjGdz3ocChF/Z/eLSzKEtuFroYvlxblEdnGn7mbj4u1Jdv44xAotUsV41URUkkEJy5
Lf7JiTxpbT3kJRo03vMXA92P+8ByqZ6lxCNt8GeZpd96dvrh+rRYpl74T6LJ3AlZ1+ck7OnSDPKv
2oWFk8rvLI9wGQssQnabczeX8mG6kYiNc7cU6h4R6MOyK6TJ2+mwchG+Qb/vM8f6DDB6JTVkVhiu
DektnEaeddXUJ/HQGBg2p4R1grccMk04NVyYy6FPvYOIs/BYthfT0StjBeWvUO5bg/mI12La7z36
lls3foslvprcxMwlxb09x5iDwWk4t6F4lD5GAsgozbCd+uUSZN3JW2BXBg6AA5uHN/hg3KwCY3vy
Rc8M+6V0/opE/40x8FybCmwtFcN9Gn7mZfMSG8V0RvcnxajncSJOmbXXhHjwOq2bCUj3bVso9Zs1
0rKEeDQE1p1niNA0+jH1o/Qc2trQxKKrO1p67gNhP8FCIAZesszqFwDMY2E9cKzDoXX7oVMuiS3q
/97jmLCP0Lmmwv6hjLHlMYjjIw1EBR86OMo0ZV8048eHuLHC6HcaE59JxPtDvNNGsu2xGOKvnQp5
L4nkkCh5TLV9UvgsOc7f11bwMkUhyNLCijny689ZV9/wPUA8uCdTVp+MGGYtMPBtsOIgHZKF7PCG
9hXHUrH8aRMM/cYxx2Ww4a+g64aZzUZTIJqkhyCZDk4TsR6y34sMZRXq6lk3UXaHRGwgDQEyqpP4
aYj7/6t9z34VHxnf2nUNN4sM3N1kUx4xL3sSZHtXzOxjdfE7DQOxckPrhmu1mO0NRXwcC1I4DWRt
IKxR79JSUyH6eC1dL3/z06jck/Oz96Qf2Azd0uCDN8p91eKJTdi6plm3i5yWe5ks7WZRfXxe6K66
1L36nRLrkxvgNdEabxBh64UDxX0TgAMUg3rHzAxMRjHhj6X3l30GRxvNcMJD9Bql+mT8hZJmsXM5
va0TM38HY/mLVWCj05aG996sgtnKt/jp3ANT5c0Mbe90Pt+siKRsqGph3kM86xga1m1kNRhfAx6U
nsLyPZKa6RzMpWGNtJTD/5TVU6whNrnLI1yOjpZf2Lx2yJrLcsvwaFPpnDG7bXM3erGWEDuoSkHo
CQ/vUD6v+GxPaSgPGYiKNBE/SdZ+1RDOSc9QINILTSQo+XAN1uGAE2TPEm/Damg/Mg30pb/pb/mE
mw5W5e1duxDk0WTGIgcr1kQFJCLzcLYUNX25BItULx9xaO+VxRNX31qYGgeKqPvmRc6GAlwg/3XM
rYyZFxYmVRVRXhYrOwseIZe/gdH6EQ1lwLw2uBv1b0Xvxg7IDft3sr9KhuhG46ZOwJOMYXCJYqRf
DUttoSMZR9+0VRnIHmG0vXHb/GOKfOvYer6zAgL5kmOrzbXza4nx0626v2UOqj9Z5i8ZWYfeT3+4
r8J9oclop8P0T8C62NZj1zwFXn1Ki2htOiCaQ9Xy5qXRa2n4jfYMzWtpKDNfqNRcin5cu9RN4WWg
mJByb9q/HG/cBXRxYfQget0tt1AGscQGu81mmmaqS6DA0W3ZVc5uripA9j5TV+0CINKAObEqydc5
Ne6KUlTWW1h7/aLAZBc8tLk6R3T0nPII2EE94IrxrIhqsv4pgkW9DtoctLEBHeb7/pazBBvb2byZ
hi+/rgdi3zP5ogUQ9uL6xd5xQdcPnvG+Ow1KwwzPU2ft5USlH2o/TsjARrtzwytS5n3CaTmV7daO
scE2MW5xLyMi57FK6d4JhPwfRftJAkIVoMJWDRP1QWbVRZWkgiSnZr44Kex9J7H6Nb5Y7go4rFjZ
lA8QGudKPC9sPvzPqUSExBe8yOgd+f7eTFHOxtUaL3yeW2g4T26fv8vRvcmQ6ZeT28fRAV7nBOyY
SaCvqV8zq2hCbJK38rm26K5lOF4HzTAibNiB0Yxq6EcDZ77cvRQcSDZTRgmrCJK9z/GuSjuE7Mjt
dxxU/2U5X7uM7WTzfzpRy5wCezJ6QdX/qZz8eWrLfyPOy3U8TLAGij9VVOC3qTJNT9T4MxeaoTRM
3uYGHxAZ6scqp/XSGsMv+m8/gziaNhnUxx1mpnMdwKcy3JQeq/+t6yHxFIRQasTGMYyOJkU/oqrl
1OPdmKIZWZ1qRWjuOO9UeRrK+k+2CExJFD1Y0pzGYvmbL94Xxzmx9fGmrqGGcrFTH7Tviv6PLxyx
yymSWAdKf9SaiSvwQVshuO/tFj+zy3l6nPCm2lZpthHxU8joLsUc09usGXerqvGfWzWhPccflPld
7IDDlGeHL2XffeqGpFJUsh8ynik2o1uVT0ML1yqcRqatAmk5E4+ywC0i6FRbWWWPfWcJMSVpJN5A
3Xs9xSE10EP8iheZhsdEJXu4iPOxUjiMWuiTHNCe+sm8RLUiHkxbEX0LD+yOzjZBka7o7jTP3KSI
jzYg4DQP8TGk6iUlP6M0ADsZ+w9DN8NGamFrOvYE0Gd662ZCPdoVG23TVRIs1XV0C7MKhfcYzx6r
xQ4WFTLDvLWr4MXD/+kHMLGUhqDmp/rP2HP7t/kDvAy84/TSE7z+LLtfp5HHuVaP5Rwfw9K578Gs
sBIwaiuikJ/Y3owNKYHFO3nsyIMx/iwt6kMzFlda+peMMrx2np6Rl9nMAVTyg6ImXiXuFwtpg/bf
t4UhEZmXz7gTZ5hXF1qtitszbtmUdvbJ7eMfG8PI2Lr6jZcc5V4TdBxGG56sTYRlYaHdtg33aeHu
7bDfl72COTpXQFi6eW3r8EmGU7RDVHhzcIptTGTAhRbTVtPDZ3VYD+BXn3Vev/a2f4l87KU8sUD2
4oSqJu9ot7dRlU1sx+k8rG+KbkjxSwEh0hPJhYprsh40WjnYDPqgfutSGGjkIzc0f67pSzQb32BR
bq13Gh0v5BAhd5NRo0k2oLtgkPj0G3OmnyhYF0t4iOv+EmvvB8N5sbcWb1dxlW3mMBbYb+OZPTXN
WZbx79jBvATVQD9g5z3nXVFuKS+PAcEz9DZuyvkipGFgtUyyhSHYOcmX5sl0R+TrrqtupB/X1C+8
o1g18GBfFz5ZlaQb24fU5YJxSiDRyD6C4Kle9tyGzU8XCdDcXudfUj2BjKU0+K/yne4vY6p7bnRQ
fCov4vpz64Z3PymY6lSOo7hMYwtYpoCatM2mbICDMXsNcrmQl5SY0wOHhuqjFwFefR5WNS5oV6z9
tNd7X+Py6EC/ULl1U+0YXuAbRTQSdhFPYWvNms5e89QkECHtpzaKeNS4eBqjtz4jf8LtiBXSfCjl
E5UwuPbj7lsBYZEzmM0o6+5nCojY4XBVFxHsCUjXt7ONq9jTKjLL2Lsf4cEfImf6TWifK5zmedAT
Fj6mOD5AVxoe25ikCK0IVCiXsCAyr3WxinHm2+6QVQT3JUG6fO2xZF3x23YhMNBY2PeYYwDI2upJ
Iq5xTlwwNNI7Tr2dwu9FQ7Vs+vrU5ZgpQQK5Twz6GQVPjq+vsVPrvePb+txzYR4imARbj/GdoASg
fJaGzMuZ6g3HUXxAW3dx8Tf4BWNHDq/1PibsEA66HNadwD5AUEfkJ439MtyCo7XMavHt8iuBh7yv
c998VOS99oN2QTgS5nhbipuXvo9i8VznoFccGaKVB6V1blUxcMDpA/l3WcrPbI7HLz+wgC/NqNTH
qLfxao+GlvTt0Mw4u4JQ7FIIRy9tD0UFZwCw7sQVX1ZJ2sKIPjt4BQt4Fl7hubbr6jNawuGOytSa
FwmBJkAXQ3g3Wmw5NyV1FL8Z/Z1EXW6ed5ohb4e9hHh9qhmlUEf2tL9r6Kkluz0r1d1zS2MkxJjG
IB7kwo/37A7dKw/gr3mRxoZyOUu+U1JGT3IYOdzkrV9e2Hiim+SBNg+9tHhmkD+AAjv2It+LIbtl
Nu3+WrrNnFMaHrB6T0s2RpP7WlDkwzZ1LrtTCPRlq4kh45qltyh2Wdfx9oof2cdme0UhIpwCLJJH
/pvLfGpBhgLGpVlqIivEu4W1bGa3eNLQEyG15TzNUzOzq5NuJg+issN4oxlgH0Rvp481TuU9tvHi
qgnIbsog6vfWXMbXaUn9XRO7zjuDIQzcaYmJtZVttneh6H6mpszeWvSBZ89g9rTjZuB2Iw4Ic09G
R1cv+qNNy/4glHRRQXV/sCHm7Tk5MjeSxbzFTVCTIIaU8Vp5vLCbAWPSNBYcZFi7w24NQGt3QCtK
e3AZlgAhN1BuESpTTq9TpjeOBJmlWjkS1cKNmmg1/I3KzH7JxiVeB17qb+nMa+8bmil27Jryi3RE
8+iB72ER1sU4zevs35j24lWCZz7z6oSz3Bbniu7jTYZl5bEOx+FJWKr4yrtsOJraMY9kU6MHe1Qs
nWCwPy0mBr3bk1axUrujaYs8W+nVzWuTSnaMygWekw3DoYY0+RgHSbxxKEYg7NFT9s2W4ejxOtyY
AOnLzMK6knoe/nad33GKJdyVOx7zHyzKI9SD9uznM/+DZcovoxuCj4lkvb0h4XcGqN4/OXC5brN8
JGJg33rW2jhY/nGIDg7OkNGUNiQtFLo23tcD5vMkj50XDBagTkvX03sZDuqntEJ4hsFU7hq+l2PK
ou5cRhm7VBUa+MpWkb6Imb9tVReJ/1XbYwS52Jt/vdkDFSqx+B1tv8UJhpckxjmsvDcBwZcKq4DJ
1r0R37gn1dOoif34xLLGscyZj9Dl1lNtRU9+7y/3hV86J0Dhy/1giD2KKTE7txwqXsVsS4AxOuWb
Gu3lraVrBqvJkJypjaXellTPdS6aiBhAlxPrMiB6rZsyCiMBHaGpw/2kGPvjwGkewqIM9p4jYcNR
s0u436cAYjSjsyrK2wQds90CVbSw8VvqfTcE0BIIw4JlXXD914sNQifn2LIE2geY3AWbDOzf0ZAC
W/t9GR9qquEupJLZsAYjWCgnTnrkoay5p7o62NKqHD84tagfeb8F77fdAk1Xg9tDKwnt4wTg745X
ByNk6k64oqThwUNRk42oTn4/b0Ym55kGu01MIG/ds+V+lDJX60kF1E71frAj6QR8yLOptwPss5HE
ISDykDw+2GnsH2Sh7WOINwVFR1cvkKHDl2TAHhh16fiY4zraEKh78ZN6pFh4/O2yCjNc0RJF1giJ
6y7MvAO93u3WIazJ0N81WzuF7IJ2UYLUdZOzw4GZHPUof3TWoSX5o3t04e/syjCMuB4BK9KgZb25
XKdkgPJmH9Q2SU7oCsWhxxn1qque7acbkD8aSWthSY8IxeTUUb6nXdaeTM0vIXzNVzAs1SFpQDDn
3GZnYtfZC12b5mv2p7nfL3HU3E8iVH+JZgo4bWl6Z4rYW4+BRYoXE8M7p6F67/vmdxkYoaYwTTa1
C8103dKEdgwNqh/4R8GmrZsJ/jCQqduT1XOVXjXSE89w/1BOQJLh87MXuDuMx0gK/i7u4oqq7CA6
gBtY5SoQq9lO4u8oZclatMwSighYvS6I0q0Tn02yMG0L62WhAAdyI88MOZqt1HqirBHP3qPLUWfD
JVT+COlPf7o0lTiNb5wvUy7jj+9jFcBrMB4VIWCiuVm9M3gwfofAbda6FO3JKnGokoUGTNopqptj
j1PqODXqSJUIhSywX4s3t/UtUN6TtG7s8eU7dDzkwHIACxJXY39UGuRUlEY3y4Q/b1SkWIcoPdjP
1Empnevi1uLhFuldWOOBnIo53JGtDM+lLsSdrqN/aVH9Kb3Qvnaa8WVwZXaPlzxglY4grhP7NepY
6UN2iTY1OZltpACVd77odrEu9anUZf4k4+ienr8bZGyIj15hNPUiTXWip8FhU+M2l7QJzGMywCAz
SCJbKYx5wm4Bt2BZxtWQQEkEs84sawXFu5sM9p86rtOnbELrC3s41Ty3aOHwffmZdiFrvagR5bHz
HSdZFWhqO5NM7M0ZPyEM1QnigUZ9fyo12grp3WSVh0G3VUmPuc/pUI517Mg1+v1wQKCwHianQ6ob
a7jP9shqpouB+ZJ1m+9IuUSQqDGbcXWk4T/S2DV2B0pgqh47zFAH6tcLNNvzbOnpHLZ2gk8CLLsA
LjTaoqd/0hqnf6CzydRZtibkO9Zyx8+srzkQhTVw/QLMZAuPcBvzpZPPNy0Vsr0PvRgznh1W84NV
RC3gxKyANeaw4NzRD6afJ9nQFpOAy7GYul5w48ltSoXuV6MiRok2aR6j3Ki7jsakfYfutGzCIEWM
Cmh+yYMEg0WTh+eOyOuhqzm1WAXBBfqsgq1mLCbtU+ePVcb36VUzkk/Zwgy0l+5oTCeOjj1DLeeP
lC9h5NqbVEYUGo1L8ziOhJsi9kmPkQECZZj3qO+oU9YHCQ9A4BTsrEIaog+xvVhrVHysTJNwcNWO
hQDGbTvL94jla2VRgfPRejS04sjhA/I5edAWXgafajLyYDu0UO+tKog/JzUHu26R4qeoFrWztfNZ
dOKvKXj4OCFs1ZW01XDH0ZCiF14s91luCHZFGWUEGV1wDhy3Q8Ci9pyV4S27TtNpYeLkHMyjcx/Y
1fQnhhT51g0sj2PLCLKh/adKIQwGs34gnzucsV+p+5hrDdtXW29FPZX7yM/SXT/ON8xVGiXsHK3o
CGGqf2t6em3kOOdPJh9xiTlBmFPqNhXngo4WPgW/Ufc4/qkcpPmoXbtO79JhQngMxYzcSYqJPxcG
eHIqsiuae/qkWH6jBRHgJmiWUEJV9c8DGik2aIuV2gS6zN94aTE9mSgI7yIt9cOokD+3tb1g4bAc
GulYQvIZlcaxoRjV/lWbnD5a41s427x5Oo8i99Y2WXBqxKT1N6YzEwRDjvIM9sBz99qarSu15py2
a6+jriw10as/SViXoUcvM26xM4cD775ze2ezcFZZOzXY1omDx7YdSvx5hOOsbQzSneLtJdt3Wt6Q
uhV/ZPK8Y4xz68B6DBNe4yVEd2XiT3jWE5N9hYx+eP5ucUMoRJ9L6lULO66lPRtw7Fx+DiVBvC/7
axrX1vPsLRzbOpfri8RHe50N6am678yPMylEZ+Jmx1knaI5tilw9T+m/esqd6iCDlJFWp4AzVq3D
HB/24XzBlYLJ1ktvb4DE+iq7JGOpkkbjWrI6/sC7l/6A0pyDVZJ5hl76JaRlbSwIy8ge87Q9RJO3
13imPbaKtf4El1r/Y4In9ScLc7OXq2TBq0ff8HOM8v+9JL58nCy9XJWxuYhS6MPbKkux7hWLdXJs
ER1STZO6Y5Rzp1RMWSZuwv4jnymFNgQQSXEI/5XYh/3R0Dp0H0ns8blDHgS0dsJsAVyJPW4Nf9Vu
eblbyO/0eXPKUvUltvXfsJ/jpzgNOMbaVFSpIDcfbLVhd5EWs65zg99ujhfua9XFVH4HwtCVqCzM
F0MOO6OdXJjJnJlTL7J2dobfpOQRSca06NLP5Zb0yDmqryeR2jtwcxMnevs142C2UeUkt0EtKWMV
zDewwqeNcpPvHlj9scXZ/xQ7rr4sZZn9As69MSNlS2lyOtLFMBS34TQd2/rDdazypDHBXZzBHjch
0s+x0zFM6yRe/lrQfkAYQI/sfVM8mCgrXgW827WXuxLP5S3EYCLMKAXbb1SQZdpNSY0IzVvquZC0
QLb+HNJIx36eMw/Kjqe9wyKcSmCAGXBWjZxtIrQhVsCWe8eWKL5ExsP/DH7mCT+12SFpmje1lMHB
mntv61tjfSOD5H/wYvn7qA04BU+i/ibJXnxmZTC8aq+ajtyv7I1xmyMijf1Xl5TsuHz4jdrvM/d2
FILD5LXURxdlf7KqRl11QC9aH1vRPxtdd1tUsIyNrKv7nJnGZpj3l4tMkH1R+sSXaKxPV2Xhhocy
K5dlxKXUugWg5LbJjkT7pj+YXPpzOOX2YQaFsDK9tjYRUyVujDZi+ocZ31X575TewFpllB6XCMRu
H3p8RfFISqTgUIxN3j7VVZee8ozJGdso2EFJvgsdznlsNThvTxfTCnw/Ah9Lw7vKFUBW0llsZIVz
iX0BsRQrGFCxav2vg6YsiGxjZE9CKgRKZOtNg41lUwxJtCZmcGsNallZt3SGw5X3T8FS9vvG8e4a
N4GYHqqABzE6HthX7jvBgWLuDJp+wnMpKIILK7ppNbOJZnlKuM3ifl3Jzh5e2ZamCJOR/4LQVO1c
2qIPnFy8beU18RvDPOlLN0KKHX+apohw8rTLK0PUvwUZj/UEr/GZIfuc2/OrYb7YwGVYtr3jZIjj
9AR5GVkqWo3MfloS9d1yQ9QKA2iJRROvU0FlqRoJ1EbU3j4WcBR2k11F7DEAaGuCSyYKY04t6FgS
hswGWsHVjzwQg86ozonl/tZZ+KAEMkaEdXGlevLT7YTrghqY6BSG8cFIxz4C9KgxCjFYRR7Y2rFX
r7MNx9oRWPHZ3XUnVc20z5H0J8tFqGFNaBvKk1e0/9ieps9F1dVfaBzWvU4JVkxlyhEHiQ9T21Eo
HE8d0wfKfc0OxpXuGpwUPOHafaNUArNA2fyC7U32fRHQMYRIceB1+GiARq47DxN7PvtAAT23+iiL
Nn/j3BfepS6Mh2IY8W1Y4KSWgugR/XmGxbCV3mGR46DqN/46brxrIpcYewGHX5dDxa4P7Hf+1V/1
ot7TWPOeZQA/KO2avXsTgKawtqjDVum+8wvvMctKaFpRHe+CKYtOiDi0N2nV7VMbmg36kLddyGdd
rVI5K/4SRaWEx65UYIHoQMBsxhjMo6ihbVJG9ZIRXWM/lfDd4p8IHzP2DPtoDAyADzYAi7IDUCd9
DRSpJF4ztVixrTw5VTESAXymnGfI3GK6oVjnp6FlcIvT5IWtYUiqxhJEGmebvz0MvbtxjN1jNYFE
WSVG8OGT2IX6nBZ/l5JqO3BdbOeKAAYBEXXx7XdM//1MF1swOs3e4oyyxnjoQftz5IPsdL5FtRu3
y2yPB17FE80YFFhNhkjyoqyZAt/szQtlepix+p4bi8pGORB+9VIDVMFEw84rIZ7lcThiLhwwJ3g8
NdB44zORRRSNHlddpILzGAxPSwEPKtc+poi4mjjKk31YDcoP1xUeivuA4QPNKJHdPr61nskZ7DRV
On/k7QgrnYwjlzL148A5kmF8jtMzHQfZne5p/Anauj1qVZffUz4lzIPYicAG9t6TEhM4hdGuT6gM
9bNZECpKoJZb4RfRi80TB88YgbzA9eUfixjOkek6P44FsZvSn6YPSJotRQyOfh17lkbAsUENmNGc
6oxuCl6ZjPMtL71XQcHNOXEddW98BmgNEhG+lu08wHFkhlwoDFDKlttBK5fNcXZyq/lSSFFv8D+N
p3yw9b3kwiMW6FFrVCThBT4kKO8QjENDFm3j9slvY7ndG2DU7o7LwGWoA5DULOVELxJbzpj9BGU1
vb+ziaDec7WPELu7+ihQxyIb2HjHaL0RprI5exX9KahsjsdhHpDhTTjV7CEH4cHrbfI0BdO5HWsw
xc6YPDrBXOAgMQXJbwrarbKcHyLZ3dldDGnRFr+tj9u8lPnFLUpvl4djfgR5b9GeZ+e7zu3a86AU
mqTHk/iGPvV3AAkGlHBlHQI5uWdp9a+dyMbNwC5+xZdL81Uwv2rq3Y5Yefhnus15aIeINL5Krk08
EmAg3IwZS/BLK+UodwNVMd7ptlpOtj1Om1BQEwsWkLRPSExCYsV7biocqw1RRRapYcjzk4iybDSf
piReeGCDUK87mX2Cpf2jqiKiqq3+zh1BAImlETUQmDprfoAdCO3izmeWZ/VExMRrkBXShL4LSFTf
S6gHulz6hMJjBEJ2WwXdaVV+TyNgievDB03f0DWsVObs8rmPd03o/PhRVPBpyozKj5m1SDx/j5nl
3odB8Y/8cIJagAhe8W/YhGX9baGiCpFGuHU99oyD81bj9L4mbU1RNxLgGcsu76I8+hMnaA+V7XYv
QW4xugZlccUKg/ywZH9mTKhPhtY0oF24YmCD3dZntLBK0Q3vpZxAUZXkWFKd/w2HBNW/mvFP4YXW
TCeN+OTD8RlS1d/UB05eAQPZJ5D1n8HcsmeacV5p25LPaS6R/BLU3qYsoYHdes4t0iMHlK/iwW9u
f0+7vNiOvMOsR1qbnfp2FBTkKSB12wnXxbrjdi+l9RETn9lb/Db8bVBT5WBIrix9tR817MrI7/uT
wHW+Gt3s3b19/8xW/r4upm6D5Q/rm+CcEGO3zIHlrgWo6o2ap/oBwTPZphnlzmNZLbvYc+FEjVlI
WFCk3GKpoN2nVX25rQzzQM5O5CBLEn9FUhV3U+9dwsVtMWeO2aMYx2iXwXlAfUrwdE5G7wl3vGWu
UFtWtR9dIKhr8v38Ynnw21vHKWiFkzZSgMRz70X3KR/IfnahAmdFfzs8VvIQs6M9z9BiQCzKl84r
nkNrRASsqzuXVfCOJQBpRBgq67alKB0JkdOJCM9k+7DdZ4l97yzWcUhBVTULkSwr+yiWG3w0gowt
Yt0SbaUXNXHcf7RsYlTxb3Ub7YKkSaj00sG728bSPDFtgnt0dIRiNGCiHU214ost8XRV1Z1XeD/F
nCBcde2wlUUXrKsFu4BygUQKAYGGlgvBwIE7JdGFvhAc6492v4hPDugw1e2JFMas1XvcL9k/pDUa
BUQkdnU8HS2nhDrdkWJzbUTWSQaCbHViDn7PXT/ldNHEemrxw09cbLSWn0XMls0PVLFjwSIBXYCA
Pnl1yaJJscb07JtVFjMKxLGKacdbsNEG+DXXlDBYu8EI4rC40QFEmHLLNoiWl64KroJdxhHQmOBs
iz6AvfuJPipYgiwa2KwA05hM/w3eJ/zQgw62tQ6pF2yo8CpjfAz+rOjdmIvgaktN9gvW/DKnBXtL
YK+m9X+kw5yQQUbcJGMT/sERAjPfr6YzKR98u2pwL/McvpsBmFjodOE7T2GzwYcsN4I2e8xWyTMr
UzI4A3n2VTP1Nbo5eqjtWAEPxUpfmtZiXV4KKDeByVggs7Q54apltyAz9HgmQP9QwZ+4CwHBMmjf
3Lcuta0eqJs7croEexPZf3CtQFyc8kSdyDjE46oFmb0CMDdeLHhG20ib+SccXe+tcbkQ41RM9T4U
NGgAC7KvvUUALylj67mwyNp0lt//9DqeN6QBwzXfVHBH5Q3K90KB79+ISo3jnHYcIbyKHVRNjIui
M0Sn3kn8Q7DU+urWJMCHGZ2RJ7773PcqPbpFVb+7fuXha4mwTqi6vy8KCZ8+LQSF80kSceu4JLAY
/mYWXPaMHKhombQhkK6mIBrvw7wun9tCJ99TGjAdgy5Vq45kKKuIZHqm2Cs/21F1e0UX/ZqMcn2J
lhKbYtje3E+Wjq9CueKHLZP3Bf5QbfGE4dFNSS25M16hPCk6FFE17wKbh39lZ95v5SQNwgy8JskC
lAmTTg7O03VOop0ig9n56EvjXeiXZ5lEmPpoGtlPJ8+xEn2MKYYlvZRDNB/IoPk1OkXsgXgSaVJf
Wm7ETVkN9UM8dP1W6OZvJkduPgvLs+cXCPNRGb9OLBY2fRnuig7mSscdsvPDLDpaFcNJPrTFW1KV
lARY/ez3a5XK/h0TyE04Wept63G1FXpQJ6KLAw9Lwv0AQxQvJTTqbZR7EcRwQfM7mjkvt4Ce5MYM
JEoynrpPg/I4sfRku53Q955kEOu9onTimuHT5+KYyAYq3oor1v+aFoZ43LQgL7eqr9/Kogw/U8mc
2mBuZ4rAZeC2znejo4IIRDveDz3v06WZceRnyeOEFYWQBDZJmnzYN1KWLUlw4f1VcbCuRxWs5ZAi
wxvtHDzeFKtw7HnfdqP4WKYgZutjJoJv4m+mIXbisJt1AyKtGIm3BO0ESm+U3I17eF7GfynVjAsv
geRdFP1b5+iJZVG03FGj1H/GEDyxRrHBm0PnNwscRBh/1Puk44jJgm1isZ0616ZsidWZJrq28ZKx
2aPHGqbCAUzFexX1j9UIuS1Ny+W5FDCu+JRSTvaRKH59FZcfhBV9VBObkCd34NAdkDWbDd1O9iFW
ebM2bHtZLhTvpk7da1+ylwiUX5/qpe7YjlJA7W/tgDEabhmyPJ4nt70Tddww0dnKB17R5ls2LfE2
rp2CKpumOopwCa/zMMJRa5vwq2T18B9H57HcOpIF0S9CBLzZ0osUKcpQboPQk4Grgimg4L6+D3pW
ExMT83oeSeDem5kncRu190acXUomwWYUD2wdZKcsC/OxVZpUFhDg2SegWu/l3Jibqh35C4bxK1ae
TQFMwXhzrnNjPE7G9B2qOX2NS3/aZ6k14iHDjceVn1KUwR3vGAbotiXHs+GCjkuozZhi4Xzsut7+
BieS3IUx+SzOTKCoTYqyWCn+dIY/1xlHXolx8stZQ2ypJaN1ghjMprTwvU8NObGst56Z9H+jsI03
oLyMFeoMnbqg5hE0hm/TbsHTFvGPlrV7AziKfWtM5rXsyis3re7qmj0kolmQQkN05Z2gzYYlPfId
cLmtn0Y00JoCR541C5OXeEOYCS4N/5SiNYIX2RrF48Q6gspDWulrBglGVrLy/G5b94qPtuTFRjTU
IzC3IXRov3k1iyeznKCGxhk46jzanI2WuVJ271QA1JyofOWJI/UYsn7lz65oJnKs4cLDmQcs5TYk
mjmDJltZBOGP3ejp1bPEV2BX35GASzCVsccXU9bYPwlIlkb/zx4YcZe4JOxqy4FvCReutOFzAKMf
SIQ14d6RBN2SjGrvSONObZW6x81ovTsZmkFYhf5bYw/+byY1nOEUn/weE8eI3zccGa2LXJ7xBJKJ
ZBD34e4sPpSwUGRBgzYI9uSqjHe2uuniKpPMkOYx0GuogqFpWUeP4+2jafqSIO0AaIRo6VkvY/w8
zMHNtUNrO1gq2YiavgufMk9s6IZ8pGieGCXk5g+Qf9mG+pvwmOLR3yS0yDPR0/LmTCL+HNmq+ARb
1oSaqk/uMjp/UCJz7oU71LyjXPVqOHl7p3LT2UormX7tODP+wa+zLnOliO66rrE1a0lkF6j4ruL8
Va8txlZsNkEpt5HTFucE29CbNyTtxahE9ZAUGRa5WlPr0dA5Fq8nOzTHnRXY+gXjE8hdbr3mzoRZ
ya0lDtonz2D+5n+AeXQMRl6GdnYKs8bdjGHYvudD7r6ahWk+h7jYH2q6VLaBn3Gh6EPXXNNkwizM
c25GeB6cXyA6chf6HCirwSJPXAkwyzoYX2F3pnwURbWKTBaUFf1P4Ua5FRpgGmN0wE6VM4OWGOYG
JqvebxeEhAWexrRfCr/mITM0eGnj4TspAkCANtmNmOBI783V1oOqg08rcPeNAWjaBWFHhVKSYikY
LALAiGIcN5p9AB37wnmHq6dlkpgH7G9F7tGJ+YRnOWOTCUuJcpSzgzkWz/haHZohevXc8WgtaDPe
HbTFliNL1Gw+wnDhWuQ4bLoAbaqm+Rj65uaMLje5mTG7qHp+4Z4VET7BEB4ZCRBlO0WvElCXRpot
uT9V5H+M+sPymZm6mUa1dHJbXuFDvCpNfNP5pB/MMLd/C0peAJ1nT5OBgOnM+h8lTMQBnPod52h1
rEirFBz2cObJK7oyLnuUyZWRVTfVynEJUVrrdsp+ECnOTRONK60VcxGwFIxOnV5CWqI4FPF0a6V6
czDbMMVZMb8Aa3zBE/EbpVBCpyh66EOKusKQqRVHVrbzOp+Yb4MnMgWeuKrLeQ9M5q4oU/rE0XHX
YzI667jTnLCF9+21Yf9Y4uRf+W7HA0/gafP7wdnUQ+Nir64i2nKBtKYEaeAxg/LqSucazqJ7A0MT
iR2zfr7PZpm7q8E0GmqtU+/X7oghOqoTu7rzXFB8GJZToCGP2u8osgib7jOuwn+zE1dL0pGyoCwj
GUbQnXHUZ7xXH8Sp5nUkYUAUEtsS3GLcr00fLliApS63mrcqmWlupWqJPFDO1rSw03EEEOIFPeju
shIVqEbp3gSdw05qg5BU3CxWJrUxmyawyec1LJyiCP0DhjSoVj2oRPq8zLVOBZwBnLTwwwDhjTac
sUz+zX1JmRqp7c4ygiPJaIYJlS+uJfko25nqDxoU9twq3uRoXGkn/eARhIm0k+TvPf+bUWTedMi9
930Eqlvn7IVh08La5S3FEb3Eq1Y/YrKqN2E7HWWEopd0yPeh82nnyRPDabOOKvHKsYsgnqouYJvp
ummsp0qlV/xnOOrriRBP9Ca0CQMMCWv0uDOgLe6xCHgrP8HpavT2toqFtUdceR1DPoVZswEmJRPU
KHCVGq349N3M3jArFaCRe8UxQH2pLn8XkbHvLWrvqwYDmhF359iLcFtFhOImlhYzd16GEPydHTLI
1bNjrcgpXAc9yEO84B0Rt+AjQXxoQYCzxPG2ntmjDEf9dBnIAoZd2t5L/QPFvDuCJqQeJ1oOQuO+
0KMiCsqO60AhOmqakC+5wAJU802IBRESfEpHqlF+MzIAiCPyz2LK22musxDxJpoOgRrcKb5gVylR
1Syj/RqqYj6UZm2sbZIXJyohXDCn2PqtHD1IVWECWQA5eJV6Zvkh8iDbMANy/nJJF4jAe5BzDUu6
GVH0iijYz7r7h8Pyjg9N3CNooMmnNMNYMsypnsTDlhUDB3YHlKzn1uTjUM0Sw/xXWuMdUR3/aEhz
OEzov7vZDZoDDHD3QJxEsNlHILF5nL0Y01LNMdH/jlc/zG4ugcM/M2R77gZb7kRgVnetYqlKc8jP
SdvjfUOJhznDBc3VPMLd2E3ICaX3ShfenfCAkRjkWuiXWFqsx9jn5uKc3RqxoUjb17kbL9NMEUBn
I/7ZfsX1LzU2JKidnZWHfHe6lvun5YhbOpjjqQrxAikHwPLkdSgl1UOYoiAa8+DvCAK129SZ+E3C
t1knhj3ufSRBSLjks9zOew/HutqPcTnAzhiecVndMCA3Bxm27Z1sFBHcuUNmcv3vWFCA18ZFQkEj
/gB2aJpFnLQ+txwLtq5PbYEgycmjA85LV6TVU0fG4p4VKNjlSad+RS7gILjFtLFtGa9Ta+r2tVe8
m8xkzMMUyovxHATBY99mAppIG6DFcO7JS/GIPscbCIy1bhHlQEzwTA3jbp/VFaJg/hgE1rUaPCBC
vLMIFrd4KTW1KS2kOdAp6ojtGFKQu5BbeNfho34LRs5wsyXNTea0l6KcH8K8cnd5M4/Ps4fgmbjd
Qi2jB12boE2aXlG9zP1yM8xetOacOxxq4E5rEMBXp6hdqo3kLx8Y/6YnKy7T+teZwgutYFhdMKuv
TJ+HBnLujaKKixrb6+xCOEpC/ZA6vthbYBSwo9+6qcWZ3OWYM9zoPA+ihzmcDNvSyNlSY/HC3xO7
gsCFOC5NAUHgdoyCemniqkp8d17/ZS8A1hRxiKJgNz4GU/HdRmhP3MjDAwtwee0Hit1qu6vvcZnw
GJrHlrBA099lXRitSxvOYx/00TpboDyTQ09TQGks3H5KaQMjW8wYOqE0M86/cA+0mPWr6JGthuyU
YaXLOBycDHCsp6ng/GdOoPYYBrvmquGaB0pibMaqykmzwMzK0E9vJrt5CsSw6Ev1LSaY5BUewJW7
gJn0XDl/hcGZcmsDQ+e14KC4BNr7pSvoNYVyvMNQ8jKq/KWr4wOF6ROpU3HXsrG4+1hIUC9G6/6E
cV6uS5lSCtplD43s/1EdeSEeC5kTJxnuI0lerSVy6gISnX3O0rIoDljQEKdCY2kOzCHJBhah+Tn5
41eNGadJ6F0aeckoDGmBgyFWtpes5DpFAAqLgCk5Q+d7Ba5gcusfgh37YCjhajsoKMKgHmmprc0D
blgNm7ON+Xzu03+loT6plWKaHigLaOye9heS6WJo/1FzzWxX4/eRDW5yI6JyuwgS5I10UZH5UE4R
CDcKl4pLHLmEIAk3gZrEKDIk+EngyAfl2uc9J3yy+EjiWfaB7YLEdUvYE1cMvy93vI8KfmN91Bmb
ZIxMYohGdtf05bkYqoeZjlrECLGuHEjBArdmK/vhjsYX0+HY7tkMchRUYGW8jWRoAj8R/LPPZ7P2
v+eRJky/He6tmlKbjO7FcRouGcfje0ZGcaKtCryOcmnmCTXkv87+MiBirIZRBc9VzBkwKwcwM2Fq
4o/gQIIn9R9WH9x9SZOvJl09xRjLEdSI9CCbMpkG0Eh05vH70IrsoVNkEACmkzbt8WCOQ7J2S9/e
LjgTDkwl3hFgH3h/WM/m+cWX4p0OZkYoy/iTcfsAhVzBxlhoqYkqaQgX1T6SE3+zaPEYHHtLhevW
jpFfp+iV+648WuN0Dx0GtyJdOW2RKvJ3MfaUggNpZWzqsXsk9iA3jOcEpvJlZxiYhoE5EtDg/U5O
9glf7fdsWlR0Edk7st7wm4qo0lQj7VpTwXgKAZqZPXt1vf4vwM4KWk7Ya7cafjmI8i70sUIU1gLa
1O5j5nFg8U0yHZVeem873hEVQIMdEuG0HjLw0EaL9oY5+c9MUk4709/ghOMBv5OzXdxXK1cNbBMC
w0bcpuIwAmbbgqGpYIbY1W6u8WG5qjyrrph2gUoeU1C8PCt4Umd8GVhGwP5bU//ueA19yIjz23Fu
f3jUEF90XELUqOKbWov5kNdMn5AIXBiJK9Om/wL7G4ybvlprYT71tcseE34HLcA3J2sgwBJN4pst
S7KUUtIsXWGCHf6kMNDgCejZwmRnCj5lB5u7rULSG9ONqyeevv6dQfTUxu2ObO8/jyOO3+HO7FPW
m3bmMtO38nOsY27LvFv450TzzjCztKokAKXRX9KU9DUkjw32JarZoHEeagMLrVzguRSJfGPEvfA6
fmx6em4zv7sfCcFGzqx2YvY/E9TTNQ5vseut4RVL+We8FJ3Yc29zewbgEFkMBr4bJLuhTkD06nPH
MHtExQLyUY5Uyjg/to0cKfSClB28S1ixs+rRfrXHcccEzdTBE0emascoyMIUW9UaXYhzEh+h2c8t
kLvqI3GGW0OZT5+bn0nvvPsVZ2s18akRDfqn7P69AUFj5mgPimVqXcbDVzt5L6L2oFKFn3WTf8VG
u4lneexxBViYfOvSPTSiu7V59a+gS2vl66DEYekrfKE0s9mdeV8x3AKHiDGT0lpQ1KB9meP/XHpf
grw4+/zJLLHN6+zwUqrJE4HSwRRNjQ1D/cRBwDsIO+a8mfVY+6WiRCxaQir4a8a+zI8N5AWNr23t
TxZcPK+JqW9xviYHHGcUiOcyDWnNdHsWU3O6Fia5olFkJ7S12yhFtOK5jCFr6F8pEsvWAB2/4bBS
15oTg/bldITxu9i8rZEZUwQchWlg6fFfSgLB6zlOHIp92Cek5XU73fV/OEzwU/YjxiF8EebcPVfk
Nc9z1+1FMl9qp7sJA62IPtELe+hvS4scwg93VKsBnzzqtllbqQ6hws9vlu9cKZs8VMKCvS89XAN1
Me95Wf36asmINPkr/QDs4SawV9HCHm/rHRjjQ9vl6s5vMFunUQJnBJdFACSdjZ7OGUM+17a4K2E/
gq+LX6seXDl1xC8WUQkmEL72sEqqP7rdnxrPY/Ry63w53GuyiliTeSJG3WOQy7t6qVCPSW2VMdUD
Lkz/xXmpUHjqz6yiZTOH2cBheV+ksaLWZdzEJa1AgaDgVBUYHlKxuAHHS5HQMRr33nevkt2MYLBJ
rUZtu7w+u0Lz33Gil0rKv1ZMEPwr0Gm9+ZCAUMD1T0esFdvP9gijK+PePo20CKWUnuBVe+ZQi3AG
eGOlQd8AA+SEPzTPNhjg3gvUoXTLV9FZ/usEaX5NNPitSMwXuy9M2BJ9eUgnHMEwD+apHc92SpPe
SCfgqkvZhQfPrWBlUSmOMwxnF6F7iuBWKXBQIG5usZOuPBu6+BbZDIkSC77qvXee5ruM1WJFrHPp
ZGUAqwALNpF9D+v86AhCgdLEtV8Bv2jCnhREzWxA+ag+lLk6Uf87fZi62ZXKo69VQ+YEY+JRw3Zn
mnV1THvz3nO8mx+R5qH1zOMR6TS0lc0z7ZuTaz3Orv+coxSx7vCemIx06/bFycj8e4gOn9NIVMer
k78CWpHRhM8Jrdac4ySkHzhWMoc1DuzyRJk2g4T8NRKr2Omh9Q5DB3PZ4OhTxeZzUlM65E8UDqu4
CLaey5DoZ+WNJrZr5/v+fSPsZitVeMP3i4gYlQdm6xgm5kzSy8SGBZGGcju+5cvHPIByBQMBV7nU
2sUFlF9Q1ojOOt0m9swnRLv2LXYHOF893lGew54Dh6PEtpyr8V+W2ZeUEh/qB+Lq1W2JX7r0q6X/
TybTLUELZ2htyo2sxnKnXIpsFt92rS8s8mezj5/MuqUWw3Uutsc0hCImduzRl6gEqdU2xTV1zGqv
UjrLWKgeBjm/ah+dVxNa2Agp3uo4+0WJwFVOZp/WPn2caz2cE8FJIMscE3pvcQEygg13ItCdwTRG
an2oC3Cyfi73XhYTnzDqS0qbCm7LhbU+ZycrCnD9tVCANGbpFVaHJ6ufMWr6MWWqOfCJpHR/MeCd
8FhcPDN/50bOnt4D76rwGBbDp4futepr40sIaik7p3oACPbhaX0Z/ehtwfKlAQ4Cc3b2ZgbgKu/L
bWr6nx46/cYcIm5bCfWqPv89FX9BadkDT+e17br3laO/bWU9+IP+1onFk1TILyqSl6YoimIRZNQV
e8xBCQOAa6hXlLoi9RTBHyVPaq3r7ovgHaM3LSFIPNMnVrRdPpLWy834XA08lAKpv+p8eOllvaET
Qa99h6Bw7atLSzRrA2wDf2haAj9PbjJNr9FU0fqDHR7qKOV9A5GoIvypcz6GpmgxddcvRioeCDcE
x5KSD86HhPDt0r5a9tCfFcJPzjx3LHFMY73rGyoG5EvdaLnWtqwvsT8csxETikL2ZzT1jukQgULl
wEyvS1qtgDbeKzNn5Ocvnk+CYkmzf6Lb84FATs1S0z5MsjqXIpc4ObmeVfEd5j64kG3+4Y5c4/zO
vyt0jXYPn340KkDs8skVs30fVekLiu5LFw5PaHjAgjqHCdzwmOKN1m5ZbUbnJPHSMCRCHIQz+g93
mL+xDZtOvXo6Ay3WuDCsBwA/ECOc5qNNqUiK1Q27+ntFmHbVZepcCZTlQQHp9E0aiLv5sUyZdOsx
xRYn4kdV+u/orG/lFJjHUeJYABMGF1UvsMyZWpnAebFA1W4Mm+uIktZ4j1j9SqjhStcNqzl0xI2B
AiqG6KC9hrICWECrHibVmMQ/Ztc9gHAWiz8GLARVPm+1C8ijQy5ZBx3JbC9A0+I/InjukWIRAb6Z
INQdIAGyiswp8UEpUu6GnOZN5dogry0wDnqwnvM+8l/H2Ca+TftvlAK8JBb0LeOAWnCiuKsxmqI9
cR6E4LI+WGPxiFEGo6LHppL0nsc8AbgzrapoLYzpWTfRi101ELXc7M3uADLhHrh6PgHluP4XeOMO
NLmxhQRAqCxBcbRxc0xuQX+yuJpN8pElKAmDy69U8dxYz5LqM8Gbt3JNjgPMw5jQF/RuV/ybK+se
J3y4zS387FmMMzSL43bfWSnFw7WDVS+Kb9PcapIKVPHonKsO6znAca1/dEJ0wd7JBp3cyoOvJG8I
AloeHKoY91U5uuflnrHnYH0chFy+vfPdaFL/M8OLi1Btoxb4eTcrd+NNCNZs3+dWIM5PcGj4sT+P
WWIjYlpfodejUoTeFS7KAnPgr9UyLO/Vy9MT4gD3+TyMaXqHQVVY2XcdmcmNBT1bNQN8d1akabPM
StDI8xsGw/kg3B4DP/r3ZfIs2syaiIfgOHzapLWQvogtqDHaFaplwHWTf3qmIaUShrPn1wBQRAhK
osyNyqsb5+q7mBKDPX1W4xoQe7izfPvQ5hDQSAHwhPYrK9p7pfODD/2tnv2A4FkG58QCxY6tFFVA
BCMyF2fLy2DPH9zfnW1D1ItyPkA3GsgKX9+xPxBJo0ESofxLVdNryiln34FY2Otw8ZhBy7GV6x1M
zz1rkzEPu+iE1kj2fHLjlWfieDBC11t7NcKoV6TDDw072zbknqBjowBKHN4STkPMR3W/KlrH3RJt
43G63LUmrUGIzMnI8IY2m84LNQP1mGZEZl8qKN/ot6GAuvSoVJgm3o9BcckWl6kLOpb9WNQ7zoPM
pN1iL0wY0u1KvdCaU2zbwTXvwyS+UlMr+EKTzOb/XPWQurTUt2FY77vSvZq6614MfOcsZOpu6GH/
RM3wPSo/ZteY9XMceYeqKxwGCsw3YZgeFIL/Y1BipcxEUOFeMzOOUAnpgmw2bVrDY2pnAqodYlTM
7WSawLjKwX/RLcKamUrKP8Zw+Jx9WhpxwyCJUetGln521yqgBqOLY3ksM+OFJ7+zMgPL3U6eeHY9
2d8hqrh7SnIpFbT48gagxfcNehMVoKrbUMTCfc/SHzbG9M1k8Bep+4W4wR/U6M9aDIAsB9hkqiHM
7IdkZhT7i6Q+Fj2YE7yJrdQs+OjyqHf2PsbtAwkWTMBkiUNr+pNT4D53lZk95WnqbabBeEr+71gt
q7fBioeNFDyBG8NIiKNXIW3Pmo6MrqsPid/Kp1C3y1YECCbQz52VP5a9PLiZG2xs7KlQ32b+TrUV
bZhPxM7CY7vvbevHiUGs9KPzgxroL9rEvBfCgyDh/GPExWsYNeJRVJCdhc+wwZvG2A+FW61dvJon
eH7A8UvPgUhO4dBcTwYKUinWOT7bZ5ALaDt1u4iGWAqi0bj0HMQ2VehesFw2zIHTS6iifmvBe1pV
rTwSp8cVUzGO1JX/TJhtAboP+OOMN1jq02EQzAaBzzssyjix18qmEqPsbsFY7qO4CFdB5D8BV7oR
OWlO3BO/NDH7WJW7ygT1ISmv7TOeZZ0LwwuCFFbbJUjkPgWhwZrByrou8mDfNEBaqu5Iv8E37suz
GdMMX/Ln4k1hvynL+HkAv5/4rD9mIj8LxAXkiwx8nqJBgHjuXei2P6on+0449lkbTUopEEGUSJG4
kLhxdmR3KOaqcy6FBb0ildLdCSvQV0Jz88p34FP3Axy3TFbWWpocXIom2FvO0vwL9AXKpYP1ykL0
xKLfNYdZt/3arz1sv0FxhruW7KbOufbQUNZY/0D4Ubm3duvF6EQz0W+rOPnUPYWcTjEekQhxbdtl
cVODJmLPrsxfEx11BspCI0lzwRNYh24SLRF5ZN+mLTZzAccvbFLFTzrgO28ULzYNEQy/nB16R/nw
33DoAPU0trKpriVexpOn0WBjDBO81OQVknjGN5a+R+4UGsz5CC2UcqtPmfFE74rqPQtEuBkLzl5z
4HlHaVQ+e1bttIdu6UALyP6uKAKDPhAm5771/zi2KFA/NXH2ODhwYgxWKFZgwZXS6zoz3+rca3ZG
lU5YZVo0sNRaKcoxdzhPSDL1ltjhyb7Av+k3QazeARTziRnDLVv4P5wx5juF0HtH/jzbMplxUWNT
20YBHkiVj+1DYHKnh95xUWjC50w1IDgt6IFyKO7azH6jHobSsBB6VxHKt2zo1C7xxqVEKfoxTetf
2wN3TGTHi3bx4OKNGElvRKDEujrcV0uMquB6yp+dAAhY/uI1b9cscN5bOG8vBoTuFc4t1n2PRRlb
VXmXJc5ljvPhohuj2fS+WpB2Tnvli2F91p5qHnSUYSEJCB6vrNImeqqmCT5deheMYPIyt9+koXi2
DGOfeBKbDReoTbGAWaVp/Ube0EMNoYFeqveiHeEbhpwuw35EjfYQr+ri2fLj/C5dNN5WNHznXb1L
s1wclWvuYVBMWxr6LmnbVgc/sqIjX4y/sO8YaxtQ0l4iscMGt2EMPp3Ba/eZUdxJ33g1y9S5ClUz
Og3MAXyYz/hTnxrX5s+h4b1PJGD0wEQ9HkX4yO3Y5GwFGqwqPgKYn8xfjXO0QZ3Lgqgh1quTMfDO
iQYKYOn7RsXU0dI2BUXMLaPdWGV8fkUP8iNyMO8vMMVgpnG1ix4i7nS7ouMWHOTRyUmNa5vQBugl
tBmEI0Fk23GNTV5Xj4AWu71dle/05QRbc7DOfl3808InsC5x5KRW+JgsO+MYuN81SEDozaDW0sXk
BDGZ/2fLCo+1CGGJPk8m52NQlkcnwoaG2a49iKyWJ1ODI0J8wy9mmPxyIP3c48KlCoxDS6Mb6Baa
13vZTr8x4+QWu8YJp+iXzkteAI19CsIqO/g6PlpafZTsmOchTsict2O7693hJzWAFGRtiCc8osjc
MafmzihA5XBr+Yek+WRL54iF7K1KFTEGPEFhpiHlKYERmz6P8WZ0JIhEN3wXA7Uh4L5mXLTwlY2Z
z7iSIWZCzm+bbJrzBwdoMc7a9HFmpKD0BAs/iDHw84nBxO/L9Jok1Gu0Q1+TslfyYSJb9ywiS1+d
ygdDZaQeMj1B2pUjJwzEUZxMa9v3qE53lGetJ+zluzKLDaQ6b4yevH7On5rQfQ4opyXJVBjrrBgX
ayd8DCIPBJEs5HOzLtiSs5dZgALPSSnecWHq973psNlbg88qGTfNox1TZs8ty9sBp+Qob8ZyX+b9
h7lUsfvd9FDDMWS20Q7/kHQeVsBDbmEUxjvDcYa9SZcTkrxfPQsrme9jwiPLr9e9qsURGoT1lZ6Y
b7My0y1Po3QLgu6di4DxEDuCBhi+cFuG/V9zRO5lyXvFPE/Wb6buJTBFf54q8vAOLLkTKcvg2NEt
eCQIeF94aOIkeUkUKPo7Lf8UU9jDfHZrjOwUkYngfd9/lQMHuCpiG+H4GZw6C+mBxip7ajxQgdBk
eYBzua6/04hyHcf0HtDtWXSj/mb2Fl0sCbuZ8DIyPnZA1lfVf/QBYfJqAfy0qWcjjLtOdxxx022z
tKezDslu6y6YKzT95X+7DJ/NEhQxrVD2vuqYumKPjBxaE7uV4LTKwQRBv04W63xDmB33GdxYFGVV
w1lP+l8/X4YZDiZGKdGgeyKbXO3EA+Ff7uVMTetY+NbZKdkApZemX1aqKHk2sOcgJWW/Ig1rcEb+
Kx/pNbKrc95VdAKl82k2UUiA3pTvzjDuSgjcu8CaDBY8411M7b5ZGk8TrOf+wIMZ2vkmbugEsljF
auDLSwGG2FjCofeeA6bfFeY28bsvgqnDtsii9FB2BglIM7jTzvjactZWU3jftlG1Iu5LIikfH3n3
sv564bVoQGtlmFtO0qwfUtAx0DgiZ+cPQ38fsKgGJgMIh1R5IixabwFfBgzP8EH9MZgYzoJb6ET5
va4QLicbNoFtzR8YHuYtj5LpCaq/XtOrg4utKAlHyJLYr3blvctvY+dEvrGxfN97Df0GH1BE8/fY
QbcbqafB9RS2zcaeO033kUDh7aEZF5HdHZ2i+B2y4spv9syy3RzCDuSHS3KIRTbaGHBzIBH2J0fy
z8gvlyowPGv7BrMO2CTCwHhToCw7NuK1DwYOjpf9LhcRknQLnJG2dTdUus7buLfZxlwgptSu0z+N
wvtY236B9xTAzGw3xHpd46EjCbTNLHJxeI7Ma81jG6FX0cvXWIQ6fCp0e0rH8Euw24eFrB90OWtu
F2B8JMD3NbSKo4XndAWAA9N7jsZV4XYChjgTgO/btbL1cBwG69ZPmMrbHr6T72kepKS45kD7a1mi
Mvtx+jeb0XMkOUstNSiJdh4jmYf7wsWBq2xuKNLHyTThcdn0vYGzoQKTzUATbroBXdEDyHFBK13W
+bSMiFKq+Ela/WdmkD+RHod74cQ1ACGymyk/0u0MLKbvoSezYry6qXd2ONduTZM2n1DzS8MzxVk2
8Xjz9Kq0d7zkKDMN6H1G0SC/RE3QgOSbq89mxsNQN/gi8nwot1UHXanuwu98IhOfx511mhYatkFW
noSKOnaL1Yg2OpNczMwcXk+E+eaKRBzP/vuZAuiTVNPBmeM/OlsQcAKcoobEHjEMOjwmlv9La6Z6
aoPlTaP7eF1P4sMXKjyBEek3ddeCfO6n+6Ao2fkBoZ0wGoBH4qGyaUESoOeZzUYDj3EZYST3LYu6
qijkQVB47DhuYzlMEHb3mkCgJw2GhzPKI5wsRHzWPIGiE5fEgEUrH98aNoB8HWIjF+spKtyX2vft
d55a9SHPYgUfqrYPFtTRrZaaqsNZ6C03GuMj71V8E7j3vhgJFeNALb/jxp5PMh6YP6Mg5mmQBbjS
nCDf4lPOUTuH2YSWYDYGJ/iJC21t2POZ45nzWGOL5xdkBjdPj/0jUmmV7bmRV+/EGdvoa7DwiGot
83UdYar2spoUasHI32D4bNwnS43ZBTZ3JfeAe4Y9nYrlZ90DIVy1WsbPta7szzDtss9h5HA8NS7K
u9dY7ikigcqINxXeZZAt/SDtVHIMmEzc1REPkDzoPoK0aXnMaV4qTNVk6VO3IPVQGZ5zqLkd7SAb
6jtQBHTniJ7oQjHk80dHjeGWpw6/b0KqVNY7il7RyosuDbiRq00/925wkvQn0m3LfcsQwTqxybWQ
U5m4HUc/ozFiYuFUda7Dubnn+RbvSw88GKknWCl+Iy7gSPWRzKS/sjKep61SzJmlevcNtzwVSWcv
dVsYT5aqN7bHH78EwG16zrRTGvTRgN9uQ4E637smO42jTKmyhQJ+CDKJZ7KOgm3X8lulYay6VdVw
NkWQ3Dy3+MkjFa0IEhI2XoLgZohZEpLghDcEQlyW6JY8BjZPCv00UZuy27heZZxbb+QqEcvp05yR
shh7UJbrmgKHzs2HA6V2NlEK/gXRwKXevFLjup57qnbLdPkR+OaRcB+VN0q4lwhSzCbO3eIOQHr8
HMV++pxTDEEyKxbJEfJO9MBc3IAGl95OMs/AfxKsr6g40LgEweDfspwwAZmqeGgDJ2s3ti5riiTC
nKQrMcv2xe7oYuDIb4cP0+T8R9p5LcmNZGn6Vcb6emELh3JgbGcvQmQGUjBJJllZ5A2MRQGtNZ5+
P7B7pjMQsIBlbddFmzWrecIdLo6f84vyMfegAdBxIkfr7DBA9WtUvglZp7wyKUBTzeg/1UGaUk4C
AwDPrrTDLzoeTjxmYBQg8wTdDal5nYyGFJdyEaqkbpjH4l2d5QEq/pH1UHWtd1AoK5Pi5XCEaPr0
iPg03Ttf0c2ntlX92wCT4kf+WnqnrSdu/ISMvJlEAyhBq9/poH9V/I2imNSG1tNADXDvTW1JC1Eg
IxC23Fm5mfcfy3zCRquJ5Xs1kMmjiYgOOkUFepJ1GuZwVmX4qEd680wP6q9owLLOMjXHLduMionZ
KWKHcprNFdzmJ99MoFxhLnIwBCorjWzyj0qvm99rSyv3vg2v15lFszSrpaUNqf1XZTsQL4co/E6f
y9r3QlZ3RqZ+H2WMWzTl4tnnDbkk9AIHTkiLsqKm0KrBthAevVP3n0XB+qN1Vn4e7Dp+N2+LD+ij
oqxGseWZWikgbavXXSN0ki9qTidh15Rtj6AftghH0/S4QSOrRkV2GlP1K28hzvpeq80DyP/+OTLw
4RJV+1j4bXsflRhjJqGRfW3Qtb1xwhzB+WCkjmrzN+1jmwwcKRgqHGbzouL5SuFXV1RXpt23GOlo
bowUxUacDHDSCoAtHa2Qps/e0WqnR7WgNx8q3++gDRq8IhEbE/pLr9Z3jZafFKT/MB/TfF7EMbKm
g5G7DbVG8wQbq/gMU0U89pFPtYTePmC1A7p15REGkEbNaNAea8XCrjFDfXHog+cu6ZyT6cTOAdW+
afeP//jf//f/fB/+0/+JZkwy+nn2H1lLQzbMmvq//mH84z+gKsz/q/vjv/5hWYalW6o0dcMQtmVK
XefPv3/7GGY+/7L4X+x0aUKM8O+wYEQAJlIFNHAo11+uh5ErYTSUHGxdGKpqmIswEA35s2hQTjGJ
WQwzaLBpOgTqfVNl6GuGXfYpyLLm5npU5zIqDGNDYAVgMj5nERUqiGaVsCdPUvspMJBR/zSKx2DW
HvtRsstt3nTXA64Mk1RB8h6xNE0wneezmcQdTQNryNymBrMP9GlHPupqnjR2djjc4i1yez2geTHC
eTqZ0DmmZqjzn7/6fA3NGyf2E3xg8+Ah0csXq3NuKMccr4e5XCWGCruGuhTdDaTAFmFk3LfUuIr4
buyN9GSphfpQSCVwr0cRl9NH80PTNASnkA8wbXE+mpElOsDhb5ByNchy/ujr+EahnW1q9AcQLfYh
9koF+1WUHYb7EnQ3Wnd7G9Iq3bax646llrz5izK7BtRf9Fcsx9bmJfZ6gtsI5b7co4TH7STQzvDf
AaamNthza25skrWPyX5UbQ2vV941i1ijghKPM6bSzWLtOKax/5y1FcDaHIby9Zlei2Rqgr2h60J3
tMX3VDiXzQ4a3l02Uknuff+XXVb1N/pWW+eLmJf8+QHDqtRNTbc1Dfl6Z/7mryaQOo8MYkUkd0MF
lguCXo5htB4eVA2ZBySe8IqhYL6vq7b/SmnjIR+zg1YkR4EZHf3McmPkaysZ/xy+pGCd2cs5TooY
pSy/adypU++FpT5EZvF0fXKFtjZkqau67pCks3rOh5wzHaYxjuGdAoMRIlFkQa+onOqd7Ovmo1nq
xakvRzDCwHFAs8Q678dZCLfkUmbMlnF3/QetjdkipCNB7aosrvPfExTowyIaCQu21OsvUO1wl8KG
PEoO1+NYl+MWHLOarZtEIdp5HFQKLSkLO3SRHrwJUjCFKFEG6UsaP14PtLJ8wcEaKirTEpzkcvmi
J600CeCyEwXA6gvgITt4aRHoflcLrRme3xzMMLm1HNPRHMk9cj4qswgDv9bS7lSE9bQLUfcrexN2
nvH22WNFCjydTF2aNBHO40A8QzpySFs38R5l88UsvgxIlQT+p+vDWflImgaQUGNMEJ2X+9Hp7SFE
jrN1c5i2eHrufapcSueDdnl/PZK2cpxrrDZNWo4lnIv1gHqGFwzxlJDf+0N9CPIAXpMJnRCbGhkC
OLQTvQetnfalG8M0pn3ShhPGA41w8bemBgWWoOsOGRy68NF0MiD1Xjqr5sF1CygGwH/5sxjS4Z0W
zT0wfEIgyuB19121oVZHY27bZO4cKipgk2drqOL3Wkkl9u1fDtElTKE5TTm8l2lG1+c0JXwoCimu
Rb+KKLInRG/nJwWAmBSSR4XA50ZM+3KvkV5wyGiWMC329vlqgYWoQasbkrsGgim1z8xCZFq24U6q
1XddzL6DkaGc9Djzfl7/rMZlZI1zhLxRqqpuLVO5TmodUC6Ft1iO/nufoDA2+rHYOKdXtrima/ac
a1gOw1ucJRkK+eBSMTUVQXByhuLB8/6adO14fSxrUbjX+YeDhH7ocs+hIGxFma64he15j0PTiz8p
1lIPK6y/kUIhBOqw47gTNN1chIJ61ykZppaulwNlbtvT4BWn66OZv/niqtVVA8VkU6jCuEgGAZL7
Nf5uCjzsPIGDVFnHVG8NTJshV/CmTu47uCtHsmKNfj578Xr4lSWpq/RQNY0BCn25JKcSQuYspg51
F36HAF2OBAvUm9Zx1AdKpQ5cJLPgPRg1++uRV5YkK3LeBqa0QaTMn/lVjtGrlYc3e4HYDrmj5aED
FtS310OsDY41z8GsCV4Sy5WilTYyIkHfuXoKYBvUJpa+AbozOabHJTZh1HM2pnNlbepQti0b2KbF
pC52uIHiQZt1Vek6sXaTo4wI0fNDqYxf3j4wTcUVgX+koy8fgFaEvHGgTTEc5+Jd0nn10dDtcR+i
DXRsStqJzlg3HwZUajY+2uX4LKFrli7gPusA6hYfTfIslXFgSZeOxfChj0X50moUgmD45ua48RJc
DWawJlkgJA7Ld5IRlNYkK0ueiiq713Xo1mVXH4rA+fP6bK7FIamcbzvJdaAuPtpIBy0BU+DAbNFu
9ax6SjVqFnX483qYlax6fmDOSRaLkqRuEaeAHd9Tmp/cDukIOmkiyN5Taas/sZo62q5pl7lFGvni
wU7aFsh9X/6iPBW/pLpt02jPDNAckBwRtb7+yy7Ti/mHOTxe+FU84xZfNZcqQhDIeLvNGNx0ZvF5
VjEIe4uKtPnmLNDSDEkzCeSVDfNgESoqqBUjfyFPeVj5H2G1FbetRLM31DsRbmzGy+1PLIbEoFj+
F9sfNHpDM8rH2kr8kZY/aoQrqLseah+6B31lcpON3XF5pFmaac8fQ4dtby9v2SiZ+cda4LuxAjkb
zAfNJvWv699qZbHOma3tIMeiy4v3pmYmoaNNcnKnZHLtCe06p3Izf+teWAljIpbAq0Anu2X2Fqcz
h7HfISFy8mvrEcQ8LVZM2fR6Y8bWw9hSldBxTbF8FNQ1czaXeE8TbSWlgWlqfG+rrZfzyvo2OYvn
a8DhqfN7Y766apAK72F/hSBoIQNm1VEiT2waVNSVrSW3FgmVHNhZqgUEUF8kDFZqorpYoh2Wgs5F
YLDSQQjoDwGsrBZv840FvrLeTPamNCzKLhrH1/lHEjg8VS0Jp5vatv4Ug/T/SDF/dK+vuPlvOc9Q
qDHOt4zNESzVZVZX40ogkN7y7yZV+VaRyRzUyi6Pfmh7z2h7fTU4PzdCrk0j+ZbFMld5Wy2zknQE
MZdkTugCohYWOCrrAQWJXWwrGzO4sv5II0F0cldbtGoXM+iMaPl5Y6afeFrfAH2+K2vjGEXizY95
qihzrRbZHupSyzwS8E8W9zFfxp7ACcTiYMNHv/6VLg87rBjMuUZC6cvgzX6+FlrHx08CCW8XZVQS
/OReKjXoR0AUMVwyxJ2MQ+Wnz9eDXk4fu8meU32V6gETuAha4Zxgo6Pt9k3wUSNrhcnktrRrN8Jc
LsHzONp5HGrOkVT9DIyWnsXhyee21rEI05D0Ez0LaS/pp96Byy1vTK+cxEEikfI8dKi5IcJA7x6D
SpF/SuPQSqBcIl26S6kEQ1QSTVXcxKYZa25e5579koPM0D/bnqV/hc8PV3lQVFplUCQL1GX92Gkb
eg7Mx95AwPMzCLxoANMUA180s/jd1Ofe+wZmhHFUVLAmLjJlFFUig38beT1QTHtAXPELYoGecgsR
pkFToQD/csBOqoB0W5hoqgihxyYqRJksvk2aWac3tVJXP4yAijwCWpoZuCEspXrf6QM9s2kS3Q2y
2I0PjX9S7FNv25XcB84AOXXHs8/jvwxR6Fh6Rk4Dd2bj+1ycELbUePmZHOPsoWUJ2Gpss0KPmEZo
Ak0S6VP94KkRXibj1N+8ORRzS6WeJIL6xPLCaBygNI1V9G5lNekhtkArlGmaf6hR4t9IVS5OV45W
QQ2ZIcE+vqjtmDrcePB7yZ0pOuO7muLUiz1ZMxRvnT3i8AZj21LeoeS6uGpHVKd6NLLxAB27x655
UTL7HoOcjSgXR+ocRQcdTXbFca4utiqKOKD6JDmeNsy8IMf8oU3lh3HWFjCKr2/8SHMsyYKQc+mN
Rs75ds0D0fJG1+JZwa90gRKjR0fKcjC6NLh9eyjOu1mmXjUQ6FtMXh6NAMYRZL6r1ax7zuFW7J0x
CD7Kphw2TqG1GeQmpP5GIkFdcT4MX2UR2D2o6C2Tq6gFjnoJ+FxEE3YB+knsiK2H5GowSUIkWehU
qRbHeeSD3KnHcjxlqfyQNuN3hBj+bGztIyYvb72c+Fr2XBmikEm/aPnMMruMVHKyA9eEVQGCqv5g
Iadw/TOt7SXuJjYU8zeXS8/nDrRyavceiEE8Y/pHbBswx6wmcyNtuLiO2ESmwTeel4Nx0SfIC6gJ
8FA7gA7FsRgnqJNAP0AaXR+MUJfnHdRvGjFUhqjlAdlZLLoSR4DB0qBOpXlvjoeiGspvdt/W8c4p
6KEDu6gU+IOZJ2EKV7L5io59nd+i+I8KyfXfsrJOqObpkG/J0hn4YqsFGQwmtW6kO9qUWLvEMfYF
5qf4aiVPgCqGhzeFmxML3sk6SZ6c8+lllqHZXpYFeQq1DdtarPiU/Kab6gg1xbw6qBRON9bNPJOv
cs/f8djYoOIt6mPO8iRJ+6bnau4l1qtohfjvYQ3P3BEj+KnXvLCqLx2CQNeHuFhE/wxJQs3LkaPS
Wm6HoEF3o4vLxAWLh4IavoEoSSXlxhG5yGj+GUXSnuDkN7k3F/t7aLxCDQzVx3dWRY+Fh4v0eKfa
XP6KQAN9h+qtc+sbVj2+7cT8HZmiJn00Bmhqy62YZ3ouwkob3RYd5hb9JaxvTmYE4uv6PK59Oham
aZH2WrazLBXBNsADvghtNxUQ/gaL0gLeWRViSGgHFDLEvQlP5kPb0RkW6PduhF9sjN/DBItLx4mS
xlxfPT9xkhwMeN8NYIGUR9VAqAB6b39TQP66Psy15UIIFgrPZU6D+c9f3QpQbUwK4nniBjY2T5jy
tMjM50ixXg+zNpuvw8zDfRVmbo226WRFdwUqxzAth3KXT2gQ0G0oZsWHAtIviKsnC5GFI00pfyMZ
WptO8i3u87mugcfHefxRNqYeicg6TdoPu3jn40SGN6y0/7g+zLXZlBQXLe4JwCUXL3XaXEpnVvGd
h3jjAylt75Z6Y5w61XSO10OJ+Whcni2krTapyoxuWT4y56I0LG7I2YNTWSdJWvyr79E9GOHrpQiS
g9D3zYeymJu8eopWvgRRqydhs9F6XtyNrFTOGUMj0aTiwvwupjb24Dh2UoCoaxEwPKDkFCe3KCzU
xsZhejm5Z4HM+Vp7tYaqbqCrP6jOqVZ5SanxbUunvtBers/r6nAsasTUjuby/uJks51W84VK1a2q
BPRJO+8hhIzdzfUol+txPpz/HWV+Dr8aC8relQlyOXJx6SlAzXrWIcl/SUQV3x6HFwC1dioRCHsu
Po4F5ilMkSE/dUaePAayCg4hOSfotmYWlozCvxEPEAJJJssfxdjFfR4PZpPBDnVOivhZj5/GSh7s
5uT7/cZ5sigX/F50nM4Ga58K+8WxVXptWXlRZbid8bPWaPBQlAiEhnHJD68MeID+jVXxOt78PV99
r2DeS2jf2CcUJj/YeoYNYbmRx84L63w/k1++GtJi4WXA/bDBiIQbSDW4zysHXcS4C5Ghx1UbHKXd
WGMOzxkg5On6IlnbWK8jLxajPySAs0H9YXCWRn9ZpfB/aor+K3KSTWTOIvX813fjNapTJNcMbbE+
tKmmDgj/1DVwSbbvi7ZLqnufJ116bFun/17WHZjjCOcoVKoyeLSQnauofYLb6G3kgss0+J+/hUTJ
tm2L6s+y2Jkjhaf1timRxunjnYeCcH1qK87sG7SQoXw5aRDtQk57OBR2Z33XQFiiWeiDkLg+/6tf
fq4GkPdzSaqLL083ZSxjrRVurX4xPdcoP0/DRxWqfSM37qe1w21un1uqrfIsW972lArrEU5a4Bq1
8V1zBlC2UNKvj2Y1xu96CpmhJZYJqKdkU1cju+VqJjJzO/iV4glrQHha1+OsrtpXn2+xapHOx30g
DHLXC198BUws8tAqFJjrUS4TF3blqyiLA9THjt4a29RwYwE7WneaaFeEPqbD6AghwUsH1uxKtKYz
RT3KWq83wq+ec6+WxjwJr84dC7VC8LeZ46p+i1M2q7H8Ani6Co6oj6UPukKqdtS7oX6RZVdaG7fU
6qd8FX1x6mF2M5hSFPIE7v7el9i6Kebf2oWvlssiBpOPno/IyeehQx+tMZyOqHpMR1Ct0S2oafmi
IHO+N0sD561BEd8GBEI3jt7VcUqTlgfPQoOKxfks1zxWKKDXzimP068YIj/jtroxlWIex8Xx/irG
YrnaWLtEpl5GvMvKuj1IvFlholdOPH1EdjNX30kRIAio20nwJJXK24caxtYfVH3qjfd9nCnTx8nK
x/JGD7Lhj6SD573HAAzpdTPoRvXD9WW/9WsXy75uLAP+hGKdNPVLZj5kESYTcYb+S7GR1K2efdSj
5rcO9aJlxpwGfW53WhfezaaC94Pnq6d+QgtImYoh2eWhfK6tetgIupI7s6tfRZ0XxKttFVt95qeV
Jk/Y94UYhg2wncMD9AFKL6if0EAxi+zZQfIrKUgCp2qj27F6dr2Kv9zWEte7qskRKyid2I3w94QH
NDX5Pf0p9dP1T7k+wyaADot3zyU+3PH0Htbw4Gr2C0Q8mGg74X8JLOukOMPt9VirGwn4qUCzwwCM
sFg2rQ5zhYfW6GIU3X0ac/YVIgEaTlTX46zP3//EWT4FwPKiFIfr7F1ijOgsKQo7eJdrNUzeHLrT
xnJZn8F/R1skLZNGsE6akdtm1G4EO/iXGuEWbs7ckXzjLFobmgnEzub2JHFfFucQ4IaOpyvKqUrl
DRJRf1aG8axO2sar7ffGWp5HVN4oc+P+4uDpcL4FQgVysGo2EwUGrAVcJ5eodcZJiCpEUX/U4Eh9
isPKuUOFu3uCaVg+lTjU/zHGXfRxxBLpO/T+/ufbP+vr36Sd/6axFH0IxCS4U2Hc3qV9NdyiqlLf
ph4K2tdDrX1TMK9kbzyNJC3v81CGXQ6trfeRW05A6ynA/ImsxIcUXk+Mp0Hte8PpesC1m/x1wMWR
M/apo1lqOLk9GPR+/FoonxMcTdAz01D7jXGN/f+LN6+zV0dchbb2VJWW4prqWNzGeIc/yrLR91of
0nAfY0SiUdo5pgaOjNcjr90dnOfkxQZAGbHMqzUFF8ZUbeTJ0ZH8DaKTMj064klJt14TW4EWV2rq
VwHFHj10hfM0e0g09hd01XZ0dDYWy3ogeCIgHOWMYD6fS1jZTdUHUnFlB3MKehYM0n0XWigDoj48
ymPf593GObAVc7Fe5JjnFtoNjgsMHHp0lsAx7VTvV4XwYkUK8O36R1u9Eqne/M8YF+slHzBBwU4L
ta8kRhUbzXHE/ZBqMvV8X+Xfh8F8kn0FKdnDeXFrsa4eeq+Cz5PxarH2ShsiBJT0rpEhuFvrvXo7
mliadEa41cpZDcVFyFvbmfuV88HwKpQCnpI+u9Tcwcg+agict2198LPmeH0+Vz8fzRygt3P1ePkK
cmSN+n5mJ3A3/6jHL1n1cSreS//n9Sgrg4H9QGNUgwFxWeyXk6giiUeRK8tkfMKc7DtS3tG7Cl+D
r38jEljXGeY0F/sW10WiYdOCt/lMCozuvdy/0YwKEbYp2ngPrGQQUISglllYU2rUd84/j2kjh1er
8eSafX0YQ/+gyXIjxNqkmSovU9IU6rRLDB8tRJSccO69Q44jCY4RHM/0YNioQU8D5+LGObw2oNfR
Fku7EepUxXClXTlS5M7q7mTZw4e3f5w5t5tbeuYMbT2ftLarW1l0Iw71Rv2k5zHq2OFjWw4bWevK
nSleh1kcSV6Ho5yogTUVw4sVfzedYa/oNs0QFOimjetyddoEwCbqpPTFl0PqM8dIimagjTXzsirz
OUMo//qsrT3JBCQxSuhUR4HIL9Z0oFWoKAnpuLbeTcjoKyatLCA6hrcXcSyBW6omYBMboX991wKL
/hnKHhEJ1R6rT5wsmrhFC7PS7hDJbJHEQtoPt2URRPfo7NKL3vi52vwZz1I22sL8rTanCsn1RRca
5r1dA8VSXNEj8SK06j2PVvVTgtnvH5AykxaSuWY967jgqjsE7R1slcZGYQ5RAXwXBLr80zYqgRWG
E8PvLpC4n62jZhTmlEdWeghCI3rJy957n1eRhWWFluIR3FNrjw7IGMEUE1WlFkcVt4PwZEKVwFW9
EckHM9VRdWqlg0jHkFT+LUZ1MfZFkRH+ZSpRjZTO1NgDWlOjSl2PfiKAQuSznX2jqM4HJTTA0DYq
pJtj5viY+Q3KGKFzaWLRhHRS7wMnbmMamonZh/cmUl/pIcHRs9pZjVa+8zPqhHUZdK45NEV0BCTv
FmNcnWhN1NoDLfUmgbkTcWLx/9VOQeUbAapaUV/c5tEUIytvAc15xI5KINJm1fbXMg3Kb1nUtk9K
3LbIcDoGJihh7YOU0sdIuetrXAt5A9Aj3ANsCs1bLEEgZWNta/zZlnGOpHnR5L/KJO0/BVYDlXNK
B1WcMiGLu9EALn2Eedq803zk7PbTkHkv0cCrFAVzA6Ynzs8jgvVRw3exkiJrMMEcVe2gdo38oSqk
7HwR1Aose6zNG2yxjMesM2RyU44FVqjBWDvpsaFs4OHlpmXfCh8+0b6MSCp2A/a42VFpcB8ZMtnn
h8zvxXjA0gbhVQTHqAuaYTa+CPSMK4Q4mBFEWpIckZQxH9HRrQb1l9qb022VVepthAbWXw79RZRH
7KnGZQWCVAerMMY8JgRe//n6Tri4W3/vAwskOhh+G6bn+XFH4VZgk2JpLlYvKGdYPfL8doy+uHU7
TeaP68EuDr3fwcC8I1vA7be8+OrU7rKiQZTBC/yd3iMohn2H0jwgDX6H4fH1YKsjg69OYmI5hlxi
qWAlVD6HbOuiiL+rcIIFrHCIuq8t7Y3rkS7OV4YlHQ3qM00ugJeLsw+3m1xHYcE+0Qr9EI/Opypr
3esh1mbOUTnD4fsC4L1AV3YSBVnN5IWJ40ZY4tgGK57T9R2GzohmVfnGAXlxrzOk1/G082WhYHAZ
V2UCQ7NN3d4fbwbFemjVaSMx11ficA6DLafxCRViiUBAT6zwU5yA7mp7wM81QiqV50dtwmpkBeoF
yho+GgxoO48Sx7+iLQAuWpaS3slQ6MFJKyubcmdbiF+c/ioKoeDKRuOgIZjaH1Qfo9b5iFQwPxqC
6bnB2+oPq5TNj3AwKvMWo2UkmLQCU1pUGr2eblfRJWgMIB2P8+loD39gTaV8GaoG1fGuQ7sHYyYV
SpQ1gQRxjDY62NhRvS0HoV8KxBqqEpxfUP2kV+ezX0u7ysIsSZGVN4eHtsSaUkAGcRHv6DZ2ycoH
4FqG4imFTT9/yae2nbLB6z6CQQf16y9D6bGDTWuEtEpIuRuLamWfzCmApf+TMLTM42Ud4mjDJXpq
9LK+B4nqn9pk3GKIr2wVEBCSViYDuuQ3akWljhqqxq7ELbCu0dH37uddUuC9Hoj76/tybfqoz1Fb
MlX0G5YpNva3em0oJdwIb77eu9Bsx6MxBeInvRok1a9HW0zg73VB/gtA3eCTAVQ4XxetYwaGHNvS
RdVMmRW83qVO83w9xsr0gd7VDFOjxHmpuUGayM6QYnIxWdV2VqncV/hkJSZSMkFyZ3f2RnK6ckzD
ImMBQigQ1gVxoYpLs9OsIXS1+qG2nmNU/73yS6X/rYUuDKj7gPQg3S4uuiA3+grZ0sil/ubqKP1n
ygkP9o330G+WwCKvRKyEiwACpWD3LrZuhOZmP0Sx7kq1ykkpmGOMevtR4CzkpDRiexEWv0LWvX/w
naYuKAhY2NeWWWm0x9AIwZSrLSI1ZEaJwQdQ2gk1f5pxH9XMoG3m1ziwbqziZcHinwsLnAENG66x
i7tyKoIsLdXSOVkIbx5EE5T7IBZHTcEUIqpwDDHyr6mHWWH+bfRTxFy3yPOr+wgAHCuBxpFcFrsn
L8jrQi0n18OABHHlPUfSqW2DjdNuZXGTEUAmAcjNSbQEpCiTEaSe6MjiReZmaebKsP4zF7FbdT5i
0VgpXN9Ma8OizMVDH+bwJZ2wKSpYu15Tur01PY9SfEJyHXKTav66HmdlE9lghyh6OqAeUFU4Pxi8
TGBeWqT2KfTq942nP7Zadmvk2WNfeBuZyOIMmuHVzkxcnNGf8yQuQklks5sizYTbVuIofHlrWN1G
iJXRnIVY1CJlw8MGZTbr1JWPXftiO8EuCx/LIt5YDatxaF1x0/4+ghZDSYYSicNiEC6mCfeqGL/h
Tfwtw9a00/qNFsEi1LzBSN7QUmB7rXDoFD/3G9tK0b2NY0Rl45upQbh6+iG6jdRhJRAh5gPO4va7
ACnZjtdBI8dUPom+4li607z8FLb3XfNWuh4jAo1Lag33AmmY5TogeqSYtjeesH9/iv3w6HgFr1wF
3/jra3ux4Oap01QIjhyolgDWseiDzWbYee1J261EFL8DrSrvqTVEG9fQRhRnAYiDR1OE6HXGbu+l
N4PfflBR4Lo+kMVh8K+BWBxu3ELA+xY30BggA2w3hoWcKZmBEw6/1Lh7ryXKxh20tgQoyFGME6QJ
ZPHnh0E2JngIVtPoagr+yd74Dpr2n5qvolk3Pl8f0mqoWTEGLe8Z9bMY0gSzQ3SjAYUXhWZtRO+t
RwcyNHZN+/16JGOBdvo9e3ASwIPCT2Ngi80KFjRvW0i8boF50riXflh8TpqhxwZLjewUm3JUv/c9
quC/ME1vj5Xax95RHT2EurEpV7/YaBr2j0JrTX2XOEnrP0xUnD2Qj7aHI1tT8hatspR6fAwcuzpg
z5kI7JgwQnuyQmo1+w7YZ/PVxOYhRN3Zw7Y+zh1P3LZaP/QP1Nhq9U5P+S6gzBLKrZLq6y4Zk29e
Vj/lU4VcftkrxqNizB73lhWmLxpssW+ONFTMWo0K//jrs7b6fcjkDBsIK3SOxfdBwrCqHOpvbpy8
dClGo85P3PgAgLytov3748A4oE5AG5CC9iIOTRyjabEhvPNzWDcJEJcnvaG5ElWlfXt9SGsblUyF
xzbEA2qa8y571XPg8pl4RcB66zu0sDU8Vq1wY9bmE+VVDvfPpYYUheSk5j/L2zTQoBgi7xjdWWLA
A6wXlSf2yLCm+o0cKLftKxFjDKh16TM1lQoJwiCWH68P8/eULX7Eb+jnv1Ky5YEEI6v1BlbXSWXJ
jMcUhw40YYYe53MAhVW1rwLc504eGc3OC6jq7SI/HjHVztGj3NtJHw/73vZD7IeomjWH6z9vvoKv
/brFGaPwTMgDmwdBY0fBgy2mYg/0HRHYPsvyh8IsmyeRILwYe62ycZXOG/0iNBwXFQl9aiHLkoFf
+piqtS1uiKVd97s8MKfPVZ3H31MHLcJ9NBXK+xgu1VZWsrLwZt0vdpOYn2DLY1X4VewBW6QkAmR9
3/T+H4jtKjfX53XljjgLop2v7gKUQGTjUn6qp1MbvPj6d6xX938jBg8gOFh0Oag0nMcoURz0olCP
3FCzML1JKT7buF/kG0tkdSh8H3QASYHJfc7DxANi2UpU2CdEc2DaAyic8K/1v7x9MJw6vFdJ4ii/
zSfgq+PACAu1jUd4rqEONZeDP95jsDwejMjfwg+uDeh1qMWAjLiuzRh/srveqa17NOqxebBbtTkm
0ipe/s6wANEJ3qvOBcFQ5YUFkg5/Voh/1a8sGtR3iocNVaHiJX091ModoUP5Qz6GrwR1e5Ff5WNn
mFVHWuKJL734qlZ4jiN6IsMtKca1DYQhCyJs9NboQi3mTxvaBDFfDNxSPf5g211wSCaQ89dHs3pu
vo6yeDzEeZAGdmTGboClTx89q+NtJj7Am37fY6sbJS9TlB4HA90P0/4D5cSDk/x1/SesrRNYgVi/
0EC8JPGGbcDdhefBCa/62C3LgVZLiJLKOGjexsN97dtB4GWBGJSdL7puAtHYCMZr4FrC2Om1ywLd
2cNLWmzUacXatwPZY5PWzwXuZeV+CLsKx1AjuWszVf+g1h2+1QG6VMcwan+ohVD3NbZyx2JSwxtL
TD1MhSDYY1g1HprMnt4pubRQ53b6jbNs63ctzss6IRtpFVU5IWSu3tsZp5jlTFtPkHllLq8ceqf4
NyNuSkV2cWLi7ObZceTYJ7uQebdTdNx4yrikBx1DIcAupWkC9KiLOD1eX0prwwOerwJ6mBl6yy1j
BJ0VIrubuYHnP+jUZpu2ehuba052WDf/DrHYLzgFWEpYTOFdUoc2hsO1rj9nQDqTfap4mvO+8itj
68hZHZZO0W9md1FvWsxnqLS6DBt4lVVvn1qvd5HO3+ivr2xCgGjzVU0d87Kv5asFQpx9O7oCPzkc
rO9y+bOjf3n9+6ykQfDaYRZSAUbqZ1ntg8kSa2LUdLc1673SBkfkI/CwyI7eABxs/BXQir0ecW1c
tsl5PTPvVi7vPilBqyPd2/lgDMN6NynqB9Ktt+chM7FkTnfgUlxA+iIeK0YnQVog7mceeKp4DzM7
/aDR7Pr05hFxy7G6sVPgibLM56SKr2AUJKXrJ8++M75Dlfs4KW+s/M3L/CzKIk+gq809W8PTzvz3
dZIfs+4HosE7vMH3eFC//SOBIAIWBVqJo3kpD2APztCDUZSnWhb5UR8CpH9GqRyVTN/SWVxZgWeh
FuOCEu2NTRZj5G6mHqKtOZAKM/mYzo/xMUprfIPz+pDZffL2DUbVbJbEQBqKFtXiNg9ki/KP2uXu
2PuHsulOztjc2ql+ePvqeB1mcTxpgipt1fTTCVHCz+oUV0dHzYYdNgdbV8nKXcqAZlEjBAjno+M8
k/RHZ9Aw7IxdRWC6JpX3qIiRUKanxtnCQK6cf2ehFreWXjltHw1F7E5R6dY4L2NxtnFzbI1mccTi
mpM5Vmb5rscTeQRZ5OAhIMbqJh6jjVArt+PZaObRvkrB8TVWyqpVA5fpwzJg2Dn67C817GYDT1/f
AoGtjgzbKPJIUIdyufBq0SpVFuDrquGTm05IynbJw9RnO1wobq4vvtWRUQRiPVB9BOd4PjIrahMF
eJt3Qmnjk9PK2ywo7sdKf6IatWtgQF8Ptz4ysmMa4RD6lt2JpMobS0dr7zT1z635XDXdYchvDdwA
r8dZXX5Ihf13nMWeotECFIU1CFxdufHS+mQ4xdtrnTOZ+r9DWIsV3g5eXWYjp4OBz8heU31l1wTY
SBoGCLfro7mYNWqP835FP19dSSYKnWxCl6V9MgdMVzF4piuP1PyNL7bUzy7uXiKR/DmoL5OLocdy
vhwMGr16oKOxl+c/EqnswWPc0GO5PpyLj7MIsvg4Sd3rddOO2Z3AUVSnuqWzcRt7yrb0O+e/6Cyp
JRAAbMOZ5V55ni9Go8bWVMJ5G1wnCW58rJfsAqkCz+luOp8+pRXj9dQHW5DhteG9jroYXlNHhV/h
QeQWuPDpivMhGcQf12dwdWCkfTOqgc7B8oDgoqimAVVsVzYC73BetPhD4v4tp69G/CTkVhtpdUiv
4i2GlBajQOWIo3aokufIr24TR24cRBcVyflbzTrKBvfTTPs5X3lqGOucsIV0ZR0d1N8WOKJuqHQA
E0uw4PQq+juhjxGRkij/j7Qra45T19a/iCoEYnqFprtpt2c7ifNCJXYiBiEhZvj19yPn3rNtTDWV
fd92ZaeyWkLD0lrfsHG8/8lWlgsF5xFKH39YtcvXjw7nRS2xW4mueXvMIQ7S9rqvN/ARhBtRe3bc
FwOWX135oudQI89uJq+EX9kPwzyPMJfLSrWT/a887XwDNqwznk7LXl1Ylc1Og+n0cPnjr50G73/s
/LHeXUZwADQoVAdYVGt3mXMr6Ve0ROGatXG+fboZ8EHcmZQF4ZtZqms+Kt6F4WM7Jt00xEdiFyQQ
nsGvwZ/VQ50NKmizyYXQ+bBFrVw7f/DK8ICXgs3EJ01tV9o9rj7omICIE1A09+ANfajyw7+YwT8i
UNAPhFDhIg+CqU9vQY/ZPdrZV16/wLYuYOaDlvxt/jjP4B8dKEwjarmLJV3PnmlcLywkKGX+pgBO
LYMh7mBkVbhAf+4uD2plj84tN6guAmOArsDie7XAhKSQvRqjJp2+q4EloU3FFgh6ZZdCmQjPWmh4
oMC87IIwE5xSdN74CYbUTWjEAtRUHfXBuIGIu8vrBJIhE7CyJhsPmUnS+78e44cZXSx9c6hKMo2Q
XIe1884bOryq+4160/oKnMW7/vPRFtNoS6IDQ8tZ1HJ1hhc35HTm6r+9UeJf3cQApELrzEbNafm1
KjQreVYb7bG2yqLYGxqFNLDmym94g/IxrCllW1nl2qWBSsh/Q84/6d2Gbgo88+sBJu7NOE5JWJay
u1e0HGHYBWTxFXNN5oasUkMZAP7QbpxaW9EXd7HdxZnszXiMQNED4PGOxcmVcIBJpF/GRNvFfX+8
vFaWgg3A4GH7QebZmRcqWqqLLzlpBhTtuckial+x7BXNUzCgYUaWXakx9fvuseluZ8bp/zPsYpqL
koGEbwoWiTZrD07uGP7UTOVBlBS2I6XbHZSVuTsFjy5gPvRkl9hTvXHyrEw2hOfAP4Mg0wzSmrfx
u0+tt6ayaFn3ETQVfNjbR20BpLb3ZsfGUcChOpWDf3nYK+sZEfGKwEN5vi4Wn3eUnqW5SmRR4/yE
taBfmzd6l4Wwkw0vB1q5lma4M3ouHhRj0Hz/ODQj7WvZlyw/pbq8SqyZd4FWurubJLKeLnXHn2Cl
0Y27cO1Q8FDQBxgI3Qo0TD8GJW2j23D3hvJrmfhN+qRB9q5i+cYcbkVZnG66C410exbUrthPInNI
OwIW1325PH/rQdALMW0bVYdlTpwRXmcKagmRLfVfgikoeRkvoBq8XA6z8pkgk/tPmHmFvluBvZfy
EdTVOOK9Do4lKV6HxvgZJxZsWjMPj+iOq7+/AD+EXCx61L4cG5hiFpkaDTpQoIFJ3Hi5rE4eBfYW
bnRzprgIAQRAz3Ico1FiCrLvWmu87uBxHQBXPf74FxP4T6jlwxwMfBQARO9Frad1j9ok64A18lkJ
V98lijsnM0Ut4nLM1eEBn4oXE0TsUKn8+NE0ymzu2QMyS/jJakYX1TTbK7YFRFpZG8CE6kgjgNkw
P6mYpmCLg0fS5pELCI9fDg1SL2dHquTeEsMJZcTw8rDWziYUAnASQkMBeIrFV4OSrUxKUFYiuMtD
Exi3ziMpiuwMh+vBL03YVv6/4lmLmko96ZbKTHd+ynwrxjZAOS5yYHpwq/JSPP2LWFCERdMGdmyg
uHz8ZFVZ5NiGMjnVKvtFWQ2P71jLI2ENyJ9Vkm9cqmsXy6y4/X/hFkcUNLclOlwdxXhwENoPQ1OF
Xf07KcjeIt/crR7x/M8t3mUAnaNni9Neh77a4lapexvCm3aXRbWbPMiyvxVK3zg1Vkdku6gTgCcH
qaPFmq+cMYe7OpBwtaPQauiaEEaN9zkp4L9tnTRZ/ugI39KmW12RDg4RFO3RaVwCLUa9LnRvotCm
M4ugI3fg5AWy9gC5MjfSkbUZRB8aKqboPXz2IeMJrxuP4xgBoUQeORyJj2ljyo0m0dp4cMvOaHpg
iVAW+7gKHQ22kSXofSCZmc0Vmjf5lTVCpIR0E1yyJaxANk6qtSPkfcDFOpS2icNeMZxQ5Ze8eXbR
TGn7R0/i5T5sqYesTiHQzQCNg8CJjOrj4FAPa70G8Y5gOp6dzN3nYiup2QjxJ5V9d1uOSTZ4dj94
x5GV92NXnafib1XLZ5H2mY77v6P4g49/F6KaQJdMvVpFjqNe9bh5FaXIfXAiN/KLtf30Po7xcbbg
2QRdACuG8rbU4GMD6/Y8aKuEPCRlDwdZWUAWDwzdwb7SXRZv1d7mb7E8MLA/0W+FjjTo54vdDKhP
TZjl5CdwCcW59cCJ5GwEfyyXX5zUVKfCiJmvJfq0myoiNk7HtSeHRWYIr4XKHPRRF+Ehvk9HG6v/
ZLIyOTkA3PZ+2gzm3WjleNSZLQkli7MjDKBy2L5x4pOM5xtIhjnIpzl49yPmzfruS4NKWtS6nlnH
DGd0ioQ1wSHD+o0oq1se3rygO6FJC8OHj1Em1cRsLErtqJqUf23zVN3IIWsfRyjcniwD197li251
x7+Lt9jxsDiABvXcuxpNHXecByN6ffjNTbOGxl4fVML4+1wPzxhYZYAiDwOjZUFSai64s7iSjlkv
nuyuimijriSIwP9iXO/CLMY1xEJ1LQSDovqPS7gRJ36vmkg5dqjq/JCP5vPlgKtb5F3AxRodlIYN
MYx4iwJe3ILY6bsJeTadJvep2d3pLr3JJ/fKGeONwKuH3LvAi3UZg1wWg3fFTpBFKX8AS0t3Zhpv
4RVWVz+UnucsFvi/ZYqealqcqRYVRNhhBFKdG63dmfIvtWTm2sLcz/+/KMvs3NJF6Y6t7kUdSNuF
P8HQKz+5Nm8gzmpYmeMPwFNv0f5WJ/Bd0MXTdzTSClUhWMy7SoF53Umo1wivTLYEJjem0Fsc4ebk
UCGLGhWMMZVo/zAvzCfqgCvVb7lRr4cCDANA4Nn2bHG3GnBDpZ2XxZHS7eE0qcS4qVJVHIEH3urX
rR4gKBn8b6hlVu7NREbaFwT8K+C24ip3TwY37Nu2T7y3Qq+zaCwGd6MQs3pKwmoQrTtAqz5R8jwA
lat+aJDAjvkPaPAdU4eHEGXYN7a7UVFc3dd4t81+IXjALSnanTZNsdvg8aY7N4WtR0lX/CSqfMtt
dtPMQE44nH6vEnNjhOa8Gj5dN1DEQJkJ6jWfQAVwicjHFtKapxptmhSCFpP7gEq35vlVy8BPTaj0
WJDnOv9CHM1pw7Jm/XNMIFALnrIHRataZ+yVMLx3ge6AjurR0yWAoPBbHZEdszR292AxW2+FIy0R
AMvZ2MAEFdhlsmxTz6dNgr8Y25YoAw/4QGhwpLw74zHUkHAiVnNTZ0bh3eeOCasHbzQ5UG2VTJON
639tf6LuDuovHnd44M6L/d3FmzUx+JcmMF9GI3a27MMure8uH95r2dWfmh50gnASLy+loeS0dWKn
ijIp/bH67rLXHuRFz9432lvmbAkMrO0ZLF4gYOAaiwNvuT0rLa9SqBgcgXMOG/tHa35VqChaBt8l
7cb6XZ092PIhdYKjHKBKH2evqqqSegrKCURrn722jKymO1yevY0QzuJhHo+QEVIFbqAcnDjqpwqs
wqBxFPpMlwOtHmvv9sTiBC2KvrBAyEGFQ0zBOMCOyIFTharDy2HWVgN8HP+79RY5WEs5kskuZqcW
Wk5n7hjTk5Xgvsvjot/HOXqRo1NkfgdzgN3lyOvn2j+R55l+t9RrMRXjUBAXmCVlnd2J6bs/rlIZ
aZ09Qc7/b76cDk743HNCEXZeqO/imUnR2y1LoBKcWcMxS8fiRNEM2vhsa/P5fgMvLlhFu3qKq9Y7
dkDRNRoMzGoomlV14/c8u0ISHLYG3fK+WVsr74Mu1ko61USTUyIimSRPLUjhqO496dqWldTq2n93
OC3WCoQiWwK5rDwabPqEEuxjom0Z0G6NZLEoRsEtcIGdIhIVBwe0NqfxoWgJg7/uNIqtefu8BNFv
8KAeP++A+V7/uCRkLHgOocspmh+1teD3AvYGvuakV+PQvlxe7p8XxsdYy5GZuujj1NKiXMIiJXWS
t3IyvxQ6G6F/4zxaCSxMLOzFjV7kZ0w6CMiA6hFI4+N6hSjrxzHaOfwVSyaSqJGTdg2+kNw5bjvC
fI1naFkDjQtGlLtvpxhGdCoGeruneDO42m1nDzCkdngD2gv5+6xt/lku4BJ01rlZvrJB//dYpwA/
UWkXeoJGJeN7UpjHy7P+eT0hDO6C2U0QfKQlNDyhpOrTtEwjPlhPrpJ37kj3afy3HqOojIHfCVso
6s1OR8uOEh/qanKrfoy8hl47pe6XtgNFKbmRKJF5I39MlBAHUnXAUwDYjC7Sx4/pMpXAKq82IiCq
J9r73DSkF8icMADfyazW37AUOj5TYlG/lJ7IbgYyafepA6f5Kzsbe7HPUCp9vDzL8xpa/ixki0Bb
o3qM+V4cehyyvspBjSuydfa1gDPHT0fhid2NPQzAiWbukEiWWxfk59OIYNvitsdZjhrCEhFN2kn0
jVeqyPUqeWsMunE1cbLlVvM5JSaA7+Il6IC6OwvOfJxxOvSZAXK1DvuPl9bp/Hz6UXsVcCsvRtUF
xPnq0I38bGXJgrc5m2QBGQiq1iKJyZUokirn8lR21NP8xIDscGCkeZH4Gi/zrQtrZRqRngHNC9Mo
+7O7kRohnDrEkOKIM+h9lHIYrg1T21KAWY+CGjKq1RjcMuk0hxJIR7QVjnFa7ApaXAPgtjFvyPI+
L0MoB0BdF+ktcIfLkjhaTyBkCJBeK8s7CaZBZLPM/EqVqQ/smXvgsMvl6Xijc+96Mse7RDl7OhoF
ODomuM3TdFs64gujpQy8RgZgsZwb4n6vqt8qlneeRF0FJavzMDVwlx+fGQpYvuVNxI8l3zcw0bQA
Uk50dkPH5Nrt0Ju3xMEsjB9W9abXdOcM4mEU2imZrJcu6256pwxsfQwtk0APzXhKuvh6HJMbt7Be
DVk9Dm23bzxxGMfsly6ejJKFbu2eZF2EMaAdKFL45dS9SJC0aT82eyRqqW9ztmshZG5TbW8U8qU2
032nhj1P0i9WCWB4nR1K2r1YhbxTRue70txVNaRsh1+iaQrfpPUT5MctP2njl7hQ1I9193XQ+mcA
jU9gYld7rrnXxghWJE6TXnWBJONVqVUnokPGrXR16JuXuGEodFrgwT3s2yy/JxK8OdFdZzn5YVko
oqbimCYN9UXn3Wepum0KHrapuHGVF45iOFa2u4tV/px69iEmQO7nMQxr+tBuy92keU/G2H2rYz0o
6hiGrUWU1+pJA8n+YEHEDEVTuAdomS/G0Qzq1rtq8Setq0MOiHy3+vwAa5WDgvJMRqwXkLBqn7Zi
L0z3rGx15dAqqhIaNT2lPtSk8B6OXdiCwlcJz4tDx7sjKFW/UfTSAzOxDw7rjqTLHuF/eZLql5R4
EnTmzmvyO3PUT5jFE1T2f0L6gvhpTs/ISE6KFhEBfzGAW5rlG/DsjYX2Ay7SDvoPzoNq4ICceG4k
9e40cSuqe/4s3WLP8zjghAaw67rPbe1udPs7UcHYqs7jN5En0oceoOF79XdP9VALbkbpO4T8Lrqe
BtWY7NggoMMO7BgzrTe8YfauLHdWBcvbRNfCHhcHA3zOl6YWst4OWlHuKEep1BJQSlTnaZTXReMd
lahf3dT86mANjbEbCcGRJzjnXKrHJuPk0FfZD897ZuW0KxVzTnKgbwMvAtfsmV9PzTkWXgeNAXJP
aNX5mUEePb28FxUzEah39kM/6EFeNcfJaV9R7JC7pISLrQPMVgzl/kT/5TRm55N8gkyeDrOGIaYn
axwDBS9w8GghntWmUEMjeeY3uZR7qKXgUuTX1JzChiLJc7KTVycnpSkLckL9W2WT6mCMkGspEzgm
qGzMfL1nh9rwvnOFkkFFMKVF2lZBPBV7k0wnO+/fvCL2DaO64tb4lReqCl1v+GYpzzzUyhNHsy9F
0HfC/AECAw1ETE6sAGZnKqOMNRA0zdWuaZynuKt2BX5FX4I5jbwV/ut8RzvhBoahlbuuEaexJT/t
ooSCAxNHKcazUeMuMocbjXhBW2vPqozD1CixLN3y7MYwPS/0H6mV/KgEv8pjiqs418Oi4mBbSuPZ
gqupo+CNU3l7XKgQhkhOICrfpsz5ZdjdThPawc30V9QknsqChdYwhEgyj7JTANh2qe8kzb7nSREK
qwVtFPKYiavgLFDgEECPy9nbNSidzXgN9TSkeFDmZtX3Rh99eCY9QPbgtyddzCFELGm8jzXy6Ij+
ypUMFWzSn2FQFJh1e2ipNutyZAeb64OfVOP9pOFscTJnL534ufWmPmR1dtd63q4zy11cdk9DRsfA
7ruvg+nc2KX+hnVzqOv6hmXOVa8b+9a097zQvoOCtMtSctC0JKynjEbccB+g0PtLVaTe1cCYqCE7
MWGiqG7vIeP+zYjHK1I0kZdOpc9z8mwY6b0Y+hvDHCFT6+zSJjlrtgPgLuSz4PRYHIVmRqM3HYqW
HaZO+OYkf6L/9OzpXA9cym6mWJY+PIsT3xvpW6bnP+LG+3OGHqAVsOta48BUF/tpNTaBN/DrFucI
Vup9bNSlT6S8cSRFr1m3fez4EO+X81CUdejm5dGAf7PfTeOVlOy26ED+7FuYF5j6DzPH7tWFeYor
capM82TxN8/q7iCt96vO0gfHzm+ngeN6Kfe1is0g4d1N18N/ECIzyv7Swi45kNLrgrnbmHf2A7eE
AN8TmSihGgzIJwOiI66NSpxW7wrderQ5PC9hyfSYTLL3GYRkfKo8FKGdCGCZL61ZHKDMA4fonr4l
RgOxFE6eC92FPSh0RLVkCoeqfrM68rPuofllx1nkePlR6j2NzFrsYP7wgKo2LBr04VGns1Vk1Vxp
8EDCTqNfmji+6gbvbGUWQ0sP4oZp9rubmr0Q7IF5XSh1sXc9AeHkpt1NVnyXg1lSZWUgXXIcBv6m
0ukLm+R9R+hth+Kk4yVfiKH2zMLhFIuOgd1THSX4UX7amru2v3FK7+zMLUShWUcNb2bo/fouRB39
UUsf5UTC3uD3xuDskMQePSM76CbuhHpKfNA2TkZFIqf9poQZ0hapSeJdG94Utj1IRNoYGz548Hu3
x+E2JMW1hnKD1UPSSKvzF5D8Ux+FN/CdXWfcOZmZ+k0x9TgPh+/p4DxqhhWHmaq/65p67vIhdDh/
gpIibMIrtFoxS74OgsoOfi9fSFHviSVepQHDrDjXv5Twi4Bh5K2lFTdlS29iOZYwdO2AcmfHghtp
WDlyCvXRDHH5qEDYuDft7lwpjQeKszcipxdbOvhD7YngiPZFVjhBFbd+X6vbLneu2zSBhgAL7No6
coXsorTbAJmfT/p4D+jZXkv5dZbY6HonIYc2eGVXNw43H/GC+pknxleIX0B+hEm/qOvzmMEmjmff
So2ejOy3NZm+LPQQvZ4nkAPjoLbJkw5JydBj0yteBchjkgeOJ9nM1g6dxHo1BwmgKTFOReJ9sSr6
rdDVPunyo2H1u6bt1FHCrMlPtOzKLthV1U0476Xu014c7a4QfppY13EMsruwrGteVWcl6ROt4lBk
dblLcV0fTbvuD31juXsDBky6W0EOH2noIJ0T3qC4jNz95efbyosDfsYAa8EVF0/LJSJ7gBRWOpfO
I2llwhca0U9A0Xe+pdotHNVaKHTUQJOwQMRH7eXjc0pzeyC3xqTdi0ye0cj7TZR+Tp2tEa28BICW
R8OE4okI1MriDSVb1TQ1HE+OmqVdo/n0gJriteV6k9+XxkHn6dbb4/PLw4J+nQ0COuosiPtxWLbN
dI9bpnvMYlgeHlCy9ZlCctnfX/5SwMJ8jmTPBROI2KGi8akCEFd9UagBSsAsEbFCJ6PW9x3kDe6h
fWy8eWZZBk7VNSeUHauroRDmTu+TOJjwurmG+DQ75iwjEN+W/W4gXfJK6tKISN1x/PQW84XewFmP
rfSguN6FA3blwRHDGKZN5YFbz8R5EsgOFe+SfCdMg9v+kNd94Wu9J1+9qay/5qhGnvoC9+IA+n+6
0wtHXNtmW/pFW1nnWvQlKqOpd6oKbooQFiF1F7RmDk0SI+ZXYAoPe8Vr/WsRQ9BDR0kwzMrGCTqt
z79XRNbXjQurz1oNgN5BxOLWYHCuG1p0G93U6U6iLEr8V24/un1vHOEN7JVI77X0thxrPgY4Q8TX
yhnAe5o81ea+HuMYL7krbgd4cR746PHDZBhZMCg6oPbduCSFpLWOOrhOG/cGLlnjPOkiMK2U7DIt
Bc22nbKsxnMS3GXSxAPsnOCCPDGtRbMaevDQVEb/zq+8XocLtAmNgt74qUOIG8+KNP4KgTJ0Y6g2
DvtUGmW6w98G/aGW6h49t5H4gmXZ6Oc8zgMbvG8AVOMs1OOp2llGrUOpkbVnq3fbm0TkLUwpwSnS
u5jegBTMowIq/QcmGIwuoHsXAZQAG05kNzN1ADAoX4PC9G8TlbLXJuZiX+awnsSwK3c/lFmj+4AU
23w3mV5xNzKToh1h4oBvbRHm/ZRcQfLJvOPGZIChCw0opVo01waV3VmVy7qgniVtEuhD/XJUgt/b
atOtNeENqOxBXk29dL5Betw4A7057voJdKgT73rvOSVxu2N9lh6FjanVx5G+cEOzrg0CHpfsY/QH
Tdb+aI1JP/OGtF9jy5lAqrVjWfk6pEwDFCKgN0ukmaYHONuxW2CK1Y3K0gZYuc4KYfcov2dJme6T
jDehAwsw5nN0JSx/xDkFKrrWPgy9IR7hIjxdCb1imc8m0z62XVnfEE3kP1yQHB9is+sOxuAlZ+KY
9b6SGTtYZkX2dV7SH642FL83ToKVigocr2YQ5SyT9wn/544GQHlJkZ4qt+m15wHd0oNpQA195xbS
fYUgRfcUtzyG2BgvbqCjjEdIkRml6wPPV1wBbmdb+66YlYXRjMSj+vLvWznoocWBihlKMbNmzqLs
LKCDxlOIc4EUDN/UQBsba9gP41wcYERkxl+Hg6GbBStLsJZm0d/FAQzdyLgxWoiLT2nxVoLTCjPK
L6U5fbs8qpUiPgCXUCYExZV+JrQVjpFPvYVmgbSbfTJYO1fduXC4NWq182Bsz/OflwOufGXUlOG2
bJuwPf/EGkB7Qs/BJAIHHnzkqOZ4ZNeQQdloEqwNCy0ClG8B5kdNfjF7WdLSRIqWRpPH/Qa1BECg
dzYTgEXddqAxJvZW52X+FxcVYxOF7FkXQ4em+fJ7jY3plDyJtcjzSiO0NSkCiGjKMx6kP+2+tIKx
K/Ow4fFMntTT4PKsrizOGeqM2iruUcgszf//XSvQjVuLqaaOj7bIfmat8SgbsKKtydmo16/MK6rT
cxsfn9D4pODCJ01msk2cyC0MaCmbIx6XpCY77k4QqTIac1fW2hQNjY3z9u+HiDrrbCAAhSWsoY9D
HAnp+7TgLqTvMgdoH9wuOl41Jw+NgPByqJVkC7Bx+Nq4+JTYgovq/yRAEjRjkEndJg3Y+K1PvzXd
mz1+xW3819scn82xCLiQFrBey9o4AFUqZ8iMj2MaFw+eyok/aG59SiQkqv5+VFiXoOrAtAAp1yJT
tV3UmkoNqHioC1W+alsn8LISlTKrfONIccIK+IqNmGvr8n3M+TR4ty6nHubrdeNyYD8rI4LfQ3P0
aCJuUfeLj5eHt9L6xDeDQh8aG0iEP3VPdDemnTLQp6YPPT3RVKBgd2rw5v03cTwQZNGlAQN4MY2F
TlvFII8bybyHuXE/Dm4duInUf1YxJKXxYNZhcXg55uo0gtkOJBHCestHRqpPKp9IXJwqKOYyX5nU
emzg9YynsEH/BeOFgK72T7TFRwMaGPWn0ZqOInsuBtjbGNMOHOSNN9raJgMiGfsLCn4mMNgflwar
0iyhU+4d2755JaPF/KHKrvgAn5iUvOSE/Lo8h6vxKIgTMIWc+2uLTY1sMx+h9gqnuwSG2OrGxOyh
UxSMYLKCcnk52OpiBPQLqQyGBu72x8G1lY4OfzdZUavXYMYRiQglc5JpZ/RF8h2VVFVsrMvVNWLp
4IWAG2J/ggplsnHhet4kkcXYNaAoT8VAfzf68PXyyOaPv7jncF79N8wSLsSG1BYu6gVR2ce3TKHE
QM3w34RAJojCK9CPyw5lnZI8lgCrRZoRN2GmwyLGgZJedDnK+nzNmj+zhDG81D9+IuYNcYEUwjsa
wy1HIcp2dmPXbXyU1XUABhLScnwVnPEfgwxUdZxkHbIdOUDY8wu44v4MKiZb+t+ro3Eg0g6dRbiB
08Vous6Ves10EiEHAe1JHUCVC/Gg2di062FQlIFwOtR2l1lOlbQlXoW5isZW7NIk3+uNG47Tlszs
apgZRA8+IVQPlrk2V7RSMIvyjlXGBx+FYfiEOyas2Zwt/vfKcobtAYW2NLx9UX9YbNQ4I4MrMmUc
HVqzb1XcZKgnpEN4ea2tpE1gXpg6KFXQOsPl+3EZaC7TizKxWESqSBWvVqoHQ/Zod3gFK5x75t/v
0Vn6TidIlow5g/kYLgMyTIKAwIGeavfeMHw32v7H5RGtzNuHEMbHEHHikgJau+kplsr7YRUof6Ng
FGcb5+jKQpjl4VDxwiUBqtZ8qL/LHyzNrmwxP7pGvTnwlO7NITskzNs4C1ZGgzBg8OFuAIRnmVsC
YhkPcUaziKNfOsbxl9oS3y5P2MpJ8D7EEmktUA4qRFfhuqsa+26IJQX/3LR8kYOUyJG+b7DPVmeO
EPQdQBZEoW6xBlzgiYHfAeUoN9K9NhrXAAoHELj/NzMH0hkkA0FxQ6Xw4wdCWbjXGycDCdzpjomV
oliYbYRYHcnss2PCYxB53SJRcJRy3cFqgONSKUMbOi19yN6cmFb8dSDAVFDEhYAfoKfQt/s4FldX
NXdbmGzBGwlspPY3ts0Dar4vl1fC50QEYaBRhNo0Ftwn5Aj8IKx4BGM5GlV7ixvoWMTaFRnyE/7+
c60Vvy6H+zx9M/jGxb+KugWECBZfiA5NnGuCAreJMhIQHJOmWKjxGJ17BzVrL7wcbv7nPuYHAN/M
WrH45XiHLr9WQlHX61xMYoc0Fr7Mxg2wihHN5PXEh7Bt0nOtV8dWM7aOis97+GPg+f+/OyrMgQ1e
2k/OsTJreCZXCdtNtdwqy6xFgbUCbgrUq3HALg6kBEZ+tYa3QVTBxXj0HbdstR3wxZs2duuBsA4B
KERhYfnZNNrUVtkIepx7wtmIeiCpNh7zKysDArD/DfEplSsTjWWJgb0bAypRo4OageGLV+CWhsPn
sw+1LECyyGxLq9tLaGQ7tojU5hBlLeMDQ0Os7KsDJSrIhHm4vPxWAIUfY82/5d0yaPJJ73oI2MKw
c6gBUFL8Nu9qtjPLkYXeaOPKdSzxxLNK3znMaEPX0UBMiJtmryO7CS7/nOXFj+vehGsOsJqwS/Hg
Zvrx16RTDhY4b3nkMACnhP4NkOMHe6xuUlivJXF2MFX5l55Kc/kHpxiwuQg7VzDmz/5uBhidkZQd
YOiacVfbNNDgxw5JwX8xMFQOoQgEoiPINR+DjFUvm7asvGjKIaZ9lJnu/EpLeB6h9E75tB/ZFL9Y
ExBXRFeDsTGty5X7nyH+E33xkTMnt2hFUjsaE5Y/EHfMI0yJFmSpjDcykE/01WWsxY4Ht8iA/PvI
TlPm2bdGSdpAQ9X/HgjiKcg6IAX6DLDrQAfuK3SZ+UvCYGjjRyw30PI3zMvs3Sel0JqTGUp/EUFP
y8+K9FspG7/S3cjL2BbTbXny/CcYQI2wx53VIZZrFqYemtakQ9Sir1bT9vc0wY7x8vJZjTGz20yI
4+B5vJhUAkm4CnbwMuoy7Q7SEHv4Ox4vh1jdeu9CLObMqXhi2dKgR2AI9mlmfUe3+4Z49XXM5d4e
tbNFpnxjV6wPa9ZOhgI8qrGLqSPT5A5qVmoDTGCn6epcMfXt8rBWl74DvSroXgI5vXy2QiImHgoG
8hzPxI03Tg+igeoc7enG5TB/gff3+J9VMDtkWRC+RE68SBsgxSVUQ430lHOjfhHSGgJQoYZdQXp1
Gi2Y208e21JrXh8chKfh1ebh7b+YP6k6qQHORWGDQXcu8nCo6B+dZot0uz62f8IYH7dTwYCtAODL
PNbDbar1fm5eyfJ7R8ug9bYqQatDQkKA7BUFQ2/5ghnHuCgbmmSnqtVidJ5peRR92p3q3N4SZFpd
fe9CLVY8PH1Tp6SKRckgDqx0r3VWhpdX33qI2VvewGsGTIePM8eEkjnkQOCmqJHbjvFjHlcbZ/va
x5nVPzzgKeai+GLhWY2Z0wbK9IDevwBP4TNNwWb7qVciHLd0n9bOVdD45swEFS0IO38cjis6bnjA
rkS5S30gh4KuATnnrjf/tj8z7yaYk0IGDJ1NdMcXgzIzczSVASUw+AZ9FTaEhLTmkCi18ehb+zzv
wiwZ2FXl4flFzTzCW3ZPNX5SfbOhALA6ZTh+QPYGHAV338cpS43OdmpGITBNamcPJXD0lwl10S4E
ImWCu7tBNhbE2g4y3kVcXPZwWIVpSEW1o0OM0W8A1gqz1kbhscjj/eXlvRoKRooWRD7xOFtWHksj
43jYgG45AJVppK8W0MwNYAmXo5C1q8l4F2b+jO+uc+XUGtysgDq1ZbWrW3U09DTsdeHD8d1vnHpn
ebeF1K5gXXrFp/QKXYhQsYdWyf8h7TyW5EaWLv1EMIMWWyAVsoqaLIoNjGQ3oTUQEE8/H/iPzV+F
hCWsehZ9N9W3PQMR4eHi+DmHLlPdMPqO7vohVb/c/12bq6d2yFiIutBXrA6pyuhnGprLSIMIskMo
zSp68ol5CFTQlvdNbZ6i/zW1Tj3sPJwLq0RcWdGy0psa+zEpLLdJy+/kUuf7tjYvBV101rVc9PVM
nKgHGNFlarBtnD+MVXPoy9dS1fy93nArUHhfHq61W8xbFWWsUFP8xNGuCYT4Vb5HMrp5ZpYZYHJr
csJ1caLTg34oFrHxnBWMk6l5Qz4ChXKNLvgoIivyBmfY+XLLhq9jgL9zx//X5uqdnNJUaOgnZMxB
2FCzyHPvJapRe8Gk9qe064ODVSZXGBjgq6ZzuXPvN88ILXUqF8uS9eW4PrslVToNU5HIsm8Oya9I
YppjKhxEhHLzmJSUT/7DKYERGzV12EDJ8F9aq4XkABoYomsxtPLPVLNE6TLgY762t/z3qNB/hb0L
jmoy+5d2pLarBEwEsT/MbwzQ+JY2uaqTHjrzrQLi5v6ilvfrZgOfGVu5zlxkTsqMEHyG/TnnOSj6
DORx/HYouqM0v5ZWa1ka7In01hh/pKe3+oQiR+DUnsfcN6fJcqu2uAiz+nF/RVuX+bmNleuEWxdC
3wTFwUrKextQVqIf0mbq92bxtg7fczurbRqiGoA2uBlfU4MPThD8burhqmjltRTWzot6o8L8P9+N
XB05Vaoj606oqI02kao28LUJSfkI3jXmt7L2UAIGfaNKWfEA45v+oUzm3AXJN7vOLE0Hw5r22i6b
H5dqEwUu6DmsdVYWhTDsZrWs+nGpnMoyeVs48w6udMuNLbpDiA+pwFPX0d08l0ElVzE8UF106nIj
hnITGoVpJI0tmIhxLSMaHyiW72kPbV0FwhXwrKir0U5Y/v7Mm5Rh0sujDhtbXkvXcJJPYd7NLlqc
bmk6x2RWv94/qFsHiI4PtO2MKJvwzr601zfZNKspI1GtE5VXyyQHcEd2/zokQmLqqimSYedR3Xq/
n5tc3Q0Z3Y9W52n1Td7RQHSPhjZci1TdE3Tbs7O6G10iMRKZMjVvt4/DgAIk7Tmwo5f7H3Bzw559
wJXvisa8qzJVY5S90rxEO87mm6HJvd7+hRrj8b6trYP/l+lQ43+Rul6lNTC+93a/jA0xEvImsqsP
tiT9vG9i6+A/N7F6S2PADY7TdBPQVcTfSa+gKZrL7lRLkvIYFeJHbw7FoQnQh79veG9tq4PYmTSB
JDBbNEwU7YnPmo6nkMmqeAdyt2dn+fuzCxZrah1mOXTAo7VMDky6fIr0Vj/dX81NfXdxlkgsEp3q
4CLtdailR7OwEFMGHBBNwVloU/MvOYjVeICnJ8c10kic05pGn6d2CzM/Kr+p817TIqXxImmwdHem
LRDtRA+7P2u1vUUJ7TbY7/xaiJShTLsJNHj6QQIv/X5Ajl5PSAH345i0X2w7lkx3ijW7c9vcZCKl
tXsbwixj6HeqOBubAkaJ2ruu0Em4YQsoAiMTMJ1IF16W8rJ4Xy/VQvH5/qZsOASsMHDN22/r9rqJ
ntRNEsW4cB+BWiblmAIy/6S7bNpb0SgcggRONAPBq67czmzHiLuhOnVlorM9sofaWyORwuMoF/KH
sVLTY9KSkjLemNdwlsLCf3+Vmx4dZTlVUfmiUK68POBJkI1F2aZIrI/JKZ6Q2Mp+6jEeSZm9+5Y2
XR+JJrX1BdK2rsCWuoaaQAWNoESLyUDWd4qAQ4tjG0FB0O5QDG1s3gLk4JQssfZNo2mYlTnWOtv2
pUFoF80a5NTNA6F/6XQqSjtP1Gas88zaOvFzuqptHDlBdlCnF814bHwJpCQ+KSqavnVSjUczyvpL
r8WwYRW/IsvoPbXI9sBnG/cCcjXDIU5depRrXE4dRE5azAYJWwPrhEeukc9eNJr6r/s7uflxn9lZ
PWITik9ZnEvzxQmD6o8Qg/UNqE79TWtGZYczcbNRsQBJ6S1DWkEc+fJ8ZmkctzZ5qJ9L4beo/j7P
1iM6WWdN69730pfWqU4Fk1yOtFfPULfeNmBU4HIh4FrgdS8tj+FsMrTdSQzw4uuOGkMIjLzHav6r
U6oRmJ1StMMBnnNhfNS0tEwvdI/t6qExmcLVh3r6BuGF/sOROKAnx3JG6VCNUpa5Uo/E+HnM9Sr0
0BAYP1SN1X4KK8YSCNkmp2fGhxbQlcKryoSGWhjtadBH/fugtxqDvRDBvOkbS+wNfW0cn+cO7+9W
PHvromhUB3R5dD/OheGCdvazNn26f3Q2nABOG9IHyGmXhsLqo8ZtqquzEWe+hNrPEf2N6oykDTSf
kYRwHNKUf3S5Cs/3jW4sjKQUhQTwApRD17jFwGwLhivo1GZ6/rHRzYNm7hEibblRiFipx/B+L1wn
Lw+LMjZBrdImgWM/fFCU4hiO5m9Lmz8MmbFTDt16MZ6bWs7ts21KQsDoTV8l+Jma4bDh3Mrd90g2
H3M9ezfb5qMUOv0hCcedaGDr1j+3u7qJGmDFfGB00o+ljtnmpn3nRGnr9ibzVvf3a+djqvLLFeZW
VWTOkMZXcJThAZxM+yW15N9BKMSlMiL59ccDxwIyHkCjvpSiXpqToCuojASesTGKeuFJIqkqV8hJ
+vX+sjY/4DM7K7eZVq1uISGgXwx7uCi1OFpdc0bgfmc5m1/vmZnVUQx4FFGzH4zLEEagEfSUvoNr
mIqoPnPFk+gcdFBV7jzuG2t7fsW01ZbZaQvPcZCgNznNWXKymKpND2YW6PG5mONyJ+3YuNAvdmx1
BTojilS5wYt0TMB7tpJ8bu3dau6mEVCaVD5RKbuhqbEqoHuDHIHSY2yhP1QTBs+TyOs9ZPCyIet6
FoE/R5DqOYCw1YZ11CO1XmTWpXC+GOF3LTgNwW9RnpFNP9w/gVtHwyI+IFbRgW7eOELmPwarpGGj
9sk5bJ9yUfih9t7Yw+1u2cHV0kxZWlA3AlV1Q6PdiHQHTo3kTVxPX/VSPcraeO3nPQrsLW+IOIzF
eARtXWpHLy9vWOmpqQyp7PPsfIaD/JIN/Zc6hz2I2fuZMUclGzwJWcj7X3LjcIC6J7Yk52JkaG02
FrrexyWSkDLMH65IuqMRVV/u29j4irzHSz5I44Lpq1VortVzhjaUaV0sLXkbdOlHMbePuS2OgG92
lrNxfV+YWpb77E3JyEgVK6iAJus9hJ+ZmS3FOsMrQXnveIqtL7cgEpdqFS3DdatfMOnZ2lpM40tF
Y32OGpia0sI43f92iwdY3SmQBMxTUYwjhFv7dAaCY1DLZnhVFdF/mpMufGitWO4Ppdw5iWtQrYbc
pJphms3C433bW/tGJIAUA9hbmUrZy49ZwEAl4i7N/Di7OrA9WtX71nqqwj3a8s0v+czO8juebRo1
jyGCpyr2qU5fMj3+rUXpTmFz0wQdIDpMIK75oi9NOMWsRxY81H5io7aTtJN4qDoC3J0H/2+WebNd
VIoBW0ByxEDcSztJFUE8karpdQyqZhnGZVazn5KzLpntwWlsw4Xt23anzmpOUe2kblKiL6Yy0+OW
42zCBRzt1f23Mg+yjgVjukDoAfm9/E2BiCCPoZDllxAfuEyF5yfosgE6ZNZ8iYQcekmTBZfIaiQP
hifFM3Mz20ljN54GnRkNYHZ0i+jgrJ4GbaIlLOQxujaNgBMkggv4X1iOZv1YmDQ23WDW0ofRgZ1/
Z0c2DS9glWUmEa2P1cbDxDHqGTCmiwn5aueZahwXXoyOyew15tiEXuRU+eQOcxWKnau7YRqAH+8u
Y0asfZ0i2IGddxxr0xejmD8JUYlraLT9U0DR68wAR+SZIm0Pr76zOHPGq+n/a8DLVx86bAw77UHQ
+EYOew2jtf303mmeAkbk7xtSN7wDvFZUQRg3goJyjaZqtBxOpbgWl7IPPlqM1umpOKRRcZo6iLth
aOhmAXwzfmhr3Zvj72i5SeU/gwzVQ13Cx/F7GAt6ypA3xTB/IezRBqPb1d2XhYNlmr+GbQbmM3y9
1+Y1X7rNdBPJiFffJ+sGM3A6ybrIkIFV4wxtrdgJ6raqKAtIHUCJBTsHE2YvL5xjz0RJVu34ED3w
/mS6fJSQFHucS8h62tqEg02ByzkCAnsdRdEcAyVOvjbNmOwsduMEwjPr0PJbIOY3cGhJK/XR6oRz
GUFf6ggeJfWvKGc3Bs2V0p1i5sbTy/A9CiaEY3Qa1+/hPPRMy5Ri8AureWzpqmhJc6j/SxdsIVsk
8pMZ91fXoV8xd72lZx2N7Uwr3yiNIX/olebP/cO98epSkiC4pAsMS+X6FnVmUsSwCViXyPzIrKJb
xj1c2L+G5l1HfSZBiPm+va2NYqRzmaniTN70ZgepLtsmama/TysK4ZUIgit3b+ih74tMqm5WLX2r
mnAPQrBxhx1WB+6JGatbRGQ1zSBKynrEW/QPFBbSk2is9JJORe2V1bgnmLx1RIhiKJowBgmB7epi
QHRc6RIyd74TTY8zTGRxL19iEZ/vf81NM3yeZahrmSZd3fFA9BG0R8QTQZtBL7QUEOcjGL/7Vjaa
CoxQcDoWZiEN/ZxVWKsi3COskJHOBMivp1ezJ6LyICcJOkX551DrIlhInGNV9RfG/x9DyfoQOnsn
9XYH+RG8qrwX4Lxv4neRwspl1xqQvyRI3TF3DTg5nTA8ttmezOy2KXITPAoYjDVW0hJqoduDGftJ
KtzBeg9DoWeHTxHMhPe/7O3+sSbeFNB45Hg3/FDQ28RmVQy1D435N0XKv9RD+S2Oii/3zdzGhERD
BLeQHhG+36SrkzZaVtINCF2UaY7wgdAPqL3stWPtrc8GvpQkkvlwDuP6mEypM0lNmCM2EYYoIsql
FJ8TSvhPSQEj0Ulu6JCRfs11DIXOpPNiGI1tuXIzGwUdKPQboV/M3hNZjW8SKS1hWw+NzitGdNON
sOiuEhw8NoWecg49JW3T0TVaMAhu2qli9GKFwQY4i6tPAcQNv0a70bKTJOXiHco2AvbNFHybK5mp
ekiHoDjlA4PzaCWITPOqxKjGg55OyD5R2B5/G3Yrf4PFsDPcwZGlxhuiOUEwI+6N75Iwwn9qNFV5
YNSgAYJMDfYfsN1N5rZKpcLVhquR3qaSmdsHZQrM2FWzpk28Lut1eC4LSK3pzek9nDj9nH0w+o4L
3FmK3Lky4x+a25CHR6dkpJ91CHOaI96QDsM7qVWS8WirthRcmibQe7dpUyvz9GmCHNKwAyPFkU72
fOqiGPr1Ss3Vx2mIBsvTKUC2D61DbxD6UpTfer0jXgF/TOjRZcxneULuhvDSSmOi+MrgSL+iporH
g5XpRuXBM2z9azB2EHtaDx/Oqx8GZkVUByEL2ncoAy9X5VlqVOfaoBVWbkNJpP4rSvWS5RDDqdLH
LFZO+hB8uH8lNm4ekH8ilgVoZd9cCTOJjCK2O1hgtbk4Zr0IHpBlVA5QxbY7scnGtdAMKKcpCCyp
yTq5lOvIiaERty9Wa3skfW+V2j6oBeD/RPy6v6otU39B0XxJJkjXjhoGEtscpdH04cMNYVmF3qYo
pfmQmzaUWY6+177asEf1fNEfIe+6Beo4TTzJU9uMvtRogZ93ivK2ElV3UqIwOgxSUny8v76NXSOz
IQaHOZwyzhq+nPVjHOdcDB+lJTeTmoPe2BA9v76aTQ0M/BMRP+HXTR6ZiqFoZYBd/tTKw0M06uJk
ASjQ1XI4l0a5cz702xgM3OIyYK4pC6nMOlKfHQ3IwBim19woI0gujSD5yL+tvE1CtUIvJ2VIpJMq
7buqJfaHBia4C/6rz3h0Ix2eaWF2kyczJLFQeoougwsESluXqFL5XbUwaboK3dTBbSStOiWlVr0x
BGwGB6HSnev0HH81Wuk0uRpQzocOKjkYlh0B56OVVaCDyDlx50WnC+FaU9zCPT1Xzs8mVeAJs4ts
SWRM8dCHM04sgRjlW1hBBecldSF/6u3KejQjp7iSDszSmWq+JU5kDTb8b2anGoewteD+nUMEgNxk
bOZiJ0jaeP30hT0Q/RhYXhiofelZYCqRh7IyKT4M3Tko0lMKhdj9c7llAi4iEF3EtYC2VybsPJ2d
1h5V9NOtg5wWB73fE6vaKG7Q639mQ325jDosxqwJiBWGztTOZd2zDUb0L4dl5Kmd6sc6SbI3g5N3
b/NOV34QB6f2zlFd4smXRR9+A21kIBbklAzXvvwNnTHJvQEjsl/RTj1XmTW6FPPK41wF5lUvBfDH
iuL8DjDxtmC8oBxIThBKXRg/VsE0c3xkjRzTy1SOmi8Pk2khnE5LoTv1aY7smVRnDYx1uiNaN5PT
Lnkzj/Ng7xQcNq4poybMqcIBwEjVOtgG4knNIS9Kv0q+dA5toOxgR+8lcOOQeLfdq+t4DM1DCIKr
cwAGrBOzOI6NNNfsyK/k8ZHMzMv/Q9vppYllwc+e3Gic6jopmLuFcdyN6I9b7Z9U+W0Tldy/Hltf
ztSMRe7BVuwbSqRWayVL2JHwC6069hlM6qMWBW7TWz/0tH1HAQEG47EdX39a6VdjEfoWhnHXYbyk
9jauvBNUQQ3XGt7nAN5Sa3LBxtd5d7y/xo2niWLLwqCFKuUtKmiI0nFui8a6BH16pMT7sZFsxxMa
XJX3DW34Gs4E2R5JEE5tHWW3TSnHIlSNSzjIj8ZovYUNemctG9ecD0a+wKQ/mdYaCNyKKW/zSm38
sEqRLxu8VjuZ2ny22if0M3YOx9Z6FmW6BRwGRHVdPAxjPQzVwqH2rjvvzLZ8V417rZ+tvSH+4ikH
7bsU8l4e9NnsGBKuDURk+jz0EBoPj4NjNAywOvnO7myZgpNuecW3RNliXY5NOMWCixMLityqdEAU
pj5Ycvvl/jHYSsp1toYoBX4iJHhWvriIswEZ59b0Y20cAgjWC4sasx5W5zKRei8Mg0lHIMFRxBE5
xfFipjKKDVI+IiUxpJ2G7EIqHGVnN5WND8B14zMTgarcB+3lt4YcF3YRK06vjtmGF2kongLb+jmN
KIMFDh10WG5kr0H7gORO+9IOEqzVGbiqESUaV65Nw8vV/F9mftqdX7b3w5Zz+MzbSdMgE16V9kUe
f8rkj0XzU5q+3d+UPRvL35/ZCDOF+mNgT35ctG8mlZlRuT7WkbbzEm2F3c+/8fL3Z2aaNG6nUQ3j
qzzMwbs0S1FaocPAHGmUp9DPWvlOU2PLoEnvFBdOZn8DBOw0qZJCbbIuaSv/G+X1eQyMI7O3wlXD
+tfrvyGlJpwonpSy1uqyUi8ws3liKNV0ujk86YACo6tSDWPsRYVpZTvv7MaWkSgxZseMOUHnGk0Z
dmo4RaoZXWdNWI8FTY6E+c7S6tyJG7RzPjZ8HTVBwPiLr9O4ti83DtBhashoMPuW1JxnJz1lIthx
QJsmiFOADLAsukEvTUR6r0VSJIBZB4bxHbzx/K5TnT385MZXIw76f1bWLEJabIWN3IjQr7q08awi
bh6CKjYeoa0eL/fPw9bZYwiSwhJRDqPLq/PgxOqgIgpk+/qUyOj8ldZbu7N+Ci2hVFFpewjqrWBz
kTRDqBzw2U2tM6hRAlP6KLt2RhYMh5I+txam0JEI56GdLSlzdTmIvtiN0j4ahjTvtaI3v6zFpPvC
0sW6Vy7E0Ixa1SJgsKNVRU+RIqlHkSXK4xDoX+9/2M2T8szSyovYWZKGfWb2vpQXb9EUpuJf7ETu
eyZWe2cpwzLLBg9BjEaFimgKlcj/sApwART1CVjI8FbnfbT7NNWluESsLHoTGvZRIpi8/6G2jgR1
KRWwj0OSvp4nS0A/WFqV5tdcNmNvsrrpPM/Feyg9p59arP1Elk4+jRAYgKyb451PuHX8CRHobAGK
oIK0Wp8ejmqrzHbqR7nad4faQe/Fy6Jits/OHBY0Ws10j2J6Y8ELNnqhZ11YdtfxnwLFfKZ2QvEp
LUSda3YFYF47mY9xxFBwGPS6F4NqOdeOzMMd7yZ8G2uGtAlgATOQC8fuKoYIg6EDA906FyMtP6Lu
+TMNg4fIdD40Nson9zd3474ZvGsgT5aGPZCkl/6ywl/H6piXPhJMzslw+sGlQE01kA7A+b6pjduA
XD3PDMMJpEFraEZHQVYbs3a6GKIX5ylzvjWpE53uG1mu1CpFx/FTJEMGHQ+9TtEpjJmI6sFSFktG
jAzxGNOhaa1SO3d1bcWekfN/9QY7n/eaUVun5rll9eWXHLNcyyq9iK9CtMVRCgr13MCg+KCJRai8
hrsllDtNc6M4Q5BA6/dIT252kgiRRuYyM8jJvSlOJIxRZpRFar8IzBDS8Do8KEn2U06aPWaaLUtw
gnJeqOfeMsSrQ4ryMipc1xKOnc8MnUz+EIn5LBeWuvP6bZqij8+gLnDDm9R5nNNS7wpVuuiB/F7S
56duiE9B2X+6f2rs9anh26lw7YJzWGgu149sLgd6J9Qs8h2188L0XaQ+OvW7dmSCKHxCk/1439zW
qpjTgS8AbAJa2cvfnwWwAbgIS5Ha3q8rxK3U+FMjTR5zUq/1nX9XRSAEX/6SXK78SJo6TV+mde7P
AuJOCRBGAYQse8yHf++v58ZhLYbwUzLE64vbXK0nF1GYG1k++Ib5WzJRgMgfRPmns/cu940HwQ7M
qjxBS5eEZt7L74ZA0ZSLKZUuhUgOTakdq2LaafZumcDrLqWFpYGwPgm204XKJKe9D5z3mFnNt9lW
f7/+axFdQVBgW2DU1n4wqlOtTqkx+qojIbQCNF517RjWS6lIdFdPEm1nJPDGJ/LZDER6Ndwix3v9
2fQedSk1KQ3Ax+IQmGAmpxDdpshtZeO7Y0c78cLWZeK8wUzC+Au06qtdgpArVU0mh+C/dbrLkFd/
siqOvVzEOrLwPZJ1k4OsSTTsdWC31knjFQ0gm07vzVs2KyKOMybtfJ22QTM8Rf1FkQxXKBcj2Dnx
N86eT4ouz1/wD8ifdSbjFCOT4eOc+EZZQfKTjsODbiXFnzHLaF5ORvVhjtrqyIyI8oTgevTahBTz
UMoB8eY+0DdcXbgSrGjZOXXkm23vsQMoKg1eJj5WRbGzmct/6cV7uljCTy2VfQhZ133JZAglWdRA
Q0eFvGNARqVF+3IPvLd168AbIN5ksqSbdqTTiaypp8q+DIr5Q0bWbjT0/3Cx+S8vEIol6F8HOr1a
0tLSSmoTY5m4Uh53UKs0rX//btuLT735XoB4Neq9/LM+GG2HVk5ulzRWDal9U7VhixbDoFToUctZ
/mWMUOVxO03tkqPoCFTc2py7T6Kqm4/2gK6nV9Fbtq9NUZpAtyrLOSWSbcyPWlcH7wAy2ihNKWi3
VQ06gDBWaIZ0KmXrvSnVZz2s+9+AmfIvwVQFjzIN9uDb4CgjHKfdIJLHwO4a8UcGW4DMTQo01StH
NfouBabJGHQ5wSCY1kkWe3WDXN411sv0MYD+w/bmNh2+O1Jjfmkgk2vctjfD4aDF4XRMy7YIvEZT
Csft7KL4icZZ90PPVPGJiXzzinxUlJ7B/kEipRMCeU2ufpRQi3rbxZP5Xk971Mp7ZXrPYhgJmuv+
bKCGC/mCaMr2mMe1/DVgtNU4xnlpqqi4ZRXc+22J5msoDNWD2rt5k8RaP567Vmvik153k/0BZr1a
c0eoTvMHIy1y40gyKw8XXRfVb6k11bdMX6eWO2jLj7LLEvHIYWqNx1hO6keJdtzOCdx4JQGmLkXl
ZSU3iEQE5WZ9ihtCU1l38+mg658M/YGO5WtDeuQr6N8ukivc1xvwldkNrdqMNqR+MShb6lbvSy05
1UazE89vuAagefSH0ZOE3HrdoulFGdXALGc/m1sUr+z8IPcAnfMu3Xm/NrwDhiiFQeJA+3Ttg4TK
Mx2Yks0V0tsebaUqx0M4dWi/fkUEZKRDdO2AMK8L5WkB9KnXgVEKYJSRgWK94o0gZ+77iI1zAOMG
oCcapQs+dHnGnkV/Wpf2aYa+lN+M2mGqRw+VWvPqKMCCyOXDnYRo6zVeSApJu/jnBicM636GFLeZ
+6XAddTvpz5/DJRLop+noX5TId746tUtDz+yj0tJ4ub1t9NRDFGoJtdWncOLUwTRMUwc8CydUR2V
Jng1+JrTvgxNc7EYb6LB9vJrygY1c6rokZ/ZduFFS1M0cx7HheS4DM9VGO3c4q1TT/LD/sG+T0S1
im7KuYSdTKDbPonwmpXdQwk9ErLt9bhzTDY2jokTQDr01KD/XFchxn5s86ZHsyV2CpI6VaO73cfa
1wTMqGfLCGmHgQJmq9idPr21TGAB9RpR9qJ0sq7BFfWkU11H6w51ao9c/RHe8gc9kJDHy45yVZ4k
fa9SdtvOodBA/YqOCRqEeMnVpaiSKcoiKID9NqneVnN6JodnTtp+HKbot1yNiJ71D5aDkieSqrZZ
vbHlYeftvt1Zi8EoakxE5szerkvh+TyNUyZNsl8LCgUDqJJ3HULP3+yqio/3L8mtR8MUsTgFCr4z
0fnLQ5vbPfQNE1x6TAhUZz0KdN+uQ7HjN28dDVYsnhtWBMfr+gSR4iiMOGoc007rkTiVq+xQq00I
eajoDq2R59/vL2vZpJfBD4jfpWJG32LRU1ptIrW6UsRzOcNkrTyMg/YhgPvDnQYFEtbsc6KG0s4d
2doymGIoTdITJrlZGdTivlO7yokQcXeQJJ6lDpFyQ3loeJp2tmxzbbx0lMaZfLypREQCuolpLFK/
HH+0SJ+HUL/Zwe+UNEpJph2nvWmM0gATHmBNrPWH7AupM2tAZb4uMglHrQlKc+ns5pAo/CDByh8Q
W2t2Vrh1KLVnRhe38OxdaisipkZSU9+I63M1D1ctm77ePyBbnoUwXwEsx1N02wCyyr5bWJp9tURv
I36y5zeigKkgAUkqGm8aXt31xK0s6CeEeGjLMvD7ck2MXw1DI48MRlh+gHixLM+HAEHG+8va2i76
98s0Dn1fEAMvrahO0WpVZCfXQtLFIYq76jtwmcCFWCg/Oq1QD47T/Xvf5t8B5fVlWx51isTwPdy8
DwMIpbmbq8nv7KT45kSMZRwlY46jAwp0VXCqirxKDnoYJ91hNLvol9obgX1geKNu3D5Lax7J0vhY
o6D4S8617jirCmg3uZORf1UdhOW8tBii0Q2nIPlWm7Xx1kZt+EesCeZVg75P3Ekkc+Pq8awlXi9V
AfrbLdoWhBlW+A8sKSFbOma68+3+0m8OKpQhQINoEDGsiwM1Xn5uRRHyoAZxABSsjniUyjaC/Aom
du+VdkxSOFIUMOoA5256o2hByKPW1OnVUJrp4ywN5kOjT8FOwLT82pt9XMqPjB0TEq7LJVHboLqr
QX4Q9KpnRc4BVMOBTO58fzHLGbwx4yD0wOtqUYRfnVGgsWHaM8pwlYJpfp8X0vhRtspocueEPOtQ
jM0Qugk+eoQDMRkrGBEh6tzx1zs/Yt03VeUosaKstgFwdk9NO38IliHNXPvYlPXnrkmPZiZ9itT+
z/21b91PiiUqiM+FMXddLmlQ5G2tEEnTEWbEY0Oo8eB0XYvwbIMUu1zNh761lMt9o1uvL9VkqpSL
7sDNFMUoLbF/3PS+PJG6RukxlVPwz5VbjDtbu3GCKDQgOMkQzKK8twqBE951J+vR7p3b8WeBOg/h
8Edd2dMauPmKEMWST/4dbtiYtsmKCARBUMy+0Ul+UyCz3DNcqyjHBK2ZdFB2bvmmOVp/9IBlZIDX
AB/RBRD2DIV5Yf4w+iynltW4TjOYbxlsMD9PgwWYV6vRWr6/bRtm6VIB1wP8zGzbOp8Q/SSYlCJ/
MZqgPVFpmz/VhTY9amMbelplN9+SFGr5Has3h4WNA4JB8AvZNkwzqy0kLu7SPIkV37CSj0qrulXU
uOgx+0P16f76bg4LsS3rQr1QoULKGl86zyIDP0fDz7yE9ZSejTD9nUf0i4K4SV57LLHErBK5J81U
+Wa2rim7rmk1MVwGSw/OM9jWzK0ZaXDNshh3Dsvtk0AdlLm2paJOErhug0tOnBRSAVWXPRYX3kq0
oa2dmuvGhwM8DQsFiSYB9XqLaqMPZGtC2zVvNLcuIxfVd69Vd/A4tzhndEHp1YCyhcKVfv5qf6J8
jBmSmWMSIURnGEfM8+wr8/LnMIj9WORPYVX7tZZDASzvRJ23K1x4B5aa8sKefDO7PeQ2rOXVWPrg
xU+Vk9OwLPyevv79E3i7V5hZgj+IazamNMbeRp7c0EK/MxcNTcWFyv61byr9lWUY1gHdvkEEXc5w
eUz9EFDIcZ4QMaC6oryTpj2ur60PhrAbbwp9Dnp5q73SIIcyNMGgnDVp70ZabW5sKV6Brsz9L3bL
NoB/pwNKaVVhCPEGkRCYUVPHCJoi1Bx1ztGRuAZHy4nlyEXjXoHF2ESVF74/it+uiSLpBz2JI9T0
5hQ3WY2NEp40pByLQyeqbq+gdbOhxEkm4eYy8cmAwdpTo+we9BXxoE9l5FIqZcxwGnC1+99gwwgF
LCBBsP4BQ1+nRLoOhtUMVMlHXnn4KegBZwfFlqY9/c4bO5R2VHC4S42HPV0vJm4sJ6wKI/BNratO
KSWHY1eFyedXrgYrPNRcN4ostzS4yZT2Ae9ez/WKghNcvM5D5cDmfd+KtrUY5MRJSkBCwMuwCvqk
UGhhIFfTw9PkjSfLDT4snAyedoi80pO8j+fz+fHofnePbzNETNzvytGT3cH989C7/9z/KbfA2GXF
AJQABuOhb96doJfrNula+4IicF3Tkta1f8p4bmsXTxMGp8wo5ORoT1PljaacgZFFOO+N0TSxfI4Z
kI7PWTa2n4I6jv/UpZ5979GqrQ/3f+XqGeYL2X/FylXUcHiP1x1zOJm1rjBQVbCHTL3kcWZfO9Fm
Z3TFmM2U0r2+16Y9nRDRwecir77an06TAYc0JiptVuBO7RdFiw9F+V6Xqp2TYL+M/v9nYf9r6O+r
8yy3z+poDqrBKPwuTQ7h/GNhBg8Cx1Wm6UKYcBGKsePlV3HUjcVVRGNPnTJrcZchr+i0XhaW5TnJ
Mt1VyiQ4pSaQ+pR5Zv/1+wfw3AYuQgwFhv9lcGOrXWhJTEpfuHKOc+BOVGcxxvqPqsneF8IY1J1V
7mzg37Lms+/aTfTMaPUjtT6GxrEZyZsiTUuu9ji/T4fplejWm4+6enD6sO9tq7Kjq+pUc0gtNDEF
otdV+f+7e4tjebauaMhbM0vHyNei/mBAEOhQGZiVQ1n6kvl0f9NUdetwMtkE7mZhW12nZ13YVvMo
Ksdv7ChCAy64SEtdIdHlt30eeLJuPkwC2ncp8WK9/2CI4BvIiZPetm/tRAPN0HmAReFkVw9yzcBi
nR2hZHHToD5rQvt5/9euXOr/4ey9duNG2rbdIyLAHHZJdlSybEkOO4SDzByKmTz6/6LfhW/J7IYI
z8x4c1xdxQpPuMP/PsHSuAGjzau/7hHF0JiDZFr4x12PsWKmI+2TWM5/2FdcB0soRqvwAswV5jXg
kNmZjkV0kyaqJ9WxO473cf35/dmsIpg/s6EchykeKSoJ6eoCmiI9CLqawIJakKtl5k6YH5Mw3rhW
r4/C374gnggVVtu216K+qXLVPibogsGoPWty/Skq240I/dolx0z+b5jVpm0cp9HrhIxbUTIeuDB9
xKnCC9XR1+b4aOnlSyfZGxfrtWvu7ZjL1N8cFAHObxwyqhhGExyQEDulWvBk9NkdFckHydlSSL+6
kvi0kb1ZcDrX3ae2UkVRaQMdSkCFWl14oO8+wjP9N+TY/7YF5QQyxWuSP9Dp1V6So/SUJt3HCpMf
Z6q9Tli+1mxpQCw77E1d6n9DISJINgA99aI/qReyFpqlvMR1beRnlfWlqUO1dtHjK/ZxWFbPsaFN
d2alpAfy7i1xj6sLiiw30Ts6JRfN2DzjdSibVpzMOfoiz0Hkiip5qqpgK0jeGmjZvG82ypyHjh73
6DWNHS9wj9JLdUDTYSNKvrod30xndZ7FLA+ox4wKJM3eFUrlz20D2OU1shBc35L7uz4lat76H4ml
NdalBz5mC2cuTshb2X7d4UEuAtHtRqPaMjy7Pq//f6jlCXmzekmnTrFQGv2YhGb+C+K3gviu0tqd
m1JYad2xiszOLXgStorA1154QGWkHDQRFtbv3yOnGop1Qy9HJ91Bx8aY+4dBlJMbt+03JNy26kBX
l5T4hXohLbQLcfWhh2OLfDLOYVr404kC+kyZftY0vIL/w8W/yE0srRHYh6uNYkfwW3DbLjCpK30j
3iHalff/6ITx52zT1oXyTLWe/stqkAihUAVSC/yHWnoOstyf0uJGjYONlvy1zfFmmLWU64SiSQQs
lAp6caA16UpRs8eUNAkiv5m3QIZ/coD1hfV2tFVg23apIzGKtXhmJhU4SqO8jx1n+KGCTZZcnHfM
4Eats+ax7ErNdI2iKEu/rMV8jLU2MP1IrkxwXws3xO9y06l2SWihH1R2eQImXhNx4MUW2jt3vaYP
wzOwdWQCtEFIMmxUEnv+SmcI3FJLteHWEh2Sw3lIoXRCsFf1ANnjNqsHtBtuZSrfI77IGaioqbaq
ew1fme9DHckfCCAh8yi1rJCuz3mGAhWkiPoUFYVZIBSI+5rsCDv2JLsDOiyLOEndKjS6Q1JLkXEI
Bt2pcLaPwbBaSd5Cha+q/KXBfegVEXLzmW5tCeGSjsLWZXDtkLyN8ldXaTFFEUjZ0Tpikdx8cDI7
PpRT1N7ORjof//2YgCgFUkppHXzi6mOXbO0Q4gA6+YP+PGB691GeLLtw7YAywUaUdC2ypIgJL24R
caP69/dN0wnJxoq8FicnMH/GzojBV2z/pyP5ZpDVRSoNMPCyBNljrjMlcZvBHm4Gc2rvG3lTC/La
dwIfRuUXvRXrAioDQ641Axvdb20Kf6moiCjC+m3J49P73+ja8QeiuqBTOWw4uf+9bkqsaEFUd91J
L8WD3QV3tj55WaWYiE3SZdaH5/fHW5do19eatlrDqpzbWEmc7GzEtep27bjobCbRpzxznO965kj3
lgUYXnVo5Nmogu6iKUk2kqZrmwVDHy4iqqiXAOQ5EqNZS6iypDadPMVJo/t0sLdEFK9+QRAx6iI7
Rid0tSWnRKtQuRCMYnC7BsljUimnwIrijXRHuRYFgmj+v4FWS6pkatpLVhGcnELVP7emcUgVtU7d
oG7IrSqjTHI3jrT4Jkrj4dVS8Dpw6auPt33RjOYuqhCnwnhAq27xMpBuBA6OozsVaWqex0kuArdF
HqT0TKf+srEZltxl/Ry8/eWr3EZmvDzOLeekRPN0LIPEeYAeOpzTAAlnpLpyXCS74KjOaeYFlHYh
YMTm7aCOgBFas6Ab2BQb7+HVvUEhFgIZfucXNIk+GjNoAPDHukzylKk5y0388f1pL1fsxax55ahd
LiyJdcqeYXELMFKNT5ncfnKAcPSZ/bWVTL9GamtKv4dGsmEicC0OQ1gAUNEfOcg1KU5S8kHjaUPE
rdPcdLzL22w3mKdy099ma6Bldd+EmpMxBFPdRvnJ4H5UBdZQzi/VpBJpblT1r60hbRCCsOtakIao
AmFVSGak2V065Kdcw+pTraLd0GqHtNS+5YG6FWBenR2SCdDZLdQ61u2/OYd0iJzYdNIGy8+b9E6Z
q/M4Pzf0WN/fIteu5cWelscMqBuY0NU6CqmxS23qT5Ueu8J4LEO+W2y7Qr4thPEf8p4F5AoocxFx
X3cHBmcekKaB9tdaYfRbzYfwrggRx4JW0x9nfW5voknR9u/P8Opawoml7cG+vPCqLEO7GOEy5ucS
P/PDrLSd3/AOog7QjrdFL+X/6Ib45+EhQ4ZACUyRjtBqSWMprw0khjHSmCVvDg/0hXxb+6VI/yHq
eTPO2h1ISOTig1pYVMCVvdFWhymd7sNA3xjm2kOKogJwayBahFhrdFYcB4EwBBdV0qRd7g6N+DIk
RbhL41x4UksohMpR6ju5bboNkN67Ugu2CNRXTqEK5BP0FrEDTddV9JAijNI6Vh1DZoyqHbyG9gXe
VuIS+5Z+r0zxXophUTRBs3H8r+weBqboT1MBhNq6KFaVMlgKTDvO6GPGp54gzFPCrDol5LO7KDCG
jSNybTxwtdAC4FIvOrB/n8cSD+E2V6Ef2L2QfLzPEz+BOXEDBUT6gKxj82/o02WzYqbwf+OtsT4p
5idKE+vjqUdytpvSB6dB5qz1e7vceO+uRCnq0i43SWkoWK0/odm0dl7rCVLP4Hc9RbLyIyYEzY5g
e8tx6NpuwY9nkSfQqc+uXyGFPGMKalrkepXf5ooWepI63wgt2hdz8amJ0lvII6//fM0s77jCHboY
dq7zAjAubV1P1D5s6UOpz+6ca74N62yOt5gjV6IwBO0RE0dPANzpurY9dsOASqLZnoxe/R6b4sMU
h7dlU57wLLwNIZBMUupnTr3x/a68FMB32ZK03dg262sA1HVVO2EenIp40G/1pg3PE5LjJ/BGpU+Q
Yz3kYdNvhJxXBwUOBqKD5/ACsxmKXMmTpJhOizQ7UqbHPlLv41C54ZIg0c3i//AVIarQJIfidskb
kCqB+slUlfDPtF1iOJ8xuXkUUXErNhUVr50HWuWLYMOi+rQuuyBXUOgI1ZHAz8Gseyo66yGuKcA/
3azJku7x/f25xu7/Oek88RTJwKPSx1yW+k3EpCdaXqcI8pzCBpi5Xv/Wu2k/BvLTWCiuOig/8T+8
18zyuTf0T1Yw/UTQe+Mpvjplk5yZ9sJi6bxKVKhVZ9gvcY9aCBiolCRm4v9ZijY2zbXj/0dBC+Q+
7fs1BijDcIRVYH8agYXNYi2JXTVFDUityPD6sWkeMAKY3REA5cYZufpWAnk1bRPmAHjUZQXeLDId
U4McR87OWm4plB5z5xBpQ2y5c9PjvzbzO1x0AlESpilolFiYOtrgqcaYTRuLsFrrhfW6MIkp6S1N
8gsgFKb0pZKhCXPOKzEdctGmt0Kfs32MosrGG3ltKNo5qKuCVANGuUquMqAa2E/pxTkurfHUJuBd
wlHPz4GYrcP7u/jaULz+sNf5wICTVkN1epOlpWpnp3m+N0s0JfXR7RDmfH+U1SP8Z+2ohiJlslw9
F/WkpinCUKJJdQIC9hDbxnNrN2cl1HalHW9EV6sL7v8bahGRQuYQgMHqvZfATkcjJbFT2x4GeWfo
39X0R9rctYO8EVmsTsUyErQ8lCmJuw1owqvDZ0RA+8yhak+x6ZwsQ5yTqJq8KANqX1g+JYPDoBtb
J/7aoICZF/kJSwOttjoPHSraoZGZ8dlohl99hR6MbAz5Xpihti9NZfSMtikRSS9f3/+CV5aVhoei
4rKwsL/XlBNrHAsJIAosTqvbacZhNiwvD76SbbhjPm9sF+XKflnyeAs8F4ikS80UIQGOKbnXcjGn
LjXKvVRR7UziYybJN2rW++i0IOqgT98kxbgLjPhlMmxqvdOuUNXDWBse4pO/3l+CK0eFKhudXHx/
F07mamdlRm9YWZZo2AU5Byue953WepO0lV5dHcZceJKLFsMFzB8BEyHCIDGOYoKFEMwkx9ZkPIpY
2bhlVvWSZf9CVOTQw5qll7VG/SiYCMhQV7OzVaeaP2AicIRAHry8v2pXPiUAX+oXQPigLqxLybON
lVkySOYRY2LlHCgd3NxBH77An9aOemNtVcmVK9NaNPwRyqByjWrG6lmeLKeW9YmiFB7vqA2Pczb1
3lBLXzM0crxMyhbSTVTuO0AUyBWE8rHOF09L8uyHVgPF10VpfaeNudi/vxKXHxYnMn2RqeFSB+G6
+mGKNuAaInTzaHY17XkDA5lnpK03zs7lQf17lOUCefNg9qLDTyHseTD7Oj011UjpYZC+qpmM77yI
d/MUmv77E7v2iRf3VYV/7EuPNUtCFmqoVQujgRyykVomeu0VURegNu/o1eMQ1v/ubIvFxsK2Be7E
Pl5fgyxBO0GPBOlajWfRhC96ZJ+c1N7YvJefjGEoAhOnAxXh0P+9mEZbpDNseYBHdm7+rsIy9ktD
mz8E4/jt39fQRJCKPziyXEAWubqNybGS7CxJxDkWdrO/YqVJloS8DyN6y1KxcZ1d+2rcZwxI6HrJ
EWPSuaQZ9LuE9GFwbp3QOljokE/pFsHu2kDILOJEAbeW+soqxJgwOgLpg5aZMd1383cd2YF5erTV
0/sreOXcL6pCixUYSBFz3bHWQ9LSPFVw4XNyv9GnT9MUf3l/iCsz4RYw/uj6L5TB1QugdNmsZBKF
qCyuvEnuvUyt/caufVnZ0se9NpRBmWShshJjrDd4F5hdVlCiOSqj4TtlhlXF4MJy8xJlS9772lAA
fgmueWwhYy2H4M2NMRSU+hATjZCUrbw+DTwVoZNKA0gxTxsh0+U3AqAO4AVELMIJ7L6/h0Lyt0Xy
RwmwPMV3o0Fc/rtTp/NGZnY5IZ3sj/YluGyUGtYTsrM+l1IzxmpSVkq3LFPK9ALtcHU8BADl3t8T
16ZEVYQmHLUDsurVFTHLNflSQloECONn6Che1tgbAK9rV/pi7AeiEqL2Rb2wyFPoY2MinyRFBb76
aXQ6b2jpD6WRmwwbi3d55S1xwdKKpbaEoNBqPm0ezXgkc+WlKa5yoTmFXlfKxW3d1PLGU3XtO3H3
LJeCSTy1zj3sPm4UKQuX72TWZzvVGreuomhvl/Xk4Sy3ceER6bO93rRviHj4l7oi+gIG7oUX6bKW
DVkWICzbxmW4y1snfoiMIfHkIQk+d7WFe5gEpzM0mk8a3Wgoc8l8Y0R96SaFNd3qRld5VgrMIDPk
4sgb3x7yNhlucrn7qQRxd2gVpzj0RSx/qs2yORhoj59QGgzOIADxqxuFWhyqIZ28fm7FHpQIsPMw
anYFn3QfxLp1V4Jg2A28tuPOGkRwO+SouOLA2VHEsDuWJZpkf2xxY7Bx9vNLKdVO7RSorzPc4304
FIqH7ERI9VEybinf1kA1eu0jqPHxnE1D9qRXVupmRTdA2A1+hKUm+40ZKYcuqM1DkqbzLTAm69xK
un6n4otzY4t23MuVlh/TmT5ebMFnmooEIHVqB4sqSfRYU8gCuaa/xNxZ7lDIBvWPgQvERPO20eL9
3Ekv8BSjnZyDq4AoK4WtG9tTf251utZVrWnnUVG17thVcr5Xh0y4uT5liY+LjeqpFihDYsXgfuzK
fD+MSB3PbaZ876pGxvDdCh7TRuR7vlLl2XVjPPP569epjDGuEkNuHvrajncGMIOTRHaFt1DRnEXc
fmvRBTg4RvC1EVayq+PGPMBUS7a8VK/sdJyY4LnRNbzCxExrBSmyuM9OE81dCZKrbL2Y44ciDfbv
30ZXTi/AA6gGYAqJxtbdJyGLUZdFnZ/C0DwUdfHgJABymi2GxZUEjT7M0gCFssVxWj9PQ77k2ek4
HSNQrq7aydJ8SCsz/BA7olA9WYodvx3I00wzMr+WWTE8TsG4yyB/uPMkYPpO6vyhjJTgrsqiPnCt
bhJb/ZxrVzMFB0LuhaxE9vr3a9OZiT3bEmWrrq7IcujZ7vVksjbetGtLzr2CvR1Qbmg6q6DAVIsk
mCWlOSVSgCNlBhHq5Gw66F0bhZcTuRfCw0uKBsX3yk5SorXKNKEvRIgaRm5nbbnSXHlqUCkwqCSi
LXEJS5UwBYybKNZOWhLJuzFO7fu+rPvntDQHP5vq0YVAlO/e37TLCq2uZR5rMjX66mgprstdQxBU
ScmtQXPWvhUKKDGrD3B6M4YvYaTdBO1wDoUMsh1S1/sjX1ZTeHWoSPF6L3HJWvKlDNuhmhQHkMfc
zajZWOquBg0+lRLmOD33dF71itfNebeRe18d2KCMA315eZNWMXE9yRp5miwdo8aRPaB81WOoKfmv
MCg1t1V4k8qZvpEdafOWiPeVU0HXD4U0IgkwBeuAxRZKUY+yUE5xqn40o/i2lu1/f9gV4iEMMQAY
w+FbzU5NdZxZEzarFBeuhUlrs2D5icWEZW3gI67OBuMw6hiL7e66NN1AT82NFscr+nz7jhZGIv5Z
TIOe8yIjQ9+LHXrxrTKiroHa8nTSExQr7e5O0kZPzbcwd1eOHgVDggbSFzxF1lvCHBJLzE3unOIu
39G//1aH1r2GWmolol01WxuV9SsXCkB3XLXIaomS17kMUhXpWM3gmySOWkLUP5f10Si0DUj9FbNY
qqBQsCj8UgC6hO4byiAwhraPjtQgbmeCTUOH9D6LsY+WpP1gFq/dVHysjPxrOjluCOxqYzdeLiy/
gOaITu0eUOM6HWjCpCniuapOmZh/x0PxQ02NUyMX+7qxz4Dgt1K3y+vMwNjrD2iaw31BZRYzfKuZ
++w0NtMXRYqxtpfyp0oLVZ6H8KUB1rarQr12ax7ql/cvtMvjsBBlF9Md6kwLofrvJ6+clDJqMsc6
6kn2OyqN2DWjbmuCl5cXgyw2AMiDcLrXZ66aJNnElz0/U69oz46e6buWAjEVPqxcbRu+RI2bmTfX
auK/P73rI5MDodGPnsW6BCtCamtFpoZYQgbiNAZN58vgzzxpbA9oIu5CNb/btFS+PCnAxakqoFiM
os5F6TswbAlzjFE6BWiy72ZrlHaVHjU3GnIhp/fnd+XzsaKYrRKsQIhfv4SdLXobY0bnGOvxPi0i
Qn9J2lKPunIe+L20kGB9wuBeF7WSIR8ME/DHUTaI1tG2+NKkKNPWTvui2L0vdd3G+35tVtwyxNyU
tLnfVpvSlmkTNnkfHPGu8RF+/BhpW0JqlwE2zEfac5xvMANgYv/e96OWVFM2BhZ6exUWP2GZN403
lqrzUx6a8rVD1+n3+59qY8Q1zsOuh04OJ2w1Z6sUs4dIlo6qcdQopDemXoRUuZVqq7h7ZSsyTTCO
0KcNaLmriFZLsZpp6y471bh/TpaEoSRk1qzZ+GBXh6HRi+gDwRHNrb9XswB+OpJnJqdEvVWQXg1t
4Wltdnh/Ba/tQ/vNKMthf1N3AvVoFDjbace4SQ7pcJuPEE2S/JQwrxYG2/ujXekLsEXeDLfaItWE
g4MZswutjDRxN2SBU3la0qd36MSJghpeVX3HAiuudoHTa0+xwPjBt9JGQt8gmiL620qVxi4cgazw
LGlUzf37P/Fi2WmsLdokC/2e1GrdY2sxm8DjhE2Mv6NPv/04DTaVgvBfY0+GAbGA6B/aCksjcbXu
Iq8ju2mdU16byXAbsRD9jpw/H/2xRCXJE2PZPVaAKEovb2frP0QEIOMXoB08nMuiuozFbO8MY4pd
UpFkdLbF9Gk0Os0nVA/3yNykd3OklHcD7iRuL+TeVVr1CVZ1vfGaXKw3ycbSZdd0aHDWReku0Er0
+2slOjdal/8IzGn8CHdD34HVkTZOlHqx2YGEoRBooPWIqx/O3X8vuhXqYdCPtXxSnIl5e0OlV9JD
UWCw3R7VMI+yW7AO0Y8smurj4AxV4xtY+khcJmlpeUWWOCgmlsNQ5X4ZmPOwSxL4K7c96MF5N/fT
8IM3OMCVJ61S05/T0CA/TMSkuQMNMCw82yoCDipro+oWg53AuOeyrlylCiTppBT8jo0Td3Ht/09x
Z0HQg1C70NPk3k24H+EnpWOnkQeMMWKhXYLp6ca5uYgKuAkBwIAUo34NoHF1sp2BslOq2Tipoubz
MrWJtAMxqXu2WdpeXUipJ5lVeo7UZqvzdWWK9P2Xo0pksHC9/v6qeVLYAZiR8KS04a9eTX/jmbWx
cy7eGepNNH/Q5gQzeQnQUGNLUvBp7Y+GLPZ1pKTubE1nIxk8TQ+TjU92uZI0gxeENH0oLA3XiduY
a/3MrwhOymwFtteOlvbbhpLwu2os7aa3GuNlLoRq+nEMF/w/DE7nluxnESK5MNwx0qScqxFkaBqk
1m0TWwYG6RaEAeyWZu2D09kONmdJHsa7sTf/EWRMikJRFXUEICogjQhr//6UcC/0Is8N5aSBpXYL
JQ935aQNpzmpRy9Vamnj9btMjP6YPaHIQHsc2No6AZNiuSnDoodjhef5TjKJp0eIPndjqj4GUTN5
hhqriBrqxS6UTa/MuuQOcSll43dcXIJg5RYVUbj9hBY8CX/PO6VGqwcpW1jSkf5AnnvC7nzqNr7t
xS7+MwobC8lGNtD6zRlT0eZloYTkW5PkpgCf3dxU+yOE1saVa1l5fP8pvTreEmxSFAB9sEYd5LbW
qznwrJMTSyUVx+BcGMIbI6F4oAM3EsyLW4DJLbm0jXIOce7Fuy3hpj7WKFsrc9qhfonYjFGML+/P
6Np3WvrCoP3Zqbyef38ns4vq3Bm5qiV7nhdJZPyvIxnD4aIOqs2Sx58F+qsmx5yoiWGiAsUMdeLV
cE7n9GMXLmbYyGDusnEiP+jkYxYLgbimqe9M0Uj7LIlPpJzPajy/zKJMvSgdVD8d5dQFEeCVTnky
HODsoXFgJCrCJNu5Fn3oys7a9WMJjr8ATGzGaXGclSB0EZ97zXTiq7CMCLKM8LWjGfIssvyLISzj
0NTVCxS3n8Zkv1Lfeta6GnXD7j6KSAf13nbVVh/cIYrOhjPsiyjYhRPi7GoGKCqPyu+SCGhLDKHs
iSr0IzQ93TqH2EgD9oOlUbFqe/oIAVoq9DO0+a5OESoftfY0p/HvIla/63X4PZu07GBX9VNim/U+
HzLTRZj6gNBW8jPQtOckcJRdhU/YDpIqJgKa8Iq0/znPxrFUxYFDnHjC1l2pn3d4bn3A/PCDXRcn
h1pIDMfVTavutbHq0IMN4ye2nXulmp+jMsogYA8fTOwe7cJ8YQvcjmks+Xqf71OUZqJQHAOtwZao
xVUzt/0SXc3ebA6JFN0kGkotlubJTpq4ta3v7DyCQZZ/jGcb1Fr+ArPpS9CHt3OsfhJq9V0O6OrM
hvRhRpe6hnkGd/LQSc7jpMi/WKvM1Qa5cEd0UkiFb+xCIpAq76QlUrazH00hvGzujvgI3YV5MrrO
xEDpNNyWRudnZvNbBF+0THmO0nwvq9HDtMgOzdgek8zHMTFPWPgxhRIXKvVrVGiP+my5jSTnHiao
P5JgeqyUKnOj2fg4zGXqhuALZ1F/KFP7TLD4FNXAxJzkq6iNj0qreINZf5Lr+a6qrX2bY0yq5t+m
kZ5AXaRu2iC7kBV7XSpPaRPcwbn6pk3ySxjNRyWRf/Z9/hCr1VGWw4OZyQcn1ndDgVa3Zu/kIT6C
svDwkzi1ef1k2MFvq6fRIHKYKoMm78OyPdpZ89MaStQcZs8cLFL7GDO3BuHT/Gdv66iN23dh1UsU
SwUdNnQfRqdCojY7tLX6EWn+mzgRu8iudd/p5dzH7r3xkGt5mEr5Zphi1W3SRHiGUuS+LvLxUGgI
zeX6rHjpgAT2LAr4D0GYuqaQMXaP9Oek7xaqJjx4OJySK2fafOpVp/eCoqpvkjJnClOMCPvoBVV/
sNrWLXB4N0sQENJjajfdkRZ8dtNPir6fsKA5YAZzCORZv9ckK6M7GT2hrveTYrHtzlo1uk033o3Z
5ymXcj8aStXvymbcB1iVuY5k79oY5+Em2juRnriF1nxu8s7LxuK5aUfhBo31pEvBrzFEfVpTxLMt
kIxEGutTLrJDZoa3igUiL9EfGw0xHDTAf0Vj+nXOZy+zMMVR8agpHW+U1W9DO39XUnNHseKTCFTd
zWb1nFWD+qAS32DYobVYEhmsWg/stkwXnkPo9qgCPigaSxDYhp84zaOlVvsuyTw1TW5K5Rvx204V
wXerdHDscOzdoEzsF6Wxkftqjft6sO8kqo+Roz+FZlXiH1IQoCPnO5nOA/j1J53Orin6A76CnR8q
3beGPk85iE/pXD7NTuJHOrF0o9A7c74EVu8Wjb3Lu/BerdlWen9bGK+xMouzlErfS0U9llL9tayM
OzTDXdsYb9J++q2XUc91mPy26uwpR/Z9r2tATDQaMTu9KWcX48ajsHS3t7sHu0h9endu0A9fkShB
KcTi1CVd8qo7mLthnIpp+aGX68wtnOQVYxdCbclkh2S3DkofaYcDkxp+qFsk7JNi9qK5kD0tqykE
4242s5kfsEaSPAPKFUgN5WGWyq9pRS4Dn3Wv9KgIBKrXdcLTk+oYGd1NZTapL0/N5wFejyTPd47Z
PzZd7fJJn+zaKnBdql+A8cX0oWmoqHgSGyN1UOKTEy3N57Sy/GqadrGBYFJp5YXfLGci74ydk+al
nwzV9wQxHQNJfjcTra+arV9LsnAByd4s1NtZpGhKp6fBSW6rjjcitXxFMl+bnFdM7UZ6zEMqu3IQ
3qSWkLzCUJ/CkSdtyu5RPZVcmvRcNoRBTfk9V6l82+Z0BjR3Xyph61VW9dQ45s42mpNayV5udfvR
kh8MOeowbRefDLP+SFPOt7BB0PukdRtZvIYDL0RT5/48VjsUc2DepsgcVM5HxGQTNzSCh0QktyaW
vkPLoW/nmyCxXqSAQpJV+lhx3EWBdGsNulfGKnpC8hfcm3/lEz4EonlRKvMkhWXh6tRYIbR78Hx7
15Da71US126p4vychF+0yfadiQ6WLoTb6p0f2P2zKRUgBriJY3gnihyaqCdIvVsVSuvrlZa6haj0
cxmpuy5Ib+Hh3XR1eh7ipHb7oPhZ8QRQUp/9OVdad0Yl9xQNNFnL1jwP3PPQiXdTrD/JTbovS4mj
IEXxR6217S+yU20El9dCMVSIqIDjrERAtso3RejkOWWx+NRxm0xT8jkrTR5HaaNO8yfbWsVgiwi3
tbQngYKtoTgyio9S3CCR3YrQa8LXetZvlbByu5HUPsKkdkZD9JPAzTvoToWe79tw/Pp+1LlM5eIn
0MrgPwdFxXUYCLq5HudRdo6N7syuXY3enAQ3cln5vTo9UNmld9TJryg5/nh/4DW7ZuHq0UCkHvYn
tb4IQCm1VSMVO0wVTOIHOX41WgqsiFTeTUF/7zTtrq7Fvqm6x3Eyz0Ug+7gZ+u//iIt0eDH/Ame6
gOLA4a0LC0ppDHFUBuFZswTwxQCrJOTWf5rs3B2ycAF6IQjy1Hmh7t8f+EpGYTIiZgH0pgHLrXZY
aaTEqIGRkBFSoHUFkeVjMY/BlhzOlQmSamOUyDaj5bDOXIIh7+0M/61TPRTeOBm+0VjHWZp2igYA
Jy68KdvAsl05Oyb2KovbyKKusK4wCEsGcSUNXEAj+MlAC9J9FMyjN6Sl2Mg5LzPsBZEBjMFmMyFr
uu50o2M/w68rdNjy/Q2FOe6Yr53W+EOZuWmh30TK16HL/UINd0X37/NkvwDdRP5n4Weu8qcMTZMe
ImhyovXgmurkDXHlAnva2KH8TUthYnVE346kL3vpTRmd5A/JvErVTkOhtzeJCGofXZrwW1X29edp
HieQOW2m/hicWj8HpAYPuWHPNYx7MhdX6YrRM1PaCegRiqdoNifZLeVcfKiQJvwYO2Z2noakvO87
TGunCS1dypfy4NlTV1Zwl5PW65o8hmuT6acgMgy31FNnb00qmu8x9covCPPcdnGVo7g9Sl6j8L/l
ptE+N1mnzTuBIUvk6n0qYdXkKHdtpxtcMuQEGtwPDxQ7j1wJBsTV2ij5bBXUPqtdVZNNEaAQCWrP
tZCGvZWbUrmLEYpTD45d6t/0hFe2jRybkLINZB72qdxj0IuSea0Un0pZDxRPJx+B6z1ZaP4nohPw
+Iw8bQhparOnQRva8b4Hd6MdormtnR1kRtvyC2B2WHGNY/c7NSrzcbYVaeItqoZ7elNx7FqChWYZ
Y3iIdPqmghc5aW7gdke9n0PbO0yhYklehl7SvZqG7ewqVhqCBgm0L45o7aVVrIWPgVTMjqdXs343
pwIZUdsg6sYqwTG/905mZgt8UGuPuRUm0akZi+CQhKVxhP+k2qSxiZrs2lEa8oM+hvqnwgryj4AB
piO5GD6NE2/Oa8DtErocy7L1FMQvb5oqaStXGqbshyOLnj7TQMbojKPm4VKa/GxBMDSEj0b7xSy6
9I7iefsskbm/xJ3afrY7zjIPey7v4ZcisIR/aXmvi1qO3R5OBmWLCoCRY5EnJl3c7uJwNPZSM6i1
K9XotM6lTNDf91bpjnAL3LlLJBw0ZW0fGiGiCkUtfgVq7zzn1LoftW6UP3cBqRhckuiojxgLngxM
uP4fZ+exZCeSheEnIgJvtpjr6t7yJbchSlIJDwlk4p5+vtur6VKFFDOtTUe3JApIMs/5z29+pkVv
tYkjJJEeejkNTeRCTvN2uQrMH4035jzZyhI3Y+bLu3pBea6l/jZhPUYs7arnb3qfFzvhWZRDMCS9
vUFZ0kVz4DaHiaE3tMfF+qbyjYrJUwRECm8sPnfOZovEUogeIgs6mB81TgCdqMtqCyVPMxQHf5Dd
U2kMyxoL4eZHMgrL2zXQs+6xLtftVtgWwek2XLXL0OTk31ToI3f9FX2Vs+F8t8l0vLXaWWIWKmX+
xU7duUEQWXgvaWoObUjq45buHcThOh1fWvcxpZsyQkkG4b3vysbfbZY5kcg4iqnerVVKKWWPM2aY
Nd9gVOtluQu8djx2YimXA4kEzd5vfe1NFZ7/mnbrUoXoh7YVlpTS7JjOfsxAGlz/mKFwCbccB63O
pyyC0qJ+4h3WXQxXS2PdU9lT6iyjTsftZzt9MOvnWlbuXrPy4oSti3efd25zi6fN+FBY+nYE7mlf
WjHXOxvbgM8zviz3OIG1l1n4CAgxSYh7RMzRvIzqxIeowhp7MRkXsC/ccfPul3GeKJg0j33emclI
CrfW5tMxtemzU6/GDmEkRbXIm33Rjc92k8u9q68gzH1pNGK/SKHObtOZeVwRM/9kmY3DfU1FbPXT
3CRiHg3glkFYFLW23n/O+H6Cc9k41VsZFG53Q2CZ96UN0hFgWSzj7Toay4Wk8zISLZ4Lo1nMnID1
xBC0sNZ0N4uM9lsv19C0pBXDCizuusz4mk+QJcPGrIJ9xcxo17XAqqEEuBKn0hyGE/TPVoUlZKZ4
sbPqkbTA5Qms0Lt464oYCjOQ/AzmQZK73dtOqAejsSuviXGOJ70mcno3/b5Oon/RMHFLIJh3oTJW
LSp7s8HTTc/nJ8OdvH0wyfKLr3stD6kXbsi7sO8CvDJQ4zZaCsw7AfnNfM7Q+LLivs8N8PSK+V5j
6+Mb3tfQfHBywt/a6Hs/EqPKdz0Rord678mEV4XVjfKpddtFh0SKtHmZs36/YbbzGkyqjVE3ubfK
sddn7qG/yG78XM/zZwz2l5tB2EHUq9RcQwvEfAztWo5Tsua6fgKTuRe2PYOqtF0sWjXxvfRZk0AC
0U6dGAEUAy0LJU5TMXxIM3TszkuyVBhRVkxP9SycJIMyfazc1mpe/KpCDr04Fcdu54oIv1fmE107
ni2if7MQUrp/roy5vh0nzAwk//WsJre8Wa2yeu03e0ha2yhInupA8wgOHHCsJNrWdHKxY4l0xBFZ
7qkaPSccu1kemcRkfQj6Y7xoS5PNuNO1KZHQjjimFKxxY0JlnBe/eVZrOT4OoOA3lTQGuJSlo180
W9hwvxGKdxHuN9mvfsz7/VgUBU2fEsbnYcGTx8jLYNf4Vbff2uJHrysyjNfc2Xks2C10staPV2vF
vM9z5UuVG4IEZyBJCTbEVBlEw9SPnL9oxEdvDW4Xy6gP+lAQ+mh52YveNxJrk7nU9mK0s2QhQn6f
dYZ9TyDugleG1b5O9ngpxcL9aUbafg4wPw9XZeZfyBDPX1Kt2YLE9GcrjW2lgQcr44ErN5Hhmdt+
9P0s5jif40DXsW/GgYqHt9Sxq3lyv5jzaIdpSzyopQ3ubvbN/kyowTCFVWcYkdd01is78/fWadfI
rpeAryn17odaFgB+hRtnbjpyennyCqq0qdzNeto8pFVqxO2qNnJv8uDNb9Uad8Lt7glPtH5tq8Cl
w0oNEWJE2DOYnNVdkBdGEAmzWw/bRnquNxknk4KU/cgVrpFUWqufRC+7Mpo6s7t0WCvuJz5mtlhb
II0NTLAAb6PV97b+2TCq6iT8Xp17FhEVSLGygIKqWFJyZQtMojUkDD3b+y+x6nzRRTahw4FXvPNK
NSYES21h39jFOVicFGdRj5oxN9PxaznYGxvrJg7M0p1Y5pP27I/UtQ2pSzsVFN4pQJwcguzPQIG6
wPAL9UPoL6b5tbXs6eQWvh51JbjJrDyJnWijiNDB6nPolHn2GZs8MIjyY9sJMptzxRyObQt2rxFc
dF83lM924fuRW4stKjTTbZIZsvLRrVJBdFsxRL6B5KBSebDs3GXozulSgTPPTPMP1YLfZDTNrG2q
slyYu9Vz6l8DdBAZgbMgoLYnuXN8QU3ADOtBDVD2Q21E09PP4wxDSmSfWTtzggJhdSPdTK1nfTZw
76HitncL9ckF/qEPkl1WTiiaAvR+ULr3TVezx7GoecGnudApcmb0isdOgyvnpvrP8poF0BEOFzmz
b+9mD2WKzupW1CGG0sM2W+cYykC9QxPyzcMP7CSZIOAwwXd+4X1a1XFz5TNBSPXF1lQVe6WYH1Vj
tGSYFXAEKYeFT/0BJzgSmV7fDm7Vfm9cNKL6UhEXPhZTaOZe8JIRgHmHS6LZ8bU3RoUwxnyQwEJY
PSCSHUHT1NlSKcdp365EjAvvxRekD276ppIRFdma2ME0noD7ZdT1bfuWtTjjpssgH+EAt/yFnDJt
Xl334cy8d8vUZU8BZ2abL57QknjME5z1Imv2fkootdOrun1de2P4tKihTDSt6h/WJWCDHFqiYwuy
v0+G2b7KCq09G+R2sIr5U4NyJdTLoI9YddluUN4eKDjY9UJ99xHQx1UxvXUNJbbMcIEU6/A6zHMf
uWWpHjOvMuK56b2QmXy1S1dj8aM+0Mofue/Xn9OuSF/wk1xUVLhKF9FYdXO4aJ6aCJhLhwuraDin
hY4Jv2GnoXLmHqtez1BBMmF6FJEQZAPiOXg8C1KahbY5N9ZGKhfr1qsS5JL5/WpAluA79ziEiaKh
0vST1hDYJpWjdu+MMzIAh78tqYxxuxNtVkXsiDWj26KCNdziFsckazhzjJnxljGsn2fbRLXoL1Nc
b3p3aOrSToIarHkdtTe3tvWdZ2/lTtewF40YlARuBN+g5YsDp5d9b12syhkOgyexiijSYsIWv23C
ZgC7LddJJVOmP7WTX6BR04BVl2V65DC8mZQ3RKzZ5ROR02ms0ozvQ6k3v9P2BRXCrZ4Gxa6wsy3y
plmGUq6cgeO0cAg7RZ74Q9rsZd2Oobc5BtWSmuIJHPNZ1WZP3Ypj9im15+lQpln/Cm1g/eFTwR4C
1W9HiB9OqESRPvETq30rR/92aypsS8zc+ZU2rXG0teBzXzs/usqd4tkph3Nu5CoyGfleatGPB4u/
jrbDqALqnOCeeIWF0WFzLvXaqakzXPMCWpVHba+VZ6nahqBwqzLujc10fngdZX7KVnnf61SBAWTo
Q+syJskq1DKMGPZl6gzfCs/b7iEvBknK9zPy2RpxqmNlAsUkO2U8kosc+/VHdd0pXBNdAL2Edy+0
CUaxumLptUijESsKPvd02QXEde0EDpJhk/ns6Ri7JKrOCHbWCnj5TVGGVsF5DFTdHtGKLSd37TM9
VKnK9gbhySwS3zy7Qt6Z40gKQjV2D22mzT81kV0DYswp3kT2kqp6OI2Ndv1B8dteRBtNgfl13dox
bvK5TTrGLRxTZb5ToyzCpqJEtLu0vsFl4VIH7Fdzy+bmqWWL6wLjNbWkbhg4hKbmit59IZwctn1X
B4xfaJG7TFT3ynaRQBIkEE5B695QjzinXtVPaw5bomgN70mYjUm0iNE+tK6YjpPR3XgbMeqy2kjF
TEfJvKmpEtu3KaCFtsaqMBow83RIcEu5XwYQ+bybnGMVtDXaxG0kxdlCiraNTtLbiJ46U3PCusn1
m0qw5pvGX5Mxm8DNplkny5dcW8uS5W4Ewoh9z/KSsmBC3stMnAynlnHTD9rRVUu105zGimbVPaRm
v+ztdvMT9jra5bXMogBMhnPT/JJq6xauHYnwXaY9OelaRWWNuyDKUYdZMuOPYQF7qFPnAauKOR4D
OHUWL45ZwyZu/BzJKLEyjzMCkFAzeQROzzaRiuyiK48BT9o++3g579fGs4l92fix/dpIyEggX7au
/dB1h/S7BVQQD0urhxNwQRT0YxmP2nVYYms6P/xYEnlrA1pSip/0is/PvDKGVndcUPPNlWQoUvwo
fW94ZELytvauOG8UxC8GQj18TLMxhOFdnLJl+loT1ssuu8myZRKpMf6dGeRua1Gy1OuXoR2Yr4rK
Oq34ep/LvMxDRk/XLnZuvvgbe5tGeJIRWmzpN2qaJ8yDcBHKlurSOUyxjCxv4mps5LkpGCyH7iTH
nS2ley7kQB3jpkWc94y5zEXiKrSmPzVjNcJG2s651Gq6eqoRgKr5M1Au1Zgn7CwcCzne+3P6c9P1
JvH8UntouvKxRSgcMgPVzjNqBFovRqwM7+wLRAw2eM/dErN2KAZEJfngMJRO70S29fsey+IIlWj3
xMac3vp5Nr+VnQ8wU6EZihrYgqE96CaUjMU4p5J1WNZAiNE0+GO4bdwIFEL7JhhcJ7Q2QuPCbaAy
LwdZ7TOlj7GVbVUMEP+g3Fk7toIN1HXmhAFOFxJsbOMC2jhRNxGDgKODycZM5PF2HtGMr7OjRa61
iNhPV3MJp2yu49YZrn3hsh0c0JC9nlrnfMox35hd57M+QkTcjWRaRZwp9dm9MnScVGah5mgBaCxK
DQJD9ROubCkFMEdG1bdfNdvIf665ebfk1PwqH98gM71lAA9HCqHx6FuKs6o25gKVYfUStNmcTMFi
7ot1lOA/JcrQtnqY0rX51XnWdt7m3riVMn1dPJJxKa5IjR0D+4sxQAUge1jGyjZ/1tl40YKs+5SW
loU6pXwdJQ9rtbM5GvE4D+fNod9ZS1BUB88W6BKFZbfh6gyMDgd/wbu/sEU0rJa4mAw0ENBmT0Vb
ngwvKy5FsE6H0YKwYHXYn+MuHgoM1UMSIAtCaPjt9jAex9ycD70ZjNQX0/A6kvlOfxrMN14xFUUM
odjYB+Vk7YQJsWrpPUVVK3Xnlsajecr+2bfgTLyak8JRAgjYOCrClu6kgaLJqgacKCdP22ldwEFd
cXylTbrdNIvNWyy0BSNnGg7mI999MzOTXNmPdTfNx6bWmbQ6fbFSdpvts7PM84V0Kr66BU66bAHv
rhhAvLhNCusm7eLaZzPzto41VyLeINYAeXnZlHEnK/OOkIMpDpZUnBq1rV9F2TrJqM1z0hZMgdFE
rSQKr19M/hRxxr0du6I247Hcuu9GOY7nKyb5zdja7z5DhsiTpfFFMbDxwrJ21sTyOSzBDUgCx6V4
oCCSHcQaMRPOJJpyZ+dO/zPgqLrVDe582Or5tuqcYdfPbr0bdQEoO9fBTZ77WoIUutrNlumFTU0L
2U3dryyr2CjrrHHRh0udnqBwQq+rnd1a1CZ0TaLc69WrAKFnpnfWWN7iuGk8TL3Z37q8FawNDXNv
Cse/MXLfuKt8HPStrl93M/7PYatr/aWEXSGJJtK2h7ICuoYL1OyycXydABHPWZ6Zd25nbDVk9SHf
pXnhXDYxLgnYe31rygGOtx608Ea69U6bi2Wn7DY/bVmTxeYAd2sMoA55U+5FOK9Z4WJZXkwrOt8a
QlqJJbOU4TjJzl6fl11I+LJ7sNfJDrvWYspdz920RlsRGIcO1dmhHbQyTF2LuW2FIKoPKvbipc5v
um1dd2XewzQdl5/bQi6WX2/tAaIQIjGYzzcYCM/UTXZDz1Bst+W4MWwncA80TCk6G5rxY5rpw+2c
itWJrjm/YWUHw0Wr0cU3EzwK1Xj89nySiTJ6a68Vc3VvTCaYjAExeMF6ewyXjs9kLub1HgHqHE29
Xyazqb4xnTM4vVaZtL5bRBWRbXfkruYoiJU8bK1UuzWFGyNAs1Rr0cA4eAoR17FEWrtwiC+ZOCP3
p9TtC/fWWNpXOwVytzTOdMzTFTScli6GEOciNLbsOVjVD412O4HwD4t70X6NUr3CgEhPFKjWo1O5
QTTV/K6uAs+kEGFxu9SLixYMoNzX8Za0jQiBnXcTtOrJaDgIc0y6o0n1L8bVCWB2ZhljJTBGmxeo
xIdM9FSU8CIWw10urTVXcdlbM9AI++ZUckZoXdvC0aFwq7k+IxjtlzD66ytuAuh9jOwbRc9sTErC
YxoIPe26McK+do3asZ3DukD9qcyaNEZrkjeYy7AbsCqSxWerM8buhQeiR2RAt2GtGy9ymuZdl2Ln
x6igjHVX326VUc+Pjrn2YdbUI1wP4UADKOtdn6124sn2edS2n/Ddh5ss5YeEIUAdi4dvOLCiQ5mp
DdYMYQ7dXKwcrFpbJDlI72UorCYWVlnvsym9ksTHfi9TRIHm6C9Rge92WELi3aW1vuOjZ+/omIFV
tWuEbmobd3C/v0rZ3wK8WxTIjrfzBu9pM6nJupwNZkQFkXiKEqPw0+zYLGSOuNXGS9XAskoVvKye
fij8Vu7aAR6DTdqQjzQYt4mZMrRxNgyp+ieXZKCo35TJWc78gTdd7GE2kj9RuG9qA4INau2FidSU
+LYDyaVO17jXmgZU0lBRX3pfTQvWWKkJeC7rQqNWmJTJ8Hi+14uaQFb75sYSChC49+N6ycl+9LSH
lnniRV9m95E/U7zo4MCIeTdK4lXUh3YB/MBS96Fb+Qk2I/hk9+lL6SyvIqN1nTofFU/Rw9RSo/W1
LK05QctGwaDVTtTbi/jC3qI/StPfczLo0QIzc+fLQHxKXaiFZrDdGSa668qyveOs2/ejtpqxkRU6
Hw5F++T6D63mZbFMl+c5ndJkaqQHNTD3f5iiJnfarH4S//1ZbVdSWDtRFRLvFIJiOhQseRFZ3aK9
9ktTvjWmrCJGSv697qzn2e3wIndIBPcXbQFnwRGWHOZiJ51Bfx4tq470PqX81bHkcXXIGIEY2+ei
0IxoNcwXO2iXewVH0gvckT1B64a7HCeCG0HNF7NOUv66ponmEnoqQUJ8jXRnjPrtXoSyXIprf/7D
mpaSzoKM9xr/hsQuYHysvW48C/qGx9EcfqIP7r6Vqaa/THXVhDkI5mdMJkAKre5RDdpB2MaXTDos
5XR7y1P9TcM+KbY8nFgNR8e1SOjknMA0POkNoxytJ0W1UGpO/M6/n0wF06KsY29U4tFsNyqQRl9I
ffOfM4pjkNX0J6IXKxp4raemt/pTMGg2NuD2LSEvPphpk11sc3uiBfxBf/t16xnpsZh9sPaxOjZK
dufO3YLvui5RV+f+pwl6ZWiWm8fOL/0LTiZ2qE9NfjTlZEZTig0W47/xq+5bt1TkdRZ6VeDFetGu
sTRpZswhXxO1TenXMp/1uNbzHy2bWWRNik+nmmfnZFSSw701tKdic3BxkcZJtGbzmVq83U1jz6xC
ENA7IbFBZWCeFzYVGZYZzd/GNCGsegQl+dKIow9V7pOY5GeiaCrMEq7BkhvcpJAXzc9Zmc9M1vRw
sBYs4PPsTHoKEcqpeSgY60KFhKpU55+hSli31j8RXLPxbBQF3bWl3XFWalRFm3tksFfeaVORJogS
rpw8bXgxp8q6tYcGI41yCm4cudSXwqSj0JzNpTovu32mc4G+63DV5lNxy14juEMIUOtFv3Er6Z/W
taWUn1yZHRaDSY0apsuaV6JnK6ZS2toNKhx+LNVeGrl51E3fPAxVZe0dzfUOcg6sg9soE8UoXUul
cZqWNFEvS9rrl9EqmQ7ogwqhhXoJ7VV61n0CwAJ/AF70bCyWHeqiZ2wD3cRWYt/T5SUlMsMDzgHC
CUthjD+mCouUTV/bPea5+h6++5pg9aLC0dbJJzW0LFoWk4lk/slz+m/C0MRT79Mnd0IdU6J4TrVO
CcL6apO8nZnbGgW4YuWH+UzL6jVMf/qNU3rZxmpfNiPfOyqrqNO0iw0+yJbbB2HpjI/W0n1jtGkk
rbC3aO0mm8AL6G+pMPPP5H89ORJwqgMnpjZa9N0Kv2WnNJ06n8EhGS0M3jswDPgaN1qQelfvMO9g
Ss9NDIKEQs9S9k4nkxxkHzvCZqWvUoNqXkRQ2ieUdNVzj3QndDVpXjFSCLXOqMImCISM3cYmXbCQ
DaMGr/hWMEsHAZoYzNK9Rnngzj/MZf4FMkpP4nrZYzo61D5XPuVikR02kzUvw6FMrUQOwk00UgN/
4ZoCyizd1zJws0Mzmu6dPWbujhZ/CS1mafGcI0XQMd89aWq1v6wbDbZv5p/G0n+iPvy1atvy2Av9
Wo/BT+7dsokHtQ57BjUNVkY6VONWZEAhdvML2Lm8DVpL8X8pddI6nUJt1ZiG5/M+6/GmhTY5JCSP
wkNoJrHDjvMXtsPMe104mSBcv4y29n6VCNJicx0efI1ZqOtNy25xnTLSxgIwbOjnvSMK2N+BkYbG
kn7CKenNcyFlL9IdXxlHOTdeXiK/sYGgpZV/rZibxX3JpIIUIRERusK8LKhM2C7uBu14NE7Gkrvh
tHXfLIfU1xzySDx0cL+3apJxH0zluR4saC+dd786kwskjIWwZuIjMeMVezczBt8ZYkjPjPE+adKn
XtY2tZN62784rax29jXSEQEcrkn2nEXZZtzNHXM+baQBckXLnlPa5k6y6kLZuUM0CAx9l7QB3Wq6
AAqz3t1ARq2SzmkHaGxkO4cAaOca3BEOao5gI7AV2lum4NLR9EtbLw9OZg1XQ8D0NOHOxNSL6QXs
jiNdqEFIYXVxcF5o0SSo6csVTgsrp37J5+yrSCcrcQ1DZyro1gmub2z8hn0LAWg7TLKZwyB1mPap
ts2jdHblj1V49tmb6u4Mg4cw5EYTwZ2Tbta+GVKTrkrXj6PtQDV3Rjf0cg9uQZ3zPMyuKi/NzPop
p40XIc3jJgMMePkmp13J4Rtlmp997dbNfDBTBhx+3c+7Cf1KsqxMCFkb65d/+AX1wAA+x5H9ZsIr
aEhcqa/3ZPSkobAXODJmoTYavEoCy7qWcj/Vat3O+QCq19Z587Ay1T4yPZMl2GwzcaybxRe9AcUL
B+W0Meye7oz8aLlNUQ0egtxaD3rjFU/eVqxt2KwTZJFtc/FLSa0e/Wc9ucTcctw386x9YYAx/ay6
sjt21lQjZTCqOcxcp4jNJje1sPdHsnYKLItDL+h7wgcwn0i0MVj2s4LGErsjqAZpgSsxKMNSvlZQ
Ay8qzwG3CcUq74d+Svca08RfUNvtA+Xld632gx1tw7RfCr06yYX5JeA2ebiuRl0SFp1PpeURneZo
mBPmY6afugYol11rYeAe9ETSpRz7V4peiCmgDXHSZtjZZ85BTsil1q7OHsahD+4GNbRvhjcw40vd
5tfocBCBpc770fHL3epDeM9EZ4NnBM7Dllnq1NtyvW2LqokXK7NeeqOTPxvbWG+E3VawLEw7Wtzc
D9NisW6Vx4jAbAzIf7DC+n3XZmNS90v+NtUmfvgWRIPe2zRcz2RzsOyNeqvrxx2jzuKp1nLt5G34
KwMqdLEv219LDpkGKIaIOYaHT4Z2BaG0oXvqOs8rb2d7qvfC1ungF1asLXHBDbNVLPd+rq0POUNe
xn6kddWdvSRpMRTx1Ad5nC1wfdYMT96boF6J9Zv1abrVuwzKnizJe6M7gJ5gtKKK1JS5D2na+BeH
+GfKGwWb+s9M1A+EdGhrrx6oBgbevzvMD8s459qQHxcxsakcijyNBrkrvL9wqn/35iPgKDD4B7sB
XKDe69vqvNVW18Sbr7Y5mRNBHQRK0AY/VSbMImaG1CMOcBizaEoSCaj5JWZvpWfYP/58xx9wbzG+
AuKx0WlDVL3yLf+LT9k6CoZLqbCSQEfcr+qLXfZ/udkPHurV3eDqRYPWP3jvVtEhh/RlYdqHQfah
S7WCXRLzJpFo8/HPN3Olmb4jh8LcRpQA7/Bqlmv9+2a6pVscezLdQwD438sfJb1/S+559ylYnv98
qY9uCjQIqyQE9f5vPmj1YsyjIIf86GXWl0YbnFPmbsZzoE/VU5brxv9xZzbQOO5FBoZl77nZFazA
mm8dQ7TtqWbZSwxF3flW1n2Cl+ZfFJ4f8KQDG0Uy9v9Y6znWu8e4WNpk55wGxzFbX/rcBrizDmSy
HEwne5Le/A2P3r+w/z8gSgc2Jg3YQTA7+N1rttisWtYoEuExkeiOIqjNESZpAPH/+3vDmt/C3spF
Avxew87bdLtWkTBWiPGC78ZJKzZEhw18Cu/xz5f68DFiWk+QwvXXezUBM+SG+bTMyFcGnTGdLQ9h
YR744hNvMEEcxzfdlv/Hg3TYW7BfwMPnNy69ard8CNAXHcGKtUQrNetV+pl909pg2X++v4++NqLh
6D5hdRF38m6ZmIwKS49k5yOsDGpkI/eKiz1Y5bUjAxpM0lZmZSwQKDr7P1/5g00LY2XWivFP5oHx
jm5eungdYs8/HYKq7b+lsBovKxyIv1zlAzUIlHYXQ03DvhrsXtfsf22NZk9jUUu1kFjzzaq+MitP
zNQ/pHYQd2CytfROyvybQP3DW8MqT+ezdT1yx/59UcbKEmaGUkfQzVj30/06V3/xQvvwEpjgkwGE
BcBvzgPzYtc9dDt19ADk4trQqr2woMT/+R199EWjx8S4h7xH0mPeizpok81+xDGIYWXxIFw1Jbh1
2aRFLOIvpsS/X8pg/WEcAWlRx33j3YtqJo4dv70mprV1vMCu6OYrmmX/5Y4+OLS5DoJ0D6GOiff7
u1taTFnro8NZ6Srv2Vur01KV0NXJiXJlsl3ZnGUBHtafl40+4c+P8/eXZui4IGGdgNkzaSnvlvwI
yWbx3EY/kv95KvvigMVB8udLfPQYGZ5j7eHzDH9b7x3sarLuMlLuXbVfi/ncivS8beIvWpHfT04D
UpvnOtckqN91Xk2T5XXZ4ftjGW9l+t2+ioYh7020aH++nw8eGQiFQToC9p68snevax7dCuaBzf1A
pUX6HaM+Pf75Eten/u+CwyD1muV9lS6h63238mxGsfaY++mhz9Vn29f21WTvmEqCqlVfhPM/u6Ow
E/nXX/o/3qH6u2JtRHOITSfx8k15qCRKj7qLocpcByR/vq8PloINV/QaRebhBPfeUCKryJToFe5R
+PtES9p9GSwHo2jj858v88FSYC5m2VRRV82f/+5+/FHXODua+VhmTaRA2lp6S7ONkdT8ZS18cCXC
FHEjdnVUG7hv/3tbnTJjEovOWvCaTCUrriyh01FdQ44adpVOSPaf7+yDB4j7Flo6PMU4+t/Xa+RA
AMVMeOMay5R0rnbNA4/W0f7LEfXB+kOwh1c6LnqYIL5vI8o2VcPmE4MO5sUgqrfzk+qYyFp18M3N
eW0pAMGf7+yjJ8kTvGaoUPL9lm+w+cuMEYddnbotZ9ZcKydvQnPKIKQHZvfdVxCd/4+HeTXPwpDQ
9/HLeffykFS3TV2p4JgjX9zbxWZiqFAXSTnzb3++u4/2eCJ/cFGm+8M08P1ZYiMHLGG3N6esNeCU
WCrjYa7mg9A1N3I6KP1VYWnPpeWvu2YDcvNB7P5yvx884qsbEUpIqg8GLu/u16wJd7RcsWJFIEF7
Cz87GEDKMVyWPlz7Lv/fX2ngW1RTGJdeU2qvq+y/Ch2IAMxrAj5DYzFCkHtVftc9BD7j34rv3yti
bJZ4sGwoV7Hi++9d+pqmIyLE+0PPP+V4grZM95dV7uVc3I/OkGRkKv/5hf7+IZo6F2OX4Xvkg3x3
bxULpxeBEAdDejGJGUld+TtSov/yIf7+yv59meud/9cjnLYCpl1HCWIsN96IqgDCITClXj7877eD
bS4ySw5PdMrvbqc31tnMQFePGCTAQHVvFumFEBj/4jP80e04pF9du3bDJCnj37cDmaZAc+wEh6Ef
/0Paee3GrS3r+okIMIdbdmRLlmQ5+4bwdGDOaZBPfz567rNniyKasDfWulhYBlQ9OFKNqj88WgO0
BMgTnhT7NOb1P87eZrm02VICAjSp1WJIYWaZYcJDxnPqEXmIWA3bbwD6ouesFc6v25/vdUrAnsaZ
Zb4GSOuXKcGYcL6wn7JL07T5l7wdymkfTb2lbuzgtTikoki0IQIlk+a8/H59GUuqRRX3nARgabSI
bL56d3so82d5mXqoCE6rJB/UVVRuz5chYhWGVlTCI50CjAnwzikOiaH/6FF9vKjWhBUB8IkPt2Ou
DEtTaEdQKEJImUfRy5iRifWCYvUY28UmiiWjfeks/dPtGCvjIjGcZayYI/TRFkuvwI6+162q8EIL
yHVW7pPx7MgopWC9DMQ33hjSykrXDSSEIesZFKmWR5I1ZmTbUotQBmiRj5By7J2MfCE4p9h+Koq0
OPz58AzMpB1WB6Ce5ftOTmGnKOjDXsbIpxJtwTb9Ofl2+myrNPr2pDDjt3ySEGm6HXd1nBSqUH9E
yeGV8JlUxuokqxQjIPgbTzGcizcBoPBTLKvRUYGGtzHO39t2sT5RUKAygEytwydeXGLNqNHElrvY
A2SEqU9mNAKRe9F2w07Jwza/JL082BQ2ZeU4TAPkFR20mOSCIhY5gKc2fRC0I1FuKZI8uUP/0f5U
OqCvXKgHk7GD5y9JX/74I6ElPWsDUD6cb6mX6zvpOE1hZ8YX36Zv6DpWMgCcIFF8W3aa/C3rzenp
dsR5NS+/kmYj584xy/N1WSMCsWhrsVR3HsxtACFmP753ok6BJJvH3kao+dcvYyGtyP0+izy8OjGg
2BkKOrfT3d5wvxbuo76rXNA0br+Xd477D6yX3eP798/fU1d3TffT/f29a7tfHh5299oldx++ffvw
rty9TXd3dx+N/cduY4EuvsRvf1nALbxsLari6LG9/PYx26XrSpwsZT3fG+2dwypopy2t/qVKwqsw
8z65uqiT3ux93ZqyS6SVvqsGgFAMO0TOxZK1nY5cupGB4WrJv+jVjJBiYMWHu0CRp+eN6Xg5G//+
EJJa6iNznXV5fnc1fMpIb1Mv1m3A9onny6arZdrGPlwcp/8ThgI1qSSTvvysNLlGuRsjmyM71Z55
DtBFn8pee9LzilJ8bVbxc6EOY7AxnesfGsd1/ivPM6q9/NCVgcu0XOukEDSJg72MQOEXwJdwj7Wu
096Lgg4XDCuE63DX1rRvaisQvQrT1kZLrdkqOixurn8/Ax+ae8VgkS0v/hTZDyWR+DVZF+1GnLxF
vPV0WP3SFrKIig5xm6Tz5YCDwumanq762Ww0d0yfLPWxRDAuig6O//P22lkc5v+O5irUItuUTKfL
JnD7HiYDTzqNMBcCTc/yBb4nTKXa/3k4JNRRmzdnzfHl4zns4rnGN8Seb3w2ETBMC9+Ls3P6V7NE
pkdhnvuYKtTiE3ZB0MQOTWyPRmyGyhj0Fhqh/cZw1iaKYgN/n4oAhoqLLAakwlyQ6HUvsB9spT7K
AF8gOiE4eYqrb7c/3UYsY/boujpukLEMhswOkwt96PIgMgQgArYc5ExkjntEfwCZ1ubG3ls7Sq8G
aCyusWryk3LCOMDrRrgDqCKYkbyz7OZ0e2yKunKEXceZ//1qcBSJKjUwqsxL41jPn7JaRy+tKBCf
dmn1yfEuTeXuV9c1z31iVvpBiZKWQmmCEkHOq6y512tUCv9i8NTN6SHx0MSkbjG7If8ErVlI6E6E
TwrNfymc1TS30u/FU/b3FrwKYy0mNk8aJzDjhleLRkNbT/3qW4e/070szA9Fmtb3Zqokb5qi1Deu
8bWTjNtRpabkzPWXxR4RQVSGsYjTi6NFMFNBMSOrhhuEsSWLvxVocci0dZUrsJVGL3b6vRHlXmek
G5fTagjamTwpeMlQEXi5gBBMre1MVVXPMqZL72OioYZ/9rr8d54gJug0+0i4X53KsJHRYGtjzxQg
QyeQgQCbzI3zeFk1+p8oKGdQOcfxe5nGaTL22IpRJBc/FeAHh7bZxZONUGoVY7BHAQv7IYk92Evy
PgC0doDUlbzd2I7zjXqV3736EYsJi4cRYExshBfoneknYOzT59zvlWGH0mpyN2Rtm5zzIZge2Tbj
VwBz1Ah1K/zQdpEDKNj4ibEQ4q63f9XWPlmcRUgx6V0yzSXeTrsz5forJnb3cjTskaJ4F1bqlxg8
+O2Qa8ff9dZcHEtjpBU6KLzgovRx/VAJ1BwrG0xf6FvhRqi14527ypobaZi+Ll9zKHkWSiRI36s2
fTOMsEPM/ilvph9Gbn6g+byxmNfufVAagABYzuQyi/2iKAEphl5N57ZpajQdENH5kGEFexdLPOpK
kqtsY4BbERdrKmz9qJSRZPQcX6DqNFcaEqvZGUhc3GO/s7GP1qLhjWvStplr9Mv3F67DCPMnXXpu
Wr/+Vg2d+sXwK2w5SseSUqyiZgTR7cWydgRdh1wsFqv208iyAeKIOO/fl7JQEPxohJFtxFlZlCjm
U/7EIwn7tSXuoJnrvbXeVbQ6nnOldjPYqgaOD7dHs7IeX0SZP/DVjSxq0gpsANGx1joPrEO0B7s+
q1klH/AezfFXD+uNVtFWyMWa5OaLC3R6pHMzV6dD1Gb11H7T05xHbONo+9nG/bf6IdFwdyhl2Nqr
ZNQ2q64JpLjy5DTaob61V0R1KssPtz/kyrIADOXoWBzSPHzdmbJzObfSqvIaG/ZK31efwjrfqOCt
xrA1VaFJCf17eWnwKmvkxBlBFORW9aAG9XhMM7vcmJ+tKIsd3EGUryCnNl5QCOtEidX0otrQ9n/x
vfC1NWka2piHz3fT1cIryikcfAQzPXCp9x1aCkGhH/5vIeaBXoWYemgWFaCec93hiaCWLG4eEenG
QFaX19VA5n+/ihLLo4ZzSR54TRq7vZW7jKe2t15Ua1FIE7g46OZiLLZIUjtFa0BIq8JLfONYSsZb
gEFHBHT+4pNdhXEWSSo9V/STU6RbnaFzENDoQWt2GwY3q0OxebVRU2I4y45EDMshgH5VodSPW4dp
TJ+lwn6fiunPgE1zdkOj8784i3UsjXqhdIJ0VPExs4N4/aONEHxuYLhufLW1EamsY4rPKg3c5Qsi
D6Br6lFvnQt4vPUISxACsoHcye31vB6GkhfeIxZd4sWWkW1r6GS1QK3BMr9HcLjcpgl2cjNtJA1r
BzTm4MhD4NsKrHWx1uK+41KC3eKF8FaGCLWJ9L2Y0lm8bW+Nn28Paq3sQ8vyf6MtH7yqX1icz7Vg
OXT3MSIa2qNj/7DTb21d76HUuA7UJqM4Dei23w69+j2vIi8yTcMs/bFGTv0yyqV91ANQ/XAiYriB
KFfcDrWW72s8WGbzSnCmtJRenhJTb7S+SfrlIXPgJDvFqaYIikvUlEcgcWRJ9kDlG+J3/cu0whFG
nm5l1dnAdmjLa+R35rBI+7HQ43GDT64lU2l7+VuS0uxNvax1TyostShcxNeQuhLGBN8WY3jnVziB
R0WGCrF/lAS0rjioedt+bxojaknD4TAjPu/P2l9jCqAkjPvsO2+2JjnEE5pTu97OB99Fnl+TTlIw
Kt/KGr/vfRxX9Y8eQo4Da1+rww8g36uHOkaU5DzpAcrdeRjCIDNyVEzdoC/wEtCMQY/2TSV+yWEe
HdOgsP3ZSrsj30K6ts0eO9QZy5MhB6U5a3ip8bPW4Ha0N200E47TkJqfRd5b7/oKXX7McqsJuRfZ
nsKNY20lFQUFwKZBsBTeram+/Koppq6dcBDXrCrV+oQIfqvMgtCoUzoNUpd9o210Aubr69U00g+a
tXt5Ly6PgxCTKrssKNT2IWJOceMb0OJL/8Ptlbu6SbhwUJoGrvT6OVxkeiL3I1VZO7/X6mrXGOIh
RAz+dpjVwVyFWRzWqD1FYTMbK5tlSYuhUVTXbMXhdpCtsSwPttHqR5iSA5r4XLRugl7eu0kzu/e5
Uvy6HWpjPOriIq1FYFroLWIU3Y73PCP3Uqkcb4dQ52/yagH8982Wjx8N66uxz+TEi1M2u1tkKlQ+
RwGCcrSKEZGhWA0cT8iF2u5CE1Hfox3qXOsKDJSnGmd3DV2RGFuJCtni+J0GyjNHBMTCdqaAI+X1
pH7JaahEC1+Zu3Z6TBvDuhiZWvs70Zdlt0NKaJiJV31LYamQkreqJewfWqjpEjwMpJo2jux5hpZD
vt5kiyswzUYdvjq1usyafLggKdIzdnGMI9wP4ix8I43ZI8RWD4Tdxtf+TQVYhuZuV8GCU0Z7BTgP
cE/UakywLlbUKI9SLKpHOcy+QFZ4liWjR5Qn2x3OYdTKD+0I17OaMtRa2jHZuEpWb2c84+z5l9Cj
WZzeeofU3ERJ+kKbNEVgcjB3eafKu9JGFLUcDfskbJGfb6+1tZ3D/YVW4Yzx4IXz8nDLKOtp6VCn
lwLbo8Mw5cOen4bACGT6P0N7/k7brkMtToKqjFS1hTHrZbn1sWlM2JclMmJp2PxQRvQJbw9s9dTm
CKXWZ1H7XeIx8zoTqAFj5Znrz3r6nUeXpymf5XYLd7ca5+p2WOQa/oi2tZo3wSW1cxyi8vK5kPPx
k5406gEBsXQjhVvMF60Qqks0QA0ss3Wwx4uTLlIwsqlgbJ+7aTxWZfNU+sHbodT/EPXzbxhepAYg
AQuE7stlUfn4CJVc9p7fZoeoiO6iLvgsiuSj38p/ijD9HQu0DVUeXtmvYITOlCKB6AehV8XIUaF6
pMX6P02zZTO+9uUAhlNKUszfQOCXQ9K7wg8pjmcXNLHwSNT7WSq1wV0zcIe8abcg1It18XuirsMt
Vrvh42XfOxjd12iTkB/uUSHEuyfiSNsCRS4z7X9j0RnFXw6I6auasyPCjvzIlLyx1/r8UEVtijWm
kUefzSwOsBWsYQBKorEAWQQJeoJdhnkU0k9x9BExBYxf/2jvvfo9i7GLAj9BMtHUMyOojEE2fW+D
qdtZQZO61L2fb0dbndjZnl7FMATMxuLqsKukr3LY3x6a5vcwlQ92jqi9YaF2cDvQ6pReBZpTg6uC
gMAxPcxnNAbCUpDQf/X4RXTgZrR3t+MsUox/Px95ygyEpoa3vAhKKRXanLOdRYJvWIu4VtBt7O/V
EPjQskIxvnzVkpcAC6PxmpFhGKQQiE3E7RbMaJ7kq2v131HMLyL6/jqt9sXBaPJ8rVRfoJChYZfV
BIgF28LS3/aTFZ2tsVVRkA2RRMz99PgX3w/HSM500H2v/FchBWLCi0wgQtX4SyHclFli402wuubA
IKPDAfeIsuDLpZBWKMKNSimdk/IneGWgSu9t1CZvj2MtCD4aFpBIunwAml8GCVpRGk2IbKOW+DCT
2ydgdu8KXftwO8zaWjBAQM5gCHKAJe6t9IXwE00pvUrFwBFhzVNaxxvrbW3rXMdQXw4lTJJCEmaL
9olUDWeBXLt/CElLil2qO6GJ0qio3t4e1urXQy6U7j5lSNbCy5BqMKZlSA/BU830/RgVD4jv3me6
+HU7zNrIZmvPuQbtGJRVXoaZ0qAyzSiDjomJgDBRx7JOpeIhrnu4HWhtP10HWnzCLnBGgSSq7gns
tUhZsdFzXKSnabP3qA5B0N5soK+tjOuQi5PVb82RnS2o4AjVLev4lOf9Ri1vkff/PiWuQ8w/4epM
tXOozrVGi6KH9zGoITAMD9HFfdjz4pEQwJuCQzRt3ZhbA1usDZFrOSZTKAXZgfXGjhH4jrRPt6dr
K8S8bq4GFhRpbmdTOnmxXZ+LZtjL3VZ1cmtFLHL3vrEirbWS+FIHSvK96JwcriyOaFOgG++p2vxA
VCU/KVQDj/+3sS3ud8tU6xZN3tbrI9hHY/42klBVuR1jNam5XhmLIzZqpqDylTG7yK3WeybyQtiY
iF0xSNQqynY0ZRffvB+KFKtinwfOUIELjrudL6qteuIS3rJcpb+LgFeTaZiDCu2ukc4xAtetGL3B
MPd6L94oAc5KdYrxELW/Io29xpku2jh80nLn2+0Psj7b4GfhtNPvXVaFYnodJLBAussoGLo9AqyN
6w85Cjp2kiFwGzrv8lm+se+7rSfy6hmnEZUSGPfEsgwOtrwawz7TvQa/td7+ijfFJTIQXB8+3x7j
vGKXOQPJOQ82OBrg5xYHDgSNZgrxxjrH7cVpH7Lue6fcFYm/M1D3uh1q7Xq4DrU4eEQNazrsIv1s
o/IVVs3OzI0vSGxvbJXVWQO+zlOKnsirZi8NWFGCOKg9KX8MqzNlWdwmUZmfnqhIu+g8b9wSq8Oi
EM19TosE2t7LYwfqc5UbijLdteY/1vjR0XtXbjby09VZuoqxuIl4YvSVHPX6uQvzd/UkHZtBVXdl
Mj5Cl0KZTPQb2cPqWXoVcLEscIrQrL6IsepGpt13Bo9CxsY8bX23xXJwhFJMXKYSman6rbewxUAI
a6pl7/aqW/t0QLb4jw2m8RVvuDX7wVZLB3l2+RKpZykL7vLuORbljqfdxgpf+2qWQqHAtmW0MJYH
hlMbaFvF3ehBldgV5vCMRufGfl27vQG9GCzs2bjeWExM7dsj9jxO5sFgc5WuutQYPjX4IuQYOKgI
/9mPE5L/t7/h2ml0HXQxVai1YHsWcRDKfvLc1IjLpBgSGqkH/mbjE66tCmhqUOEs7McxQ3y5m0oT
j0lrKGPPaJxjKacfyAKPIuo3mGkrMwXFlqIE5QkYostU1W5J/ishjZ4hVc/QG4/WtEXjehWCAFDW
ZYMrFVGbZQgHFb/JbNTWsw10l4v8uay18+15efWxFiHmebu6JK1I2BKKVqw3Y0zPajI4+xKu/hmN
xs0L+dXCW8RapD5iVo+ysVDwhiQvjXPcYNjh5mZm4OptzJJrfazJwynSKIx/hDCimMc8NsfxTQAv
5imsEI1waYslT7nohuGohiXW01WKAytKu46zU/1AsfC1pvwMkMUYxUYZT1mZD6YayjjUYMeAcPTy
YxWQf+QeN4JLCSEJ2UG0OckwvuPIPBzpE0r0MJAsRvZJnAFd06RR1e4gozTrpjFiTPI09g8qpnIb
v2tlDucVCCuIQgrA0sX1oaG5gkxxW3hag4qsg9VP/sT7aWMHvzoF59mjZ8q+0liSy9dzmUSOM9mh
f9bl9mTR4xryI2KJcEAt/uefbq45GLVFuEczC2l5RiVBHcjOxFJRMgXGUNyke02Wyo3FvzKfqKzQ
U4ccwnQuD9s+j4SpS4Pj6XlsNXtD7zv9VClt+vP2Jlv7dPTGFZPxcIUs9zHmjWmZVn7uTWVY0fzp
Z51fxNlkrBURPzn5hfh6O+LqyK4iLrZ1kvWh36E55fVD170JzEjs8UxXN07alShkluyIuZWOf9ri
pI3VTq37mSOWV/FDLBvvs8APNmL8noQX6SXqVtdBFkOBEWWaQm50zxi1EXcsVDOxnuYF1RyKBhj5
IUe2t3SdPOuru7GKMzzpNexDd62GzDeWIdFg4jxcVHjXG8F0DFREdg6N3JcfA6GExjnCV8gE/tap
Ty01nefJDIfxW4cN4PCoFqbWuAPK4dHOQQFJ37FuscIsw7KsvCEKgn9yxEFRo3aEifRnC+lRUzuZ
hpPVyx+woAjD/R9PLXizOd8GUmPzcV4eQqMJpjttigx9VKP8bFdBVe0bvZ6iw+04q6eKJs96FTMG
aVkKTFIY9OFkxxC6FGXPC6fd6SE+Yi26+xuhVi4GdD7+C7XITZtgmsaUfMgLcv0c5VKHY4ddYbgg
ysfOKOpzmfr/dGPvfwoC49PfDNOaXW851nmivfyciNgbap1YFkKPzkMQC6+2IQXg9fYXYf67Opan
p5bhHaZrsex1vbkvmnEfWub9CN/ndph5Myw3C3hEhqOAESC9ezkaIWNl0P1WGOmwK7LuIwMpZW0n
KVvbcuVI4/79L9B8NFzlDZktaUUQIylfYWfpOppx0FsZkWr1uW3kfZglG0f1ErLDqw9sDOVhVr7D
pbDkFQ9l7ytZlQcX35m9clCYferjaPKEwFutipPgPpKpCVWoVp9qyDM7SHt5uXEHru4JytCQERyg
ZUuwHBKWuRMNkP5astcAUrMqfVMnfyPK2iTy8CR9ADPHqbLY4fAAKI8EiMU5yIC6YYwxhSxXnhU6
tWvRBNgItzYoFc4bzw6CQrJ4OZW61QRRPpQ4J6sivZeVSn6bI4mL6oL8N5HAy6FaxcpBwu1lpKpB
K12p9dCD8/a5sOuLX+NMMzgbL8/XVSjWCmgqQPasFmQ658V7tTh7fUzSeoyTCxgvTBZ7zUm+dklm
Pw9Dqp1EZ9E7keU+fNYoyeLSkenjHTAKPFecCiLz7S25dkni6o0qicoZh6DAyx8DRkNN8l6LL0Nv
Kp/aqMcPOjIb73aU1Um8imK/jJLJUV2jFtx7lp9+6UcM03r9uQ2qjW24FWaxVsI6xJowEBKCCDXo
FDO3D5R/dNwC/ljDYt7wV9/NXiTbdTLZZTyhM5UjBpnKPwz4pnr8FdGGjQxjdUy/lR5mqiv92Jef
TlYKvYkQ6PTQTDpUqbWrE9+dvaxuz9DqOoDXhmgoJH5zmaU3Q4AouIL0RzqK7F2opsUEjbDiIXE7
zvpw/oujvhxOgPpB3QEZ93wsA9yOF5c7zYL5Y4Hbwu1Qa5cAp+D/DmmxnwP4pjAuJmDQwzeFyhiP
NyUPeKNd8mQr1uqheBVrceEEOBybA22nSwQF+ANsZDl1scTAFjuYmxG47fnDr9vDW/uSdOY1au2o
TgGpePklEZZOgfFok2fLUn6YdF3a5zKYg3zIho1DYi0Dug612L7Al4raqUkPtAi7R2Qzva5xzn5Z
fG30ZN8b4EKjUD5h7fSnPVF22XXgxYYG32dObTSWXpnlD5qanZpBHLWkPf3Fp6TWhJIPDLtXNadp
iNSqjVPHk2QUy5uw1c52g140Vsl/SHn6nSiAxv7fUIuFgmwXmDskOy/JNAMZxsw073w7iZ6VCU9H
p9A3pm5tE1zHm1fR1WVTlHIwIA6KUMb4IA/INQ94g1kPdta7RbtVQ1ldkroMCclGdQed0JfBdJ7m
HaA7/2wVtb6L4TKe9BDoOajgfGNlzEtumUoC7vv/oZbkg6xvSjWBz+1hguifurjCvrDDx9NPOLji
InDejdhv7BHajo9/sVh0pIRISuz53fxykLSQktxIw8lTx+StaRaHOq7fZcYW/nR1gCA2ZtVkbuYl
Kks2h0IvUNn0ZBt3dJkXIoeIaRwRdfieBkCoQNhJ+6idtm6C1UmEMgDDGZgBT8qX48NGbCixy3HO
1eg88pz7PGbyI1xa7/ZnXB3fVZj5RL1amA7mDmo7FMGlSTguD2FbJs1BD8b6kxyZ7PLcERoWKnIR
v8XuNP52O/q8zZbLZ5YpMRB6JRNb5np9KSmdlUulNyEGUvr2lzptN7CJa9+RLH6WxIFx+Ap7GfVp
KQ9jkdFZUD+GDdR0pAe6eouFsx6GVJBnN8XY5XTh7DCocQR/Mfe/Vsjd42uIwv+W4MbWbC0umyDA
VHJK89Qbs5Mmfk7dLwur6EG+E+p4yES1UWBbu06Rv/7fNTj/nKvFoeEYCoIPBISRD4++4tzrCTqA
fRIdBq18e3sprA9tVj6dla9f4RJ9I8iErwr7nJnVZ9HWtLi1APPygBJGe7Dt/gtSBBsQhbVJY8pU
RLBZhGCZXo5PaaBRyOhDnzWpOw0Wj6ZOE4feyb7cHtv6d/wvzmKTmaoY5VDClXbs9O+JUniVqXoJ
RAqJK+cv0q3rMS2WSBUHES5sFj6lU0R5N8Jq5aETge1iPN49ozBYYBsybnWkfh+3y518HXaxVCZa
pIrap+llEmr/RdHb1hs6GvlZkis4RWPv+jTKCro0Shh06q6zphYHXkeN3+QVytUBxRXLBRgd/zIS
BbKKBlR92iWyJWEmHJXfY4y4nc9AiyvDNfFYv5hBpX3/82ma2f283Ml3Xsl2+VBYVIwILEit1ZmF
8ZAYyaODG2Vnb+UDayuPJASZUnRlQfsubi9VTXDCSIrogmBPc0oTxz8lWP8cpGmzbrYaipY3Kryk
AvRPXy7ySISjVhiafW4nTKcxsG9PSVoOB0Q/zI0sZxkKJi2Ffz7dXFTWkKx7GWqEdoC6MGqk0KN2
sU3deqqxktjCS62HsYFmzXn3q9IHimOKWUg9qW/PokGWNPL8WrRUQsIt+fMlhQBtBMrx84sPyMKs
9bp4vRRqLmN8grjf0I+nLlHv5DA5VSlGutAViqIEjtrc0Yr9UCZy6MJrOmlycAkTZaN9szwe598B
bALFfqik8zXz8tPauJM6yliN5ygeUbOJWv/SVVaIzyFF4PdR3sYXsuZiPzn6dPyzbTGHBmUnz9gN
yp/LciE+SOlkCCv0GlDGKIbsaAUeVOsxV6uNs2ttYhE8gS/Lyxci6CJxnbB1sOPWFF7bRCe/6g5C
GY8Yfv/5gLA+0Pn7ZHVIyCy+ZWlRX1GKXvJg+GXAa2zr0g+N+kYeo4vdG8aH299P4bXE7FyfjuSp
eJ6huqrQh5jfiS9nb2o7MyrwQ/ZQOMBJR26CM1jgtnUREwhlV55EFe9bp8jbU1eFDyxE9Q4/ebV1
iykx7rDnkmaDvnFHccfZtUogH5O4/xFrwbsotU6VgfFTqU4xBlRjvO/UJNp1bf/JqtJL3TfPRdsO
e9jbPL7rXH5bO/qbUCvPiRN9xv9POk51Vh6wE/41BCwhu6q/1VXzY5LU9IxHMODHLEYEuLED3KOm
TMYisJG1Y1iK+IgRZ3qMQodmxlDYoLjCHvNYTDrHCHc73Y5at1WwUY2KIjmGuLV9EGLMv04Ktt27
IayEBxkw3WlNJZ3syGrqfd/05cmnkLNH9FLd1ejpPWllIz9DTTqIPvnkVLhVTh1/P6hStOaNsnYd
WzQ7p8RgPI9ifmChYcm2h9mkfOX0Nc8juoielarFp7ENFTaqURs6zNihf0B3WL34siRDPOzRLexx
dBSO2j+mqqnv26luT8IRpes3U/xFiYr8o4VB4j6TeoSBDaX5CrxEuxdO9bOfy8ppjMle1H4G5hif
5FAfnmIcDL8FgeSHSMUa2QMoLsxuxqR0VcOP/umCGFJXaWnJLkrG5jJpJHcWmrYnLVGqJ1wIkF42
Jn04TbA2j4qNTVdT4pmsNo044bGcHFp87/ds3vSjoQ41vnXDeRqHuwCpyLdBV/4cJIHhRlI9KoME
jizucDmQYlsc1MGPD10qT9zFg974WDlK/kVgZ30okbYp3amdmnOjhPHZsbA4dazedrHYwwC9yL6O
/qDBGet1815mS71Lp75ESIi1ptay/rkskKXBxo2mGGJwsNyc1Ktr1Xoz6K3hJqmR434zBEctUIvP
bWHn56wNtI9+ImlnXQIUGIRSex5z3KEwmKaplNVy/xhgqrbjpGs+Qpjpn/28D96Lanw78iI8dcgg
7OmhhM+wwjAdbcQnuSqqX4beDR8csNA7S4zZLrIwuzdx+90Fpdpj8atJHwq7UX/gi0gn2SnS6B/W
kXmaaAi1h75BwJFdJfD9gmqhaScl9hV/h2v5kLlICTgXuTO69zj5wGkLJMd8QI3e+YGemvRcxV3p
YTmFLZfokr52w9EYfwylUqg7nHpjoLHMoGJOYq/Y5G4HI3XaX5acVB+dYphwRKqL8YOalKGL2y92
KUWZnLJJmz7ZaR6eIGGOj1XlN67WSPXXIS3gDDnMoTI4d5bkC0xGmyx2k7oyvyVNP7A34GvdZ7HA
HVskxa+Km+Vdi2PDEaPRAZM37Usr8G2bWF5vYA4PuyzFKIlV2rzvUTHdm86Y7mcNzb2iSdPO7ofH
VpJg0zHND6hpqvdJhG49xVHzTm7MzMNTz94HflqC5tDj7zOMA+qfM6nvozER+6G14zc2eql73GXL
L51Vdxd7wuhqpEF7xAUEU7s4qB+zavo0ocYLM7cc8X2vwkg+GL3dYYXeVcEuqnElzIZW/i4sP3bR
f5eQs9KyI3+w9Ay7bH/2VjbglGmJ9EsUJ+LBEm1KD6gU4U6T/U7bDTzGT0ESmfK+COzo0Wz4S3UB
QBqX9RwwKIYM9CzqxNWxmD1mlZK/aaQ4wBKzKu0vUxB0Ozu19ZNWmcm9qmR5v8daVN0bcqydIifI
9m2rDfUFLW5sfVM2/67nbRy5NviF3JWc1OoPyNcXP22pAzriUx7gOAXDBiu5gV5bFoCxxhjEvdtg
yOcmgT4+q4USHh1ZTd3fmGsX+jEObVk54NU+aWFzYiWwlbSgf586KaYjQTzJ1r5BVfhuMI3qqClY
Jo+N+M457f/QUVEM3cimiesWogt/ia5qH/0wzC8OSsq7SdPKS6M1Mtth5KeHfvKuax3lh9KK/ljG
1fQcjrr6UZMwhHNDq8bytZ2U7J9CafU3U5vUqVv2GfyskocdAi9q4KlO2z9bJae2onT6mxFA+g7b
S0c9YNAbNacO5BM90QHR7SwsDGefsVueOIbix7qGT4FhJObt+DxL9oVitPQI67GEkh7nCi3pIbN2
g53r9xMCqWclNLk8YsnqXTvq9HAHkEecTRHhHd909TehD0a0gy0/PNZ5+Cb01dCDjPjZSrBRE3Ro
fohmyg+SpA4PPT0VkJi8yh+kKJc/R8BCL5VhRdyBylcMWIdTblcy1y+SSlVswsKsY+cY1oG6G6Pa
U+38x5hmnRvm/J0gq0EF2AIndLPn/lKwW0fy4CBhG3Uu8SzdlxiCuzpT4yaZfmfjIFprPvamcfJR
1ZWvuSb/aEtezmIMPUyBlNnI2MTAuH8IcgveqVRRnEh1L23QxtbsX/Uopafal/HkBue5k8LAP7B9
BCW8lO9nyZ3yj5X0/c4Zp/qhqXwOoqDEi3JQakwPwfjQaJWHfdvn9alM+vAuSdATKLC/PuC5mnip
FemXYbT+CSvpc6XHBxLA+q0thH0qo/HLlIdi37UKrohxVR6CjPNZ6L6SHkxMlO5aNQcH4xdwBuq0
c7s4nL53WL26vWKpRxE45FOl5aMqn5SHWtcbqJMI3ySh3p6rOsDgugn1XY2t3IH3EUVXYDSHKEso
LVR66YZMVt4k8g4z2XEv4opxFnKzT6z6aUiSt6JosEdMo32eStZ7SWQj9XYrPURN5GnGhE6mMIKT
iO2LPoja4W6cfvamUbynojDcD6GJCTMm03dNi1GEOwpsZDo/2tcmnklagUoC8MAdvYpxH9T2uc8t
8czZI+6NrnuXD0Au7Vp8zZpePY2dqe/MNsX5vejKXWS0nJejrbv6aAIvwU/bMHz+fz238d+Tsd/t
QCFHzfvB7t71vVGdDL94ExpFdBIU/HYBydA7XbKmM/gTke1jtY32RtgUn2O7febCHXfWkCpHa4Q6
pBQoJTcFXo/UMqTdKHU4/Ukmlfq4a/a8OT8FenGxdCk51+b/I+28euTGuTD9iwQoU7pVqWLn5G77
RrDdHgUqUVn69fvUDLDrLhe64G/vBvDYLErU4Qlv6LHd5Sq5SobECC3RPFJWjffePGuPSTcfEykV
ozox9ZsMq8036TjfslRZu86GWUPFb61kNFtBmmvpTQ+08TCKJN7mdIFKTbunn7EEollWUVYUr17B
KdDq/KeUx/u+a9Kgn7vvXRI5AddUE6BRMFG0eO4W7Vm5HyLnq0w1nFYHGSPYMRNknLpYFeVC2B1c
f9eLodibaqz5VGwYKo4FgDyPzbBOW0wThltP1tWWtCHZOEt/hf9oHcb0uK+dfI5XizZOK7fRm2tD
ZTNkHv/77Lb996alEs61ZtloijEbxt+CjSfuldej7g7+xzxMlo5jXkL3Jqjz+nqxZHrdG356qyEz
jrpXoXGgowTVEe/eYhTPV8f9IJXlxQEW6P8U6HW8KEWfxVzs5zEv9WDqHXPtoNK50s3sXvX4RKaJ
vcbOhMl6w9OZcuDd+ijEpk7zmR/jDKvIs9Kn2erKsLA0LTDLygr9nimhmVoZch3qJ3LeD3FZvnWW
tyWXlAEsipeFD3mr9x1vb7Q2cWE0ZuB5qSIrYg9xXVRfjARHx2G27NfFJz729ExXfge5CvlW/6qU
gi996qFcRNY97r1mkDqxOERajU18qe4no082ZlnoT43rY0ia2fN6puEQIu4md07R+3cL8W6tdW0C
8xf3o3tZ2y77k/eqqn/1aJCEOMMNQVs0xUaLdGTgq/TRjhtx7TRAl9BRtjdS1eYTNxd/qNX6hnj0
S/CCVrJPpit31tzreGjbVygGKkhJ2+4yT5fB2MdPRRTvkwwT3Sru1o4pv0dFGWNpbT+oRCsOXZGa
z3UfUTxXJAMRHrhZia6omakymLpKXkVm+zp5/hetSl7zqHY3+WL8imyj2IkctclBa4x1c3TR9Vs8
nw1pWxxcYlAa9/YuMV0ZFOws8EfaizoeHzVJ1dUU9Y9i1Cndo25ExHRYyHU0xv6jES6OGK+02EOK
QMjyKfeT+EDlZD4PcrFDYmiME/HSXokc2Wbsd8WONGp4i6uKDrCIN2DhbxKFx/dcz1d4tmhBpNtP
Zj+otUyduQlSfvJTq8oSZ3G3D92mucqc/rZQ/T9GYb/wPz2mpYHonytDv1MWV3Fcj//gwzqE2VAt
u7ypHidf3x47BivpddrtGOvLWrPsbwqP3yDSDIVmi8jC0nb7Fdbr1QpN+inAqPkhb2IZoKaIQeRS
vzTtZBxzjYz7c9KRDrCuu4UjxZgFB04D7x5bX1QIJ8YJelfzV1o8Aarx7ZcuMZmPD+hUWMubLbOr
qpquMonKjTv2DM2RuuQFOgyDkrJY00z55WsCm/mlXpe5fFAqazYdDtK3ozmLQM/r/az5qI5PGa7s
mpN8s7TC5oei4je45fzgItW9MtOYHEJLoACaTZKvjNYkF8KuA+iRwna4ykii8FYpeEXu1pfjexMZ
xA5XfjGc5GsRT3LV9Y4eeG6662vnZTG0cdUm893UVK8on6nvcVInYVfS987N2H7qPKHtNM+bD9i6
65QDGOVqSDrcWQmITdj8wxWsrZbbevZ/NEYO9zcaxaomQAU1XMUXkvPoekjlIR7y6KmfE/TVyyVa
pclSbopec6+Gevxmdl21Ek3qBboqr2LQ6wFF3Dpt2gYnd/NnN7T5BqGxp0gKey0HrMzLSXfDDsCK
1pAbb5ymix8qze93Zdlu9cG7bez5n3go7/TcOzY649ccd5Ffk4EBXq4ZpREUCp0vDiNXe4sT95Ly
/aj8vhjScufGur1O+hrr5RlP7KvRz9twiHhpUemH05B5oTZZG03Gy04IgNpDnvz0uilZy8ZPQ0PW
OVcWXtGdgYNtl44pIcynsIlofTuoh66k4cK/LZanrCEYw2GegbFTzDe2+zxO3reiJOFizPrTGZIn
R5k39eJsxyQb4Vuo8qlO8vFQR/XG8VW6TZDdeezcvn1uJue7KxHKAx4vSGW7Z56WGWh1VG2zyUsD
xyyXrcILZZOXGoWPrldB1Csv7DCN3KLfhtd5irRwaivaUl1+SEWP0HDbXDej+O8/PKf/go7dw+jq
39KJ4r0dvlpZ92i2fKxz5ttk8vVjZOhi3UfCgSiE2W3QQP6+ouQptoO1lISkpD1a1qMuHOYalCzP
mvCb6eXo3ozTHH3Ja7sgtCXtl7HCiFtojn0rZuMKxLpGRuSuZj3GsiB3enqrNc7eSVG8gIycN8jG
4DQPYGwrqohia6CDRVX3GtdUYaItloCa/iCqRb0xl9tqTcvMXz60dS9fRNk9I6LdrOU0vGaK0m/0
AAUuBeJWuF9vu9F/cOirhYmTvRqTb6xRHTvM+UTvk+pu6L8en8yUTWIfwYCHbl8boVM7D43nQcyZ
xDvmUU2okpr/qfGuXRSbYNtaTUhnx171Xj+vTDU1oWVQ4+toylI8AVPOJ3PadLHOO5kFzSHpjNfk
7f3OmQ2BBNjshA13xBMSA14oXXIqoTKymNRU91YWR7thKZ/axTRIRRpnXRr1W2fmwwaJsYRLedRW
ZPjP8Oj9IKv87rmt8ThUbv6i5rwLRr8mJwX6vK4Mi4RKK5M0hDtA9mDG2dc2F/EWQ9XbBPDfplv8
92lo9SDxpp96Mrk3cexdg4iew9GvcK9T0zFFTVL8Qr1qt5Tlj7gqi70WR9p2qZ167Q3uXYcQ7nFQ
cD9FWhPwsXjAaaS2MjJM27AvJ/8pzXvLO0pum34RtGaVcpqtMsi9QayyRns94o+YNi0YbDdMcCrM
DgyHFm9HsJ1wgbD6uQ80072Ses2/2VbXIk78K1Nr4+N9jG+UQenVgwxfRY5zl+p0Z1WM1qVOrTDn
8xhEsXD2ROWdMq0qrJlmB3abXQOZpwTJKblwOaQhmsmnLsaxnZi1GrXknS5Os05rDyg/RiB5WGD4
GdI4eHVKRDPArd0xDuUvxxFTr65OAxj1L9iyf636/tXAp3pVzFkCF2CcHlG5G4/ODg5sB29Gvymp
H/0xedL5kWvClrbxnPE9bwb5DhSDnh/d5T2U03xt19wyWQ2dINKfRiy6VqPeTCs1dr/8zNdwe8/i
294s3kevVaHShyrw8nQjZ+b+YGS2RjO+tnr6A7vqfDWSLj8ORiGPRp/muje4BVSe3PpectC6Hndy
zx0RIVncX46R/ooHxA3MhvuKO3rajFP8y7ZreoiUa4fMLZ79YjFWhjuhG9QNCIkknjy0nlWtnNEo
NpYqij0f2i+3UV99rcl3sZrT7Zin+UOZq3cDv6KNgeT1THXEPzMud2XPThu7edcULoOCLtCtHKLv
pa3626ZwX6fICCPEOOj9xB05sZrXzdjMK8tIviq8gqPI68KsrLtNNybxKsuaX30T72My5XVnIwgN
P9e4MiudLFzlu2LELykYinK+bkzroY8W3acwnHNBsVOl94ZRGeuqkG64VMNPOspdyEgFgTF/eNTH
Ul6TshqrKmtv0dL4AZEg2R270HqlFWETwwM27JhCRe+TqyaquzXKQC9DqvVkz74MdBrQt7gADBpC
AerL2GTu9WKY9zO+CHc4tFpXdPKfXNdWD1ENctHym2RX1oXc0t30V/VieQFzi3otx9hf0xd4tPDt
gOiX/zR7nNsXq8rItitvXE2JfObv4IubR2+upNIzSy4cwx4eEEqiQ0kpC7YJ2w1v0Hf+kLh75HJS
HiDV0kgAQeTMfqhkXJKDNiXVbXubD32+bu2YYnKxu2MxB30gVh6XiyCjGrVoNQweGK3as3Ck6Jtd
n7m3Vu14EMLFG/n5Ox2s+znLk7BF2ijEu8++pwHdB/FkG0GbY6Mdp9Xyy6scysZmyXd2anbXw2JX
q4Ip0aPIGMMXQ4X2oJYhIOSO2g/fHdV2cJZlTbPpx9S2Pp2UFN6IKmxnNQnDu53LwQ5j8HC3hbvE
AVaaTPiFXodq6k3MkJxRD2y6w2vHS/2aBeJoY/VN/Y0+9z8ktSQTRvIUTbk69JPV62tklpunNEqt
Hd34ezdCYrkmKRrS/FefMYNmkGIdeh/Dml63arqR0Rho7fRtPiaSY1r2V6OVpKtiGr+ovJzeTCJz
mNc+zIzafZwnqyYCWs0VI81kZdbtsHF9/z7Xi+9VZyMHRx/cuzZKt1kjiDikAZck0Ekt020iIKrc
IL7jlYe3BV3i7oAf1O0cO1nQ5b6dbfp+tL/SKs29oBn4a7Oj1C5q8oR2RCnXZUIEoW1yK+piW6lm
2JkpaK1lWZoAlStShrEdt6IzX7POpFdf3hj1Yh4M+vAkxXmx8v2WNGBUXZCoZicFXcmpRRnPSJ/Q
WN7NuU5vRmCeG5t1+ain9j8ebb1QQ5v1m54Lh06muOE9ZNvC0JLDUTD5dlFtu+mAmPHK8OpIcHSl
raaLVavXdqji4c3JfH2TexmTINz/Vh293b2r4K0vRvUlSb3kh16i6ZxUtEqAk8hwlsCYLIDVm9FN
+p9zZvnrWUzTVVnRrGmzugoHJAQeSQSj7WL3+ddu0O6HEnNtKq9iZyVOfkgMT9tnlLmvxbDw/dS+
ogNtRvZOV5i1MtPY5aqCSggFZhX3lhVYlKIrOk/4PbkTlzQD3aBxyDmcvrKJ9d20soUqbrLOigJV
L91PM6q1cJCT3DBYTLaWPxQBQW54iTCVo2/qxluC7nema/O661IzJO/yMKKvf4gkwflQ9CDl7TvS
sSrIVVFvys6afnid14eek/UPjuhehdV9LXNX7RNHNPzs7DHVfcUQo8XJYhgStdYrpW+4S4uVmisa
pxQIgaHPKmhtNQV4fxarqlTvnaMnjKDqatensdzqTh2/K8BBYeQmc+CN7gv1zq8uXfp1VzvNfWzb
tKlr0WyGTl3lpnNs+FW0lowh0dnngDQRN8xPY4Qtlo+e2jikJZtZM7/bLfCTuEqYk0H62YNGSVaN
3fYb1eZkr5TtwTCW8S7OfRpd2igONbVfsBCLMt9J1zH9zbDLuKOR6bqq0vqX8qMfUzEc7RDqW4aF
2sr0x4PWezqtAtpHRhzZYSXohuhZOa1FH0GvBiKd1Yjq6vn0zN9Lr2klG7sO0zfcvP15R7c4Rqdf
77eoZBXbWLWSr8OoV4VvlE9eSdUkMRbcxFr5Uqbt3pz6fywtpWPTwnGwYkA4oGMLhD7qLHDd/lEt
pOhImKX7erYpm62ZerXJCHi+sB5k0+Id5tIyZBZ9aKRnMI5YCFSRLlfLvLghQ4A5yI3s2rajsFTw
P20aZFypmb8Wx7svr6bntDLob+uiweFVDmxV4o2lj7ezL+nw4gwUyFoXVNTiGyNFOiWd760LDIQ3
Egob3h59ui+l2z5ILZ3XYwocTZhmG8axDdjO8GmLo8pCclCm0d5M3KdOa+1A62J3W3C0DnHvFffj
pOfhWLrOlWOl1hJw4b5r0fjm2UfKeW81a6Os7xa+3n5MtjY/K2yVeo6d+r2XqsC9Ui++0RfXN1HO
jGwUsXZnWiPztIbpVuTfDk5728nZ3TqO3ocMmCtuBzNRV84xf6MTUl1brRGtx1Ibb6OYIfZUqedG
rx9aoYYARHcT1PrAgdcOOpO8TdzRdTda/hm6F8NNLwrzStpmumsL1wtVQwOn1Zv3NpvnLd2MnWHk
YzBq3D/e6PxAb7QP9FlE0HCLr/kwWIE7yQerx6LESGADz/2znrnNxrHJ/WzmV6tlGd7soX2fRTOu
xqj+kcj5DduEG3fhpqORZB5yWT04OLtQM3sjY6iIES/jPpR+9bWfcsO7Sn9lDD2v7YhCKRke7Hr8
tXjWsmoXPwkWe3pPYA+iut2NKy+ZFYVxG3rQLEJskHdF5mJHbeGjBGbCqOHikMUzVfOezXaUScAt
l35BWlsBfVjGrxJoBUa91RLt+6OlnBu58aqe9ZcxzzdMrtxN17XayvbnL/xN7Vk3e4cWWnsbSf2F
o6aFmaDJZXmq3Cnh3VlpN20KKfa5SsfjDGpc5ZbTvSH8M2xhgqiNGAdtDUTyvl7yZ9uUs7EHSlNv
VGcw7yODD8y8+SGGaVyZZuRtmkJoa8xr+7W9OHGYLEjcWMmA9o2VbeI06+jemX5oaFg9N647Bo5G
LZjmsCRQwbOCImPO06v0oenEkyqOuJHB3El3TNbTwhitET3gzKx57yqxS936B0VHueGPWUJw3/qU
c0gBl2OA+vmrQ+F/8HtFEwyMncr7CXQzCGBPEiJ8q1+hG4cwfle1azcaH3KbYosS6me/5BWjRnLs
SR5kbry6ejRsdJeegW1LtU6tGesQ0GHrbkYfcZJ9vBFquS5HlewKzWjCyOQGiEQfv1Z1/RDhV7jy
YwK3aZVtWFR1uVHaUm9M5lbXSe59qengPDCZz/i+adF4i3Hvp82DovfPRMWu9mOsKBWixtg5UdGx
qfnGaCabhrX6MSunZ+DLHMYxcjM0NUOGRSnjvWuawxqMGn0T31tulGzhpLQjzQNT0jQvIh9Qyljk
gd5yg0MiLHdpFb3Veh9BNIrLdQ0l7iq1/Z+qFr/GavY2mJl2gbVEyWrEvIm2XfGSu7J+bye3YBqI
gMrsMEm8gC46ItB+xxY5yAnrPrxYE2tnUFMn2CI/bnSiqAd0yajb58oHGhJMaTk+ebnQ15mA5xia
aQlKoFKVGVRuv7z4We1/OQ6Rvy51CWt5wFFrXH3+w06x3ae/6wQRKqqy5ynm8d6JvS1W92vA7Bc4
fKeguNMlTvBicFjNGNCWv5snBHgEnJRUbd1ksSjhx9du0q+pXS8Zd1/Yl3lCOSOVGPSc2cOulPM/
Wmy2q2ThFv784Z0i4U52dgraLLQY7xhdEzs7LinXs5coQtzTMC/5Mp8ik4/roJsK3BqBZJBwJ/DG
DrxpZEkTclZKW3yp5ocszrOVtLo36BDvn2/q3JM74vB1GwkK/Q+bbhocObcXzuZIYPd7a0pxCEjK
+S/Rfcct/b7Kybmb47E35yUVuySOGRYs13mRbeYie/Ar5/F/2RAcUhSZwNaeoniXQY+ElVkafErf
4BMfTOfG74R5CdN9ehqEASgecRfiG065fxCjbKYUjZpQDR+Wq3ZqrmKdospOdp/v5twq2PYhhoNX
7Z8OkBju+vYkUXHOE3B0Rp38wja5Dsaoe/t8Iff0IBz38/tKx1P5G69ANlUk0Amd9q7Pg1v5hW6D
7k8M67scubPWreKrXlcarkNPfYx6EzlGJ6qtPuMfvxKCuWueF/HwFGOHVVI55O47Yo358Eainl33
wh09MBkz+IqKPIH01a1o3G1To0aZKYvplJgIVY5hlXX5dFAl/TUnZY7qJsObl9Zp6FtR1+3cQs0/
3FoIxV0skquBo8RNyIR7nUbmgI2CXi/FyrCn3g0agHnzuo5la1Aeq/l7yxihgeWVKLGmtSvyoB1t
KYD+KfEoRazGtbLlQMUJiKK+tdzS+MeNbf8Khy/32Zoy+Qv+p17tLDBw495tDLWftKLh2hqwXb13
VDZhtVFwBEOyTsfYCenS9F6mupXAfnw26HS+ap4/f32nUZe3B3AWzgT/JBqpp5DomUBLsoiJL6n9
LRbaWzG4awRNXyVVShPXP7U++/L5ksdA/vsdBwflqCmD3Cwef0de+McDAwDPzGYLCDJl8nSAfT4H
Wg9vD9huscsMi9HtYnVfsrwm3dYSeSFwHf/5k+VRUIeTeCTlgrk5WZ4xKLOiXhd7iADTe+U7tBsW
WNygSezl2SA5uxNOzL37+a7PfJAu1Cjk1Y+ri9Ndz1FBXmT38z7T2uFAKmS+LpPTwdmdYfP99Vrg
ylkNUL3h4sv28Qm7JWoMyuuivdSS6gCeAfSusttbNYzOhcTgz21B2gN1ayFWBfb2lFLXqZkWYr6I
fRofJcHtpL9fRn/a5mWnrf92VzgywscC5Q3Z4g8tAfBuVAFABgCQ5qGbxLvJo96Zq+H179cBPkRs
hr9E+DxJRCb64SRaEcBhmWiPUUR7GTKE9trR7rzwoszTfI9vwYDOYbg+KHDu7ZPDWJMcAzEH21h1
DUOOrF/6l7iQUoSRPrVP2ciXEiRNXlVh0YxY1gCo71/lOEcPvjOOJKFqcAdgqLgwBy3EfPAb2Qj2
bIitkZGCkU9GWFed/+aRFkrGHi1fmpZRG3ul/B73ES2/v358/+rsgspHtoOn+PHwLYMFoGx2skPd
quGakboTemYr1rYojQsp45nDB5sBgSXoXuLoyf5xqT6XlsAsO94vYhTBpDOGoAVGJx2F5PDzXf0Z
JyEYk9iKY45F1nNyKIzMnLNZxdlBePQLUqWag9PURowB+EA93jYSTIlAUaBdLvHgzy6NsAtlgQVr
41Tk38yFVscOZ8STdnEduUV0SwzBRq9aMAouE3rHYzXuYh8Q7+ebPk0oOZ28RN+Gws3lYJ8KWVCa
ey1CSAMwyfidbsehzxliO/oQAOTffr7WmXdpY0ZmuLaDtd4fu9TACVVYVuLBNDKrnOZDDTE3M/7S
apRUCM7Nb8ucZCuVhWOl7TTpvqor5Nny7QA9LK2XC0/u0m5OvmuGUJ03RBad6ciuQ19MLiaV4OBh
hCjv+a+e3NGw48i3pW7khHoExo9fgZ3ZgKWPahY9c9Q8Bwi0PEv9x+eLnFza/y3CdQkQk/Etskkf
FwGl4ncYRTt7Nxpo0pqesop15CXozxlAhhmaxhWF09wDvT/0Qsh237r2Ml+gqJ+cyH9/BpcM17cg
6zRObzaVlbqbpWD/+Kk/etk+1DjCrKzGXqd2fyFPMU6IPv8tBn/QPVovufqpsLvrtzqA2MHZoyoO
oLr8YnlNmJQvHXi3KsYCJ54DXyQA3STIjCjqxMPnD/3sbilGDBO5AfuP+GaKJe7TYYnB/t5JORHh
npe0oed4gY92PI2/pUT/bZSeAyLsOuSm00s8zkUi8r5d9viqBubR2bIN0gYgSx8Wl4TYT76M/9Yi
jGLVp3PjnZZZDRpDmdIboMSJv46y8qvXentZVk+fP7pzyxxPK84Cx8XEyXktGKSbToNaVeL0W0cV
dMSNoNP+0kLj392QQ/JVYM9ApXp6A6V96Vi0p3aVfOLrHkQTFv5jNucXouO5z0840D5Ro0Xy4ZRM
p3vz5CSaGna9cg6AOiVYg+SfUdIIHOWLzWAtQD2Hhm6j/d11/t8OEYOD54bDkji9Y2uLyS2QXTB/
afeeTPZtBZDeA6JyYZ2TW+6PdcyPAcYA6398wEAWgRcRx2i4vU1e7v8oQd2Aw0Piswk1ZYGQbMw2
qi4E7HOfGj0TjsxRH8L7Y5tTCUgVm7qd4b048bdM9GBcenCCl0wkzy50tBN2KAaot04OJgBBMTEO
8PZ+Y7U7kwwvkNB7XuZa9Ye+tS8pyp77tnH5pNuA5qXOJfHxuQ7R0mcGSiz7vi/WJoQxTXvJ8gdr
umvc9EIcsc/Ekd/WOtVfR/zd8mnfyn2S9jcym3a6fql7cu7xeXSreEkIfWEF9nE7WeuOzHm8ZF+X
9Woe6lUP8QfmDACN1d9HkN9WOpV+9fQ0w/ag7XGmKo13T8b9chBjmt/5ZVY3f3+vURcS5xE/AfZ5
Gq6WRZLCTRiVpGY0Mk5QOAOBqgx9Uy0QPQXo1b9/V6yIZCBpnXO8TT8+yDky2klbhL9nnF3dxS3w
YyfXhvXnD/HM6fuwyvF1/tYcQoutHCSEsp3ZzZvBvC6N9o7hJWUbw8vOs75/vtyZqP9huePP+W05
7DxVGWlFspcIe+HmtDbiKRBOdWFXZ875h2WOsey3ZSaUkgelBEJlqrpGc7UIUgmp9PO9nLoZHCPi
h1VOjnrai26wEgMzFjudAU+7DP32MsGv4mCpHCcJKzLBiEQgi+ekK8wHY2hu5qR4kpnhLC/E7TH+
HzZOsYr1HeUqlfjJT/IA+yVop8LhVO1NlPsvlj5sPt/2uWeLPLeOxigoP8brH5+tguGYzmIx987o
rV1gXMpa/k4J5d8HC+3+2Bylu/OHF2yXkDjSy5j3KLDsZ9OCZGC9ap6zQXj0wld27kCax/oJgyPP
o7b5uBtYjl7mAtfbw1B+LNAUU0b31Gr1j88f2vllmBiZtOOPehcfl9HstIxiJ8Vpmy6eTPu9kQ/7
nGnt58scn/1JnugSnkAaIP3LSzrJdjqvcSon9cXOrDqQdCajXAjKZA0vaB2j6p5YzhQHCNTS0dIS
GhorN8ouMv7Pbva3X3GSKUTUj/6iN+O+1dF4Z9BXlxPItybNbMa1hRXvP9/1uRj2+65PHi4t0oim
oIZD0ZiumThbzk3lkPmDMEWh7sKtc+Z++/CIj5/Hb6ElHhEobo2W0GIOapvMbrnrCvt7XelJGKW2
t/v/29vJ+dTrTmCwA7QWJogIoXU9Nonhb5ZKM7bAvgH6dxj+fL6mcfYFoiqic/Pg5Xmaa8VeB3/S
w/HOB4lDNsent0IWxnYCaMXjP47feuB1Rl12dzilpg46a255XdDLVJs2LkDqDP7S/Gq7qrjRQNH3
4UhJceGsn3sR1NU+zgwe45rTfm2KEnLsjlZG7fUi1caPjyZsjPH9S+rO554GvSuTGo8awj2dDhrZ
DE4EjAQusrFKQ4DpYC8LUcturbWlZ24/f/pn4yvVFyGJwPTHmItpnepnZSOjO/e7RmQQRfqnz5c4
tyMiOBMuCzGcPxr8S5wOSIb6/T4yoCPo0parpvlV2d395+uce0VsgU43zT+P0ujjtzIkaR5HrR4d
vWHCSlMQNaKfsgKjoi6pq5/bknCPrW7Wg557EvkYp/EumFzsqwUgEJSDLEEjQ6suvJxzOyKB1lEb
5sxhVPZxR6M0MWIWSGLP5a2cvxtuvakhx03mJYmnM9UWDSM6RgxibPOPtv0EIyCWU6nvi9a9lsYE
DMddaSK9681AZPSQk7+Ug/n30iVv8Onwca//ISekwIemQK3sveG29cFgzrMTVnrl5tqF8HLugHu0
EI95NHYnp6ci8kvZ45Sn77PJb4xN0oMUCifccC6cvnNH4vd1TpLAYdEVtmSVC8IuBoQMc2UnSssN
VWonFxKWs1tCQse1HNc7FlgfjwVS0BIxHT09JB2cB0RDkhWNe/vCZ3vuTNBSs0z3347vaQ2SoaU3
SVG7e8+K8qCfZLnllMLUgda6hNboa8yRBazkrGgvXEPnEguf845nlo6pwOlMrmvQdctaIQ+d0QwH
bOy0/VIBfYvLKV0t0j4yiJFZCzi26Y1nasWF7+7cA6ZNBGUHUaY/fXRzTuZU+SLfT47/BQB02C/l
/5AJ+uyQJoZLhnL6dAunS6YI9v8OVDQUUy236mY3jiZgxqGYVfk/JC2/L3fc8W95RL1MMoKwvuxh
3ezmtA6H3lwXCYRDYe3btvv7+pUx1r+4JdP3UKL/uFwD+boprCXdN4UK86R5sGJ5V3oKNJI/XxD6
O4b1kywU9w78TxBmNCiYT4IkIJohg54fH+Y5ivag20aalXr+1luM9i1rhGG4NOrSTPXMEWFVJoJ0
UrAqOb2mJxNfGidO8XWMhBGYfB6PTIvKx8+vtDNBRVD5MJj2Eer6o89XZf44Sw75QdVzujvKZd9m
EtoWMcG88LmfuWvA7RzRQgjJMRSxTl5ZnlUoLujWLp/va/GYF+5qMm5qetqfb+nUQ+cY+QVDWzrL
TM4wOzs9G2bRD7JIvH01K/fWrkromirNcIaqe5FgZK+ZNX6BXn2LXFN8FeMZBBjAqdyvAnjy7Wyo
hve6yAkRzkiLLnWUzsSeDz/vpJzoZVN2rQUeZ9SwJuT0pPDDM/29EGu0l1Yp0ORcXDjC5549M3ML
Ur9+VBg7yVz6rrZBi8KEakw0hgDgz8hmgUwmOP59ZMVj7v+tdHJLzV3aCjP2+j1URHPrQBG5U7P7
RdiZg16K5Y8tLJI+WZekjEE1I6Z44fWfO9EU04AQ4GZwBE6+ViiYhWpqZOoRTAai6YZ176JhZv6d
Muy/h+z3ZY5P/Ld4R6/WSQrIkHuIpv6N1or+0GmofRkSnsLnB/pcJDBIbAUdBPKL0xaklmUSGWbd
2wECre+XrszW0q2K9eernH1uBh7yx2EbX/fJc1MAzxy3yMWu4uUhDPADjamrsa0unI+zJ/G3ZU6e
G3ShjjFdofa1CQvCv25gCvmW2k5DHn6+oXNhm8bt/93QyZkfRLpASTeWXalxSqCt2PXW17v8Cf2n
+qZ3zPSnVbupuHD+TjYIVEQ3j+NkwwNu5Pxhm8wk2Yub0pEHxGJ0SEFQOyvffveRwtj0nl+8fr7L
k8Pxx3In0WScUthCRz/ZVHli01dDtO5kdQk3cvIs/1tF0O+xSQqPc6GPp92S07wMZQKGcBqDttz8
H9LOq0duo1nDv4gAc7jl5NmgXYWVVjeEFcycM3/9eSgDn2Z6iSGkAwOGYcGuIdldXV31hjp9kYZm
KyOJJLUrR/viE/2OpQkQ2RZYG/c8M4YNp3zSSsgevb5SrCx+I4tuAFqfXK7Eo6gxpyAPZE8C5xZN
bqtA4NM7GxaYFG+Uyl/Zv0vRDBs3EooHNDDFJmadSZ7fgh+CDaS8i6XqQ9WB+4XzNUuvFGuOWUvR
HJM+JigpQD5iqs8qNLhjUEZHO9ewve9OfWJDvG1eSkNduSYIKePXqnD4Frqpss3eAKT6GrGtcAza
EzS8e9Wu75H5fzEkdWWJLzwRlhka/QMZHWD+8XrxjdpgVLHSOKcpCL0DgkM/HNPot2MVlntfn4aV
Dbyw/ohh4Q0u/zcAvQ5XKhVswDocTipSG7om7anPVkIsvLirEMIh2UmGP/ZJ3Z2afkJ0Tv4Y9sGe
6vPH7dywFkbYtbET12ElGeGpbqXHutLv0rB6dELvz4qLeRlQHc8NGFR7wWAJhZ0XscqUGuKhAe0L
gnka3hdS9LOJTHUn08Hd3X6qpeXABFyVKTNm4JewHKYi7tu0CayjpmSIIaUZun3mCAu2KlsadZq1
vx1PqNf+e7y54YMwscZEfH7LFye9M1laX7aNf0q0n0V3TouNl7S7UH7U44cgfO78ZmV1LD0gWAWL
tgzYcEO8fU+BMmWJDDFBC9qz4etfB9RFIwXyMUoxt59taa3j8kBRzjHJXVH4dIk3qBM4yulU2so5
7CuQc+Xr7RBLi/AyxPwTLl5fmGihg1yHfyqHZFNxE3XC2vUR/rsdZt4yF5e0X19JpcUEKlSnzBXH
3EEaGmPrZ8A8dLN2s6w4eVaAKIhzJHk9APRGI7BYOUYWY3Lp1YEdWsYbf1Y+YR5JuoJiRoYraNLj
gCi139oMmQA5+Dik/d6LIUzdftClTwYDisQ+KxBTzF+/T6229EqGrHOKNPteC9T3jrKG5V847Wn8
/A4h7LBCqWNDGqbw7OnJdmrNJ8TFObB8Oz60OKru2xQZqttPtbRKQDwpdMDncYq4yeoSyLw3ldZx
9gdDJNIC81XXK4lqMQiACxVY7yxHLaRdtM80s+4w+JFAxj84DpJCgQY30hyzNenvpT2MGjy3XKpA
NrKQevWOGxI0vBCE00OO3pw/5GhG/BN2L3/x3lScnNm+zA7E5mOSIhqTwHo9pRiYouxYbpVJ/uIH
ybf/Xxzh1aGY3s+cd3TImsG/h0UjvTM9Pfw+Mxe3t0MtvjqN8QRYKoeBjbD6jFBD6k4bAwzt9buK
IeOHQWoOdpriQjDa9Z91VX/ljbnNyXLQNd6gkAGLNNDzVANQ5efTrlEyJPu7k6QkK9fFpV17GUbI
gtIQxk2XF6SKxIHugOtsoaxUY0u7Fn9JAzwrbglvkCox4v8IRyXySW91GzK2Voc7UqL5s7Wzd9Ct
5Z06hMmH2x9rcUv9DiqCVrLWqw0rMmn7DRnTUFNFhAgU3MaBoL6yLpayLQNtun3A+JQ35/5YIy2B
cGJ6VlUjgaNtSx9YJ0g+peZ5VkDeyJ2lozZum/vbz7j47S4Cq9cZt8hMaRgNXqwhRV+Qn74zs+Rv
0t9FCGEVhsi/FRI2t2cvCrWHukLMMOh18+voI91w+2mWyhkWhw6EkHYfLbLrp+lTs0tk7DzO8th7
ruyn6PemIfyzVvkwZFhqIMNaIZzeS4/o+K5sg8U1ite4TVuakkOs3ZoYVRdmeHiYZD/wuR9ixR2G
aeNUL620ZlS6uDQvYgmfzQnjPHVGPz81uf1AI+hQRt6GA3PzF+/Tnpv4jjUL9Qvvs7SnqPc8fKTt
sNbVcxBCugKe0yk/mhQtLGRtnKRzVYhc9aav6lI5G2YGcPr2r1h8WBtPVhVeFRWQsIB8A5AMf5OO
FmDGXQpVGB3tNNnWbdX/TZ65CCWksgl1e1+yu/TsaR0qxJMRbWyjGPathgAQXgLowLdl/f728y0e
Cozuddthpkez+nrVDqjDFlDCfcQeYcLl360+PzYIgpK5/+ZNcu4wXLBINOKbTEPFMrLOnm1fUWm3
Uc96wGhG2zRNtMbxWEosdN/BFWK1No/Brh9KTgINaRnNPOLuc4epzVEPgpXEsrTbwZhyHGB09tZZ
ClCS1WmtT+/QQkKYOhwWmvzOG7R3MFkQQLSfsXvg4tavxBXBZL/OVUgcQEDpxL4dLOi5mfSBBJpR
R9TRLBnIJ8i9pY+N6iBZbN2F2ACglH4ePO9ce6jnSNXKOl3aEhe/QCyUYYT6WFYb3qlsKvxt4XD+
bAa7e5ICzV85IZZW52UoIQeg8TjWbYHVQDKWJzk8dlW4VziMyvAv8udlICGnUYcnQAPgP8d5tcm0
bVd9MNB1kLSPwZrPydJxexlKyChSJ9dR5wXe0ZgVtvx3cvnFLBGF1I49EwoLoe3bO3xxMzDIg3Kk
UI6JZd8U9lir4Gx4QnSkc044EUfFoUU/eg1gvnQGkSgNdjeABxoX17uOqrw1nE7WoMMiJyOPkNeG
MvkQ98pwNqQWnT+pXAPBrMUUcqaqpo0Ut51+cka5TA6l6UkdDEavuPfTcELvtvL1btcYmLeuvFZl
cW2qzC45cGf/H+FxMxjhtawgkIZ3WruHk6xtOlTSNuMYI/bpT+VGT8Z4UyI9SGPDQVQrtVGhlops
4zfGuLXKApuJylQfpbToUA5qq5WfuPjlL36h8HKSzJFrdJLCM4LH9Q90JY09Qj9rmAaRXfNfRroI
M+eLi0aEzJgT6GqbnPEvH7aGl8hbtav/QcHzcy8XxffS7tVDnVn2E2at9n08al/KHA2i28t8MStd
/Ir5c138imHQNCtKGE/VxYxVKvsDhFLNbY01/u/yd8f0Sce2cL6JXgeKOYODumeyW89iLUg098Vr
DLP8cVL7+L5sYfOunJzLi/x/EcW7ACLdiaRa8wRJm/mgqVvqnzEJcH0c4tc43YtPB/1MYZqs49ku
ZNwsCU0k6EzpiAGQfm5zDHg0QyoOOhYId6lkrbV6lrcRpsoYRcimRua4fp1N3UldbsjJKYgrxAEt
P1aNrVJ61UhKjBBshc4xfuc+NJinKcyr4r1lluMnoNQIv/aBUkT7kOP2I+IvMvpkOf8J8Ed11hqq
JnPtyrJ47P/+teLZV1tFEpOiEzSF+p0j2Rj/GNLGVKrnoE3vofciziN5z0mO6cdfrG8KfMoacDWG
OEZEx0CuZtnKk9GoowsGBQ2IfPwyRX/ht8dIAIISakB0C8S6G9eOkhOe7ey1CRq2xoDNr490wpZ2
nf+CNrV2vP1kS0sOECknB303aFFC/hikPpHyMOtOk2a025huiAuqdHodu046BEnqfL4dbyktXsYT
MkXCbKBrINOcK7Xy7+LEQjadC9P721EWCzVwclypHRmtAEM4H2qjMLMWEYmzbxZh4Wr4LiDkpt/B
ji33kVmP75BS6tEnDaxNXg1Ir2izWHVfU3YMiKfd/jlL6fHy1whngYaOtmrZSnSiMj7Y/p3Ty27f
/PsXQQyVlpkJzfnN3Kop2xDlswkaYG+phwz2KNZnIP/7xLGfb4dayok2LEcT7YfZBk9IG7gEWENO
//3UTpq6160AXS8Omi3DlGingCzDXiZzdreD/iphxGb4RVSRFxUrVVAXmYrvoBwiOJWGe7lCY1aK
s58mUo9u5o1bONGbTG8OeR0+lbG1AwZ8aoc1nJaxuIrhTsGDprYzxBegD1U2WMXs/1d4yiMKWr29
aRWoRzvJGAJ9K6sBXp4VmN0fVRrSD7CHqZtOkV5BoXTK7Ce41cR0Ox19Cddo6+hb2CtyuWEEoH/K
gK8/QhDJD3Uv7yapQBkOjzKgzVr7DXYYVofpRu0K11fb8kVKVKCmylQO/tbQulQlVejRO7Nx0FcH
BC19ToMouJMLTbnDR03HQw7nAwxa6pRqUatT4F6j09Zfe5SFsUxw0ibam50XvhSto32LgYfxu+wW
E3eIu12xTTHpS3dZ6DO8SdIh7++Q4MbAwKrb/IsXV9W4ReKr9j/lqCmbp9uLYOnFM5mEBIISIwxm
IV2xtqIuHuXsPALvusNcz79HTHoNz7+UFC+jCEmq9vXBxK1HOqahlW1tnMk2Nd/8XQi97C4fqrXb
+cLBpivMqmi10FVXFaEPnWZFNGOyknMPiAsR9TLeoBSmfFKiMNjnSCoc4xDXqNTQxo0xDOnK6bb4
UgHlMfIEIoOSzXUV8EsAAj9v7RRYDq5pPWinj0k0FPvb324pa9ChA8DE/A/vR6G6qdDTSpHgBdSR
xNscGbksg/dCRaWPnrva0Fn8huhMWHBs+EvcopmDrC/FonbqsvaowJXTdaTus+jOALx1+8EWQzl0
cWVj/rtYlAZd12SBnHlwHJVeR2xdz43NyL4/2t4I6RFM8so2ePsqZ+TmbNNMh44G//znF/V2PyEi
lwdI9hlqsxvCf1L/AzgCNI3HNRz42wvzdSRhaRY9slMS4KZj4/iaCxj8EJreWZkdIIP2fYQBdhY7
X26/z7WYwvFSGhH8o0qyj4lVjhtH7862nU2bojEC14mMfTFgVRascZc1lZd2fb5QcbH8MTsmuzA7
uX6pyeR7vhJr3hE7WaT/pF7PtIMRyTj1WUWP31rex8g0wqTAAiOyUYBvMeg4yLE6MYkAn+hWCDmD
vJSlR4h5tPTy0gmqQ9N08rSN5Cb/ZNZG/kVGBvUx94wGkwOPC/q21LruXnb84KeS4Ugy+22q34D1
y4yWo8S6N0Yb4V+lV3qE9SqtstmiXq64cJExL7j97t/mAl4CZxptQtgybxKsp2ojcgOjfx6mIv+o
xSOy2I6WSmvzsIUVDP2RyRTVA+tX3DM5YPjIg4xydOjHbDMlPput9FqhvwqXCo3WzlrZMm9rMA22
JYAlZmIWWDZhy4R5EFpyYGZnzTCkHHFrnEINPffC/YQU7p9qviCtdBVN2DYG2tl2hb7aGZ3b9jiZ
uXLWA3yZ0rTBaseR+5fbn+1tCrpeu/NnvUgIY9xJ/F/V+DTFeJro3/pJ2hXd+xHbmNuBflVZ4i65
fI/C5uzzqKf28UZUkrEzqXzU3oHATgaGTsW9rMWHTkJmA6c+PTX/eKp59VJ1ASSA9aKHis/oHbXC
ekYc7V0T+5+svFuB6q2sFLFnp5pF5GWZE57kIc1PaJkXjyWtmzPi+PFffDbwRRTtZNm3sgKR7tlT
P7NMg+qjLP3b6pGrK9AalA+3v9ovBc43X+13ILF2Htju9kBpdspGX8LOo2tD9alXvDR/sOuurb54
uSPnuLUgbnxqNehgaM867SelmcofOH0AR1Ktpsa+DanadGNobVcffI/VdtZ633g/VCoM+9DpsudI
revhKaMKqFe28NIiv3hbv3phF4u80dHGnkzq6LhBrWOy36UqSsxm9FXSkpU2+0JfjbV28cLmw+Ii
Fs37qY9NPzjBqPw26y+npo5jR7zhQnBMsMJIpfTB8ZInvcUtN0Uo/vYXW8qPl/GFw2g0ZZyo5kZX
VejxwfBxaEjSoGcKVfunFMfCuvLrlZiLC//imYUk0iL6OBRFU57yLHnANumD1wK9YMf9zSFjMF+n
78BbdmShikcv21D8whlP6YBgf6TtZPRw/+L9XYSY19LF9/PayEAXEoJmhfEZ5qG998Mx7lT/U70K
N1soV8An/H4a4WQpLa1q7aLHbV4rv/UZHlYe4ItzOiByKRfYBieYp6KfngzH28+4dFZfBhYOmdas
Va6ASFbl8oDNbe18RrpzezvG8sPBcKRIRWlIxEhHrYUlbMpV34mwCsWm0sGyKR2OjlRICIshCa3K
ku8iRbrW419cjZw0FAmoySI+dP0F8bhv84AZ3LGo8vsw8L7msn1iGr2yUBaTylzw4QzFzVis+kKn
TZnfFzaSNZ6btgYWAK85l2vFW4Pg/sIBvEnCF6GE/WX7iACXaZadA1PinmXpjJxdFb3Wz+XEYYkM
fPhV62W/dGkGqB/aIcOUlBGx/WTFmFttJDlsYVIPBrrjGg4HzdPYQs48IPFZnKfRnArsw9rx/cSo
R3MLXLr8DVcjP93fXhNLNYAJrgiEIDBz9FOFm5yc5ykb24tOaVk8dXiIKHjGYrW0U8f8H3qo8F+D
Pe4oH+NA+ed27IXPdRVayMt2j1EyI4/hpChVgrZtjIuHEgJvxpEkHMbDCHrb3N2OubDP4HjB8kLP
mJGzeJXEGC9P9BzqOlIrsw/JHlO7lSvkwmKHPjVziAG9vWX+jdIwZHnrDBj+DPcjvjJ9G+HaPq3Q
Jxf6okzkwRrYUER1841eDeibBsvj3DhGbbHT9fyxyIKd2SnbBuvK1mGs4VM4qugKp8FuQp5KWVUE
WnibM04RH0ygOpotdpxjMOJ4lyftqTEzFO+GggSyCxD7t1Yedil1XQYSjwCjQP+ntqGj5s4nozTv
arl6jGt9N2gzU0b/2BT199srZS2kkLOSPjWw1JRG+mpxu/WhHh1DfNofCvxtjpKE6hywhWxjGf0a
Y2Yuu8XcAkWN/ihiLPTyhXoBaqKsNplkHLEh+tcu8g5CYjMd28DH/BZ9CPKc7KY199raTJq1+cjS
c19GFzKbkauZPRihfLLU+KDIzXloq3vJ0c4zQgmB52805F9vv+qFHaNehpz//OKA17mf1k6H0mU7
5K7uW8xKXit9Tb5q/mBvXqsOO8hBWwKAjvBaVT1Mmiq3U2jwZuWO1fTdjODElc5z1zav5dBtbz/V
wuZAwwKXN/zY5wNXyKxGSNJ2lL492QyCNibd1EPXlNHxb6JwRaWJxOBIJIqHtJbwWKXQK3DdcVN/
vNdac+UWtbAk6IWhG2jAhQcPJHyf3kFA16q5Aect0iJFg53imODkEpetjCVl/D2J+wz4Nf2WP384
OMbMT+GpEV14hW1pprVtU7k3Vb21sAvB43nlKy0dQtYMjwcdB/fpTS+BiiG0o0A6OuUDOpp7r3yu
ewS34y+3H2VhjdPlNknUSOmjYiW8Q73puWHhTXfC1xXv6pEJZ7X1kzQfNxk9+3xzO9zC4rsKJyRM
LbF9uKu6gxIIDjqGdQ6LdiUnL+ynqxBCglRHpcmMSEWDYcQNZ2q3gPL3wYRBsdLvms5bucathZsX
6UWSKPok8noEyU/YYmzz/qQzbgmg7I7qTlm7Yy9kYB4NVvt/czGR0FW0yjDEUZacRgXfJRXjo/1k
NrJrVbXtQsbW9kYcTHdBz9JMeAsvtz/e0o2VbcZKoYGPtrfYUUuCOk2Mss5PgZwn+8nI7JdoRnro
Afy/rIP3jechyNRQMj7WeqDtMj3sN4Ez4CVw+6csLtvfv0SETOA8EtFiTGi9K9Y7XWsenNjEg2qt
Cb4WRtjooU3HG41s55gXUYYDXorRboHwcbSyLRYyGTWfTV7+5Wohzi0Usxm1LGPIhJxMjqsghstb
XBdcZzo7zOj7aU0kYenBKPDhcOImINORvl61TJlGP63y5MSxikUYDWJzwpHOW8liS2U8KMpZ+Ye/
ZmWB6zhxUyflL0lsORjlsxo35U5JsWECVFk9FaFfsowbDdPzMIN722AkdeysTv55e7Us1aRXP2NO
SxebdFTBxgHySs4jTAXqwa581eUkxQ1+0j4VaYsLIJXzP0qQc0FLimAe4iezE5zuYsq5BmVayO1k
dpPcrs0qI2LOdfook0wMLU9Fg+um5TTtc55F2bZwOJXHdrV0WvwKlwGFrCvBQZZw+0CacGi6Q9Xk
mGj0UWygJmDJ0YRRdk9Zg54f7lY2Du04Rycog35SwG6srIiFFGaz3LBpIIUAqhOyM6AeMx6mMT91
ToaVaJB87qLxJSuxuZT0var533y/xfa8q1Y4TAsv/SqwkKfpt5aJ6oTjybGL9EvRZvhl6UB4vbEI
PsR6E69s6YUdhkIoOmGAMiHgineQsUEIyM/q8MxUVztk2FVvhnIKTpPU/0VFx+ZCu2OWUZ5FsK9X
d6tnk1xnYLzjoDiVXvdkpGvkh4Vz20bHFSEqqq23o87K7GPHq9DrNOwB3pec5G7p+Cvnyy8emVAK
z9sBlwC0ruiUCFmphDANtDShoOul6cmpzCbAYSyOYjcJLOm9jp35c8fV9SXPK0N5CMsw1p4buaq6
94Oss5cCEDD/eiW2rtuqGbth21l44R3HPjS/ABXA9i8f7NGFNOerO39Ew2Wjy500uEXjjf/Eml/I
77oUUbQPphJkDzRHWpQEczP913ZC51RGia4+yir4i51U1Fx+oqlVlNm0LfiS6piQ4Ww7+d/iekw+
RyogK1z7TFxw97fz2VLNgaYuXhQoTlCECllVbvkTq4rw7i3GrHBNJN2/GGaU/jBs7dloxk2iF/Zf
nLiXMYUUii2d1xnW4J/UNsR81ldxQUxf5aBfO9oXNipNH7DvaPdQX4tQAZWiM/AyvCLYV0F3BFtV
HjVplMNTm5h6v22TyFo7p5Y2K1pa9OcQkOfKJyy8cLIyOZsc/6Rl8FzyGBpYWpfJUw7n5g+tMGhz
/tKvAjZm0QgX7w5WK8kp5pLSqe9i7bHzTcP1zbD9ECIn9+cp6CqU0MhSkAFtc3+Sjkh+6m5r16qb
tPhj2jK+iysrcq6EhK17FUtYknqSlRmSi8m5jQ14PPHEaQs4V29esYEtG1fqcKPeyXFUxjvOW+NT
4Znx17Qt8aLxA+1D0mtYAXpTWpylQrP7e8ecUA9LZdX7OOCtorryYGQfW1n3X7Dtzr8bhQMAXTPz
+jFuDOMfhOSlA3s8fJ+mLSIv+AO3sWtHvXY0xiLnhJ/a7keaD6Xmxh6+3C7my9lJ6f0sIiH0HrqH
faS5TTkYuzK14p9taLZnL2dvuwPCY8PW4mf4G96qc6aXNqV3mTdABUv1wS+3kxOpT9i/jC+WHfrf
lD5gWi/V0vipLDM0CLF26T63vZX8U6JVjlfVbOZaYRKvuIk9DV+D3pN61LErqdybsZfWmxHxzcC1
aEe+FtKknMreH741icK0PtDawxA6MXbCwVC5UZI0pusZdbpSOC0kGmo3zmqbbIN+iXBaozlIl0lB
ACrMu77cqNCnzyYQ8/4wRCXQmrYxzc9eGGQrt9KF48bR6csjmwWQ543HCM4R1lROjXNUzPydk+B0
6iTtn1olshPR08LHhIk9tnhiPysEWAdpqgKhhvJaaw0HBPNXduBSXc+tmr7uf5tdSJpWF/hdr/vB
ueoaWd8m1WQnLo26Ag1vnALuk55T0PUtMzpJQ6+snRO/7g1vdiUlPp4AnN3oclxXBizCYopUrPJi
PZL6fR7jUAkeKjDwKgoZ1ZIKwQhmfa09VlkWJxtwJGO36eOpf7EbTUIETK6/aV0kv0SZH9pbBydm
A/hfOpr0/dWq3UwRTCTXbPzpsWkSCT9h1R7PZogvKEJ90qep78ePdpclTw5IlcbFB0jeQ0ym5vZy
7nAuM2NciO0iHgD/VF7xtUjy4CkaLSVxcS9JsdHIGu/JUhpr69e4QW0siOHH1pejj1NHRYvDdZdH
u9R3lO/NOFXvtMAxX9Uskg1E7RyMvOMMJUK3yxvlZ9Ap+nu/M2Jz4zRmPG7QMzHbXVVpSOAV8Vjd
TzpmrC4IT/1dYrQyQxQlVe+54wDMSXhJa+fd27UOpXQm8LMOZ3s+4RuVqUeWxg70hA0qAmb6Dibg
+9vZ+e3xNkvaOCi6QQuHviMcb80UampGCXrK+xAJIumg5MXe09OVzsvCk9BYhFkwg4N5HiFMknod
18q2YkOZUwLFcJRxgqDr/hevjMqHD4NQlIowkHAtt5MUhuiIVFTppOYJC1r1QwWAYHf7rb1NfvpV
FOH41ME+IWFcI4lvx8eyetTCeGvED30K/OXPgYvXsYTjc4z8Bkdw0HajHxUcg/JG60KMwPvvqMJ9
7SRt+6fPBogAETlkP2yWhljwkHvaqmUueQZbgOG7USW7zHa6U2ol4YMBZOlRztNqpWx9uwyvgv66
pl7cwj3NGClQgwBt3pIjtnmnSVHK/T/+Q+sOrtXz25wHFSjHy2jBXKc9tUK0tvbgh3qVvcXS7FMo
JedMNYIvdVyk32+/ysVVfxFMWCZZrbLO7d4j2LSRRvVc2+PK6G6hf3H9QMLy0P089WNNG0+yMlTJ
pzbxNMCtuTc45lbPIng1SVGMH7ykBK1XFlqlsVKNKnCbRp0opPUJm2skH9fKvoUfRl/n941N7MOF
njU3SXT55BvYORziMsfvfMQ3NN4gEQlbToGiDwS3U9t8X6tTbm18v3ScbSFn1iPXGMnZIgJSrbyw
OdMI5x4/C0ABd2IkmkWqYj2MfpxELQ36cXB17TlOjX2LQWxl7LvwabAMtBRX+gtvl4HGlBqRFNC5
UKvExkaKu0SG90h87puyco047p7HSGtWMvnbnEQUcJ6OQmHAZVw4LPAeRFfMkrNTHXys1R8+uIi4
fDC1fKOOa3JKoh4o2+g62HxTu9ivtjH7dg+RwbGRGdm9ZzhVQ7Mw9pSNJvWpt0tpQ9c/C0OJD1rU
9s+tr0qwavO6S4+qBmsZYkCIleoAfWNwG7WaPt7eewt3RV4HY20UGdBiEl960xlAYZHNPDcRjlF5
kuU7X9fQC/CzaaeU3I1vx1vKYDRMZ2wnY6c3Pnt5bVl+FEBmG/v6FbuIL1VOY8HvftwOs7SWmCvN
dDl0pMEvCS9+nBSvCWPnWMSJ4fZIrRw8yVyDpbxdS9dJZf4VF593qgYZCogFGC9xNp72rPUvYwN1
adxq4dpaelsIEwuxLLSRgP+jmnsdKy45yidKtlOfduZrLHEftTEsfOZfezsdE4tN26nVKfdV+eX2
u3ybCq4jC30/uZxN5HO8Jqo4e6RF/ciEgjmhEnzL0spya105jKN9l9Xyv7cDL+TG68hCOaTGwOry
EQ8WzXP+NdLhm2fV7zCHubOcEG3u+MHo7EObF0e5iF8npztW6fTH6/XqJ5gCnDVrsjZSTQmPFiV6
wgtsnwwB/EplZRu+Xa/XYcTz1rAk3Uha/xxKXTG5so1+3kap7XrNWXbtnZrCYRvqSmAivOwdob2/
qnXXubWhb6e8ftDlz6TLjTx+9hOglFH6bJTStuzXrnRiCpgrCsalwJJg/jE+F/Zmn05j1QK0PmVG
Wz1IXpHtGIsZ77ypTY63V9BaKCH/RlLnJGPXo3kER0HvnF1t9RtzHFcWiZgHfj2RATUHOUpyjsjQ
lSY5sD0pSU6aupmCO793dr6Tn7Ge2Nh5uAKwFjP2HIzcSc2AGyyMJGFTJFWdc+fO7aMvj8fBa7DF
a99PoXlQ/GalCFh6fRehLGHxRyYtlUxHMkoO9U0lfbLbaJM008oVfzHK7MwFn45o4oncjirPhNvl
kQLsPjC9eJPY+pfK/9Pi+deLwxXOVGZ3Cwrp6wxKz84wvQa0eBM1NUOMsTnHdgy21TONT7fX3dKC
wB33f6GETaZ7wFTsDB3FWpVPXe5tlLT+0sTtuyIK92rbrFROi0viIpxQ3E7W0Bha3qHrbUUbQ30K
QOxm9fd0zTxz8UtRmTl8JmYY4kVbKbG2iApoIFEfTu/ruo7uJMnXt01lrlnFiMfdfx/rdyhh5+aR
F6C16OsnX36IK3U7TO8hTrqFQRuWK09uh/vbn+yNP/V/ES2GNHTrOGOF5ZF0cqo1pi+dhjo0fqrj
0Pz0AnS4d+Ykt+Uun8bhSw5+4GlKjO6DJUEc3caTmg/7EQmNyk10JU03WFkbH5PWCRjvKIoPAd/M
dcXF6y79MGU2skX+KI22G/mdcoiKIvs3DnKH5m2B9P3tJ1peFb8fSFiEjjlMphFGwVkvUGEYJO4S
PhYhd05QhBtAJGs38F8MyMs7g/gGhWWI9EAEgyFkRhxk08PgjZUFJVOG5dL6Rd1vqtrTv8p1U3LA
xVNSumHThXs75LLjGpmn7yW5cqKjF+md5RYDb9WtJLlhtj2qee2meY9BjDUo+uvtFyUevvPvBjWK
dB2GI5DshTKuTzQazH3un7qkPqSjHbqWmX65HePNBHkOwv+ddgu3aeo4IW07SqPoo48CZJx1uYuf
WO0Wctvskr5Wzz2u0w9ZJXVfC3noH6oJsy2Pd/nz9o9YelAsyv63xIUHjSQpqydtSE5pqE0u/efy
WPoIgvx5FBt9DK6OiEvRuhXyLG4qZusjcV0kuuzGtlzsUKxfc7ZbykWXUYQEoRSyBQ0CBdTe1vxn
r2y6jV/K+pOKLsbKAbX02rhGMCWUDS6mbz5dBXl+TB3nBAog2g9DzdiltMqvf/HaZnASlRGAD3Gs
hZeOajFazU6j3extJ3tonDU94aWkih0LUzM4gygnC3eIEBRMPdnI3UzA3B+1DKEiFOIlC3kAoP0/
mBBCbHaS5GGcSmVNrW7xg10En3/cxWWpDwHGTm2J67kTYjb73ZgOleKvfKqlnHf5hMIu8z21ncKy
4DqbWuZhSjqcRbT8e5p62jbK9fwvNhSzD2wi7ZnubgkvNOh74Mv0TU99g2hsUp+rsl8p95ZKCURW
QYJD/wI7JjwRhsC2542Rc+yronTbQH0J5eqzFA7PeVsh//unIPdfyfB3PLEfpZuBJOdMjk55gjfb
gAaG+a0DK3d7sS8uhouUKxwVat9hOdFOyalrupdwsF6zKTiAOv9DSw5UrMm6lCrUy5AdoJVeLzqr
CGpQH11ygkW6AUewQT2GEnYtzEKGAAumQ4IhhA22+zpMEOL7WlVgU7jIfG6i4QmK/ufbb2xhZV+F
EPKdGRt6L7cZotKlnW61wvfvpzTxHoa26T+qCKMcbsdb+EIMvbiiAaqmVyYu7XKaUIGpLOhfUfCI
YPEjKrXPPUX0ykqY169QNFzFEdJCjTdP0Nl2xTTfDDZ973yPLYjVPc40ptqfmWwfPD/7iGDRyqxl
YWPNIBmWB1wVrlNCvceHHIpATfSjM90l1uT6+gtg4dE6+2vmfYurw6Ktib/ijBUUIoEUNxoMUeNT
VtqPZj8Ai1szTV/I7HhMIgiO0AkDHZGHlXeGVBZS3Z9CDehA9X5oKncavgep75rBvVHE+9urg47T
0ne7iCh8t1hNcCRUhujch0EfHOqiqetN3QRB5dazeLweIIIudb5RuIliV9O2VDw7PPv1VH3siqqW
D0Phd49pMGnpJsJk9+dYNEXhTolTpq6V8OvRa8i/B2OL6aWHAtKmg+/5UfKD+jVrR5l6MgACt62w
CEGAI81se2OGA+Rx7E98eK61GQfAkrL0Yz52+CyZRtY0bqV49VNZR2rjFmaDAAwCZqWxCTyrQ1uo
NTwLm1eGVttSByMRmEb1KkmNEriTbYZIpmVjE7sFJlxIYqRln7ujM1blJiusHIKtliFVpFX5a1gY
I5ewDJMAt0qlPNjouZ37Gy0xKjgeHm2CNCrb777CrcrVJUAfj6Wf5Qz9LF9/6CCp2JuMwVPrOk4R
e9u6toz6KevTKN6WRYF5E7jQRrkbsjIEBtgmwTmK4K25tsXVxa3pdj5FPjJRByWaWYF5/n+cndeO
3Mq1hp+IAFMx3JIdJ89II410Q0ja2sw58+nPRxkH1rCJJsa+sb1toKaLVatW+INupPtO7rRfGhoF
nps3CYSMLtW05zoYE3/XZrn5tZKyELRGUEWf5396ZLQrFDcLcuWV8XCMmY2qDp/rNo2+B1E0Ka5e
FknrlkjBfy8xDQMIVnkhWGpfj705xZTNnZQaSTYjOYxvmZAoUeu+yv6ZIDPeE72tUxjA++l0I7oJ
Ssv4HJbwundJrVgPQym1ryE6PsJBZR8xhyEzgMKgBz+ZNAAtgG6V0jWDYySJddJtTySu2UvKjwxR
33Lv540R7mN7VN6E1xNeTKNDSX4wM8+ZoH/eMgMrS7fkkyJ24pfFDSltoTBmCeTfudTWX4yqEsI1
+hwjr0L1hOFYaWQ/G70hRTdWLEbT0ftqDE6dqmSxW9STQv1S16iCTRp+gmWs+wkyPhH8FyZQyZsl
d9NjI8z2u8oE9kVXkui2Yem7SdOr33FW1Y/AbHMfQXWl48mK4/E2qGSzA9GcN6XT2Fp0B57DeGrt
euh3phnokRv0SXOr2hPy15JhTE/+KLJvtukP9xUcFSxmUr1+xSoFuanBQxdk7w21jJeOUYjEUZIq
jRy5Ko0fyLFkt7I6eZmjI7yvO0Fkef4u12INTo0FzSyju/KlLaasR5Y2xUOk8thJZ5DL8a2J4lB+
8QK1kndVLYxzYmc9zn90zH6VVVsbTtm31b+1mmbxLgriLLvNy7yPnKzjbDsDNt7/hE2Zv4SJrCZH
NK/T2PUt8K6ugpFN7qLvllBA24WinCyIaeouUTCsHxJvwpbZBnQwmnEe8aUi618lwIntThvq4Odo
hsHnfqhMZrQFT4Frh6X6rUg94k1hlvqT2YFQfNEiG6UxKysUYw9bGGhjUVU4nnu2b5m76wF05XnF
FRhUyVxRYNCzaK3VsaSXKHENZ6P4VcvlsbfboxKI/fVVVpIGVuHVUViGns0i/QHm5XfQDHGxzp5G
6VNmaPtB892034Dkra+DYgcwIHhRyxdOl9BICeUsOpvFM2o3TjOiU9jv63wjCVp5dKjPxTwDAbMA
Hfh9nhXVyIeiAG2dszq3jnaocdJsGzHGjX1b+zroPZjQyfg3yBrv1+lkvx8ye1ZilmREn2VeNtM/
SWXwfP37XPBByE+JMXNjYGbYX3QFYP4FddVPw8kyH5Lim5W2rng4/jIL1akGXiKj5e5uLTqfrUXK
xXuOVyHALXwHlm28HAv1qO6S5Mb2PSHwH5w6x266+xqS2KEajdskUOq3wFaLk4KJT+JUEBA2dnjl
xLxLWBY7bDfCHwhV5mn0K8dvH4cEalbzSSCXfH2LVzMjOh7qXPXSOF8kX3lfKdx2QztZcn7P+PEh
NciQzMpRo++a1bxo8QcdVueag1L2vysu+m5KPlp57VfB2cyyJ2uI4Hf+T/UGU1tzHgUyOVrsHtpf
mTGJYjr7arzn6YMVvNXNW0uPCR0zvs8kSV7aovS9JpIssABMUALI30v/Uz8+lcZLFPz++AeC1zLf
Ayrci/a/bYWWqdC0OZOsSHstVh70ynqlR/sgYik5jGPdHBIb+bzry65ccYXUf55E4b1ysYVIuQGd
yD3jpNXkgLN3XXLuecKvr6KsLDN7h2HQjK60eeHJpw3TwF9RBGeJBJWesC+V9T5LmzC/q0clBguv
Ya98U4xl2LhqWtAx8+rOw62D2gTILgqZ1bHM6sx2u1AoNVA9leQNik2hbsSFtT8V1fnZkIRIfsFO
HuyRdGAsrVPfItg+hsgwWyEPoh2q5cbrRztrIwbN8eGvblBZmn1dl5596mJpwm9q8jV7DyFicluz
G9xS7snOWsjtuzExi1+eZCZvbZtPO0uE+Y0VSoo7Zm3wrzTpidOgGnUXlROYc8uOdnjsTL/bAJHy
MqyKYxCEwCM1f4hcNAOr78ZgxBkd6Da8ZWasnozci3eeUqakIIbVup0YmlfRhs0NLuHeoesi9TBl
/vhsgW9/BC+n/jbyKTgB78Su0jRCV/PyGJmlzv8dJNHsZAXSt+kzFDFQ2fumQhY6DWCDT4kfS5nT
x5551KEH/dSYHNwbmUbyWSf9DTgMTUaQMq9/jeDybj1D8U92nhWJo1EFnRtbRhclqS2f3mCm3GmS
3+2iKQvdpNW+Rspo3dk1ABORV5aL3jxZ5AxAcXAHtZ3MbHuKpUxgnBhM1dFi0lbtAtS7D3FXjfdp
rfX819E8IlZikMlK8ksVNTAStSCmkJLzTn6D8aTO7nfwXIMmjxkSS3CQqlppdl1uDnce2r+PYaKj
L91USnaKdaO4qbvJOgDPJJHUJyO+C2Q0i+uoal5I/pO7okd6M6rycNeSZz60iaJSTzR9dR8PfrRr
7Yy80VO+i05v9rzLz3qoZ0daLi1D1sr/5DFoOA8+g2x5GqXPgxHmx9yMA88xY33aj76RuGljZqmT
DB1/eO83+d1oSClvevgj8GLjmHpDdNSC3nYKkrK9WRq6i1vitI8Bwp5HzyD79uR01/SqBJUwas44
o2oPPtjxL6UH2zAcm+a19lr/RUrk35OvN+TcYZDGB6XPRm3flUFu7hoqJaAhDPchTWXDoUmMAulQ
b49WCCRbjUBn2FPVP8leXT2q3TC+aLLUGY7fWOFdK4r0PjbKkm6t/meOI7qx2+Ve1r8ZqRe9mQj1
/FA7KfnhBTVq0Zlh/auHkETuoUfbZ7UsjS+KFNILMIyI5CKJpdF30Vg3Btfs+uzBbGLq4YzE92Qb
XbrzIPMEJ8POk8c8MS3JLVuR/BBTKx+SccjvabfX0zEyaRjC7OSxcIizgeYGYtAfDHyU7Fds1vN7
Rg44dVTSLIq3EV5XXvdZgHkWmMdfGIOe92Gk0v160GZi0aA0bX0sLNv/J5zq+A2JjjTfqWWrebgN
59LXSqWsOQJSllpK7MkP9/B/QgRJ0AkA/i/L/8Rpz/igS/1ftQrIxMUcOfzC6Uq+Xf+j1+IsBlNw
ZWasMqbU7/9mWS9jufURVgrxqUh2vZjqH1lXxZrjyV21JWizmmL+/QIt0hEdf59wgFpy6vyXQI72
sjq6Y/WaVsh60GjgLnIid3IfIMDcbsT5tc/z3yoHIv77n4r+A7q+LVYciXonxzS+8hJdDVwP+hcj
OujjFil39cf+veCiKzW0oUzgRZfQUPPEcnLaQYe0Rzmw8bsG5+3Idwejq+5CxOsPtpKYe98csQCm
cfTy8a/891+ySNEE5CeYH8zaVK8EY2DV9BwKzx7cXLL1rTRjbZ9nxxiZJjfOSss6TwmhikcSgt3N
WDL78BvoMokX4wpYeCrKG4Uv/qnbInZqlYbS9R+6NtnkDv538fmp/+sp74Y80+VYMs597/FpI192
9Irw7uRBUhw1z8p3YZMXuziporuuVDCK8za14FbzCdzXAdNifkjV9v6PMCPTjJPJ0DBhpHm1y6s8
IIbLnpwdr//clbyYX/vfhZbXSa1HYGmBfK4rxNH2uWVXt3KL+OaTLHeKf+NNJuViE8rx/xA25nLU
ZA5oYFi4OFCqyAs50XXpzExcvR1Fnt60E42mWkHj+fpvXItQfy211PD3lTzWGj+Yzl6RqONnzVOD
4D4aUvGzidpoY+45/90X1Shyrkw3hDwHxPdfrlJRrw30TDoZgxTVpyAqLe8RpUOV2WTF3C4C8MHD
6ciZOnSHuIEq7NAQHcTGPGD1BM2XB/VjqoslLA1MKp2SMbXOczmyB6krv8gi2CIvrh0f6n2GvAwM
gVUvfq0feWAwrCrCkflmkj1HSnFBsUHf/k68LQemC6zf3F34e7FFNNRQbymLUbLOUevHrjU09j7s
U6CTo6btwKx1x7E3M6e0ZI9uXoZ6IZhKvc33VmqGGyoff8yzl98ZrhiQNRspAGs5RU/ImdM41dKb
Ykh/AAMmb4fGBy2xEQX/2VMA4d82mVY0biFxqxw0dXz/1vSD6CHqk/RnGiXqK6Luoj4kUxuXnAhT
T3Eg8m3NHXvJFo42oI7oyHadfuqEXj/5edzLu3IczR9pidJM1ejtqRyVMNirVVp9Rq7X6Paxr9S/
FHq+z0jbWhutsYu7xGSJNgtEXE2H0rOcuXeGljQjd/Rc6+1epMEunAEyk7f/4JVlGdDOM6wNFZoL
+bMwCkf8KmL/Bh1AaV9Grfq5V8fEzdNG/eijPi9F7wEvNMiFF2jHyKOdovi5gMke7xSrPdZT7tBv
dzopPoXJ97ANPhqPWBEeAsEPPgOa8ovgXuR2PY+9pJPke1DFfcBtGNhk5+tbeNGSmldBmYsIi0TL
hdqxrY1TMQ1ydA68m0mqdlzVnRG/ys1HVY7R+ZodL/gXJwOgx6KL2U4mCJlh8hFXIxNJEBzrzf6z
pVNlXf9Fa2dvRnqgls4IF83696EVfqlRp14dnIvM05wqtB48mwQTyu3G5b6IavMvMrnddFLoHyz7
shoe9H5pIJoIsBjf3ihSXY9ifh9qneGKWa+ef7QFKFn5XrSLZEDE89E3lzerDwwzHAbBr2tVD028
+DCK7lUPonuE6jZO4GWSozEqhtY+q7aBu11upc1QLfATBWZeeerG2wTOcBfs+/hL5xk7qzlOku1I
4YY818WTxKJwVOipk9QgGbd48nO5CSDWg6RigHaX5tbcpT1ePyIXmSNLzKBbmS1kDL7sBTMH9YSC
VsDN1LZsYKFnu1DXvimqFD9kaRvuhsFQd3pkyhs7unI2Z7idZvAGIjW4fG5B/U6yOSnSyddkV9Cr
MdQRGFe4kYZfvoH8QEtFolTMCzFweX8H+jzxe+a03rlRJHMHGHHcgeNA6K9t60NeDFHuQFz9FVZ9
gkoywyMJRIWTBuLfbojVjQu5dmS5+ZqCbDEkp2Uga62AuahFi61uXz1b3ndK5U7mg1dsoTdWPisY
5/9wzjGQXzaI09kTJaw6+0Q9exd3xpcEsw+ns+kdjMZd1tGSqIqNL3qRyHGAFNIazDGgripLpFLQ
y5Khhl56DhqehPuqZ6L/qkMYTva0MZ0p3ojXa+vxphq48oLcxGXh/ZfVbShL9liXZ2H8VMzQ5ZDt
47qEOfbUyFhcDb7T6h+/kTg5oEHLPAGFg2USIw1Vq0okU0iAttKxLMwfQx5v2TmsXA2uBT+KTwid
c3ntQQGUhm/gI29mw2kaukfbVL8wT91A969EF5bBKQu0MyCfJcKHp6DsAkbo514pDkyQT/Bc3q5H
l5V3gZyExwcFUVKFZW7vGQlHc8Lep1TqU1V3OxvwBMZEkAcPfigdPr4ajXYAXehykVsv3lX09yI8
fcr+XM79axzaKvk1t0/Mi2+Teoshu/aRZhNjRFIhyJLhvT99WS8ZtMtEes6Nek+MvAXeexqi7nT9
N619JGoSkErzuA7e4vtl0ljkownCFVnbaZf49X1XGhvsgdUlBIYSAJR4vJdAKOyuOjOeKqRb4uQT
Y/9DLrb0lf6kNO+Sf41kh42aiRe82MuelyUJcnlekZM6wjik/xRHiRskMs49lV7VtjMZaehhmIR7
lBMmcOBpMDfFftRE/phYRzM8DXrcbjwOK8cTijPkON508xKTbXm1NU2lj89ZXYyNi4949anwY290
QZX0+17Px1/Y6CFcd/2jrq4L2QVt1Hl4tzw7rdTaPVgS89xV3tFMxOROIVWtHnfWrlO77mFACWDL
I3HlMxtgFMGeo4qJXuXiwKoT4KQugYta4Q299zK1u0nQYPlx/aetPDzQ4iFQ0BCCY7vMBFstUQI7
QuKP5/i20r9r5S9T/u5Vb9WwV6Tj9cVWnlML5Yc5PyJdp/R5fzlAHGD8gAj/OVXTfVy+FvatZhWu
Em3hKFYuOwZAzPAU+msc5MVCsKEDW4778IyWTDYyGwsgCdTEPawgIiPciJpre0i5CFwDKB/v6CKO
DaHatrMbyUlto0HsqmrmQsXhYMOB8NAPYbAR6K+4TRmfp6rcrLZWDsof667/P53zrv/VzxN11KZh
lSrnAab0VzljjhXwNGzcgctWLRcPCjZ6Gig2igvVjtaOpcjOxuCmSwo0DIVykooANNJnj5I97fTb
po2/oWZiv9Qt2tfBTEjf+BtWPisRFQ2HuT6Cr7DYaCmJmSdJWXKjSFX2SEg3DywCXjIBJXb9qK58
U5sOFyQtYg1Z6GIphpqRBHMPkFpzx4/DUMGEKvhZ6tJD1N8V8c/ry639Ml51AKEq6RgYlvffsI3V
QWql2jozxTeovrJOfwL+CNit1YLpy/+wGNbJ6p+G1oUM0OiZ8qR3FuW5VSINoGqu3MY3YeJ9PGEh
oujYd0FioV+4uIWa8GnoJnQKE8RL73Pa9wdw88r/8KXmhBLEPft3kcY2VtaPmRaUQGnHXeY9Vv4d
Xa1d1j+KCb3Jje7n2ofiQBAzIX7M5p7vP5QxVlYKdFc/ARo8FnZ4XxjyORThxhu/kisDg0flGYEF
+kPLN16AgWyYISvnAv6vmwB5OileYTplUD72CkoY1VQpt/i2moND+9d0r5+QlUD9bnn1/a+cgrbU
kEQRp9b+6jdfTK93pOYu27LmvdxMxtX4Yc1IC9Axy8CZKbig+VZvnOx4fDP77Htnl0c56jbO+2WA
hDyjM3Jk7ohSz7ITL4mqiOS6C88FQowUUkNy8ItsK8G83DPa4XBL6BPT27jAulm9ZSZekkjnLtBq
OgAF2I9crY+BXZa7pA2VDwdDGkX/AQpytShQ338jBqNSVoR0pSzOvY1lY5G4qvly/SCsfSHGtcjY
mogwX+gOoWbnaVLtm6e0Fjc+vNU5EH5i9vnp+jprm0e/k7ScOhtzksW1ktTSG2kkaqcMORceM8es
bkMAwM30UUELLDaAYfGd4OaQRy6LDlFIiaQwYr0Bphx/JToFhzT2oKqmjbRFJFjbPRIeZsfIel0y
pXPZjr1Om9EDraEdVaNrT4GJtbgTq9WWifflgyWg7+kMFMlQ4fougq3CzF6ZJBD7UioK1/Lr8JTk
2gB91dbuQvBi+wlE9a4wx3wjJK59O7ItSh5y1UuJEJT0x14vBkzZK+O3jx/czrfbpnBKIdWfRzw+
Nw7+Hwjg++JEgKPjbUZkjgi5bJb4pRDgG4zkJqBV9FSMFRrGJd3SU+o1UrhHd7E8dqAnnoU2VQ91
E3mPowfo5WA2SpjuUrqrBcBubfqlqrH0rAZGjMGkVJsNtueiyR3Q6JZ/UNR0pmO00vg9D4a2dDWK
/H2qV6GBTHVf3dZaZz+OWdcpTqdH1lOR2vxHpW60em+MRiAc2bc7TGxpTP3GmrBvGSZn3a0sM99/
9iT6r0PRKOIm63W8Yjs9RCS4pnA8I2JZmK6ZqsN9FGgD8CNINo+VgbzOvkp9nLLtyejTQ9iryjkz
k/57ZvgqRhh+oRXuaBbiWyrCumK0othMkWf8mEOPG9060D5+4GTKFPyYrdHTnYTF7EvcddX++pWe
r+ziK6lcsRkkC1ZKXqY0QZYzskH289TosXZsRG+d1V71HoZIzU+xl0ufx3jaYkxe4vfIwTHsYN5B
JsH8Yb6SfyXDStA1lsgQipVrvt+9RNlT7YNBVyY3Q+pUOgWZn7y0wzRpbqLUhuzKvS7QhlOUHki+
J6Yn2mLebtQKa6c040EZJbGZS18+76DIOcBcVw0N42UzNZDxrQQEj7SslAI3Gtoiz12E0PLRCQc/
uYubMKtcD9pKeGMhWJMdSsgbDMh7K4L5ROmjubZS2V/zLsuSXVeFw68KCU/YHGlZym7fKlCvPUDq
1T7t5GCLMrxy5VHqQS4JcQGquWVBXMBkiHLsl8/SCG/JfLGTzI2J3ECqPpyJIFRJgvAfj9uLcD3b
rHSREiTnP+KhVUCqOjijfmvmPz58XNF+oqyhOMXxeHlcazVqciMgiPTDFOwG3f6ue1IB3xqYVCEi
yW2n7qMeSPPmkfHTxSExuRT9RLQtDBmQeudOres3HBIZyhVjOG7VTStXUaFnjxAijd7L6kLS29RX
TLLJuC52EZgxuaJbwoxe614KosH1nVx59XBbontIA5fe+bKJGDd+ZBZybJzyQWXeODnNeB6bLebw
yioq03IaesDIwDwv0p+mCpOgG03/HLRfh7J3fX6W1sunD/8WZhAgHZgCMJVbtnYH2Fs2wmYDGiT2
YbLSvZrYOz0sjteXWZl6CPRm4WPg37Qy+ZOzsACf2YbQS4xjlXfk94iOJzLhGnAl1XQH3NJ7nhWD
Y+0p1Dee8LXNJCPi8M9t2IvBVVtUSSDXQXxjhp1607QlXstRZVW/UW62ot31H7sWPGZsv6AEpYRa
3jQRjTjCmRRnY9S1Tuaj/u8N+W6y6l+GMXyUjs0VM+YeGupikCeWkTbHW2HA28w/55bniuS7Pn7O
B1Sxnsduy1tvJQPDtoYUlnHj3J5cPD2AiVpTDXXrJCrz1wiqtWjtszmld5PS4Oo3Y0i3aoC1rSRt
nmXxGBBx696/dsB/AwNhWgMecwnm2mhuEHeP7mACT8+2GLYsetaOKXGfylfVcc65SNNlBHHbICjt
s57YZxuknKMP4JWt+iSicq+HwvXi+p8yROs7au+g0NquyOON2njtRyPjSXudtgJ99vlx/euJL6sA
cUh0V8+BX91KIs+xokx3ohAPSbvF012JnDhWzPAtfjbkisUGE9+abITfcJLNCJ1Js25v0BGiLiFr
cP2i0fZYphobxdDKbUSIcB5bC0FvdvlVPQSqI4CxjFoHGsNOpOXpt8RXGs0tCj3UNsL1Si6ig2yl
PGY/yZwW24k8ugrhAnhrNDzIdbgXY+2og/zZN629l95Dmj2hFL8RV1e+IWqOqN5jeoDiyPKu0BMI
YtHn3ol2mO7iEhmfmtp+q/v2vrfE8/WAs1L/MyoBBcgDjwH3Egvg9fHsCsPoR8vDQnbbbESCvMul
2vh4sqLP2zhj8UjvliU53NAsn7BuPEn2z2xsD4VXuKkwoYa9Xf9Fa9s3ZwwMZ2aPzSVJKqi03tJ7
RrdDNZ0ZAb1EcrdPlOF51KL99aXW7rwFWoeTgVqzuKCqy30IVTNL4vMwabsOxe7CLm8Q2RVONnW3
GB899YX2KQcRIEzwogQj38s+jj5gsEr7wWb4w3lZthILyKCBMUX+ja1I+i1K2akT1aP80DXRRh64
ch0s2r30OmD/XE6pm7JrKZRiRJZhhR0Uq28+m8BjvwM2L05tpUePuioFqtPJHlAEL6nzLYDuyvUn
rVa4jcgcMLteZDapacVelc+qPz6OeMX0razUIyTpjZdxdRkmiLzAVEzy8t53fWMLk7rvJPz6pI/S
EwSEnZHoG3i6lQjKoJIe5iwfCt5t/t//itYSIUXYozBOag420MdqYjjLInfb+CULxsP1w7r28XgQ
aH8wJkAYahGuq3xsSyuY5LPXDbBwuqhujjB83tTe+NHY/hstzQO135cmGMpf15de3U4uCOLS8FAv
xnU9BXmgIId7jvyHKc32bUkrpvQ2IszabnLtBfkRp1Asu1f5KGqq/Uo6g/hEsn0ocyfMimnXJHkI
dab39p1vmhshYG1XZ4QtMx3SKHLt95/Q1rMxAtdlnAsD2QI3LAewsNiD645mmEnk+Nkw3QdWOr5G
edFPztAV7bfru7sSwsmrOEIwKDlJy8jaNSg5sffjuRhT7Q4gRPnY+cmWptxKBscqBDlMTsAILB+K
CWtFEtdOOplm9q+HVqkdefdqHp/0DrV9TX+gF7Cxt2vHhrQUfDFvsMr2vt/buhCyMVlIVpcpXSO1
oNXqy3G8r+genK/v4YW6MbWYNY9h5jke/fBl3ywyQ1+tsdC7wTS1+dV0mvQ56oHqYg/mm+IQa1Wi
nJqh/WTU4QGpjO7IwD8gdxW59WKKovpa1Hp/Pw6JtbELK8caww3gbDDr5/nwIuRVltwqZTdF5wHJ
hER6xuboAJjbqbx/NLyKru/D2lmaszlqU9TSL+pTQ47DslGYl1pBCaRZO/PKbqSoa1+VG0p9SoY6
95rff1VK65HWSTKn/HZ9Cqk9HsqqMx+6YFZpuv5z1tb6c2b/DB8uCuE0g6wx6Dh+xpHtcj12kgJL
M/c3qrb1ZRDP4pwSfZahNaApNgoESs6mVT7XRXln+dO/clj/D8vwVUAE8QQSThc7B5WxLKCtWadc
jJEbpeh4xFYjH9SeYuPjGwfLFwjsDFa+kNK20BqplWzELChBQkQULBmdbDXZeABXNg7OPkBUeMt0
/ZYthLpSBGqRs3SWqDNXm4WZazkAfd1r+v76L1LX7tFfay39BqJRqiw1kLzzFFvmfZQxF3PRkJPQ
TImM/HVohfrv1BZht8uULHlT/MT/AuPI7FDR0JWDV7fFA4ZFfuP4XgtODk2OwnBLq2sMVHFQlj3U
ce71X9Qk7H4nKkIwThEqiX5MBESBPo1hXvZxDPChL9rkoRc5WiC6D03x48eEbgxxzOQtAL+8CBiQ
F/vKE0N/lmnbVnOXiexsjCsEbwR8wmGjXFnbVx6F2QGXqveiDWRBULbkvvDOuueBuI3ScbiVZPFk
mladHwwYVbeWPv0PGZrNWw/mgmXn1sz7KCJ1o6JJsWQy+mXgizNShxxp7W1URyvADkDSPKrzfHSW
N1k8Qe0f9GKutuc27dM9LXr/zlRoItfIqKDczdpNXIp95gvZ9bx+xKzDbFy9EVveCmu7DFpg7glR
/l5MUCcoYAlICHGS9bfG/+kNNz3akHW7t6af1y/K2p3kYZ0hSLyGF1BKNfMlXPZyXl3IM7WnMOXR
dmZYb0SYlTKNCMaoimR0Ba9WVYglmFqMTlIIRRtcUO52ZeUCN+5cLQvNjapw5WED1A+dDrzALFCy
iJ0iUBsZmSBmH2rVPVSYwH+Tx2RLaGJt7xDOI88FhI4qyeK4BLQSonjqgxsUGZqTh76Wo5tScad1
lb6Rzq8uRcY1j9Q5nsvQ6VFgBpGWRDeqj2OqPglxDtFZcNFxUjbYZGtnD/TIf0htJEeLu1aLajCK
XA5IbLPkAMLpWS0y4ShxLp8T2c+PyTBlG1nC6ppUtPQMZoLZMogNQZsr+C3hYqmNvzDveA6a7hBo
4mnIxFOl6BvHY4UTwQyaqgiAEakmLIz38WRElEExGw1URw/Ct/BPoVXuGzXcZVJ5MyYDEyjrDbvq
R0n6OJCecRytXooyGgmgWt4vHeWJloHr9U42CZ7MkWn9cNf7L3ny8U7BbPoEApdgPYOpFsdzYnBX
abO0o6jtV8UL70PTfOP//fV6BLm82gz16YyB+JuL22VZm9uIk1aNFc161yYuaooeHNtUd4Z83ODq
XBYlUM/n0RQNQZqCy1NSjEWcyX6JQACTXE0y3SzunSD9nRVHwEFO3WzB2Vc6Pqxocetm/1Na5ovH
1UtNuowjSD9JsrpfmZTLr20+yqibZG32O1VnrnBt9upTbwvxTzx20X2WK1iR9Qn6XH3UbbxQl3EN
bBd3koQajANgvPeHB7pU3NpinM6KMbkg/d9iFYGQj39PPiROYSDEGfUs1iAjQ9oMZuMZkYGbJFeP
0pS1Ti2UG8vcEtBfOzv4nMz5OhTDC4y4pBipHyYGalWRnByGYPw3L0r1oYs6NC+49x/OlWhf/6dz
hv31xedUK9w4stZWz3k8nhsvPHiVeYCDstGaWPtKs98wQBfKywvyGl4ntqg7LFymKhyPzF3SfVTw
9l3/TvP1fY8qmKcdf3AffKwLk2Ekgvqkrpg86+anUGlRDPjcBrheKr8r6ZNdvlqbGgVr949UE8Qf
HevZofH96UuKRkZYg/6nZKIZPP1Iqx/TECO7gS5HepL6La2oy0ePX8hkbKasUwAtK6AkUUIjq2bO
UW78tqX4txzG3/0i/nV9I9c+19zSmQlygl7A4pL3ipSmYz/SQka0pY/EoTfKl+tLrJ1zG3TAzBYD
ib28U20gzKZGiPtcg8HGmsqwfceWs11ZphtH/PIlnVtD1FZzZ4Mx2OLHKG3X+lonImyUI+k2Hg3v
MHQRFWPS1fbXofa1xwjHha38Tqx8q9l5YG5wsurFKyASuURi1/bO+Acp3X0eZD3Ed0lk6l1XgHhx
KuxMMFvFils+iTCdNKRu7PDHMHj1G+Pe4SfCLPpPlH2aN2QBCJ8RBDDsEvQyr3fSFFl01TMxWDsQ
XE3mgPw0fjMaqh+nwvbSWwMLhJseIJE4ZT6oDKfFzQ7CqDol2S4vzXDiZozdnSFa/RhKvFhPdL01
xUHkRn3GbiUd3CLNIstRkUSo90qm9SE/oBSvil9G5tEbYkzxbDOVXo2pmdp9n6bRYzoIIzyEnReZ
h3jK9RfLC7p7pQstf+ePIIod9B20cJ83g/kllZE5dRClak0nU9v+0ZTzJt4oslcuKcmFyvzV5rhd
HLVB0uI2rXgipjB1xzremRiExU3nmAzOh0jbj/jBXT/da+kUa85usVRpsIIXh65ukjgLEPU8m0Hk
ToYNAgZxvjE5tZZ6iFrsuLS3QMrQzVU/LMc9J1KzRDYCwpCfl/gbRa/iwesKxpJSa+z6vJgOvelj
cYok0PH6z1w74sznGICSgZAfL/KpCBCjWmv0taeqvfci7ViW3YFjuJF/r4QjRp2EbywMaQEu2S6K
jnJjZQxYQjHQPaIBFWFAOW69USsRCVYI0WgGXoEfXHyyccRjOYGkC6F/xAEsCPyTJ0kwSm0/h72X
bIkZrrRcqfyoNIE7zJTgZQmvFiaYwA4HlmqabWaN0NAQbDDs20qKxm9S7Zm3dTK7Rpn+GD2UtiG9
jHqj6sgraOljY1nDXZE1Aikc2tIb8PzLLwvxbqZic4rwlFvOYIMuzvMh8PyzjLIaQlbPipQc6Yye
rx+gtT3nvaby+CPDskzI5cpPtQyjlvMQ126YgvX2nCwynEDbeG7WjtBfC5kLiVZVMgqPSzmcbVSu
isl6MtHV2bj02kr+wbgMyqNGUX/JLGpiyQpSLdRPWjb0bz2CGHdxPRqfh9IfbhJkvX+3lh/sy7L/
akXhjwbk2F7p65/RFEDXboqvY5ndDTGnzyJPYmYbpihVY7jt42ZpMJJzxtkAuNSz70qsfC+s+Leh
d7cQKW5a/BjAO+j1d1tGUwH4oHgRpVbvJj+Iz3mV5FRWSXAo2lLsUr9X/o+z89qx3FbW8BMJUA63
WlEdJ6cbwTPjUc6J0tOfT/YBdrckLKHtveGbgYeLVJEsVv3hUTZG7vWmu5AV7XHitqJHgaJNQwia
I6/X12lRW1e1wN4UpIfmW484c3/rlFpFGRwVtNsBtHG5cy6QpcylGtCki5HCqBEhfYrkn6beOa7o
PA9aW53kDCVlu/Ntty/lPeDXxncG+MW1zuFKVWyJGwoiNRPlAHo1lbKnPOiuajk9Sq0FqCV+iNv8
rleTT4Na7yQyG5sFyxlYERTkkF5ZJpszo20CQmR5ErwQ5VRYDZ7QaRZZ9/KUYkMUReGun9fG+lJC
ncXYIEgjLTd/6RcdWiGkGgF2rFYN6znRC3LcO20scLP7oqc7dOythAnFJxP5KcrU3Jzzb3kxVq0D
1bOK0PD6oBt9+mnx9LVDTB7D1JL/yDUbZTDfNbaaJQ+NJIKvOU/C9j5QnEo+RgaeA25Xdj4w2TEy
CrcdSiW4DFHe4+I2RcW72lGr4iTsrn2IFXT9jia+8vLBVopM/ZpPauQpdjx+KLFu+T5pbErXV2Pt
66gp/pd4tKfskJFoFgd7SMCHSYXxUaA5Wl2kIKq/stFFB3x8KioA38J4Hg1l6B+F3vjxSdIn8dgi
a/M0hM0Y8UKXpm9NNCrtAT356ANAz0zDe5sn9KGJpDA/SbEdiGOBvi2C7Q5eS1/yoih/14FToewj
o20N4ChMJuZtGv3p9qbaOCy5B3EfgEnHa38V350I+zS0DE9yclU+JSEFVw3K4rBzYG6PQ7cN7g28
qWVdrZVQAip58V6LqvyMjSvJWHG9PZX1ScSZQHkQ5ghvgBVyt5UnfM7VoPESQ+seEdAJDhHSXqch
4uR7+1CI6IB+g8+2VhUpTKWRbcQpoVbozkEpy+IaCqRuG7Tudz7QelfOCjoAJHkI8qBZthDJmntM
sTMZOrzpHyJLdE9Ymk2fcywBTn5go72ERsTOXb2R0zIqM0QwiK4DGdnr/ZnS5cuisCuvZq5fmyBL
oCJmZ9wLPmKdg+5uFs2KXn81snrM5GoniV/HCqrCZJlM2tioyodh7sPenhQvKKS7OC9PpdzslFzX
scIQvOEhCcySSMuwb5sU4sZMbJsf861OF07+hJHn4XaYbH079F/oys5ISZR2Xq9ilgZ5FNVOcIew
ff8zDAyreOh9w59lN6f+0ZFLZ/CUOhjGnetj4xmk0UDBQFfhElmVWY0qUfB0mNI7HLDE89DK3UmD
hhy7yhh/tjrEgbM0D06aMeyxPTbuS57fvLzm42Rt4CuXlHiTspyu9DsuvV3d50F8CgxxNYPxmIYf
8VP2qkF/8+c0yeR5AoG3Awm6ZGNmdDdGC26d56OlmDfKMe6ToznaOyfMOjDnYUD1Uq4jI1iWF7pG
08OxKHKv5HkZH8u8ixI3Usa02Nn0G6XXucdIUxpOABZey12vlmZdopSrAMasvtOA+JyMKk4o7XfJ
Ho6TXHwOzW9Tl3mjnH/Anfqca87Ogb0Vu7wu6b1TcOXUnj/0ixtakaAeOUYRe0ULcJGXuxF+Sob4
lIuTY315+z7hATLHKh8PoMTrsSJNicM8lyVPH5vh7KuCD6jBvypl5OR0NR9c0fnBzsdcRyqgYRLK
md69wWPPALTyyh39a5yi5XUw4M4fYCKlh9HJ1EtpVuZBp7JxKoqh+Durw71vvHUEwVnjzYWLAD9g
scCl6URBVXTWFeVTZJGVj42enoJM/3R7bdcxO2OjoQRiQmbOuJ/Xa4sXLEpiuW1c20hcKrXyTGkP
LrU5E9AgpKr/dGwXiTndf31McyPwDFQPbPNr0vqXJNwjbG4F5HzZ4jg7S/CuAlLURd5VcnqX5iL8
EEb11ZD7P7E6a2tnZWo9higL7bWit1YPaTRoyag+rdN/TKQzanZj5HW6/jtw0p9p/XaYJx+GQKD0
CvF/lXanYVLxsikTz+4VGYxQp3q+rP3dO0a/w+5YPyrmEADQOl8LgLkX26w09JIOvnA8TJmSi92l
07NFmfEZ06kMCW1Jx+HodvBt5hE08tGKUKh9rFr5eoyZRI9yDJQ/yhyd/lQGygGp0HeTUeGI5l8r
Q3Gxpz3KbbZzJ2zFCxc7zT9qc8TlcrY2r7YEBLGn98Ep6KpLY/9BmwbwBCoOenC+PdONPQAoEqCX
CbV8rZ9S6pNTtr3wr3luX9OqxoWpPEh2vfdwYre+bnvQCsDdDdA3Ajiczq93s9yWhdIgJnvN1fCM
KvEVkf07pzB3DuSN2QBToq7BI5RC3LIKV9pZb1C1t65lEcAfVOv3yC+6SiftdHE2IvLVOPOfv7hk
or6uWhVixTXEqkC1ogtwhuOktidh7QHKNnbyfI/yrv2HGL0s+UkYl+jaoPLQkcbs0HZp/oRxQvv2
1BXPCKRJyPgUdvTiKES4vhBjUDlXRWqdIzL01aGpp52C3UZk4+RM9Unj6bHugzqiDQbTwds+glBk
V+EFDPDVBm+sZt2Dnonjm0Ob4Th4CYUZmbmYk5Qj1N+JIr5L+sp5lCMn649JP9SU7rpB2uPEboXE
P2tH6YNiz7JSGupZ1DUJdebAwessLC6Ivh50vNZSbeeA2IoIoo+DSVNm9u1iL5VCrSSt67O7yPLF
p9iKzSv2WHs4hM35UMjmvUE/GQjQ6xDHqrDM48SMPJH7FyeXTm1DfV57HpCvuf2d1iPhCYB4Bv8D
E7cCzxZRNSURNsieHKvZA4V87awmcJQmaxIHnAWK8+3x1mHIeLpFamjN1OXll5ryRsrwNQy8rvtc
Dnhlm9+7/j41ME/w91QN1skaY9HbY/sCMF8V7Au5FmpawZClWErHqcIgAj8V44hyqOTKRdkdRtlO
H/3ObjGNUM2dqW4uLYiA+Y4m81/STuRwqjpHSnGaGW3yD0SXQYomzbX09yS8txYVUQOe+tRk1uJ+
A3Xc0pmc2KstH3rub7X4TAk57utD+fb4h0PDJkNoFpw7dbjXkRl2PeoGvRV5TqG9b+roa7RrRrp+
hzIEJQQqlXSwV2gqLU3p8ihy45lR1Iw0N1Lld0ZP+4evwmeVwrS/U+xxys62XjXVzut7vb+pl3Bh
GPRlObWW+9vug6qasho/a7X4UUW40wSB8/32HtgaQ6cCO+tK8vZcvgjjISsMdXKsa2P7d9kgHadc
2dnW67uYv37mBEMNgJ62LMtq01DVQTNEd/gATM8+9JXZu8//WahDtrNiW2FOBoMsErNZQxxQxy/L
KuIy0eLMTZJ7J3tnaomLP8pOXrgxJyo85Ek0T7jJlqX8XqlK2yxU+paV/C2Sctqm7UMoojffXGRk
ZC/Ynaq8GpbvyrGxtQTiVISXwzuHKRXteCjyPfz4RpLLJazT1ZrxgnN28XojISFh6JJA3iVDiiFw
pV4b32fDgFNJVsqQUpXpD2XE/CPbfkIzVq1OVd4NO8/ZrYODtjcgSS5pQPPL28zWQrNUSsOLZ68c
y3ClxPfsND6YnX/tsj2kxdbOptQCa4y7Zk1xlNsGqfmyt69Y5ExXMdmti5+Z9SEDo3Vs1Dw+tpSS
3Uoph50UeOsqoMBLG5UnDDXRxWpjr2dGgQznse4dN23/BuVxyKz3BaApYrV8inc2xdbCIlyCViuN
Cl4Tcyy/yFHHFCdau0A2vcqBKjrFl4LbLWsUnD79j5W2w8ZTVf661xk+HDxQV7YM1I+lXUxPSZNR
5FrreHnpdOLQW4b/aNS28k0d/U5+l+ML8G5M4+Zba1qt4TpNFduH1pTz72QfInZrKTC9ogeZcUyw
H7Mv1B7kL5PR1p+bltQUI9Eq1o82LhgCBwE7MGg50r905VaW7J0NuDYPIIEDSMLmmJ/tqMC8Xjy7
5ClBQc331AaqLzo4VDxdJ5TD8KwXTlIeHQSD3CRNewxeEhkgF+pw6kNhtvZns4vT3zqs3dLNU1Np
XUUY0bXsuB3dDoiuf3AmTTLOhWiRHJEaaCmnoKkD0y3Qa1aOrZrU70rUUA5lr1rv5bFSo4utllR7
xxK8TBl3yYSA6QTfUabPPp1u3w1bpykUYDSK5l0Ccv/13FW9bQQPrAS63BW/BlcfoE3E5779fnuc
rQ1Bc3JmUcOzW8kgCakB3kW32OOJM953JmTxIwUUpX0sAyHjbR6PBYSTyk6/QrgcjPs8qfqdTTLP
ZRG1CuBZJKvpJVEdXcxV1kOR5yFc1ZqVdS17UO8lR4L+MdJauj3dzaG4DeHQQGJb4fAsMycwLNqU
KJQ/tLX2hPDTsefSuj3MxtdDPYf/E7UzHWJxnlZSP+DjNsSeY/2uoCAV9bMdfMAMY2eLbE6H1jlV
EuTOV8fLkBilrQnKkIFBi3l2OeMJ3Iw9PIy2VDR/53xZDYfwy4zxQIuJbGUFAu3MAB86n9OzaizX
0D9jZeaK+q/ba7eKSAaZaRUUHmfRgNXaBTR+pwTPe6qCT1QOjrVhHSBufZOhyRyjIPyV5uNjXvo7
acXqmwHNpGJOzYJe/brtYRVGqSROkXh967haHh8oFbp9ph8ksZOUbcyQfIyEjHuBrbTEsWcgXK0C
HOOdGdamcUiNjqMX10pMm1BSz96bIsNkwwjspjuLERU0cPaorO9chatLmNIkP2IW/iBCeS6/PmEc
jTpeX2i251coCN2h3TUNB22s9GsAYuBHbzea5GqUJBBnkvx2Z4dshBKvZwyAWG5y4OVNJUdUlIth
krzMli5TGn2wOg5jxT7fDqbNYeZuFuItaMstrxDQqYqBRLgFnC69T/vpGKrlByXJ3z4bwA8qKzkP
sqpyVKB7Q6cMIUS0AOpOU2t3BrlbPyhnhOWwqH7zrHC7ojc4k3DXzNBcyYQqAxr2Yu5kt64byxva
3ALxmcuXtw41F6NAuZEUzjKbi5MM0nZnJGEue3LYPSet5BpwXYdij3S4CkbCmxyb9QMHuVa/x+Gm
wdW2yTw5+RMYX0E20FTVeMOeVCs7oliys4Krzc6cOMWgA5GF8kJaFFbCBL06JVAbr8778ejXw884
Hu7MrsI7PdjZaKsYRHECvjkz3JQ2jOghYaoRBndAqqJL4E/j95y3xT11uL04XKWbDIU0PexCwN/r
zrshWc0Qcol6ph9cxHSuaIGRPLlKkx5KY+c22BwMpTyLGwGAwfLREBQ+zJgAP2KhAC+7y7vurKuR
61cnnCh2wnD1VJ4nRsLOiUFSRNb5+rAyG7uz6ipO7swyHk70oC0ckNM9afFVFM6jzFh2dDOI+OWD
PE2MNIgA3hDs2qcQn0Crlz/EzvA05ZXvDmUPCPvN3H3GpIhIJQPIFtCT+bJ48UJoUgnjX6XK70I8
9Z4qFL/dGsHjGqVFzd85DVcXD2PRKuJ2Q+p47USSJ7ocJCiPXH26x8L17aE5yqMY3Xyo7fdV4IcP
ZagHp4Js4letRShX3j5N1guM2BG1Q8wlZ8rKsqpSqz7UxawS1yKJnCfHBlOthnr/NUES4qjkqnYx
gTFeda0WP26PvA4ggmY+MBl8PjgXAdSaaWaG8dwwzSN3iksqwnvF5/V+AA8C3k7jsUIhZFmsDWMb
az6J/VDr1S/kGH5EUvaustrjECnHoCve2i2giA8BCGgwNkjr8liD0J8TZFGMIHFyUePqoyyXbz65
Zu4bMjxzd1FddcG6wOqSvFP0a4rEZyTfWWV51t6s38w88KwByUc/m2RgsQESC6R9XsaRl8Xi3aSK
Zz00DiYI+NsBsD7xuZ7nLiJPjTkCFsPkqdUoXVLoV7X1j3L0fpjMQzhNbhftNFg2B0JmmHOEFHZV
SZ+avuqCWA+9oJI/6lOJWCgeuRbyq1O0cwJvBTWoa0hgs18UmcDrs8NSRr3S+rHy1HD6mieA7+gf
7TzO1gUqIpl/EL/j0OAtusgTh7HS4CUo0/1QRu6oU5sRwTGu38mIUFj69677olr3sfH19ufamBqy
1A6DzqLvdBIXUwtNA/cwStmG4rshh2Iv781sfS8D8wOlhl6nRa1kuXppEGpVYNTza6YBM/rsg6KO
uTDfPhGaKiDheG3O83k9EfyKKgDymeppsVLdg7Pwz4OjvfkhyEdyQPtA28bUYHX29DQEMn2YRX+j
6VDq8kMfJYewDHYCbiO26f5z33NbWYT2IhYmhLynXqpUPEwGUH2gyDWnP8Sd/X0CS3h74TY+D99k
rn9QyaIMtAhuED8Cu5Ik85KyAUw7SlkYHPs4yxCrF8L5fXu0jXijrCErM+ptQ3WtDMbCt3rJ8DLc
or8L2+nRBiv3oGYb6werEdQOgQc/dPm2bcNwKNuSDRvAXNaz+t6yxoMvnEOh77FUNpYPaZr5lQk7
FNbE8rzzraCLrMnxDCtti8NQDeO7Opatk9DLbO/qW8s/0GIA3TaHIAff6nr1u6jI61LRPSVJkaJ2
wubkhIN5YofZJ7D9sZvnIPybcKCYhMPVMSQ/oOgb7LlGblzCVD6BnoELB+ew7DeLEXdt0badV4b1
T7ksPpcQL13czD8YPT5vdpF9eHPgUBulUYVwOaCK5fU1jpHWpb3QvMgsTsZUPlT9nn7+RtY018qR
BKQSSJFnsetUpwt5h6M2X2Sl06K3O2PL7TD/1A3Y9JVS+w28cvzYtKa/kzVtBRFGLWBT5gmuajH+
mA34VuMSJXT9c21MJwftX4CHO6nM1gQ5tub6HyTZVYc0tEv0pVV98mJNaa9tq7XXTMrsS61LpmtD
WgDiZmuHNon2OqabI88JFFIGc4t2XoAX2XcQCRntSurzaJESmB9CrT52Snas0CUzjPGQvl3EgJ3C
SDPgDRzVOqeqzHaKRGt6GKiemlwzT7x46iPd8PpURtH329G58QHRWaKyS69jzrIWt48Yy4DCbpd6
cul/q5L2g+NbhTuqJMH/YaB/iZMkvysgmpnVehDLpfD8loL4KNNKGE92Xhz/yzDUqekJzJnvYiug
xY9USJvZ16T93eYeoqCuzvvl9iAbdwGABMQ+Z7UQ1EwXQSGw+XPkME3ufFPoMWLqhsIRUqbfbg+z
9W1Qo+Mdh27H2ojMTJD118cSkKwjocQeVKGbSC00irHJrreH+udh9arETtGUuw0uwOwqt4qDWFb6
tLNF7WlYa9d0P2jsPXbS8C6S4qNqZOiZIhGtf1Ww6wsalYRyPNaFcir7Dv1W5dEo8mPW7MGqNn8W
Cry8R8mMgIotwjO3815peXMjBaqM79HtGgvPwf/bcjGJ8o13qZYZ1Qe16iEUx1Yb9u4U9No5soq/
7bqGFI0SSUndO8y6d3lRtt97UxiPVVUk1aOdt1n+6/Y6bhwXJrUw4C9YBa9lbvUpq3KnG2EHouj+
UA1yf5wcDb6yZokjLYvsAKcsf+gbZSdWNq41yqWkeJxR6lwre31ONSFEbctoArYXipS0KruxdDv7
EsffJgjDt2e5Ef88LPkmc/eCsvPiq0TyKOWcJ8bVT+pLVorzlOxVPdYYdQJyLrNTNUXmeoUshmkd
FHUeIrLZRIdYush1dzKdylW78lFo9V9mayoHU+kerdr/Zo76U2Dswe221hRlAYTb5qbpiv+MILJP
68QXXljPuEHzWWTTZyGbD3Ki3XV+syegv+bxMmdUXij48wrFC2eR0RZyIAxL5JJXhKPqDUhQX+Mp
+C05FD+CFtG90unVE2LYP5K+No8GlMznMi1tt8A094j4cHWYpGFPGGXjGEKvhKIFPR3EKZahJYai
DWOBOX1RN66Wvk8l/5B25eF2TG0sNlByEBuUXal3LYEo6WjIwVQDcxglU3bL2DGP2SSVx65Kk5Mv
B8GxE9IezmAj3X416PznL273wQDBU/Nuvuqpduog0CYcYbGa/FCKPX/0jVVkqHnHgN8FR7H4tokS
yVaqFbo3lr7euV2OvAwbNOsmziixp8K0NZpCl5+qK/fUqnzdGsNUKCXyHqEVHkAJXiHUHBNHO9/+
aBsHwdye4uGv0iylLvp6/RRJ+DiUDvbV1+pz30SPSELtVEu2ZsJTkpwPZPlMcX89hC73beKEJCh0
5y7yJCPyIOGVUVjmzqG2FQu8wRH6g6CKLtHiA9moZjqSE01eW3ya/M61/fYQQd3kGNoZaSvUUXSi
3siEONsWx2cflxOPVRHfRaNQPBjtvQvIqLnIafY5Rb6D4ND2OkJbY/IqJ/Gaq+Qr6YqyHhE9Reb7
mhTvZPHeEtkFMKBrBOkBJZHT7bDY+GZc1QT5HOs8mRcTpE/qBIrkm1cznn5zSjV3U+knl9KO+o+3
R9r4aDMCi3Y9/+LkmH/Jiw2cxpnu9H6Y3kFTr5/qwgDiIbIPeBy5hpban26PNsfaIklCSx6G6Szq
ABpqMZpSxJMylYHslaV0lEtOQ+2aXZrkXCX9QQWkWk871/rWSkLOBHi1KQTQG5E1zjo+XiSkQQcS
3eSPki7CTx38yWQnLjcHwxoN6SPuilWyJdUI9LYC1aNSnZ6dAa33RLmOZrdzaGyEIkc8DQT6oOhC
LGscjS+M3vSH+M6AwPGukCbTHaK6PCpRh2XUIGGAros9hvDW3DBUnGXwIPejOfY6UDQ/HiASQThz
9A9deZYxNJZ7ZWdmG8chvZP/DTL/+YtonEQXCpkulOfEfzUx2jjD3tptToNjHeXxOVVfrt1Yh0Oc
J2nmKUZ7b9XBH0Xu0bsJ315aw7F9rucSCoAtFhu4Qp92tDK4QoYIqvsix9dLB1z1KTOQa769p7bW
jBIrhag55lZ+7UMeqH6LyoNnj+mxoCre59XOIbG1aMyC8h3/IPG2mE0yGUFYYj7qORJyPdl4Mcrs
T11Xe8/CzXFI38CGzGJ9yw6CM9h5KrIWb/G2c2keAw654zl6vL1gW6Ogx0O1ZUYTrFRiq8zviogE
8loV1tU36ndOKB2C/9IPczhaqUKQe/OmWCxabfVlhnYkNSWrbi9yGTXXxorFz9uT2agL0o6eG+w0
ebh4l8Ok0GbSqRica4GOVjA2hyKWfwZ2f0YQtmyqz7GUPhqZ/HczSocs0v7cHn4dfFAzoIJwuBpU
35e1OZEmTiarWXgXtCZSWGafW+Ip1+Qgf/OGYqB/hI1Aq/PNFsdP0YP3KbQKmAnqrMIJ3+OldnTs
PZLGOjbmYej3zAZcSKQuPtoUAOsUQ6B5Rakeo6w9N833Mph2qnHrS5dRePfZM1VyLTcUFKaMIUVd
eYmUtAc7qV1fFwcELQoKtsZftz/R1pRm3QW0r2iAr96BoqUbnDgdbsy1SZUl8RVWLh0bTLbLoeje
3ifBDoPiO/xyqFz0l14f4aGIG8HzOfBygbaXFo0xwt2quJRa7uygvLaWkUY3NXG6p0DLFkNZU5xm
SaEmXus0Z62AfFIfEr+hhbZzxG4NhE0ayS1l/jWUSm8D7nwlSby88dTsg4Zrtxn/CPV8Z5z5B79O
j2ajGNIRFIuoBy/XDjL5EMW6EdwNjejulKmLLlohU1qc5FNe57/Cyd9VEd3awfNRCCcOo9oVwLFp
O7+cBgGha8qe7RoqEqlYMBqQukvdm4zuJAXpt4Ybchqiq413lVQ6qEzn51RXd/bF1vxJbMDLzcLF
K0iuVEU8cJva92pfyi5KMSQPSKuA0Vcq6VCj4neusX99//b9QcuaWGXJOcYWJwueez1aM1oE5io9
QJw72aY4W2JvblsxxC0gz5mbDTJ+8QybZBHqko4WnDn+0Ou/Bv1rVc/I6T0nxq3tDsYFAAaPlHUD
Mam0UgAoiO4cm2a8i6ajXR+CdPTfQ2NWpp2Md6N3DdIExjK1FiqsK5ZZI4SwK0QbUQrCdQwvzKb9
qgrUs7sgmZz7qNfkqnfbGFXohzQqAv/oN0bTnDInxent9pfcCuUZSzGri1H4XyZdhdmNZCq9c5UU
7U7JKg9j553rdmMInKkQCQeqBw1n+ZhO7SxV6yxJ7vTKKigpF8L5IolC/fLmmSBrhcwT2iRzs23+
yC/y4LIyjKzNMKZQWiGdJ3SePs3mLqfbo2yEJFc2HJx5w601A4WRIjiLo6ZnlZ/k7FdZfZWK+6zf
axhuDkPDEFgUH2dVGZerWLJHot+T+qT/W4s54o4Bj/bwAMPcRBQ2QSVxZ2rq4kMheE5PljQfTADs
tlWeHylxPiq1SO4KSdIG4ChW+0HBcmE4hE5qWa6PiQLCVAlJ+Y/CD4YnlAHFz7ZoyTrrypZ6FwvJ
5r1o+qZyDUk27/tIGwqvTQf7V92Myf2kTfpHu5e+tyN2pFEQdecpJxvDFzs36qOZzIny7Q+2OB//
nRQABuKbusDKulBtiP2hISke2jY9tHUYuU5rtEcjFfohquX0JJdOfrw96OZKci+RZoKwXOlndpy9
wo6cyNPy/kHY2Xkao51zf3Fm/TsvjfcsXV7wIstyR2FPSFNUTuhpfvReq6ZjY3SXXE52ejR7w6iv
dxUQ5i6xEmjzYQb2IJcOtvW5Nqv/tF7/m8ziPhll0Q2VXqLk4QynONEeKnMPq7k3kfmTvTgeEhuJ
WC7H1su1xhpcXy6zEVxA3eRuppBX7uRZS9LTv9+H1yXNPlpJq3aF0rNwU046YPW9WR5qfLXurTge
xSGX+rQ6Jbo5QmeJ6vZnF9I3OeY4cWdXLah66kpDKVxTLbLH2K4n56iiiSCuUtU73VMickAKWY0G
nIt98mScItlo4wMBNwzoy03luzAO1J2a0GZEc0POFF575v+8Xr4GP+0BLf3EayT/W5aMH8XQnm9v
msWZ98+KcVHw16M2QKq/eEeI1kpEVeHAqVWdfMbwtzwWVtj9ou/zbNa4ud0eblFX+3c48AOzTSOw
5GVxhtpA0Vi+lNwJhda6EuvFNR+tbnAnACzHKRrGqxblxpdRTy0OiuKNuhf/jk9Tmu1LCon10OsV
1aNUrtUeFn3WCU841TVSw6Pvl19uT3Mr7rXZH5IsGZXbpcitJkVNIKWVjI6zc7LG/Nkq6gsMwB1Q
5tbH02a0CewYABPLGhFSQ9jTmQVmtKL602btvdNOv4dBOxi7WIWtE32WiQAkR2l51W0PcgoUVV1p
11b6IWdPk/asYDEeQI+p9wD5m4sHm4eXxdyhXuJ2EtEVLQqZ6V0Swr1xhyFxfso40LqSgvTi7Q+1
uYIvxlrEQ1K1WZM25NSxkv9pCPcqos0f+5qnRHuP6a15Uc2bSzkzvmRZAKn6HBCBDWeinnIvNlvX
xAZSod9xe0pbX+rlMIvLQ2SBKDE4j0EhjY1+ljRUuQ/kBNLsrE6r/EmoWfBVMwQuWLdHttk8L16F
/2yulyMvLhQFla+ksfCw0LL84thXq0KHheJH46OjdhTijajN1XiLjwf3OU8UYVZepdfnTvvQpc2h
rPZ0lbZC5OWsFodwp/Z+EaV4jlflbEgvXevMdCP5l+YnO8G4ddzzIKBaTgIKQn1xFo9mXOj0wkMv
jon2Ucvep729c0XujbGIDh+6q28OiXSlspRh/VGb8F5869PtSFj29P//0/xvKotQSLqJYDelwat6
424UT2Yv3MyATJ59tClY2SB4hQCtMf5BMfpcxubx9g/Y/Giz/gUkB0BI//TfXyQedm72BjjUlJvz
oTRPnR1drOq3EVan2+NshrxCFYCrkwr68k2e60mAKlVleEUVyu+7rGuee6AO12wIyk9lUytcdHp1
52tN5t4eefM0eTHy/KFfzFDPVYRTct2kP5AY58jkaPQbNHyajNv09lCbJ8qLoRY7oOnayEwVNb4T
rS9Mz2oMDSB2V+Xv7RZVs0sma8NwyMpqT6BoM1iRxKBuS5VgBWWOBaqlaoz9oDaSkMOik8oRRwPf
3nNr2ZohCl9Us+j6zfSi14vZkaZmdiRHXl57fvyrDcvLEJ4y8UWPp51Dcuu7vRxq8d2wO5/GvEV+
Tqr04TKpKW0+y8mSAxYu6U7FaCs6X461+HAjTMRIa+zAi+gyq8J2g8ByS8wztOFDH/2gi7ETKZuT
wxQKSN68kMt1lNLcROCmabFVtcZTzDa8BrkUnIyxT3dUl7Z2OPUGdIMgzlISnD/pi/jXAh3XuDqJ
vdb8qQtPNcNzO/3Vd3uyDVtriLrTzI6FgLAqO8bjiAFFYOEEkSLRO6Jx7+p5/CQ76DBr8qHU/L+K
Zi9ItgKfOwA/boDLQA8XN4Fd6cFMt4nuOEZQvyjiMLsGdL//w2XwcpjFZTCpQ6RWk2LwzhT6xai6
4YRMzF5ZZSsoXo6y2Fxz6pgoQZB79iSeZfx9o6ijLLUnHbAOCJgbMvcmBDrAVcsOjw1uP9F4cV5j
6k9N4H/QRfyhR/pCtcrjGw/E+XpWKF7O6J41+R09UylwJEu6os9tufZQOF8T3yye/UApP9W21Z7D
Pt7Du67mtxh0GfAxANRR1lGOz046lIusLZJTK9IfSlppb93H81h00EHi8CgEPf96c5kSqHqjhyKX
twkcksx1rG+45+0chatT9/UoS4OFsO+tMZj67to4HbodkHyKo5RjizdQ1TxKRaN86eIqP73949Fk
0njuzm3i5dxqUIamirzZNexUlHW+UYd1/f7OSP4Ujr8TKKvDgxlSawZ0TbmXQRf7uCmqtlZUkEb5
9A5e7BD+rnTfLf2n0Hmo39ovhruEwqgBvwcIyazTuogQvTApEGaT8Ohuuja6t50Uu6kj/kNwvBhm
maZyIeehlBntFXs184yOsXrUnag4N5X5VkOkeUrAopkL4EzEl5bcryJRWl0Z7ODOmqLZpGg0f4Zc
W18lqQzKyxhQvHD7Lhqns5ppgmo9PFLlIJoYJ9k4ykrF9SXquADvxtZ2Q+FbT2puxb9z3Kpyd6QM
CqiCyg1GaTC/c4JO2LRx+nT8G6elPrpPpKEMXJ11NU5SM/VflCDusXlute4pbcWIj22emcG5tuu0
OxoohT5iemR98XnZhijt02Y82PUsnBLFSvSpQvXwiRLTaByjJLJ+OUVtqKdQnYmBjhWX9EEMi/54
PvmycShTGGNu16YQ+vsGy1j+Iwn9PR+D7eDYFmgpYI5eOfmht8MxdYt8qhJ3aOr0UQvkei9LWh3k
lH8oM9CvQO5tlmJ7fSpIiVzpWq7LqNdR/yKbT3TpLPXOzgZdXX7/DAPNBTnA2ZNoEcYdVYHeN63E
i4Mc1UbrEZD6HgBqawwqn9yvsC/WKld+o+lxi2aQl8aTuIB9QU+Hq+/z7aNmcxSOGXp2vEMY6vWC
pX0bjwpYdC/2C+tYD7p9CEenfWsmxHrR70WAGt8UZCgXn6UiBUGTHWhrqkdwI4+xXx59cOHpHmVt
CeGYd+PLkZYHdlkHeplHpeTB6hgfVNnvHpOuN/Vzq/bTH5B/8TWOAIkHgiuwm+rqex0N4A51iN3x
TpSsKomLk2Exazlv/brzs/4KqSsG7BMqXX40IkO7H5PI/85t6WSuDlEwetTMWSKmynRYPLc/8PwB
X1U80GWCXQZplCcgp+8itTFstOKVsVY9On2YgjQPllM+lHXt3R5m2bycFx4k8dy9nBmqSFe/DqRm
muROsgwslYvGML1MkscvOh3N/lCNhurJue38HSZp/ZNOU/IsdVbwNSrG9LLzMzZSkJc/Y3ny+2qT
CL0LBywZKx8zEn3gCV9JTvIsqrSR3Vg0+j08P+VrJyvNJ/3/qPuS5chxZctfuVZ71uM8PHt1Fxwi
gqEhlZJy0oamzFSS4ACCA0iCv9OrXryvuD/2DlR1qxQMWrCz2qzNuhZlliYpEAAcDoe7n3O40n/i
wzgZQWmq5ceRqm3pZ2oHEi3WOiVqAG5t+jmI09UNdOrZxqAbGiU8HDowY+mmutiYjuccslwUIFj0
BXhWEbZoHNCaLRF77WxFZNe1BjVVCQ6SfamnG0PTpGi03pniMa07E60JSp6FXYeABjXdUpn8mZmF
Fg0Fm9zj1I2zm/oDa8AtxlCfTT8NRpOoIfjb0VE9WUmm7+uc17ipkp7noTYCF7SxiWc+SX5jKHI4
OMvo2F2abKNPninAJBubY/k4N1PE7HpjiLXFfzuE/ApvnmYKmNWsFDinQ1P+yCYPr87c96ytct/a
KFCaQXgK0gD06i5iq8a0aJ64ILyCkKGpXJudQ9GZrgg9DQvh8p9FtUnGPrTiAbCBbnv01ywsKm3R
skYUwzkYoIaFUujdqIB51HU3UvqLiBGwOTkMmtNx98kWnsWsSFfMZLCqEiRMnvvOBcj+1iWlFhHI
hkad7X1BET6PM63d6q9ZWPLvAwP8CKNAd94Z90IFIs1SmGYao8/mQSXkWpchSZ2EYNLtN9zmwgZf
x8KdiBI78jqquszwGzXuxRKPQmgIKB9YW38TSRFd9lUL6zgbYmGDwIxVXWF33gGpyiryjKo+gqIB
eLEk22pk0VbHQh0fuwYlt7NrHsU53cwSPTvmE53cqACT5MFIaGlCtTYhfTC3GZzdkDFQhzJhpsgg
oF3+PrMSoQUubRrwliqWdWWhVWMIBnT+0hAfQsbw8prIW+LNbfX7mqAoL/vecPyXBQiVOokYEn2I
s/nOcjofPFhZ+dl0+F4fho2xVrYYh0TWvyRvCKidT32AWwxJm2pNfsTTrrk1tEp7NNL0Z8n1cFpO
RpGn6Y2nQTnRJCn6I6ClC5GfTw19BpeYr/w0P8TrOLJrFO5GYmcXbt5joHoRRZ7FSa2KUOHVnTWJ
g1lZ08bJWDn+khzi3wMtI6xyyDPCkG+N7Sr/opfH1gU8ReV7lSd7AfZL58tlk1jdpjfjLdxN61BF
Qz8DgAAlNCN5FSb5z7Z9/752eANLx4nu74Ul1ALksZkAfWU51Lsxqa+5aj//jVnIrZFO8xxxXLQE
BVCKHJ0xlLvCHiKdVBt+ecU9ApYKLI90j+doY+gBJY42aUjbqrqf5kR/T5u22xV4d73vmi1NmWXA
J48qhpPSs4CYonFZupw3hl3nfQMGvLSIW5F/NiC7q9ZAlFYa8GQVA0EUgTqsh8B6rm90rny+vJwr
fuJkcLkWbwZ3ayw06BQq2Yir34qpcQOzKt0AnUrmzsg082Pm/Gy/2uuEMVuEuGg6xKE+HRM0rPnE
OhfsuAKP7HZUsrDvc29jZiueGtGzRH2hmgD6ksUlzlKlaicLVPOGqkDxoN/lGsNxTu8vL+DWMPLU
vVnACYGm02VGFgO/vId81I515aM2lxs+dtUmX2EoQAFLvu3TYVKqlcSioo15A3GNtIiofsAy+szL
dpcntGqPSIFjlxBpnbebWwxZmsHokoOedHcM5GBE8Cui9w+24u1sYiEl4KAHzfpClfbnQnl5FND5
hzwdEnbIByxzaAaazUsLKnJxjYg57Cu8bKF62AZAim5B56QbX1yQcO/oB0dyEMDU5akrLJ03czY7
sQp238Kf9dazfUgSjXhO0v67zQbzqVLy5KlpbeU7Rx6Hb2zpytE7+QaLowdN36Fwk3nGe2IM8v6R
6T0awF50ULSZ6tfLm7pipSdjLRxz11h6kvZMj3nWq6AypneEjh96TdvIF66YKcZBQl5qS8u24lMz
tdPOFHabuAc20nsc76+mno1+63qxU20xiG2MdXZ/ujVX5wK4rAJPLFE/p8iN1emVlm9lyNcGwmNa
Fn3BJYY453RSXM2JQqD/fHBEfpM19mNjukfD0Vu/rMUGpGTt9CHBY4CNFjEmHiGLwQYIHGjarKEl
W3fbF3uCliIj6RhydFwEqWbOQWEpZsjpUAFNkyl7Xcu3IpPfGfmWp0M+dl9xdeh7X+xjmtouCNOn
JE6qmVm7Vim5gzjVHWa/EvCqt2Uu+o9ATk5WMDegOg9yT62dYEatety1wu2yQBUdVNh0B4qGOFiV
6oag2cpaX0kpkFQ9dwMFue1HIUUGgyZPxL2FLZX68rOmBz2IaZHUqWn+3nIGflOZqvI0jNBw3+mc
64honUygl4w4eQu0SkdjqzAs0ORYJno11b5N74yMtU1Ik3H6apZt+1DpNfL/esGECCmYequYo+o4
Xw9Tmt6oaS5e5jFRTb/NkyTdIdZM7H1COvcTtALdOy5zzuqolI4PQREFcu1GjgqkAhm2NhgsJg6F
K/oGxfJJ/WIrA3vUE7x1wFZe0t7vKuI+Y8Mn0ACUfM72demJ97pJmzzoAazNfHN0hP2ZjLZNo7x1
S3s3c9O6Z0qjvmi5V+3Q2uiaYQIRny5qy5mhe6+eOgZUfZ5NgTJkzYjXcGPcW4R1X+3Mok/zTEHX
Ngpe4CvyvNVR+KvcBIToRltHBREpJtBRxfCZ4RXoKhBMu57BBPbUuU77vrUEn2+avOnNoBeFeFSh
//UBhVokO/RS5w8Wc8YhHirdTP2Zd/ajY7P2wAtW3rlopqz9JM8s3U/Qz/0ykVExfQe82F3Udfbo
+SNIBh8KEEZWQZIm9YNQm4wAD+ba3uNIeK6hBadTzUDXFPFVkNrYAoeveUUYN6xM6lcAjnt6sNEy
OhdStBBM825ITCsCxitW8i1k+MYwr4T3b0IEzRyYV4i5QMjq9IFdQZhlmvPkMKXTFoxw1VVhMujo
QYL4TO/abMySKh0E09HfoDYf5lILlDTg5s9qTcuLGqMAU4zuWzD4LoKrgZKqIwYIeUBEKciLgRRF
wZkPWZONR9LKo+VkoEV41WZmmWCP9Bhopyidhh1O4eHy3bg1xMLjoprr4nHuKVBy0kkwWRRQfefH
5THW7vq36yX37Y0JtHRumZtzDpm+R8+AbEnme4MZUPOYW1v0Oqs2AOS8xBODNHd5BxMXDak4h+xg
qPnO8cg+y5W71KXXqc43yhGr05KAUgkZBLvVIiotRDGiuRBgMFNBHctiwOmLOlIYHs9DLTGmW2zt
a0cJhX9w8CBKBOv24sR2Y1XZhVEmcTNbTiwAA/DNwZr8zmvtjYaJtWVEWwuy+aAIwwNiYeLoqvQq
Zaqgl8qfE0L8cuS+6dwodONBuzoOhNlADAYk5Bk5oFcYTTeXZRY70y6ZIfOr9UBCOn6ROn8j4ATY
68+RZELijRHWM+BmTeW5cadDFtroy2o6GsnQP1bl2Hyf4K+1nV6aW80aa+fr7bCLPWtFYigVkgJH
bVTNOy+xsxvI7VobjmLNMoBAUVEzQRLqDKbYQNICJVHXOUDs8HYQY8B087s3b9FTrln822EWa4jn
eQMITYdWJCCtiqZC9fZra31WM2zcEF92GltTWiycPtWqMaAQd3T43HxlbHrgmsrvPaIVG5axtkXo
05cqaQjd0QF7ahmiKhSLJkoam0kZlnqxI/PGA2TNyt+OoJ+OQPIO0Ls2y4+z2lbhCE7mqBi9PgIv
NIsmvVE3cjir+4TefwRwyOOcdX5oRNOKiYCAYPbmxu8GcB1ktLpOXfZdNNr1pNMtrdnVNXQhqQKQ
H96vyya12hOj2tUjZL1IExR5DVW7/NNlg1id1JshFsbnoGkGbQ5ZFnO0JbcQpbKSO8R+vkF6v2i3
wpa1LUPmHt0zyHie4zcAcu0kZY0bG2Yj7mZQ50UVr71jnxtdJHqn/HB5dmvmDr0BoABAToCWpIUR
qkPOjV5F2s1rahYWWc+PSTvRQ2eM0/7yUGsLKS0dHOzQGUIoc2qNCZQnLFrPxVERRRLWBkujsku7
KIVSmp/z5qll07fLQ8q9Wb6o3g65OAAtWsh03gFwmKBoZczXdeFElv2Zd1+g945028Zirm0eWFiQ
lgflB8qjixmKmldqTwGQUxpgbRK007iRnTyP3tPlaW2Ns5iWAimvkeV9clDgPvyhH+9NCq4jD2qS
giYPf2cwWTUDiPicbnaWwe2o9/DxlhqW89e+5UEKdsC03up7Wja1v2aiAF0Cr63Mzp7d/rwbDTdt
PcigKdaI5p68dr5nLcIPvGBmVfgjqP8GfwT/yC1KHRMJPKzE+z5HC+u1NuP5d82VUss2FuD8iIBt
ApkFdMECTwWavlO7RYMUt6tGZEdhGilavhItFmCcO0xdNm0kIs7d2elQi8sHeCcFYIFcjQvdPE6z
GXau/tMR1skQr6mQN/FI4s5imCYoZOp1A35iaFWQWJu9yNPyjfvt/LyfjrQ4DWi6dUar9tDYW0G6
iA4BL2+BmNlN9YvdbNnO2kkHKBWUNC7QCEDbnW5SMtWt0Xokw1wQwz41dUOzu0nXlR4Eew7jYU+U
ztmZvUF/4Cax7OhnTwkmayL6R3MszG3JSlI1VTVaTguGBi0P5umbUs+BCyZN1JX8yyOtLuubkaQN
vdlAo+x0tdaGJnbU9trWsztwGwVlO+5Jmu7rdMPVbI22WFeroujkNMwkpkoxhkmR90i+2PkuR3uF
r5h1djXyPn25PEX5oadu+3Qxpf97M8USl52md6kkYgA8rX2pMjWwvA2o8epZe7OOcuZvBlFBQVBA
ysGIUy2ZImhd2fctWLU3RjmfClr6JOOsfLcjSFmcaIvbKF4xIzuqjkKuIFjUvhOdbe8LR883nMfq
rfDXUMuTPQxpy61+LNEMN0RTZe5GkX3nkJJo1C32to1ZvfaxvVk7syEKB3pexDbas5PZfDfaSqBN
3v3P2gEenaokRUSFW8MCnm4RT600GTvdONRdG3aO9mVUq7Buiw2XuDYbhJCoOuJ1iz6jhaPi3YS2
9gwxF1gyvau5RNlRCMsO9AKN2ZdntLZHb4da3NwWVaZOM4oO+HYjua118WCReT/o6XvLG7eenucW
LrsJJaQCtDhooFrMSymqbuzGHEJPrImIOx9Y5v2NiB9pAXw+evNA9yiX9o0h4F5MGqeB22XI4s4H
CJgZP+ZS2OpOYZ3tHAStWH0Fdu5U+3p5JdeaQiBsA7IatH4CKrDM2bdDxcpEdcdYd5HNbUFzz6p7
S5nepyQJFUCCiWCBmfagdhCPncluFNcJnV750qpqZKPOe/n7rBiRhEegbRfUpDjyxulKgPlqnEmF
wgj8ys6guuM7E1TWBPl8eZyVTQUBBWBUIFRCX9zy1eiwzM4AL8xjbgjQ+DaUHpWZbaUPVuz0ZJSF
nZZTm6RebRFU48m0o31a36uZ09/qJVLN/dS9vzyplVsG9MRQNcBG4u5d3t6pKK2pczspqVGE3LlS
q9KHoPFe0z7PPL481vlGAS+Ocw4RBTx7zul3qqwSA1qVDlrBAj1PdihZBzXETS8PszIleHvksXSk
sQDUWlwvQ9Ekk14LUKokrnoF9gfvqDXadO1NheOn8yQ+Jr26QfB6HgRJKPxfYy4i1dydx6azdSSi
i4diCA3jnWLv2fg0aIeWbHVlra0jCnRoOUG4BR7FhXNOEitLOhePHZe3Qec18P+OTzp9Yx3X5vQ2
+l56mKR0TaLiCTcZ91mXXenNEwRpQ4vdohAZoLN19/P79nY8eTLeeDRw1KBE5wBAPmX9D/BpfNIK
8lRx88YS7QPPxYblr67im8fFwkyAW50TMYGkyWys7r5vh37PQJ5zbVViq5f23HOcRlUL6+BNxxRw
+kN0M4EWX6/tIDD69fLibQ2xsAnuarnoxDjHIlVuDbuCMsjPssoZaBH7K9CGWMbp/lQ5ZRABKfFG
HN0QWh0RmPUhWbpFZ7W6L39Gh2du1mazQxONqXGjKFaQMqiYkUHXo96oN9ovVg38zUgLVwsQt6ZT
Tdhxr6kSLmHQ0GG9scsgXnPdel67U6GWcyMaVWx4wjUX9XYpF1fWIFgNygkDvWnmt7q7gyJ4AJlm
n6R34KKOLlvG1npKy3lzrIpWnwehluAOmoyrAbK2vWHHamqFf2cYCfBH5ANc0yLk0RTJTkuBB+sc
+0BG972m9R94Wez/74ZZ7BlLsWpNj8s+xWuvBat+kd5yewvcJk/L+TMISDCp24rW18Vp0muAFkYz
c2OV9yMJe0WfX1puVBDVG0r72KFn55AajS3Qm6RolT+hLWtLuXb9RP/5HZaPioKapAHuARxGUhi0
J3nuT9PfukokM/nvE10+J3JRMDCR9E2cmWOgK9MhEVko6i36h3Ub/GuYxa6BTlZrLT4rh0KfVZ9X
46M9qld42AaXrWOlnUT6qL8GWhwsJyUd9QYrO46u3gQ2pJt3msdZlJNHpwzNjpaAvqfviKIMV1pl
f7g8/Pqx/mv0xVErRQ6YYunk8djUgSWc2DReEvVTN3zPUOm6PNaWecglf3Osy9q2mpy44pCVFgTd
FF9JpsPfGALGDwYIPKVRYj0dwvBqHQ0iCQiUc1sL7aFxvqTAImyETqsTeTPK4nLUKVUTylLvoDWd
+qFUB3pdjO248URf8fVQ05Fk3SiPIH5fzAXQk6rWJks52ElxmFOF+HorfEVPH8fWu1WVHhze4svl
9VuaA0JctBqhHRNcP1Kna2GM3GBOP2i8AQF1EXCOwBrNaIXWRhOFeRAnujzcEsOGDJgUTwGUFOR0
gOYumybVCQgAF9DQYzG6CLDFYO8hRTVEIIS0o6kfxh/og7F8MDQ0+wkYXYjLNoBsqrbYSL0s3af8
ImCtAMIaFCUoOCzdZ97VXicomroaNh1p0QHyPIDx1vIoBSmWqCIqcY8qyFV9Zey1l8sLIU3/rfd+
HR7BP1LZqHeccdIqUKip3BlU2eBe9i0XjSdGSHSxcQCXD7XXUUB4gpoK7OmsZwzzUXo6eBAbcvat
c08VtnPMZNdnW6Iba2akg0gR7xmUKmG8p8ew7MfEUghIvaCi5JfZ04g2Rht4SK97qtA09PNrZwCR
jGyqLvuIFzZrEig5gr8QeXCTXQuRHTy0X6mI939+GCABoCUHnRSQ2i0sBEJobpNkQxoPgka9Z0RM
JUHjbIT4ayuHs4fmTJw+jLUYBY91XlOak2Pp4UmbGz31QcVMqe9kyEsbBaTe0OpG9pfntmYYloYa
IjhzpBLrYr8gnmxytU4ocqjshejTt5zIXgp9ek4hcL+xkEu/Jq0QhJAe1hKdqGdvaoUzjwCFqMbV
QMZoKo0pQOdXHTr5LPxZTOComnQzJMh8bUzzrGb0OjTyIK+KznIbT+1ycgoKRAFz4zo13WRXQ7v0
/ZykgwBwW7WIz3NVjDvN7NwnG+wpmt9kXPtmpjPPo8lzJyeAijc6xC6v/vI6ef1WyLxJECDsa5l6
Y2ratTyn+THxNGIHdPa4iihtnDfyb2tOBk39WH0pPImuvdPZo6cR+jQOKvzgmmwCFMmsW1U1f1A2
jhtdR6sjgVNQsuqiHXfZjzvoXluwseIx0vLVpB1TkeznequVbm3dZCUa7NroRD/jGLG9tMxsCm2J
StfDNs0PI0g6L2/N2kQgkAChReTQ4FoWvsUpa7PybNBkcjpHrMuOJGH7uqM/mVSGBegSM25JUj9U
9Bc7Y0DS3PVmOGZrzG/G9pZZw6ED8PTyZFZOOUbxcOJAIoLK88K3KPDXDbQFirjIj0W/E2kbtMUP
rG90eZyVRcNSIdsKQg8oiC2zmzaSVipXmRGDze/WTvJodoebKtl68ay4SgkaAQgUwBypJHBqzqBp
Aq6558qBq6N3jWJhVRxy3WStL4noyKHIeNWGbjajXffyBFc8GHip8GaUNV4p/Xk6sqIVjtU6KtCZ
mhc6SvYDMdxudqoHyFe96xxlZ5bzhiHKj1wECJI4DalzRAfApC4sBD3NtmNlfXk0alt/Z7ucBmiM
zhGVZHSnZJO2L8bCDJ20LkC+4WwU9lZOmpRtlVqqUOo+Q7yn9jgyk5V2PGelt886akGjvtq6yNeW
FWldKToA6mUEvqfLKmrwVPEezQOsfEJh5UAYuU4mSEDzj6Dk2inFFnPQ6oAS1oWcK47eclET5OjR
fYlWMRGk1g5C5L7t3lHIf9bVY+X8jdMH9Bimhow8KDsXrsSdrFpH4xGPO5tH7YSCKK5A2VYOyp3L
5rl2MBBLI0eOIsu50DlUhCqbVh6qCwQZ8tmi6dHSBXlXg386UvMmOeZFav34+UERO6PKgsDlXMTI
qyHlC0IKcpwAnPjeZl7/oxcoAPgmJBKfIZIAQn6rpc5WynfNqbkIZiGHiFL8mdEAk20zD7x0R2PO
nyCml96gFaK5ZWNZHUYtKTYScCsnATIVmKM8DOfIOAAjyq7Uch4PRITgVg8LvvXuc9bGkIxIkG0G
AaW6NEuUFMtu6pFO1Bm1pz0ZhyYJIRP4naZF9gQAVvmxhibHTZJr+btMTIblZ47IAghUqaGWDUZE
7L49ctMd8dTOyINdjmpk2EkaIggZb41cdSBumNuBIJr5wZl6HSSrmfguirIL59xjewJhdOhYzsN3
4qUMv0fYPh8c9FBqdLDDnjn1rdHV4jZB/B+AT/LTqLsASptUFYFlULoTFmXBMDLtYwNG/zvdAAku
yT36TVNz79DPBfEp4tFQH9TkMCuFA9GPsQgQTow+c4GyB2PKqB54zYsPIOgZ/aqq3QeQO5iPGXPt
ezS+jRCHHJVIF5VyC83RdkeAawCweah8Icr5ykm67yRXlECZi/EIxVTmBABu0tjIeBa5k2EenQ7M
YIpqlJAu34yqV+5ByJXJFzxq+eC1WVxQ4ODAu9526tguO4nGgHpeGTjtxsFbsRaMgoyH7ALExbDw
K2lNCtuZ3CwGHhWMRGOcdeZGeHKWo0J8IvX58H8p0XL2KlHhvMoxzbOjPtbzwWiqcV82NNmlmaE+
J22nHiyoGYcU7E6xrjYGuKPrDae2Ok1kalEfg97I2RPFy61GYwQhktuTQEmqkHbdRsJlxZXYYO2R
Teu4auHGTu8fUCwRp3InFk9AgqQVOJ0g9tl17zV7I9mwYhgYyAGuBZ+pnREKirlSKOBO0HiiPNtp
swXqySZPP+ZWlYWX3fLKskHhCQVvKaHgom56OicDfKh2WjRlLNR6nzvKLRnIhktcWTYH70YUB8Df
hAhlYYA6wOpeDpKPgz6x+2ZiO+HokaukV9Vk7S/P5lyX2JCwb7z00TOMnNEyseCIRMhmwCS20BcY
cGb4fTdrvtkCecRaG2hbABOikY1WmFcczC1NpwVJMqo+bbzcV+uKBJQChOb2gDe5VjrtLHVqo8tf
U18JLMBoLrMEoNSwnSVV/Dy12WC2jntABJry0K5scu0lLIELFOpo7EuLkeeuaHvjqoSbtnwLnFTq
QQX/OwvAY/AwtCbkwIG26x7LtEzfC9K1vkD7/3twrNSBmEur9GmCkrHfwp1Dk9ZqLeWqqfISWDug
VgHlYxmfj8bUu0VQoYHpg+CKea8MnTntLk93xZxxHg286CGyBbD40gByMNPPiu4cBjLMe6Mpk5uS
6OlOLdstc16zNTALQBQe74tzXhSbV7pBoRhzqNrCR7wYVun9K+W/8vPRGhpUZKwNHhEZ5p+em6EC
ry5DsuRgdDJaCtoeCNYmC0t6f3nxVmaENDUiGLBJ4XwuTaXDrggmmVPb9uA4P+bhZTYo2lC2ONZW
NgmB12vXCS4LNPqfTqhhM7B7VQ/SKq29qlrjUHD1k9hsy12xfKwX7jqIOaCPYXlA7QpNBSAGTuM2
o9BTlXf+lTJ/MG3dp+pxMjd8z4p7k0LYkiMHzTRnKY2m1SZEA2jph61cOYW3r410w1mvDwEnCh8H
ovhl64JoXX22SUaPg2azOGnRyFa1ZfaTJQXcsJDDgwsFtbIMGhbbk9nuwCHETOMKIt9f1bHk1LeM
Kd04qivWhmEQbYO5DInu5XWgmUVRsKLgkEIAVtkefVAqgxXrowGGh8t2vWJvUgwByE280M/TpWXH
G0cDI9OB88qvOAmSgcZOs8VxvPLWQWCC+plj4u1xlkwkHLlET1LZFLPyIVezzp8btLlzrZv8dMhv
DbOOf3piaD2CWwfuDJf30jNUbLDMCVyVR0ZIFYDpmO7zCXrsztCQjYTdymGCTwCNKN6MaN9aJlKs
wVAU4vV9LExCH4FxH8EqnjmZj1A4O7TaaNrgg83cYFTSLdWblYSDBYkuBH1A3QJesggcUJky1Lrs
rIMzGMeheGrKPdPVa2h0hdBs9JEmzbstJa4Vm0FeHS2PyIXhRb7El4w2VDwJZ1XcaWWsZe+a8bbv
t/ZvxWJA54XiILiXMK1l8qZkWi8o6kAHotzp04GUxU6db4fsB8B2wWVTWTltFihnZX4SPIGoG5z6
3Bq+vdOcpo8bu/6IPjLmmyS5IlMfAEP++fJYa2snM4hwVMiFIY98OlbF5rTmORKgWjo/De70PlPT
T53WHy4Ps2IWUmMVe4NmUedsi0BZxQiw5GC1rbK7MnFipEh9s+BBBXp/L1GfjFbs7HYjMl+ZHKpJ
r6YB2zhjlzPaKae2PiUHOpRRLdR9x4t3qjNurOGKq8fVBScvSWkkj93pGjKznROIeCkH1AnuWi+9
VjPty+X1e7XhRSIPGsxwiKDwl/a3CCzcUrHUwS3muKlLRsICzXBfieENj1WmSVgOqarcV1jvlqGo
wBWwq7q8H3Z6grpepKUTRMR1SPU28UygP+RL+jgRUASKZNdMwrxRiVd+R06ePM85GP96t0vvsgkS
636CMCTq7S43oLeHvG2UqRoSbGkzvaeCTxpaQoryKCzRXNeKlni+lzaO4U+uoexp79LbPOkAvtJA
JpDtLfTDV8eazMbgq+COuHLBnYQXALcOaCkwthAbK2aH5DhOETyhpPxapD9HnRPwRlp5nHfudTqT
HejFH1OvfUcbIN20LPfRV3yVdvMfvIb/8W36z/Slvvt9Z7p//hf+/Q3xYovW/X7xz38eovvov+Rf
/Pkbp7//z/1LfftcvXTLXzr5G3zqH6OGz/3zyT8i2pNevOcvrbh/6XjZv34+vp/8zf/TH/7j5fVT
HgV7+e2XbzWnvfy0lNT0lz9+FH//7RcQcr0xWPn5f/xQTuC3Xx7+9b/qfzzW1b/+9z+e6fd/3LX/
+m/6jbCXs494ee76335xfgVLn4dQHNQrspdZerjxRf7Exk9wSyK9ARtHtCE1P2jd9tlvv2i/QgwM
RWi85SEVgNQdvlFXgwH0t18U9VdcdGjgx3+Sbx/EV4b7y79X42S3/tq9f1AwvNWE9h0++xVw9dd5
kxxWiHZdF1c2Kl9AVkvLetN0gqwv8v8d96mDp5/VIoFu5VfqXN81/fTBFaA5waslNqem8Z1B3KEz
IvNtmj2K3AENT4PMUKGp7w1zTKMis/d61/tTDgJB1lIWpTalkV4M30zolCllRqN2bmz8ggUhS9M4
cureM9bdpomJum1hADoOxWW81302WZE7eu/to9Wh7qq0KY3oPN5T0FsMiGaG8akiEOWq7CO6IMCG
Aj5fPwVzCdhL3CzIa7aXLHSWrJm2eoPyeup8KmnJdrXJ/GLEE3dC7Z2mSh4pVo3J6Wq6c7P2Q5lW
SsAoqnFsCLGHD0wkZWCoIEA3vFtUu+6mDEAoycECzpfmG+R83HDqih+cNzvDRj6+pVrEFDBcuyIP
WTGbvleULyZE7MPW8uKJT8M+bUG0Yrbag9s0HwaG2ubIRGDruUTQvwMUAABEdV+PdR3qdvFsNdTw
NTfJfLfF9OYEtJ4OAXtM06XvEpqFvGjisgA+Cu2vPpg/NT8fxbHHXRi9sfc/LOjEYpzTqAsWg6gV
2S4p+AC0gurKW+KNxQgw1TDb+WJXxUdR53iLVUMZEgACoqo0dq2jQzovFT/ACgcYgbCDvHWsAAQV
WKWCgWWj6iHOLJSPTHHzfVXavgrxx/B1UVtA9QLPLIZocDs9sDLlrjTd674xtJ2iN9mhGvoPJeh6
sOCg2BK6DiwcERHXeB+Nrd+M0SC+e6z6VDjs2rJGZZcmDXz0xAF70YxAYJ+oCo3CsukTnw5U9dVE
BARMmCGcax+1uNGQRbwRZevt8xnYWt39XJtgrxun0BlFGzZ80AO9T3d917fBjJJTlTnULwkMtELC
xcudq6Qq0fuklX4yNsjZ9le5CTApMUPLyK4FIJc+T506HKepgLoJ0wNDH8JkSl6qgb2rNaReagpK
IWxf3HRi2OO6KQM+4dOh9fktsaZvvGJXEB+4ytQ+ttvmiZPMFwXMpu86yN1Am9o3euddVro3blIg
DndTJciM9Bni1BVgisaTUYgfLM2nvcN39qwbx4zjjKOx2ToMJkMjvy7CIeP32BLma1zsXLvxIoN9
n7rEu6rAHBQB1PCc4CEV9C5pfNfgAhueIulAyA8Q9gLWLbSnoRvqkDnKU6ulPABVSQ86HBrVzMAR
LMZbfFeOlEyrB4U+fFNVHINxKN2IkawMDaJ9xrMy8UkxN4FKa//VTnjToh/CMYLcNrOgJ6USOOV0
b3Z1mLhdEyuduHIr2h5SpfN8lVafcs2GcuKERPPU9mAo61OkKuS55gyFQltDJooPe4jFfO9UZqEo
0xp+YTE31Dp+P/TKlaeVSZBC3s3PlaH1eVY/eXrOdo2CTFOGxhefgqw4ciGrCBnErQSzvL//8tIS
kg82OweslGDFkYDoxf1uDCD5T90vU0Vv0rxHek5xPkHH4UbtjRAytgicS+UBjoL7KiL118Pzeuz/
39zzJ6HBzcPu8f+LQAB+7T/+fbWeBQKPnJKOPJ/e+/iL3+99TfvVwvUtRbd12YYrH1G/3/vOr0jP
gupbEu8ixEVa+M9738DP0GwNIQFwRHse1IP/vPcN9VfkPvCCf80cgeLC+alLX3rov6wJ1RZEDbIl
QHNkEha82qceHJlQNyMNJCWgKk/3o+mKK7T+fc6gtguNcmWKqPXOzof06LrtfS3k64VY7nWm6B8t
Uhhxx8SWXsyihCK/EyYMsXBJlC+TB/rpd0Lpd1Yz9Ff6/0PYlzXJqXNB/iJFiB1eWWrfutu9+YW4
tq8RSEIsQgL9+sn65uWbJWZeKtq+vtVVgKRzMvNkpr1+h/QcPjU+6yqgz2KvRjru0wGHOwbV1xe3
Nv5+icn/r73+3w42GMtidWH8BhkImGb6PxaZY1zVgJh71BHghYNwzqEVCs+cqWxvppEVM5+TCtkF
f/7ryfm/HKkwqXl2Nf99R6BtSsHPPrtu4AmQEvyv315F87YuYfwbVqUv7UYwt9VQV8aQPO+XTNaF
F/OL9ILtFZUkgnu2+B7udb24wjrr4cN52WkgcF8MAv0T+t5dvNIam8MiUNL0WTnjuu3VEt07DAwI
l8qj6XiUJwsKB7PAvzEFEY1+8SXM5oMKGEhDeI6eW8df1k63pe/pP44jvLkT5BshAju+dK6Km42e
Qmm2YmGNX1qjyH7a2nfahN7BiISXs0BKeT8fmk4chlp7n+ABabnBc+8kxDt4kOAtjVyQL+F32/r1
PUD5CINOYa9tDeOTQQYlWjN7RlrCZ9As58QhWK0bOvtiRY6sumQ/1AkEHRiamjLMf+IcwqFCPPdP
DC0aS0kR8YZ9J43wd3GE6TSDdxzV8iNCDEoVqg8TtC8yqP3zlhCeo1yFcZHIjhCBboUnzHrHiPCb
ohN8ssdk2CNE1xy128LSU9K+kmk9SxTqlUCqBOstYsv6Gryt3+uTJyJebLZpCuqHIk8kPiVUKCxF
9pym/9gJ09hZqEtYjk9H9PYNSAhq7v4a/wU26Xbz5P7pF6123tAdoBStJ++1w3zLyWRJPvGV7MFA
l9D8pg+4zxGhs10DiV7B1/k77dS18TTBmBeSHkwEhGzY0mqDCgixhvcsGukjrPV4lcZDlFB/DKEI
OvhOsSJC4NBLOC8V/Ab2cn2xw6IwP5XlXuc/hGfXW0BbfkCWX9l0EwUJHbofRjoORYF7n/vZ/dBw
BS3Xbvzl1walLwIFR5SxuEFRs1NcFcOG2fp65C+WIZtmShoL38G1CHuEOw+DyceIOdwK0R+RQVuy
ND5Hg7/DNDZ7WNPBCqfuiijqEIa79FcVuFtQ076Y0YBMhqjCazMO4/LNq1a4rgxgkQoV2b4Yt/Qb
AQY+rHQyfRkxxjfCGrEIfc5OLKRn2QqYYszu18CMep/Xac6ZFaZ0jbgDhBxzGu2asGP5snbkrLxp
LtulrSJhIICOef+JePk+d3BS3/XpioZK8PNAQlu2qEfzKTtNoeB3nTnv7uAxEHQvk1PevluKBJmg
sCC7GddtpbN9VEoX0sek62+xLXOuKCgqJVI4arUTrHKmJ1aWHlz4L1Jtw3tMhtx0kFyMpkbFGfGu
3ACA7FLa54NnPkxIumLRg9w3ffQCwl/ekPjr8jb4IWEdm9dbZjFbWyPzFIwgaTmumugOfTAMpyiJ
/6jwWwQT5K4dXQs1RGdkl6PPoGLnm0AfmfaPCC65IP8dlpPDcuf+2IIPcluR6YDkjkPEYP32yOp/
TTboU7qlD+ypsDzzoH0LO3LzuyTNa03gOuTFCmWqj8cmFpdh7v8SEtdnzDqJyrDenWYMHL+F8/YR
uOZ3ADnbI4ztpfUii+kM8hk30Ici6jFLesRduyV64Zn7Z0Ecxt5khubTksSXyXqfrCbXZiZ8r+Aq
eVj6LCtWmd2IX5PdGnXdowvMR/y03DRC5BuklNUSbejBtsztPR2/DYkbYTQ550My3myArwOBvL6l
2De8cKqCEN+fkRMLcHeGUciT8Qd7i9Rc2jrNoNOPPvot84sNdweGWP54hzwF65lAbtHPuNg93cEe
Xj4sk/LhmsTssmHTxbgwctPBHx37+sYiU/UJAqLjOn4nxmIuJSxN1G4nxM2aCvCD3gMr+8vDMLl5
8q5gl3AOUl4afLX9Cvl0DmmKXJ7mQWY9B8uUFDQg3n7Q3YquIJsxs7yoovbkVmjhjefRj+SXjv51
irfvdv7dN4pehxmPk8b09NeaRd8+3EcvKcR2HXwtjiIW70vt0p3gyR6BhKbSePbPKON5EdbYuAHV
93lghqUaY2/KlQr2IZNRPpl+PndN6h0CvsxFT8sYurdkonXBHWugd/G+FowVFoZ1NsdEVX2J0BpP
fdBXAQINgGgMiIQLIVsOO/+jx06O+l7mUe+HV3Psgi2++sOcz2loT1mPUK04G6YXeOVu+bIRaDRg
PZqbGouO6pzEsO1YU4Tn+F0w5j4akEevepM76ElLNEIqj4WLd5lB1ytrtgOGafKJxXEeYngZvQ0Z
zwE1eEdOxl3tp9/IkRHQ4XOZBwOOP5J9uUbu2kR5NwLjKAQj7WKtvHzBh3RkJbssFGw3Bf3O7+dC
DOd4i+gRuJOtcOhl3fBoWbrct+AWJs22w2eaStLR/mPwgvcIW9Id+TXJzoPx6o6i8w478bPGhrhf
Meq2C4n7mW7TeDXenGIJtLpEl0WvIHneNn9Irr6if8e+I+/tFPqXVFMYF3mvHHL1h3y+MEP/rAo2
gxFCfkoGIfh+GM2PJSPf25JkV4L6tkxG9m+jw7E0YpZv1pt/ucm6XeRMuw8i6e0aPpNiMv5RpHMP
dxSMRGvYBDcWoxijgFf+Wpd6pO2+5sFnE6R7xLOrm3SRuim9FjCjzm58QGxdio7v12YhgpiH+t/G
xh+Oz3+VzbwDPPa2839eNjfviDXzCUYA7SlexqsHv9hTaOM2n+f0KISDnauN7zOGfqq4Dd/FuLI3
r6tLY4K+kIIF2D+tzXH4q3cejcdg8Necu2a+T+M03yN/FVfq/H13iyY+7aaJ0Gp8osXNdksxdrsz
rch2kGYkFe0zhNP5U3wZsJ10AaUXPAS/GO6O25LmPJH6Mo6h26cjVJG+Mbux7m8TQRA48jO6PBya
/sznYc09zTNU6dSchjBrChxJdegDeXY/vW1Mzq6tw2INqTvqJv1j51a8SJiungKO24dTbD2kEHse
4MDzkSFpU/+TjijifEqGi7NxWZNZfHTjfOVAuhFfhwJyIkiKW4w+9gFBFUDickq5LsJY4UD3+WYP
QAdeBDRpV+QH9DjNG8wU4KO5UG5VX0cGX1Woc9Iu+yQYxtuTgSoXPUH+A3XIafBIVmSdNV8zm3Wh
sJjPMoYFnzBJUyG5hRdJt5h3H35PBVuH4ZLwp2tEMH52CNz7WgDB7nhrm32HdC/8Cii04uaEvLP6
XxJxhiKVee9ePayV6lSFkGR3T6eI5lDZ8D/YsIFM0vUf1cMOuW/rDis0WHIb2vqAeag72KD+PWSx
fJ26DAbH3C8MwLiK15u6CjaoKwyfrwkj2wHk87KTw/SXG72dQ294wISI7L24fZqPaVck8fS77Q0/
WNbMu5rhghtm4QddZ2WQLArfcfknUjTPREPeNp71L6GZyg0BJmUWzuwOwuNcR1v/2TF1Etqbr36t
jqvS7YnGbYzyOwz2qR6/MhHpk8wKO5/FOlJI8KL2M4UbX1f33jusxSw+ET37weLOCk90GXpOlnNN
uxe2zCUU4BekxHR7kjYG7tle+8JbxE1MbfQSu+us1hfihDkYwmf0E2kME/zwl44xRAnb73pXW968
93L63TQSqNK2QmF82Favf8MiX8vFDV4pscwufqR3q40xe+al8jyG6rx+xYg0vYZt1r2FWhQ8FK8R
Sfwj6Cn4CtZzcuqRmWDSoD1EZAv2emXYZimjO7UO7kDHYEJhF84Fr5fwhoahxOJMUPTGcykRgndF
B/8ITF+fkZRYOCGzPfz+UdRtb75eg0ukUF/WT9SLCi/ad10bVEY2HF8BKmkT9zjcMNiB7JrPWNbj
GZC1RG2075C+syNJQ7HHMbkni/hVM8VPtKWXwG4Yjq8RG9DigcbAhu4LDwzpDp9lLtppXF4Rm/g2
98sO0eC2Qr/qYE4eBSc/qsdCOyvKbMxIOQxyuaDvr8Js6b87rCIcRLYpOzuHcCzn/n0YhMvnRN7h
ftK+uxlWLoxdazM3pZcKXjYLAsh6v/ltKWdHeLlPeGf2b2C2+HVIEkx4oALstljuUs4b2LuDAx+2
7hX4bnYCYrnBfjO50VQPPxTUiHS8QenHrlLwD2mQkeqgQb4MQYLHO4AOisRTYTHIOVrTv7EguMIm
/DM1JLgsmg7nehRdNcuQHzDRkFbGa29RYqcm5+M7sYqcjZ90pV797gGKrpxU/ZYS/QFLjRBobdRU
QQvly5oN38qs4EYtBQVhIJNMnUGSItv4IxXoF6POVrPScZWOcfsY6ToXXjCLUnfyyoMhvflGLjmD
ReY+7Tp5idsWeKRf4AIotp5MBD82LicsKO85n7wk0bFp3Jtk84nVWXgiejvYNm3uo/Obi+zd17RF
4uZ7EqLfsT+MSeJKGToMZaxBckeUA6+2mmLo2We//bmXvwjhfd7BmR4xUeGxNV36AiLhYpNQwt0g
eEfVB7v4GfUMivHzgGYHwIt3meXoV2MKI3XOp9N/Die4gKE8CURzgqfpKWl88ZhMuL0on1QRj/8I
zEG9wKgPCdwzlMkTWYCyw0FzPzKApthbm1wAhdEafz8+Z1eW2o/KyEbRvp90taIh/dXhtPOCPAWy
+sNvkf/bte16WUG9bBBsvAjdJEXT/Tu6Ya6WbDM7HFvdGYmTJvP9YwwEau+3w1ZJdBTAYXnw8CDa
OzZp8N06ZU99CvuZHB1gPkH7es3g332f5nqrMLLtFZRYXJie3ejG9JsN3R/DSHsR0G3kLFy6a5ao
r5rI+mWuox00lXKvQ9Oclx4R0wMg80W13oUsIzk1wfIt+mYtkEgeARW5DhjUPtaD91M3sIuMZn6L
WfrdOzldlMG2uWDMsvTCDg/rJug1npd/Xbi2+1iNoH9dXAQ2QgkBS/WLBoi/sH442udHkfP64o1m
RxqUcZNdCA5PR0/gC70iq2cDRpn2nxZ9TdCbFrgzwJGAq/48hToDlkMjjBKAg579o4dz5wc8zpO9
JrzdJ3U4fC08zpMvnF30t0+YV0TSJLewT6MzpAxxkS7jQXRhfdPcREdjE0Du3fat0mT4mDs4tnbC
emfxxPlVT+pd8IAJVgpFBXE/YoBQRSYIu/UJ27t5wtaIYMMzg6AS/18UX0Jt4ovq/sZDfAgbn90g
uQNTF8LtDPd6/A+AtbNwLitalC4VnbWoHMICIJPTJaJFyg3Sg1dY5bkiJlt7Spt63WmEGl7VjAlF
xHTcJeftmeFb7vDcwGREuuxMMP9wHtGh71jEr77041scalqGaYDDvjV79FZI/XNAfHwt/RtT+rum
wXJ3mwY2ukzXWWMhgeaVX8HEhmr25jGvw3UqLbKoHjMCBJCLJlnuxxu5Tsi12JmZjxVU2ilUCMCV
ZJQAcfOTS2xNe8zmoSmsaNS9T0Z1N8zPDfGRIOAWsjc6vkbpQK7d2h2HLtwuY4xIdRa7R0tAjoHK
FNCWW3dCqAV9mh8QS0FSkfAjxZjBi7fW6uHWn82EOPEOzToUTO8bGuxrl2jwBYyfMzrSQ8pteNYy
eUYfYOmnGBg3PUYLJFyP3kzD7xg2EEAz4vYz7gErbUjGKmcmRCEyoEOGTw9oaUHEDtH2Y3J9kWXw
KxLdv+guXR5SeZ9qLy4YFLGfFBwLvESqQLSsZICZyjWtrwnKrh0TfHybqG9LjH26giWgxriwySe8
qwCa1S2CYSePXlxt0uPii2bHmwA8aea9Q7sDtsPj4iyGlMA9mMPmBT56IAPnoFD+86Muq7+bokFW
fJU/pUfiV8W+ZBzUl4GID1mHOBviV01Vdmm6uqIJON5tYp8g594Dp6Kis3yrOjzNJ0zkgiWG1X7B
AxYeaf3aNXyo9MLG12XuRmjuVXOI/bmcxqH5tNn0kuFXHzMs7jMSQiqEiRS2n9sPqu1fM2y3jUWi
TK7wEWof0/NlbdVvE9TePiOEXTwJr09eX1sWZ6jg+HJePbYPR6xRuULpNvrDV7CARZ66CCq0s6ZR
dB3DLr4O7t8RgR0KtpmnCMu8AjS65VE2Pzo6ZmfTFT2qhqurZaUmBzAAMunD5BOXp3PmQ9zT9Pcx
aPNEyODoZumdpD9/jnCgLjkGHbBvKfWRkHE/9HOD1r3jZ+xk66uK4ofaxvaGUvSnVwfDGbENr74I
mlc4lWG8anH3KVnfw2XRD9+JZ5YGByHXq7fIRb/DNUV3HLfZJXG6w06gWCWWC47g7bRM9JUvEIwD
Vf2Lgj17TZL1TrnzfsSCjcUUKv7ypOVc0u0DEpp84ak7s2wtfAESzzhAb8SscLYN55sEjoyEayDg
YLjZoZshZcDo2Vi0wTi+BT7q8iFrXxEGfOJB194I7Edu4fbogMfnRLFkj0Bx+rBhf5xN7AAK+aQM
id2qqKUtChu1FMsTuesTIN3hNquzHoal8OwwoLgOpyvNNOhT5PGe04UmL7CploDDYg3wJggvavDf
eN/G79DGiT1FFRrUbsWBIsMf8FrIdl5iACNDXZBa553RrbC88ZLz1PNwR5cxQgHXoYLWIb0g/WWu
0A7IoovS3Fkq3j09mmMr2YfYGPiWcI1LhpYOCSpuQ/Oy7NH6XnuIiUKb1lhdFKhgb/sd19HeeDA1
6uAZDIGzga5hLn1s81flkhq7WHTMuK3zDQk10JlOcORgzZiPyGXJoMY4hrNZSjotKPmS94ZlgNFh
cF5QXn9bdDwVPDczwC25lnN/gRNmZXo3F8E0vCa1v5Se1/xMMTiRW4ENua0xygOzC0PopeE5vJfu
qofeH9T8WiX0ZEUGSYpPaC6HZo9MYr4bwpUVDWCEc9uyf031fPUbExRrimshLnybQbMP6rdrtks2
75tGwFiADxeRZveoj8swo78FwpuvRNIu5wEAosiGBLYX6tTX7HWIu29IT9odQtpMnaEeRzFUDr0+
jK5HS5KhPJB/amFR73QHxdr0FIuuMEgY2qdBDyC0FecpOvtGuGLzElnEiAcqorEFLRZ9uCedAnN7
WMMpaCoii/6jSWd5tL06xdSGP4cYrsoNmw8QduY8sXLfQudckG65L/Vgz0w9rLJQigzrIUauzths
727CnIDx7LTTsEmDzcFQtQwXmPj3BOTDfsXjVYBOWnxc3VppgJumaXGoecdsJRBE8EzCHgqVHoiR
OyANmicYI0MTPb9gE+jL2ZAS5DXcgpYcEBX+HbQplznTSY69je8yexItbvtgWgJzgfqTjP4F2/kf
4qm1kOOU65CMZSe6GwTtpSAo3bGP3ORo6zPGPWBiDbEENMf26I1byellmv5ZMosBvQYG/WFCYM8W
Y/3hOMHVwZHv8QXZqggXSc08HJg/f/Req45RCnx9VlfaqajEU2nPfi4GwvYcG20O5d1ULr4O8lYI
YOkAT9UMaD0aoPpjANv9yXOV0BpcXOL9HUFDsMH3rrr5lIa/MTw3u2HSfm7dchsoBY0zA7D3YorS
YehAjvS411t9R3oh9AWtemXzdrfGlelErmsshx9NC9Pl6G1h7lWMI3ZL0/8GvEWLeIy/9dCUqYq6
fbYBX+40ADWXq2gEK5j6H2HWAcyVybsJcDzKHnwRaAW89wZ7NIxs9riA9ue2DG3uTVmyJzItt8SE
F4YML91Np27EEiQwECo7g/yfCA3sJaM/5TwEZy7pfQWz18K18w4/9e+on/Z94FMMb7XfiFsPT/Xc
3BQmbA6rqqsY066HANLLfIFJ+Q45ooXsRsRBUfacWezz1Nu63brSQrTtjk1tem7GRkK1I6YK17x+
ZAoCUGMMboECGYCx8Fx4PkgAQPGlbt66jMlKDOYar4tGVpZUpVcn6tkV1NU6+MDAFnr08ECcx6Yr
I5QlB9gFfbHlCbh5624xdbunUwcdzTKlRQbQdpims+7lsgflk0dMrFW0UhR2Ms6wZRF3bJfwLzz7
7CHArO+7AfRLHU4Hb/P2bV/QpkVqLl0c8Nvxm0gVnODdjxkseF2XAxvFyQ3NIxtyikCJMJKvNHDT
zRsD/4X3I6ZGh0PNe303OruQcKJHyEZqLJoOgJcPCVGX0mI27LqMGHm3vL4Yf6ElYLUK7QAmW0U5
K9T2kOTBCh1nOPR0ntnF3qywef5AHEL28iz7PZV4Z5Ly9yWIfkQCdD+OszjXgY/h6HF6QKCzHFML
r2LMY7zMjvWXdpIMwXUuj+ftlg1+fd3mpH1r633rgFbM3avFWB1kz+U8rw0IiKYcggazuCsW5ZoF
w3Fa1e+haS5hvArseU3zOo4v2SgKL+kx1crllwz1Gw53mg9hA7qTiqLdBAJMpP3eugVBdgL1VfPM
9XredRho9V58mAebIs0d9uEInyxd8IxJxO5YxM+etqvatf2L1RdUCA+5TVgXWLBbBn5WPhD53ORI
F4T9LOTKpZdQNPRz+xp3BKiAjW9qmlC3A3XPaz51pVQMuO7SBHmkdFO1mPes1ti2KFjYVxjppXJx
tO47j6PPH8fH5oGKGJiuMMpS9f3ITwoS0HJFamSu2ilBidzLEoJGyIwJzn4b0x+QmV4wXo1TPEMf
R0PykrIFV7nBrZiyqUAPMqH7708+S1AAhbB3fnpFYUO3Ozbq31zGtiRJ0X0k1tvgjjX+sQIUQmfs
LkV2O6oDgw0OU/5ZfUy2fjg8NYlDjasWzi7C5iL9MqXkyD7rOvywTeDgXDJ+uyT132SCOF5/7P4B
HQ5kLy6ooUlB+mXJnRRXHOAS7J7+ifu+YjU1+jo3UeGvcr2gJ8OGXuv25qHHzSO/86vVpGMus/VG
mIatVAZBONJ/eWlx5iHwzY1XcK/gIX+lkHwflDbF0AzRvecyRKPpHxMuPntDg0e8aO802PZXIAB2
mlrDw4ADZW3cr4bTCiNsS5Vp/yP1tMaTqcDNUPHL1kSfec1Praif7KxPLur5QqGWKFRsh0InoGAJ
+ByFnrho13XceeM8F4hEFhcITLaKQaZStuvw1vgDIA/pu5cY0nLf7ZbAONDXIQQCSUiPDOGSW+0l
WCAZ4Fne8Atb6A12JC8jr5NzhIys08r1H5zRohoNWi1Ep737gfDKBVKfnDz3HJ6C8uwMz0EFdC/r
RlHYz12zt1G/Q8yhreBi96cRTwmpD5CHC/fog6Y0EywQa7/70QYp0mUdIrDHN8SGEoxPiuiybMNv
qVDnSDJ1l3REAbh+dHDxrJvomnothVJzW3EGKoaTEwTLJMIdJApviQrtBePdP3xQhzCgYXniUb3L
sM/kxCAOkqsAur8mwPAMJUB7w/pHo6YDwpD/GRM5viQDXe+jwvEO/d/40bO28uekR2Ed9Y8FiYsn
j6u4gEH1I54UfZ+S5UszLv5ACXgXClWO1NC9IxQe2CSUCKf//PSfF9shtmzrYA2SD1b6VbJCSoFR
KX2OjTcdvC3mVzHObD/qjNy2WCVVACQA/WQGSBwACfgIWcKvD1bdStYn00J2Uk/9M9ZGu3f8C/R+
arv/50+2Ze+bDo8N4NCzTSWFoYD/mfSTf2tU2Oyk8nXBpIVmGrooSJIV4ZXRnjyAN9j2ddaYD2RS
X+kar79UHYf5jIzER5IRSHlWaDnHOi3ASplf6vnSQhFThm71z4iPMg9/tH5O/Tg8KklAA/n9vZlt
8r4ODTtABOHtY8PZG2xzz8Pc9idrpoSDDcGPzEvxox5lZRK0Vg7SqZKMwi9cT/wy5l2yAV6s/asf
qeCaLOZEoCM5rUF7gRmRffSzSI5DNg3lli3154IuqtCwszrBeRg1HghfqBPik2lAs4BHi+4jjX7D
vKH56gYHvdc8yZ0OtuYL2wto9sUDYqQzWYSqqzGG8TNdEval7Rqea8TSA7zCH1t4mZTR1sJik07x
K2/jc1ijBZum7i2Iu/BB4vUz0KT7CjNF90BUSIWxqu6LPH9HS3D4o386EA2eMwFwhUgf+QUfifqk
0iYs4GMjvuK0g3g0EPwkXQlduMLf+IVNpH1fk17f9JSg54GWCJ9GpxVSeepywOxRniD/stTwUcUU
6vTFOaKPUo+99sEmXjzdfaBV909dj6J+xTNxjqz1IFWPWmg0lEm+euRXQkyEE6NBTxOz6WZWTJKr
FdsZiPDoAZn/UPmjdqUjW/RgRO3GaPPP45JGIFBUmDOdwQujGbY9X9dbFolHaOW8h1rs6s0z2Ic2
fl7fMABfqMbCQFQM12ZySxY6PbLni+ShQTHv4PfXg18zgBtaO65gFLz1jgcTtLtLnzIaf9/Tme1S
G3AEOGb31VvpmUkonzNKLhtykbGh0rvxpzXGPM9CjhDMfBJ/ovcJ0xQYutRsz/z2skFafm5MSFEj
AWdufcwe/c+XOUnvW5pP05RAFET7EkIuALHBaexSH4NrGUgLmd3ZmLXnQCWXIMSJkrwuJKZwzWWm
gByg34UW2EAQTkg4pe47jUFOorEo4JwF+F0JIM8TzuRmms0uaQLv/p8XP2E+/MDHN5jGLccVKWoW
Z0HRo/fbT81mb2MGfnDqZmhpwDfyLFAXQaHvQiZN6WVS3izcPg8M4zkgXCHHMvuphvCgV5B+0TXw
78Ih47X20ONu6kGT9lV3YXD/z4tb4nfbUYlyvtv3zSeug7g9J+TvqcbwACb4MIOYkC2H6atN+G/s
0vpufzRJ/dd1IHZS2ulT7NxrAFAvf7re7SYZl77SWGEDyBEEinr7Hjvu8f8tdMQJBR3jf+scPYzA
IPwIA68J3hZRA/jv/zU7ECe0H1SaYavjwQ81qPlYdxPEXUCLCnxJc4r1+FfURl6VToIT2OQEO5Cf
4cZR74RYUPVOoMYvapXIKhyh4ICTTpLbItyWe8PherEO9XX15/W+cHGba9btehY83DZuhUM88geb
0dqGovuJAYfxNId/+KzDg0hXBil33EP5DRvLJB2CQ5zK+c4bosuZ0geKPFkh0zXbe4rYPLN6PMQm
mDDegH0qMV70gWyXuhhV4o7ex/Q/2DuP5tiRa1v/IUEBb6YAytEWvZkgDnl4ACSQ8DZ//f1Kuk/d
zWgexr2D9yZvoJCiW2SxYDJ37r3Wt2ZSdqU1NmeUQAuNoKEmU0F/Tap8N2b6cmRNZLvupnO8FMsx
t+u9NNS+MjNtn6SvBk9gMDY/0XKKnZOl57Zyxa3wLX+/VvS01kfO9d5ZHti3utBO4AbI0/711K5a
yMFGwaxE+8mog1TbXr339ETvSOlCHcciXjEiuOxBNV6aWjqFQg+OA5ysKBtqhpirtrcR4J+n+Gw2
KC24tkpkN61VF6FGH3arp2sDYrUYzxRPf0gKcfqN2Tv4q58RsQLTfdz4mL3hXSGk/mRKKu00q1cn
Q5GZu9cN6MUrT/MvRGvUcVuhHdKri2FCTap1TxbOkptcsoJ2pwN5jqwCDE8fMtmHpD9Z/ItKw48r
tVdcFHAj+5WBmpX151NPGQcsuecwIkXUTK7DkcYSsTaU9YUvFUGC/bitynS8SPPR3emid5k5jmGN
ayXlIUE1I+hqu9bNUhXvpWg5MU73fjkle7EiBDWTQJx7tUmQkhHsrNT6tSgN/VyeeWfMut58ffUu
vGoadl1hCKwbrqaFVp3vK9IuGFmjPU5p4683M/CmfQ0ew9UGRBIVsbXV1F9K46gSrX3puIUc3+ty
r52aLpZRH0qblvRg1PONXhcvtdHcgJ7udyOHbNVPyc7WwRymlH5Fafkb0mPrsBJOct5U+k2FY2TL
SdOiMw5HrbQb/yUvxpu8P2mpRtp2WB77rXveEpB26aUNh8s72dn/HQP7/z0HX5sPedB/4zn4UaH5
/Ww64Ef+bTqw9X/iTMJrgG0QKAfIr/9jOjCDfwIBOKUFesAgONL8YTrAUYiXECAZdkPnZB2mafAf
24GGj4GfgCiMGJ6XEZX6/8R38FfbAVHoYBVOGM9Plt625USS1NhkYGl3e9WL6kwMTR796Vr8jYr+
r2byP377J+OAmHR9LjrasY0z7rSqWWHuI83SW9piRjPc//5TvvoOny0Tq26PuH5FmKtGfExpO9wT
0GA+/O9+u/7XbdHqF0rIaWnYMXr5a2BU/2LXZn33+99+WjX/2Hz/c4U+WzxrjZ7hpPn0rCZxW8GU
Hezg3Pa1g98tuxUNe2YXx5Vi9vcf9ylU6I/PO/ks/rTJk821lhTVhGkv04ftK28jUE7Gdl1P4ZBm
7UXmD6hkqPDmmFGH+qGRMoCloFIkt2bpDRq9OZwpbo+N3n2XnfDFY+J+qjxKNSZdRoz86TGpt0Ox
HlNE7/Fi1LskX7/Brnz1Iad//qdv3jPlmH0N02zVt+6+6j3nqKWOPHKCQUQ7u9+xGr54Gj+TuEbU
echpOetbcqiu1xSHTpNo39HHT5fk756X06f+6VtYtUKnsQjJ1u7cY6ufYSUxOdOdm9V17iR62G+e
lK8+6NPC4JDwqbszPfCZoX8l3DsvCbxYGCRoUF9F0zJ+8wZ89UGf1gjqBg5Cai1Cx+0GWrvBTV+q
O9SOT/3g6hu/+c7O9NUHfVomdHCoyk0gutD8si6FGl/QuO844Z6XuTLjlWdu981bdvrb/+4ufVoz
coeZ4IioLGyn/Ny1yJtdKQQLkjQ2QeK9GHr5usyYC+YUdQMiFojfeEHM+eX3n//FN3VOi82fHhI1
0VNoXChThMLeaLIcqXyN695X19LyDqKq8m8ekr+6s/6zmjifVhM6oPls9zq7R0rm/CzztzTITkbV
9XW05nNyilOS8+Q3l/WLN/hzQAJm1WlVTNFD8BRamFrJuCGBwr6shlreLs1qHH5/+b76Vp9WClUs
pgPKQtI9Jk13DorbZhm3dLv27mAwehc5Rpip/cZH+te6+o9rePrnf7pZclKBZlQdqSbC1eKklR80
nM4EzMDN77+O9cUe43xaMwRhj7iwOpwodZAFcYVhnTwXtSJw15sDu5u+72x0oqHldQFriOJkIkpr
OCMdiqOZlujZsZg5zYXFKK03+F6q2OsdZnGea/7gMCAL+81Ipb4dCWCn/5SWxkeQ0GvvaF0wFs1b
bQiJuHcfyKKkjs5mO8XB1ybloc97nMkpp83FPwkAbSMXcYDCXobsjOaVGk+OM9xmYe73zkOXMMSO
J89Nvot4/xf86G9eVufTSldowyCEx7qAEabSLtdkUSc1Huf/hAO+vjYxW2SCI9yxmZJz9ghb4rEK
qo1Ea/alOQgM7KUuftQZzdXHQu8tdU6bcsY1wVC4ihMbbeC55aqBd6Sh4QxsUlclDSCz0ehSWjLd
6QWGeKB5RV9Hs1xq+2rEilFufJ/Etgi9orFeWr2Dxl67E4jidZVp1XlTNqbzDbjpi7fL/rQOjx4C
xWU8qWbneTzmQfas15WJa6U8G9rvPuSLlcn+tAbjJSvKQecU3xgUhAFDdMH8NCj9MZw6+m5W/w39
+ZN39T+vlf1pCXY0eyyWeWpCR5ljRJL0gVhnBuelt0PjNYWYnOI2AGExGiezi/xm7fjiXfvXO/in
tzmwOoIBarqCZkI/TRPdz3rqz1u9uYZjcIbD4MonHwPhQvrN2/3VYvXptpVlhr4n4wsZhX17+iyK
D54vtMXmCk9j2Yz2d5iJr1aqTzdvrsymSesAnsIg1ItTTLkIU6+ceBiRFv5+sfriKXQ+3TYQNyYb
cVuHpnDx9Kf1fp3xhqGg/4ki9pteBrkBf79BfwZpgcSTjFIB9dqDsj40d3KODtXORaXZLRKapYj1
0r4qF8Z38EjGyHT7G5qtb601yU2SGm0RzllSPtM9hVLROG9tsMptY00ZuRpJgmA50deOYdi0ImbU
jl3A/6DkWPaZKKrI1FPmUmYptqrPGeOt2Rp1CFsiK6FOGMveBfppzPSOlrQCQ4j4KkuRiuMqIF0B
8Ws8DfXAv1hUZOalF3UG+TYV4yTAR3W6UYFE6d5ly2ZOpdwElQKboqkcBIQvt6ecY/ih8xr2Xc5U
Ryvxlndm9RwYjX8+puK67vCtmJnFsEMJ/dktMcrNIp3OCqAQ5Eww+x3d+U4f5BPtiV8t5Jio8yee
8fRymsBqJBpuT5VaOJfNBAcO03W6GsUmcACWWs40PgQWg2+rKRGum2oD6gzBYD+2GzainSOLO3+V
JJrajE4FMwyOKwmpXK1t0OKzX/PGf2MQ0SBmqYxtV/fu1rYWsSmL/h48eHONGeHRkESru4U60xM8
GCzE14aT8OqZzVGXgUJJieKB8+j64icS6nf7QuoHQ9TOG+6EQOuJcxatmNCNq4y9bmurworN041s
0hmOnT8Mu9wajJ0PMDzsxTJF9VBh9KiXowf6blPU5p0VwE4ulHWNOf496+wpSs05xxCTumgXiXpn
ZD9hKJbTVZl63cFeS2bvto67pa343NzfWUuRbDEq6K9EvqdxkqNxh7UyvuXT3DJVRCC3FK1xkgnZ
W8NliBjQvzzJVqZ3MG5y36X5m92t9Uktsf6YaSz23CB95M8df6ie4VZv+wTcJHog4aH1NxqRkBFQ
GEmVnPnbDs9WBBEMoW3j3ttTD685NXMoNvxUU+p1KFr5tgbWpV77zSWLfLahg+tEPBfY0Yc+3a6d
4cXST9oYPBvwGE04SEZH+0JJBJuol5woKFis+7mt4tY3iivMXhNGukZs9E7/RX7fjd6Zy8bofBD3
TmMg1bTqm1JHaZOWyO76wJaRpyl9b1SoknIdZIgS8sMYrXfXRU6E+haxMyP0OEedF6Lve4UTl28n
WbIbZPxMIxJ8Q0Nbx+5K89jXAuaxTfsy6Mix7G40D3ZQYUfKErJegiRARYM1X1MTZjiUM4g6teR5
EQpfp15mcVsGgwxbVmh6wjhO2yyXse3yCK5uKjcr7v1oIF00JOGPfiQoJ2blwt+a5fSyZiCcfUxU
l8olWW2yUrwDmizO3Nr0D4Yp3jzrlPhrpnOYzquKsMP4h763zI1wtGJL4/I00vdUqHXyzCENc7dq
ZRK3jr1i4h/bsGoQU3U+JU3aTWcstDVMzcDeawx0I+bmuN9dJzv6oIcvHRrvT1mhnv3cuV8Dbhb6
/zrmtCnjzpvuUkncTKK7rzZp33B8KJ19ZwT+0jMOCMpF8doEIipBo4cF3Y6Y7+Nuf79hnIrYv6ne
7E9HEMPp5q6S5hi21qwjnkvmDarA/2VxDtvjL8V5O4vVFy2dCaMN0qtOOiXsu8SMPJVb3+x4X2zg
9ufThpPiO7HHJkypG4EDDkdqx9sKHmhY6xhxSZ5OI6tsvjlu/Its/HcX7NN5Y6yzkrEH0k/cej5g
2+lY4BE6rs5S77smKXn4q2yP836Po4a76ZUWTAPMcQOSL3/K739/376qBD8dSqykWCxZssWNtXWx
KP9SLr4KM09dIDGSjHu/q8i+qFrsT+X92i9SVmi0Q7Y974p4LziTLZsrFoRlpQD9/deBS/JV6ffp
SSzbGtHByX/gO4n0QKWVot/6fuGpLTgwbXiWBVtwWCE4dM4tlfdoGpcBqkCXKRDgUpslw2hd72um
ocJznty+WIwL3M/2eO/2nApfTLnM9t61heiPRqC8BfE+RbTBRLRJBPopnNR3uWEurEjjjEx8QZ7l
N2E3NZW8sdHxtlAISX8JQSZNj4AyDAQ4lnC8y7EMoDSMYmQAmMqemUjTYXMNNTlV9CbQLPtPosPu
vZxZgvnfEMNv0/PjIJxJ3rGZ50sIJsL95TmD+wxHRYdKYJj6nVmb6smb/G0gsVFqgrcU7kOOT0Co
50Jq9lk9qzQasbBnu0kaeh9pyCFaGk8GHZQqkS1i9HkdT1YVTbPjQplIslj0kdkyQnWgrTWek2zw
NMC/w2laWXfYNEZkTkPNNqXG2vXD3KYo2nRzNaDZNbLFxZ5KRwu3S5mu50OQSJ2Zug9HdWz4mM2k
GQiixegQJjZJyW7mEhHa7yhntBLtAZ5ZGY4DUije064ohv1UiMqLe08ptbX6cVoGbHh9ShFX5oJK
sxZOTwGGf2cjzFyhgufGpZ2/8zJixJZquE/W5Kfd+kk8ezm6nTp4b06TSG8MsjihYIXcwOTKyqr9
0Afrpjet7gxjco6HAUGahS7r0gvAPbTL7Dz0Ms22PEE/pCU/3NL7SNMKUAxFE8bCaym1e3yHP7D4
flBJUVoaaRrqJylE4ZofSdrUYe3pbyU9iYqj/6Fj9giP/2xiQkbIDRZceo52Ne4Z9l1AYzmSr3Kt
OVMa14u4KDGZoXJbL0ssu9t2rspYy9TPzIbfpUGLI5wMoXCq7JMKYo9Yqgg5N/1E/4xq28AZQK/W
hgFHVajB0QiZRW5hpfTcnG5HfZ3ti86xQ23wnpPc63a5J4qd7mhHX3NuskWgIJyqZxoqNm85JbX0
nTvKsfvUJMEzkS9KF1AMXGcKZ2OCrELxu7SEMmS518Z9i2StTNvHYHJ3ra5/IDdq47oupmsHSAKH
SeNdLHO1tzr21G0366j9O6iEaLR4rfY9aSKPjj017K31uGHbRwQu7v1qxRBiudep0+6DAQ+MXMY4
WOHupa5dxdkA5dAq7Et/djctIIRGGQ+mFtyDfbvs2IWodqGViGDBOT791GciavuBoXKTdAsyjQIY
sFXNp2ezplODA2dCARrKEif3BLYlGc1XVwwiMud1BZ9oacEQ1woZdJQn0vAJPHN8GCepdrPwPv/y
2gQFZelYecBksWOwPkl9dsLJmym1VFUFV1mPOXJv4TF8Ze7l2HGi0wCMJcXF/dB7kFb0njakUy+s
v4yUuac97rRYZEF/PRB3vhPBXCMnamU0iBlSXJfO0Uk2Z1gWrnN4Azhxfi2Bn8VQdDO8eUNwOeBR
ibzV0cIeRAL6LAwHpvEg3C6c7Mo5g4PVnexuy1bOOWjYSp8PdeE/4rv2QqfFXst7jkkHTx+wXBWv
WpPR9XAxgU+gF+rd3C91dJIfkTzsRsrhyLuuGoLnlEuueWj8M0JeNoaJiNBTYE24QzvLdX8Z3uk6
O8a7Q1hDTFdDbO0EL80CHcUtTvI+fbxpJ3WiduBI6NB1tiVpjzoirEOeeBunLsiBMJZ1A6JT45pY
2qYjuw2BHrWksDuSmCuMBq5e3U3EWoW4H456WeI2MoqdPWPfndRD3WfrVlCLk3gTIKUh8HoTKO2s
aazLzrTe56L6SPzG2CagOUOsUHUUzM1HRlhIN3Dsymxvg1xvhwowntvmUrreo5bXFhsDmK+WhzAT
Vdwsqx+RvYN41yeNz51ARYCJEc4y7/KlHTj/dRwCrexWtsylg8E55oTeQbGZcYb262Zh2o02uHyr
6GXxxAI/WNZ90jiPA68zvr3e3U9W/cZh6ujMWKYd7xr4pR5CROSk7vxCX47fwXoHyFpw7ALMkNfy
3BHTjZgt1iHrTpu8nb/Yz5XvH2tABaEc2qtMh6QAqyVUJ8oBoeObeu5vqiFlzp6vYK282UK65yxx
XifPa4CTuFlP733r0WZJ2ntjcZ/bwNkFXnfR5dP5xLEqn6o8rAeWNp8qcQNOZIlTSCxPKxcAze1l
UJ24J70Vzyu80MShndqO7vmQDPugQTQ2T+eo6+2or+aLVmbWtSqy66HIjtoyPum4rL28jfOkvzIM
451kWqzoeGI5r6WUF/PLuJY7XsRzO8ALioHrdSJ/Y0S3gnK4OCizAbnDqdWrJTFL6qxDnTwHLjLm
kT4VjB+4RghOjbaKqi4orwb03wi3CI/IZRcyNhm3QVGPW59rv0ncMXsZPau8QgPknI1umd5XTgX2
3zJstNle78Il6+Yn1h4MOG4WazNLCWERtwN6D1qKr7MbbPFIX/gp4SfVcFPKbItG42eXLFeizDp8
RMXLInwMVF7k542986f2AkLQNbrxW9rBqIS9jTJL+0yM6QvpkCjc+rNc1vdu9op+b5splKvafG2u
yXZqZJTq484POkyg3Y1wdRKczWCbTM6N0u59LbtOCP0rkWfEJ6NWC40lTLEu5VV/rNPl2lLbznZ2
nlheJBt/jwA3LNIhwspBkYHk8KrSeIgnVZ7NGiYed4UNa299zHJJYewGZLS662y7sjtkWbmrsnVD
7bJd53TrYPvjyVzEnevN4VIWBjXiw1Brh6JfDotmXc4cx836SJWz8a0yspviLhCISL2rWl9o+SDv
Xky1C/oKAhi8rQJgQKCN9PN/JbI/uFLbsbnxVBxGBb5JBAcsHIfGaPnbV5RbPYfvlMM28hpuT9Wh
puNZY6/bJCqIWQk2KY8/D3C8ZtO1vdQbMw2Obm7V21o2j2S8qm2auhOcA2CcNg6MIB+wRKICti4n
jouJp22GtLuidIH4ieg1cLCXTrsy6faNs/CIWBHqvgfRulhIqJvqepNr14FZUxYbWBExy2C+WPUy
xq+lFSJqG/hyrsCQXZx8LFE2vi1u9qzorczi1Ewew2bqmak1O02RR1yzJ6L+5lHPn8hi2izrdSsv
VvNiBIN1GpU1rRf77XxllMWdM4Bp6adobSc+rwCGco7Z5JB7YFR8vIB0CbwMc+VNyRTD18u9CyNL
uI/FNOLACTSzQSxmYS8pYMGp0PHcRYWzK5eTFLEanJMvXoK47R11nyCKa6NySCC+QNe19SfiH9r1
kGj+wbbKu0bzKVmghISFIEAXoeKKGK7qLwOJjnd0tGmTZckuDYLbIpuutMZ9y0zvBwFtm6bVI2nD
G5cGT52nP6BhwrI711vYE9kGtoW3zTGYhVoPXQHKDWJ+NOh0XVs/Gtp+jpeCA6jXN3Ga0P9KKqTN
Sl6UmE/I/MwjVFMYLho9OYxz1UWeOaYxGnKSt90h5W51F83S42NF3Lr0u7Xpz21PvWaa/kRdelNm
1Fq6bu416QC0wLArbbf9UbZwaesZEAui7ResMR+2ZTbYIogsRuCeYoWcrF/wI4zY1lsv9Jdqg68l
iAxdexN+k+71HC3qunrnIGZo3JTOrlvQiuokqYUJ0UqQQkb/TMNVeqkT2rCGKKx4gCvHiciTfZpS
8Tj77YU0tfuxaY/GPD0M6MqTeoztIH83ffej0KeniqyaaDHoKiFWoClYoCoU2AAilKgnT+CCxjEl
G05mmNCBxXECLYZun3lgb7useZtoAeI0zw+lZ1XHFqn9tufV3uuGsLZNqnkYCBhENUhZD+AseDzx
JtbY4+hdqSDyTe9oZRmVaHruggWqWnGHu2zBZMkC19l3dj2mwPgwPY/LD23ozjNFLhOGwEtqji6G
27Tp1pN4PKveoFWICNPJhZjsa9pAdx04fXuBNmqOP8kpPXMr40JV2WMjnQvbqe6KFD0iVw9VTPEK
QAN5KwVtYCRvqZfaYWs718M6d5u6xXpUL/IDA3rsjWR3Z52MdNc/Ura985uoaldGuo2f3OeTzd/n
Ntg8xvRhcNMs7mCdYahgZ9ZzCSNHE2sEjJVfXjXD9Wh6lDhdq0UtqJczfezrN1I+AZZk1Qtu/LuT
GYLzQ+R6043ys5uZ4MMmAN+DpDbDUjGSkq4yiX/YD+FyxYA+Q4PNf62z2JpBOA4D/41xUm+xNoKv
W+0To2zTGlQwoxWertCwiqeF/cjn4lK+sqEXl0EKczJwN6uukY5WHBbc+FKTm9RP9i7QGo0jbVfL
t1ZMlEmYStB+zowUzOoNJYwRKjyJCR5ofAzOL1Lmz0f2nNO63NgWzgLqRzoBe/gsBshB63KAvB1k
SBCtadwqUdF9hUMzuHPU0EQNJjNcE+swsKVlAGQl0Dj0xD/ThLTZ3r7qCiDRXo2hbtzVU37W5ss+
LX+6yc9CGJd5i1HGqDeBRrR8uzwN1vVavQ5oZtz0bkhZaJIzdjc6N+aVbwT0MVtqOr662wHNop8M
grRzrpn5UQ49ek1H7jjl73qiyc0wL8EqmMDJJp8D1oDByM3RpXsHNXqhtcyXHd6Vyec4HvSbSuvO
RVBvnVIPba+6HVf63SINOyr62VcRAB9MqAHOANcMDefGQXTqNT8NRMUC4Buz2CgBc58XFRXS6D0O
+lUNYr5Sv3BhcYCBMjc/Z/rPEk+svhTbCdBIavT7YXRC16KjrqVXS/oKSm6TmK8WZ7q4mDh0Uc6W
9cDRjcBzDw/4rknlg5NaziP2fz/qV30bZNUVBIZ/7UXAUuOMZvpyYqr1Bo4SNgLQbPV61Oz8vm2X
28H17FjaFjdQrD/S1fuXByvdB7PpXCDBcvbcAD8sk7qNiZDad+5Yhh1lYLim+R0N4ItCNPcIkWKa
aedTy1QQHE2RN2+VNeoYfV0MDSD3wPwntPYCt8Gbtr4hUrkYU/PKdPS3ojQPdaXvct3ZIRr70Thq
C+7iOEyMkSa/2zvr+LiMmPVLFy6tb2wKK+H/gZmlHn92enNsWnphi5FOseefKv6BnqOlnGetHMNC
l/SnGb5tuenLVeabGaqYmTc8axiCTIm6ojkFucT3s3PHrrrzxhEUnn5VxT52Q/ACptx2SVnsy5RT
tFPBrPXnXL+pySOJWXr2a2mgY0tXIpwlmb9qKR4TzqZD0cWlY5xleXfm+cvFaWyhjGA7e82eBhJS
XbExa3cTkCTKYOcMDeP54OakFRj5Jp2MKZKgCENkyEfLsEjgM6/sznkGI8JUx830cFqrQ27o5k+z
4pa+drRT8whXV0oMe6rV1q++79DQmSYjCrjxurniiHLsYd/rwi5jg9Y6Wue+zwTESUW3n5jYVMXz
xIADCVHt0Mkwu3U4K1vfFA/NmBk5pyt0JJoJqVMfMjKcOUDwZECAAXthJIvcWBXXhI+bbZ9DNgzn
OLcyadx32M/ZAXPhKusM7NzQd9tmmCBxbROZqx53tiJZZn2dAn1gopx4Sz+RG5FVPRnTdB1m3L0g
Jl0Jd9GeVFi6qP4h9CF3hTOFFXfWvctOzVbbPeYGm9mRG2YbD9iMR2+LdcN8k17Zs2OmTtaNd2Ih
gBXcprVXgwEXzpPkP1bgnw+oEe1Tf6LX541WLPe9YXpU0Wo2wS1mM3HWTs03i/ox7RbscHr/InKO
Ixwf4CRfO4KslXs9wKt1kKOboIyWAdNQHnh/4SShfHNDO2PVgWnqgxHP9LHg1PS0Wea9rnW6se8t
BOC3pl/UHqdmXj5+2GuzW7ZRp7/MybvyHoK1HM0XJT0YwrIQOZI2l1TcuE4WHAidns40QbUKiKEE
QwySre7yLMJdZhYH/uO2ITaPoHzQO6V1m7L2OAPMpDSsH2qF8xuSJVPnoTaqaX0o0U3O20LxKfFC
bvIamnMWeRAWu9ESxhXpJ7XNGNO35cF1IIShY+ftcZg6+wxNgRDAqqBzlZniWJ9YW3241qB33mef
1hs7jheU+p7lEKk8VvY14HAw4NvH/bkiaTk1Z7kpoWmZPY7oXvUJ6pE0ndS9njay2BSzCIQdorQv
BJTQbOFmxu6gQzdBUsiZtIsM06LdEfbOktC8XarWpmO7rIZZPPVygOJGr6ixsp3HqJpSQE/ZghM+
vuqaa2FxlWErcN0jU6hTSxVv3sIBy8SkWjbSjnTJbAVMVlON+HfrfIzw9OacGRsH4gZqbLHc+tYw
T3fE6uJFqQsNFl6aJlN+WXEAdzb2afa218umcO5GSRf2nmaVtWxTR3qXUoMzf16bSeL9CnINU1pj
KB9HZgrC+Wi7NK+AVvtkAxc6Z6P3Rq8c3JXrUFcXNBWz9T1QujXsSksXXTR0eYn/ofUaJi5qpnIH
QjziZHZK/6LX6+xg1i3bby8GvqlIto1XgFDwh4oiriv7w4ToYAevqgdHqxObstAiZalGgSR7kFUp
IAEWDeepmQz7zKj7eZPZfeFzQnX14zga7qYoenPXWW3zobKV0Jlpsbpk19ZU02GxOv2mNLQgv+7x
tWRpFKTa+DQSm3xN8ZHRy/QSg8U971yx68jOVviyxx4gG1Y0il8MpdS6sn6xjX59zlb6MZFbLq6+
TzvTfG7ylZ4M6SPdxuw8g4CaiejooO/3ZacGKgzXYNiLEXE+R1y1YNdNfONYelUL9SQIONO1ktcn
ayfxlNgBZmprMoHVpomXwRdrx0sNZN1hcq3qNqlWH3CRv7wSwUN/Bw+bg/eVPFScQa3i0g6aeSVG
myO+pC+m7cagCB4E2dFW7JkBZWu7SDrHA4TnhTls7s1vAjXF/NqD9fI4XYHpJfSECGX/xmzlWOFA
bxghF76d3QnTnYKozKZpOZO1IZetAsHahqClUcfVBjyzPTJf34kIKMw70q6YLWxYQdi8K3NpcaJ4
rYsulz4EmoSESBF0AVOShG2w2Nn5jAi+3FeksZ4EIaYvo3/YpcGU4vQK+3keBxOVQ4DlJsFYS8co
i/5RM4buWEDrkOWPiZ/z7GrmO0skPRDjzmiMN28atv9omC7RMuYXVyo7zOxkzcRcokYsKTY1VdI/
SibtIHiWOhxAYGGe+akN9P/sxYFZTVtn5xHNAxdE/Ro68W9p6P8dW8rpU97/FKT135/6/zTy6qRb
+9p18pCSdPXjL0EXpx/4t+fEcv6pW66Os9QPAJX81XPikDFh4xxx/cD+c9CF/c9T1AK+LsexbLyc
pxDU/r8Drox/2j6HK6wqLiYwXoz/ieGETeCkF/tjAk15cPpFjoWt5ZS2ZRmfhuue4k8oRXLrjoqe
M+7mg1LGBeeiDw3YyKa3c4qQEmS6HIN3zyKH0zWbJ9OfnEdX+efW0Nxpotk7qn0xU+fcX91rz/Lf
WFH3y5gmIRGeB8sLwD5YNMOwl95b0xkekYcWrTAncvljxl4IQJmzneQlLe/RJlaR7Y32Bn0LY1P/
BxAcGBBdu6VR8YvJI8epbjyfOOpp7Xsp88emguWQGZMbOYNxOa/C56zQ/JymQ+m3gA3kG8EhrMWC
+QkGIDdU3vxedVoegWuhHTPot3OX3YC6oCtAs4gECE4tor41ob/mBvk7tbncVgt0aNpt9ji81b3g
LGWWlwGyHb5WeiMYkT5blbZhxcbE7my0xWq2jY+Pd2Q1zXKtPbAIqmiBVF06DzNSy9YfCDnWPtrT
eLWZjQuzH0DM+YB8Asvm+AvasNRh9wW6A1/DJmCBnC9QXIytB4aaRc2Jy9UCuDNpiabGyF7NUb0b
rTrO0wqUyPWf5MLamMzDzUjjI866jnNXYHCgG/qfJhR11uoA0EgVRG4x3WvizV562q46bF2x6ptx
Ae+e+dXRs8vrrCmZ8ukfTmU9l2AR+b/VmzIp75gU4zmkD1Bguq4SsBbW3Zpfl+ywRgDrO2vO+sAb
MK18wEFar0Zit/JgbiH8XSx8kTUl2KQu1eUy2E1kBH29F0vz2qbBC++FufPX6dIWOZRoM3gdMngl
ML0Y469XrkHJaNXMCWyZbjOOX1FZnaBvpckK66tgZxIpRgN0aM5yoSmCQ5hSI+zeIsA7+ujTItdY
aaUJLndQAHjQ/4u4M1lundmy86s4ao4KAIlEE+GqAUmwAUn17ZkgdNSg77sEnt4fdG/ZvgMPPLEn
CEo6v35SBDN37r3Wt55G1cVBPxifFYYviE4hOAxnuDZOP13yIXo0l9kO4Nf/84IueZWLsb2yRSY+
+qsOd5V9EK35WnTeCZE22Aut1vm0uPq58gQDFmCtYTWWQSLwkCNCvtaxTuxXA0kvNVea0P+8/H4v
XH8AK0P3hbAB/4H7qLu2OoDg9MsVsQDWcFtEnuUvZfGtWqYUS1kHxlztHXvOjhUC94ymf1QFIqmr
4PcRii+4nrV2QOsI+yNJB9yfPPq9oP9Mt8usJFM+FZ/neRZQCJx8JzGIBo2FvKeheRhoFfTJaE2Q
C10i3TxaOduFIDqmcwuehN9r7Szki1j6PTc7Grl8uVhi/ms2c3dWt84SVkzQebZZZFaBNiJQM6dM
30S9kTHau5d5wruge23gJhFddokKQavQo4/JkdTSa9vNGuM7G84pQokeM45R75XRvf4+09+Lcvq1
bFmf9O/XluMkO0mXaTOpSHEIWS4syR80GzxyKR5obMTEd4RF4K7vkWcUZfD7ZWYBAWgw4m/TwjIP
XuXctpq17Kw+5nSLWi4gUn4MQD6NQRjdpiC9XSM8deyxhZs6B9X1VTCul99Hv5cIcLbPUBkn8mJ/
jg7k2CqmsKPOnAHPLsD9+uwH73kHXijqgzYiI+L3EcScXRvOzb5q56cuI46PgRl+8CiaAm029yt3
hnZF9B3SrKQF3PfB7yWNzT4whE/aOqwa+IGgLLjM62//X19muuDEVE3roLPpAuTFKN71sIMY38gW
zfaaRgFu10tJ5cB5DRBjvfw++r21lfCSQCB3oFxDpxCPHI0noq83TGHvQ5jRW2FbzTHlje37+SPN
Quswu1jApZnsZ20Ax5VU88mwn93YCfeDNb1VvdtDXHQvjMVNPxlSY9Mvzl2kGZyoG/HRpHOLjQ9Y
+w5QxrRZJIivUFfOrnI5/XAP61s1etlZVtqu85Lu+HsP/94TQivUqbOKxzpWIiCCFSzK+ihy89Lv
pYGWYmhtugjQrkodhRR2yta2LujlIxKqf69zmYHdzUO+YZRq32pr5yruKNTkOLlBZHrcbMQwE6rX
McEtSj7V8cRUHjB9KWvo9CqWAVkz9qBRW1vchk5+iRk00YhLxn1mkninpYQQEEWn1wTAoVeQ2zky
8uu0XjAQDL4WRzV1d0n4Mfwd02EWVBJauKvvZF9aN45tEr86iBNRrfB4m1k/iVk/W31NIG/mnupe
J5ZRsX7GYum3tU2eDFEOviHVynEanB18t2JL/oC7T0zUDd4CC9Hm4W0h7RcXCeY/vgI26x7xu17t
akzvF0P8RGWeBkv/mKfsGBoim1a3yoPjhPOB3AqyLpyIpmltWD723SPHUu9jpAdML/icIOg4lz1m
zGU5jb/YRCbWvlbxxtCyT95DAZEtL63lVA4uwtFOXRGyxM5E8tJS77raJTfCgo2v2Bn7bgcMJvWN
uVQH+iTEpWTxrrJsLDK2zLf1QiWURerOqMi2m9dsmdTQaGz1LnB9DXxs0XNunrOdtG9XOyDTxozB
af4sFHyZFqQIyquWO3DRCbzMnZbNekYHpTu3EfLeDWdcE4++hBiTBH2Wg6JCLIJco/EZ0C9AGSJS
FKXcCOC1yvCv+Naw0+eILGUik9updI7TIjiqVvJL1/KD2Qp/7ifetMXRjobQ3FcqpJZ05XFp5qcB
RM5GhWRE1QQp2vG5W7FVocGuKMwXYp+mTTfQVMi8imHV+DDRDvQbYiVooBwt+qHEXrEAWQ2osAKO
xMrh0qExH7Ht3DqdU51N703vEKBNFcfAqmt3qT5S9inLT3SEqk6EXn9QzDTd0NDYL/0IFfOR3uK1
lbm5W1BsEC6jrj3zSbSRJYSCjc4AYquiMaNpQ1xiGTri7BSI8Ie1QafaawJ+5wl9zjElaQeVXHPD
0qt2Eo8Q/YLhqx5pxzIjPSnYnHoK+ciEXbyvx56FXkJFtydPbLUC4pbOPcKgEeDTWBHaIy8eGB2X
FPpneqL5vlPK2gzcmxvYzD+JK4QvGBydtcblfE8HHMoI7q4QyS2JmXuAJsPFaqd5m7kd9M3Gjvc9
PJKtgESztwfvNmxssSHQVGPfLqftqE/scnMEqKC1jdNciwI7AtrdOH7wOvcbAki2rWOJBMJtP7Ow
+rYRczmlFHu1wrg0z5ipv7roINzUYgjvHFkBxYY0ltPS9PZRwkHw+IyVFjPmkhIHHvF8q9NJ3Orz
QO4ooTpLympfVddUE8/1nGR0Sx39PVfuc5ZH9YM5Hb1oAcFUM9UisNtjvg6oPrHjVdlg1UcVFj8g
5lb1AeQLPcyvaN5vVVK+VHE7nXj6F2QBE7eACmGfbnvLPCVaG4LLLi9Z3B/DUbzYE10oYWefaesw
X6c9uFDW0wQcCSmyrOaux1mOGaGg25DQdmlGZ2NGevEu+/yCXvzb6WjCa5Ea/bGJL7IX51GLW/wN
hkXStdH4Lig2bUgeM+CaXVgHgyma/ZzJr0GPn5rkjT+BvFV9dWkHd3pp654mVpO/Wh2AkAgZ3A4b
zrgd07y7/l6iZPzno98vw9QbT5MjoGL81/eFQySNbq50zoQ0HrLH/kbSccCJdD9zlA8PqKSmYGFK
2g8ZSN7untItObFhvKVj+5R4ar6GTR2YRur4IAnvlLL/TmlMvIaUD2a23v35oF+z9WISj4ILkCFr
XHSuQ4RFx4KOMHVnRHneHNqJnq0Hqx0fhvbpusuMXLZNt1n/iaNEvI5Z9z3OHbB4U7x1bvWkoxO+
5i71nLTLW9dyP3NFeKhIndEP26VjFbZuioSmoDDURfIBnADL0gRFNwLKLrtUmWntiP8gqqDzjSI+
ZRW+n5JFetPZzl/Ur38NjOZGnj/oKnxVdnoLIQ9dnHfv1KDR8AkxV1Pmn8bhlDGzFd7RAs1u0JZw
2spS809YoJqERbzezAAM8fIqLFFcNIf+Dt3cH3bpcQ/6fLrI9Ak2WbOXRJnvvBJubdeZT0QjME1v
xq+pce/DtNfhcKGOTJ8jMOJnkqLu3YbA2Gx+n/pWO7rmQkBA3dp+0YE+A1B+yFCK7jR3oQZKCUPS
ohf4a8mMcQiyzl3sAKtOI7rZw+DCvLWuMWOGa5GWPdTlLzrG88HGKARo4GOhW32T0ZI/DVH+UEdh
squ0sN9iCH/zlsyFyT4IH8VbxR8pZJ/QD4QE34/okOIxfvY6iayl9aZdWebfkzDeGUukAZADOHWz
0gEfESyFcIeBlV+k3a2Dbm/HSGvc1FitdqSn4X3hEKQ1iwUEV6ig6sRnmsa+RQakr7w85GcW7zO1
1tY0mGCmtCMpbbNHJ2qXW2I3Nm1Sedweue5PyFsC9H5rCmGyRWud3IBv9inWrGPT1mdu3U+zUg6S
nJoyK8/cjauqZ2MyEhQx1Y4/GAo6qxAw7QfPH9xwz9wBWibZGra2/LWA8/sgvennhhdvWuMK1kIC
kOG+R398ZjotNpVZujtZTECKhDw2vDwsgcYhywklMhq3vQD42yVkKx5Kr92RQYztfskvMEeRy7nd
fNSUZ5CuEp0hTiHvSc6hmnzTjTUifpBfIC2sSdeCxr8IImMQHUTeMGxnzb1aDDawUKGAhl+oJ1XA
XzHf9E3dbHBDjahtkeTMPaMoJ2YOJAfthqbKXVsA/yZrQaYJEQn66YTKVfHRs0515HUnZ5AV+uOM
e2PAClsxosID4+IoRk7S2ovalot3apzoe9I12rvW/UCiCErGGyzVj1MN+dPViQ5X1IdVKahsRcJ4
pb0xI1ZwIsfPlUY6EVZ1Z089FBFpZ94L0/mzyNg90BMFSzcTthXzIikA59pRHFWcmyibH0isWXMo
jI3Lyg6EdI6IJZdHuqnRzrRA+44puuRWY83udcaEd6Vlgh1VmGKqClirU3LonvhR1K1hAnFeH0RO
7gCHW14/7dbaga6bHNGVA0gsiZ8ukeZsUNV/kgLG9HmZGWDNte+GELKJVJI+n3WChPzKaeTZm0W1
1SRzpkgkJ7RLbw6C3A/+A8q28kENxfAyEOShN8k3VGrnArN35JeGN7nzWZ+yxmb+oRp5wUglNj1m
AprB3QbExEsfyohAtaHaSZPAxdY8LvXi7KJW32nS+WMkpR00oXaaK4MSnvUihA3rKjfmnkWz0RYe
UWPds27zVBv7JykXiLZjWBPQvurCG/zLSSZEMMXaizFmX3gM7BeggM8VvZGTotTahIJgzxZt/LMJ
xtozpws2qgRBY+fuWvQNxNKP4PEb8M0ZWjumsMwQ6/knicp7WZnZhz4RfkJrcnq25/1UIYKlsSnv
XR75Ctn7lXHzeCylrQLw91MgtVfOmmSlwkInE0HfTi1sWyPM7nGvS7+MqAiZ16wT/+HGTSdmxViR
lOPNNBKmjn484Xqo+BVqbm84z/0bLAoQThqR5d5I9Lg+z+o42PMfpAkWsdr90ZhmzDGryyyPCHYa
OuouFnBmWj1V1Wh6AWRc7cBLgn6+YDGpJhTN5qw+SjUufmJNw0FNF1Kb5Pn3EjXGPx9JDFpYFXVJ
H7Catu3kEgQy15cyL37otw/gk3EFtd1hzPvPfuqScxL5faaXQeVgFl+J878XMFSFX8csHx6jA9IC
EJbaKcIU26nPLuLdJqq7XSN06OAVh0E55M9L5gVxSnOkTGj6e+6kMWrKCMPxENBZyNv/qk1DAsNe
oyN4Fjm5W9b0uMzl0Q4rWFq108FElS+yYcgfMg3bo7CaDo3KGSV4w4XiVmL/qo1D186R71ZZ5kMb
TW8HPJOjACjKBOgWSt8Mzz18wxQX+ibD9FhZu0Ef3y0RypMzJgTBk0tIjia1OC548tML50M54RKs
zliGfRlhUX0NRn8BJjM13LlIJvwWLuAubPuY+C82HyI0DJ+UW9S7Zj+eO9tabxb1462G5jsm/nR6
XVXA3GUB2GCM3Qly3x8XSCEoraLnuky0m3yQGbPWOH8zRqvb57RSDnWjDUhzG/MUW8MHqL/yrk3k
BGm2PAE2zN90suxOC4qIDm8dGrbo2M5UFkhCV1OxZMifNZ9Ot9b2Ta9v0v7Lae362haf6Da0S8Jm
Rc0p7lGL2hub7GfTfihdkoagJdR61V4Xqh1kR/lHPyDs0Ibop6jCG9N8RQQ/rPLWcks+TJnpgVkS
ctBWWD3wl3KDVHQVnHvJbA2fPk5HBqHbfm5RD+b3fVHU+yENyT2KB1KJwasxQHqvB6RUCWfXIWu1
7eSVHxz0a1ilr7ZJAw9i+D4MtWNLTtY+yb9cDbwDvcQQmLqeXo20Ta9Nl3wpFdont+CoSyDSznDc
Jy/rhV86WfE6ps190lf6GzLqy2I3l2aadkQBYNscy/zWaiqgk+MWQrv8mCvr3o2+TfSJV0MQ7KW9
FBphXQhHmJEykVym+oEJ6Vkjuy2tyakqtEeiEa9uBySf2g8Wx6flhRuEc75VDyFMTG2+jBVhGi0W
IZXIu5kgybtsYKorwLnOYXY25JsVEdg82izODOiZXTCR6z1d3zmhYlDqtadUDn5VEM/jik/Di55l
hd1jyUhkkG51H2c9jaqq3tmeI1asxvucwf0tnfFgeFQRLR22qs5t9vv01E9efPDiaT0yk0dagqoI
LOG5WyuxFywjmyER0YuSptiT70AWzuJwAFz61yVmAt6jodrmrWRPimgX2C7d26nC700q2q62nPZE
WJZ81TTYouhv7hNTk0z3raBz4sdaApyAVNJtHFImfDlaNW6Utbe5Pvq9wAx8QN91ZLRM27cQ8UYL
4Y/m7KNq0vQd+vhTRWfrrlr96hW/qjJJLokZVx0WvTymzfLSNjZ6LRpuqd4FxlLCtWc6MNqvusPR
rCy2HX2LoB+NI594soLDZ5EepVkVxyJbq/TCvmGUXaHXdl6S4h1WVX70xiUKZNzfE/O++Exyr3Nj
REwkVEGjvuDtRhG+hg3tVEiGZ6ONBK5Zf2261D5ty9vUcu9c2irDGHFGXPr60JrXMCFrmg7XYyGI
ZsCzfsAsIYglm7Bi1WjGxiY9T1PqPkyCm8k2qsTvOOe4HjVm7R5VFnWnrtG5LQaMEilKO2uaHrtJ
sdXAOKliLIMqTE5KMK7XJWk+eNsa5IbzcEk7zX2yKzZxx+38rCw0AgQ7Xr4VKuzt8isybixeNojb
0SH5DORK4WD0XpzsDvy/09F9RXxzAA27gqoxbGTakU84LODFPmIm3NmNinat2mUs/IiA4WBHSP63
Mi/B3VLt+pkNZCD2Gp0mCv9SJs7ZIowL8GR7FdU039YMvH2FD2erWzEfb7t/Zt6tnehK2ZJnZKp8
xcve9ZFhXFlTX2RPIXav9+zS+MVbNv33vI+/BEG9WN8izgqshns0X4RXLRc2rXEzRpQ8STy+6GH9
rhmtcc/ppqPbmax8Yz7bVrlvI9u8FApXZcEQQ6va0K/XOjzJP8A9uluC67kDBpoLHNghyE86x4Mn
KYrmpvcw5qRxtzNdTqu1QYLvaBzULNjOmmy61VZOgrWKpLvmvjDKs07cGRWbBigyc52730s7U8Qs
OvWJTRhDTwzmRjEtPNsafX8ROKnxhiObCVIi6BzO3Gf9pAu/RRN2troUzyB4eSx15qOxQDCIMdWb
c7OupQxHQgRUZNwOxB8oDHnoW4r+j+acRNp98DwDtDbfgy7vig7qMyoVUtusW68eyYPr8ktreX/c
JbT80oiLS0WpuZ1SrDksItrFW+DY9MtAc680n0oD5evimexPWIEmZ/QYeUqO23P4VNsJjAwZNAb2
tmZS6BuIIZonERS0S4SIe7rJ2aHrh6dQkmO8aNZWOrrF/Mg7q95JzqAx3uPEfDIy7gPNbiefT2rB
CXWKrnbe3HUjDQqSqelVkVeOQx7iJhRkhXqSRAi8VA21aVvc1G7bHW3GIuSTjHsxtld0PZpfWv10
oNW5kyRYBRAzzrNHmGl2mhrtw8PiskUFd4yN4l7TQXpqbRc0NhNjulGIHNcKWeVqq9kDiOs0Ko58
9o9IGBrUoMu5wE63zbvIAVCdpW8OTVjwueOfYYm7/Sjq4VhrbX2Tj8YZDXO8ZuQZKZbOSiPtfqgJ
gUlNByyBZc1v5ZCboDJEeUyE1d/IDONA66R/M1Z9b453uhcTyKeTO4ffKCFC3Rb71ImjO1OjsMpm
O39sunHZRqCbXrqejhTDmfumKdXru6Pl9ZddL8ASdDXctZqQp36wtD15BvLJFc5XWkGtMeLx1JUM
wmSHcFQYjB3wSU3uCfF18lhmMQIYPRFfEc8ZiahaWfXU0QbC9BhcLfIDi8jnur8IwQSa4Vn16nb1
Y0845VdjiHNiJerKqWPYhKP50bqMzVPyG87L5Jl+2HtkYuGZ0Ma42oq6Lr6WbZ3wxGs4TduYVvld
Qv7hKXGlt1dIbZ7cYWutC1yWjsOT7DyPzq/dwnXOxGYoDNQEHgEwRV6Ur0aL58e15q82V3f6r22l
FcZFxlgpFXceSVtdcppFBN03IWg40zX3NnG9aWsgU7sF582ejU5gKlLnG1L9e5i74QsuVGdrST0Y
Lk0LxWGyreea1REF8XKLJIHeraEVR2NW2iYM7VcNEdS2B+yordmjuccolqBlEqja4kEQlNCZYGxp
5RPjVvFmzSR78OnHVtQkRG/QJGXn6ppTqzBMDu4PXcSdaujb2raFEcykGdAAjkdVTMSFF1Nbl4p6
vYHnnGrsOuMpymMIz6RuMjH4IrqBtBssuU01hv6IbmiX9+M3C0RvL5eCd3C1jVBxZ9wDJCbQwtzX
668EtVDvLA3xU+p9VFZxU0LQ3jDFvaDpunNsqwVRbNKcY2xuRHJHfsTnWGjRjr7FN23rB90YjobH
q0nQePpxO7901Z/OFkSTkkKHX9wkpT7mBI6Gt+rnSySG/fhhxUnJPrrGLE7LN6fy41xML7Zb3CM/
ZWejHnUSzqUz5ZHLmxASqoKBRbvagLO1gVStMhVkq9SEtRsOFJL8wS3EtwIMCJ3mDxuTryo3JKGe
kXLdGn94LvtKMg5SVfdojQDpNfJ1N81khFvnniHgY0+g7YY4ZZ8gZXg19fJDeuCtSN9azX0fIllj
H50OOf2V0snfuuRCJNdGa7x7fSB7QHb7yjbwjbMJRdkf+m8UG8yS9CGobfAjjeNGQT5bdM365m2x
MwaTOYt/8tWjZePTR5eqNbuXqDTvcsGT0NNPhjHBbHA4TXRFQHBIXRqtdNEMlHbmGjmhOV9hGlV3
a8zWAi9+L1PvL6vxpTX68Lym4dRD1d0qEuSdgfCrTgKDmZ/c1MRtXij2rRCLJZCXYAQZa83RSEGq
v/eRR5MxFddhzJaHKUzfCpz13yNnfehf8S3vDI27FudpochCwSb6oOWFdWwFNr/U8G7rJpmvZS5W
DXD0rCcEDti1TgKXeQkbdwg8eyVJZ9T8CoeND4QH85FRyU3npn/alsoEOfJYS23f9Gl1u9TihdTw
+Gyy/2ziDA890hACEhxK/QgYjiwzgqrgNtGZvk1iE9fjkKZbKFE5aXIc4Alf35i6Xu3qySLMqMcF
Dahg3g7xX1TZ5P+Uob7LvOmY1kRoyPoct+7r0CaM3wYcnziiVnDhuYhhQvOSTY2GUziPRJnkkuTG
Dg/bPNHfhJBE1uVHhHBmt+R+UXL7LmE/HMk2fPToDTDJQ0VvMSHemLIOz8wWll0oafAzuUlvrHT6
58WtmeW7apSHf/ygIxF2N0nqD0loLPfLf/3r3x+rMpp9s5h4zSpTR2eqn2e7Rk9cWyZ1itHaFFO0
UIci/lmYFU5Vke6bgQmvO3u7zkUmpMcTFeJQvGs1dumidJgdAtdOh/mgmfrB8ZIP16UP1iP8oBYg
eNMMBZ3BCWuJTakX7RaTSbtTJsXFLA2W/bh7NGmcrJgZ5DS619DoAB2BWQbqNRSDxS/JhzFIaLYA
x7NTzZvMwpm/kJTssIBsUL750vVOknYMCk/iZcK++eu2FhNX777Wib4zOu8u4Yy5a4gCgd0Ams/E
wm1Y5Ve9CqMGs9yXZMltu8W5rxIrotHetRjGXHcLB5724MB4SwnGum6OUEwvhd97PSiJyW33kz7c
uclwtmasqLGO3abPP3TSg4LSLOjTtg8yKR8nxBsHdCRH4iGaIM6Rldcp0ugqEt6p0OB6kOKAFyl1
8bgVU35JpHLJNSDrAdVwIPEEcDZtqv1qs2aN543OCwOeAWfXzHj3DLAPyrsWCXqEWGDPLfkS7Tcz
MImCzO8SoljmtrkJ81uk4C9GmnwKmdXXWWeJhEz/uFI/NjbUw22Tlw9TX5MePHfXUKb7boGGM3fC
glNDJSkZxMbFh3Dna13XTwAcQTFVHdJ5VmQw+R8MUn70haEWwwzzNtbyB9OLvkqL94yECCa+ersv
UL4tDQOzjCx5GrBefh6c/KdenQF1jBaJaN2dJeddGUHTH5c+O5MnSH8xLj8WPNmkwK/kpspEgW97
WdD0m7roPV8fneJApE5Ll5LdrkOPT+7TQ+T0DwA5nh0xvxmcMbceWdi+XQIFCFM8zkQIWOEjkJJr
OpnfOl7XCTYmpGLzzLyHDlFsFs9pRRKwab6POH6h/CcPbQP2uqu9yl96pjLINAOlJ++LhaW+JX5e
IJIvk/4hc8QGE1ByV1aNnxVyJ6aI5F30JZve4Zb9lYf+v9HH/u/y2P+8Pu6f/vu/KGb/81+/7P7x
dfRd/f8V0MIB+j8LaDdDmyXlx3/bf3TVv8po+c/+IaM1/93SpaXruiCOV+LngfczfXf9f/ybJv9d
IlyFwM6CawvDFbCbSmRM8X/8m4H41jVZXQzydBziNKAB/VNH6/ELDYM9yJOWQFaui/8bHa2lu/9K
jiJhynUMrAqux5MzhQsI/l8gVSnAMC3LzO0gvU+VaCQ3lRLNG7idbV+7HIBaDJaxM7JgVPqlBEw3
GMaz21OodSJW7OI2kWyxHe0a3T7q/UibOAlPOuk9k2EicUn4+JtW90WT+y8nYnqSbotZ0jFLjhgg
jL1xJObIU9nZIV+c3x4MrfhreoVzwneO9KIzjV0kh1crw+/I8MFGu2/DE8FAcKcYGuJOQv2qs7wi
4/qaU4MATeEci7ahMxuVx9GUjzhNzo7TG9swbZjUtJQ/BEM+ZWSZbMjTphXaqhb/3boXinSfQUWh
DzSH52U+y1ibb+ono0bIYZEKP1t091U4FccR6PmmIzd5W1L6TPSDeCpEaSoC4WDwGLnj7hsOJUd3
DkY9frVGYn1omX2Q3feS2LxKe7ypEpaaWHS38FCuUVFOQaPC+mqWBBG7w14trbxJKg3ha2bnJzt7
QWW0NcbEeIYXSdGYN+m2yzDF1JrrbeZaO4cpeWo23eoNGMlkCwv2ZpjUdHaBOyz6TLDPah5z5vcO
Ez+zvox9ad7DNPUOnFRPOrOVDaW8e7ARwzSRoO4dbTRCm0ELHzygBrtMYFjT1TVx6asUE/FFKx7C
sEEYpRhI7GEaD/GQVJfMKb9p/Rq+AuBy1EOk/jKv7eMU/dgu1kbHHo4m2oV6eSwwmQUQPFkBNTe+
Mbv8dUqNZcdpvB81ezeGyjd7HEOebf71bOPaW/BvowGmSGJtDG6HbUSNE6a5fUxS+aVAYRG2Ve8c
RzwNs44LT9R/k0mfjylhKJs5RUpHn+4OsBbFR5+jsWhL0geJFNtUVl/v08nD3GnuClcwEmXksWDt
2s42EF80qua2HFpv17QYthiml1RiQRw+zaaugArU9r6NOzh+WYgCxMIMasCUfcNiQntBEhmp0CTk
5YtjFkeJBTIJ1WbOx/i+6hET55o/ty6uGRaAjd23b2KirqyL/L0uAIFUsfvpiXpBfqyeh5QCJa4B
bBG/ZIwzQfCUNBvmRFSW5UfpESObiSJA4l37aZU0qKFhNHjWjymx1w6S8fWUx962Bl3ka84DLxUl
FVgpvCQYSdHj7SsvXCcapGyuMSq4jUc+YvEOxMDDhPSbObDxpAMVcWTbHuoJ/h86x+0wC3KeGz2I
CtRfnCDeZdq8T0Ve7oileV7IfcVZCb1slCRp5Sp/VD10RGgGr0ZoXLCzf+NUsnxn6T7Cjk8CMlVt
OfcY8wO7bcRhtprXUSvjbbfKbrsKLbabdHtY7O2xWCxccg6lQVfl+9IjyByQpuYV4lDL9k5pSXIY
Fdo7DPEWH6Wo3SfSQY2LqDUKkZ4XabziOYYbQpMOHYq2PST+1zKpzllbPLVOOPpedyAxxgx+L51k
8jlY3Ttzxpc6d0IsxyR21RaGK4e9HqjvaPpuYxPhxJzeHCNakiXsAGuK7peCw/9oxRM3GkFsST8f
naZ8ali0d20eg/oYPgYYAkhHvVfNjRBMxY7vdKt8wpt8IylSjG93pIZjwhVzd/QyedPZxhRY13BV
JwuzGFCLMBb//W4fOujVSJJR9N3SeL4MbEeBkGg9q9TtgkKc0lhNGCY5eycWMy4Kd7imU9Bx7t41
KROobMgbEvIG2vdmHzH8Ld76No43PXm9oDY7wPFrvCnxjX0AMmKLay7e5Q4lDpyDVzHbKXUooUlu
yel6yrBsC/tOA1Fw17pGSfRMhH9vAf/YEeimTH5zi/R/MOqnOvf4s1SUYMyI/06VXH39PEFTbZNF
/1hc/aV0uttfdeyvdprY36uOm2pnl+4r4czM3aZR+p7rfHaaTj1FoczUarCYPtuMGIfyD9vaSGsN
bgxDAc83bW5vu0i/yyqO9ny0lnt9PUSTq8v8loNWVcyHOeovaF6w8dbpT+kVNQzadgiqVaBeWWW/
z8vwOXai9GLIAgWS1V96UjeViOQpc55QmSFAFKa5IbvFOaFyD7Ky/UmjwdgQBDmfPKcC3OPNE1bN
nrSPrvy215ksUcKB6SHr1e13w5iiY2PgOse42Pig4JH3d83OGsgWqlPbANfCfMA0GRmlsPxGBdKp
xUYnISTPiwFp0/L4/7mhtyXGdyGHYhOl2XdmyvuqIK/SLOcHUmTRVTdBubTlAUcuevmOdspIpOoB
StFBG5GSRIX7KjRpbzMy24wWjUUZ6HV7O8ysBoYyCXXCqxHFee9LhqKYEHI0UU0vtsQSR76N5Nld
ylcdH7053tIwR3niiruJrF0oCpnUs+1gqlPYqT9zR6BewvGJMuepCKs/YD2sjFZTbi8kjoiLrYhM
m+P+NHWV40cJY+2h7S+ug4TY1elEWcs5M9cNHFbm4voipzzpNYJAvfkm1+TB5n3dGjOR4OYwF+ei
7j8XPXzMF8QIdoTdZxEZ8PW0YclvCZhtkxdPSeOA/eFPovUSlvBU+PZSHYoiVtsuZz6ppcvdqOLl
KG3rSo34p6kYrtko/BfunGZVW8fue/8/ODqT5UiRLYh+EWYEM9sk55RSUmrWBitJVcxTABHA1/eh
N9X2rPtVV6cS4oZf9+PswKY1cUckCEnLy2qUG7XxgfPuLZ71HdnajZvD3vFA5h6wUf2UYUtFsZ+m
+6myaFk++yJY+6c+philgHXMfhnmYFdgR0o1u+CmpHNtNR+3PCKkY4v7tlD+XVnUV3SQO8+0D/ge
K7ryxk+jFm8VbDgWEDkOEqEpGXUw0XkGwWITI1GzGIciqf7wzTmkC0HJ3n/UPs/rKF+xAZ1Eau0z
TeEO5NJh14SRhCZVue7HAmkmqrg1mh0xWsVCgzg81md6PEerxI7CVwiHyeMggWysPWJbb1hNJbL/
7dzpAjxqQ1bnufHjP8IbOKCaO2BiRThfED8O0AHZbc0N84Lrgr0TNsfGfAu6Sj6GwN4BuSG8dVm5
tVwbgwsq9QGggoVGC46bjL87OuMRjhTpLRtEBD6KZ38iVsJajeUwvedehYODExmpcTJhBRXNcMih
IoDLlEM0WTUQCodC6Xb6IaJCY1tQfY9C7yeP6rNFC3GFxQY2rgDx4jsakV5NGmKIB2Qjn3Z5Dz6Y
Af0BgsWnwEqx81B72V8nR2PpuRfODbNsMUXK7hwQgMy5fdmlV89UxTGQ7o87xLSfoZ7mYsrv2aFD
SgyslnSXl9811Bxf//8lY0qCKaOOi+JlwTIZEUUiE9fAo0xvsLd4hi9EYJYzpOfmOjfU24syqU+j
Qy2w89KM2ZudTeIxvw0p11hfWHmUUDk3Z59GQUg3k/ZjHISvw+yIY4cVAHJkjLsyTrDqh+l0P3GY
F529txd5s6mSuHKruKReFlx5YX8svBwPsrXucEFijsFBYDu2T9WvZxIx8VgsIUc8MDTtm9J/aSpA
KJjEdkKnBFIaXYOhooY9iWkvKnwgXfNorhYyHLJ6jW5AFkA9CXDJ28pg9HhCb1uOHe8BfIYot3GC
zLMGlzyUkKhp8UIr6g1tK2pmNEWdY+AKHVqRzDCObLscH93QIUDob6XDnAH+8YGl3Va3yQ7StV22
x7CxfkmkM0gPWRspmIRUyKIQo3OMPQaIkC1+6t2pkTrYsX+nI1ZB1oGWEqZ4Uw0LGxiPQesFPwwc
1Q6aqTykDYMfFqqwPBfpBEkjA8006PwrDvqS/Ix4kIy/Gzfgf+T1V+31B5Nq4o1X22pL1mXnYD/A
CAcZ3JDymLLaiEoXPnPjOAO3IP3R0bzBqiIhm5L/eq7zzJ6ZmC6XDoXyiegpdvSA3uB5PcdxjUuA
3VMEJQnyGfyIfjKPaoQuYg9QnWXGh+jzk/Hc59QLGHAH/9ntpEDytbaJ39ycahWvC8eiHuY31NNB
09ZdSbTtnNlvjyJZ72iGP+VGcsmM6VTFsGnnjho8sAIgKrW7WzLzlQ1tvp+XdbcJnTh3/EvKp1Ca
xnMjku2QqqfCathjLAnp9Q6FMgwUlTfld5HFXmQXwL4Lt3oQ/OSwydyk36a7ha2qVZlfOqUy0WEp
B0UFrvcKIHf9+mhW/JCm5RFeXbvXcgEc0B0nnhOPOuzNNAaAAo3wKe6TuzR23+VUnzozfESI/B0t
el2y4sorDE865wc7yoRHOX5wl4oAR968z2Z1QQvzeCD6DilNnxWHXYUWBiQT0gI3lAPBNioN65tV
BhB12NRbGGjiTKY83L6FV2y8jUwpVsburJJjpAb9ldl8JDNfqwRNAMM4CBWKhMMOaVVzdvZ9eRxp
E5jl/Eqq7FhM8QdA2L9k+OGRQgpnwQJWEf+P0BrC4StZ9W8jRzcwkx2VKURBzeSJd9TN4G7EwdVF
S6musm1ZwmEQZgC4U+wUIldyJiRxeZmcv0CPDwLWa5LP30aB0adfNb/Fklj/y+bejMO1szq/uVg/
IBu+Ge2nupvn5T6j9z51SOfNqvnGHefUyzfK2bMX2tWhKRn3nQ9DZO+4cA5NO60VQUSg5r2Zs06E
luZuYm+GfDqmV96GzwMEyELOB9F6f0bugqF4tXX3OzY+6TrgDn2R9UeRXJc5UDiOQ3c7ZOV5mQC1
mViY88V59YP5C5YHugZ9C4Bid6Nwnn09nnl1/8MlfnUD85gP9g9roteJu0s9YNe0ZwI+dl7wYSWN
2LTL8kCFvHVnls+eG/56q0K5WkuAPVV4HKYAm2Y9ECjIyDyo5xb4H0ZpVzo3gRtwV+m2wlf8ZToN
rl11VjhU8zIaL6bjoB9oltDz9KiM5Ys3Na9tKLiZEMOupTaBeDRdRsZ08Rruo7IcbunEaT5UR0AZ
OIusxcASCs6/yo2NVJjdsaI8ZfhtEqe593W1UBhuHXtj3uWaP2jO51vmDmU1lrplMbZYqzijOn3y
yiUvlMZ3lBcD/qXvYlgQEcIgfpYxXSisdJYdL94LvQ11M53RzX7EXNxnKdVCQGe+wkHcnAVjVSIu
pXYYfwW+9rzSJ3MZ36UR830qEXdG2EDS+7KceAvJHwvn/G9KstcpCU54Qnj5cJsH11dv1j+h5860
y3UxWMbplgK4jOwg9qmjsS+orlhBgTn61XUygCQANbZV8jzXZnaEW/BHNNOhMFcUx/QDkhlSbToA
CfzHN7q9DDQMuONn5SvSZsCVikBfpfI4JAS5gtHm+ARd/DqGimvdpO6bcbFx2lVio7Qm6EE18Jxl
0SxEsvekMPc4IgWc1/xDV2FzzSV23BJItgfH5NWA9BNZQzZeGYk+dBuSLhkI0jiCilk7tR8dCBbQ
92ssfDFdGnOf3S+z/xiK7GldSARa6qNjPTmN8q7jNEnyV7Z80M34MCSIZTEOgveFn9RkyxvBc+No
8ObuLP+tqH+E0kc/9Sku7c/lMN7HoPs2zgy9runro+4WKo5bXvpUQ+Oakg7rbvvvMkwsxJzA3gr3
r9Ki2pmYbzTD8WzbV9orrrpcLtIHT6NznJToGhtB4hqcJCoDF+SKNTGExOdOjt/DQmMD48U/aVT3
HjzMzCTLihHlHZ19nwfzDcje4yDkQzNY/yzuraDg+TyScDoYmlITO6EtgDx+ol+dXF3EuD4T7mhH
ZFAwY85U1LMTs8y/1ty8eYkF3U3exZ5Idu3QPAuPaVe59i0wP5radfZ447fWaJrHBkNUbNeEzGu5
AsDl3si4LjhSA4Ar+7NtC4ntU7c46LiaVu1cXJymSR5ME6XKmV3n22xuBt8WXt9EQGqjYD6AL46E
GLqPS5Zgi4O4t2fXavGdkRcJ9Pfa4l3ahiX/yiBI8pcObPmWG+m1SyApi1H94odrSTAqFaWc9a3R
nmph1t9NyLwqp+tMqPao4e5uVeITtg2aGzSl9IQNfzmMGf3EffoXgfFODGw06+811j+MfbadhXfL
R//J8a7tEP6j6OZiDBOp3H7ajGn42ITmniK4mo6aCxrM81C020q72V2YzGdKrHYTF3CzSjewm/6R
jcbLAzsYT860dX3x2wjxEGLt3AnXIaJEo+8mxO+TC7kb/SXEmBNkTJ8/Y+F/TQFvuhHFtkmJnSeW
fiKLVpxa4xZ4lzoGYzK4zP6mOhYFmXWUsBqmc7DiwNWN1IIZGUW/JXbdRvkynFx7ZCXPTb2A/4VG
g0JAOQ9OrqfabM0IfyN08nKixjdfrl2hiB2MyIejpdsjX8+H3ovSrqgoobmjMYaEq1KgmW159OjG
40/RRRZUy02jYL0QWjsOJeObNc98MWBWgvap9rhh6OvBw3wqE6xOLd6AqIK0LOgviMzeIHCfSQjC
YQ/oLyGXNXtc6Vblamn1dLMyWEoz9IxpQXN3e9RDbb+OU0jyME3Yji88Mos8CGpEuswaDjGEC78O
hwP3DohQlQ5XDwV+Pe3gG4bxhNjXYtU8YbESOBRbTkSbIV5NhCsmofgodfrYeTw6ccF1KQNqifz9
D//fo2ey8I5zTcaKsGJuPnRZX33YVPVAL3amvREM/b2XUNMdl4eJhXknqs9k7P1tmkeGLJJDZSb3
5J/UIXCw3rmF5F/utWwdshOtOsVRkNjAiseGnJV3c15m0iDF1EdLPlDb4iY7YO6ATjW4BMwYt3mg
BNJYd4yhItSyiSvmn06GPND299I4Lzn1fA9CdXC5FwLCwDq2PD94bfuuRVNqXuqg/KOcPHgI6BbY
dr0p7uPATi/gOrER2+4PWrpzsxFLOvCDoApWb24bfo6gBdJ9GXbtzfd4vF3CEBH4Shv/Ah902TrJ
sa1a91igjU8davm3WSN4G8UTe/35yR/8k3LLP3GZfAxWuLyFpDvghetMZV9BIPOtJnR5BX39z5F9
ugNB2u+g1Z6qbAYb0PTLzrI5lqryb1OusF64MESKEXDG4CDzMfsbWONljM3ic5SBBocQthfUTsjO
3XO8GPwEKD7aD3gzTkhwYD4XIixUFD2MioX3bIFPMMf5nDdzf+DGyN2+dv9mtTYhBPiEPs2efxw3
FdxX+ZEbHSGGPqvPsdO4h9jFemE1UB0a4G9be2FUxWRIfAm3/zFGqPGsZOIeL7xtzLqb4awWPLmm
4GWgaLsCVLJBppK7uYNEpLqBF8iIsZpbe+x05j7onmHlArsDbR+phP1Gsg0W/m7Jt3ODykOht4UG
UMwCsAmp68B8yuuEdJDXIlqxffB9fQrc+TA61UNugr0IM2hsZVvS8iOTYy77N6qdL+FGt6JgE9HY
USkY3SfMviIhvki9Co6YpLrh2fpNvemjN/KtXwP1bFPC+h3iY8m6eTPbWp/cLDlPNH11dfVC6g/C
+ETlJq4o99aZ4x89B+9Z0cLNxnRNMpamCZ++FjMzGQdRYZXLCUkK0N/Opkl3w4BZ+8A4TygUuuCG
fQEvAWoAdtgVsadWwHZjbHbQVMQxKGWAPZnHuUnKqPAmMrN4Xjc1gM5dafD+xN4nn3oiGuMyf4Yk
x7jJH9XSXmM6xI4db06Je+BBd4iVguVT6WJwG7x/OYvFutcI6E3dsC8RvA19nBW+bE8wg57otFvY
8q3FNI4d1azKFTmPXWEVXL8zxjTbGw/dDK55bIprWtcfKU/A0Qnd1zhQ8f1S6b9hKeDRs5nC3eng
2C2srQraPWma4EAg6dDVuPiXuP8snB1vAO7YVeYB5MOy4bn/BvpQaPZoUE5X7TuITVzemNrcfGii
1O7uOYsImUkSzG3OR78ErEe9UD5h98YvGUv2dVl/0eG9Y/jGCQnjaVxCtU+ha58zlxA/RXM2PjCC
ZYxXdKaU06HMPOeQtM5myYPubJb2d7W+EWKbr1+bh1hj2B8uSXJ1k1w+2QN48NXSMdCjsfWV/yF5
z0DKYHZI9XlU6p/wqmcx8GOepmpju6RClqFX27EXr0mfuVGW91c3Ru3QOfnninwYQQfjh0jak8DI
tV0qgrD5PGwBecuoHJxqXwh1AId5wyi1GYlxHGL6AdKM+q55mtoHbpK5s15yORGqxuPPNuCG7hBH
9awOdkO6kunH2hbuCwEyyo9AAUVuF2sw41ifs97cFfkod0nBpOjiiLAUf03RHL3e+auOxBkuTROH
LHDUTyz6OzcmJcDK6yenceHCPf8vScGZBzkkXUTxDZGcxd4pswKiYCePnvCLe16nRIvNNIK8425n
jfiD/djcMKj8pIO1ntxDeckQq9qJ6S1htEUgT7dZYDQH+j1/mb7YJEiM4Fm1nAfcfEgYprcFqL0F
S2U/DwtHSh4suPvK8RXXkLhbQ7MqX4prbEoAgoJ4OjamIoZWAkUi8go/PGu0Gi/fopfLY2xnzVYN
f/lsCSOnE8ZnVlpQGc2fVFaPY+mFOxfmwcl0FYHI4dBBBfmeKsy7PsS2F7ZbLy1+BLBUnAZjCg45
XWtCHJuGWeDsz06KdzCtYHf7qlpvB3izsrZ/gMY6t2kfgeRXEIULjhKYIvj1MNo1Zg40Dy4t7hfc
7wG0Cx2PxR1QTIpaK61RL50ZEyu/jF0W74Mw/p1csC0WMxBMB1Cwtvz2hPmnKOdLKRNK4RTXrZWL
UHMDaSbo+aUZHG0L559Tvg/i0ZpDDaGjZ7QzZbLFSu3v+75HOp8FZOyknKNefWUFUiMjJb9wJb6E
I9Pl4LesNlLulLAEIgteJgmqArquB5vAx1flp/GfNgOi4I3uyMps5lseYBNux7URro43pg+2Gqkv
pFQobfY4Vr/ViqKBnM5IB9KDJc1fTUXaAMox0rWBXSkmfed4VtSN43asAPsNAZZLszjMtrJPYWPC
gehqRSbcfFf+HNxy+ls2Rq3epWtneyNyvHiOVN9XB34MVl+8jM0c70x6d+bxn13Y5jYtex5on10n
WFaOnRaSc5Ld62qab9KVzd7o2KjaOru3bUQfQuqrKzDotouixKNofhq++Xf0J1f3qN5g1OKoHVtW
nrqdGaDZufmaofH/3JobWPeaWPwudlE6NTazJSvRhZkLrgVnTWLaXOhpwTAyYZ7iFn9U3lTvg2mx
t+Gs26V2nBBnuxJSLnelzn4kDuKz4r1kzKCOupjYNDSwo8++8ZBO7cU3V/RNsXKh5l8rIOTthkZK
fjrdC2ISpy4JNi10h60V+Ccpxbg6hBmamcUBB1HfFNtW8VCHxb86Vdt+McenISjeE0L7iI4B28bZ
gruL0Kvj6uCPBF/sEXkv7PEA5uv6XAfAZm2f/biFTWFcL+i9QofNsyI9TZraEZ+cbrT0S//OBoFv
p/0Jz7U/LpaNaNgz5EJrOQ41zOsWc/5ZM/rO7aAeGi9nPWVybtBHDxC6b7nqWDDVwDVQ5WC+CF8s
h8BPjnHI5wL0cWuwCsIMrfdeaqFdmN5P10/pvYqyNg3uYFeGdyvdsx5bY1PYCK0uhpftBMA8AreB
4VCYnHSsKneOjV/GoLhxSFDhs7u0U+45z07rBHuGrUEIxlMdtASrPiaD92ymxiqSclD0RrqbgGNG
TlC1OzNmc1GtqWxrAhCDflLTq7Jvm0flF/nz/7/IboYKzl7YTXoH2np+Z1YD6CJtXzwzt/bJUv6q
uUAz5XPGzj0NT1bpenvXBKVv051RO7pgHUl0vIDWlKcNJA42tizaxF5oh70Ga96hXvpL1sWHMU9N
EqHkAiy/K59ys1PXrocNTC3pfeOnp3Th/9zljl6tvQVUdDZx4VcrMJ+2QdCysEwrkjr8Ypjs6cTZ
XlLzEiwgzS0SqeTlQdYL42LVYP1hz660epo/yqyRERWyyLyVemxkaJ9wiZAJS6U4pOGM8xtfkO2G
D6Ey8ufMriiaFckY1clYRrz6W4LrJldOVT0lnn4pHLaEc5aAaJlkgeUcTuDE3dEupk1Y2G9iEXhw
VjXNNovw6mXlXcAk5g2cOkRYx1eMMzuSHJ/ZrINLCXxzG6jx7BchKFanu3pVXx/otBo3A98FMNA0
R7aLubHopzgsLaisEMHRtDPgx5rVrjMEFZfoETOPoa6is5MnSl1o6cGGcbCEopcWS3tiZChE4U9h
ZP3ZNYWL+NKxo3L4WY2S+1NRmdiv5glJQMQQzMfhJwtqCFqp0T45woezPXrXfJH2Cq9RB744WMgr
shW97XP5DjFeg+nTE5aYhaVDNJr81sG0pzN0Jt+R2zvLSb5b/kB347gAuiitmwJK9+AbzWWaE/L7
GVxp2PC3eEnJ30wzt4XCnm+T1MapbLNj6OvHiY6fh04wWLWm2i4JRaE06WEDsqiz6pZ6p/MJgaDM
esZEzsc8JOOUTR6lP6Qi+WzGMX2cUPVDCmp7X2TUrnvzOj3QdEZIh3dc95wGjXyV3WOnMLV6U7BH
E/6EHmdvJpl524yF8smHzm0WrNVVzUZ9rqkKt1zj6BcQHWzM+xHkwJvTc9mf84L2lO48NEFxz5tt
08ZQGZqRXhZPmW+txxalMcoF8iVf+YTZF9LExqp6ybqKfnUcAauDu+n3VEMM9wZLzW3PbWVTcYdX
ZXhBzYG2QIvOakiY5crMatUdOaoUAYvLSu3Y3YGxAmeRFh/d0tCIPtN/nENIC9s+uNAZUm1i7tVm
3kFht0p9ZSW50SF78p4ahQpNl3o/O+pMSOiBM9CR4lPCQd58ywsM3M6cfwzeKPaa3Sbrr8i0JUdN
yb3WG+3noqux0Ljfva/f8L8Hu1SwzLH8aYgcy9u4BbpR0zMKUHD1r8q6z4yzlfBcXG+5UUVOQWQu
zhuICQDUIII3RxKqFzvN833jz3DVfByBcqKmsDZuwm/RjK2ApzTuUKJdxUC6nCqM2E6ZPjgVqAFR
8/2Q3HoaN7DvK7/e+6DtdtXCDiQoAbULAp9UXberjGkGDJ4C7t/y1w6s/pS1Hq1WGnN8IXcCWzAc
PyqL8gYhgelvY5e+ILHBvA76ER4eTk+qPx77XFpRMTUfYnbDQ0Kwy3SohfKSLjJak8yc6XcXwZQ7
F2sAH4cy0l+Cfh1P4642jcsE1mvfCx70MZqqNr0ARoHGDz4/Dqi/iNN20wGAcSp5XPiJMd6WNPjW
8X02Ppclm9hW4uYBw0BLA4DyCECaD4+neSrqhrkwfawpQtxx134XlCy4VfOdeRbSnbsvBSOTb8ff
ZTj3R4254ohjldu77Kyjmed/GOFfvWmeHoia3Le12AIJ4H7r+WgmpnhjD4GFuthbXCRenPCtSpZh
6+N0emzqkoGqhijDlpiFRW4dHYwvrMM8rI7lKSXriJyF+N4mPTRxU6D88fExO45Gl3ziGVvRTVQ1
1xb7T/oMwQSGwUmakM9LHrqQ3zCvA/qyU4qA5QhrFbtC5Ferbtsl6pgV6HSQ+JtdTdr6oeMUIcWH
b2+kEUzrfjd4SIAk8Q6DsB5k0lOdlnEAITph4ZH5Ps/yq017QaRCfKtrV7Q0gQVk8kYXzlsvCaAu
DW/YlPcRcwuFsqFV3apkPioH5Cj43QGfpW5YT5M+mXNvD0wdm1qc3iWspctO3ZgDbVwwOdFNEE1w
UoYy8pX7h3Y4ikMx1F/5B7iKuUDWgyxEwhk+qngAXheUpLLkNzCxClk1O8vBf6O1awWAm7BgCn6x
C/cPczhXmL48FRaMcu38Zn3YHAE98MhShhkktF56hbfV69kpT3PD/hbeb7IvSUYfrHQ7hcYrusIf
+qkU6Ezv7+QQzoRwU6aYxhzGpyGv80Pi8cPHinGYRHiMpxbrABi4sB/zIw/Ve6D6FvWdNqnGnvOX
0J8PjFCXIFYvdcmfbJqGP40dvDQ5hIW85wnkQGWfj5OTV6PGvopXV/obGCjQAmt+lGpwdy1e8AuN
C09yVPJSkgAjulJCRY+XaSsaR2xM+61w0BZCi8XCLOGZFjw/HZd5HuiHmWbBZ9CHvIk/g2xir9PM
4dnIy6+FwPembRHzMyIlUeUPCzV5RMEFiIpdP9SUk6bOLpgc9QMFAoy+k21N8Jw34zPtko8+X+r9
CKiWeGSNXJRXfFk5V8jlrjUkw6dTldUFA922rYChL5ZqV4zdUTsLmUYontD4Sr7WgqBSHns+2A3P
3TrMgtEML2uHT6bejqz2d81iPYeZOtm11RyDgpIrBRxnvTDv6yxQx2QED8NwpDmXYCpXhDWAtz0C
CAIQlr3ojvA+fRaktDLLe83ISiFqbdXoEF6EUkUf2bJ3qQLYVBxPKP4odUQ6L8ba6AUMH+KV5UeL
9wJD72MwoasNytoOdgzrq6m/S4/lIk+mqs74q176YrqYqUTE17wcZeMzWZe8rEceE/T+Fr5xUL5N
OP4Il3d4xwKmv3KFBfhfTZVcOloY8atQ8M7uBRYyaiExEyeCS6mOc7BBDl3XQQS0wvA51mylx5zW
P9AQeH0CFgPLECy8xrueHZa8ZMt0WMoeE4lD726LmvNAkBwDgP7pE8ZPNkUx9guDAyLrHh0/fCXF
y39/Xt8x1yBXUZS6Fa90HVDslGI1sGusEmMwsnwzjPJCkIx3EQCS0gqZ4Wk1KO3b0sbXNsvAHroC
g/MKXZzotyIyCmrTJIEtJzC/XW6iRTYpXvXBPAwJ9nMgUsgVe2GDwSHmk2wBMha8W6rksPA8z1Q9
rALuFpPuioZyLSJRHfE2nd7CoOio7Fr5Cm6L+8Sn8tNLGd9VA6hwasenuiarOyyspV0UYM9t2VXx
tKK0/PPm5B+SPJMB7nach/leaXiN1GlZOVBk6W5SGq5Bk4y0NgrjMFuQOxIBaLEffosR0AGRnSoZ
XQw2vR01tX5wWN1vqrQ8OVUe807DQ+1COwO8TEP6VMpD/ceyF2g8bg6cxyvPAPOw/gV8DTv2ghvG
mmYPEO/Ty8QPpXR6B1567f+j3lexbe+kPtXmfU8tumjZy3NXrOTrRLuBtO03S1LW6Xr6Gs7+fGS2
245C0lo5JFFWNg+x5xXgRGq2iDa584l0Qx3gRPbZ08dsosbSwYcWclfWYl3nc/WbgYzMmXs3d+Xv
MBV0vecQyMXTRHZ2Q0ncQlFoEjmUwUAWrqlVFlzxWdIisIYl6s14XnKavYKYNKZ2n2UH3LQGiTFL
IsmVaL9QlRsQmeLUZeA8fAZvBphgdXqcmmFQe7N2buYMeZrQJV6o1DvjMbzFJq1ITP8COjfo1H1W
/GmN4p3eDeCRXvaM9LJswWXAvVHr6TgHF6IvfeQvcKXMxeMlTKiyFLclrJ/NCqwYxCYGv/kRC9nW
s3lyDdfC6YGBSLUx5ujiddbFtAfNtPmj8Wukjn4EUkuJSsOhpSWLiNojCnxNLOuxFq6O4gHHqfKp
4eClTVHcYPBshsaFJlOg3asD3a0PpP92VlX9Qqc4ToplOXdrI7XKqPdKHL3iD54xkgAVi+jy3Wtn
ONVd1DdYTyb6idL5UEvyzq4hT0DCr0EKFiM0F1AiTEF900cBVnzF/j4AjFqg4roqPbucALbT7eaA
GWwcBoehjXZZWBkrlf7v7NIbg6zEWof2NZpa/vKgUVNt8BZYsucFahXSyBAVCpgRE3I6Oz/ztDwx
R71B7KXFFA9CkXwsCw96ADogbbJ/peueAg/9iFcHcAR8kx7nTPyU+OObnPi63A9t/2rCBgLJUBbW
Hbr9zfLc75BSZfysyyYwupdMIriwWPCS4tf3J4Y5VH4nre6bGMhFa3pvGbiiYWFZuJb4uaxAqKrF
4P1A5eNlAqoJkbhF0iL0Z2anxvLu6HGkTXQNqU9/uRQX29yYjwzg6a5W9ItJr4sYGZOo+E2V+4Ts
yLeEd66Xo4kkabIlsHfCtQtVroKpYZJqxVEdiqubeh8YSVn80Fcxdrj33Cw7gum/060r2Y8Ej1gf
xM6f578sy14yXSd3nZr3funRtplTvaVXvJkhOdVJzxfcF6SY3jyDPkfRPdocuPsApwKIhi3AdEWw
0Lp0RPChI70pKrhYrRZyH/Ob6KaQd7U374BJ/w4Q5fdl6pymyn5vcufetZMb0s3qJrXO1AG0pX60
w27e5C7qeAhnDRWk5jTfUWNpLrLbwSzjnM4SSF5TCfSJFLVEume5Rg1e1UILJo2yzSb+y3s2uDHg
Dd40PvWFgsBT1QVHV4NCnieY4gHnKSHwd0+OFIQRNHYabRAayXbgEyjgtIS/daEibOENdI+igvIy
dyfqSLKDPVjmvk6cqxWzlptmUdIaQ9Y6HisLAD5uUmdEZ2a/lXtFe/ZcwOXGI/yE8IU1H6iahMy6
ZZabtk4fzS4PKTCT8qE1K81Fj2vVkJLbHHocVegfrnbJwGXOe9c2/YaXGZSITJWXXuMHzIOvfhqp
wLZNsTdTQSzUcG5j6nxlwF8h9D4zZFDrDiw7KF7E7F3VlGfHWnwAPy630iXUZjiawJuqisil74IU
KNYOawQ43C57hr987xv1Pe7RB75INJ5ydWxH85naNGTR4ZNU97Dl9zroOrg3UUi9jkplI4c/SBPm
vQM7lZi0Nreffed/r2haaXrlXtqoM8No36UNeZUYvs9iEWrFeno/C9ooKNV6JyOmUQrs6vL/L+Sc
KKjIizKihu2zznPGLJqaoqmcmWDeXbs/WoL5Ze0Wz92vYWr4e0b5And1Bx1bcQ3o6eKb34sCFHBf
YF1lwcaWiCGJdTNOZPuOTln54NRc+2IFrGBolp3MKi5Ls3mfd/pL1vTKGC5bsZT69gw+sLDa8+QV
ZPWz8Te2p4MnDyrnDKpCFIYMmRnEdBwFzQhujqsDg+5vwwafeMBmNrJfna3uarp+A4tq+M6yzgaQ
gYOXJM9KuTW+J/1rOyVaNPcaXsa/lCp8trrah9lyZW7fI1iwKWYbLkR5C1kiyNz9w2Z8yzxyNIAw
BlI8l6Q9oqSv6GtfKCjQ4V1GRQWm4/i5pX6chM66tVuO+TL2PL8dX0tM1zEXv9pIsKaGrLfALsFE
GsSh7UkaakqSyjVIZ0nW7S3wAcqrVryGDQayvKmc8Hzf8DMyiOUngXcXQDNuQK60MtnPtMBSYgZa
y6cLwKN2ZwOL9ZGkNe1slXdANiONEH+Sv7riT7wb8A4Gng/SgNN+vAVDexc07JiTNnmPve7DCLI3
rr2tYR4Ca3qyF6rbl+7UpOpFm0AZUFZAmpU4f0XD+9pjItWyOJqyvqsBf2AkYq/SuQw98lxU2AM9
GkboSd5o8a3wrSucK8BbfkzT/xrYGGA1hGCbhSA90Ejp8TO2NrDMtLeussz/ZNmc741CK+aPgqux
ZaOoskFwu9l5iNPqx6AMAMzVO72aCELmcqtSjJXEy2PTGult4XOfRAnrGRX8P/bOZLdyJM3Sr1Lo
dTNAMyON5KI3d56kq3naEHK5nPM88+n7o2cmKiKRlUBtGr2oRTlQEekhuZzX+Nv5z/kOjncOwACT
EM41rBRkEqIYhyIYyUg2AapKSjabIHxRcAZ1Wf3W9vmwgQm8TtPFqBda9rquuYYkLXmJHnITH2Jn
y0b+B8/PQcruueu9V2qBgcFpY0ctm38yrbeaPajUBqNMSZtdRhrBdie8Bc50Yzpi03g1fBQu9n2S
44WmACXM8CJYoryPsDan2YQ842b9ik3fC8B0q5wuwBzPFiVoK7qyTsUs2GPl5MdwmvZ+zXqILT0v
/ulI9zsbrkfq0N/asrqxWzyky+BXlMVPSOXbrtXX5VH3u9hak0AB326LV16Pvmd8uj3mdVzxq84D
jBBFd6DYPxlpbvwyNVemiK4R32wbw9fI6/Yt9gZ+y5DDnr1UvFywhhrRRnJEhMPCvWCNT+u5vZp6
ji+fs0i4NA6MyY/qrK5Bb1EJeuDG+TXq4R3PcdjhTB8rL9j4JTzpWrjcXDhOaSZYkUNj9Vuzoqre
c9a8iYf3uok4O4sCKoB35zbyMYzH5xp7HarDbebTqhpOw5X2yU0wngdiMjwUKJdBicK3KW1OfGXE
5s7K5hd74L4djI8zpSj4Q8lppHiyN4E1bwcsu4XVcDGaIIfXbvvgeD0f6XohYCK6ZWXXc32CxhRp
zuuQd2kT3FpmvNUGCFZNroJJ5mcAy5LRgBExM+KjyoJ726FPFEnM0P1zX+Jag6/z3Jb1KW/GzyXv
WSTEt8pR0WSW/lBp0669ml6jcqbBwJvmN6PmlRDBwCZtnm41F8BNq921T5KwyZaM8IhTJf7W85Lh
wyCBmWSfkXair4NGOpLTW01yLiZQQrQTxhAN8IOrDzwhx5qxwC39lkrEgYgngwKTNf6qe4u4Hpy8
YEWBI5BELJfREvwaQL60+lXYBaMgJel+Xm995mTNUMZMv3KaeoZklByyvHqkcOXoVASxgrwmpxyG
n+mAfmYIFNTkZI/ta6fZI9fUfvflgyX7U1lj1uQyPQ78z5JtjE8Y8iJQcL83Pn3lvPuoYhtpqnfS
oQdqWsqDYfaXdFafkKw+dEiGh5UdeIjgxsuJ8krJ6tI1p5UVQTrzx+gpg+94cS2W7L477J06f/Fn
pjj3l/YMtGM331vL2B6a6tp200V1JtEHnIRT/RJDo9O4umAlHUqw+4EyAVSOWHdoHL3N+SlmAwsM
u38cx+SCIH9UYf/L7Gks5NWJ7ZYM/hAenDG+tVOiYHHhn3MRYwAnHU7R3m3lRAefCgfUxhuZikfm
sW/PKJ4yfLF2jCCj/fZAyAHnCd9r2BlAmKl2CpJHo6UjSsgX2+zfByCAUVZWe8dsg4MZ3tQQUMgx
sSCu+2ulBI5XLnaxRA83bPvRQShmySXWlgBaFpMcjYLqV0jRDR6P6AGZ4hdntc56c8uC5ousCK0O
kIK3hiyT3cxUHQH5XXXLo8189TPgk1HyNVd5TuZ8jrEmOT2eb9ESCJ7YFEHC8xaxvvDVDwEmhR5n
5O0QG/w6rIdx59c/iMdeDKdha6Xkq8O4vzI9g4ndAMUebkESyktrY+9ovPkA1IZGK4TX1cBeK4GN
3Jux5qvj0/FS78NkudaYH/3M86+s5KRogI6a7keQpL8sqY5LR3BCYnvtF5tspCM0+KYWTL+TV4EV
o40HPsQ3NkfVKUkFF2HbXyTVgRcKy5dWMtJNzbtV41pq8p6wPOZodizrtuZmH0UzzSJ4R4EZrHVd
hgwr0ytPfL0S3fRmOPVB1sk3LVmffSBxbTW49wPOo37XZPRDVrJnVSankx11tIF2B8uenyxqp938
pz9E5yR+jYE3p/x9ukP5gyPqGafrq4uW1/n9Y5ANv4qcMZK4N+MDFlqQ/OleRyDYujq9m93q3fO6
vVP62VFYFVg+zBZDycIbIthEDDlerhoa8J/zGY6v/px8s22Kzm1PBROKoKrms3JgBMZVbm4s/Irb
1iCsrz4dbrV2OjyJkNJRGpfW8POqC68qb2fI6kjT5Nop0p7OIO7evBAwEAWCn3CKukdl5SbC5DbS
+rJSunqpl2dGS4y+cYTr2vcOahqOybANxqFZieqUFOGNk0VHswHx0M7zwew+5nECqu2e/BCAT1eC
NBtgWTfOrrCCrVxizBQYYJBh47CyvGRpx3UIWomxIVufbVwCnOuYGkmERvSiomTi8BjG1sqYf/Vz
U2yKcZRrQuD5Oh4J+VmiLdcNRmTIjcNutufwLE2whq3PcE3MtYsxELll6RwhL8SrG6eI3KOdhNU6
BozAm8+LSGQD0NQuc+1g7zejBrhjVA373jCGwVcEl2Hwrp0TXasJi6lXfPcxaSIHZigqHQlHdk/r
rpnGvZVYL6wj0fkDJmpv1GCkeb5rssJtIxF6spHwshqgmlcY3sB99FDDkKkTRVsJHnBzjbJOQsqf
WIsuCGa2t5bLWGsJyjSyClfqhIIYpwWPchxmFOyRa41BLlMs4KC69Rj1uvAw6I5uEupjVsaAO7V2
669MB/eSjycBlzA5oTvtpBp2JetRZjPeMnSLUDvL3ZqoOLF9dQfV1ao4I/3+V5TYr4av2PT8smPw
59lLSRh4naUCpcfreACahG8R7H1B91uonZYerdTgGteugxbqH7Lam1Ys8X3ETDx5H0GWfFZa4k9z
+/1kv2t/RjkEucShzX+lm7iUpABxq5eqTsRWVvlzA51rKxwXP7fjkc3iDqZqAAw90jsM+Yda40bL
Zk7n4rNjTksVL6qQZ9kP5QN4Om/n58YJ3sTDkLf91uDcGgqf2oZFYKEW56BzPqmczfusM+V2YHMA
ruQGRDGwgzxmcrXUl5ZpskH4+gmk68CQmewHpAKoZCiiKTGFnSppc5WsaPkTvtegpJlsEm9fxNNz
i6B5bJRxO87utWybr8pzn2BVDufE6UqqmMgRUABur7vOfmXnK7lKz88hqbUHLA5d/ub6WfCW+pIk
xhzuoZtsEZkFUiIEO1E9FwnfCQYy4u8UKJLjEMm+7/Jqx32JrBuTVu1n3KDaxDwO7QBiNwxOro+j
Dza0veM9TUlrTSNOySrPpYOL/mc2i1HCi02xOxZs00aDgmpTV68WZew7ewq/MP1t3bZ6/U0K+h+W
UkGkrJ4evoOoyP8MRXKk5ylT/f4pwYL6O9npP77zFpjF7Wf2/X/+11OUcS5fvpv2+1/+zr8hlYR0
/lAMDXwSbNfl8in/gVQS0voDwpLLrc6EkiD1fxKVDPcPJYXneLaUGL9Mx6VPtCm6hbZkwFQizUra
jx5RS6GsO/8dphJfFWTSn6pJgWzDc5WWrflvYcpUfIPl1+dDlAcNbKf/DU0eWCzE4XPQ0jHg5awL
YmaM3ImMh5wTQ6RT/+q48MNb2M1M3JRPFSOvSjorZmqC5vjTRnkrpzi60paAW3mgUjloBk5VnZ+J
B+ALICuY2pex83AFxOzfXHxXFCnf+alzKZ0hoHIsfGQ+G9dZ1CAp9O10NoeHuS/1dfLjH0P4VkU1
mmlZ7kw7zU6d0y9Fiz0LH1p/acbJT7o71qDtjmXRhduI3i3Wx5xgxOFxMuSKZeqh6mN0ORkcJ1Gw
SJ01h4empjGofbbqi/WbpRyc0PmmWTCXcwdPkrIco9NcsCEVsyqs0o2BSZKmCmM3dKaFOhXVB2Ny
7yibq7dzBYuOjeNLF82/BC6rfevZ5EE97lTBmJ9KspgbLniM2dVyzexfyzT5ZP1vHfupPrbpHbyW
cNdZqAramlo+zOLTnThA8n2bfJUMvsKU/r2NRAC7gyApYPsdPy5WfbgARR/SzkLwAcsFbeXccH0y
MWdL6UNjKsEGsgB9tRSThqFZ7YsE+2LpOueE1T+evwQlLu2fjRow3yhMUAL2K2Uv2bZ1/SfHdsj1
9+9/+tDc/e1B+4+8y+4KjOc8Uc6/egD5sGmpTYFjRli0+v75AcQclczY1MtlK0vNfDJXh5IyNW57
9eIlhhYyzcUWWkO7BmY3nm23ejEgP+9V5D3T3T0wPka3ScV0SDRhAdIDsBB4xh+cPvgS7fCUdzAY
pqUbpMDQz1bI3rhkHDiNf+E8WezsLosngV2szLI1KhL1GlC3Xo1rAz6Vti7xNIl2Osos3Keta2Ca
2XrCMB+ntKVVBXtW0NC6aejndDDl3hiB24dxWW483OT7mFTISnFX6FJXvYU5dAlPzRuHeWbryoLi
7xltjT5vbx8tsaUC498hh2Cx59mcD1NIrHHIS1IpxofNg9rImOePuvm117GiJbmS3CN7rzzg/4e0
jW8MU9LOR8UUkpl67YDLnis/NddtSQC8dv1V7FQbdEdr00KfQqjhRoH55OCxjxKTMO4UHamdsWTO
zRCAkqZ5Zia0huzrYBFGnGvjAXeNZaY7vXQ9mmP0NebceE1NcRW1NpemqbH1J7Jnm0anBffdBICn
/YJT5mE2R3k/M3GTLQViH+flObF1h9pHgpycRb+eLWE+BSnRUC5MrH/CbGLQ7edjUfyayVHzql8C
UT0dAUI3O962051KqRLsLHsXNiPNrCHtKU11pgFxPgc5QkcilqpdbjAE1/mlKsR3IWeKyQbsNV3T
XJx+Mh86lnNxnWC4UIJNSU6vPC4OxdVrSMu1N8oBav4UHevU/sCtfiNq4n+unh/NmqcnKXN5mpfW
Ko9LsLYyCvEMvkmzlNahT2N4SV29CD7+j2SGSdIN6ZuEfOXNSElDKIz7OhwNeL2XOgsK7l3LE5sX
4O7ijCF6V7M3mCb5AqUdf3+FXzeNLy6/+xRonj09tpfYU3Aeen7PbOhdj4//SSFkbkxduBt8eH7c
ZbdDYtl7InUluLqxuDfJFdNw6Vx1UGPrQarG1upNW+V1JKBpMdxacTLtYjLhg+PFB6sBxZIL92IY
vboOc7WdYym3Cy5oalV0GQI2v3aVWUQSRb/DYDqvbKelO9rIZgqcWJbWOb0gxGsugYW+EkRWvzK8
Kn/MemzEcY6/0qeACKCCOZLytSQ1M1n2Eg3RriIwz+axK4+DDEm4TaZxImzw4SjWz3nDToYJrdrq
cSniTSprNSqkotrBX4lR+OKVGdpkZ1+CIDA3ZcAH350i1C1f71q++YNNeGQ/1Z57GWyLwXzJ0cyS
7jA+qVxLnHg7zzE1qTUwAmQoVDKsYviSSrVLjapcDU1g7gNIHaPr249QMD7adPIxio8M6rmu8UTQ
7WLpDIBuRch7+cWjibIYpL7pJtIFSe1eK8fKzrlSzzkXfwIfAqZ0WpNYD6no1Hl8NvFIY9bJcYjc
24m7w0pd02MnvqqEHGpcmg5RnnLa4LsEVmZgccpJFq5sClxIm/jFMVKNte6JSvY+9V6uxTHa23bL
HxanFXezZB/i5sZqemEhP+3bcPzVyenWmoHPCC7fddHimytBzFGdNFxt+v6I1/FGSzAe92hUW+Im
NAbJgBAo/ZdpAsDFaPmroXIHvEqNjYzo+WdJODwhmElxAj8F1zSGW2k/OET5uPu82m6c3vhhCpe0
C340EfpP2OQXkfcE/wf1Cd6uvSWU3OXJxTeqnaMCPshNs2RP0bxtlRzz+KmMX+Hlo3Z5rX3PyrVd
66mVgG5ZriU4kThuprMbOTtdaISaJvsoc4Ur0azuWw/ztpvHGDKOLR18r1Dr7zInZhElYJP02DkR
9abnVLqcPBaadw/6qzWYQzq3fvIiqmfyDDkUKxe6nAWgrKnh2Tjqw7fUtY8RxFBt30z5QqHQXouZ
UG6YUUpKh84oJXbbwMs3YcLlscIxTWqSV8QsR56MlLVSn6PyTnazVyHBfBCVN9gl844PoGtbBrah
uT6HPZASs+73fStT4nHwBZh/HxOy4auM8PMu5E7Hie3Dbn1vM0pcyJri4Iuy7EypyiJG0HBUKb0N
W4XOyTYVI+uyYu80xo5CEcKfxc9OVih/JpUgXYM5r0ywB/tFmK2GeoLYrfA3yOatLNpLUozHqXPA
x6CKbHgwWbpRNqqC5MYYnAc6Gs1zFzoZ1MOQiELsX7EIJDEPdgn0rkxEuzOabj9YSD4tf8cbg+ED
p2hG22nUwvjKO2oNnZ7nE0W+K3CJ8nf3zgATrgbGWb6PAaFGvvJCnNnkDOQIHUZJg6X1SgmJQNu8
4/PTp1arp1DaxrZ2slO/QA5zApzaJXQM2YJk3TRxjMd7P2S9ybIrwd5OS8EwDTcjKYeIg+7olMYz
BlTSfVoXa7fF6BIXKZ7Omlh3jpmNEMkW7xhrFXJHzXDAUTZsdIi5syouDcaCo+N3JXZOOZ+8PsD5
pJyFb1d25zmuuNcL5ryEJdvahEZ/MHyv2TcBrTyj2UbnzsIH4XXZyMsi8E/BIuR26KZnEucw2EaX
OJJg11KIyd+PFRzCShgF4RpYM1lR9RdFouowdvJMDAxTaa0ZM2kn2eTlODwoGA5yYMKt1e3AabBS
k2/dNA7TCzyZ+qh7IHA68h4IqmD5kXdeJZOtjf7CkWUhKdR0c8HeZ9rc0MfNytkn8wHEP5tuykk+
+zTrwgVZm+qbcMt92tFoL0hpTKx7GoxLzeRsktYmdmPVFHEa+pC7/J1rc+j2ZY1VrvbFugE7z6pl
Oi1BAztnm4I3rKeRSF903M4U5+nF93Ez9p17tQEqV0Lcmbnx05itG0xO1VZpfZpV13Ep9NNl6y9p
qfCsY9IHxzJk0psD+Ujl7LxqtM/HR7QHmUDWiVL/Z57bBDA6oNC+yC9AZltNKjsI743oU2En2Pah
81OwFQBxuBbJfClts1oXTfPWDsXRzBZdGfOcHec47oOu34YkygZN5wXFpxtbSzrhs/ypTUgYBW4/
ngiPnZLRwOZC/pKqyci7WPZxCAp5rCtW/Ah3Fy/Pgh2W54eQ5nMKgTIEL7lyJVNzOHvcmsZ6ulgj
rtme6Jbqm31O3WHX00TiErm8wOecSXE+O3Li0gNwe1UF5AOd/tYC08orxHPKHe57IFl52q8D3cTn
lKKxNLiAKKpOY+uxUk6fBciydbk1KmeF2zzZcJAsr9TpVBiCwMjEGeIIcvomQzetnkQFrXpbFbhb
iCRFe6v0TqoZY34mao9xpAqQyNBODW5W/BQKgKYMqwtZL/wJT5wFpSk4yjLjK7NBGIWHiIaOlWj0
EYrVC4SeBC1009c+/o4y+zQwv9kCniK4ObbgFVkIDJEJboJMVtTMDcbXMIbHtEh+Tb7NLt2cv81Y
kcTbWAF1ClWIXzUXIFoJ9w4J/8J1PE5gmkz//S1KLrf0v9ziXQF6mSHHwXprUojy10vUbNp1Wtsw
hIM4fozdg1PhoB0JueAsuNR195H0CsBBxVHWBCwPn1RgmbuRbr11vgwBDZQL4SabbCL6QRhpIBWL
+51sYsP6nNfJ/whKJaLQ138lKEkb3eW/hnMjKUU/os8/C0m/f8ffudz2HxhtbWVyrliYWCz+W3/j
cgvxh6Mcx4GVYlJCZpl/EpGE/sPTyuZabYKUM5Gg/lNEki7/zvMgc2vH065j/3c0pL9CuV2mKGWZ
PHZy0bkIH/wTlDvw/DB0fWD3fXpDioekDp3DwSebyK1y2Tsk0j/+6YfzL0QD/lR/ftqF7S40cs+2
0awsRIPlO/qzZjUNQR366hfbY96aaQL7kBeRNVlPE1Lsv/9a0oV6/u++2j9Dx+cUxg9MKYBOnaog
ZtV+4u1qr2qrVUEl81Pb1exQbEYlsS2VjJqjF7CL5HiAC0Sdjm0mNx5OcOs8zk5H1nloHQqYCJ1M
R6vLqSwn6uzYp9pjQrk4oT0ET33aFPrMpdJtziqmyLxqdmHlqhYWSlRYYFUJUMz1bG6XotbkMQeQ
UkYMf1V4jZ2+4rsabCOmDsrEef9E3ouQ9nsorZ5q6DyyMrM/N+3o2ZeubaoIlwCEGJX+VLSqgEr1
qyK33i09dtoiPdOTTgbaPP1oDMAo+8lnhw6johBYnXvyCVwpyoXB4o9NfDNl7PH3I3Zrf9cr352+
gqIJfhZ1BPwlbr1EP+jSH2/isPdI8mNoKh/jGAvUNuwDfH1zNBYeyDUxFCdiokYDzmPKz6IZaw2Y
3GGTYZL2D464OGb2rXbi1SHYKDONDyQeZxK/sUjMzWApHNWZSq326GS5/QZhz3TIjPfBeMMfI6qQ
VRqIVA3zKjNRqzoaMLTK3nAUz+8093gt9BTAfvGOvqDpm11VUm4HfAzJq2I2qzAt4WZ6aUQTgQoh
Waz2ldFQHTOunThkXvhuunmAS5SaNa2KJJWyYeLVagnatBRQ3V3ZRon1lM90ILxOovGqiw/5orun
qnHw96mu8a9zJMxkvieB6xDDgY1+NJcc01RwI3rBUIupYzbyNsY3UE2MZqg4GuYNIcdp8RJUtd0F
HxmedN7rKIE4A7O0MEcuDtqpGmAtKSF/v6CGPiNLeG3d0ipI9RYE2ho86OwDZx45vcXzQfKsHrXB
9GNK6jlGSU3UrSOEVqdA+ol7gBKwNFJUI/BZ2imYarlSc0kLNyUzqPHI826zNeSP7T6EZdb0B6pV
OmsbmlAb96QcevGdmFUlXwp0zBk7PYGIa+4g2H5Mox3iyx8zq6PagyoTx3iumGqSI/ftiYYm4VmE
uhqa46bqULdkb39QQ9dk2wYgNrn6Thb6DilDDo+KGu7saMJ/Wpqq2ipb9uZc6aYdOKkMGtscAkJo
uF7Q1LaeKhVF31XVY7ReaVEbyAwGa1FqjTzC6S4vzLnpqxfN/Z2B0KDw9d0aLCBQvI4TXI1pKHOT
PNLgxdU1yfj4sQPrRXhRA9LwmSWlwv/SKfzbR5L67nx1UgBnjcho4BITqZaV05syPUIyEN5DiKOF
OmmvcuR8qXUxwvsLe8NjNRw5h9jRNMjoxK5uvA462tKRCfIgaETFTrDib9l9rztcLseSYnEctRE/
BXaFw8Dw39lV2c1I2EFL671HadCurTmjYJeBWiyxMZhzczKwWWkK6KqyOWdIPf6SjYwpR8I8Yp5j
zHDdO2bkHmNQUlrOI4yxNoc5MvXILI7Z4W8uxtk7ZArgExG9ik4vE00l36Uxra+noO/D9Mv1jTlc
YDil30NJUlQFtaWsxs0Y+oZ+kim2qe1QpSN10sFc5XsxJ1hxMVaU2TetmU1zZVeWOJdGN4VFdaSX
l5Sj1lYtFh8EHaktbqbB5npul2VjKPp7poakged2kfXDGGx+Xj02zxkiaNxD4y2VTp/CyMiJadNa
h50mgZGCocFhCWBikv5R4n421hFhRgP51JuJaVFiQwlUXHeIFwQwsXxFtUWhU64ALHvQ1WzybW2Y
EzZQmk1hEBHpLgLP9ElTR4iiEAVy+Z2IcU6vNrDX7FIag2DGVW73HBSFLk+Cbyx+Lo24te6ryTcI
yuRpkr7yttYBdkvD929G3PbhM3uHIjqU0i/EEzU6DiiJBCb09E33kVXtNJ3enBmj07a3v1+k/2+W
iH+pX/n/pG9F/9v94Mdn9s8T3fIb/jbRKfUHiz0mME+a2rZ4Pv4x0UnxB/9UaZfJTJNvVkwjfy9a
YS0oJdOOZwuppCdMwVz0j7WgcP8wuXFqJgL2hVqo/1bViu0tXS9/mXokA6K2TZMlJPMdO8y/zljp
TG/4JDAutAM5jDrN1r7HxS3HoNqHrrkLuMHWzdwfTbFwcWxi7GpG3zQ5X4/auNRxVWzyCedhbQ0P
vg47ME+VsdPxq1ewzKI0aQMnCEd9P/xCoAQrAncEutiWg+Po7rUWv+zEaU9WAQF5TpIbzUtgy/aA
chFMYOAwwJkqA7MS9QKXwas+EgMHgusS+c7M7hsE3Wau4Ly8BGk4ohFxEpZoco6ad22j1bmv5Cel
gWR3ZynhW/nUrmftuNVgR/Ly6tr21WoHzPbphDcRvXxLrREmtqa91Lj5Twji2bb2HQEKiXsj2ioJ
FOp9K2oD9qZT9I8TtCCyryGf3c7fGVbz7QELXww1W7g5qE5k8FGERE/TAIEjQrkCh9BgLZzqec8a
adipIvthWm6I+kIKQOlo05ID3Y/LEktW8c/QJE1KqmG+rQfzOTeD+sGR8a6MZYYVL1o3Lr83S1uC
SEiZILTxMTZ4vtdl/BDAgJAmDe9u4AxkGEsCMWJw76IOAy/lFtjTPrWJciThnJMaGD/KAJvCLL/K
RHYEZ9zgtgXT58AaPA2dniG1B1/sHNwbguxkMStsvSbGmcpeQmT5QzvTXTXF9AKabfMcZq5zcPdu
zRfHVMos6YP49Awoyp3zCE1BrnLTTPepy6xSVFGxJ3iJ7h13KFM07pyUa+0w7Ngbg5JG/PN5fRMo
n9oKm6M61y4Y98Rm2zBHhy4auwubxqMyjB30L3frlA49B4WmAY/X+jULK+Mm89h1zRNZTsiP8jo0
VLeyg7hSL/AVtNgJraIWa4UMjwDqQ+0P/SMvOdTVSH/rMQYxmXefMyMZb3xKYKkNQ1gbLZCkHdqY
rMq7voJ4IRApQgi2MP7XLnPgfvb2IqqcTZPo7in0yHl2uFN9v7krPTp8GysTZzNCTxOkZtcWMdAA
oZz19ovyzOypaTUAsDC6digOT85VwJUjUgfwtOR9vXKdxjvZ+bWWhUHezy+3QeC+E1TAw1l5zzBi
mstUFz+lLSds1m1OIdJIJ9nsRvctjWx7egSNE4NHdQnyqtrVlbYfuoEcU+lF0ZuiRy+UL5j+7fvf
v0TF0hepTNBZmB/t6l41XnyPWzsmhTXI2zGLoWvy/2XKIPuXJacsUvVdtfyj3/8cRMahTTqgUb//
B54VfkJnEKff/9LEKc5GHzZqjwsVc3ZAKDLOrGvp/MZlBM4ZMkv6BhTNisIPGczxMRZs7mIusJQG
4Chmn0PK3d4B1QVBZgWPGs79LTgqxNrw25ONc8h9yhA/KkAlKw4xtltDso8yM9tAiBOciWTjEpvX
+gzRxpwIV7TBLRDobDej0MOQcK6qpIt1GthIdjhVuzz/ipzmC+63y7mHkwI3uIVdEtRYrCguN5Mn
akw/2fmRVrVfnN6B3so4IFuVgzQnPB7N8TtRH7Xxf5HsINaoxMy2CBE8EwXpV9WtkWg3iI+3Koz8
TUBmC4VZXtxuqnEjgxYSLTVLup23P/K+YbPlhuKIlL+BsS9XVtl5R5h5325O42DdA13K0M5obg5N
0tFsvgnzimsfsCCyo5iEsnffU4EHPxkwt9Ww2gt3eRq+JMwQhNntb5y0+Za8+mGQ3CC7pTaIINV1
qss7KK80WlTtvSQFC5Ws7RhhJwwXbrLjcdWHuAO2mdk0BIzTG3SjF1bU5HHS3tmMQbKDlgaLszHe
s4m6j6CgfcUlDGfb3R0UnqWyo+DbFMahc0hs+16EM9lF65LWuvSr9xpGO8EsVhA5s7y0QmsXuRCw
Yi6AdL/wqmhzT1/naLiaSNIgAY2PqIPgPub2y5wX6pwYlFOMXDSGRNxPcYs1sCV6A4fmhZMLQV+/
EmNq9jPdDFBLPexh1piuYZ5QMl2Wj3XW6Z2k/LAlSHxbw18xBZHWuoj0ahiA5fOWDW6NJaQHy/9S
hnRIGyIcUHWHJ+C3L4CNwLWEoI2dou1XWKvDlZNBQImhK2DBPVBUVs2S2sgRtTQgdD6e0WqIe4TD
S+wRSiirnYdHE/9/NIGhZLFXse626h76obs86ay5XA/oFBitL8DPlJ3ZnHraYz8FjQAYuOW/UnV7
YVTp1sEcjAR+oagNcBHbCZScbQQn744CNNCFJZ+kIp4JQduNvaFCeVlcJXoHfCq88yiRBCG4tQq2
T3EfOGwVYr0v7EbeJLZ84aoHoHGsjkYC0SY28yMVtFwckJa5WvnHvKwvBKgpl+zmLSKLOqpVyltg
NxsdWnSqi72NYANMHX6SvliDcxksliiC1di63o1t8QCf5FQ4Zn5uCWfTjeV9WGxPpnAiZRZ1JPPt
CXoX59XO6cUl8ihSp+yD8UhhTQzTvtgO5vtUGBQRKFZlVYR4YDeutTFSBqGKYXv2623fk90NJ1fg
iy+2LfZGq8r4ckMxr02y61uzkc6y6athlqHV01N+nj0P2Lwd8xpmD0ahOQF11s/Peip+mmHxyL1p
3Hk1aQaPhBTCt1gVLm8uqxO0BIiQWGF8R17a32J/9ld0zOA+5bZfSG+hasK0FDauQ/I/iVXH+MCb
my6O2MP7Y7yjM+akCxMkRCS/Dacv7prUvLM8TA7Dvd2K7k3F9mtGtrNyEUQwZtoBqEfd6hq/xBif
asuzDz5FVZsm9bdJO5C2LxZ6dlY8F45T3ocl8RnfJEpLA3kGpzAQxKYaDLC1HVFXc5wjHmY2vkRG
8YPtUeKaVZZZd2qGwKYHl49L7WOd8k5pDnbdHSG+5+X80vlJecP4FHYwC1TF4ZGh3JtdwIMFZX+d
ZV70rlgkTnTKjb145qWyB408cP5ex6xmSYPprVfrJgqGTWVP/DKQ6ZuAafiKG2mV/qC/N1oh1Pc7
o+6fEj9g8imODf83RsV86uanLmlunbQhBER4n6a21xbV5UC1XlhBb88z59zUgnMIG13PBDCD7CNa
J9lKcUtAQRlxxqDj0/reb8I5UKc276my6WSz71hwOb4/XYqmIDZMyKnPloKSagm/xMds6uajp5tv
9OGtqtojjqpyP1KvFJLVemzGAeh8EQdHFWDNrWfaUPrlNWwWe6eBuwwfemyS4YGhJH9CfMQJyzgL
iNMATBHfxCSF7nLek3TBwyKom4AvPaNskP3vsK9AuOmBCW1Gv4HAb4v4wJcGjS2mO8ftXUxrCEWz
ZdwASyDRLYOH378UuZExD7TvM/GJ2R3ix9+/EI76v3ydWXOcTJttfxERQEICt1VFjVJpHqwbwpJs
5iEhGX99L/TFOW/3Gx1947Bk2ZaqgHyGvddON207tagPzGGjeBTeIdJL7iwf33g2A9Ayne7BoTg7
m7GH1x+jW8vJmKK/pmT/z+8Udf9d7nnL7Qo5JAHwlOjYDbvWJ5HJvG1MorxIjhE6i3ZuOuxdjRcL
PfXCjnzoHkh10TcYee7GWXYPXrpyxVoNU4zVG6V8yXOTM8rq/Mc+DtDTyNm/Y1IN8KShypHo8JW/
G9hC3g6dTPeLVQn2eoO4qsUVIG86/7ao7n4+6OCgY89x5kOG2/qKqzEWA7TvjCKQofMjQb4WmUn3
JlcC81Sxl2KdgjhHKk2HrHS9pmfEFR1M9jlpy3ilNLwPEl5yIcEVLMSJbBxkmK8xSU8F44ed1aPc
cGNkbVVOYlONX9Bv5G0Zi+AKetzjMEY5j9IcqOUrgKDqOjL0uaaO6rZ5xVPFarkC8oK9t82j64AX
YbrFI4N9YlLJK0bH7KZSA56f9UPR0heQyCX3iWHc4ARsKNTuoRr8oT22jrKZ52tmCvPEfRh6nBhB
kJSX2WZ67XrdM2Gf2Or/Mil+6Tv0jAxwImOfEXTGAf1cgNzKuuI0qIC1QJQ1kAVT9Kq5598HwS19
4rBlzof7srX19eeXeRrHA7oVFDCUAiSiQJWhULNAI2RwY/fkpZIc6Jj+TeJAlDJrDs/JNIdrFvgm
q00s5MLeqLV+j4qkf65a4w4Zq3/1vKzdVmaZEWzPOAk0hntoUoMtcV6LJ59s0gdwVJvRq6/JkvFS
SGd8aC3rCs3X2SeCOB4YjZ+mG1SgTMo/1jJGD8rV+BtcW69Al4pGJUbGFAgEu5T7zKJeI8MFEYCt
4WFUtT45LpFjY96BRu0ph8vFTR6bshL3Q/1M7/09pTfoBQ24UeWxYAFBCIRuQ5P8scfSJc0nauZb
y4nrxyZQ4pZ+6ebnI9QL/G9cb2mORm59ebeJQWCX5iqBVdQDlkfwmrJwSM+GTMaHBPHIispIMAwi
I85qLo7cic+zVIRYlERlBEVycP3m4qb5TQMRo4mT9z6glstcrjO0V/VFmEflQ/NLSqaxM9HboRW3
jM3wOnnKlGfEa5hQXPWrd+2cwWT5WGEwSWwrOY2ZfS04StjwRy7JR6h502jZx3IodpGJJJEsVUA/
BnPBhuTWyfOxzwz9NuLHqWgJt/HEHqhIYjN0h/iWiD3SGut23iqqoVq103bEnj4tmMZ9/RH45UVn
zgvcHuOM9BY/scJiDCKGR7BdXCoGhmg0XcwUw0fZWZc0mIjdSIff0QzXIFhDuEvew83kxCMt1qc3
ujz/rP6Loc3Fmzj+8DyEPazgcxm7Dj/08h6rvjtksb9t8yqEdsYqpSX3I2d3ABmbufbwUpaEnNv+
O3thBKHFX3zN5s1gEmZe2RjDpEv6uB13r8+8N4hIq+w3+Zx2SCTMgMJtme4Q7amtiEmP7X0wgw0U
jB2pWqvG2Uchgw5oxsh8abqTy4M4GeYnJHRmyBM53lGRHUckPqECF7pBksKBLvYgxACj300jc1nw
xr/NnE2QF1EHWnCo7WHJQ1hOxN4H1m06gVAKkmjcmdMVqXy/Q1gO7mWCOzsoOnIt4RSlHnQJL5w0
gus2IKrMtIq7YJF3yCSBhIuY+rNTH44YIfsqkFXNLN1jq8QOICi2GG3/ccrkWVjTaspN6SwW+hir
+XKT6Tg3RA+afvwcEfwr3REifOaZiDrq5jLrdmvhliIrhIA5S1V49hGxFKjx6g71SOIFvA0sLkvb
v+/TfgzHBtE4RQZQJD+htKYnjgf+Dhw0dMloKqZ4/B5GQNG16H5Bkf1bBtNjdx4r8Ak9W9ntIMbH
QOL47SMbOg1oMlWCLe5K0IxLH8k7tJlukb/nhfYQMsxpGJPlRgJEe4ZC/itweucUc1QeisF59dvm
ZfF4orEsQqWGs9BEVGq2yxvPA3VyTdYauGgoyeiCHGqFFnSY8G9yg/vO6q3b2eBCyxVTb+Uk98Rt
hmYOcJYtm4tbGoYais79Eg0v7koXGFykh775HUQ4ZDC4okqon8iOSQ8V654DrzDClPhodY1xXBJW
i3kQv+cxTrE2QWxV1qjZmc7tcircY2zj9B1fZB6bJ7cFMcGpfAQ+Pm6Sai6IfKFEILUFTTSTfUsa
J/r3Wz3E3wSwrwAZSEX5kO91E/+qhYvLndzWprDOgYgvWaE/oFbk53QubhFNGJ39KSgZUYWyVknM
96KP76YabJnv92uNOZ0mukscYaX1FOOsDxKQR2b26gS+3rOPPXO3HQ1JLFkb2XSsTnD+zy8F8BiP
URbVZ3XLcLbGtQ90p8yZMxAkjxbMXAeBVIgnTGabes6za42TDyqSRqs0/Z5rn28c7fUWSirXv7ZD
JNyfQzu+tWAN2gA2b2RkrHO6Ue8CneDt5sFFyqm7NQKCe6m2KCZpOTWPnQEeIfU5Ms0T5c5qLsRK
N6H7yYv2arvpdwvNSkULkBdzea59leJkAxMhzRtzVA+9K+ZTglDRWNCZxUN5SCN719jVsLVG/VeR
rNJyuF+d8o1u/Oh4AJAge/sh6cjPRYwZFc54E0k0pDbtqzOYOzuKKMtjU9zHSn9WqXvt7f5PYHq/
pw7dDbw7IAkRVj72lOlWpCBioriEFk+6xpRT+ydO/vyjkFvWl9W4EanQh4wjlZGJuwrAa5aLthd8
Dkahd/jSo6Phlg8ytx8D5DB4W3BtZzWOwSE6TSPOVpVK67a35GPXo2mLLRynCB9fdDb5MPmiZ/w+
n+DHTkkGP3RKxhcEOARaL34FbZdBKWPQF0zdVeb85c1+nLOF7CqeFGJBuVrB0dm5ZFgnZXUVDKGD
OOEunAC2wknH+1Jhv8tM6jAMOI5fsjpsUvLQDM2Mk5qvKZJzL/qUVFN9KvqU25o43SXKkkNe3aAZ
h2LJDnoDXh5mbQf5sJksSdhUD/euTeO9NTEQWIgplI0POy9mZVYZ0Y0PPmDfNwgoDQvZXVdAmp/1
cilWbyZaTnUo5vxs1S0+dkb9dTGKEyei2Lrmo4Tys8GEzMhBB7/TZnqhvau2TkScx5wTcpMraGkK
BpzbbXAJA/ZJnSu2vgonqwGeU9NlC5eoP+WWu0pNn8BayKVu2+4QE5dod+2xSwkmmYNX97MFeU6o
YZSEcXuT1arYxi4zmdwHhWU5zIPN5lKzhntIq/yP9Kz5Vv4l12WDqmLYxyUY3MAFqSiwNI2C259p
O8k0cAr8kdRDV37Mw1oLsHvwiAy/G6dxD3AU+RgOzs3g4L8uMil2WsmLGZMuRATpX9FxOoNmgXnC
kgR+ouEx/LEQrLerc8Owd3PbK6pp+24wcC8H8EPy/G7STkWXm5BOvvga9Ro/mdXSBy8cpmCusztD
SWwE0wiVzf6QODPOjBONs9wSRjJfbKMhaWcN8aojcxebsK7qiVjuUr0EDPawLBuwTHhucmQ9RNR0
DnX96LcPsA9/l6X3pZi5hMAh/RI1Y+SazwsCpT3X6W1EptNx5F4FQR/05F/DDXUdsJjr9TsJ8dEJ
tPO1+JUQeL4Zm6w+WLDhUewVACPIBPEn8Z3i2VyaYtnVDu+Qd4l7tiRDIr9qjYZt6dq7zGXUZi11
cqpVRgeI50b09Tbti7e8Gu1t24iHSi4fmXWxEd+7Mvmac+93VnXmrRFP+L3tkYd0y4SwHr87b3WH
w+fCk5EmdEQWhIK6Qi1BFjLNrElI1oh9IjGZLZIhv6N0FBmNdjCAZKXRIzDT5iFr0Apn8LV7DP6e
rcFAMrYrgtcIMtNsLp+aEG4xBvJBFWfW9+tNQIYL2z5vv4xVBmKZzXHDoGJD0uELbOQHR5N1q/3i
2+NaAnt+SXVvbOVkEajSP4oUsEEaiGtXGMmBsvHk1bCf0tRlK+S/xy0G9QZX1DCRaTrYLo1080kE
CAgctxYIHM2HUg20RvY+78F89hHcsdJ9kmYx3aN4+mVj8yEWxX+xegDEELjNg2d427xgluJgzEEa
ljCIRf1qxSJkoWcTk4tF3C0ZQPZtez2lAXZvHo8gHeZHu+7ys4PtKMNdRfRcxVZPfhLgvKVYA4dq
QEmx2jeo2M5pLroKCXn63Cw5GE0j+JgW9TYUNTGj5vRGNLTCFYMdujReyfJ8GzqvvjE1CI6aqpiM
pRjDRHbVDgKhmMih7Sj1vh1kvq9mzp2GDIk4T47Y1J/gFQOkdIYHcKhtGj2bqgyOBJAhfALfDwV3
F6jIvFQdLZzpOQ/4r+KwlfNTN1rFPbJxLyvgLgwJVNekQA9u8xDS5GfSqJUHHGSnLCOSNnOtz8Si
gkBhtcla+1R0sNQXe56OxFkcbagkPn1gssBiawg225lB94LA5m5oxk8HdRIKJfq32kRWTDsJ6tCD
0TMUjnfAn/jG5P/Zisv0Gmj/lskLA3yY31xJxCt5tblh6iv3nXZwFwUvpbYfo0wud83YnyFiAVGx
vGyTNIu7qQh+Bxz+g/u3T0FaAYK0H5oO34xyHPaTq1w/qVUSurJ7b/3JvV2UdfK6ft+Z6JQnShlC
met9MTHJnLqnIVpeixhgd5GAR7Nc9RzH0x3HS7bLceidZ+PVw5VSwQ9eV4o5DAoBfXAi/KIjkhTK
osdQc9T7fMTjn3oYHAvnwWG5se3bPgwI5TywhsKq1A7VTruKlz81P5qE3BEsVnAM1RSSgcs4Lzeg
QxNcIUPfyI2zIA3Sl3bzStz12c15Rjsqr2EiTfgBmrekAgkGzyfdoQhixmLAm/G9Z5+MZdtMg6eJ
GDxG5CPRrs3fyCnY54qq2I0eQFEqPKLD75s4VvsEGy/Ka4zbUzJsyZtvD2mCZCfS7E0GDNtjMMLl
KtwnmEHydZi6j2jobkqrqt8qt3ycx1+MspK9y8u6b6LY3s92caMi8mlw7CryAH7WYdx2RreFtz5P
tKgVGTGm0T3SAgCwdJz6IYKFDJmWg1txVpiGe1fPVfowLYZ1VhxghFubtUieijJ6tXotD2OCv64Z
eXoXPOzd3riTiQtyMUctlPBAh9fF0da6rxyDUPgicU4DJ9sHZJhxoDR/bXxqByLi7jNGskyHMAxl
CjKorKFMNpKhD+vkpUv73VBWdyY0mxKDi6hUfJFLciRAVzM3F8Bjs3EzFfKbWEkeE0cIXfKq6llu
HUJCkIxnL36lwhimxlu5MsDaxCDwprFvY0ffdZlTXPDWPueN1R6kwxOVtxr3D7D+rEeW5/qeH6Zq
eWqj4gVStnE2EhJlGFy5oaVzljWt81ASZlgHjy0XE4NB9bdw3vHhaqbx9+Ni3q0yKjEQb56nDIrN
ZT+pfW3iqa3b/KtNDZz/yOGQ8ZHd82eMUYbnvia3Ko0wJaVUR34GRtJtzvbiwnewbwtUvdQEdrAj
qw6WMMI11c1nvmehZ2/PQfbpBwWsoqFh/TfifStq42q6vFqD0V0k8fTb0VTRPga+fFAzLkNIoJtC
P5MhTEb4Up6EDY0xm/v7eC7fDdIOa0vQc6mdUEn95pJyqAhv6njga8ebaQsoDYCX3qrM+8VeTyH6
RKfpCIMN6aT+KCTyWZ/pXVNRHhsME8hV+jOllRvOoKBYW4HnGghc2zMJGS91bwy8zYdgDQNYYvaW
/eu8oHeA8H6o4+41qJkQsestL0BH97PXv+difE4xBO+GmgsPcwtc3k+zqLcdFPw9ykMqWpmR6+kP
j6LHMLUEwqeIOXceEKgMXcIRf/TG6aRzD6uYiKGI9LWxAZdp5mbo1UQRpR7xY4wsy4p7kzEhMJ3p
ZkbwdfaclWNxDCRcGrfjZwFl8h348K36cWJvvFw49CU8rJygscHML0hLg61DKMJWmt79LBALm+pK
98xKrs/RlPJ9bBq7+SZslfOy+dCtzRmA83vn282hDJhFD0NLsqg6qc5+NgHTh6gy62MiuXFG4Jan
RDogzoAvLknyN/Fqflys07umlQQDmhlC0ubF4D4t/VM0SHQK9fybn4rPc9ORbVaWx6FS80GAD9aI
PCzX/quNio0/mHmxOKGG4o/VqLj3m6A6dsqcDrEvHnCzBWTQIwStgtk4NzMhIRFzeCNgGGFhj46W
xtnNVXDTdqm1q8cCg2ky70aRdad4mr7KGDeLkE5GAEcwH5WN0dgcT4MY3mKVBOFS2GqfOjxA9XID
e2sr2j499OYaESHaX15pUsnkAEgLPzlmSh7i1rtjlWyf7Nm6WoHrnRA4/p6gm9UJCLdudsXWiuxn
w8rulunGUKrdZhAR9j+xpYYD5Z0RF+pSQJPnCCEzVJsAclN8l6Qkgs4oiTYd8tCcAG9d6PIW0e5z
PswR3B16xrJc5E0UlPyb6n6YhX6c2qY+lUlJvBIyu52qpnQvkPMdJmdJqBozj0pm8UPqMYIDlt9d
53DEm/NTVsa0M0VjMJ93zBCOM8jmHChb7EPBGVfNQ+sKVrcwcqfV45kbAztZPOFVdVXCvqmZJG0A
TQ3OtQua5LjgPUtLXgk/6B34bujzCYG8NwikIJY7MDcdQxDGjiRCC+Ki8Yl7RUiuH2GtKTR+22zy
HdzFxwV+CiZ29vMcktNctwfXxb5oZkOKzgFYMbLPHbPOUNttu/fWwBaT8kO7XgQX2P7CpVnvc7EX
UDYe9AiDCEILtKMcHYY9Hat52AF1xoCZQfDJVfc9ieKBOUN+tBf7PgsI72NGy5SmaH9PbPKQUJnX
Rtl/3EFvW7NTB3zPcltGQOqMEtx2P2ZHj5n+EaQ1hMmROIMMpNiseC3K4ZmvruCmZtylDqNm6M7I
Uj0Yml73upjlfUsywE6WyXGlWRr2AD4qA2CzONWRJLuLSOc7J2U9VhZPs3b2gafJs1UEShIzoiB9
KzbQNBj0vT1y/aSH4TZZxGrF6mFEMwR4KX2xm+rRqf0ubLuqDMc10zYdXqGoa6Cku7GvCVk1YEtZ
nf0xVua+kFgNmMimoZ0FsAfktcyV2rW2Ye0ckqEwi7B1NqwNbxjcej2/c9JsfFeRT1jVD8Y83tia
anSZ2Q9kmslCNUms+bAhBtsKWPh1IAV8sDJwiZ4QpBBOEyjEROV8RtE+PVX0U0O3MKms0/u5ItwE
9R3O8ij/6vAmkVwN67FEsbpyHq0Nd+1ytteYXQ7sveNZZHH1GlpEfgk0EGS0+/39shSv1thaSFNM
/2KC52Xs7ferEpZlWK13KdTDEIZRwJnStp8jkdmO69evzhLJQ1IJeYjSWT0sFZYt8qtMP3v8+aWK
kz34E3/viybbln6cnMcJJCI/m3cTOdq7+fndzy+xKsAdZ6xa//UH//rw54thDwmf8ec/f/3nd//6
0qYkpSHlRdr96w/+9cVoovQZc3H4z5fF7v/75v753M/fGhTNKlM1CKj/8/v/178ZDbk+WLr//b99
mRjFf//R8xQQo2Qy9L997T+fMxAR78yBNuifz/38r//6r38+BNQ/8kT8P7/HGrAlgnIc6v/317VW
3Z9GA07W/3/f/nl9/vlcZXcPgY1UQGv3ZrQzF9b3AFn05+M50uIUdc1//nQlQt78fN6eWJzux6JV
W/p+c4fgTIa5AxfcA13zomVK7rO24uPPhzOdlO0gVDF6hVxmqINd4xflDSKsNdcw+huljwBBmMeb
1bvNVvno9SSiDuOL103FfW+NBNxJz70IECfnEUmMs+RYqnWVvBtmu2/dJf9sayIEstq1bhO/EFdN
vhyALYRUsTJePN1Ym4k6+goTr3oCoHwFz8xdOJX4hOeluzA58aFsUajjnnpN6KF2zcy4NG+R78s+
Y3ladxdnepJBGn9nLEMIh7wZPfLjaodJHpO/4zTjQ7DbDy8CIMlT3Y/mcZtanwZD8YsX1wmltws5
vlkOyhTpCSqzfD26+MsZhUAqGzjreaytk52if2Vqi75T4eTGda8lbN00tR8nj0gO6Hw866v1VFT6
UJX6m9pHnDJFTYD0Buoy0ospMd4TWX8tFqRRUhrIbDPwygpmiyQKVacVmupVGav1MjVglfjJBuL7
3h6HT0ORT5IRu2vYh3ZBjLwWwS2ZIWvqPUJfl+GQmYfoPqM1o3TetqnNxK01tr03YtWSJyz7f/SA
DycyzfeUFnDipgZmDOnb6/d0X9i9+5iTkzS4xHxIloJ9UibIGDPRe/jPBPRhykKUsDDeYFyKLu8L
/zeVgmOKfYuh2Zw4g73I7Y+KQj1UiAs407ONMYwSdJDkn2P1gxQNok8EeKUDNcfet3sXEmc0uAjG
SzNRtq2LQdbuiwU2CGmhY/BOVgEry65AL1Ex1vtMhZ1dYlnRXMHZN9KTLbxTys4AlllGWBdxNpRl
kUATNDkXg8nTMdHO0bCtD1QfRMPV/Y7ZEXqnxat3vfGgsomVj5QnzXm7z9nUmKN8m4ntvAV65u5T
dwAPqtv72UMJ0q+Bm22PcWo2QVXKuOhB1JI/GFBbcdJxyGx1EY97sAXvaWEfcJS3BwjpzwOyIBrF
I3rwAlCq/DM3q34jRdaWNAYJwKTDbIKxrUMZ6/ESELq9hiwLy36Gxe5wYmnGEwE5m+AIRifbyiK2
jtTiGwJTia1QHi6ZDg1knrp/PQeOBRolmBk1/L9qwhAyGybg/AWtFcmWuEi+GmeuT4DFH5eGnwfA
P2letnNHBVFUnKwQ36uIHysyLCfs0tLaScc+oIWegaDW1K3sZHGyiwfsaMaeoRmCweGvBlu4pcxD
QaEAvAdmU5xtg1umIg8oK2DRYUbZpwX5YKXxLMYIoF9jF/vUpEuLq+rZaizkXLV17TJBG9GubBaH
saplMAfDiRTs5447IK4x+Xalvm9648q1je0mUUc9dmzQRf1m4t0juqe5Fi58i1ZS9BDfp8K+JxrG
7ntiDZ3QYRflNSDKK5F9arhKsDBapmUTS3ZaV3w/OxUD7s0Yl3gJ9Zcv28fGYAxjJvSOAoIJwZr2
9qAsyp8BQRVsvuyz79svAlUYFAnubvK0s1BnEEQdnrx1wJp+nkHeV967hywDPGEkjgtbcygP6PPB
zH71vTYP/SmKPe+WfMdQSQS3g+8RM1vq7hLlj3JFwffManaM+uQ2j+/hUkfE3znLcXCc70HrX5rB
gD9SgmVAInnSTLs+aN3DrNNTMQDekMVUh256i+dHnVCfvmJUe8tJriRRXuwHy3gdxfBFs/hVDHJC
+ZTjsgusrU3ggA86rPFHmLFGzCC58vf4LP2wlneU3ywIlxL8oFERGJwPkGIsGqPC3OH4Mg5oHWrX
E9T+kFB6AODbn6sM4ES/iaRR7+a6+7N+K72s3px2+bCqGPvaxCKvt1grt8zncvWY5iTetgX8Xv5n
HJeN+FIpARp+GpHew6SvTXygPulOAAjwoW/Zcf9UkeJhrmBb7kESFyL3o3c/p+JPbIJJNtHRWwWP
R2RJKSF4hD4yH65YddkQz7aeRhtK1F1oVGkMx1/ttcrUMRbW21yYuO183QGxReYzkMe4GzN01Ilm
zC2z5yFIHgcpEa8qHpO1RFRgdvcDYRMzFsCDbzpsYNNbVi/Je64Q3Aix9exB37p157BFCiNPulv8
hRAhJKmKaimeRB0jEbLst47wpa2ByEqLL29sPzqjXFfKmAbiKTqwSwDFP8TPRDCwCspHRLG9/8V+
jfmSK4/DOpsiXqwp0R8gc7jLZ/IUEl+QLwTvMtxmZNUxgJwubRnEYVxlJ0KU+mNb9KHqxAuUcSJ4
OeN2NiLSghk9H7mUGGb3125JZGP3Xdw49XllNS2Q/C6wadckDBgqsbKO1nRmCDxtusFiQkZKkPLJ
x+0tekKcmeBbWwY0QR0q7T75GCvYuDT5qV3otNQ6mMzqP3QXdN4tkjF/SHbeys1KYJRqwU06RcaO
CMyCkWKWHbRXvVjj4B/zDI5SrQ5pN2J87JHkIURl6oic1m/6/YTfT1CwVQ5dewP4uTaTcZvXTdia
vndYZl1u86Z9K7nDd6agD8ffinG0ItDCCe4zCeSceDy6EAjSE50ZvRoIzJaVHB4J3t/eJbPVuUPe
SEufRzAG0+TFSF/1HJG65CQ8l8d2Hc1Wy84QaJGLJjcIRGUVgkrsAzSeOECPZp/WMH6OB+dGdMiv
u8xDPRMZ5C6Yn6qwowvle7dpbTdHVAdcjqZvl8YvGJkfoBl+rM/4henJHiatcUSatcldfS2l+8RW
5Qd4g1iyY+MNuHA+RizYpjyqSfEm4Gg0nHMNw/votN6rMbIIaAaS0gxFRK2NzEj11xgV/Bbr925g
sbYlQ33eaM4YpwmxW4otzJODK2PgPWYfsBDVr1XkQJwh1agFng/KeY66eDcVE2POgfkXZXa/bXt9
UtV4zSNcuPOEUdlRb4WgwZ/mDg1qiY9gwafYr9/EUM9H/BonzncC1Ar1q8Q5ulGD+7WYzbsfE4rL
UO00eSfSB8W+bhV27v5Yu4jaoZn95pJATec9wGib3qhe2P8GKAuLeP7O2NAxtgvm5wyle+OIdNcq
rUKdmKeJxjB0E9532yihsSWhkUFL9Vj3HVqTVWQl1XXK0/5CuMG8ZQw9obvqRcL4yYgaEjYoB0fN
+wGv+B6jxLtZQxJ2chsy68RUoWhCv4Om5fUYSrHjMED0kL2ciqdEdlwyC7z0rLf/2AOop2AilsUu
QtEOK55J/NKM+I2FpFHT7QLmul588IoSvUuX4fI5GENwRQhoxGVxr+rgIZXDe70I+zyUlFhSM30O
4FdOXSRYz6OTmY0SMHTg3F+0KsTOtxIXw+df25vujXbxbkwYMUdP64ZNa3+3VG58sIvhwhtjnHwT
Wm/c3jNqRAJPqIoHTihtH7OK8ES2UybZ0ikLNSzzS8sECS+Rs2G+rgl/NzeMadS2otTe5sPvpiMJ
worlq53Le4EJItOEKS9lHYVVlv9iaUF+tdFCPxjKY8RpUOrhlJSutVE1Dw6n1fU59wN8gW1+h924
PqdpU59/fmcT2nwCm/jzgTDkNda+2HuxARvdsTK9ztqZBnbJcBYsPwHBnd3Cp5foQQLRIcHVlCnp
vJwkoXZqZhNVSqUy2t4xqZivWbY6//xiN7ALIJjFZwoLytjyHA0b0dt/K903+0o1O2DO69gErrvr
geYdukKdHWqbszUDsqns5Y9RtDKUS/CRd6PJ8Gt+yFLkw0XKMNifEfisf6XJzeY/v2QFAV62ZFut
0e2eLdd7scwRGG/vcwHG8OIyQTLqwvdOTe0xgtLLbIY5svMkju64MvQ6pqEPWV+zIKqn42JgQaEh
mbdVl1Zn5kSIkmsepG6SmefGQ0ee+vbXTKQQVuKekpnRypzWoLpd69zmIywtMklPmlBrSBzssbXv
prsoMnmU5mgyM/z3xB4F5PNabGamgCdjFCwDD3wPI/g6FkKp8zmNDMKDuZcojUfQDSP9XOISChXZ
LpqHiOeYS7WzE86IwqSTDI/ckvUnDrsc8UkmaYELNOxJWnxlJctabckvM9B3Mh0wnWDBD/F5PwXW
gM5TzsA+HR6wCKlO9jSxlaD09vsjNlHNkunUWcsNZn7uSJ6JMeDDDMv8MY37vZu0X7ZIHplIfSFA
NCh02zeCM7bYNU3q1IkH61C8lvgK5zF7L09aGIe0LyFPmZUD65BTPei/paIhcoxvGJBpOEp0kylJ
ZIsfeAz1s3oHuoJcdB97U4CXAU8XesbB3+Rs3UM8gClGqcXd69KlbGV+bwa3s0rVJaiIFsXHhL8q
EneRM7BF5krZdjg42RMH+NB92EDO4zhXHXTAqQOXWXbbgiF6PXPspBonYM8N3S/lazVK0t1JD/fr
WW3XLaOpM6RBPbb02Pnq7Bsn8VYmdvY+eLgslta5pjW1s5Qup21fPBm+92rB2yNaM+YCs1+R+Nfb
SoxnuBYMz7QA9bG8RtZgbAyfND0vTm/RIsVODe0cqWGOhLBKSGFcBoRaLgjcWfHTNa0I2xo1Iw9T
iPIoDQ8mIC/L8oq96/V/egTGOxI2DpnRNeESNFEYlzFtIgmiRtGr7azn2+FYzCILPdv8IoYTUSlY
itNChVcX9nOMDuXZYlDbTHIravNWutLjUc5eA2zaOZsdcFUNPybAm3dtAb0TZJHw3+3HjjBhwBoI
7hYG1hUZ1XLjq7XCm4pHDVqUUwPCqWNxUPYGKLmEfAZGI1v6bSNsfLcNbXu5jVV3wgjAqzT77gqL
HQ7yBrTl22SPbJlaF72SwxalZw4ZIAMd1nWn09RXg+QROA6BfUZp1FhyIEZCw7NlRJbRqJ7i4mKp
2GPn4tUHSh7UQtRcez9XXEgW45alc8gjp+1B9CwpaJLXwSTEozYeixpGaZFnkOLaP6iNnjyZEqg7
/2VBRhBYS3dJSH1rFx/o4Nkzpe5Hs0Z/xODkGb/IdzZ0eBRNoH4kGri7zs+RoMrszoY1x8x0HQD5
JVKUFjpXqrmS4DBnHTMWXiQsByXs4cWtUfgStGHgz037qKPwsY99UkWHZloOndXcJQFep8zXMznH
0ZVeyz8aTOEIqz+wERPbQNH1ZEWJhY5tLxf+TpAjSvRi/QvzOXCMQXsnY7oZKubEq9SV84PXdCJE
c5ft57wPQqEsNqAU9jxwy/0kYYKyvo1r9u2OpAkWfvPdEY85SwoqmQsi2mtEj7UE+tzl7EyKoouw
EVKJdhXJPxPbA4Wer3Iee9sqL31AqesAWEG9a0BgT0if8tvpPknyLaoiFuvzcPHR5G20yM6JsUL1
yID/L+bOYzlyJduy/9JzlEE4VA96EFoHtZq4kUkS0qH1178FZtXLW9daWpu19SDTGBRBMgi4Hz9n
77UXVkPQByorWoicEq6tE/qbggbIvkBG1Vb+DsrFfrK0Ytu3KdJphRCFc9JIlI9IN4NNEWr20VfQ
S4JZOoKbLcg/dJ1K91xnKOgLj4G/U1UuqNUk3moG8Uiuj/jCrYiNdmy2NfPeYMLhVx6yn2l0thTs
AziIQ8OLOcSEWyj8XgnifmquXN8k9XgNE+VDzkMqXN2QBPZNRXdtLZYKmXViCWetP5AQ321ao/6Q
jK43U+k9am2u3/imdhc2x4IabanFDrpXq8pX5mB4O8McXmbHdQTGLhnYpLWA18UH4EP2VPZiC+sc
Bx3a5sjak5XwVrJvP9LXIdig0aer0/eMaZs5MD1eoUH09rZWPHnZgHmuJCi1n4b7VMeMo2vpWqeE
WuP1ufGS/EXKaZcPz04l9L3LzImSg4M29Sl7jo8iH2WKnrODVtlO8pe/kMxD1KLnwhCH1dxP+XfS
YPKfuvSO1kXPbcTZD1colLVmbwnYeaK78T1xTQpkGZoiNYnVz15PnjwBiKZZ4i3zNHJ2CLJ2GDSx
libXpgxR9hFd0I0wELHuI1rN8Rf08URMJEg8BH39yh9Yx6GtvtoR0Zy5J9YeT9zQ29vXrXuPtf/S
DmyFugfOdNJHlNWiJ/2LfYgvQI/YJEs3Ck9mP92PsdgiibJWsf7co0ZekgmiL+MSpp6dMLwuzfjU
tzGlSlHQ1R20D+mgoNQcZvF0bO5oWfJTleoY8pqvgUn9agt717aoQC3TuDEtPMgyYMOtkDotKMfi
7YxphD8ZLdvE/CzK4A1pAsEIPZlI+Yh5taJyHsCXRlSSjkCkRd2GikcG0Kn1UzuAN6iG6dPX6GiH
/oAlsguKi5OP59J8HmNPrhxQBpZ3iSNCdwleH5ZRbH3Of7I2IvpCphys4APgGW+iO8e396YJGVUW
bO5gd2igpgjNkdWi7X2q0FCTTKOgrvbTJm6Kc6vINrFdSMzbMSKOITBGc8eBBZ7OG/ns413FJbpM
Ea6OIRjy1ONKKkiqwH4hHg1RV4ugnozDYKnnPJujxauYTkYiiHEZ4mMypNcgtz7NVvF7lONn6vC6
JR6JLkQHcIg0+vepcbdGMXpA4TMMrGCm4YhvMWe+N7rIt/lEnwwosrdBxAedyKVVXJezWiREhToR
Lpi7a7/jPBcWzrDBVCQYSuCF9gLiB72ei46+vbUxySNdNogrjVybcET71Tau9I++610UnRoCEG28
qrIctgmv6NJE4c0BmvW68yNvm0VXyNzqDCB64/kYQDFxVgjatklbbo10ACmDynKj8jQjBhIRWtkd
zLng//lP2uO/Ho40MJFc72l0EEqdT++TGnANhMYHf/b42kRGvY0GSvdxgolqmSQKUj9y4qdFmGrF
unPaL4iLBZWU+25r8mITybrLua3AinfoLdhUPI4USG42BQviJshmT9w26ABUc7ZQnMrokDqVvZvS
4MdSky86Tgg0lU3Ajj1aAidEkBJrN43Tnww3+6TFfHUTC/l4L94qHeiaIPytV1mxkqOES/BemzT4
CAjIl6JtGfOjh/EabZ13Y7gA/XlXFtpzZzo+aghtTvSoTiOkz4WuQhbjoT04SHEmO9bWHZslIfAB
6cNBtErxJXFtn2vbWLmFZa1CG4Its2DC4hmE4vgo5+bKu1YaNxBGzuEgfhnV+Br50+NgB3Ij4vQU
e3i3oq7Admpy13Vi3qUkamLNcHa0vMCtsAmYMpZrooScU9mi0zDpDk0g8TMySLFGYwiPSnOf6+BT
wPgv2X2eJpcKzGB47yV78DMQc9uoxgRS3grd/m7QU+7S3nyss5r2tJk8tP57lqQRKBCEOglNdyb3
zlpxSFzSCH8KCacksZrgZG6qg2sePBevTDcAecHne1KA4E3o6RvxyxVIMcsWiG1hPWiSdpMimBGI
BqlSYbFiyM58LCOZTq+p9J2w0RZ1b42bKkRjTT9q0dsDHQqt2JgEOgET3vuCE5KCFxJrc+qyoBs3
FP7tgMx93QQdcxXa62GL8tCDaLUFdcJZDTP3NGE+6rM7GTJ+1ktGTthYB7SeLiGktgsoC3xtZioy
6IkbwpEdpauQ9WKpieImrIrkEFT+hmZZegnrcmfP0tYQCp5jYgzIu3ZnOtDm3Sx4bqC20fjTCSnr
+udCtJ+x/p5ZrPB4zDz22tswJ0PXTm4DffbApyzoqngbTXRLlWa9RqrRD3XX2+RVjglhqdnSQDNJ
mZSd4w5kb0avuB8HtsofVdgdJMB2j+niBHOadB+3RiMgmuDIph4cNStTVHYGUFcYc4cBY5JRx+2B
OL/bxMjqrdKd4+gFHfesTsyjSleAJXENmOa2dEamiziLInUtGbYtqqGMDiH5dREhFFZc2tu+K7ib
xzGA9Iz1JtVcl0x7InRi8tAX3EEIMfton9j2nWXXWKsKDuQQ8Wwu834+Hg4v7MePsTRulYngcQoO
Pcoc6t8IF6dVnAZ9stenwHTfiSKNNmLUbjLrzdZUui9/AK6cwso8pKts2o9VRoPGT70I5ivNNogz
LLUUIPMdjjEQBotnYjY3MGUMWJKgATpoumfBRet8xl76CHkxRxcmF8rurds6WMqIaVZk9nBngg8d
TVMfg6cLyv6ZbDbGIF66ZgaoQWklIKws+r3VFM9oo75VJ7N9Je/h6MllMyQLQ9YagQOcoX2LRD/c
cz449YXumrdolbEVCYy/+kBTTW+JWvOtUa2jda0AvmOFRNxJ1AlJczh1UeX1prZw67LYdJFTwAdi
ZSgLYnktEtuqERtlZhn72KNBEAzWzg5gw1eAsNvCuZj8/Rgl+jmubCohu0NrlvmEJeoDkz57jA7Q
ixnQDPG1TgNOZE2AkkQMi8GxEc1PCZkppgXDgSZMmpl41FljVIxoMBPwq+Us1fIoN/UsDTb28Guc
PaK9nGfgzCSjPGEwWqCc0YLw0xVQLvBGrfDJVktinMsVS062VPSVDahKJcmzsqreBsB2uwiSTUYK
Grkk42M3mi+jjA7KDRz2RP+lscoWHgDhOUKk50YO6gjTB28FIkVjZMTZYJ9aYA98xTC3AxNMNnnn
nzG0BJuc22UJi2qlgxjEz6OtNaPYUmIQ+oV0hlITh0E80/9r115MzjZmwEjdSW2V+qi7hoADGD7T
ziHUNesnonl8/52eJNc7nu9y8J4RgDpgORgNhtYpKsjHVQzdImfVRFxCIzuXJusSmSmtG5ulszS7
N0Bdd/ForrM8u0iDYwJ9qEui70jfJeo0Y9nACc3QIj4biXOuzTHbCWPYyYwxRAuuf9WY4RlYE3FZ
oUXAfEa+JJZOWlgKGS9s8yBdCbuJuc+pTzUm6BpJPlETVms8TQHLMWC7jmuRrID2ICadznCMlovs
gVIyKBzIKV5nCTb73ji5KNrWtel81FVVbQkPLUPZHlrjHoc8xpJJHiAoIjKKUGRpfnRSZbr2k7Ba
mV64j1rvbmwb7t0ovBkxEbKqZtgouBnEAOsjtdl40wlbGN2O+SzGRiiLJ05u1tKr42zt+peRueWi
D/iQaEtj02k5lx9orFQj73Ck3dUbXyamOxa1Bf5j6FZ2p0B8+SukHTgu4m5YM3lDGNC2wyqnu8+w
zh1X83Rx7KqTFQLH8XPvRlczWxyfLtp6XJQG6u7IiG6zun5L/BTwlmPhhZFH3W31jSSwGVl0gerd
r9ek/G1IgUA0gZp5R7P8sTAmfwN2Z9z3ICXU1c/kp02rkjYCQvw4zO6bgqZVW0zk8mXj1eNiW2u6
eiHoRA5GzdD8a4rDt3S+WMlXKuiQ0LtQCdPhQNxWnpvDsZkxCmJFSoe7HyW2dAevklPTLnJDydkB
PUiok1BMekS2Ksfw3TaBTlTWRMqTsQ2nOXWm9U4wgz5JynhqNLFLM33cdxRwZRdskYxiFWhwI4ci
ZXbtPSUjDYvANAykF7NPukkIWwmMx8Tt90C4sqPMH8YoLY9iym7rxsBzYBEELpurCV2Zg0KF8mOk
c1l2d0yPn6RLNHMVj5ywwV0klQCSoyy8H5wd5lvqQanKwB4XPFNCDeca4+dgwyoa4l9mBX9VZaw4
clTWVQi5kVuLXYWqUPc35PE+WYmTbH29pKgvRraMuO0+OEJAr/VvR4T+AKcMtOkssspi0p3occ34
N9/VU7SqpSuWqqnkWhkJAXORs8UbwnjHTxmEocqF3zNuuiGtdlqNF8vHnmTqWrCjORkhX5C3TdYs
J9MhiUTbG01ZHKWct94yXpFk8OFq3m1MCEuN4mtnRDWwP0aNtE2OveNM+1gQ8T2N197o74g7PEyK
IMO41XU4zPrOjtKL18RL0ki1nUlFyDnPUSsHZ+JY4TEsqzrdBVqxyKem25UNjPqkZYFOBP5uloAQ
ab5fHRGTHmJqYywk9rajQCTjkm9lxuegcSVdCGthAgIrZM3REneIkOggB860bCwWXDOEkE6FqXOC
Ist5mkSzqbaJ7IqXYWkW2Eq+CrhHq7SOsMWJ/Ns3wdO3LndYR0BYaNP5VCXbrl0zkPFwmizND2aT
D6DoZ1sEA0ZXeKDZ+MHMSe7rkqR2okAwrI3Rzod0laNbX/jNyuOy/f0segL+FxsCnVFFdR9k9rQM
HTLPKp3XPbhmUEX2nDxRu2N7xa7PywxsTLk+DT1hcLMyfkJubZfqxZClgS/FwXodkR3WTfdRQRu+
dOSHL/AstWWLuAxFax3qErcWLCDRMeInt4ecHBZq9p6R4w1dy7WeUhP4MG0wk0h2wwAdut46R2BZ
s6T2lcGBvnMddgE3mgoi4M50WdG76f2VoJxrG8PnMcbm2rt9fmOOE1c6fSywZ0TSrqqpAFsiLeoW
9um1BcNRanMK+nQFSLEsa6ZRGD+fPSauPKpZtxsU7L62HQrbxvAYXmhC0u8qoeYVBfUb6AJGfRR3
WS+hOURil+U2c5tPfg9AuBqGwgQm+XJ4D8pzT5uOolWkt4JeSJZl3bbPe9rrGo70xijwUeXoyK2y
wOM0ORxemUZUOmSeaRhOceLfaKhGsqT9GEdJHm7tIEQl3tVJx1sVgthifI+vtebmS+Wmh6BziKPm
0UmrB0Z8xYL+yrhh65Nwu5PnkUFSQUMlJCyAnr5BFVt6lHrJJ0coroGScD0f5eSiCtBSDF5U4ktl
k08zNOajgGZBJUwUmOQ+02dbpomGZjcQD+9XWr5tmhGfuwUDiaH1tqvZ1HodiQv+TDJ4g9Raw6ng
hNukKLysnhFJCbBsqXfmLvIiHON1ecFQTX8w4jxZ2UdFsAB5lOm1DCp9vhaaY6LaXagn8cEE+8MP
ZoNXJpRhO9H5A00q9qRFoNYBPWXUKIQaVlZdZyUWOv7ECVid0briQMoGfFzyqosoZpxA/5DridZJ
qKO/tRt8c4Lu9Wz9T0Ky7CeXgryyEtoitTySIQwTRd6YPiQM3//Kat+H4aH/4tB2zPTpVLvGlxJU
lAT7HTzf4csCbeAkXV9TPyxXgXCGRZ+m+RoIIjS/8klXtKKA5vWsrc1bX5mfuXHDYomojlB27xd2
2OOEA9Gu82xXINA3XWSMudzWmYkIQhvwK/tEBpdiREwCoZN0QfQx5b4vOeu3nfWC7OzbkFCqvZFG
r0WYr1Yz5EjkuvIb3GVFim2NqERg4csJVwXhnjVz5HLAO8BIpER+s2xAAG2SybKow9FEIQxdFK16
c70k3hM+gqYQe8MicvvimNMOHbniQ1RAvHzBwIzZYFNhHmCkM9M0uBRWUx/8pPqO+fstwgpaOmF/
1TIitbl22A78/iGse2R4WTpsyrR7RbfI7NO4RoNWbi0YSdgL6yVNIJSbJtMEk3ZQgjN545i0wibj
UWveIhfugj6hHJjzb2CjjGvNHD465a6dPInprQX41r+1yCVGiH49A4pFmENrTsKC6Y52TNBbLVXg
WWfTnk9VmTiZObuXSNlN7SLDH13dGRot2K7mBdRzhj+0KZdNpu770diTtuxbHIdKuzoMQV5RH/b/
fIvE978+/PMpfz7vb5/y84H/jc/725f9fMuf90FaR8L4f/00P0/w+7n+h9/qzy/x59vNlnVG0P/r
1+K/+xP/7Vv9eRo7W4l09ACxYwRYaHnH2NoWDJgjz8oOQcq0EiGVMMoNOKHNNH9cN1R2EFk6d9Xn
x2aPXOn4896uoWe0+HmTXvwI0W/+hN+f+/f3YqFDWzs/Vxhgi2WH+tfj309ld2n18uedc4I1sJh0
/zNa720kAj9vVQF55YwRmbf//XEM/2D6PYr/EZXS5uXxz5sagqZ/ftXP49GZhwR/f4Kfx8V/PvXP
w59P/3nLjL1/Pf3vp/vzod9P9+fxn6/884P/ed/PW7//m/R27QX9h+FFxQE4XKUzS3byQ0yycLYL
Ct40nBJR8c97G1iZ/3z8lw/9vJdZckyadV8foIPLraM1+RHB/Cuy5Zcg0jDm9m53kHSNGpiL4Tjx
Z5j/a0QC1HB+y7e9AzARJuZewtnC77DE59iYVA5ewukxPhfipEnvPe+pq5J2HM4Dx8QKGlxcfKNZ
YhtkYMASi1N4zGin55LBdIeuQHPqz3Gy6HDPfOJSteRkNnq2CjCzr7M0+5za6R514hGNERC9ilk7
o5Fx0Yd5D2MKrylGrg+MTvqibJZ94Jm4hdLbAMor3w7NB1kes/J1HxUtRiVO7assCdbCBV0Q1Tj/
UnnBUWwg/l94YdYsylIITpFXlblvkBxWaZXl1ypN3/iGN/7QjRutsRK0KQi5wngDsEV/pDUE+SeG
1aWv2rktr481FWGZZPNQs4CMikh5lOY1RM892Ia9qYbgDjGXxcAteo2NqSIjsv9JjO9WRbcG8fiY
icRhNNajCBkjfL41vllhn3VyJoiAjdNlLZmD5/WgLy1j/FL2nLmbYD5yLBohcaA99Km77VTdvEqv
odJQ1K1B7z6Gc1mbLfuKQpi0RErw4bNuquCI3DHclca0Llu5H7EY4QVW30iM80Xb9hi8qSIJMTuH
Iw4gRNTGspeStocEKVJPPWipMxpqTAMcsA7QqwY4gxiXyxbRfDHi6bVz5swI3LNX5Wt3emUQ5Y24
ckNEJ4aoqu0XqUxMyP1avnEQUKBKIbUthvVg1uo1LB+JTjXuGVXwL8X0nMB+YOC5oJX1kbQmYmk7
IrkuRHdqXIX1MZIxsCadgYNbpa1D4V78zvowtJlElhmkFZgEgmalcFdS5cGbrEnq87GAO5rNpqvQ
zFq6eGkUtl/pRmfa0I8eJK9izhwA0ngeOxNCQ03GHTcKw6+jYRcvkSCTvasXNFvGG7NxkcQUEzlT
VZbsQ029+ujM3AKXoRlKdQrClNQ7puohQ2AUOjQQek7WvUM/GerZfWIYw9q3ckRlGeP6wZ9VT+rO
Fto3gbv9SgP2saSYkHAuzdsxlTeRuyW4lZfdrz4ygyY1KOphUQF6VjDtbvRI8JLSx+z0HnE6DsaG
7jyVnxpuEA2AdXpyoxS2Yk25EQ+1hpFmhjQ2G0SGlYMztGy/h6w6pVp261thukri7lFUz+RexCuf
qpwAu3wjUsbFSuz1vELphABvRmvMyiBRM5NVuySo3jOcscvcGNJtw1xkyVSeGb4ksFJBwhGCwU1j
HPFcZ4vEih7QS9Cxt2iEyzr5KIildBXarpnckZT2i2bOPqTIJEityTEc5MYd1zSJaERXNvZOb0CE
TcI56FWBSH3OZNQGjMAZecodN1oNRsDmK6FfZpiPUXd5jxHJz4l9zgyfks7okJ900VfP7Ae+Oefw
SfmISXAtlgNHu4aZl2EofubBZULcKf3C0WK6YENXR0xku3rm45N/RuK7KxxzJULQtAmu1+nnYc2f
9jJa7nSSRHc0+YQ5SDgOCr/5zZ//KtrOABH+8u6fL2pYEwmB7k6pMeuOf79v/iJtqnZI8uWhVFU+
bQ3RgtYs+/3PZzgc5mrK+9NIXlphwmeQg/YC3Af9i9kea93CuE/IPRFup25St6RpyF1tWuegFns6
NqyUQaiv4PFOMvPRwQGrTAcosBj/IJNEuAIvSecdrQw70pTToqRjyITZJ9WnM02+m7NXRUVIYlS/
odm5RX4dbbVZI2mFlXVMCd6trRJRhIHVtvVSfCr+oaPZvS6i5MbsRUpGrqYoqqHxhD7arvC+GHX+
sKZL+5XrZ2FRp6OwdFyuq2GgMu6DA4l+b2DL5Ox3/9U6MO8DMH0cZtEzcYODcLJQXAWItoyNbqA0
MWklay6EiJH5AscLPgCWbpFUzpYGwrCWhnFDfAKJvZogtoNZFnwHtI/gnLlr9qXjfNnaRKxyjuak
nHpGGtVLSSKIXTnNjidtkdHZyA99zipP+L9NcpzUmdfgre3cB36eTWDZX6YR3/tudrY70a/bCIzR
OL2oMd2VMT+gIfyVX6RXezLfySphyxlzeDihux796QwxyDp07YNXQmFzoBo5I8kzWV+sx7x51GuF
AALZcdgba0Mg6hXyaFWThgX+7Lf0NuzKpB2gQS+NaApS7ze1wj8V+heXTv88osQMZN31ZVevdQFe
0Gt5EUWY3kqmfkso3sHKbR0TRzgZC3IctllDD6C1cjCWHg2SqAPWjEaYk4dvgdpLvueoRgQ8uaWV
uKPQdzYcUhqLtAgtlHdlgD5ncNSpsx8q1/vwJWVqaod7l+7IKBD86xY/CtETqIWDk9G2e+6c7z6H
bkNC+i9C2jYzFLDR61+50waQ89unWFW3ItNPXirfkYbCrSpQyenSO3EwWnJkRoIYEyCsupj+XtXt
uyC/bYKkW5e++YR0Kl85kuAph0vEpFRcV+ODkTrYkeszbPwH0uppyJxHGb6hYDhUuAAXoStw8nTA
SBFgvjWEtQ5RGnHZGvLoVMOlaRyfxAr3uY9STo127VEjzV0psh2i5r3qs0eLKGvXsr8zFb8ztLRI
N6+OY80fNzaco+MCfa1enJQGPZnidxIirZraJ2CD3aGb2P0zvf5stF3qmFRjPqVw30CC70IUDlEJ
w8XMyDyKt24CT7Hz3sbkPqWTsrA60p8zKM29V+xdAzQlnUCxJHTm7A1c0wbtivVEe2Qls0wsRRF/
DSWoLUME0HhDTGnYbtCgxaRAhRySAQBRe7ViNUXYtGT5zHJl7sPO61Yo6JYy9B7H0Os3bSvuNWGc
tPAOPS24EjggTMeQrhfxnpEIcrnQGzjy08EaTY8Diypnb8elhQiy6VpxFqnAhGcfAHEi9/fGajs7
tiyBcztz9klPKKYfsHsRVI51ftHCxt0U7S1JXT2JH1QVcDk70WKfr3EElT26W6uLVqp37zg5wKcz
znUwhljPMyKxIugI0BiWjud9twYWF8mfPYticxfm5K+HHexy/1Tk9N3zWNKrVgx/Bkcyu62CGyKn
91kKtdbQAqzV2lwi2XPOpg7Vqbb7wzj9miZrOaH/BPsBLrIN82hBsD0cnqhY1QVFJbU2o8Z1TALE
QsvaO90kq2NkZ+nwM3hIGMPK4NUQhGEbjlgp/1lo8suWMuDuLJ6mvGVk3BbfVlKd1TSjkik+pwIb
oRroSdfuHfkNjF4sY+vjIlg79XcASUhn7sI0outW8WCcETLCD3GLbcj0n+q+W7QuzK+GcwS5XCfR
5NE6d7NfNZnPvOTJGmfJZbSLdl31C1h1pKEqJNT0/glIqAloMfHt2gFuydrwynVc5Sdf+FtC9ubp
2Cl0KKcDEcG89FgFRHAeah1ZRfMu2O5hSDZbxsvU/oCSwJ+Wh85iFgsdcsuiAXywpkGfhdlVs5A7
k3QH1V7dsnsXiAfLL0awnG2xo2WIOBzKN2pu0t/r8rtrcdr4ZNkqk6qgBQK1BCQBglwi9K4xy8Ml
QxKUDw+TQfvczIvnnnwpZ2yf6kC8spz6y65iyQmSo4Fcjq6r9LiFcgfVmDUx73/i178UMeieYQw/
Pdw2M0Fnk+GQ02aQupZr323qFdfKCndKFzdTZ/5yGVQsh/BXZJpvU4cyiXEyC0RFI7gJ/H2VIp9k
JngwysrdKrvQtplb3+WT9g7CkSHjzCtgeWULB7HNK6si5zYoIJ1NAUNczBzrqEUfGZFSHwlU7pn8
qvoh2VglIyS9MQyGhu9Fj99Xc0nAFZIE2zrzOSNlJ/4M6ea/zMGb/29iqn4N//VXTqxeFITNfzvf
bx5+vu+fd/37w/9fcqz+p9Gkb5H6eP/ov/4tm9ThS/4zyUq3Kfg8Kk3LYuBKTtTvbFLT/gf2Yd3S
dRN5D5pr+0+SlWH/A5SDZ3Jb8Z+h/zXJyjT/IQzXtYhC8lgzdOf/KMnKsjy+z78lWVkW2kOXPUgH
CqHzrHz8L2mhuZ8Li1QlxiE4otaOKFrMbkl00Yn2Qfi7QwvA3plBKAxdgj9qxJScuNuYJG26VoQs
YY5IyrWH0u8qTeTsCayRK7dfvhliS10l5e0iS+pnfArlzus6BGPRQvRuvBnC8b525kwLqehGxymA
qkGgS7eitR2PnA0bwmnsHjfRdO1C6AFeZ3Czqyk9p4V1q5P9sPRbrEVB1DMjhDeyVDWsd8YQTdrq
BKzyns7+HPsifmxIFiSgpHQWfi20U5+FVBNuWFyTSREBrQ5aQxx74VjTvjVS6juzeM5Svb5ngPCr
tcxHfHLFvnVak/gAY2MTOc30kcMJp03zUrgc7znZL4chO05tmtKvGPQznshBSUYRWhksye4cGJJE
j65899S3p+R7qY3xGxMMp8ClS4G8HE1kx8m4Leq6AwdIP8oYKsTibbubPPUoE42DbJaII5Pw794J
8jfToHApHAYzapT+Me8nb6F3QBKsbmxBTM9BBStCo+17u/AqmiBGfCc89gFoiSykSSc2AyOajTlU
5dHOdCxSzCpbRNXnhGESUAT9K+TPcZgM9RXkoPsoOxFXYdQ6tXSCdtCujC1TjEeSp8W2bMj3ar0e
3K5rZJgLii8y0PU9ByVGyj2NIVlyZamKcHs3GIPZ4QJn3ACtaE3hiemmou3QWg+9OyCXBbfzSOgS
HKnqo8zj8nlMJ8pFQiXWALxyCGrWGuomfX1YiLRhwjddjM9kPEJDKeHZxhxywUQ9kEbwEtY+3iI4
wwsoYM+2DoslM7Cz1TiE3Og1yDXwN0GksHPUlMECf7g5H2GJpDUAHt0GojqaaLLWkC2oYkp3rfqg
WaPce6OJKJh2qEMbxC6+wuoS6UO2GvUIYlAYvzlsSkske3MPxpXUzuneTinXzRQ58DSD1pD7om8e
85MySRrDjolDuO+LjWIrLyK1jEBfrgds1otas78Gc8Tv7uT5E4p8qE9SfGbYLXcDipRFlrqbFolC
mCvvhsawO0uUOV+wBgCjJOW9aUrvCsjnkqvw1inS+sL9Ez7IvLkNEWkOUQ2/QPUx8wgg6w0hL5VD
t43EuxpnTPIQQ5pHGKIf+BXUpUqvWSefS0neJCJlQl9ScuqSvGkOStpMY4QEdWjmp9HRy11eZLs4
KvRbB6VJGIXgJ7SGUX/FeBUySRvUiNRrRtiShUEkDLO6zD75rQTNMNO7w9THjN589zp5Q81pMJR+
iifPJt03WTq2DzDBqu5QrXRMmrxq25feMWJ6vdB1/2bUIg/oEA5rVzXvQ4CfQuBOZ+CMZFXiIRso
t0ipPWS2H89GxoyrPhxhQwELpaI6ZlMYPwtHXRVdBTRSuM2NlJVK13CdYg4fuZiCRYSE+bUT5bFM
oRkSt/HgNOlFssZMvQMLoECi6pAzhbT8ArH5g7nAR8AMG2NZfUe6xoOuovbSy+gaO8Yv0Xb6slJ6
ibiUF1L3TpMvIyB5RbnVR5ycroWxM6BChEtrdIuutQQQGhOhI+0TJyFGE3NTA6zKZRY0ZPKhmTGa
aQPRFYzHptbHEXGblWxdFxpne+QrQvLhlR485I2mNunoqq1dJNfaD+mghF58Y8R2vfOy9JywkAMJ
mFl5wyGkICoderNx9SWj5D52bzqbpKOMgiSBarEYZtZd3pbfo14RLMVFvjJmj31qGoTxaVjYPYXk
USvzTVQWj4xKbqPJd9hmEpRECtJZ46ezhJ1WckKch4EorCEiZK7i73VXxypuo40K1dbHWhsawzbG
+KlN2d4fYd1g/luZJhpWYjtQNrmJvHA0gPOd0zSkdbtKmPK5RUeFmLb3XWDQa08059D6Ej2DyK8B
S9SKoXC2qi9eHDxNjn0Juhn4JXJ4CU15A2yAPjuwIt0YiGIChB9GryWY2LVqfY3GTJ8uUBnhtSzE
sS6SCx4IDw9fUu+q0RVbDOfO2iUJEqN2C8mMbTl5x6tKCc8ckQt36D3nsSjjW1KuN4pnWkuJlK80
GZxXQE74JfvXcEzeiVXAqhmSCBBkySr3r72uc9I17I5fE++QC8wffBqlpnBOZJmYKxUMT2hjsG5F
MN25/ccSTt1U9F+GGloGEtV92OkF9X2rMEyCk/15y8crRLOQaBfgXGhRkGhyLy372PvGj3QhY608
FU2xY5bjU/8315Bz5yJiAsaZapCM2p2S1g/8Xz9HsaHS4rPTwCnqsaUtZItgNQLlEanOODgczqgV
DLhRZOVKAMZTgeJfgy/U4ygtdLKgTM3bKEI0FwpWxCawFZ4AL/6I0ehkxr3lk6MxqvzLBt5ddjAG
rdhYe3QkmZ3030R1PwJp2fKaFa9CY2iP4saBrr9tq6ldI3A/dU12dHGKuyVz69BAXCBKRgaltUaO
JCEWT+i3GsyQHQFJjl9oKxfNBZc65K/AY6OKHLWL67a6FmVerdqBTi9Zp81qpCm/9CTkkMTpjsC7
dNAB6IhUh/U7N28qpkyb5mOSQbPox4iz6uB+ua45Q1FsBsgzH8bN7wvw6aQ8AKLTirPJgrNzneoF
EG7XYXb1SstfNXV80PvuP9g7rx3JkTRLv0qj79mgNhLY2QsXdO3hHioj8oYIlZRGrZ9+PstZDKYx
r7AXFaisrMgMdydpvzjnO+kRXd4pThrvEPuICIcSm257daRnBOF4pM2l0zfcwA/ZeZvI48L0e5jL
eiu7/K0snZjia+aTtIp32jZOhHbULvk3+sB3DdAOt5X5EVaGRcia/mDHQ83aws+veifeC7F0+0SP
dvFwdcYie5y7+CL8GMtR50+7FhsYzT83eZt1N0ervwlhL6zGXPHwGTfC605QYQifIZoXdSVOXDEu
qO18O4eKgTCt6KfAS5XkwA+x/+50C7UZZD71BqDSTJyapRLm+ijhbBqs4odPp0yRo9qFxwMjeVGQ
5AtKISAUWMMqhbBXp7Hha+ssNDFzxqgwqRU2RmyRLK32o0LKlm7NJZjAK8KDzlOfVeMqokU8CCyw
5+Ipr9ChyWWcf4ti+OIoxrxRPRF+VG8xIX1UHY//sTdxvFbnEYHFKpnubmLftcb9Xtqu2IX1T4Hz
PVQahYVMeXvYRKSbMvy2zqXzJDrHR8uGZYHdP0hE/yNdUA74ZrXtl+obTfl3+ILNibLbIXbHrwNM
IPfY+aLdRNJoxtZFfsw5b1sUH1zsntGII6tcjJukOSj6NjtBasxXmt0G3P/5lhSECv4Jvpu53FYU
WxsxwdYJK/PZRHO3NULxUJLz+nApyFPwGt/c+nmCkws5L/ZEck9JiR26OF8jTH/QUrvjpPK+pEMU
Z+h8VnIgXNpN2JF4JGggCxP4XAOCRpcjoy7GZ9HaHzyHzHu0z07DbGdE5cQFkQS6tyFcDWFcPoc7
6IYI+Bw4IGQLb8McvxP6eoOeYhdWKTlTqhE3+0/WycPKta13nc+YKR4VaGIQXzkkTGIHUOSwv1ZY
oHlvhct8zfC3sXFNFkYmHitQchHdo1X78VOdSBnYmh2tS5Vu5WF01IuUDzZ58gfkcharq22bEePi
6C9T6oR725b9amELggrsZsdZtwVF+IXYBesXtXg9Ovg9EoPVDdnjeWndKre+dIb+ylziHegBARVa
xeypzd6BQR0cI3xwnV/0EksQSvmAJxFIggGwITLdHQhh6FLeyC3pWY+9ogC75ojTWzfPIW5Y6DDf
bYPXwsoEjBgIm0CLRsyBHVaoUtv5jg6KlIGq9LSOMXq77efxpjvsp4r0lQgYoJQ8Wvkj4whLz8Kk
r84jJcD+SQYSbgWBhY72VOMDxWYbl4oviRAvaa8GhjCmHADJzagy9pG7fA+RZu27vrk5s/yx3IUX
hOd1o0X9FZ8F3U5DBPni5mwxleIcBNqOmTF7cGUnNOv4G4K+2IwGY8FFnSZJjZQqlx9FUelMkjR8
tqHjYNAfbZJpocRiTdiJmDwnnQ+v46o/DEK+jj2+Vr+Rn1PmHNKhJ19S42roWY9pgLFi6Q9BAQia
4C5k1gOGo5Hng+VHxhNWgWsbM9Yy2N5C2i6UHeINl7w4iMRvD3WmwaoAE8UgursPffSRGy9Ngzg1
ZGHKahiVkvQfbaVlmwSklQ5DKBCKoWWruTz5zjgz/hP6yU94DMLjcQJTN6jgMEyTT9hDBpIJSS9k
e0SRZuM3ybWDljubio3N3WKk99wP3a+aNftY9vz0HoS1KK+3wA/kPlIBbaU1rvMRWmSYee2ezc8e
SHn3Fg9YSKTXv+kelFLORxy6w7GoNTzb0+vkEohiOnW1tWeQwmkqPjqR3AVpyys0EQ/VUG2T3AZs
BJp6bU3RuwoB2rAXhsluyU3ZgB+wcJqMvf1pe/anNXl7QJtTgERupEwel0NGgkLsPwLuRUqm0QRO
frHA+Qtf28mDBEJZ53juUwkiY6rJWqlChzF8JEiaTy0m3BylF1JUPbzQHZ2hW9N4WcUOeCyxfWFJ
lwogCqJA+6X31rEg4ZkNdHjDohXhdLeBiuOPgsC7Thw0mLnmDudiBLnh4UWV5cAkPGYbi5K+ngnY
NdgB0Hd4a1uYvJKmXItJp36N9KccwwVYY5aALDx6H16N7ZsH21aLO7ewT6FrfhEfZewx7bPUdZuO
rJloZF3U78MY77zADoSNbmsX42Uuo2EzekRCyO4l7MP4JIxWfQLLKknbd6o/gxRJ7b3CRbPKbdvZ
6U20vHikm7AGzNsd1QPFoNVfuryRQWnkZ9Odfi1D+wTFLN62lCzBTJH4wDr+5EWmTtkinD/N5Hyx
7uUgtJ66qBd3aCvrfE7pSOce0BOuFbYI4bUAkiHQ3D4Uqa6fDSj1tZNOyOeqL4gRuTGiGuGD3Onv
FO3tPvV0UseGlgDf1r76NcnrSMf3Sa7jrnRN85g2Yi3t+haFw7wF+uceOxc+DtviAG+ycQyDudPJ
ecYGTN/ckBbLO3z8ry+6lW8rUf40LC81UYDvQui7tTVuFjESjwbZw+sK0mctbL1g4MZ1PLG21xxB
DGgl4geydTF45c2BpYd9cGHgr8I2fdJ0IGdjgeB2tn/CsSElAcgIdyi1RzCRw72XzZiySHwdbJKZ
jD5ZWQQkK9npDQjWTUSS5dOsr4eWXR7oob3Zp88xDGcYOPatd4froqQeIxQ20j975I4ZKICcY5LR
xexmj4Z/H2N0mhUN46rV/XNSwzE2SS0YTHe/DCDVuagkFqcnbFYg+Im1kmEJEBm392iwEggTejcN
ZAA0Dqc9xrWEdtEVvxOtBfqIIggIQZ2e9dn8Av2Ch1VOz51E5DrrOMCYX+UVkRqEDdkwZaAYopud
t/TswwUBxrBKxqzedQ7LvN518X2UNpEiln4F41Yeewb3yPd1rh3Wk0WHmrHM8DXI/LGHd0o1Y7Co
ILFaHz6hGVXIYFptpaPoWulGkHLgHnzM9HTuwzcBRFhr6WOzbin2Sf1Cqtermo0e+hAn/FhxHC70
n2mZEXo9sboPexfS0YyCaowxOcQpYewGcqNUQ3RijiaGMRkPq3nMmi0G5D++lFcdK/JB9gdNa5yA
Avlk2csfL0baFJ78wUXlvRjYIIjhLWQrVjn3TzCZD/4Yomrqis+2JMPAmn6T8vHtGmhrHZ8hy2S8
EUm1oG1Kf2jF5/tcluM2zyFOSv69CAOzJfWYuo70HUHKHvFdtp52PGPwh4dVA88fPhemaWoBh1X9
bLsA8Gc6IKRyIG7qBa1tEVGn24oxiXC2HwDkVuMrPtrmnGDphSQyb4qYj8iFeFrTyrGkwopuIDtJ
Wuu7GuruBFWEFSDUhvnUqmS6gogUrs6iAubKFxWD2Q4TCpnM9lbmUL1GTNqCLonr498vDUAL9Jfq
1yYW6mOuvj+qK/B/2U8HBGfbwwzDctZzQzf1WXPmfEcgZnfsaUmCGlMQH4pYO5X7zdg5In6ovrR2
mLxmIRtUfcxPVYIowScEG8Et6YBIdTDNhmCkCQCeSQJ2kj7eFQ0qmIqUYEPFBQ8qODhsANo1RAkb
ZArXhM5UQ2++hMiVVwiN84BHQ7rVySImcI3ehKkM4RcNB60p0HTjdk1UiDHeBC5rWB9w2LaJCjoe
B0iaoWEDcSqflyQvCccw7Y0bE3QTjRMhTqGpH0b5nvNU2DoYrdap5JBLVcQyFolzA8QwWIDAKZYd
YwUN0QGH2ykho7lXYc2VILbZTI3jTI6zs+UWK1B+E5zpkPPcQ2jB8er6yE1CFQTNJlRitSQcmix0
gWyx42JtVXg0VoVzNXcEeiHnzwbHOhVSHpamx+uRVoeQuS9reP3VNhMT+Y7n7ArWDazUOdlLe+sU
tbfVoOfdaspyskVZd9ZVQQmiYq+bCg6CpqKww1utgrF7ErJbFZWtk5lNsu+EOIt5sFNZ56r1fuUp
uXk1HyZzQrvYWkUGrqMov7Ax43PRGHhFoYllvVJxNgZOR4H8rxbTzolMmHthUhN18zDF+vA6xuHa
6YeTIdbTzOkM4YAmBcCxsRewKNZWh8lM71U0LAInzRqb1YJcf5Oa2stS9M8pmTBohl2CadozPAlU
gIKlxrWEdIiLNSRI3sREPXi8DlS8FzkxLpDEmyNQezJM2W+dmWFt0rD10CoNKZPhQhcQ1q+4NLa5
NOtX22aDXCFzICL8nnl1vc/8YUvEGJ57z3xNJqgreuyGv/XeD6y8f3Dq2X3orIbF8ITSJqHjwPju
oorMKEJ7YDIWS89rN5TvVFPgLxleago0quLga3Lh2bFyBauoePwBN2sy0SCqGPlC5cmTKx+rgPmZ
pHloqJTW6QgZqNNfRTq+mRo7F5cR/zBgkXetNAgX3sJGVrS+GZ1XVjf3ZrHac9IVt2RoH/oJw0Fp
t94+Nua9RoYZ4XbWT5tgCEJa95qGzK1szD+qqehj+SFncc9VaHzK+WPXD2jsCZXT8XJCjeDSwKNm
6RtRxMsWs/DPKHL/EHtw30nNIETL0fmjSmf1sqghrFtx7UuzORKK2uyHUT+XBseoid+BlXR3TUnf
wJGMbdEoA6AP5cqyDAyQeCHX8nuS8ELmLH7Hi8R57jKD77FrFJhBNnH76po406tw/mA6/ZxYZPkV
c7fJk9LmiIYwqtWeYLHWfnVF8RXREKym0QmWhdkatJsHimYsTB2JZJV5aUschyaFwSbx9UKJf3aO
wdA4yQa5ycZsJ2cDyl0LvO66WFA2Kzbu6BFCOjnv4EbaeK308DFri2lX96lDPMu5WxKUaLEOuSrn
6RyGdXqwsfI08KPcJXsbwcef/AmtUcwA8qEp2M40LrcQg7tim0UZH6cp07u0UTpUhfabpo37vZIo
Gizd3//9zUT9H8gNm5spiE5V/8Pf/97VCZjF3Lz+/VUTz+ldI4qHsYdb9hIyE0xA9OTO/e8Xv3yl
YNwbtRG/ISgltIt0vMfSTGu0wAzH28hFHRaC3szKKblnorXXRZ8Xh9AaZ2jCOKCmtj3nsXgZeBbv
y9F592eIkRgjtG3uX70QHRxlPXjjDjPuFOOB0i6mr8tn8k7ih0y3L2At5TO07Veq1vFqh4y8cbNg
qIJdMvr0X64F5BvooDk4e0P48pQZXf8cT5lCGex08l13Tu5DUAVF6/zhAhyfZVvccgdw+diMzQH7
NHuXgduD1LZ0I1Kn+6iz5OBV1g/m62IVKSdB6hTbZaLOjAyO+LFK6p1Xiq+hJraqTCEbaiPwHJ3V
qxxM7juhhZcCEujDSIjteljmHu05CoQFCS9pSwcoev25Jg6jsHV4cw2NUcYKlTmjzSVV+/VFjKJf
Iy+3iVOwAiadCMmyGhObNmMZQmCyc+IeBcvS5btJg60nh6d4RkLU2FLCe2FBS4TcuCelodTFHtNN
++IW/rWKBbnubv7IsHsbNwznW4NRfS+tN/oxcdFs/zOy6fmL3jCODhqcjj/22pmcBgMjvq/OCYzG
H3+bOcJzPUJQ8sYWrANiTegdL8K7ZSGhoHrJXw4oLt7bTKIMtscG1nAvH8S1KVvUiFOSsOBY4pNk
sGlUBH8jPQkaodePVjG/mMjrrpRDxrrXo+9c6zi5nCbZ6Ta8tGzWHnSH722M9DNHfxW42kDMPK36
FSmcsZ00AANeNuJ8Jwp9TXeA+2NwecUYLEVU/7Q2ZRxJt99zG1G+YuJ7cjXs1Q1pnQzvG9ZgjfKO
cL+zqUHBj00NTHNzZuKH9mUB/thj/FWs7XHdetbDEpKbbt2NvEDm7ITM0xbThHrIggxf/QfNlnXS
pjnwjYojjJMCCey0uSGzkRfISeiymx+v55Mg04A5aVf+1koRsXoat3VJOc4iq+M05Fx0raFUGbYg
hXNv5UIhP7rR8kcPuqY6sJTfanPBFZAjczS7PylRRKsqB4Ads6aZOb2qlGhtN+43rT0+ljMTdY30
701innUHvIOoGGeGKYmAnsmtgVZqwEmj3Zra0AOhPI2VVh0tjlDHYi00KdFLodQvSgYTK0GMraQx
NRoZu/jw5s6AXZMhtFIymjL84SdcWD8gsEm5akIluamV+AZ0Oolg7j1VshwHfY5QQp1FSXZsMHUo
eEqUPIWS9LBSEjuByqdVch9NCX8yFEC1kgIRzoZyDnXQHH95SiykD+aXqZs3Ou39oOREyH3+0Gh6
ZPF4G0dJjhCG3GY0SMQ4T1vdqPF4vlRKpKQpudKghEumkjA1CJ0b3T1nSDXXHSongdppQvUkffkL
QD3qXPRQphJGqTgRYAUGTRCiKeIfaO26jrmbklQBwdpGS/EH0yu9opJdldHBoFIIlRzLQZcVEbnD
zybvbYkyF1PtVzab8mEmrzin0CIs1WdkgPO4bcGFtiRei9Dyr6NsdyN5Q4HUfnc9EofIOkP+Esqn
Mq5xuOBuRVPWoS1Db7UbDHn2bOg55PYRqJem/iZXkjQcg4idIOYxl57501eLkq+Z6Nh6PILbdtAI
a8q/HCV1s9G89Wx/wtEwdyXTGGK5ZhWquPMaXISFvVwqVnwb3Rm6VYyaTrR/QiWuE6jsmoGL00J3
VysBXtsQBFWQB2aDaLE50aKh+qMr0V6Beo8hUHSwpfdjDr+EkvfR30HT4Bz0Uf6hMCbggJ2+gSZQ
1OMjMbswBJVaENUgBIE189hNqOSEgxIWLgN7qaKwqMCV6nDhsQY0UYkRpZIl4uDDya6kiqUSLUbp
dEA+fZuVnHEoHOBuOq+0VmLH1j9HCeLHhHEnEZ3mHk8dsBIUkgKlpK4kk4kST7aoKDslp2zRVfbo
Kwt0lvxlCeVFR/o3EsxRiTEXVJlRh7tDyTTr/t4zDA5qN+F3fyafhsUjK5GPSHMOuBc96GogkxqE
yCixLQe9NqLQxjAv5ihkYNTi2ivhaAokEqH0vMuUqBTQC3xJER/M1AS0AdV96R3z2Jj3JtHPsjKf
3JZIbthEL4iNqGcRr5pKxqrVv3Qla2XwS6IWQw5PSV4HApBWfhYOPDLSvamEsbOSyCI3+eE5b/OW
azqPb1obX0lqWaQho0Rk6ym57YTuVlcC3CWuDpMbMRmwHx3f+e2h1AXRGSrhbqwkvHJAzDvRMwgP
2YN0Efr22r5E9zsqAfCopMAMg19zP9yQzND7X105FoHe8egkggX6rWT5V1nI5Cvbg9nITYYsHTbV
QAwmy6yZ3VR3JghW3xgDgaX+nF+G3P8kxlLsqooIbZfMjX4Wb5XLngAx/aazZ5uX/MI5YwaJi/9a
75JhX3FgraSvRr7ReC49GAqwaMzHXohzPiGRtRQ+qYs8OjPWycKHveUlz5NetDcSC4cYIByjT+VL
MPipnA7FpBF+EYFir0cNR0kyDd88xfdJlS2vhZM5AJui3wVqxzUDDGe94N09wL0TUEUhvrUIMRSZ
OmxYupk4w48ImTkxGvckh4mlGSlRSJDeYQen+85DJxGKEylgr4Zdz+m659/GKQoZTUEKyVOISrWZ
Yeq1dcZYC8/oBj/zm6ZpsNBqvFuLT2tRe9glSYFBny7Vaj1qp/siZxTuLqdLSLBXrgZyDcSRyiGW
sOZ+M5DYw7oFEQStYLLZi811N2xCcpVXrvOg+6wTizp2d6In8dJUsU5J6eQHaZEKGy4QgM28PyPs
Ro47ZSwUEeko0rmL5GtlyfnbmbIrF/amm1P9uQ/rjyJFmIuiZUcoHKPf1mh4OHPFzNky7brY+jWR
KriuG3plCfMs5roow5Z1qfxcssLDXNI99T1jMZqVgkthjb7FDXrdC1e2W+FdT5s+sBomZZ4ucYeY
J2vA3eM7xquR8+jq7PDckxy47dMMx0EGk8vJwNm5bc8TCh1TxewFtrz7CjukPXLtj6s+I5VMLnyW
Yw+TSCYAYGoWEFMHRXZo9XXllX+MiHmZwLTI9DFAS/zZsjjY9Y6BHMyd/kCESPZdi/fH0z7qSo6B
T9AEca8pQkTesVDDgCWe6I3QXAFVvbbsqZeX+janE+0nE3rUHoQUuIj+WOuyNkuKfGeb1oY5nbOf
ZIlSDHjJCHA04nxeVfV4N+nFtq1o0q1tLtsmt3FsdTLemBPIZsYC12iC3hI5TA57Pfsq4VH2eddv
qorIj9qVj5rFA1X0Y7Ft/WHmpKcop2N7lmJZjkttPGo800jheAwnExY/VANGlUyfyzuHDSddFT1L
owQqYAPEm+fxNDVOfDHykgRo0+0uOOkjTJ5H6J0LDnVuzWbKDoRbYEqHshsu2mnun8gXJXYUsAj3
MDZG3QKxl0w95pIyu9BHZxemm3hh9PiXz+x06w03H67KQ1nXd7T45qZovLtb/4ra4rfoqFjGruGW
SrFD23hbZlFOW5eBFmr+XyMGyoDwX4BCPUgFFl0MUJqWxfOUPBjYDY5NgxEN/cm341ssqJI3itX6
Ke/hkLAvCgQztMOgPeKpeIjsTzbK6Oxi/Q3YXYgbv9j0NF10r8MVbVowG0yiwsZ81XmKwh+/OJNu
B8gBC8RRGz2Uv61S5aYYyY2E57vP7UCYG6o/c84fXC/eYeQPD67brBcIStQd1Bxh2FxRwh1GoZ/1
3L3jqGG3L1SEuJu6cBYsEWgzOUdu5rCqMZJph8dEgKKOWFj2rtCCMdO+jVS5M5ykPkYG9lrSAnrE
tJvBMtA1YaM58uRJmPxsJ2AHZ7dksQ5b/yfv2ATJrofb/Hdk4R60oXrzEyR9sCOXMWdwaZnPOAmA
88ElJhwl/hxTV8XksYaAYlIEAMR2rilPiaeTf5DfpNEmgUb+2YbPKzxKjo5FZ9sw9T3jQf0nlQmK
iBq0cWboDTK75MbsSgjSuAv36rk+QQf5OZpKba/FPykK+ri1iKNz3EdGVHf8MbtsMQKZAkFcJjhb
HhUo4Bb2BPSwl1nOr9V0En7VoOosXUQI5SptsTzFGaCLORTXojnUrDkg2IN/YdiEOyv7hAucxPqX
LeAX6w3uCay7W/LSnbWnxuqlBiRrEBPWk+lntkByVJXiQc0L71AUk5k08RIxgWl5fhSz1DdFwUTW
btGaSPBFu6Hz0CJH8KwV5GZCqBwqHouLHa2CBNRk1szYpBkCI/pTmNp7VzWXXu+sTZtXH52vNnId
88G2Srqt0c4fcd0dGOxSuXm2tUn0x7LyvcvoLO+lOWV7AfskCS1qa5fDYp5Z4YU2MSGjgRwrBYlO
jzoPiDaMoth7djm+KFda1+Upj0H2jfi4QTk3ywkeNE8lLIPcGOtpnMYTzRROM8buJB5giAw9fivs
TpHXB2MaeivPw1nh4N4L7LG5z1ro7NHjbk0ctyQrxe+pYKwPppzMH2v4ii3EDFNyiXoQG1UGYnqQ
R5Mo0Z2HpSSteswgCXNeN2FGVEc7K7LQRLlkC7zPHDL4gVAGyOUwI2NDPOFCL4yAY7Aq3Ltm+GX2
mHfSovgW5oKc1Ae0CXh5k4Lx35H0c+0Nswc0mhC5lsu3uogcfGXaiSx4cJcMlNt+GAlWbsbt95iy
bdT05r2Muos+zPNDkS91YLHJIpoTvRD+94M35Scrn8uVu+jxUZbZq1Nk2ba3hp9Gj1lRyvJSte0X
m/XHxia91Wb2hgme3nBmo0Ogo2YTJi5BJabt9MzhXh1s/xnLMjOxMk52Q2qQWhPHykg6BShwkQ63
1RFLcBJnLAbCz2KJ0CVY41cbJne0ohcDT84qT5mXx4RZjWith3DCPJSKvWEJgPtMWNH1wY4pDlZb
XTUUKZue2cc6YfCHxY60VBz2fXEfFdrSNAvYVBLJpzlxe0lAyDHCF0Bx3zNEJARQUOEiATE/XyDQ
ueWvnDSIDRfJr6rqOo53TN0LiaPEQGH7zOOPiOQI3x3Quyw1jtCB77Ks99KjFsltV6zx/T5nZdsE
roWIZ4m+Gh6NjrtEO3Lr9I075gSpFtjNpyHZtZWOFTskiq6JXr2YilvT7eZQZNWnoZFNI4icr+ic
2mSwqbVPli9OzLymlV2BA5QTk3xqw5dBn/StMZfvhd8gSh0Th3uceHma5kNrLu+5zn7L9+qQXHl/
1zSy3Jfp+OI3AN7MiQNuoEYHTeYjoHeZowEmXNczARYRNZVrI7+rU4tLb57YQ1sIbqBv3eNuslio
0C+BqNM2oAguPOa3vE9c4GSkl7LZMjTattjomKWIJwbEYJDM4t6TCRHwONjPTBP2sk6ek+FGWoO5
10jAPYqpRTwx9o/DSB1gjdre4GHGAoflatL6j2abPWk0Cn//qSLrAXwyJPa0JxrpGtMTbGzmC3vb
jI9mYvhEBrSb1qhfM83CMqxqy8jcwqD1X5cxu2npKxBEN5ipmLg4ysewvdMbFmtgxG+VpQErow7w
43lf1sTj1HSruVk8tZHxTLIbtUvS6qcpbg/s8Z9No6BjGdM/FP1vWNKe4Nbx6XX1ywizzGnml8zh
ri8wj0KqLBHqaVCSOpgH+oAuK0Rr0Ls5+FnuTkqoZ4El300rIJOh+5jqEHMj/zj2VI1aLxDZzBRQ
hcGllaABNGLzuRRYlFma/FlsBvF1bXNyJCWlSLxUQTbjgKKlPQmh+IgZ+2YiUQmvca/NINyTbR5S
12TplEZ0hci6sGqhjIoQoeL3xG6ZLhvqHdZ0+8ZubfpyRrk2qxpYzj8ayJ2hIbOc8nrNsLJeTwn0
tNEQ8py6yWvDNnstpIcjxigfOwnnbMgLREAz/hgPS9zUDS9RKW922uxnN9bPuLQ/7cnkM4vkrbL7
GKrcuyBYVBkWXuN6ItQKDSA21G4f5hq7+3B+SAnfQ454haVb74j6gsERoh22Yhit9mhdB1Ubq0kz
uKm1ntkMlbodFtp3tN2yZzkxww+2lal4isAPsfMCyD85OycsfnpmRV7GsCcOtZbEd95Ndn47toBB
5Wo3dGtM9Obv3jSNw5CXt4KSImcLeEiNIQjXvoiHp8Zi+mVF3Uk44+swwWrsDEKEiG3u163tjxfw
B+x7p85T0wuEuDybAOnrcLyAKvg18pXMKqHBOv1bEwE8L4b0Tx7BRVgaRgOL/DJihaugR7WqIBYj
DPCuf0nd8VFbHCzPMdy8EXI386VzQyAz2gP7gPXmq/bRAk8Fq+QsGwPkfSPyYMHwNzvmWhwIUGRs
IzFDgsee+ByDEhKcayJirApfXIrypTDjUw+FakvMRRV4VVhsQoeMkUjVpUv1C8NGxHz+GWFauwvT
9A6yqt1INDKA53YJll8oEYRhgHicF4MkdpePzuqrA0VWfJiS7Mhr7PZgEFEAnJuKkE1Ho9axwEag
Yu0WkspdPIYOEy7d/SjLDLRFHMX7OWtJxiuqnZii6miTxsBF2NJTR8tVZCqNggGxxG52dgVzC1MH
EpUTyekzWMsQtXScYQQ06FsSq35qgHXAKesbrsvw4j+1dm490iMfNVQzdQVXL0u6EJcCYywuTfgn
drj3F6Pj8eSzp+8TQq7N/ExVQ4pz0t8sm5FriD9rWww6y3ojnhg13K1W9ru8q0m+FwpLGWs1AtCG
4MlZD4alg88Z0yag6QmZE0169+TXCEhI8JbsIfjHwySKRlA4OHhluWDLBs3VGNPFqDWaO/c3tigU
/EK8THE6AzQE0Cy53lNQ1RPMk/1I2b0qayaHo0LX+EuxRYZI2EW+R301smQexMaWjI/b5Jfncb/l
HjW9i0STNCnwxetl6EYMHtn3ADy4GUefo6Y+xnZHBIwkaMvXbya+4k1kscjxWjh+I+P91d8vmaTn
WAQ/FPyPlzQyB7adGsyRQr4ioGC+SYYWOnsqmtGvUgYndIjsVo4YvPuVTT26kQYhEBZaR7xK+Odx
bp19wP/r3NeAn3iMFg0cWvAdnxqVOx928yllZr7Bbs/+OYfdwb1Ns1CRLpUEbkXQdUq4ajksH4lH
RCf+PiIdhvcBQSwVNGt3YJXXTiuPrucwdKzD+6ybEc+hMej6Mjm5/smCpnssl/aN0LaNUM9uLRr3
pcnoJsuZ4UCzuXK9Psmcm60lg1NPArOkfzI0WDSwOjCegQ9Hws+BPExnb26RVBr6rhwI7CPMNYWe
oFU4n4yCzCn6HugWaS/CfcUlB2bVMQ7xPBLGkza0qrzbFO2IlTSXd7t9h8+jTLgMfjMK8gEPjdbq
Hnnz9FiDkcuAKHTUA7WDAMtuT7NN5qGPu6OnwbDtYlnpmXPXLYbWXto/4MSEK02Lty5hIrDJCC8N
FEF7OXjWSISAVCQ8os7WnkvCxiTYLzb5dGLde8a4NWxbb0wA5WQHO5pfTUF+vaePDb1Tgzo2QirF
cHpHN0/XjxwdFQvJf23ePJBCaBAn+ThqaHX7VPu2fObv6OPXssqvVIuslUhw2+heflkSRbNxGlJb
nO6uifAUonbzcD4fRl8GWuRfEZNk6/oDSWt2wFOgQCEAIFsuECnBGE0EEOTg6UEUdhptuI1CjWQb
rxfr0KnOc6gmuPNw6Drjswmznvy1kWdfdm9jxh6tHSkiyWWIAPr1rX9An3OLZVPtSRqvRgs3IIwQ
1i3BONbU6iSZ9SYQdp8B4npOuNuyKsf/hMAu7+cPxqRklnQtvdlIAxrdslwkx2iqWL6HyKiMtH+U
yyOU33PU8fAQA9jAsC93EVpAyxweWJjvzLnUd7oLErOR3iEr3Q/qnY5agEa1r8VvWCEl0TZMTwhQ
wPHS5ubt75cwMR/npiNfFmHiyt06Am9K3uHhQXhaICfDTSXl3gO0D99mj/ac5DsiB1GKlUFdFv2F
vpJj10eraekIqOKwWdllG3iTheEjq8Q+HJmVUxBvZMpkoBKCnYbLVe+Vm//v2q5+/uOfX2VfdM38
+BMlZfFvFmzh/n2HcJxHP+Xmo/v4xw8Q9m6+fki+76nsu/gfT/33x//+rv9n3Hb+5bsEaXmea1q6
DUPiv43b9r8Mx7Icz3Z8NLqkaP23cdsw/2XqxNj4FheDjnn7n/9o1d/0H/+0/mX7uuf7HktlxzaF
6fzz//6f//rhblhV0SDjdv+3X/+j6OWtTIqu5btdbOP/w7QtLMs3gBEZjme6lmfyN/67aTtr6IOY
Qr66ZNo5t0xUjNeaPqPpRgFah0hJnfozHmib76GWtsgfkEM91zBR/GqTWV057bTY72TgJ2Fcf2hd
pr8R0TFyq+tJKR+l+5/Mncly3My6Xd/FcziQQGYCOfDArIZFFvtGEjVBUKR+9F0Cie7pveoc34jr
gR3hicNxJmcg8RdJFPLL/e29dmjFHcD5Ptt7pqVu1+gRtn01z1XJ5Uh6JVpDyqRfRc73sFjWFUCK
Q42pE+di1qhwX0qSk594OFZUFDm4do73A5I0rdwpyWCORD5eG6x3LOjTtPxRWS2jH4ZPG3Kmba1E
FR4HXX+ISsKzm4XqZhy5crERr+SaqgW88LXZqPCydULJSRUn4godciu4RgtHM6UFqP6FWG22W/pv
8c95a9VGx6TI8+HL5IBnTh0bn+6fzit7XL2ZJf/AnrdbIlq76oFNXcRRTm9dsIT9cSgllwGAviVU
CObB8lgWeiDCscD9wmJX6YF6QseXWPwo7J9HqfIYBMQgbU9q145/BcBAUpoJxmn8l5f39jJVnk/0
jyKlO0VFArnM7GLncgqu2bW0EZ6htjVZfrIuKreXwSgtz32fEpACb9dcfAe6se9E7YdXVfaCS+wo
q/EuivKhgw3W2+V3JGomaZC2diPJ0EBbcipEItt6W5aPPp2EzX09srQ/OXR64CZeFL92g/9d0Cnw
bUxWl7cJxnjeWyTwxt0SufWtKsugBeTaM6wYE0qWzexYKDebFf3IU+diS11qHxMenklDHidCx+5Y
8N9649eCgtiwsOnuW9UM21OVBa19HA3a/R12MeGuaEyZvhRD0cA1P6DaXk/j8Mon1o571VhG4AFc
K5kvtKT8hu5tOoLbMNPEFzG1xI+zsJDGm7LxK+7NOFrIhNC9+ieGH6K+BxonzSngW8D8FUrSOL8W
H5sc8ujMfWrfc15Tm+CmVq3si9coy/b1WLNlBJnWL8VzCzgXoNmiZRVle0j3Xv+VZJmmJDBRTVX+
LDpCmtc4RC6bPVq5B/MJw61ZUaKjjL4iSuRiJJfKsulBAowGK+6zFDbMg3QmwtaOcai84IAqXbhs
T4oSCDKFk13UowovdRCxi1PzWJ02v9uwObLCvaB5lnyr8kMq8rGOnseETCz5V8tww2a+DWG2ZZOt
cixAwotoKYy5Ch8bERDF3/dpgEs35ep7WQJtc7ecOGNLvKsZ+hdrsEIO3nlIFb0GlPLpornEdPNM
+vsxrJC9Sh37CWZa3j4YSnwjovWWdU+gfmFbttv70Kc5AdVUIOzNOmzd9dDjyZqPzez1HZ99wzaR
dfRlcwJ0K8X/vHmGGwxBrBtCke38CAKvpVCARMelnThqRnXOdNY2R1Iam7ezagnFd7TCv8czrCjD
7EczQC9ms6KQo3zfK94u7I35Y0hzlfysZv/yWAPKZsmeYeEuKVXoP3LMXB550bgWz9zdtujRFrLL
6ZAl+ED/6FRSahSpHkqYoxjndpzsYu9KtJgGVce/mDm2/OJ3lyF9EdceAzEBjzhuHzWg9r02Jbma
IMlJHKyjLvUD94uVhmlleVpaTWU3Ma3I55pTF912F/tTRKXaNLIq+uOnqfn2imAekWP58KOSVCrE
1CLDB9qBKJaeZ8UawlHZzjARZs7stIldedsTkG1eg66Kqw9t8HDtvKo03pPzCtaTmi0Fu7JckxcK
WvIlbw2QanebLzkxqES3rEJyFgfxh3FYII+Mh11+WzU6Mt9zvuKiryu39KeelEe3d2E0ZF+CfzkO
Eu1Vj0HR9eDBLZbbghI/hsKxYNivo3q5UYObz4inT7OR0+capayg4w2c0ou/0hZxXFxTqvdMRGF8
trnY6HGa2G74n07iXju4zFAHUNZVGu9RA1DTA5Iv+RuO5+rGVX55MwOsjE5x5Rj+ZVmnPxIPaPht
1gQDfamykc1pW8iL7Tl00y9vSlx6S4GRJx/8YMOYS4rS52bumrRnebAhBnLJX9ejmwfKyMcRKinN
F5V+EoPvcBMOJRkkYHe+/yvkd6//LjabzLnux/pPRmqJtVHkL/O+VoK/TDiex+hgtpwuD/ZyDdB9
dBNzQI9M7BOi9zY/Cf7r/PsqiRd7zHDDXG0VBz/RR400UXAEgRmbC1w7Xd8wUG9q4z7qc4EN3iZc
bBRmsgmPzsi6F/akMNyV+PR68LK9vIuwkDaB3xycxfN3F+vWztdtG7FGxgVdEdJo3SKJww5bdZ25
hNC0NUIHJ/rW/Ojf8+r/dsC5MGf+PQbdfP+3/xKFUjFehcKEPpdAVl2X8ec/MWmGvByFjbc/ohFz
iWXjXwMAoxLDAKV9l8mgI8uOQ+5fI8NkfFoR//w/HJkvOKWv/yAd/f/BMVL+/3Ei/u8NTLuvMf/6
/M9j9L/+0r8HYj6o/zEBe//6/01rL5Otp/3/yoypYBiFgdJxqJhF/+fU6xn//2bMDaT4X+FEWiBg
CamxVhDi0Aqb+//6IPD5aap2yBxZZlKMHNejwFbXNjllXK9x5CJRxBASux57bRCteQ6gEDjJRhuI
FM0yietlg9bFhdHC7r3gimSC7iRNFym6iwjw8MI8LKENZ4TOqV9YO+WqzjguJ9+JCeWjLVKkpyTn
Os+iLM7nc2VCHEl8dmK1nIosXQVlLLzhL6IfHACZX69o5O6PjAXDEegdpFf/KnKx4gaYGyKr/k5h
RB3xFTBeSnFTjeR8fHw0GdUPLi/d8Cy0VhF9BlZk4C1AX+AHQ0BhxQ/1pBmn+Jo62iH5kJEOcN/M
hjKQj8B5dQoZBDX90h/8L4pclWcpxTbtBHVip7e24lIqsYThtQgb/H409vlZv4YHY3xoLoQnliIu
TjQ8sob247Aw/7ATmP2NiIuNymMNMsQeWi8GOrIbuChEGGUXleGVnYko4Me05OKCAW/6ZpZHcsmF
V5yTTjD1QpmttxBjyzIU/nqrVYWbEA4r4cGzl3Vd+oONSVk8FAOodAUoBIvWmxf6q/0OvYXU/5Wu
7djJY8a9p5O3GQl6Ia5WQQ5tfSbrVYTTJ8LemP6QDX3x4GQr7hYPLdsZVjxJm6frz6CmQIrrS0dq
5TUQAy4+7nOcfSfmm7WDEbhlq6JJCJzyp2NNF2A6bTUxzX0ii5Ixs1xEnN17abBSfRRbzRId6kWJ
ekhnMw/Nbi7Jl94hwM3jjZZzLH42a1/jYVQVZqyTpNoHZ1GMo1ixe0AEQ+8WTR+9V5zB8q4daM0E
b+GsQLH1SZeD3I62ZIEsYkRagutcN74OjoDCYjdYE8qW7ygcZM1Ju0+XwqjBrDuhcJTehpEryyl8
hsgjXfBHDlVSnbyoy9PfzKixecPzT3gEgyNGOlpKyOY9eSaMMNDoosWfqmNiaS8ST+n0mAh+Wy+x
4ob0SakvVHIaPJss+ZpUPCf2CKoSIDU0e6+b+Tzg+ZpRiueO3rynpV9zfyVct+WUd+EgY7a5DkpO
sgb2YrJs8c0gwzqWZ/pJvIKfPUjzBZG8Lev+hgWqAXDr2aKSHFjKMzdDZov5KyV3nw5fXZ06zG7W
J257rJjJ8m2P/3rDFlPPaPZXNWc1HsulG5C8923g5fk93j1GokMoKMgLaKGLOp+J0W1xf3YlW057
rBpYZ8+zWGY/3FfhBAj0GEUD5xOLel2FP8zC7A4jBMdFPB5VD4YQQUn0nQT3t9YIuJidVdsB+x8T
C9TZeHF3XIOwS0GFRwle8XiIPMm613PD4rGNLZsVNCdvowjFkS06zXzzBm2WKnsf11MZNAOBtCBZ
muea4jrzjx4YfZ5kvXDLWxupCo9+whl8De1l4Tw/8LRkrAPgUzgeZp37cn33hmRyWNhkGvKQyRoX
62hHvRVs/VRBwQTrrOZdrnG9sgBeZgfnivdigEUF7uWwmyHKx29c+Oh0ww9bsr0oRt7V9EJi3wm+
e/DSwJRsnnnOYniNJlX1sBy6JfwnHX3M6juim6TjxjFoocv03azc9dpxdxj2XZBBPbrmzeEnwe0U
FPgNch5l+T2uU9d9aPjndL7Qy+4gcxThUm1P2Rh2EYMTPUHRxDKgEPaW2F/OMrRGrsXYJvoh9E9h
sHrps8kCgkPKorxnB1WBsPjuFpVCNogw5vIO1Z0r8J3742pf+DQmlgRqtmps/9k8xurnaujcfABd
U2NyH7ZiQs+PhMLFpLDXPgdF7dFMx+ZIwtxvIs8+g1anHLyjYVLvs7GLwXzFNNyUXyQC/P69wG7X
Xvgx3P+/dZE3tDW2gIWbz0JEqDTQhNaKZT3kO1K1nDaYnzA/Ru+9pSH2qPx0NUfO7BYorE4M2FHO
C2tzMLcDp8aJI0zIhzJqIxppeakm8e+NUYxR2iAneZ9jENaJf63nNmZxgBcvhGZTbhB/8Cw7jkbs
eH0gvoaNZQpO7gmnBCvZjQnRVbAYNtq8rA1PizeJpjzXvKDL+5IsePizr6mojaioyZuQJbKEQqqo
hBYzUYcw6pbljH9NrOcwn9T6YwCcvXy1fr5y4sZr3d8HdIdfxlrpbT86yK7JemjjheKyrQWwU7EF
Hy9xVWISWAn9yOPM6tslVb9yfXG7Au9I5XNRtNK88swvRCv10JEcBl3D8Ylm7WeJAV4+9RMqexe6
Mjt7AG6akw343ytfPV3fGdTLYWKHhRBDgdo8UnzG1Qa826XOi8c3QBOLLXbnel4Jp5GGbS5IkLGI
YDl7U7BdsndE01hS1h42p2FYh/c0XQoNy0GqimI4NwidvnMsBvZBZyXvHeSENSWzmzSbmgVFXriM
r3s26ep2a9vWi2jqnqvnrfMv7nbusdT5ZBdiWJDgiPjReJgMBo76GojUpV8Gae4wqpqR/2qmtWEp
95NcbRYdWxeEpTlTHUULQ0P4h4eVvB7X2L0dEOy+8yBx4w/r5jGvDomJw+XMjaks/nigGxPqGMOa
CsFjUwZsBq83lut8NoOwxVd3zDcsdS9baUN+FLg6qvKftO2GjCiyI5fn6Qa6DQsPWoL8fV3Thv1B
pYbieZd2sO48it4qd1wqTmKcpZzt3wgdnoSClWG+x/4+ROpG9BMa7F7XaxMeGkyQ5uwGKrDeMOt6
/d81UnArxyKojT7WI7SZd8PNs7+eF6SHq6Aq1/TO8WtpjprX9PDRd6pPnyZgyx6MxrnugcJh0xP9
fTd3tb1H6o+H81hCYhysp54S0RUwdTap+Kk0g1jvtnRY59O22SA9FCPz6b3QUENoO16L5pxHRdtd
3HFh3cJ/citxhLqTgeieKTpoLs8Dv+Lugf0UHZanMVEDdiVy7RgMmRvqkuzXFg5qfAlpH8CuF7WT
ZPMl0qL/ZV0s6F2IyVRWF2O0YSG+C7M6Ed8BIWyhD5jPR7j2PZHEjrov6B8pa6Waxk3AYX4etnDN
BK7WL71Q6PS3K3kL0bRZlDByz8phqqA4tKRSLz/UcqpycQ+3B7X7ujEYpe+rLKPT7BR3fkE6uRxk
v9F2LYZsCU5W2MnrH6WLV93vC+JFHT6sbvFWigrt1KCVBWUUY/6JRYRWaldPdwcU2YL0ihOLP8Pe
RFYcWaNSiX6BC6Xbwp2VMseoD/+aS0Goo7iWNuu7ZfMi/22TIPAwAoZFMLz4wUBm/kXyZiAFT5Fg
bAaMjwk4nWzZendua0aN6uD6cg7FDcUIhpUuq1LaBA8zNBWPAnQMlgs5cEDPhFXCbqnGV2dTkY4n
eq7gCe5SnEz+9jT21OjJm3isiPm9mB45mBXYBNzInoiuCv8WAQa3O9XetU8KtvZUS0yubqboFJpQ
0CE9hKQ8d2zLIANge0sgFB/N1NryR7YFAO0pqRkx38Dmq8WJfYAm2O4CD5sb8J7Rioidd94v76Dr
6sDHl6rSmupe3Y1galpIT3G2b7pswu87F6sKkQ+6djX6Ahqn63mnFYBOGm3mFjcOrsa4DslvF/Hs
x95dPG+SdkI1NBWoSDrVGqgntWkGaqPrQqL4UmVggzGFaGeJxViRIJPc8v3z28H3vl4qg6YRFNUe
zyk+6OsqYWSj3QxkIl4xZjV4P3d1shjocfAJBvtRwmLAYHI1EQ3v+c6nktCuOq8k3eZTIttK/7YM
tAPF94kjxb0EPsZDNCKDT/EXeKtcZW8FGCwmQx9pfXoeV9eNGrGdLUn1mPO5JTeUVAEFyjftsJaR
PsQu85W/X2jM0vXtJHifHFOT5zrF1teY+VlHlb8c4j5lzL/KJCRflBaPEaG/MrzeF2xXkSSn3dG9
ABB+ofq68Y+CDXIT086Av2R7NdZ1TAjJoLAfntrB1YIwpWDcYHOeFl7wpx8rjUhll1V/lg0vJ589
shrkbb8R76NKXC5T9lTHKsP13gWVeedGXHA8FIma+wd+Le3wYePWUGlopgRrUSvZ//OyTrNF0WFE
x8182yq/bgGDNskS/vWUThjrga5lmLjH3qM1Yrz8cx+qoOdXfO6mgF/Li12kwKRFrVtByQAY1T6g
cYEeNAw2PjjxfMcem27WfWKsXNv7rRsj75/OgaDEATNbfy/1Rmb6ygKL2PzrGWZq+4y52cAfJYbl
9/PeYd4P9a6DWkO4ZJiwoJyxyIY9vByRbo+hHSb3s1cRgEwOVGDulJUwiEU/86IK6ZjTasIjd0y8
gA10G0CJuoNlYd39xmIMBG0Q+/wpx+MQ+acGZ6jgs9TVjNMbahlE+jnKu/67VWax94YJCuqRnAcf
6F/DWy75WxYxwbRLVyFwh3LmsGgfwtJ56oPH02dTbhLgzld6TagGdeO00Lwb9HEDHC5lUMVZlq6w
AW8jXl/TeFhYb48AaOnHw4Fb66bNWLhx7PmnvJgReXdhGovuT1aM9Lwv3jhMD+gJuP5Jj8QM3lyB
mIx22rdiWO4sPBNCy6D901o9Fqzwm/5tDlAYwA8Pte3LR4741M+RJ6jAQhIUQkU+tloLeeMYFCbD
jGedx2wG16BdIZderBNTZq5WhRg97BbNbg1oiu+WEG/oukWBYQ3hXFLiKnBhD0Y092AmojMEKXXV
fE+IMLuhYN/ybSCcmfK96Xyvi0h0pgX45Uez9n1S3OeIwEg33MGG8M7jIQiSqzxb6jreU9N8QX7i
R0UOyiv2lt8A+GJeXy5oKzhzRR1ub3T/EZsDSDuHKcRX58ul2i2W6ukHijs9TCEc9HI+z0T45g/P
ig0zMZ1JBw9QGf7txiaBu+4nZKvHgErUGkreEJMbRIsw/kdPomT4UP56qfPrvLwhjitkWW50TJlu
nu/6Fkv/C5HGaLwZmHgsdhBv68zTwJg4fsRjv471rk8XBSLbq5hmYcLQSO9gIHudyk6b04BcrtpA
e+jstlMt971WjFxaZ64w/kJ/Frup8JaNa8ubcYhYTRI31C44NS5I5M0CPL6/xbyvaL0HBgst8hr1
IKJCtoLi0/ZPevWm6LWQW+neydkCESK+FiX9h3LtQkuYFUJEcqd4SUJCLeuFVVbM1jo9ci0k7s87
ddEzEs4oxvStxD1LPm+Rne3pOrO84pBwC39JmDTj2ZuO5N1RPugIkgWokxpdIyAxNsMdwfxiLkMj
FZtstE5bJ1waX21bUM5/Mq7rmgRKK/xI7EPhxSBXQnoiQIIrGtKb5DBNM41qDP/UOo+7ym+Sud2R
rIu97eBZ3L83SRSNAWDzGI0fvkdPOgUCWZuN409dFiEhm3kpsu6DMFbES6jdQBj9meOISefKeAny
30JnjQnquxFp3Ut/OwF9FCZ5XfbV9ok5n33FDyc4d7ZTkYQlZlXDIXB5yXlbEY5HnSyzya619sHO
eISoxFVRVs2l3ZfU+WMCabkS132qpuFHntbhOuzaquI8wVzY1fIW8dStD9LTgfqkCvjfOJJK39pg
UvXvmI/Idt1ufOO0c6VzFWx7VyO/g2+oMovhPoaW+WrCUnof2F+mCygXZdaei2auJnfwpnqT97pl
J9AeA1KDE26znJZ3mBChK3qWSEhzv8KlZjNyFc5t377ksZdUf4ekXocPDC+mfKsKKMy7xrbFMNCV
w9rxrfDzARzVbFgKvcX1qCpgb7jg+p/MJ1lWEkpKa3szmkCWzS27kEgOB7Yj1EAcEal5cHGV8mXF
NS8iMOk075Q9pKG3vmOr3p541wZFeN2rznAqb0roVr6xVs4aBnAM/e6TGgxewsdi3jLzk3OnqbLd
tlFDd+59VcT5kaNN5P9E9Gykz9Ww0BQHpoCsqjKtobaiSgM5khInSfm5Lj4MStPTV3dZgTY5yCFd
lhjr9wMXY77YBO9mpdl4zTo53YdTEte/gdohVh0EN8fwrpn48+CHIgTVa/RV0UWsm6eYlFyDF49Y
Fq73SydksvUAvSfZF31+9PHYAj27PGfmofeTvLoVbYeocoVANY/iEMAcr9/dMHERgDdLt9x2Fadq
XB5HjS+b/hy4FPddy+haH0Tgd+PD7MYcEFrlTXFijvzoWEm5eCo7dz2nDCbRYQJrRXzcsqglo1zI
zIUITKwO4ttxhFh4LLjY2Z8qxdN1l1TxSH9HqCuEL7LrAo/ZK49Ck/yZp0k3NEbiC0lw7c5zXqRH
LleDD8Us9UFVkYMjF7OrqlSS+KnaEb9gupR0Y2FMSMEUZw2wJ+5KAVU+jzgpYpJJrUzpSl/LHjEI
JoGY+utudm18s41Bs/1q2ccbfNI8Cuu9KRrNfcIrF7a6XsW8ehNTi7AS8OkWJ3ChKeSBD47J6NI6
DqFAycOyxFhCr/IojGjf5DZHLZWDF7l+iz4bsKPiT2ZTCW3CQaQ5akiA/gx6Lq1gfcmZZmAIQPU8
Wzi4GzcKDK9d7fr6OtahiPF4sz1YLNHS2dLKrBYTpP2OpWcrk50elmYr6GmYKBV8Uvy8wfYQJ1Kh
+Mj7KcGycrWw8vU7INcpJkBYPWRA0vKzDJV8wYBdKKKko/bL7sYUm7Y1+3w5jB4ld/D4yxfyv4OV
Zx4zhvQb6seCZbu0zcxmOhOj6LAN7EImjDAg0KSt3dK7qVigsgBUhtTp0bZbA/Yoca4iBILnbBe2
+CA511TTV0m/X0B0gX43A6hY+kJ0+hevg85DrRvLlgszKnk9YdxJ5i0AEO+XeVmiW8Wk1LFZK2hw
sBWYvC6R07lVyK0oI4BS7y77+yi7L2Z8K7xOp2XUPb7HGTvhL9tgMiWkEcYdVo+OBoGw2DdFPJKp
1yxj6vjgZwi6/7CyrdlBZ0l64casdYyz0eVxBkHZTkML4khPXnGxi6RpSuox8doAA2hdRQoaP1b/
7TzZbqjT63SyeriXwVxR/mWSieLiQ5BfhIzbVY1+cB1tIaMTOMM54QRMZ/ya3PEjeUmtgVEuWBvw
y4BEhm+biBD7lQ1ca7DPkFbgiDP99qO6WaKmIrQFg5gyj0Pq9SufZa6m2TTdldiqG0yvKMZ8MtKZ
VUxxZelX5LaXZElM54ZTFEe+JXZUwUtokqRYObqzFGA5BQlzdBXIGqTX/Vb4E7jH5GKqgEaSwx8v
d+Ddu/rLW6pB/0ynhEn6WOi+BUDFeoj3HXnSGdP1sGqBmbPXg577PcLiEiwI5atXARMBBNbcdGtF
EpfDp+wVf4KXhBgeyDpvWCz1GA7lT4VI2XbXFG+je++aLJUaMFgrTPnSZVUYjmhidlJ/N49S3WUv
1m1hks+S3uBkruFmbm8LjXdDeA1HugCxM1Hxc6S2C+QlrBtsEPFpCqfFbw8gMtb8leyudYA+avrL
d841ExhkOVFnFd1GYzYk69dY1pwXv3xXZ3NwO2QXA/h9slSdTV7E2Phiw+nEIeWXv4FzdpYOeAzK
03wfpCuzzxOOPBGUjzplBEIvX0aLpBdnQD3bG7SUpMkpdx8UcAI8tnYsDqTBSlq8Kx5WSynlbOzg
/nqiRzA/ThoROTmoRTbU9nGc6aeN8bm7X0NZqhRaUsD9NTZxlhfvvA6pIOSWgFC2c0vjtR1vz1nJ
7NW3CE3ynRUw3n4yv51rRxiJQUNlxtIHUtkDx/Dix1B+0oUexMLaEShMNbsste8ATj3RnC2LHkMi
qAj51N+hGxbgQkI9eJDHxkzEBAI76bblDGAw3oj/1jZ/T1kNsFFIe72Z6tRw5pDog6jfBfLF4x7S
qfMU2zbEw1CrpG+mc+Vh+kGHQV6iZknzLd67SOft69b3S16jiQ9heIoL3DPQ7INU50+h63NCS4J3
ZhCesqCsoFjj1R7el1LjuNlNTlf9/Np7Wx98sH2w1Z/VYm/JMdJHuX2fcTPnrEFNIfNp2kVGlhfm
BHygKZj2MPP6RL6gfGH6/81TuC75XyBvRKJ/gD8JJsyPFTuTGHslUJaOXOpVKbVrtpvIU6Qa93Qo
kfl/RjK2guFUTrwNqSpPXUEA4DRqOUbzW4YNZMCPHKOCs/Iwolo4PTmt6Lsxh3msU0zcA3CEMmXX
2nWS9Zfs+LXZR7+TPjdU12h/uanquMaXFRVhXrGTRlZq56NA9M7Nk0iFSIgpZkq5vCI05MIJNEY4
Og3N90qS6oEOzD0D006wi5JEhDCRs2xDI7zOt1GyuTF1GUIrDADuVMGxJpKUV39zjjS3dnvPybHo
7wwgjgUKNH+T9ol29foSNBHvVbkPfZVB+z1kPNxCP2m2tUn7wtzhjdGJLX2gk3dq3rb5GZVUdtNT
5qK5usgUU9ii6jVdLElm5RuzCeqhMjmp+Nt00wx6uwxPHzgz9Hi0nJjiJeleYF6ZKLrnOrAV/SnU
vVkaPsuVFsUZT249x1/Wr0y0vmUeNILwIWN0ps/7kJa83eNTNAWDVxzBSPv1esjqQoFCgbBFSe2e
PqgspQyVAzX6O68xdUBXvDMjsLtYdzIveKCRx2OCjNjAL59JkSZoCBvVtd797MidlHt2m0N+M4wT
hALArCi5V30Nmtl/gKy+4iqAT55v4QlmgebDGHHU2XBPdUfJwZLMqgXqWGub9TyZXghTTolyqSBG
ar/YaIZEsOfunzWi8z+ZvPM0v/ExoYE+TTErpO0p8JauK28zTPyyP6I/NB0AUcFTz6ptIVf/JOD7
AevXuHSKmUW2bqqLOgmNpJxf6bSX0Ok5eLz1kRkHEdNnQzlVt52hqpSAGVN1HO7aTJQeyJmp6dv5
dzavWdh8BOQRVbq3agXUisDKBY1XTA4DeNp+BsTRY9CbLP86Pe9ULXKfSjUt1zo5MIHHYiLJTJkR
RVdW6db7HU4YBZZ3UvS0HjCyDtpFPa+xOKvXm9xnb5Xsx7njcNnbKW38H3xbrL/288RixTyu6cB7
N4VPUNTV8tUHpnFRfIoDlp/gq9CjUXYPXGN0eKk1JF3jceEx3Yal9buK2BaV7zIMqfF9LKO6S8+N
GrEGh4EMyGnlaxjH6lokk2EjjHnTD9a3XjgzgFhqIgrC0O4vmahtZTCk/sNEbKjv+Qz5QfhioyqW
0Qn8KfYCt3q+M7cGCEYZ/eCFXJTpLqo0otKu9oWZYXkFBJ7Sa7ZO7EduBh2XAeWcukwnLgjFuEb7
MB2C9thQnNWVCD7lbO5w+QUV8P4l4ZbKkQimq6GYCUDALdCWhL2uXNl49Lu5rzmJk2mL4p9Y5jdK
XWro+eIhAZ58qVEAgDS8+mGxdPmPYvELc9kJIj2wo2P7cM/S3vcUQHA9cAlkmjTLyQtc3F3oLAOM
WNSFGBzPkbtHMb1I0pFRfHXp6GIgU3w+gxjONc5g/0YkNDi0BO5BYLorcCHR8kmfyGKiQ8nlv0ft
N2mG4zFMhvYUbvgWSLQNCUiVnlDbRK0I1asIvfEzLnCkpysFW6Mpzj27h8qe5tSUgf9Adk4lE1zl
ilMT6DSRWG96DsOgi90DcrSw4aEMELY7UsEFAsZpSAaeLoAnHJ7cqXTkq8eJOiDl72JXDeR6yP5r
8VbT0EWanmgtPSe3pgplVO1B5m+iRr2vuTA+eEPbpQ/9Glv/EnNbU1xQYOTYmzW/cUBUhX/HxjXk
ANcg3n0mPFz4HrwlVU5lfCdqP5oeYRiV4fqb5cXFxpCFkMjE7mK/9NOPvArpTNlNKFH0luK4iTlb
sBF5DvIXDAEDWwHG03uBCQnDa8AtYwmuh5rh/rYogBV8QqEuwj+usv363dvIVjd6oeymOnujZz0J
vkSEqTxWpSd5K2V+bkq4B57f568+kzOX4Q6cZfmDHa8e7ti7ecMNn8p0+J2xRi5/RM4swJtJw6u2
JCQly/B+TRtJY5CgWwpXaj5j1tp3HBfDoWtoNnvINks4DVZgaIpfUkB9aK8I1XfFHdsjjTms6rWj
qqEcu/UOxYrWqqmvUOiuciFd+EHBiKZZHRyMvxhW5Mssvesorhc2J8XSu2XXBByffNEFy/zBG6lb
+jvlCwDAol7wJ12XpEdWuP9jUlfHzOc+wU1qxoX27sHKZpbMEa0ZrWUzcWsu1i7w3T41Thbn3EZk
zrGCZzELDlnIVw/c+mqvU5RQmLb03IXhC9fofI4P2TJZujWSATv3e7XoMnyh2GMTJ1a+Mn40Snqg
NdrUM92nJNLGrO5AHZTlFZgeCbZebjB7CDsRRH0yU05ybcdWYMbS2nB+RXsAPkZBOesmHOisHbww
vq69ywpwE02Q/9pypKQvJGXUyZ1hyYRz3idEKs8lWzDjDmmR2/qWtjRrjg0gt/Uuixtr/gdnZ9Zb
p7Jt4V+EVFBUAa+rc28vd3GcF5TYCX3f8+vvx9aVbsKKbOVK5+HoNBvDgqpZc47xjXtqCTszmaya
iB22kQ2neR8aiNDji5JpR/hrNGhsuXiQ5zL8GRr+HJ0VzOPyEQNgXsp+iSGY1GMx9vGA+7CfR7Lq
GY9Ul4wHEtwbcdCHDQd9NzCWIwJTv7PQtzzgg7Tqs7Tf2l1U+s6ujKJM7uykaTu62w4auAtquiS/
ITO1n5/cPqVR3FD2kF+HWLCZULJAic23zDSZXm+9nkP6V9bsKngYi1la7WVm+1Xfn/FPoQlIP6Zp
b1G6TDAUmcxQqS7FDkzeYMLhkQDXAGUxmS0/Bx2TFkcHC+xkvwUho26H2ANXJz8GwK7lkerF4L0a
0rBI7oWPC3+EgEgRe8UpLRqavQFrG3EQovE0/1k4/tB/Sy2K6h2nMd7ggy29xijYBWsro8lNrAZX
Uwzalql9phABamI/n1sJCOxgsGYTWw6wSiy0jKiOjA0As5EGqz36cYoZmqJnwHiLQcW+w3ghsnoX
jRwrIQGjoEqugtqu2vOG1vSlORcRjCkniZWurmmfG+LoGRVDzawSFgQ0ZqTGABlutr3nxvVzP9zy
Qzf0iZjeelivI3gz0/2AA3pCqlVJOnEb0xqDzoPlbNIDbSmcAHRMFA7lRREaXoRcGt8N614LNSEd
uBQkFYLuRLVsJG4duQHyunqILhS9bjkeGNxANtuzXvNtontK2bU3M14L84BLYZac3yc5pHchOxlI
ZYaSzo+hyNnMN9RfdX+kJVqJd3/mQRHihpChFdtCIzSw9qwng3eoGLjHMO0YFiZkxrRpc+kHSFa/
DdB4g+uaEKJmb9YWERASm2uENs/A1qN2HpG+yJwkPaCuIBo7s41bm4g3GTKbmL38xjNESAWaZJIe
16Gr4Oq8mJquj7MJ20pCFcwh/THtnxq6hti2HPu7QZOgvbcaEhNHTjN2FJ/X8xB7zyOE/faiSFwO
bZBb3G6+oB4aC7y1SZJO6ryQymqfLItR094wMIaTvT0OofNAyxt1xQZ6XIxHM06VNd+MbKD+k5/5
SfUc4IitL1KywkYgETWu5PN22fRR1/YaavhBCttKsl3m+k3v73khQcO37SCgzeRAUijFKkvmL5j4
VPgYViHgds8yAj6jicU6Bu5h0gtgVls13TlyApdqOyxRCKlAm/WjE8YC15kUBHVXF+aEt+dlXHQK
+7yJnPSCqlXgRTIIU3IApxWJCM5ZMzO2oXJuMuemjgqDkUuFWSs8Qz4QVD9MuahMthVN32Yf58rq
DvlkdSLcDPjxy3CLzyrhPUWhWvrLa6j7EuPbMihLN6U1WdMNcqOgOyRIkNI7TvtpfeWGsqleGisT
4S3rWz6dqwFG7S22qzy5tbJGWy8kcFTyu89AZz7Gieu0VwAwyvgGTFcgfxDbMIjzXuObfuqNsgiX
87GyX4YuH/QPvuGCm5pAucMbIXV4whwRVy4Wf6Eb+oSbahh7/YuDqGYLtywaER3Zeck33hoWkI2m
lg8kw4I0G/aL/hd6DTqWuGfsjJ/kiaUkBMoQ+cmUbem6TDhZBrqr0RMm7sS7n9kZ46fJkXEJL0I6
sSPwkwEM+jkObZe8svUn3aOP32Ii7IETGJyE3ly4oAqgqOq3cTgPYtkwDAlyK4+L4sJC8Va9RaB0
ffpNGmq1QhmYJGiphjkDd3KQxWjUR0QdnkvuuD0OREMZiKL7RQBuWOMtYJERCURBmQWGUtnUUV8m
N2zNu7ZakBVlar3oqYqKZ0B8HAwRZFmFC9LYsBRjpFKSCYsAk4lAtssZt31NHH+CHFyk5pz+pIWc
z286dDQzSshL1UIQMMQh4qSqdzle7vF72fkD2E/gYqIt20fGw6P1tTamsb3rBn0kAsEdL02nq7Mc
OoYf/FoOOcMhadEO7MBRI8rdIhGuBr2DRcNUagLU4J4FpspNyIJJTUSn41WA/FTGEPu9KmYXRqyf
InHlWKSxF9obXc+Tf+GJvsgVX2G2oDxbqZrHQgQGdTsd7rnZQUzq3AvGiq6+00jM51d4fdNEj0bA
zwexCaUbVJ8HKiE/YqhRA5HfVH5zsMFnh94GLWSVvQRm3n8pO1dCefF0eIOLzUVYE/QQcm8bwlAI
MzUt02homdrEtT/V0RThjIn5pn0fjTAh5MeqypwuPIieY7W6QgLtlyXgxtjLHux8HBDP9nZL23vn
1watmd2QI/OEd0XE+PBWNIxLt1bjxEcksBElck7R56b1Ox9E2e5KM9YElYXkooMyhHYl9PlQB8qe
zwDI+dm7O8EjfXbwWsDagaLbU7ba5DJ7zGsTE51w0fXVBZ35rnht7BFN2Y5mPrq0g6Td1hyZ9o5a
f+koIT3x0CC/7YprhIlmXR5KgdquOSSRCXN5zxZVyC89zFSokr4kvOSnMxCdC0wwipitUOHQUVnE
BkWMTWGISAVCwmiBtTxvg5YzzaVpucQV39vpTBtua6L0SG9ME2fdHYJ3b2YHzFUvjn2BhOYqpn6N
5nNedvRQBD8nGis++VdFRURpWxVNeocsVlu/DFvyP1n+FxG6WIIxnTi8SSeKdvhFyN37+M7XXt0S
vtCmXn706jhulygbbwhvGZfBNGxtVAvl3k0EZo8NRgIJ9nuqRknDrO+YUJDIm4GlyxGRGV9MRl8c
2RgOiO9uMtKHeSVrTPnThaX5zoyHqbORpi1M1vFGd0iim+ceu4PrfelJW9Mo/1MGU8XWguOA5L/G
9Y3xGG9wdz/PfhZjYaVLWFa7aDJaf75Aw1RFzZVjTG3y0xsSkY6HyozKdg+3X/o8JLTguGjDnHOd
PE6VGlporsKAbuypzoTFGSZyLr9wRm4NuNxtHepLd66QX+1sY/Ky95IhIhiaehxFBVEoqZ2vkRPl
8yM2K4IvtqqFQF59jwoC8MqDcmMjm/GnBEZ5O9BxSG+lDGW0q2y1ZHzEQmQvDSkW6hWxgl9ep0bp
jT+bgY39wsycgpgqtoMovAbRXeZvkcvuRpqi0sFwrIa05lOAwe4D6wq6IMiNXV2nQcalXCsU7+ye
voRUT9BvTizjUAjuQ5AyAbYRgkuXMV2Z+3oY7TNRNQnq2r4ATJM9YtWIw+wQp30VfoWo1HvFpmBk
EIfXE3Ekw7Ptaht8k3A9TAIJ+VS62GnMCkl13dLAits3IkmBTW2mLg4AUYyApeQvK681TjYvLpUM
r1mQfJYVRDnttKWjUsdqK/KWSeObiKFKe7sKKuO7jEpmxmS9sM4i/6RVdT8XVSdy1tgRARksWkzK
eCsbIxkaTHR4g19TzOgpxLsI5U15XVm01iQKFOoIUJYcd6vbuJayic+GMPUQOzTeku94zoQ+nYzn
0RyTZzcG1/5QmzYxIcbQchajdI+HHj6oHdLJr+7BnNFG2aF5YfwO3JYRKA4AWWWkL5CSUrOk2aXW
wS+vDDW2g4HzpR1cM85KiT6Ef6zkjZ2mRtNdhebQW/IiHLWDXlmKcb6nheWTNWJ5qfFDeJWKfrg0
FP1rN8vN5S46za7Z2zzRV6OvIwt4Is08TCYh50CQjaFlkYli6s4YvylVSgXhxh406ytoJT75WptT
edW6zVxMG7vxip4MegRbyY6Kmw0Fcg+rqHU+MNPvXuyIRhHquLkXkIjsFvssjl8QJOK8CYEzsp0H
dL7uVF4Wzs1Uzqn5ZJpQve6TGNGLuWX0wGmaMxIzMYKVeYmwyHjMMoCAhXaERXKxnGXk94wjYZtz
qvYleSYQ9cbKaM3XDHNxe1PUvLz7kBTk8Zl1okDtZuG6Mp7BoPOEiw491WL7wVB7iXSthVo6GTRz
7qbQ6oZyP2JH0N9G256IW+mVSe/n2uiQBYN3mUozQuVT00ctCDUdwc9uget50c9E5yWLalhONsnv
mrM3cFUXcE2zo1AgltV2lNFQMir+bpKowiZCPcQr4LZnPfBSta+ckfOwzQRHEcRk9pEIbxD+hmBZ
aWeAvLLawuVjpq3lzTD7EV7a7Vmc4luJt2k/oYtgfqnpsw47cp/8GncKNRv3qjFZxU8GCKrg0lq+
W3FX2RVNw8suyLIg0Uwb7NgKQQi1E3b6OWpDjXyMRMeR4bpLtBLRh5Nhzm78NbLhv3lXk8Ap2Fwh
ZnBR4FA4ueFwHmXGchDsutFyF0Mvgw1/X9jjjBgNWhgAVHqkcZKcTXSLzB8iabIyAxVEy/2LKEIm
zDvPQ1ZLIUdlNJ7P9F67R4ASPRmnYZE1P0sLtV+6mdVoBU91SFoEcRNzlCDEZd9xQrEVcTqPeiMA
pc27vm9GhN/OYn0Gvj6W5Diy3dbkXxOOGLfEhdSBsxdYW9kH3CBwg+HAXK2g8rPq0R+eQBh3HHzs
KrWfhI9qEGo+zzO7iDh4mSH0/KK0r4IBt/i4BfzZ8AWE2ei19ibLMydu9nMSRUxwc39K2V0my6f3
TPe/zu7+89tfq3rmH78Mr6IC9VmRV1e0KgtnOocvJc0fSYNo9qBJU4pe4PspdN4V4tTJefQn3wzP
26rLi5cgY/T8K5NK2dMjAy/UsReWHUbMyMMgDmgBg8yfFtGKQeT9gME4hTq3r2tJQBMxuJaD6SUy
VJc++E4I0et9NKshiS9kjbWY/b5E/5tt2oxuG8Kj3FTjcFa7OjWYhzFcD96LukvHS/rRzpy/RNkk
4f4krUeb54En6s9iHwNMp8k8lnCdxpt2cLzuMgg6LBsUoxWwzHuDtot12dnCEd+h9AdCXtMKzuW1
N6BmIDTRwi+yJX+lFec2HNfyzFdzYT3z+w/MuC1VG/U38OqDjDYGemg0u6nf2AC80Rk2zn+hGRJj
vdsVjbhAEQwedCMMb5b70Z0xDeBgL9qzqCM5FWH15FpLdnKSubBgW/wfe2ZnHp2jvqsZXDYMuS33
UHY6oQrVFWXVeIHaVhfgzlnH+aHHDC8lDiKTCWr6lqa07rFyc9z28A9ypjFea0PG6W05m2XK4Sow
DWQiZhFl1aNUYD/ZVLF65nSu4hl+SeG4o1qg8KhKvP6yYbJrqsPUJGL2zulvuGraab8gHJsBQeGT
/TdjL4G+V3Xo520KY743PAsh5iecP0Tgiq6Np9fa8triawSG3PM28C8Z6jHsD+y0uAtRmjjXHHwd
8EwDikOiyZKKntXPWNuyGzc9XN6AYSnRd2ioMqVGvPR5aqJvJHTNiwvwrEZq8s3UonH8My9tyE05
UxFmyrNYxJPhISvSYYufZSBTtr1W1HKKdF6HtZfCIAHKcMgYLATelVsZJuW7xh9vnMckfUCah8fc
ju1bgeQlH5/C2rHqZi/GwpiIKs2tHHcFK4gfqttMQoLwd2XRY8i59WeKNoiUpev722HgmzKRrjOs
6LcqHLKAgJp2yOaRrARc+cMv0rqomW8ihn0tr1JbRoYxbZJuoNQ/6EVFQ3Ft+w0zJ38Sdrebhj4g
NvdIRS5r+P2JwVFUfjEbUge4fIo5M77CBpQD0sIf1BDiReaMH05XA27sONry4pEeA2ne52+yMt9q
64sSl3JEuDotagMkbl13EtNkrao5A3eB5hda/eSWaEXZCVGqHZFD0iJ4DmaIGwNIPpjOuhsXaYUP
/2qDgDx2y4eRY7Vcsi8Tq+eY+B9wt8eBK63QCRS+grSl5NmnGoX1rxh0WDa78zknUUPCKNw0A9iV
7w4KdqfdNqrL7W9eL1TgXJH409H6n+Gf03Jwas6QV5E1ZnB2TTUwaIwNchuMfSuFZeQH1KluXept
TMczzGG60Ygvl9otgnJKbPDc9SXhUghaY0Gyu4BrW0fbWPPd/jA76ffmnTGZrEHkV8XMEX9aUVK1
P+u6DqM0evwNWPW/TKjfGVAW9vvfGAlgKGybyaBrCW0KAYRv+e9/YyT0HXF/FSsZ/Le646TxJWpM
IBfEUGPqfs1sIcNl7DfjPQEt6GTpfFtMTPr8C38AnxMcmiKfoVCXA/lX8wM0Z8+Mrpl1eALILAPR
KDxHhAevIooU1v0dvlLfMG4RnKJeW2iqEQbgL00zo0vdf3xzoAn+uDftWBxIbM/SaF75S+0/742j
b1wOmah/4sLS3iPjOnhrjHB4Cs/aw/y+aULqfXfz8WWXf+z/YSc0Jz7JRFpazMuoGlx3RRsYcztQ
osyTn3A4xvEGJ6aJazx3Ups40I8vtQYbaIfmjwe5UljY34SzusNhNBBvxwEseCuX9UsyIPvdJF7Y
dTdwuTr/kwf6t8vB+hT8Tqa0lL088N9eFn6xAjOWpoU02cNw77c1E9UiKZqLJA9y/5Obc9bPEUoW
lgBKXFcrLAqr59g1k+vDmqrflVYuATdhRnkGgpFkbp+426puLZrhDWe0721Qc7LbfvxwzfW3oYGt
MSM3PVu5/Ftz4Yv8drsje74RE6b5TjtJOV8bziPpHohTXRlbhi0xMdgt+ZjpV4vJBo2Byo+S9IZu
t20xpSetl2PWx3/S6SOxLJf/P1JGhV9k/QNQ5mVV0jj9uxN2AoWC0wRop6+z3rRJvwqBw6tqU4g+
C4yDyFHXf/34+ievtsfjcGxpm/woli3WP0mIKTrL8vYdtmdiPs7s7MP75DDYMz95+H+5U4eur2e5
//30avXsk7ihkirj9D3zZO5iOfVdWphbsTRshx2nruTbYj+gzVDbmHYOH9/nycrBTy4kbzqja4cv
enWfA2ccCuBJvwWKru8ZZUGAvVRkduDcsXMnhN3koz2/fXzV03u2WQIFqiAcRpoF+c/3bdE3mSqa
vLdc+vj2z/I8097D4g926XaGhYcU2a5EWo0bMUKi+PcPDu8Iy6QtQKSYer1ejgh+SCKtg/eymbwR
qlfURQ6GgMjEPzEyCnLEWTArcrwjh0NYvfv49k9fLltbjkk/RbP1i/XtO42LU8odo/cYp1K+sVGY
hYeox6v2ybt1sox5ih3K9hzTocBjd/jzOU82TClSWPSbwedDYosXwZCto5GhYY4iqDr7+L7+djlb
a9uU6OeWzfbPywGPw2IVzfItTrNx5FDNYSMBld7MPZgUkaAU+viCp+8R8D7lOopd3XWRX/x5QTUA
RR/NonxDKRfpF8ohOyajnDKVfDSYIijWRRiV8jJ1EiGiy4+vfvrtKFBNwrIkvjK6latvJ9CDhz5D
TG/JYPcJLNbB9n52hWUKj1hsfB1XtLTqqfnk7fnLU2ZFUty3rSU/7uqmRcYxCiDU8OZxkijIqUEO
/xMn9n9wciKaPnmHTu9Sm6wLbPSMVKS3vksO/sRRZZX5NrleBKANAJEqLgIqbP01yaykOMOYNTfl
Jz/t6V1qkw0R3TYrBWyG1V2iJ6PDLZv5zYmmOjgQjGMhiVZhazF7cYEi/+tvyeKnHImsxeWy5vLJ
/rYDNoaJgmGc2zfObKIilWBO7GBnWDLiCIc1pIdzQ2ApEo1PLnz6CmskTAKrF6UpdcDqE/Vp44Tz
XOMZn2PPaw41xj6ySSNoD2rfM4fBmJxSFifvo+A/++SLPV2JtOIfYTp8rqZpr68eTMwD/KhJ3mO8
4QD4RZLRCfdjDpTHjx/wX2oMKOpcg2LRES776p9PuB85qNtN5b/BYAdzc2YAQqzvotr0gAt5eWA3
6iZA1Y3NN4uL0HmpnFm0nM9qJdSOPiiR1J+82utn72AWWtaNpe6idl6/YxZjuywxpP2jiiDK3zro
4pE7pGU6+fHOn4Ma1iWS/caNd1lJEKL6xy/ZUWBxhav5lylN5+Sli5tRtnTof0xeQjeDvPm4mn6Q
hJEMx0bRp7z7x9/AYV3WQmEqAhXGZ7V62dDTKoLmCpJ6gOe/MRGvz7IhgufYOK7xTTA3/IXsFR4P
yMnpKkAXpIiw8MLPbnz5rX87OFgAeanteOQYqSRb8epr66Y+S8NeTy8kRvS39Syce5zx1jcCcc1r
RDzWTWVE/lXJWfnrx49gtawsV0Ysgcja83gQwEr+fAuDCn6mhzjrJZsX2oRZEAaqUVTsXGgPxSff
9mrp5GKMYl2bNUXw3KW7etyyFrPZTX79mqN5LXG3QQ3FNV7juy3BrnaaZA4TSWz24+ObXH3VPFoA
czxYDB/CUxzP/rxJLJ68yd6UvA4FWNPdUEGL/wVlR8zvH19o/VH/V6BTV1ApO5ji5MLM+33ZrPOa
gOfJDl45C6KmIVARb9hzokvb+WKBZJ/oENa+E99bAVApMOIue+QBWU3rXHcQxczy4eO/aAE5//Fm
aYsTKZNd1jPq6fUnDZ6CbawhvwWhvjPRbK97MG5RY4Tpg+1lY2Fe2Nj0ZxJ66aC7jwlJJninBndu
g/uP/5STV00zTEJfBqCAsxXuuD+fjR0Lt1djgaxEFkgSNHy0F2lo9QZOqbz9+FrrN83ljErKl3AQ
MSs24NXiGsLwcqqFojuaaG621aIago7V1FuXGQoS2d5ArfvxNaVcPWsuylfEGY+XTfM5rb4laxAs
IJadvaAhqvwrAJR1T1fKhX8xbnnHM1TP2eQKcRVwfKexO9c5JAMwFjYjysCYzeUv7YtYbltjdImE
H5qQEQeKucp4hUnoq2LbEVDUPUWdhbrrgOTWcN4HVDCj2rFHssbdOLD7yEaroRky7AZAbEDposD2
2u/YqBkfIvpBHUrGL2U/RK2plqJ3dwOq+iD8hhDbInm4jzqFpa3GKF5VdPC1P6SfLAbW+qukRPQo
ZOCpenySar30YB7ykcVX8sskhWGKI+aBprUBxxRdLY9DlAn0jOhvKnnpdG2BabgirqYjL8bK21ca
ZC6P1aqquF98zCPyrMsyoQlaXlvGRMTJI2kKIiR0BVucMZ05nPqmSzSZWZ1v+Rnn4VbodhHfm1Da
hxdhN1az83tZTR3H6w5eXPDJLZ8sD6x9yHKheEGWkKeNDT8Bn4vgQz0zRBod96z0WsudN3TXIkkz
sUNCcs6nTE7BJh0xt8r7uMGTaJxVHVF/FZZQtLH++cfv7cm3QskstOPQVXA8ByL8n9+lxxfRjJWn
n2sUiInY5m1SFpeo/3vSRqnY2wLJBqO7fzstUF7xANhyTUE7iapj9bWYLnMkC6DDgyisvrlAksr+
tIEGQprErsvHNrzqc8+U/dXHt7tahliBYOjTTKHE45BkrW/Xrh01N7IrgRPgucFTgnwFdV1KZjVK
vMP/42LcJ/fHheX6sJCGJnncOiofmXGjj2L4goKsTEN7uJRZ39u7f78c0kOtoajSPllfLoxJKUvb
MH+srdB/jqRtvc1lI59CFJifvcyr14bbWfrHbHQUsegd18cuSKW6q+LZf5BjNyRkh/rpl5ZFHfpk
Hd5xisG/8693R8saaTMTIup8ue6BdawTVmT63kNmTCFqJnuJDPFGMlmyUgfBJ8v53+4PQiq/Gizq
0xNQPNB2XzSED9Ca5yVwUphHq7HZuabCGg4h8defVA9/u6K7ZFNiSFPQP1ZHPBhaOdW9YTxIYJJf
SacJiovFtRqedfZydNcAqj6pgE8/Br55gswsGiN/aRhkYFJgkI72Q4cXYtp0Q1F/KYLRujcTx/7k
g1+dLpYXhs+VGt9SWqA+Xm7/tyPlRDb5qFrLeWDzSYnM6psnh3/bQ1cc9IXLxHyvaT598jP+7aoO
bS0+ddpbzroi69zGGlOz0w916DLRCXMMjoyO3Tv4rtkN0F2jYehU2v/8YBUHNXI+OMJS866nKxaa
AjAlBXkLOHkvGTo6LcgZk0YBE7jwk3Pb6YvDxVACQDpe+ltqVVlFVenjvQ/FQ2ZX9r2fFwVka0jA
oYkkccI3/cnZ9S/Xo6qkPYCpiEJ3fWxKy3Ii2tqfHrqhJqWMY+negrb4PcwXKSfybffwr1/+Ur5T
odrsAUwgVuWciCvt9e0sH8J2cNGOUZ38CroS4zcwSvXZbOUvt+colhmHct71GEOsXtQOU4odFvIh
70gordK6eUG17Z0DtjP3QCDii4/v7vQVpV50tQU6QfMLOqvvvsjYp7o6lA8CJuTrUFXTbkLicB27
g75DBR6AYMuKT77GVfXF16ioJOh2LA0IRSDEnzepwILkc++oBwderHlwTdprG5P60Pnk5Vye1m8n
kP8uxOGD9i5NV87aq5cTRWCKXWZQDySuTsfaCLuzciziW0N54a0Iygy6pxtd+rhLP3lN/35lV7kW
izgTudUtmuQwFgsc5UE2hLDTuSj7r4Evw6smE8Y3M+mtOxOJwsGs7eyTVefk0ojMOVVjdF0mZidf
SD/jGmwAQtzbbdK1T6WkXN0DJCMX8NxxvIIx0Zx5RDWIQNYEFYP4hyjxyR9x8hOzzCr+AJafpSu8
rnTQrdZiyufpvvWc2LqQKc7DmTF/YqLr+PgVdlfnTGnSsVHLz8xZUzO0W/3Kw6QYA3pZfQ+yzLXF
S4+8ujhPOoULbC+GAZxA4hWDOsObmxffy7JmBoT9vQR8u8GROSO8FQle5Q1jWzgcZ66YMEldB2k9
RVgZ4GdAamxmIyteYB0LTVcsJwnavJ70YLkuLiP8yfNVkC7Gyl09xd5wAWcV1SQQDEKOgcmZ5SwB
6tZ6RkZjUWki5QVgDWY6S7Pel1uX0TBJ8MQbJPbeK5sWgGYPYKQHGO0aibrsnEnGN7oF50s+bYR7
51vkAVy4JLaxcvbV5IUEXwNHd7JwSwx3lF8nrVrsAEPA+QKucx3G4yV/DXrvxo2CBAc8kIPoiTQU
1+PLsMkq6M5c0tsFMGNTZnBMrIYoEeztxvRK6AbGQReT4rFAAeIOSEutNnrvxnrh7wk/9NQ7yI5q
vNUSLle9FUXr8/eDx5IkPiD7a9LnLif+GTKQnecN+qRKR+dGE5oECzkoQr1N5GMNHsm2ExIIVBfH
+Y019brhDNhjfiBKb+otp3yrWrjfzZZhNyARCdMJUug7ZPYqezUyHUb0DqHKx90uR6oYNBt+SiO7
rMuy6d+8xvKtBoty34TqQjQxlqlHfmNiYHYfv5snNY7DkYuCeBn7cD5fN1q9BAeV1QzqWELTwJLY
QiMA29B8wVrVnP/jtfR/BwuyvVgwmc8v68JvNU7qVSMNVD+/xwyE1cQvHeMCzdcA/MjCpHL9z1fz
mCpxeGYZp4ZbLXDkBuCUdez0npfZsA/E2IJ66AIwzBdZxrHt46udbIsOTVlJI4l1yaK7svz3v93b
EFU6y5ygvxuLLjRf04Ussxv5D9yfHlDB7LFOa6d9+deLso4iBaBshCJyUkdlHgpiZVfGEbvzeGMk
CHc6lKnPuCAjDDJ+kn22dJ++Lg79b0hH6EZcGqOrlQy1WVCg0wruPZujb3Q7S8OCSBHpvuuH27jV
zCY/vsfTKy4TdY7gjD0oAtaFsUbPycBVgVrBA/BolbV4toLAuC7dQPz4+FInpQbne5QxlKU0+NkU
V29MUfuVADmhj1kfOceUfXynRQaiD/8dwNgyf/cApn/SjDu9P4bq5HsouioMztb70IB4JHOaXh17
PP7uO2NowFZwymc8F2MSlGX371+8os+7MM/4Z9HT+PNNtcaBKDqViGPSBfmTqeuGKXpKlxgPKKaZ
9O1fH+oyt6eLomhrMz9fPdTeSAjJKiosF3llfgtRUx3yes72RaTT41QgC1WQqj95aU5/yaWFDsGI
nuNy4l99jclI2xDUnXWcAIKh8nac9xG47nPsDPYhIUCKlc4ak0+ONSd1DR0iciopGRFI8HhXTZuY
hNIm93p5DAJH/eiGHIdUO9kEugXDhD6vGIgDKbr5e+lbxs3Hj/kv1wZdZlHMMaZHB7P6VT07HLRK
ZvNY5NJ7tCCE5JvBV/Ez3RAUxRW5ria5Zjsv6fJPXqjlm/+jhmWgzVEH0ZUrWP3WlWSvY/r5UCKP
eNmiJ1MEHtEgFn65T8qokx/VldpSCM09flzGMqs3CXcUbmZtzEegTuGPofWCF7RrNOzNxbmyiftS
X5UgSx8/frInH+hyWSZBgl2L0+O6W+42lGkwsMXRRmf/hYzFklLLt7tn2QXWt4+vdfIrukv/k2+S
DcTjRL56g5yM9DC8SNMxJavvlxvgFsBQ3JOX0QX+dQgI8wWtr3cL49U6//jSyyfxx68IQBTdB+15
Vr7lPPnnssDZq1d+ZvZHGiK2iwMy7y9CBF7Po7tYdGMnrM8+vuJfHixKiEWF6CA/PpkIANDqJFDe
/oi9DkOUpau022AKbN7HZTP5+GJ/ebK04dibLT4QlvjVy+PXeYYeW3dHil/ndR4j+2dd9+YP5KsZ
Beggx180dZILH236v/ZUuTsac/SseHl5wKtPk7QIYA05ZQ+UXMKp5Vx77Xg2e7IbcMsQcPjZwHT9
YJnj8QYxSFT0Vfk2V5t0k/t1NCeNfVQxW/gGBbKDGn5M+nxvo/pO//F3pNuoqUI40LF7YX1ZXS7r
BXC6WYljB+EH80aoX0c5TrBigEh+/CuuX1IuheqC0SFFCEeqdZWlI18SgDNNx5wh2v2MIZiw6KnD
FaDSITiC+qu9T1Yd8880WNZUYkVoP3BntHVolq2+SdEmzUzoTnOc/anyvT06t9AKt05TzfKn74KQ
NDdAYlKYMaWsxOyDVShGCAf9FBjtd4eASTvcdhJs7mdd5tUPTd8ckufSiWFGRGtkvZUHOiYWpzOz
S0OmClqcNnEiUWUM3pYzKbTVj5/+eqHnSXBMgIvDZs60eEng/b3GjdHoI/aOsyOmhUhu4SOnkhPm
pNz9xxcy1zdGb5BgVV4pWzICORl/BDmq9diol9wq3zrYEL733lRrZm2F8RThO4xA0N05mdHc+6oS
j60wQIxyeNcH4cAclHnSH/CKiictguyTUt9arSWc4KVAjiDVcq6nlFq/EV07axm21ZU3W92dTxMQ
Zg6CHYJhYGfncUvMCflo7ZkmJXXXyxH5fwSzidE3OFsQzqSG98EzVOrpQkSgv6vUuyy7XGCX8QsM
YzPn49xzNyAEjgCcOxp547fU5R9OQhd4GwqAl9RISG2FWX34+Nn/7e4sZGpoDZlGn7b2h1kTfeY5
AIph5GUbb8DEiTXONg6WU8PzBw6K3dqN3RBNr/IOoentUk0sPYRGse/6FtfApIz6rmgneVbEjnUH
H9onVdjp3UNNDvemaRYKMrYVcmgByI4jRVppMGQqlQlhj33+EI12fTaBh8fjUn42vfivqP5ts1t+
Qc4SzLkEjeHlXv98k40UcUKDy/xKRU0d7IdgQrAFpo8ERqIamsVCh56IRLQUO8Ims6FreHLhbgtF
SmlBnhsMWnmWyCA6VEyqULVB1tsKuL7wViGo5bBzz8BhhRjXJwd3Mk4JCBlkiibxz5bQBqxuav7k
+1wVSCimaJB6ggKQReu0Eax4b/D/NSkNA1Tfs9mSXxIU6UsI+h9EWP8jRLEdfrI+rj9VKDc2V0Wi
w4IsT+oGzMmVDQEruPQQQLfYpUaEQUyEMLIHzU50wks+OVGcXhEBlkC3sGhy+ABX+42EVBO6rfYv
4BmyAm1Gg79v68WZBsFdYZy2jx9/EqcX5CTBbI0ZEGvfSe2gW/DK2razywKk7r1yG/0AWOB/ODuz
3bqNZgs/EQHOwy255y1LsjzI9g1hOzbneebTn691bixyQ4T+AEkQJEhvNpvVVatWrSX/YJ4l30C7
FyH2JaKDSsoOfBzRXVs8mzRbZuXMZXmZQxSBXLqFyh9VqZKNlEQRB/zfD4CbA2AEGg70Wwv4YBHK
c6Stkj6Os0tEquUj5UwnVFJ3doUk62eGeEJMKeaht7VdlXPN/p0CbeofKSfHJkNSvADmj/1+6BLE
elpEPN/e8MU1L3YBXBbzFTJDisclKm6AMU7Q9MOL3xY03orSF9NtjZgEZsZ1ksNp//4FYRki5c77
XVMPsC9uyxkd+gtaSaPzuzEqjLWbIo2TR4CN3kSuYLa2Ptcb79oQ2LuukFAz0LR4BwwqoNUa9NEF
ZdJkvKhq07Z3KOQMGy/7xm5yTwHy8Sc54SpLMKoCdjMGxaJdlQAt6MW1aCwD1X8tu6eNshVeV3EI
qrrC9CDEMjGpsrwfJyvXyNFi7A5ixScTSeIfTP61z8gt24cuaj+V6BDt3n6Dt9akI0UmJA7OKjdJ
e8YHsaeJLkkNQwdxBNkb+ZxLV0cpG82jWPas2sg+v73qjVcIZQ8KDDUivenlK+yxJNBL/C4vDnoz
LVdIpaRuik7bxjq3XqHogYkBBKjVS5DIKmkOUCokFxw3gs9mU9nRyUCfx9oPCkqbntM0/de3H+1G
0CPKMm+gEG0Jt4uCKUkgPppVmFxMtTcr1Hb6/i9XdPkjTR3Gjd5ebMn9oabHRIJkz4KQJkpfsQH/
wKc1GuCRNpMGEWq7Gml8q8+kZ2yy0c136wzl1P1UmsV4yEc7GsH4nTzEHw/tsKTcmU2vdxtJ3urx
HagwkE1FJ1Cc5MXH2TSOwRx+pKEZF+WfJ1/Gm46AlzwCx85bUz2rYwSfW9YV2pwOUOfqC41HfSAb
wZe9VlEi8vJuai9TSPtv465efSSsQ04NymgjTroC+2WpU/QSObmLiu/m3sz7YQ+TXUWSqJm8AZWW
zx2St4e33+2NnWQ86oXEjSf96iDhSVBhtxgbFwsxHuUQBHgPerFtIgwb+7gxbjzjjb0UcwBgm1Bh
GDkUN98/J0lrClzX6ki/tImifsRoByU9FMazbGOdW48lMHfyH1p2tBlerxM5qPjN8NkujpnLpadF
6MIyp9sNvmeMo7MRAG6tRuim8GUoBhxqsZost23cxJhQKS35nzuMcvnHRxTtkXGHcKNxst5BSGBU
9AosMD6CJQgFc6B2sDCxL8zhN+mlTlCHoLOVhO9NqyAcQ62hAQtquqa8mFiB8sCKeUmNoHjQLOa7
XbRaykMbdfVGzrgKoKzF22ILCWlr7ldSWLgLpqp10ZrMjt3AUH6MZmU+FfC0vsE0lXdvH/pbewhx
gGlE0DJ6vot45mMU3WeFb11QXEoR4ypQ494TOQPzf1iIVE7sIIETusLrYxg0syKR+JuoO5d5sGeB
TNqFKLQc3/1AQIOU5KbB3b4anvJD5Kc5hdol0WouBW2aMskNVCUqTm8vtD7pXG9IwwsaPF2fJV0H
/e+xLUxorWlvSH+KfEJ4wx5CHfWkFv2jdy8G94FIAWxvEuoXlxxK2+gjwOu4KDGyjqk6Jczmpxro
XIOqx/+yGLgLnR7SsRXFC6uXFO8DQ780ZhlSQYcIhR613GfoH7GiJNnYyBtHELBRfpmZhN6+3Mgw
6ezKrGoCYTPGnwq7dTp3Qj/o3SAU0Z0XRkeQBsSamEeHKsYRK9Uuw6wNlqsMOJntkE1GC2zOfTQL
335lNx6LXJkGJDg07dZl5YIKbyaswpLr3DuYGMW5Hd5jFhBVG+vcOIeCiEcOwMggufMiAdCzHF0b
jOevKDEJKSGo1h9lfZZ/a2Y8be3hjfDEmdCABoBM4BovFgtQ3sUdY0iupHTYhSSDHn8Y7BEB5Aj2
Ol5LPb63799HQH2RvJJVrvqOdoLymSUV8TWfC1Q7Gms2+h9qXsbzxmTDrWdj6NIAaWFCe9UZRw9h
MoC6IhTwZxWx6px0rbq3hcJ1BlUCnfB9Gjpqu1FD3kgpwYBJ3NhSKNz2MgTrQxhNmAIV13BCPNCi
9Z/AGHFBSCZU62c+0SPmZIO0g7MR42+aSvnPPKcuf0A5bdxoP6xPrZgkAnpVyN4ByxdhGsLTOKIi
nV5LZVA+p6U9f20RC/373nfKKoQWlfqZ5tGy0zBH6BSaSK1cmzzJfpd4wVveVDXlr7eXWX8aEEZM
AffTQF7fOWVd9QWDdsmVFlyie1j02LgiUCAgW629s3tCZaDR7wPrh2wgs4fq6wsuy6YM1Ff3L4WF
FKCH1rz9M2ynKPa6VHCc3/to7Bs3tn571qwZBiwik9y+SGNkn7GMUv42LY0+t8X9wdxYbH0oiMo8
FytSJa/TfhDmEdOW6YKUolx5/lzj6olQT7/xBa7flwA5aYPzNVDKLFNiBNFGO0+14ZJXZfE5jlX5
KwEUXyW91T69d/8MRtfEDIdD2Fw1SyX4TAgnFv0F4HRmpLnvKtQJkjn5Eg4xLihvr3ZjA00SBQKn
GJdZFf1SmdF8miVWm6oZqpXjlM9lK3fT7u11bm2gTo1PEBFlxbKh5tNYMbCAGi6RlSu/Ukwbvk5V
Ofynknr9eXupW49kaNAlGPEgNVlyCHJ00BkDhAanV1H+YOlQiV25CfytUnAdlcnkYEcxdCgw8GXm
48gFwF3bjRdLb8JzVJfJCbM66wFRH+2xRnb/8D88FwgG0JC4b5YIBj6eWo54z3jJJ0zovNqH6orB
YxBuAKhL5R7iBWWSiVgEn5RoaS9SuoQZPRx25uaCoKGEfZ0PDy/9Vre1E6I7aSM+/UGGoV0ipd+1
hDI0r5pAtCiMoHywGAWR94aPtN2n2qgRFzdrrJr+1nNitP/hSkpu48YoNpp/WqVs0/DSJcCEXx28
AmvliIggoOV7N04Q5OnvwQmgHFpunIbeH47DZnGxcSGpEdTtsgADAeRRN3buxiG3BR4M7KFRZS67
e6OkdBNems2labihL2Gem3qzo3y3IpTkUcTOtggdN86gGAMVk4joTayKWsdH/C6ks3oxwxBJi3A+
lpGOpoY1F47XIDWyFd3XC5LSga6jeECfegVF1O0U2LMezhelKDJorojEXzKNfuIxGEuml422lDYK
z/Wu0sCkiAXZon3KnMXr60smo5JTv5YvGt5YyCI7WZXv60ZHbxYN+zTdiFTr8CHKGIBzgwknBJAW
y9G7sGAUxPKlmCluXLnNlC/wDrV2Izu+sZP0Q1ChEUxAZpYX66gz7lFxOZUX2Q5meydNOB3tsYbJ
qstIl/ingcbV1ijeja0UFQbkJgGUEbhebyVuU32A8VB+GX3+dqy1MW929YAX6p3f1aO+f/vDWy8H
uEMSxdw52Su16GI5k7OpdPJ86eUccvLoT+NRcRCQdtGCUj+/ezHycO5ORtPgGCyT1SiqW9ibg3yp
hxZ/gkSNMNbBKjHD/UxvkJ9933JcL6QdondGdQPtZ/H6NEXukXbvNaQSc6c76Ngd4JMblP1ljEgt
N1ZbHhZxmf0/Rs4U/xoqQ6mVpLR09DN8pqo4pk2PKrLr1GFQPalljpKROypSWG3k3OtlVSj3wBWQ
chkyXDZ5dUAsQf9Wz4EftO3eMutuPpG2BtzjMXJ3X2LETpuNZsvyAyS8ANDx6SHSJTTBFqcGryfc
86Z+OmPjWeO8zXg5zhezBCXg7Vd4YyHuOHYTwqFohC6+Bph4BhWU1p+Ro4yCE4B5k7c76n30CTa+
hBsbKUZfHfHyWG35TB0q/hYS2t2ZIRV9/uEb7cjgwCiVQ/2Mv0mgH0vUporntx9wRQJBc4k5RoeR
CQInjSSxA/8guVjtSEgt42/hYxCpVaegtKLgD8ygPqggqo+1rO1wMsjbX/BexvonBlJ4PLtVWGrz
M/JIbXNCibKKfoxGmJXZByhFSs0UGCOtGEJqgXx4+wcvA4b4vYJMD7Juq3TaFh8VR5C8AyOic4Fd
zxXrRjzj5z59ykCKn969FJoUYC6sg7TlMsnhcyOwF4N/lqYmO2OVIJtHfMAc3EXSyTE2UpD1+6cZ
TZ0CykMNu2pKdx2OqO0A66ZhHqHZRW2rP+d1h10VjmJ5dijaWM03Lphlq0LQGEjf+Hph0nIGFi8f
UxrM7YzeOmd4brTu7KhYWfdJdjLtvLvUc1juQY2jDZTT4Uj92xYXq4L5kI68RMgl2TwNLAWTzcw6
F6aJ/68LepslR0a95TTCoQmzAggxjSSVD2jU2/OXKcYt51MbME+wkY2tKCovDTFiLR1ihF9WfYw4
Ia3Ih3E4YwEwWo8h8yopg7VpOeCAlPUkjB4mkFX2KUBMvDF3TG1l/Rkn5Tw2cZaqlPEZaC7UDmrL
Ffdbi/todnFeAPQ5SNKMEWOXUL/8lKpSlj6PUKdqE+eHcZIf8gClmece5xn9oYx9hFCR1Xb07K5y
evV7HeCn8aTQhCw2OMyr3eeUUZ/CFOcOXA8XJPXYyCP1IxZxyGC2no/0afcfnbN63jVc1livd4ZS
MTGVNcWBnmiq3edN3AfBxuFbx1YUs9h3gAAHtZLllwx7UQlsLQsuhorbxMu8/XTEMGZWN0LGjYWE
yI6Y/AMWXhH4so6RX7OUgwvKKLiHl0ZpSFer5dLavTdgMKyJ6Di6mMImZ9nNDWcp1/HYdM44rtJR
ddpG/TgaZZa4ulTJG5F7HQg5r8A24JnUESs0c2iScSYrk8810yJP2KMU4cWiFJUPE7Mc/sYerldD
OoVVxJQ219QK9FJU38gg3p7jFhnEpzTyW+mbaSEP+Dj6UjttDcDeWE/kTlRlqGAKIuriWpJGShZ8
O86Mz8UmetRQ79M/ettNBpLsdetTU7798pR1MCTjpSZDi4nB91WTZ8aVJGkVpzxHjYy5h8vn6QyH
toCH+DHADDrUXR9xdgb4ki5tu8adVbmNf6ATLRTIDXvCsAS36o4mKNZINiYRyqiHzdkHsU3MI3ku
UCxmlGn6U634P707ESMfAgCmvQ97d3Vb5Xk/ZX1SpeemlViIAcu53qNZrKSnksKwcrm+cm3jxIvX
8DqUC7yQmXoEEaBOLDGbttGt3sBG99wV+JtkO02fZucTRrsGLErVH6YPtWZO1rNsTHn2GevoJBo2
fsL6pHAkKSH4CaQWq6+7zNpRRpamO6f+jOy4naBh5kahjNt0MOmjtXF53XhiOptQggXqbfPqXh9M
+pqKVDXWeMa3OTn0pYwRlDo4JzwAjHuljU5ymtxZRLF39osd2iRM10P4IX5TEi4Ql7BsW0OP/O5c
BDV+6Gqapcp+onkxbHwH4gFevVKuPHBFJCfEF49S0usH7GK7nkYJI0oHAaPHfNIrZKypLKb/YR0Q
JJbh3IAYLL5wqE1YPeJtcJbwXOw9ZmdjGgSYXJze/q5XeZXYLsHogYLHti0nFAcGS9K478YzFhPm
UWsa+/fUBObXCi+Sj3XRNBtxeb1/bCAdAkAxEUiWCbUmz/BrW6U+M+alflNSa+68XtkGB1bnnnMg
RtrFSjA/lj3pPpUdH0fP+hw3tVa6DKsoj3GVWM2uHxnEeO9XJk6dwYQgWCYd8OXbGripk6EK6zOW
ltipjIaRWhd0Xbp5xyD1ZpKyisUiSWGMBD0rEHVe3utDiGSN7zdwos/I4QeMPKCQ4to0Og1XbfLi
Y5b4wuK0g938/uekoyMGn0iNENNenEr0UW0IiX52tseh6vDM6+zwAKtB/QJonW61WRVt9bHR5BcE
W/Jw2AXLl6inUyjBEk3PmdyEcuWWzOCn1WEiJ+2Nc467t/M5hNGQ/7AGlLpar8gCK0np6DWF2e+S
xiwsDAqZfSmZYW9Mvz5Hjj8EG0Fv/Q0huU2DjxxWtB2WjTWkRPATkrXsjAJYDmqIH3N4omKq1b/M
SMHJq1XdLzcS1RuLspbJeROKUIhhvD4Dakhentik22zREHg6kuqfaLuMEe5XBc4TZp71zUZQurEm
tb5QQXwRb1sie0Nf4idg2Hid4i4qmzurTyymHSR8fRDhT02dO9Wo9W7eGoC58TVzffM1M0PtoOOz
eFg6BcmEjGx1lrQq/GHTDr+L0zb7iKml9d6bBNkrCHDoTQI/Ayuqr/e159C3+pjV54FZYDxf7CFV
sC2jNMmK9+I0igo0RI5q0G1ZX1rM4qAAZxbMguPV8KstYwdjennamAhdvzTOCKdNMAgECrx4IPxi
rIFhBOeM03zypFWd8yDIhge1MLVr0mub/ct1iGcxBhUFQYILbHky69Dv/KpU7bOszulPs8Oi3htn
qAwbFdL6UGj8TiIEqxB1l10JvRjqXp9056xlZfgjs7TpzsD/LDw6EV47+7fvyRsPJXTmxSwbDeC1
MqZWRoaDH+K5lKr4alV6+ANyY7pxO64fCQI4Uz2cPhgYq9u4D+MqBkU0z1iCJIZQnvB7WooQufCo
qNv+3eGcCpNnEQgOIPMyawpUvRyVubHOOZLX+p3F1GyY7yTDb/tTXkSjkW8EkFV1Ld4YDshoIPFX
yuzXHxdWLiHVZmye4FxEHtqC5lM/tN2PAfN2VyigHutGhBLHKL61SjBufHCr7RXL8yfpFIS4ldIN
ynwhE6azeUpS2z9UjZJmruw09s4ptOzT2wfm1lqCbIL7A2XTSumtNrE0SsrWOim40yJf21OZMfde
7GepiDaeS4S/V0kp75BcAF4ImBF8xsW2zmHQtyojQKdAxZ2nyipDPoBKlvIpGMoOu89A6kNXMrif
DkbSKfPGXXRjfUSfuP8EbYjaXnw8/6Ck6WTWzLzW6qkMx+kreBSz5Wf2Wab0mRQyon1gG331RQPo
r1vsX9I53cAHV9tNzCZLgE2EhKm+woetBFccqtfxpJZK4h9qA8f7y5QY6Ie5etn7w5e3X+8qqr5w
T9hqGk8CKhL//p9HtnihnWkE/TE2g/nR15Pg1AV6vgPT7UAFrX4Di1ulfNAQueahnYGqw9Ne3IBJ
3uLsM0Td0ehD/9iRFZDrleU+YHjDY3JYwdCvHPdvP6Ry4yl5qRwsUlq0UpYHK7LxYop9sz2mhvLT
mpVBw6O7eUogQ15wrlEOUWtbHyLF/CorbfGEEkd/VlpumCRvcn3Xm3J1pJP7R4uV+puVBNPh7R+4
OnjoVUCSQilSkFxXZCOICVUyqVFzHP3cQqIuJKwkbhDnXal6Upf1Wr0bBkXuno1UMuedNcmDvnX0
bv0IRuZ1JP2hgaz6nYFU8RtzqT7OI37f46TfdSpsLlUb/b3Waranj5X1tch0beP1rM48T8+cCRo/
zO4IvsbrM+jgVJY7WdocMwkLjDHW+0OkDr+DeS42Mtwbp+/l2YhkYO+rPiQ+LnBvjaY+FnBOMJdX
5yMet9ZnBcto7VTao23taZNU1unt97s6f2JbYXYymI8m8araDiIVDhSWMuc5DRQ9RV4VHOkRV9bJ
Hmi/oIReusHAm9kSWl9tLQs76AMyAAcJZsW26W3MB50yjs94gKHKpDRIkRJHTO1UhbK8kXK+FL2v
4jfj07Q1eE7RWV7xK+zWTispwAzYUdLAa8OMYThUX46DEv5XMcDtRk4j7zE6Lt18ju9Sw/nt1Pl3
XEWza6/0kjsxLLtxVS/H8xBGE3MaACrCZQB5ssXp0oehr3DAiB9xhzLHn0gVNi0ctAGWV+DCTMM3
GDd13MjOQCINN2nUhQjVTJYcN1dcHVBp97AB9I1P4WDWX94+GOtfR9rHl4/mHXQ8qvzFlYNxR4ek
VSg/mP4kMdbRKx6GVvwlnI3vvlPEvdcMdoZ/rT7A/60Lpbw0+pQ9AECX37oGoYcNhHH1k0hFOWlI
mZCo3Ei024rhY+5G+27wlcqpd32FE4S9C4XdULRzulEvGS7o6ik8lVXvp/49vhhBYrqKX5fNg6+q
fWqDzWnRIB/kEVxX3ggYy3guRimE6iw7B3DAW13UAiFS0ygJa8kH31exJ/5aKgrsuJPUSpKzszAQ
ivq9JNcoCrhZ20dO7E1Jm/9R9dHRvmKKNg33YRBO7V8fvVPtkELSwtu8wHBIjzwQSKu5p2WBJsDG
YVxk3/xupmkEXx0slVCwpHo0SlXqM9DGHTJzoXI0lLoyjigkpRvHavHZs44jBuqFuYSY+VwSPUlc
WlzSpOauzOw0dZsu77yylIKflhW2Gy9jcW28rGUR3Qw6jELBdnGCs4Hojcx9izSQMZR35WRn2F2b
HSoQH2zaFeO9ZYx+HHqTVqXyt7m3sb7diOs3nteEesfjwv5EmXTxjWdKGaGQkVV3eAeF945d4MaJ
12QtSg+r2xKaXK3Gu3OgxjnMeJL+L08fmgSYEzVhf2cGne/HXo1joXM2dakrTDQAs8rfyEvXCyIL
QrYE31SoaS0rRCu3uybHjeyuHnr1tzrjkrsPNSX7Xlu1r753L2EKWAQ8/OwYccNH4fVtbMxOaJWm
U92BR/aB2wHD/GKmLvqZMCC+xSJbPxl1BQmtTJcfdH959ceG6s9lrSlXQGrtqYhn+QvGrO0TOh/q
17dD7Y2lBF+SMUQYfWv8QC3rKGz0Trv2feR/dkrbhjTpB+m9OQ/KRtH08oH9cxMySo8oghhkFZ3C
9cwSLP1iipt2vvqTgnmdi7VMrCtu7RhR973JQ1n9Ql1jtB8i26yq577E5WRwE0gaCaZccdbaV5wd
Md71CkLJ+GWwMiWtEZ5ph8p0cQ7J9eeCDa21U292TZkfGMqiO+0lQTEUxi638EbG4Kqbe+Uc25KW
vZPSxRNCBnqRjqFztzZZ8NsmtPRB1q86qUXkGUkLuzZQapxvG1g07UbkXL89Knsx2i30qtndxRfO
0FYym2M/X+3E6EpkOp3+G0Ax3i1JFQRbAx23VqPcFR0nRnZXmin2qKBhKffTVclahYshqLrfKPOg
xkGFX2/BkQs0QRwWRplechPaP7CdXn9xphXmjsh6r90sJz8TAzs4bY5+Vk1bunFQdB+yQY2uWmLi
hy4nW1jGIjd9WR2NfOGDBJqwStr02Kk6zO5Hjmqt+y6NX0aGK9n6pOEOLbsB5KiNCLO6BSGZkw9D
lhOAIZ/+6+cde+TiekZKr1WsTt/G2UA1ivmqLfrYjZeI4tCLWpQ4rMsjg0cloiHB1F4LszW/cEvV
37VYA0CoY6jhG+fz5YpZfPFsJSUF+QhdvCVaSNvAscsoba+ymspMdxd9Me7RXPGbswxnCgt5XcuN
o2L5Ou0Vtc3aQ1ZnVpt5uRRhLrl7b7Qj0+WycFDoQj5/mQGYvWH6lPXyNXeqpPdqBy86LKHz3A3j
Mt0ob9Y7reNQxrdCyMOybPlCi8Sy8bWepysqIsI9Q7Hhy7ZDmj0VCOl1G1u9Xg0SG/q/jNPzx0r6
dDBCEGe8XK99qaSIZqTmhLl723UH1Y9Bht7eyEXJ+BLnLPi59OCI46vetzUY6lSFEXHOQDkpw49b
88LCdvZmgAS5T9D9ONeF+t/bq954RtwhBWGG3qlovL/+RAbu36SJZOU6Oon2B75/ULhmV1pPfjdS
Mr5/MSiBCAFaFIkrThpjgD6RN5CZmJPkr/i3G5lHt665MJeabFme3ngy0cDHCAt5AqgYi/QiKNHq
yEoU8uc+1jmNWsUAm+E0SBfV0pbe4DrS8PnTViLrphOyyrdn3DcqNRnNOwXQ2fBGM5Sb+34yA3MD
1vr/aPLq+38ZaqGZCZIhskPxU/4B0opgxgHAKZQ7hpRL7ZcQdDGeZD2zjZnCKA2obqGIZRZ+smFf
an/sSLelPU+eTz/yebD10O3scVZCN7aNuttDMqPF7GrhBIvYGxHetX7QpIiGr7TMGv2ZWtu2XT8M
Ug1ZaUSh2rNZooEeueMcjgOLJt2U/IpjzTKxU+8BPL9lNQYTF8eo4+Y7AI+JrX2a1XRujjhHz13q
2kHf17bXKnowFW5ZWtaEF30/wI1z64aJXskFY7O6s5HYHEq3jXpSU7eyw6lO9lWcVOa0J8uSW/+U
aGkaoSikNHj87ezOZ0DFm0YGP3Ajn2W97NxSHVKJInyq4vET/bZMTl3Jn5pqOKlNHdWhixP5GN6n
UHVCtMs5ILq8m7KXeqbyAy3+GJVBq/8XY3w0hi7SSYyVfBhScFtcfDnVhurGIA9YgEkIQIfRboCa
0zFtTZbop54zYIaW7YrQiKefABcgTgg1qtk4eaFh0Z0915JdDZ8jM1OrzGNAti/sXTV3eD6dm8ae
fP/MoaKXsoN2nhn5fuhydKYPsFaj8KMeIDSeX7JRDeInsxpl5y5T7K637tMKc1fN02A4D6qnGlit
Y9he4aj8WWubAsfvUinw5fNpF3dfRs2pp++R3EBB96y4xb8JKKWS8QpHDhlpS9xJOGLKISFTyOQv
ObJjOirYY4Tezj62k3n+mtkUSKNnhqmlDPtZH4M8OkymJKV/29yfBnln10NT3s3ybBWq5xuT2h2s
BPvOP34eyzlywWzJY+U4I2LlZWLSnTrpVlv4n/GgyvQd6mST8VMAQ8kjPqc5fR/HkZCn9grNCm2Z
c9EhGLBTWwXpCr8NsTtxcyc0i4IzH0iYHe8DK9D02nUssMjgEEY4UVo7WjtpNHg2k7ym9u2doU+Q
X0h+TKEepKLH9/qrzSU5nqK0ru9au3eAfqrIeAQkQ+amLo0t7HvJwgaLE9Qz0XcD43eYFH69mhVa
MmVBFN93cjSGyV2ZT6gxpXLclntMlhHH2DMv2VmDG0WkTeegoRCbrqhED5iJTMgm9w/VgJSEuq/N
dpRUd461Muw80xgTM/OiIomKrZ71Mj8EQQBAQAuX9gD8gCViDw08s2DiVVefEW7/VBZRlJzmXNbS
ayonypGavCg2Lt1V3Ga2GeVovmbYnCAMiwxxUIMypYtW35l4hUVekNQBAFQT1VvJ73ohKG3Az+Sh
ZEorYHaYrQxgbo7ucR/VB680pkA9Gl3ANPzbB225iwKGpVso0AkUQVbMSrWTfBTPHOlDryYVjsBS
W/qD5Vmik5d6gVFP9Q81TISF2tsLL4f4XuZH6ZkL+hzdlFXlpAie4CQ7/QdGl5T0G/0eLf1Y9plG
7pRXmTb8IL43reF2YWUZKco8dmaru6qPEWe78B/zNbpV7ExG6eWFnluHSosSv3W7LJW0A87R0dB5
SoqaL+KdWWvGv6B4N/a8l6YxkrVnJzWbqHrnfgKZilkitH4ElLZiKqV1HtE0KcNrViryH0ttnG9h
LQ8PZZTFsqtmuAFvtOlXXy9LCjVoUEfhIraqJwwfuqet+f7FAFZXP49hE/40Up0LzPZDVAjDxG5n
N/UVGeHClGnTC8rx9kODvax8Cidl/G7kZm0cU7PWJmRnAG/dIdPjv2+/8BUexxiSUHUQ1EVThQD+
OshwLSLlWsz1h9QOw/QvN36t1rtWLcrorgTNVn0stDCKJMbPkRp/SBunkjbSoZdI9ioboqEDIEfm
BcGPQm+RvzJjDnMsaYx7tBvzLPk9WTPeG9feaErnAVlDR5P2XVW1fXqhrs6Gc5/IeDt4KuqXRb8r
hjENArcMqsx4KJBKies7yBiRnJxSRBzm+G+Ml2Df7uYkokXnZkUnzU9D0dZlTzwt6to6MrOnWI/t
UPtj/1gGTjBOR6eTgrTz6oR/fh4HEzDlm2Wg37Y15rOsGqAFQOmAeU/0uPH8Rq9HjVaV9TGPsCyr
Z6O9r6VIvhcG7OcEZ8h9B6a+UVeb4tX+u+tiVQoGRp3J5teTb/2UhGWTldVx1mswknosL2U2zXyp
irk3kzl9mMOQpGH28+Yy22H8COwwXamMa3ca0FOuaIF+UtvgT8s9dtEzCFmhljefVSfMj4EeWV8r
cu09ymnVc4pKzlnt5ei/oNHjo9VGmeekYfdLhR1RuMUYjE/xUBXnOZDbLwYJyqGB7HXssE15VJQ0
/5vSSCBLacfhI3xv5wP6oM5dGtEKPPhyUn8dZ8wKzcIIvmOwyO02+LbuARQY+4K+teVmuAWf5U7r
H9PKl/Z+arUedkbGXmZyK/ciztXeh2n3n9E38Udt9tt7f+rGa+pbn+j0j/9ZWmttUBhelzei0wTf
hQKHl0/XbXVbyskwloVTN/d5kUnj5Kp9NUSjJ1elGX1ulGRUf7/9ub9ekO49AZ6zBmIrCtQVZ8GJ
zbKxzSb4UJYj6q5uqWi19lNqmQN+zmzaG1vtoWV8wWcJfXrGaGDtiXkLcdP9U+h0aZ7L49hMH/wm
7qJvhlX5sf09k6wxrD9Japboh8qg8LI+VnoMQhG5TVRwJi0GyS3kotQ+18cPUp84fnhBarppBg/z
orGJdgyXQaPHpw1Uuuq8lBaOVdyh7m3UyaMlTUOMbuzb2/f6aV7el7BOE7R2pCNXVBrTbmkC13Z1
70uaiqwUCp7K50jrJvLnULKa1jw4WDZrjyN+PkV7Cqg+5l9v/4ZlbsCcmwNtCZVgfgW0LJGk/LOj
UZojFzBn9bWI8sH6rlWWfm5TIKI79Kqrcp+DFz+9veQy7xFLAtpSHTMPRi9tcUn0STdDxIiQXUZX
Ums8SrfOzD27w1Ti8e2l1k9HFgeqAI6BQOeKe4EaB6NOkVZds0oOSeNBa8+IZVj1vi4L9ZIhErLV
VVg/HUxpBocFnHEj5ZlyLoqqB4tzAr/OXOy01crr2qr+7+1HWxJ7hYIQrAVG0WGfoVC27JWMilyG
USs3V7QAMvnUMOk2XJiPpN02MR37rA/MerpOlA6PAH6I0CqFHKBtSWiWdmh7dv2hqnmQA57F/saP
W15BIm8Hv+bnCQGbVboS4B2R2pncXqtCrZw9eh72w9gDE+ij0RWnuRwiYqQ8hPbGJ7WMSAAKnCpO
GKC2IPktAgT1bVJjGDVe59BScA1xQEDmQumPvV6A9L79CpbYOSw4RJMxQcYOib7sEigLMxJEWlRo
TPtOXXzU0YyXRrc1aZoraLKWTZW6agDY4XhwfI202vGTI73zNA2S83uRNE66IHDSG+T3rMdsbX1K
kCbC0LKymQLUXXRO+xgrsMRWh9GligYu2diA5W4L/FzoqMC2pD5kxPN18EgHeIipQaaeV3VLE7ub
I8euXd2ObCfz/MlGdHz39p7fWFIonTAnxue8JsYOWgWNo0TXOzCmzgw9vI0ZHveSGHiiJ4aMTDZv
JN/L10wyhQyOiFgvIOyyIJynNsfd1kmumtbL7aFX7WlwzYQGhYehQDB5st0Y2d005LGyi9VmND3V
kqL3if+IQpjLlvYyNCVuwWXUxL4EoD6dfJQFqiB+7OHrho94+smtg+8aTz1sPPYydpLQETVhO/AB
0xhadYYYyIkCK6uOKuOMR6vMv8zlbH1g0N8/zHmon95+sQtehdAxhVSK6BAEEIilKx6aPTH0NEPK
Oxr18LXBVOwPHjAAk2nuRK5K8PoVpQoaY8Vg3sVjXdou5gXRs4+DtumOwH1nJ4UJ7jqTkh1LNZuj
ndlqmXZ4+3e+Pg38TNFm4IdSshN418Vfko6RH6nqUbLgbR0GzA6/JJJT32UkIdFOsRLtac7C9GEK
bZ0eXmhu/IDX70VMbvNaRMOMUwBIvyxvzHAsGnC++cRIvTS5iVL42oNcy9MIiU2fcRd2ZbOOoi33
w9cxXawL0ZkZPL48Uv3Vx94EjCH7ja+eLKuTnuVMc+4Z2ABG0/2q2IEznruqKfbv2m1BnNShuNIy
p6gjzxS37T/pidq2tYkolHXSQss8OWFR/8GtuP6g2Q29rbgqJlcuTU6lRb/JneRE3fJjXj22MMkg
yaVZCHuOjuzrX2BIwzTWUemcrCjW9iP8/95jhsPH3iBF4MO0ks+2mcdbme7rOIceCwIi0KCE/Bay
abTTXi/bxnOQ/h9nX9YcN45u+Vdu1Dt7wAVcJm53xHDNTUpJlmTZLwzZUoEkSBAgQXD59XPS3TP3
Ot1hTc1DV3SVbDGTBIHvO99ZPOFa+9pMdoBtBZE3jqVUYRB5uIc/V/hswwrJjiu5Vve6wnlaAY97
CTfHuV+MFN+gQZ4A3wX9ASmL4affP5frRYiPB5sE0GghBQU5+5qtDB59vxhD2cHZxvDBj3r/pVFW
Y2FQFMFVkag5+mtTeNyRi8rjQmQEhwJEimu4lE7+Ckc3jx8Gj2IQIYweY97q8dvcdeNHyNVVWsy/
robNCIAG4NlfTEeszoZVAXX5QdbEX7DIjYJvwiS3B6uKll1jOFCrMlp4VkaKtbE9TOXZ4q6tksoX
4qOX72rXuYA/4B6g2gD3DeXe9TzZGNu1hJ74rQ/djnmkJvJ32AJXvZuRK9WCkTMDkeACtMYYU3t8
IBDsgsffP/TrVwHL8GJfBe4N7EhRaVwd9x7IDoZF9bKrtNs6TV6CYv2MjFEXA7QAgXDqKOF3o2tE
a+I4/aDWuLzp/4UvoFnCNdH1AUgECQkkeefnF2IE+tUbWS47zodxTDqOwQxCTKvqgzfv6jqX5XXh
QaCsQ3UHTO1qx+HB1E9I0t5Ovbci+sxdMJvkocBs7Pc385froEOAUTrsWGDiDU/jqxfc72C0uEF2
dpowOAtvQ7HAADPGwocxZPr7S13tJYAC0Kdf7hlKB2Cx15cKNqenlePPp03D1ySeW298o2VJlxhD
rb9oqA3bNmyYGEPiY4Is9ivPEGJpC/K2sT+H7hr4n9wO9hNhEo5d1e9XrNb2I1n91bIE1OH+sBcB
4oiZ7i81P4MipXaDtbrbTE+RDQjmxaYTxWDi8jKBXjK4WcThlLDFs9wY/8hH4GorxOVRVOPKF2Le
xSnhCm5cWsxGGrjH3XX9goS+FvXyDtQDWz+W1BsQ1GBB7ImsoN8/0yvsAFeFaxfqADxXLKJfsINI
1zLQnDh3q7aRZhWDjcT6IY9qw1xY2yF61yqRBuLTvt9dYlqr8xpCB/rRKv713kPJCr0VBbkZK/N6
X0J5UjoXDvmdbnvnkv0WsjAzwaAMWK/biEFo6/E6c1hkpuL3d+DqBbrcgSACdQmsOkAXv2yJwLC7
moMrdMesnpgUswCGfXAaP5Lj/5uvCKjiwoC8sGZ/6WUloNoRw+voDidy/4g/AkFju/jaxACTZDaU
XgRVLa2Dv6Q5vPgrgqaArfZiO4f653ojGuDrtbn9HN4ZaBRIzCMhjyNi9qrC612YA0hL2h/sSVcb
xT8vCcQcoBa+J16nn/dYXU1LZfMovNsmy3ZjVlfc3gfan/O57P2Phhq/3Fh0MwAuLhLzCxPrusHA
D3tjzWN3j1m3GG4H3lKrz9m2aIFM5dbU6p4MnavmgiuukE77+/XzyxuENvLCcLmEwf0bmuSMu69m
uBneucwdCwvOKlXSufAU3jhm62nJBJ1yrbwM0sny2//HtTHzhTMBXuNflPVipJMFtw9c27aXvWcL
7y2C/R2qQfISCC94blHQF2Tj6wds3iuZBJ4tIokAiV0mwBeK1i9tpJqoRJvkPbQdGw50qkOQe2Y3
ADZG3SToXZpDW1fttWoQR9JE/qHbtup27UNAhA2BzNEawI0I2LB88D5fL4cfnww6JHC5MbjAp/x5
8fkN7IFG2dMH5pVrTjj91hJGbjQ0eWfENFlxi5FS/cEiuN68cVG0m4AGCVAT8otFRONIgxwQlz40
gaqe2IyQcIxr9b5Grne6lm70gUzF+zmF8FLLA47DrB91LJqpX7qodpwX6ENZ8+TUekRAsDY4Tc+d
RaP1jKZgKr9TZYl61yCcxU/7Wmo4EjRYplZSN4vXZiWcJexMDQty6uYSiEAaDcvECj8a6FhgtDrA
g4ISi1t+LOxZkLxuy3CLm26x18wjBuMPFIdTpXXsjBUwQ2TC2SyBDarf7xBvX5E9nVv4g0H+T/RB
NjWEwDMoauunrSwDc0KMnzhMITjGeQg9jRt3UW9EHfusNPVpqVTVNNkEZgjE/FVV99nU+VE7pdJu
6un99y/SFfURTBlYV+MowMHyg9V57S82siFQbJBwdp5r+jpAmhGH9vSoUYxO3nCYlHWPhcVSX5kH
mNX+pTbocvVLNXpp1TBrRNrV1dkvDMXdhl8bixEE36wp3Ow2FYPFU1uPIxUBdHQWneX+91/6520a
s3wgDxeYE5Q5HLuYuv38phh7dOvId6cXm1VhypsmeNvKxt1XrBcfHfDX14KNGooqAG4X9AtcxKu3
spHR0lvKpm+bM5frc9+gDHdBlAoH/8Xd1kh/5HD1c6eDgTpekcsU6yL/gaT6uvGdFRQNZb8GbxFb
owL6sTIDH6X34mX29Hsd9EEsS6m/6H5zs34Z9Qc39+cdARlll90RTNoLWwYv6TW8AiJt1yEooH4v
R4i49zqkXOYTKBzj92WCo9pjaXWB+fz7J3p9UZjTXJhA9FJDYTFfk1hbUZehrU31TSBatk75rDQ2
PeVKWjRT04tkWq3ur3nZ/6BcQ/CJghXuF//GHmeTAQwhG7q9g5Tb4RKNHMacY54ust9/u+tHilPn
Qie9+EGAf4Qq4+f12jZIW9Q1c94Vh9/EtoERcu/Y0HEnIH6q5RUbboAgeBg3dWcCnzrvdkG/O7/8
/lNcr2RwAjDmwtgJHBh86evuNQAFugXAVf3pTk05nSOhuMgdK2jcu8F20UP/xcuhqLnoBSIw20Fe
uoYrfHQaAeJVOYtropBXYE2wr9oRkK/2elvGj0igv3w73Ff0kvBPB9yNp3l1jy3XXo3yN6gLEZjg
IeNqrRpxnt15ht2CcMct/4tfD+Xwj9HvD3rPLz0lkNVg4KM1sDhYw9Y7gL1W0Udq+RUMyKdo+mvK
oItu5sK1gWvORSXwqymWhjHxuqE+qmKfNEhO6kAiCU8aU12WRCyQH32/n7uLH9cDDQxgO5p0rN/r
NYsRnt/MJSmhW40CI44+d7roecXePHz5/Z10frkUqgCYAUFSiHoQG9/l5/8N44SDQxMgUt5CVVVx
YoEywcBlReVTrYy/LB0OIHpTY6U1y+0WTXWAebEOmgO4sMiNzQblT9OaQ1Tc6OGkkDEXzVm1tBXu
FSycpPsMHm/n6XjGhChgKaV6Un4sfQQxZgNGomKKN2nmZUHy62q3LjIgyq3xU2C9TBV9FCzk6++/
8s+lN27upWfGNAMdXACc5drqb0TakK7cCd+4jmxB2gLumyTARBBqFavLEEwE9/CJ0tW/BSdx1Od2
aRxQJH//Ka43XXwKjJ8B6gJlxQZ1jS3PnnXxaBKyjr2SLa6OrXr0azCDR+D+MvOUjLidIKO03+QH
te7VDbhUmsCZIChC+g3qwOu9CDP3EQmuGwHJ2K1X8d3bwqD9FGKAR7/UoV71rdOZsI0Su0El+dXz
5Or+0+zhf3xf/id77+/+CZ2N//hP/Pv3Xq5DDbOKq3/9x2f4nsr3t/r1Py9/7f/+sZ//0j922UN2
/Qd++vP4tf+6bPqqX3/6l0zoWq/30/uwPryPMC388bvxAS9/8v/1h//x/uO3PK7y/e9/fO8noS+/
jdW9+ONfP9q//f0P9789/ctv/9ePbl87/K3/9SerXkU96tfrv/P+Ouq//xF4fwOaAPcDeFGgI4P3
+h//Mb9ffuKTv11k8/ghZoCYrEao6EU/6ApXDP92MeqANzXoL1hIlwjmsZ8uP3Kiv13WFSYWQO2A
g1H/j//zzX96NP/1qP5DTN0dSBZ6/PsfiNz4ecVgtnzhEkDdjpYNVnMQ9v28SZiyu2TvlWUWWG6U
qqa9GzAw27ugtseyVmC04XMg5NXAqDOoxtgBtQLtnCPzkJYge9uo06XF9Reva95GAzIMWov6SE1g
pQumJ6Bj06TsMcxy6/7Uwps5dVZrTG0djMfF6mKnqgqOX3qjwFw61uX4ZTO0hKfq5qF3kEM6+BiF
ToZWiUX9Osd29zSEwzuCmMvC9asoneHVn0EevJ42iVG4VVlHsXArnVsp4m1QGB+r7riQrYMYDf/v
xz+M1n1iOwrtj1T2ETyZhPdTuLf9VR5Lkbb16kBioCZM3MulywDWzCdWseVkIpHhls57G0n2CvnX
nnNkQMRU7NbsjsCRQFvdepgMzEYXVn+bBA+Kirvg6QekTdAB6mzVSxu7kfo2gFu/o2uPIAkcTyCY
ldEZp1WVuGqI8hbA9PnHf1uGCk+CsZstNCAIEn5DXHOIlM1PKCEPTW8U0rD5U4/Y4cXUVu4vZR6J
1jvDV6b0AeOxuN1KP+sGSyVyteRdtYDgjvIpTOcFW3WJVrGA/9Gdi0zdA4ig5tw7tlV0JRTjOuce
6fKqXGiyRW2s/N67MZP5IgLGD0ELNiIM9oihiKmdcYJI/8YLDT00GOIAFUegAuh4Z2PlLfwM9r3U
T04jt5SGGzTNvHqxq6E5azXrPfgQX3po8othsiFp4A6DgQu563CxI6I60I311g1GdgMnT5AC2IAD
xyCmnFcnwqoCcTn8FsqKtBNjeUuaHcre7Qzx73zES3AEs2A7a3+l+Aa6ScWkP0Vl3dxt8gYIY3XW
zRqc/ehzJdUK+WdoMgyp2+MSTPdUz28DTPX2CF3P6LxWxw26F8J8WOZQ+8yY/iLBh8EUs805un9Q
Z1cnXnGSnjq+52Jw8rAMlwJRK3urBm+lm6WKjTvtWAg1Af8zqkZyXF2alXByTQYtphO476kOqm63
LHZsSjGkbVPlQql4Y+pebjwl0lpfJ2e4XRw9PEVDK/J+4rt+xgG7iimFn+5NwHvvyfbOHuJK4cXd
egW8TGkslXWjth4GFYZEKXwQdnr0xcGC2UUMx2onhaw+yMJhenBoS3eNDi+WETKGsmA8llyweNvc
+zAcckFrJxehe/Q9MSdEkFsbrU7W2FSif6XdruXCxAI+f27jNUkAqUvWOaw/ESA+Uzd2t9wn7zDU
anNCp0cOiAngQpei1H1AUOLLxHWBgvfAMCtOfWdqYrkymmD2kUWjtaNifrbKUt8vZNo5DW1S03dP
toFez7ecDNQA/wj7LHAr5jUNvDo8RJHae6VQQCJnkXkbv0UApMhkHRRjOMC5zn9pYROBMBXFUzHy
bb/Bf7bnDaZ2HTmIxeYwVriDfeXDUq3NYRWtTMM1QDjgVN6IcksViD2HwSeIOB6nMN7W4JuebAci
obKMUVtaCSNhm1OxNiewW29dClYCXNg8WEVmDq+clLLNu7zp3Z2LSJA7NHJxjZTN3UhL+I5IeqZj
O6f+SFlWm9YvSk7wdqhbd6JT3A2yyVy/fwFt6b5slJ1OZVaBXH7+8Y+QwKW7XU6DLqZeLvnodwjN
qHFQymWHOJAb0IlMvLqszXs0UNi3blGsgILu8yBmZvRSx2+PCj6DT1ZHMsLq9mUtnefKzHtuNv9R
dpuIG9kfxnlazwhAfY+ISEpRYsXNXdwydN+0c0t44kzJWPHhAkPvelPaIBRZp4hyfGDA4c6gb1Cb
n4IBbsRUOQwaPv9GWGcoNaoDSF+HTen+uLki4Ut0Dzq1k/fPJZv5qXeaT9M6bPkALgGT3rpD9fkK
ZcmIrc7+k0+grDnjLZv1eCaBVWxO8xBZIHc5PXkXc5v5IHbdKg5yE2fuo5xLfpwdD+K+mp9WpZ9Q
h013oIu/t0DWdjYTMXbPb90QphfnnYSYaDdPo0pB9rXjmi31cWJ9ilMzHYLVZNABfVYlPNeRjMYK
jf8RFzbYbhukrVFTijzGtGqRihtaOmeBv8UKOoSkGYJMbWpBOsw6J5g5ptD6yAQBxC7ex+pc9QuJ
bdO1WSRJgGkVivGRgh8Nbwcatw54a7PjsKOyV1Ioad5Y9EjgZHd2JPlmAyVF1vkNQTDSTqxOn+py
3hLEuTmJTWZz+QuPeu6bBHG2mJJuq8z8DVPTvjPYtjqRmol0CWVuUbKR47w8q86p9myOkosy8hS5
KZgZOGdANYrLrnpZXb0UanFvJfbFdGYVRi0rlroWpMq3QXaZJmWd2GOVIUeCZfY2unkpsQKh+YJ1
NRue6mgYUqTzrKmn6Eu5OE8YqtA0skROXLakusVIZXDGXG6jHW8dD7OeV8OdH8xpRdSXcbQlRnzR
nDRrCCOhYfpcwq4hbtYZwayo7NJmNklP5hUrtYG6c1THgQ5LhjdNxR4ASjIjLdnDYdCo4cDCo8WU
n7pAVm1XSazQzBl4vo4LR8BJ76QCfvQQ9wnoe4+9Em9sGqpcbxWNTXV2R+7n/rR18SKoum0GiTUf
GJUPRvaJFVEYDrXN126CKZ9t9zzW/fi1ZPyzIlOdjkq/kqghWWBPD6hKb9xVQgHE2jqZBGkSPSB7
Uy3tV2bWN3jO1bE7RD2KrQD7uu0VgaD9veXAlHczmBrXmCfsRjCU47pv77pKHnEDoJoc1E0H466s
iub9j8LIfUMJtyVDtOSw8T2CaXbnueoRbI3moLrgkZkF5SSB522PzzNLAgOH0k+g0q2yauigk51x
L400fR5IBXRTFLYIwzcN6QPr3S+s7LddFLYbolLs73O3PqMyCnOn7idkElwYpxNcVeeOHUMp7GPU
jK/wuH7W5SpvJGsebYQ5bT0c4MBfT7T/xNS6xqjt+rwUt1o4a6y7fsvcEUVhs0GWuVlGJpysecvt
Mrf5+AprXf3QoxKcotm5nZDHAznd8E1UEA+xwLkxAzmGHg/ScGZRsujQhvxgOi88xBkxvkvo5A5D
lfbTgMq0tu+IqUXuN80bDk2SDwtN/YH0B3cJuye4smdsWp8XwJVNALr4GiI7upFTQsnC02GKqrhT
zRRbLPqONhDLurUKC2zrVfj2yQob5xRwuG5YCsCtJWaS9QMXiW/gs6aI/1oirnDXg9YeK0e6OaxO
x0Q73U3le9MBqJqI2xHtQMC29bAhnCZTjv+uVh/5yJjDx+Uw9BAt1DsxBhmoKmLoKrT1gY5t5fZp
259oT1Ck+NW5t5hILCzjFPImnrQgOPWVi6Arudqp5+60Ct1kivz2towmHpugrIt+eIA2dkw7p9FZ
OytEH0b0hUIlmAfVueHmkVh7KPRQ5dlWFGPK4OdYOs+AtJfDaGHCQmZ7Sha6BbHmY1xDl5pi59sh
BRYEn/4IFM/Dugv2MJ6PMl1Wz8DAsG9ZFVSKlwQnm43wpZZNPK14OBhjWRnoguK2jcrPQTPzbNhs
aOpqCX+TCsq3uhQgmt8rWBEdGxGgcXA/+aVHUf9B72yRVe5RGQS3hok1JReUbgT8g8prKHQDGvlE
KqyKDUrVPjzD8/sWnliQjC79Q8Ot7YghN4qTXTRH0U1kCG5453UJNuS7gakRSJnaDqSuMH9xrSaN
WAilkDhNCDGKR0LDzLLqoqtOantf0FruK7XsV95Vzx5zj7ON6FjRODdryVi2ltN31m4P1dQ8cUfW
CTpomjQdzULSPUR7vHDPfWD+ZLJ8M47+WhNsu7xfd7DlPWH/5LFEXhTiy74svpoxpai/VIuzc9EA
x2zDsyBNtCUo+z9hfoE3SPPoHrA8UgpQQpN7E4qTz+1PA1zNkqoKPnvrkhhuw6QWkpC4cesvulme
wEa4DbplB2ereAnRJyyqDfNpO3fQU8YCYwyo+uBxstRjsDMs+MbKcD3CbiVW5gkiJqjmg66M/SEI
Yx4Mdczn8OgjhOBJi6BDmYsoO1pC6GTNh1Cw5wFECzSezS3l5gS++Rzjw3tJGYRjEtZjVFh1/Wy1
A15+bLTLgtOWOS6MVMk7w9Ggt85NYYIY9wLc0RWTUWQKhvFkprdaK5JOSw0d+PDn1Pq5xsgpGSSO
e9hyKFjNvUxAgwtBzIYsaDY/rpplni5T1/ga+mQXimQP/xUNUOwj2QVFpoqddoSmnWPYOtk3nkYb
HG3+lG5Akw8j1LnDWO8Xzj5JVBJnC9p1a+w6IHcg+8Hy1QC9cxLCEmdzPRwLGq+dGu2bWjv2DWLm
UfBdXKSp9OosmqD4rm3a3cGlrJCoyE7dqL7C5DTK6628qce13nHtHJeFdUXVhomBsOdIvGU8Nr1t
5wY5E3HgdOveNk0b112XRt3s7ga3XQ8Q6bYpTr983UD88Nu2TFpBtj2pQR/mhsAQbbFfh9XtT3Yd
0rypTZWUDfahQDnOEZrisAgQs56HizOmFuxM9s3QfmpAdcP0vbOPzHupwuUFyV9zvmk3bZfRO3Yr
SjUE1H1ivUVS6Bq7pEOdkpTjNO16sr15cMi4E9gh2CLKBAkw0ymcLJNG331flCc4EFxGp0XYlipx
B+tE6PgG61GeIbizRaAKTYQ7PI3S6ASOBwuaOb6bwT6NR+0OuJvVLrAG0FCjumCV9Yw7qzPgrghn
2WFyuqTOpFgiouhgz95w7Jx7hSrlbnXbGXwR3YGysrUnKt0XztQj5EbtTsw+LAmG4K0a2j2SzmnW
TeNFuQEvOVPn0LqLLPB6K+lExVIvQq1vBvMdXOdTX1km1yPVyaqpG9vS6T8Nc6eACS2smJFCGke4
n7kxQR2D5UFzAU71KWhPsiyGKmzunBJAiJ7G297GLx8ca76FN0+MnCBS6G6SJ4Eh7myMyFXtWUkF
Anpst6EAjABWGcxBx2yLuDpacCtQ1IbIJPIMdBDNySbdnNbRjGRGxSETQHEbjDTtwy5KDaP7QEmd
eUtd5XIVj2GJrOehLGjEt7yHYw0YVm3KpNsVuFnJukJvh/A3lUJKgrD3zWL7jaK0Lcndgrldpfot
X1GDegMCBMS44g8vXzEb7QvO9/YMPcpKqwUmrNaYRzOBAqy99FZNcDu7wktINN9f4Bmnay88S7Er
R5k2SA7ddVBExb5PEDnqm+kL6qE6Nsbu71xS6b12+L5uLRxPGlL1wKJpSBqajNLSSWNIWKB8fw1D
sd10m58uFhYeH13EaJcklqZ106ZF/QrvBj9WIy5U+xE2FzaKM4G/YOK27v02su1URaWdBfCoOMMI
4nMdBkhQVsK59/FiBeryMY08eGC9JSA0oVFFel0ZLGw3YrGgbqrPku61edlCJ8Y7qlLZEMzMBUFS
BU56yLFP3YbIDw8ehDGER2HSdW7R6bLej6LGQc30BuyA3SMxEg79puYJ5KR+0kZIeqINm2MQeWD6
4+gloYP9iSLqKoPN6hGMFgvsHhUmc1PddBJ54aKUn8KaSSzP9nMI451sLNcCbTK0i3SILn4D/g3D
nHBZ27VgJlxTwJ3G0gjzEBF6Twhpcl7NXcqxNydIfYXeyQJlRQYxGVySwFWxKSpnllloveEZ9oV2
sOuvcimcMmqzYMQDZ/tpWsy5i9btbJZW5gL7akzsmNcbMEZsDt6sHGSaVlHBYrrZ9Y09eSytzbqm
zcTQ2qlTA5YjHDM+AXHv96PkQeKBG5CGjf4cbosNqVkyzA2P51F0hS9x1+q2FakjFlPoYSJxAywo
NZ1X7+H8jJpWiRR5DGEO5LfEm4uj0lS8TI0GG3nsULuTfjno8OliaJWKAQZoGkPyflmavdYGbbXL
MxcVzA7l5rNZxxw7nDqgtR0ObV1/ptzlRa/lA9lmepinLZu5BaxTb2XGRvUQNij7WUkOUctzIBxy
YO4DqdgZ9bfMpTc/KbyrmEvPsCahfZVB05rCv6M79hRsab/cq1G8GFC2i7mrwswR3Z/aHxDlZwt4
ionmhm/pKht6sCq4NM3GbwvUX2jbqKphaDKNGWQ3MnG6KoEP+JRPymRtWdu7roc9sRes0wbcoT80
Dk6hOpB3bmvJXbipz8tUdvm6OnOKKR6kx42/Q30RputUYZwDthVJlZL0MtSnUEmhSeDjCyH07E3S
ji3LzLEG3ybG4EoUmKlWB7iQ30DXp24HdHEpQuJgnuBqkXhAJzP4FnvgxxAnnoa+zBYtv6IQwrOp
pyGZexScnN8HlTMcuLt+ZzWg93GTXuHNQxs33hhbS7ShDkSjrlzKkpXVdtaNQZAQwE4JLTcZA1Aq
ATehLp9UtWtAvU+dzrrFOW1Q04gytlq0xGWNpdpzE7crqdEZCplg+6wBM/TTga7o1CmIRLEw5JHD
GvDYYmrY2UVUhvMDEuaKMNo+a+JjQVL1FiGZMFmjJgTZw+sLOC/0tX0TEn2eASxks8YqqOCuyixh
nqSFC4a+fO1suzzb04pgJHJH4e2S2BAnJVSuf4J31seWyxPYUcO2x3L3BMkiBdyFaFp5zldj+28E
vteZnDLkA7GUOZdbpTsdd5I9wa5keG7nsgAW2hwmMrpxuQYxRzbC0e2Hu9pyT80EZSdgqj8j7wb1
wt0M1mGGcD3k3tnKO3c+k2CuiWpv2axLK0XbuKtpGIdu3cFs0h8P0Oneio3UWQAUI50btaJt4VtB
4ZJ3HIk/Jkvl5RbezgyPTmBTtcoDjOGfgzXoj6Npj8zt7zwl8tCDk+7FviQjNbMBJgxfPDEBSlzc
Y0PnaY/jswTFz3m2odgvSMT/DGZ1A8LWBboD2NV3Ikg2AcOgyO22ZAak20Ehm4OI3MfNVt4Lp9RZ
o7mPpzxnsoQr2RrWx2Ydnn1L2LsKht6YjesLukRlOqMdogOYjpdjHLWK2EEvUtjScnJ/KE9+TYGs
uP4Q97S3cle5X7cVBb3NtZfAOgeOCYAx8ZB2oJKz1Nh0SmtbbMUsmIM85EL1R0iI/E9wWMdYBCaC
hamsmDY0KERQJQgkG9B08Dm154DtA4Nmvlz1U2lr7zBCtIT3OMwDv2qysjkIRvE0azeDWuyOLBYe
o/BoOtFmyGG3jAvqeR8M+34RYrc4ERqPgfFzN+ZkHIBzwcswxNAl86M7M+66ilcZSsYqBY439gZ6
QSkZkgetTAYAnSH22q8lpjlg/CPcCFOKeN6ie7DdgoIBUEzBpCB2l/StPWZL6HyllfcEY2L7WB5A
05pRyXX9fkIWbwIXLtTJhIefHdPFLijCuajFZ8sdPvf2tiTgLGML8hnslrce0C3uLOh05Qmu/gWm
vMu3wf8+En2C7rqJ7W4zcQ/jHqDvNEzLyTnZkn/RZp52rQEyOktHpgEuV4QVnCl7WMLi6CfwwVpB
ooHnyx4eC9inRODEnlqexwWGtAYbQBY1bVFpS+4xLSQJ1GLktR+AcSO740m3UJd0GtuDqlW389x+
SixUpVkIuZWsrSXvWpdjtydHOFtteLm69YiQhFhYKFY5jES/NYs6VLq6eMyYo3Hhrw9iAcw/YHWc
u+50y6aR31Q2UnBCq6CwYyvIGL2CcQHyXABoG6MwboK5WJjdJAgeJMWFKJ3AHEunQwREtlfmuMHY
OkYwoJdvi4e4D01zxJtiN5l2CHVqzmi/XlFULlk9kfCsu5kgrHgxSVO3W7rtZ8hksjVc35E0OyYV
N2ercZoMqkJMNFb5aK0PFeLPEjhQYYMV1ElRuq+x22GDbEp6EyrngNFlA5xtWI4gpe3h7zEXtj8M
2WqAXjidzGtqYUjSRcGTDqfnIThoCukeMr+7eOZ8B6UsybYAdmZwt7FTGN3EIAOfyajK1OcT9lM5
7xenOQqukYq0Bm3K3flL3VdlAncyeB4AOQ1dy8GK9o5IzgXRMxTmsNhD0ZZkOBGCyqCOlsKq1qow
Uft5HKPTiv7nWcJcvBNo2PrNqvdhN+0b8IEx5NXx4g00Wxgd0cfBeGDe4I2/Ntt3eLioo4apVxxo
B4SJavmmMNNYZUlSNOjAAuAjbgNaHx2rcGBf9rmy/zdN57XctpKt4SdCFXK4RSQpUrJkRd+gHAF0
IwON9PTn4546N64p77EtUUD3Wn/k3Do+ATvt69jZAVMTiU2rnGbYLfGqle3PwSlvnGJbLNlAaBxY
VSz9UUb8m/M2MNxL96Mexio2x/JlIdAj44lfk8mkdQc7ufM6OyK1m/qj9YWVaDXlEfkseKq4Eod+
4HjUODDQzdiJkwuZwH4QYSyDPdROZGKYRKyCkeqJcoyczI6C2q9VqSu73RPpCE4ip/4ZnawWCUg5
OqEM2giq/KWdhjuO4IYCS+h3O/+g2AqGswQlsXTY9t18hq2unomkJ1l3fxj4F5p1TaH6grifuZxX
eyujxcpxjpSQrDuyplwAxkASX8tVy0ko8+6/r61RMwQPe7Md9D5uzZNtVFrsGptIh17/XVvH+lbl
RYLG1crMqoErv1etqmUfo2NZJScQy/uxuuQsidGIdTyqIYpejT9OapAn22vvqvZqzTTHkn2XEhfc
RSMrZAjG2CfCdfcYsMVI8KPwOhhrZEpnyNCsLBdF72Ls2h2TkwSaDYRVZh3pgPv4D8L+K1de/eD2
rRk51jicgBkztsvf5Dl3p87d6J91RXY0jn7hYzQAuCZ5nkbPeTDvtT25qMdM3AEWn6i7B9u1n8Ws
BCflSzfV/TOJZu82ht+zyvcjor8kkQv7ebk0Mrb6/0jj6TKhQo66ZRpSdkA/7poZ1kFBxBcqYKD2
D9QSk7EByUAyYqsORyMvo2rU20fbnIZvYmuG0M8I8+EnWruPwKL5FXFUcPX3AOLDXZCkKiue1xLM
4mhf1rrtT/fyP8gNtUWi8J6tZiNwaWjv8TGGdcLEW0TKIHM3oj6gZezmEjHsZOiMNcY8mRKkY12K
JR9TKODxBtgsoqDFYDi6WeWUxJIZU3uTvt3cWsWbuCgIOl1LDOD2kEYLL9EWtw8tn9UOS931sMJp
6IuHUmNV5mFmijWqI3GWHrxAvbcymGInJwppn1Q4WYSobzpj7SJ3UgNZGE0D2sOq+4KUEtU9BPfR
4r8d07+1qC2eNn089djyU9vsL+gz2Cp9hnRv/qXt4sWSwK1IstNjWuOWK4kvar/DQ8svpwzaLBgp
9gTghvFZSXuENHehr1FdOdIzz0vesx45BcJqpdOXULoTsJM8t4OnpzMfBMCqlhSb/6/yWvckvWNM
C24pLs2/1l6uT5qyHpTZdee8fScOfr8O7vaFJqyLieSXodkraHHMh/HcrQlA8C+0jUHKA/fOkjln
DZFOIQP42aa5Lz72kulfaZzYptxTq4E8t5BHjMPoppgFe1InCWfFRVlnjrsCH/ozf+uG6IHE9N+k
g6CnuQdu756x8cjGSy4/xzp3GJldeNzCIMfdlzVpkdNNJ3kg7UcoxoPLgf7JxEUvFx3W+qIO47NF
uMO5qzn0Rrjx0ByCfyhnKfXMEtHEUJ2xhab3Oyacx0lLhqb84LkhCxzENJx1+aTK4u1Wjv4eYSXQ
ElMjXnH0Z2a0AAJghJQlB3pFtwjCrr72LX8SFTkaeoEexAR82UuVNb3+CbVcnozZfyo0V0v1gQ+K
WF6+eWrnIFm2X/hbrxum9gScSI/4QZIApvYMSQSccul+KxtU+4QMHDG177+WQUx4MObYsVovo+T9
deurjJaK8mEy38yDV9aohJ4GTvsNOrZ80qn4jAly6hE+zb8R8sXlyl8hqv3advrXQF9WrIUcvcM3
iE4mldEdTwyTj7rTVdzP/JY2LF+b4DV1iUuPAyF2MBc3iNSd8RO+ctPC2Pt0AsQL1079VYS/gjHZ
3zfSni+z1zmR2877myh/HszJ8aG2/WTt+sVXaEuW5nBisPTIVny5xjRCuuKgt55WN4+Ix9RPjj8M
iVO+VTN7IXCtmwCYmJf/frEOfYwmJXhgig232dTWCD2UGbXTFpmzyfeigeJMTS4jnMrJtPavIx6i
0Onq9VTWBqdzvsi0BP68HI0A4Rzv5bWIgvTutczhYwTIv4fDJuyCQpxH2e9Xny6g0J/LgF4cVNJ1
IJ40suYsuOM3fbfWZGk2lFu1/FN2UsbYMDh63Q1biFo6liqR9bkCXlccuBC7CK8GVV1cdb+3SfRM
7N6O276MiwMSKujlFLX6voQznFM0y/y19C2+/fLIkGNqIQmQXF9EaDvOmGBWqfHO+GXkuITs1Gvk
6faLMFk4GxvMvkTz05SUwOWD99r0vwkGRfFmEj7ou/D1AQOTIc2ViSo4gY69y3XNL1tbRIgytqkz
ziTCv5E19QcxDlGF3rRH7e49DJq5RFoxwuj3bFmF+G4Wvvwq6oblfWjO8+g1aQ+HHXicdo1AzMvV
m2ddmz8fnHknYKIXr/4v7QyWY9TWKrK07iCEUWl8WYBjff5eIQpNA0R1UaGZsWlD3M8WEEsFZcZN
45xGhODp6rRNihsRJtRp2doK4BtnHOyzZdhnGTjTBdsP4j5wqNgZAu8iRZd1trs9kpfF+2a60aKb
T4Ulf5DeEkDguSwCN0zeOQoFCY1FvO3zbo/z81AujFJE5p1IPsEzvXxYB9sHGZpPYNhBNk9sPkIN
xx0KpAz6n6cQzyFhy8Oi7FXK2VgTw2PaV2NombCL480Yamb91hnDJtIaewPiYIRvhjFRlf0Z7Gse
kXOgNgmLOTTddXTmVGunJaZzWsPCbEVBM8INCxiYwttUWHkzggg3z1bDqi8V2uLeGxlbdGizSWuj
nsUw3Fw1xXn/E9slByT2nch0Tz58LqewuVxb3X2xSoYjlCJvgZ//XQvtWWu0n2QVkpXqEVtIof1t
9CRaGgJI1FyrbOAbqpF2FN64PtJvGFXD3Y0069Vjvkyfc3kqE7/vQuzDpIWgNsbh4hN6nK/Rbotb
QA6VcOsiwxkyJ0NenoFQ8ngurH+4Q+vL/U0NKb+YM7deZazt9m9tMA/eEqNL3GpggoB0ShczqIFJ
3em5K2otJhjtT+PKJaZPDaTB/p3rtsZMUD5unTgXQeO+jltwAmuDnjTupOvZ9v82/d4lBpOUOUxN
NBcIR4vG+tvPY6R0gUCt4CEFTQondoxwC+I58EH+Dv+VSFGbguA+M8cmf/goJhfV2MSe0Do5OErg
74kOYa50/X2wuWQWKLdGQ7dnMAP2uolckTCBaEPkmnj+xp3g7EO6lcwt7ELxgQsmbgPnR3VnKx2q
dYwRfrhfIapyZ8lDipIuLCgyBil2Y4fen8jettC1mI3uRauQ9swJCzHT864bzzuZ+Pe7RrYVB5Lj
ozDpfkzSBG/C3hPN/X+HVffqEasfDoVuAIIXV7VSeGIZ4mQY8kkG0Gd33JTYvXRrqg+3Iph9h0Uo
asfKjgF0ue/XLLesD7bEPJWTeWeW+u+y5bahAkSmFrZXCwV+Vrq+jP2pRICECODCEYbFeMbf5F1z
119CpZNZeUwDZ1iN5qA0DBLMBo9nvBLqUhZT2tVWA3eJJhDB0dUvYO0tR/Th6JTgTSwamaEVHz7Y
Tezm28V3N6ijypapBgWGspVDzJheaMwRWYF9P/bGmR/+5h4X4d0n4/EitpfBmcebbCZAEf6hQODy
oOdoO3uW3cKvlRU1ZusINtpFU2c/z8XyomSfE+Y9PMq562O8CigNhc7syBdYuddmOKbEVaBCfg1P
UUD0TO0EuWaPJ+Xq2zkwLmq3+fy5QM9ey1rcmiqslfeOPQusTjffdUm2dOeteawb9g+h9yLDRxvE
CKuW2CkHYKdFvle2dems9cgaUqkiKkSygN91Gpf4vWEqw4IMtSEIqrepCpJB57ipcmyRzeCJsyfa
JS3RkpXSe5R9MN80Idtzu/Uvu2rXbxVBlTcb6a9mXERTi++lzv7pzurkra46j+SuxbnBcEky5waz
4oC66NaNRzIpuMUvvaWHTZMHJ6ZofJN5qsHSNwcyNIJJWLWr4oaJMUWhWJ6HwbKwwva/QPKP9+G/
ZUwd48VvpJV4xGFnUm8TZUz++zjvX6Xbf3jjoZJGm1oQpE9sUnAqu4EaXJAFEbRWNJn9CoI9PC6y
eJs2gtCVnn8L7oeaXC0NXZ0IdQv4pdsP2Bvo8wqrSYIG97Wp4EUtUEGeEdS+dav4KU3+d4fY7HD0
reakmxrzjWQhGGSyB1S0MPIXbCYWX260FgUcJ4nlvMHlcOHFjba8C5227i6NA1o6oauq6UpM+akr
z6ieDnf/GJBZo+5Egx2425s15SxPJsql5Zjb925eX8kChQry4RS2tt9jaxutrNdWmaH0zzBzOpAp
lfboBuW7sXD2ljOCtrnbu6jgpHkMcvPmrV4bc9YNmd2iVEVNfTnECkQaNJdKBt3FycHlGRBDQ5tQ
QgV2CZqz/TQgYh9RQYSVv/3dfPVzNK27fruETauO8+ZzpfdW/qIwOUSkJr+vS4DKWRvPmq3N3PbG
I4QJKTIvJRlxUYBuOiwQ39EdOJ6Qjfz1tcqO0HV3L7rKVSbq/jwIpA6ozJKin4pzg68kQTJwU91X
bwBo1kVrXvSiBr8qauYY2ZwXJFrSL+dH0ZCROW3lzeUfJwjdOTeL+9W5DWqfzfhDNwIkjgafx8du
1I4MpZqQ4tQzgLRTPYyofsJpY1bW9hkgnQq0mea4cFwA2Ed3/dQKVMNbOOhqCEd7N6NgG4dw9tsh
ggGwEBKGbbt3sbD8PFrG7iQwxiTFvsaz9PukgRSNzOKiILDDrdwubt/Hg7VkXCsenwJ6OBvR3Dwp
J+0NpBuOUs8TvfWxJ10CeLVfjr2pdJ1XlVAUB0eioewbXPkiFu1qHK151sldCzVPOyL6j8a4G1x6
ewvEF+X0bzG1Mlb25LJlDaFmT2ev8kgXsxl30aNA/wb676ra0VZ7xXdSdVOzBoxA9M7V0/GBU8ES
lw4aDay6791tLVstXV1tgY+0/7rl93ravmttdyJmKa6n6sf//r9r+zgK79KDy0VqDjgCrOKP36DD
nzAb8EeGvf2aDj9sdECG3kfrR9VBJoT6dKlDYXzp6VPoi0vXzRQ0kMgU6Ur/q0rrNq3jdwA6NC9H
leZ5fd4qZYfrauaJ1hzP82KU6N+Z5o58SHV/fudEnx/QcJ6FqJuHu6qDDpTiQn5NxAH0ePi5hXxt
dUMd3aIqljbcHbNIAzU2PITFV984HyVTAzaRnl2vxSgder7xgUZ/RGqEStTV7yPRj2nQf+2e81zz
3uyF5eCTQDlGIWERW0b7cyyq81wgjjPnqQgF8EtIWPi7m3d/WDIankv33y7qyGs+pV5MYN6WOlPE
Hi2unYn9yBbWJwSLO/rbfXk6+vO8QzHIPqQ3+bHq7Q9xGBCoxYzTpECIM6TVdnw/dNGl5IPAY1U/
vd0cgUznP77fP+2KuHYi1D9Wo0r99WhiVKR1mLsBfYruOUB6AzVAbWKlk4y7EHtjv/VYxU+ECTKd
KBYfp/H9yKu2P7M2J1X3d9p92sRVlzVr/aD4hroOyZW3GZG3E6vUyzKGyZ+49RXwsVliUpPmBS0C
8BZSZEvN1klv11T67gIefjQhDHoGT3GSzV20h5g4xEydGcFzueb0DLgL1gTTeYBco1K493DdtfMz
NbCJ4bcvzf0PaRJS1jXtZ10HWbKLF2vo5tBpNgpoWoRoDRe+HZhFiLEBPY9onmWHG5OnFEQHPR2B
dCxBe/sLfj+sl3ZP3abTmXM0FXY07SR9gWbr0MLGRIqBvD+/SBsfsin2zF/GayW3v6hARWzOeZ/o
xviiOG4ypaOUqUnFiiTUhr6hrtc8Ov/qKd4LFl/X33GKljL1tmPjArA+2NutqGv9X73y81CvqgQk
HgR30MJcpx80V91PuCt+HmWVOab8Whbk25ttRp2yWWam18LMR9gT93YE7W+9gyorBwVICfMh7o+1
PUxviNZC066+XONuMBLyZlogdKgYNZwapToNxbyi8Jn+3p+4QJR/yqn5rQf3s2LPGQaXJ7yTYX7o
5/r+OK4FEdeKNo/c+GcoL2YKqHZ0Yo4H8FyTDZxgEwRD3hE5CT04mV6sDTuGBPAUtna6lY+9ugCZ
5tEdV4hRKSzMzyjtpbA4wo8jgqNTpYbqgoIVWx+eWlNezUp9UFUycxkj5pGF8UlQ+k95f+fz+afW
iAP4OY+r3QNXHPM/W/lzm8o6morq1PAStHJiaC3OCHc+ybR497h7Q1PN36yGPSmCG9Wiem1kNHnH
Z+ssftRSZx2aFgogk7deye6De5FGFhs0no/zqD3sbM7wV7C5j73MmCQuioBd5prlm17a8Qr9zHdG
xgXSqFSrpznsOmTJZPB6LV12RNrABHT+r2af14gR9zo5auF1rS7OYmwsdNqFl4wzCatXtNh9hF/8
NZj7n4PR/grc++3mFXOysnATrPtVHXifaW1hT13mR6+qXnr+c2jogFa5c9nLMe0d553jlR38v895
sh7r47e1oPb0h+NaCfN8rPMv0CGB9DTx1PYDJuadYAK0HIf3cv+P7DV3uActQKnuQsj6u0vmozEK
VKc2Th+/0sNytBDOC7AQy4L/MTv3rCa0UDWGCl/oCpgBVRhW8I3mB2nF+3Hx77nHttZ/EsR8Lvz1
Hc0vt6hGWSmdP+HQQRMqnmisc2/5SPOi0p0tnjQ39aoeotP/qxtDmU2D+t54VAzWB6AiaMcPI+ju
eB5zc79u8X9f9NqmlH9tIc6ME2KSN8/bg1CO3dVbjJMajw1RNQ+k9bIsEM1t7t8xLphDuXxpnkoJ
PQHYMiAPB1Qy4/1uotZ3BK5D2KQmPzpmnyGgSQemV0aEESkSGd580yIboUlmw/i5chNiwD7TuCFD
y9lPNRjVsotw29TP3WP6p6fpy2v8JOfKS8d2hHqqwSoX62Ye8w9yIRngB+Gn7ZG49fJcCs58V8Pm
aBc5AuaBJeaupA6C5gfrXxGTo3ILpp6YzP1KDc8Ybz70N7j7nWtV154boCiajxKdXyiIwQ6Pufuq
KzSGU5+OozouVdN+CHLJJxOiyr7/9MHoEdCVtXk27kTHDujx3+/PDhn1jGE9zsSsyFPapppTaRD6
23XoLKXBeODKHtCaCZyyCsKcxBYbx9IkR+0wkTkE3Jujc+57Sg2o9nk9BjsKvIKTuIBxXqhG6I5v
hmnnWVCUAbNBoWAfHcY8sUHLdXzw5qIxgen2sz2340mTx6tVPnflLx7Jf4Vi2jSF/TLrmAmLASGC
1z3qKKaZtMYYyidxWig6c0Ww1lFsjx+9gh+x7TcCKiTkjvomerd8qaX31pQoqgNGL1sbyWL08tAw
YYosKKd+sHkcT1vpvXkYETlOOBb7nPxtqu4+SROhK0pnk+F8JPKJGOZGvo99+RlodPSCdIdYwwpG
V2zZxNp8Q48LE6ZehRdLMAh6PVDrDtzDhbrXRSMraoEnyEC5LSwbsmOH6ZpnhOgDum8P8yYw3zIs
EMhr8zDq09nP1+68bsAt5F4kFIjstOYA4DhC/hVVfsI7+20hrc5BthIaPogv4hIaa1twz7Ih7MB/
16z9YcTSV1eiikDVEMSN/WmxNu2EINnF4vluWsqMA5cJg9u+Paa3nVKub0gzGL58B2Gc4V0F2hfs
MgchsnX1w9x7dABi23kUuzmuXVQ9jf2+5oN+kdWvvDcfN93jAdp11IAMl8A3X1PhYdnheJ8dHe02
EAjt3mPAuQL+6YYWHr4Va8Ix714C/4yUUbSoIkn8Do6VA6DQkABDUbI5LYl05AE412X+rG6lydVJ
Y8V3021fLG1HGb3cueb1tK4BJ4ssT4Xlfh+m4tHgDF5QyV3WQvwAaVhZAf3v+gGTapjyTy6pAeYq
fM6Z/KvGAz7jb5nu4u8pIGZFYPnjhj2PLli1tBinmkCENRo8EnBPYjW+jTTncJ8XFVQeAWjlOods
837G1dSLbjiPTc/pVGaeeTy2cO6D197oJIDHgsxchmj16t8m32Cp0RZaAEyWIKtXvdl0DJIbZSPd
dSgumuP80ShkDAuyr6Jy0H9jk9xCNRkEgelnds8fWBnTVXD8c3P4a0CkPLFYVW5fddixO+SIxnvb
z/OHp41FauTtUwuiEq+T/6e0e1xfxftdjhyidKSPDF3ZBlGelEQ0sHwiqnXQVk4yW2xImWnBzq3X
nRHlhubF+an0RB8fZinSsS5SqzR+/Pc7OSLUqNEh320rf5x74wcFGW42OJMdTlLHErtpbF3+mkHZ
mjUt3aWsUA3t/g9nWVasZoTZMZB8Eviw3qTzexuAJNz+5g1bQhu7is1zr/v9Q2VoNyBsjC6kw0T0
IAKkDTQD0W0C1x2sBiD6kASIxi66Z6Og20bWM4+tp2c5LU+V3K0EFW0btdyr+gAoKFr24ekAvVB2
F/f18pO06SkhOL9MaNFEJODHlumuiQLcDqHrc6Q7fraM9XNez4zuO7MW+KXAqpPWCuY+r54dz3hy
TSazsR+M0Km4NTY5gz1OT1gd8aLiXRwRAQAjcyZzrlC21qT8SPtk3ZnWlwGPD/1cIc7bgi+K2QVL
iIHD5R643DwL68HARJMEy/o4m2glAbBIRUOsxlOau/vEOJ5/r7rPw5hfV29qUPjOT93ePxtOdaHH
gpL5k0dOujsbkZ6PL9NSARy4TH79op+F27LtmlilcdQUTXtB5/4o9+pRK1w6VuqI2P6TNMSNU/Ck
2V0QTm7ZAs2B4rduyhzzQxRc5cI/8KkTGWAyd3joxjUAViBQMPLNOUvLrSNhLkVkbe3zUBEX3GDj
ibb/XpkJGmv0Vyy/NvKK2SowQmjaQzN/YnPeiLIZ98Qr64+lldpp0QLmCnfA3dFRlEcpe9avy8Mq
fYs3buHrB/NyV30JORzFA1EbCA9XEC/kJkXUz9Sg95WRkVimIlbYD/ARgmxZoPdFwG16XroTXxmZ
YJUKJTZTiypP86Hfjb1WrNMIphdiybaGSbbNZ0ZPWzxZgfqNwuhvXuCJKYDaIxj+bPZUHRl0IoR5
PV0sDRuIMMuM7lufia0i0AZ7c7xVXzAefPgej4+3zmjgsYdY4xxhpXnxvQmBIE9nODi4bAynzDBH
jq8GRSGt8s5WZ9XXfeFvbI+CT4COxM3cINVmhoMdeTH1q2Hf7M98iGS4i3lIO2u5zt7+JNbZ4uvY
8vg+wPXShlvIWwMOIMRo+t4NUsWLOG69L5rQ3owG52fnJTqn5UFbylyjnPWHFWyezE6KHQ1sGJr/
7/D0AfAFh6KFqlPTnCt5XlOshAdljcHmVGufbgvRhQrCp2rt+Ovw2mcamzVIuX+zGgX7i3htC4BG
qXw62ROiQMDgDV+b/lCVHPm5gTi8Lrtnc0VwJbtqTxzQlQkcKsIrFOBnvuvWal6YYsH6EM0OMsDe
6dtzyTYxM8kASA0qwZsDOu6ifxq2/qQkQqJ1gMNoCshKx8ckIEbmRxvwfUF9hHEanYeUyyN9mn/t
XpppFeiXbuUvKOHxs6Vbbphnnkjd7fGZxtu2DoCZXVzZTpZjw6g3UEFkD6wKFpz0kP/WkOsla+28
9461PcAmzJGp+z+GDl7arAC8x/0uIrTMjplGl5GzyZ9H235vSZZI+3sExNY2SD8N5GumyTwLGxSt
ev59oeqx3vBX7nqeR3qlinQk9ivkVGSWznFjjO3+ttr/xBzAGlg3F3F4SJTkFN2Ty5gbeREMEvZD
mFeHmro/G5Gvt/GBir7iSc7lb4ppk82t4e5Av8h+MPYtEcxh2Vq6X+yuzCvz8a908MSspnCu//2C
aeqDzggnW4Ax4ZkwtahgON0RZ+Ev/vnIqc/0G+9D8kVkXpRRVjx2ZZHQdASko+2/6VPu0bbXQQrP
w3291t88aZ9UbNy/TntjsOgOmKdO8tpxqB8te4OJRybhg2AY2asBW9k4Zo3hTSgYGSGqFmrWrIaT
hhnGowwwO+Sr33NxWlOd1sboPHbin4bQL7aBYzhNiiet1j+soOKwp/YoHOZ8jEto3DPSss+1xcJA
PoWBMGKtEcZvb+asa9CDT4Y2q8QjzRctrPkoaI6q9RwiJ2AanXuiQ+DgmEt1K2pQP8TOfXYZdM0/
kcD9M/cHcdqJC4cSHy4kJ1AbJBGQafOJ2UJhIymzXAsaXNc2g06bV0m7akTJlkAi3bh8FijCtmbC
pFSW/7jNQPFR9sTd/6JQSdINRBVElj7moZq/auTOm7fHiJrtK4bStpD5U543O+4QF92BB0PAyCaQ
oR5myE8EQdL+zM8IOt4hVMKvtSf4QsqyxtVKjpnSViOnEG3B0GWZP1ULD97Zvsxyn3tbRxwcU+GJ
UYeOjaw0hg9Cnvt0m3GADpW6NGPZJmNTfBiug0YaLPg5b5d7o2u4gZI9LgZYpFyg6/SF0EBHQ51Q
VCNLk5iLyJbNKTCm/VyNrmSscRHkbMLK9vurJWza7IWAprNhO5LJd7+hEVovM4u2tTgoVpspD/E+
rokx20ta+NoXZkbzVG0rXRVye8J9wXw5NMxa9n6uJwPZMrViyW6klOGs3EzyZWEdq6zNTbZKw9EA
04kxv24P91E141miw/nm8/pZBDAQp1IjWvb6f4ca6DEyKflpNC1W06ggivDASr96mlb54h5eqopW
fWI4QMop3LNzTOdtgumXJttgUzhBkgNdEaXeXQyeEgfPZ6Lf+1kLE9EPsitwIKdbIdmL7ok9nla7
YdgZ5FiZ9kB1aecWT9MOlwreiYuNhI9O+9Me9ZqJjd2C1LuT7CHYp4LFqmzNJpuN7h3ZL2Nx9+kq
9KG4AAEnqS1Ij6Gw4rJUT4z9DCdNh3Vc4/ivmttkNCzE0LQadbpEiCDXbzk9BQxk2HYdSOosPti7
Kf3yIPexEeep18DfDgd/boaORb5o4oaw/3DMuQwJNjrPwDXj2Z5/uVOPDq3+6o+NS+7uXLE8uz51
7Xye+vbVsvQtKXQH+Jz58oACaGoVhNpCVScCUnYFVdKeK1Gi9hpqA8xCyI+xCni6wrtv5li7iBwM
CzcqGMVOwuDK7y3LP1l5Lfm94OoudWzixCNmSK5R63XfajKMYjUjnC4h7Ygd4Vsm4o4ffVXuaVUV
VVQv8ivw9jXFQM0+Knu+wdl9QPEDE2XjzSGK/Kdqjuu+bfvV1rQPdbTTN5JibtW2kMJ0KDYTr8wf
Zp5+E4ffbRhYRzA4gK178z4ySSZaL+prwZo/Nq6It9wyY39b5cPY6Dfyl5y3dUmmrS/RZXCnzVC0
qbIbip/bQdx02j1JmtGHxk/L0iCwZYXu8aYcqQ8Sy4PGTxQNi7rCJAZNYD6UZgdJhyEiMoMLcPX4
JmdRPI0EgmG7aT8cQ+YnM8cxVMvGS/ryLtyofeeiMEO2oR+AclQk9OR2/mV42pujV+hsMWheeru5
AIa9dWZdfchifB6VYX7wvsmk37wSs7Bh0lYNcurCTEC+isjdakHdCNl449SASW5jf/nf/5xN922E
skoBPLqad1INF8Lt+os/2FS17c5vMbnWDWXpNkw/5k5rYi23fuseP08fk2FoZTSutg/a9kMgJWfK
nvFZGvbJNdv2RtrfO6HUCGWO/XdruFi47Oq2TsPZl9V+qQNNPho1C5Ku61uGV5BzoLwzfQv+Xa0G
zcH6BvqdX4gTNbKRDz3apxV4cM0fCKFtuQ+07rWorOe+MdXjRoYgJ13rnjHC494GhTgbdmO/rndc
C2Gwk1TjYb8S4P1P0Yl5d1s1cdUOyBwh2laru+dL/v8v9vqtNG1W9NH7HPfCvwkCCHiCQJvzQPs2
0tCk93Exu9vVJoUAI9O0PLqasz8dFvXTKOC6Zx8wljpNJFhGOdMfsEzON0qGby6bOVqs6vMYHHJj
FpevQHnbZTGNAj1m/hPpk/GN0KHjedj1N6t33ThHz34y13Z8QCzjhDaX3DyU+Q1P0i9C8eNVt/UL
3jdKESppncbSupK10V4x9bXXUSMPtS6PI863Yky44u6gPotlS5yYZntvlY3ohwhvuGQqTSmqri+y
mZm3WZTZrLc1O4ifuE53uQ/hIv8WsJ4bjvv/Y+7MluNGsi37RbjtcDim15jnCI4i+QKTSArzPOPr
e4HKMkupqrPsvnWaZRhJUQoyAnD3c87ea1swZQSbrCeeRzakhcuBBH1P/r3AlViN/OWpdqeLEiQJ
+T6K1yLow0sQCJfuHdNg6Er6LizqnSHcZhul5U/uQX9JDnu1oaI+VcSNHeOS7J+WMcKh1lV9y81p
UwuOQXpkDTumQvRGpfbmc6u/kq7N6YV/PcYdwDuVvfc2y1iFObkYOJTEfffkpi0LrOfvwipE82Xr
r+h7u1WgHcn2Dha55ZRbKMhs+46sNngz+2VMubWM9MSmok24hUAbRG3hLidvGlcpP0/Ai8exvDc3
BlPkVR0MR6RW1koOnrYZax9JuH0UvUO9UTanpLBe0oZ+EQfgFttWXixKlIo7LxyY2oMJKXPjDWvO
rZ59XxalTc5tgjAw2BU4gowuNZH0hLfJCKeN6jR/h5QWfUxfQNeSFKwpbYtl2iB14FLLac89MdiZ
jjLQv+ERYV0prQcRjN2+w3R5kVXyDoUp3JtwVJjlQAVQBkV1NKFL6scWVd7Ize5yWLtgJf3WRuaj
ol+OUMoEoDM/fH00GniwhgwxhJaXu7ncYh6A8SBW0YInig+9ZWTHpnH3sKSs1QxQW0smGWnR+Ft0
AskGnXeDPCHbei24HcaWjPSoph1cQ17LsQbn2rLM2ITNfJZIjHF5qXOr+PVAUCCmADf2t1ylLP+O
e7RofV0k4vSdnXgvHNDtM9b5fVuCRQcUJGhUCXHw2vatHDRnHaadfqhHg8mu60R0ZbHeOjHsJTkP
XvoJsdTYh8y//b2gXcFMT2e5asZ7J6Zhog9VdZIm3nNAdMLUDj5imcVkdhwj+pg+W8N51sv2NN/I
4oYOvCxz/5hSBwtlMZztyYLB5nS0qpS+RtbvlD1909DlLdn4jCUA9GfloIlkdPHg4E9cQwkD9GaQ
E+V49JcQsl3iJOp3RozTxNO68I7D6d5NnUNG52LPDHW4a+AhLPsmQiybZArXGc2Biqi49SzFrMPy
FVyLgQq4pJ7VIzJsfXSgYqdC9uYurKMl1ZoT+SP9sMc5HHmhxrLcu177AGZxS/sN3wyDrmUUm/WC
DTmHwejdxo6ynQRlZuPlQelle8AWuPQSnTscMUXbd2Ljg0cE6VGXO48Gz7rnSl/CNc5XPqP2tWio
VEHe3JOFjQg2i3c0Ma9ksm4zl76N0gBTBPUdxdBPcs5wUjGXc8tkw52Nbgf/LMtZtUgEDvoxn+l9
LVpC2TdvtErqe1N258zIxBpADruhIcMlPqjPwuowSphGv3DLe60Ij7rFyDg/EwBRraaKGDeKo2rR
satLLKSV14HHslB66SjJqCs17kkN+43UPx0l7BUOO1zPGUiQueQeO7S1oaoHXBLjPDV+ti20XagE
/LXJxF7mBmK1VCSzMqPYJKXT3Sz9ZxchbY77A3iMdTar06bItPYcSNI1f2NGOdLELMZd6aF674rX
gizouXOFfQHhxCpphzXZq0+xL+pD7Hn7JOSnbmWMekLzjhX+yoXTRdGWI2UCkUA9cz8LTrKekYXb
XsXuCm8CvXgO7dpDQD43XSDyNCwjXQ86K1mQ0gJH+rlqKtM+ieGow2I7+ZVH1BecENNWw2eqkLAH
pv3ShgShV7brP8gaO05kE+oOztTa9TSWIsWAZgqZMxn4E5GNWXd2TyShkWG51uKUVTySeBLnT78e
9LBNwAxhHrUmjX5WiIfeMxDqSMfzt7FNUUdULgGt/q63u7tC69JjHJXOzW7N9yl1/GORZSCuhH7E
nTke5RRjBs/LZz+h9aXqONup3LIXpXOq64yGyZTv/JC5nvTHH6aIV33jpI9UNBghK3xwZua0qFlr
F+fGNK47mVpIi9vnaBLG0WwntiOPabrSuJWqaK/BHt1Cw0wW+EOxX+reg5GVSK7jLpIb0EBijqGG
J6ZN8dKtkIRWKGVWPsU0J5VhlTS+AvNJrRmrG4Bpf4NC2z4lLqpLE7jIKh4yGDikXmyY874nuRcf
pgwiHMFs/BlS2U5UW6FsBm0pJ3zVvtqGHj61nbds4PO++lOGUKE7T3VGMo9JbJ2q8pDlRGwGPN+b
UKsZ19u8dWnpDywcxntVM1C2R/9kDP2hG+XEECWIeGuMxYDpIZb53rUVTguKiZKlfYF4/Yiv6IeL
A2mhj/37/P/Y+euudes15MPXGW8N8YB2s4XIEom7FnMqTLhcFzVESHwK8YOroiPH79MY2mJfBTbn
2mnOiTc8XgVcKb3XOZuR7ORlnPjvLRL0qKK3EBkHLyNriQ3kyCoY2w8xu/tCb5CKoLD+bNgblxpw
hwWZ4FvlpPciHvyjH3dbUITDqqqRjEco/Be0nBayzn8CSZ1ODL4xR3bU4rid5s6vVbmYTNHeuF5/
GccWr7lOhwhOHJY09Z3yBVhj6D93fqwtC8uXi7gm5SJt0QxE2YNkosc9yFBAYdVjaFmeaOQWaJoX
RF40vjmtC5fVuw9ctYh6885Da2iNP0udlW/KZkzQQA/ZM+/7NrvUWpKceg5iiKW8BnuIwD/W9R8p
Xm9IXO4WseFGZ8dI6vLRcWu17KH0ERV/7YzilbSkN0s8J4bgrKd5+Jotf9eMKl5D3r/jvP0+56jv
Jjek8u9DgYtTYwwbnrwYFnk5cADqNKkvXIhq+TQ3IELruZo6iTdW3KvyVSSoz/V8xvbQLaQJ7xr3
pAq8SSa0HGJ5pbBOX7q29GCH6RussRSbg+4tOm3YoYzkbbLY4p0d4EM4hLAf0c4jjclCRrdGJRe9
lp41EEZ7H1ylb0Y0aPIBSirNbFH+7Dv1ELne1usS/DL2mZX7KctJIVdBRuO3Efed8O9B44eAXMgI
RHnGIABnt63TtzDv0knT1spMfjSwDRejOwuH1XPZR49Mr0g+cnYpLEBIp5SK7TMl/MPU1eGsKqSe
MgyMWo5x5pjMXtMPL/3Ali+N5lADIKkLVN+dBxYWGe7OMbx2P4ZMZdI0uNa69d0d000kh33nuGdf
1+iip+bVlnCfOKqsaMAOkfeD8hL/VdMV6BzzD46xn2HXMLRq12ZFMzdqrGe7S6H+gF30SiYkLsd8
D5PIwpTjRvW1t+K8/da3+qnxODOhhSZ1aVzQRn53s2BbtrHJCWNce4FxKLtOOxu98ZqZ08nKS2Iv
tWOtxWDfevVOdsWLZoRIX/wTmzoQM3gLkMy0V5E3+yoL7uRoffgRAh+t/dbU9jf4VlttCt6AY3y3
XDTuoxlRV0M9adKrMV1n7fQCkux2ojt3mXVAOS8ZWu1Z23hMzPSKzg3zJLIAgM3YeAKzMpBGMkCE
/L+fUn/f0N43h3GleyXjxZxjYTJtBd4HPCgZxJls/DEiwo5CzjuDUaQrx34iNB5zLbPGlQ78IC/T
+iDK6sJNp69zrb0LZDqszdxiP600cdRzJCp4hPStwXTsWESDvnWm0VzRqKb+FXjiAJF4B4J7F2Xa
lRferW5V1FTIJEBgvuJUUpd5ssH7z8x+drI4bhF8R8v60HXhZxdE6aPmDN+MGlnYWOTRlUw5ucL/
xFLnZjltEtBTs8pNC4TY5eFaH0Ztb5rZD0sRcs2hiAGhXy3NbrR/FJBcJKWAMwzaBzvYPjSvqhy7
C9E+p5ad3fHcC8pFKqlgx+/+GoOuWHcOiYMMdJCdp0jy8/ana9fn1IjbfTmUalObHNRyn4MuOkRr
1Zj6C+xiDq0AwjQgi+bovSRAIDKmeR7huAuPK3+VheUnbmlK1jb48NLXLk4uKrGiYx6Y25BOGBQG
s2cJQPIDfoggOYOVJUkdwJe+/8xRVFIiAW5xRbNuWlptjvB/dOSELUyVeysZmxfhIGzn3N2MxSHO
MAt2UfBiRcGnrpBp2ZYOGHEYN7kujo3bYaXLrW1dVBRMXvM0Oda9rJHZjRCpFVMrYm1ypCl2NB0M
J81XeiDpLUfZxkt7HMgh4mkoqtcpE3urpjkAU2dEXpAW1bM+xcaPVNHfsbtD48AGrAQADrAFmETH
8FtGLBFCj+rkTMVD2EqQHt3VpM4YhQFTruwo8LgAgC2/aLVbn5MSUWZm6HdfD5rbtofIQfiY0GT8
9TXMUM6Wip25TJkrDlMSgV6mjWJVtJW41hN1xtQkF1NP+7NZHANfgLqLXX9fsJ322uhth0Y/gPYR
y9pqn/opcLcyr+hxI3L2VSQfBzvP782kODSD8r+VKUi1yPbmkovvsgsz5Vp017VlyV01iurcdx+k
iEUXOidLk0YgZotOUvWqNxHV7SbFA0VraYHvIzx6WF6PcT95PhwFFCp2b9C3YZRpJazwXhfUG9TZ
H560y41msDAyAdiWbmYdiYqKKIKxQOqw6B9ksmSaX4zo4qsoNzc0ariySlWtS07IWzf3cVRO1z5D
utRXOGKMrl56gWiPleyrU23Bo3fwmDxOTkw3n+LnnbkjhrCi/0nRDYlQ2S8Tjg9OHnZ8Y0qB+1iY
zR4Jl36JMZKvKmzA/LsoDOuKq6aUihjEJnpGUtYwx/KzQ+g30V5oLWMt3EsXBz2qHAf3SGzEExFw
9l2tMmdmTKPyZeeeY+H++loRuz1nFy41ZhGbkqvq2kVae/36KKrt1zh2H00Q5mukfOI6JeSJLnJ+
jLjsizNXy3T9ekiUOZ3hyS2d+dtwxHMSrXLtoNwi3bsuG41rFlgtdbM+huhYF2nkJk94N+xzYuTf
v/5waMbx5tj94evPlMjZyyJUs4V+MgmSo6NQ5RyvVGSdB19Z56a301WbxFct8IGtjpp7mU0jl9xL
8JWAxhG4hi7MmtxLQ3lBwyEblnUqqKWModyMNB+XZsLgHcV5618z+Phff2rmLo6RwLkjkHzP8Ck/
+TVAsiLnG3QnLA5ebuWHCmPTBP8VHJYPFs7i5esg/S5wampMRtClHXv7moRpwr0RpWtNDehIy3A6
ccWOJwh+9m7S86PI4urY6jjnNVIgWcgL5/T1MBVWRmtg2viJ+2y3pFPSv3fKfSuYajYCy0EkzK1O
9x2VQYohZWzkqVQmbg4t3ZteacaHrpDfgriELxeVnGUc72BFzG1J8Tl9PaSl+NdHnm+c9LqayzS/
XDOHYUTfn2jnqlPH5O7XA+LHvz6dbjlmspNOZDntcsUZJWKUBkcxQqEwf5eya6iO3HfodFrz9PVQ
DXjUyZwaN4Hr0kH4+qJNMVkWA1Y07mSHH3afkv+z8gz+9QlEOhqc5MhbjOhbh0WmTxbDhfjYIIK+
E90lY0K2dDPe37xCPqS5pUGHWms3Zpu951AXting7ZXy/RpNl9tc6tYYVsD06WBD0Cixqq8wybfY
NtoGAlV6rbw62EjkCksGqpQwfgVCMtHx9aFrx2Y37Ac3Hpe96TPjiiI6AFm3Fak5M1mgeoEwzrap
dN1T39P+Eg79tMqS4wlxK1Vk+ci6261E3dM3pc4OC8YewKLKDfEsxTIJ82GVTg2iqtoeaRn4hC+U
tGpcIq7mRtw6QIOz0QnX4U3167XZ4a1Dt3usFS5TnNoZu0ujDtoAInCcLO+IrysCiKmyM42xAb+B
19GxylhdJhvTnO6mtyKU+bqqC/tu9OiOmPkIBmTg4M8iV8/07vhkW3QwCBlrvvkNSpuGCL9Xd8C/
gPNWfbcz4xFFjnsuJF6jOAmOlZbrP92sWZUj3VYu2H0fsWrBTX32uo5NuaCclRgi2l77hERy1qSW
vSeF8Qo7Rbzls39f+H3ywkvsLppUctHTpKQGG7LVHBq+tLymuyeUHixVY5TXUid9x298MjOslgn8
aMMUUdk96j7jmPWuxIrgjRc/Ak7h50rd5fz6q6S38yf61jbtOsxNdk1HRSX2u+Vo3bsEF1GgZgJo
bB17Ew0rCC3Y1fTrHgxzgm9igFo2nPB7PRUNUhVdPY8552WKC/u+9Ox8zfC0ukYjiqM8pYMezJzM
nvdnTyZTtVdhBrdSwNJQsX+MtPA5gGN/S8P01piBfhTtMN3CGBSU7IdzJZzphopsunnItpeKhJ9N
FmCZSEHYbBK857cs9LGu5QhfKmYAVELzd3+kXe1shhSpnVkiMV3EsKYWEkr93sJCevt6KP3JXQOE
RMAdxTfdtC2cBVNGU5JAkInkpr++NsmHBhsvLRn3DE3BuLXzQwezgkIXCnsDzuzX1xjqvbMWBUu3
BvuCrk/dWCaDc+vpOxan5hwwtcpZthhFItwlP4O0pwoVKVDyUds286yv7Z3qVib9wKLg/GzlWN8g
Y6BoyU3m16Zb3wqzPScoG45fn309pC5demfSmTQEqYtuZVzFsdbcOgRT19hhT+MTMyvb29dH2ojM
Ie5xYk0kzJdN05/kVHW3qQmK/Ti/InrndzciZxzajZC9qtT4sBk+btlGcJhjlOceNYpizUmiu6HM
7W9ADrQ1c2RODU52MXFK3JoMS/wYwbQosIcgNLcDqhLoHkfjoVTTQ9K2ODobFZ06rf3r4evTeYp3
MqSBfEH6YlkwHz9l88PXR/YI+T9t/Hol0JFDnnbmFY4DmV2jZh+KIjz9+hCdLAW3wzkicht9Z/bW
oQ+b4PT1UHXyr48wBfNRP3B07LKDPn8W0oc4DUDGf33UGQrDBsXJCpE9c/8Jry8kqTBa8bva2yHS
rnBcuqPlzxOcPtuVEkNqM8Qd6BK+Xs8PX5/mcfWQ+l68rXmtN7zyH7mD8reAZjBZgC05mz90jVZc
8HpoKw6IeBbxMp7racjOXx91DPq3nPVevz7zcd0t27jRMMx2+dlLzfyMMzDAeB+oV0bOzrZJY0rj
BklqqgsxM+V5MHP910fNWN/7MvUYEClU3Qn+o2BIl2AzvI0J/4eAi/Yt9Zzo4MpwpFCAwPCV5fRX
qNRvgUnv/68sq91/SKn6LdRq+5nPWVD1n1FWv33T+WHz+Oc3/H+YdUU61f/5V57Uv2ddTZ/Vj+9h
9P23qCv+yq+oK1MQTeXahpBSWcKlpfOvqCul/ofMKvTfhkFsofr6k7+irpT+P64wLcO11F9/UP8K
uiIDy3Bha5D7LgjpM3TjfxN0Zcxxor+iyuYIL1ua/CsGo1fHNAmH4+f7PeZqbKvBlnOl7pDNs/JC
Z2MYIzzFlKJP4b+ocuYfemc1IP5g3QV1zxIWXYuqZNXpKYQ1YjZWiYD/H2h4HqKiPEzNycixCGhQ
o0oaAmvAQbvGtIJVMjrtmklk1WnRTTA3PVAqw26wzANcteG/5M39kb08/3KSgY6j6zaJ6Rbyu99/
uSlL4DfBO8f8ab/a5XgJUDaSDHppHOu7VO0DU7RnL2fnlJX9Dr+QLjBuF6N9xUz4+bdL4q875u+R
Ygbv8t9facMks4wrwDUh7zhkO/2ROhiJpIHGGGdrrYxecrt+rZ38LkSti5W2RReww9q8hV+G/Gno
g0NADkYedWdkEj9Je4pWOC9+gN7BA4fa36WERh9QsZ1Fgc1QB49iQ2CfhVcjdD70wPmGQYNUYAu2
huKoNMXrXMgWaTSsndBs7rTJwQkTatveSv5LuOqf0WmmFFzO/K6C31Vaco4n/Vu+IvJkA8Uc9axO
YNlR9r7aKvFsjfCq07CZuWWeccSj+c8v8L+9vvOz0tR3EL+bli7mIOi/PWs0JjMglBlZrTt3UUBL
ObLA0k5ltfznJ/o9N9s2+PW4Z8FOCwTnFpGVvz+RnScIQ81GMCDrdoxoynWvhYgjUPYL6InM9gZv
/b9+SpNQO8GzWeTIqj+uHXpMZqO3OTHUpJYdtbGCzNjYd26Kgal2aSANJFr+l9fzj6Tnr98T8a9j
KkIgXV7UOc7xby+oXhhuH/aM/wxFvZZ4h5w5PWqNY18kJAsN19yatr4OBiNH/PBrh2Ht/88JfP/h
GrIMy3L4leGrCvnHumQjzAJOmWETTCkrimHYjZxroizG9hYZT7ml4dPN/kvG6n96UsWyC7ZC6bq0
/rhwNW/w6OBGyJkTDATykQbjEdnPKuvU69AhY50UDcx/fmt1ycv4txV4vpwAywvbEqRfKv3PoEEX
2aUR1/G4tlT5poX+pfLlJQ8hOOBsjld12r+jfDs5ehKv6O1Z2i6dvYP//FP8h5vHFpYgW5ZgRcH9
8/t7TT3k2bWV8F6HSFYwyCHU4/rKw89/fp7fk4m/rimbJ3IIXbZdg+Xh9+dxZBOJCT7wmgbwskhw
1REMojrgp/YdjggkM8AC5Pd/flJT/dtrrPiPFViyMBDl/eel7KN/HwMFOChUOBydPLjzNY3ZKlJx
i9wx3cRa1+n2Xg/gzAzZB1dksARfWy7yEKJeescrPqz8uDDgWzBbcr2ntIqoOVH9p12GnTx5kmlw
zmIi0dCQ7joIZOQ10VzHg7SYNPFkfe9a41abzCxoen3ohbzBxlyEsbYd4kc4Be+VHr/CRZ6xtS8k
9rwNUXx15kFN/OiXZr+wU7RlRoGAvhtWA1OLOnFm+wQCwiTRvxPUfVbUKpnhP0f18BOrC/VVnt6g
va6c+D1g3x2I1HOd8EVqydWNw7ty8C5FX+2IodJ09LlJA69f3BMl++iJ8UD3YpfTENL8iAZHdVHh
dBGTc7X5N5aTrB9mD1/oIb8oCQQKTq3j73Vp04DyL6py0SbY1blQ6REwHdJ6cm7lY48YbQUL3saW
XkE3VOUP5bTmQQ0aER4RKJImug1lgI2qx1gFTLEC8UyJAvxXlqF+DLzJQz6KuzTxkCWWxVPYl+0J
99XdgNP9GBrOUgosvjJmGqwcRjS534anUggSdAzzZ29crLQA268Vb33NHLjheLCsPX+fB13yUKhn
T7Gxmj1FemMB83GNGrGg9zOmteYAkl3abk6LE3C74YEEYlmEYWb4KS4jCIMwWwz6CpixAoWtuTdX
grztRX4m4g5WUYQCrba8p7jfz1i9VSNkte6F9qAa2Z9yD7lth8cniogf0pgeHsxCe7H9dms2EFGw
ZhNm4xIjlvcFvpvQ3+BPzRbzdAe1pbfz3WvnByS/xda9LaDxaeS27yRlcshJbGGaXXubwBTzKxPc
5yGmLZPh2CRT+M3wyhfX8u/iUq7FMITbNiBgYlDg9SOxInLxvnD7B0M+MVdpHjQL0Xvw4SONXhqu
gGYhYTxOajyYmSG2ws0grRmJOAZhjoyeASgo0MxFBlZ21s8S1PYoKEvRm0fvBcELLfYSPIdudw1p
TArpoelpL5odPbca2aiTa1orXTPKVerZW+kT2p6FxVPmjh8YGJ7jCuYCQB58mhAW6MLxDhvbJIQZ
D43UX9TKbnZMHBAMdv0BuQUwBcMkB1no393G9DcCF+yW5f3KdLWIjDuaH8j8IJ9VgWVuSwCAm4ST
Dv3VgOlVLaZdnjBFZJhbrnW36pFFEjMwctlhoRrXarw4BuJu1tvxHEr8cm04vGaFvKfdAjkyQlrr
5SB2BYrETZk5GtcsGkeaq9vcLosdMp32gPnHAqwf3sWObh0zL76NmCK2nehxRvTIKnBiZycdIGY2
Ts0ZuWDMBVrCVvL1V1LROGXuZRe+iBpBXpVXcqup6nXMmmUCLYqmslgKE9VYc+6bKjx0XfeJXQQQ
cl2/6X0PkVgv2l0tg249Re6MB0NATcfn3kVVsIC/9UES0/esNq7puDT4iZk+oGJqE//14iRyWteM
Uye/gU5Pc2GRlMj1YvEeQJUkz8Zf5y6NrwbmipDNhQgYk5FfACendZalN/wELphi/DHvE4tpjdSO
fsOyLKBlL8IoAzqu4ZaK/HxrCbqRTUH2B3NPhoDam10kN6ePPeiUqIv6GM21WTV711pD/X0Z0uQ8
ZvTCvJcswE8aeTbzAr2lZBlf8kJHH4Ka/VDX7vg4htemRoraaTqNzq71UO3Dn0CnBnhQOdtQL39k
Q/Szq4voVgWzKKd+C96UlHe+f+G667AqF49NhOoc/6nnHmUKdK9x5LgVVrUliRw7yMBPFagIAQ2G
wrPPqnVvpQIjP2u+nyV4gkQx7EsNVFxVNG/8QNk+DjOb0S+sXkvYxL2RncvMZygXphHYa58yYZk4
Vn4dA9Ncah6+/65HWzQNCZBsxlXgtghoCRDsjZN270pN20XMUP22ENsOBNZRjhRoI40ufC2bHgCr
ZzBTISiUTM9vWRl0TIN0f91CwiMioR+RryFqjQ3nWfrNpnf0b57ugB1iuVvYiZiWdlVhPZb2Z+um
RyyzTyPBGtD2fVCLFRkmFuom0h24AhaBixzGS3octbGdgAmgwaXc0DhKSc6ElmcKz/qieW/D+jzI
DyM0GnIE8g3N0HfbYFIcNN2l9dObHzZy5aXTPZRLEBceWLbgIU60D8bYSz3TkkvWP5QwV9YTmAv4
lMVRMYjZOEH3OAazojWxv9UJTJU8shDYGd/LcVKz/fwbDAeXZME0WZopMp4yKZnGRepGc3kxGQ+0
rYbTUCJ3Cg1q5Nr2RkL8WL/JZ4L23LMpMP8Mar7bV/Wbqt2j3tRPhq4XXCarWoEr6iPrDuflmakQ
qIvE/yicrTbK7Vhq4j715KuN6BwnDux1107uwG0TPhBVayKhQHywSy7o1883dE/LMIbX2+2UUR+p
Mn7EybSeTrg3BBDJ6Ifllv3B8N09hL5l7zDbqBOLS0aMn0GfwqmBhbas8bZgCZF43Xxz98+nNOPf
Tt9oWTkA64omoVL2n3WVa7vI4/ygYfOByNMSgJZYTbchgRJ8gIesOW67FGcA54tB84eDVnAOmpuJ
OGPGUz8C1MfSAaPG4RZg742Srtk1RTsyzLbmY0p2cjT8T7J+mdqsfmjT4AfqxbXrFfcNs8UySJIL
89ZPayjiQ0tGgG/b36c2NTZJAtHJzrVh5TXlPrQr7VK+/Jdfn1jxPysBkxLAccEfSjhJ0pkP6X8r
uFq0riqugHAN4hPgOH4yKtqFW9vf8zT6AZlh2E8M470oT3d2V4LDY+tVFNKTUPq2ny22PkX5sqAz
vYjqjnTIOFm29GV9zXFxljhbr3B+Yilrt63ToC0xGOA3GIcd1G9XO9YPvFxIndwp29CXDU4DQQaL
HlDQSh/y7hhmGNMktKk1SQfzkTB2Flda9faBZMR42ZWliXdQQyqEUveht8f1lNPE7aVzmPB/YWgd
ylWT6tOBCmnvRVmB5HqDhEIsKxphi0kBkXZteQ2ynMGh5nvr4qrpdCsw7K7b2krv6VdhIMrhbsSY
KSu/DteNCnr6qZiqBiNlTKqiF52kkwUKg/gItAQVBtt9aHHEyTL/HMP6WdRdPx0Yq+Z74pB+WjYZ
1TFHiqFjMzInbXgQn7kQHfua3m4rkhGArVSrmPdhTYIvZ5dKnNIxVWhD1LHt6+eykMVa4jRka22I
CqB7vGFArlYjQnHG3bDLh+8qkHjX4HGvI+mW20iX+bYg62Zl4XFe9Bwfj1NIyLzvjYeAntYWq6ez
5HCfbKsZ4aRd2oEg4jzo33J08hct4bQg3JhoH6oML7SyOTILLCOaAtKv3LcKAH/dknIWF6vBp5oG
/M2QO+EmU0bSbMTo78F2JU9V9F7amIcmMrWGcbjJoG5XpYg+Mo3U0Sm3GybRSAsHA1kCCu1wCiFT
NMFb2ysaOir5NApFDUV3QMYMLXVsNMvMLF7ynjEMGmdsCClvkzVE3apLq5hYAubcAXRuYMJDBeZm
OALfqCfdueq8EEurdhqAUaO58WL3RyZDdagciy0+A47n9ezEsPIhFEO3ZAtKCTwJpEVMTkEcbYmj
6xJyFu/XqPD0beO3eyeadnbj+QeZad/1zMxOolADHmATDo/QhhPkkbekpqNZBKScATI9kGXQbcAo
c8TP/OHJmSE2MGwPpZYc+4DzIZ3V8IKmeVoVhXsoul577jGSdG6cnK3E4oVLSGaPCSnf4pp99tq3
FgNS64zk20qGK4MDuj9nMgw0uj/qBuf+EdcXFgfivipVNsfC6M+dT+0ZxDqCm8bWl5ycmr2hTT5a
K5v0p17d1RaTYYDn0cJNs4nAGvXeE2W4MHDnHrME1JiKRu+oVezwOsz5xAW0Qbz8ymXSts2EdmcU
8dGtpv5UBojGOKqDLfHrfqcx5KYpeTV627lFStugIMgvld1dmVXS79IqvLI2JDzPhYqQ6taF4NAP
L4dImMNv2ZfTd6/OnaMRqCOM2HYfR/LKehq1KSgPK0O1Ku+LZArOARv2pi4pGjt/TqgsdKCZ8dmM
qv4w9D/1Ic4YKKacfj02IoV91GumeFMM6Y/S8D4I7FomDaHnBYoAIiInWI8GroMQzuGmYHVahWyA
C5lCodDlcwlfWav7Twl+jo0fTGLaNp8JA5ktgdTFPve9FWCg2vDj59jsyS7KiXdsGlx1uiTtk9Jt
WUXFzk+Cx5D/qc2I8I2DlhM/pjrgA0jHALGarY4nDd9yNxWvxG3ZGOCGl2TsnHVCsUqaEhNjD6/1
Ki2pXlSUvWmN+4TQl2fCyRSg7HeNb2EE9nbounOrcd/5Nqs5rM0jqbT5KyI0jGJ4QjMIfVnefzBM
/cSbBdDehFHHC10ypjoldXKNfTNY4MAg5UR76vX0MHaEUbdGH8Eda/VdEiFhzhJQOSOJUtFYm+u6
dtAue0QflKi5tTP5EPFj40xXyyKFOX5O/Z6Tv8RNx2UA5GwgWJID0//l6DyWHDeiIPhFiIBpoIEr
vRn68RfEmB00vLdfr4ROipV2V0MS7H6mKqvg7NhUZZSsyMOI1g6RaQ5muK2uEg1nxLArADtjTuTd
N8c0QtGa8jSZo1gKUAc2E+Rj6joZ3yuDOFFNN3eT7e4r3dcxSgz6shE8Ozh5kPMHuktYsckDm2X2
MiVoahl3fbkOzyQT509h7mcbKsx/Wewfw7ZdYtgdbsH46ROwdorGaNdNnbZrQQLZlbiUY7+tK3BU
4Rj/cykjVoUFjw+SEMtkemKhpe9ZwkiDCIKbH8e/kBjEqsQ8unOS8ux0lUfEjg2JiQJsqqn4lQjz
KzYxtZCaKve+ucsKzb63tUwu/fBjkOurej3+cNzn0qNPS0WSwZPJw+0Y4mMxFbEQdllAJ3kdemSp
Absm3oTkPVLGU1kDgeStbOhP+h+2T/p6GGiSnNDbx24M3Vy5xJPh+sdPA/TZrBrQFhmlMxKrj8rD
b8oxQCMhDo2RiDUzIZYqD1zbINsabUNU52LyCQGzs/qCjh0vaNNSB0bBsNDFQzjVecIYim07Rx7u
5J+ZQAvZdIi87LDrNozpCbfR5bBx4CZXzE66qZ6W09RGqAWa49BlkNczauQ2QB1eVnSPkmOwt8Pm
4EaXIcu7tfSHgceHqpu0QkKTTYdAiBQMTDH7WuGR4mLsWWtMUeI9AckGzgr9GQsID4crl4nwlv2o
wcBKWD74UZ0CfEA+TJIjVNoBlZsNGq2Pdzp5riIWEM+zQ9cYfB3L+N/gkfoiDbLH0/Enxfvgxs17
3zr4y5EdFPNSFrfuMzxP8LoTDSlRFiQotRAnZEqTH3TJniR4KBb873ScCUzSfZY56SIHh4goxs42
XTFeAxmFs/nlz53zr8IiPUyDRnXGJKqaWGYYfBUWgUssQT8m+olg2HI5IE3mC8ZmO3P4ECCuzTp6
AH6Jn59SlouwFQGAMez+bVtG6BMXGg457IhBCDCGgFJHF0eM19oxico/HyfzNvbiY99LY2vjUeJv
wxEnSIsBe4X+gK81tk3r/P9kugBsRjY6+dWcfdiX/5Ewg7413PGux0tmDsEaWpONvpnG1HHjfJO4
yj7lc1qHrzLixAyq0zaoNq0E0NqFlg6pvrqj/FHPws1JfUtvGiD9pTHoOOFtoiWLCf6ebxGD03Oc
L1HF2jvwyV1QXdMYj+04SdyFCX5UIoHX/sDZYA8F2OMs/Db1tDz6/VBcyjA/p0JeYcKnN4sd4SK2
icrWVd89ocIlgCMEy+VoaIR9wk+xcMfqJPQEnR13j1J2dEus5KWuA5COg57u/GKoLnnqvXfWLnNc
+6WyNaZdUXP0oVaArwzNlcjQE2LceK88Y6s1QMCDGWrTy0jbej2JjQWvndxw+MeNS4SaRM89iZmI
iTf8pLcrQovsszmU26SuyWjMHZhJWrFNpo7B9TBeE6NIl6OamXQW1xtY/SORM2rT5YN3aTKnW2St
3m8MM8HqbFdk+apqNUqG3JqXdwfbYYmYpJF1pZvURhuuPmkoR48M1I2FkH1RyABFVVeZj8RuX8tp
ek+DKTpNNsn1HlqUJdpJ7JueejIAViJNPk+NnZ0NYadYF9JHoY/9Mo1+/MZiFFxGIR7V4MhI2pxv
HzJdSjAfPTwHe5g++iLWv5F17voI5ZCX11caJ3xig1st0KX43ykA5fzA+I1gTy1CXWMyvok79ycu
vfoSM/xq+Kv0XCueQyu/KxTFhJCMwHbhISEmdWaQVZbfWXGRIc6sikVfdok445axkeCwhaeyETmC
5qLUvuvCO4V1kv61UEVlFGvgsz1xw3DwXgAaf/fQeiyU610bI8yOg5YO7+S9C93S3uwx9I+5wOtK
hPYiyWLnqUkZexA4ia9N9i/kn6d75T6GkHorzKyN3g/+tiM+PuelbByv+gUXwhFXFCQOOEe6FbWa
fPOlnSp5D1JmLmVCyaToIjaYO/MXWXU+Q0W2hIUIjyVeMrAruklcGpEp9egjwKZINt2ThkN9FWvD
l51Oz4NH2oDfyR+FYjBBKToWOp7n8hfhEl+EXk3XJiYeSg1MaB2ARwuk5SEZjPNV32O9qIruKBAW
HWqtvA5NV+/0joEhDLnvoG/2LmbjLcAevpsCjl/8G/Vhd9DM/AXEYLNDHqdo6ADplTo0pirsyNfr
cyBYTsqcK6IMH+g2WGN3Nw9v4raiM1EWfs8BwDy5E8OL7PjXTja0J7Y0lJoV0UpJTWiyb1xGO4hW
tiBtikHzLu3NYVu1kJ6FZYrlRNAOGtf6n3LSg4fh7Uy9uYYDi50nYzekphQ7iK8vbAPn/lAnd3bv
BTJONIOuqp+JkCtXLbEZi2wgS8FT9rdDUOvGCUamWiFgH6/WH6Yo1k0lsTPAOGAlA0Coro31GKiW
Jjb+6urqk2sNqiVq32hMp104jg++0WeXMpm/1av5QEtzBeiA2JB1GXXoIefhucU0dRGn0Fy1HA1S
0Mye2zG9CUiOy8mFZO1Ne7iBzgExZLcMclCcnJRLqK0FEcBGAAA+fVZFTqxdwixUWu6fzpPepp72
igZcs3j+OnkDdk3AdAZ3IuKqyMYo3Q/VuMdE3sH/IErGTUMQE9WjsLnJNXytiEGzCibJb2smwC7R
NG+wXFxc3GCTFmlL1rDUgfZPwNabpw6bbO9rJTOH+tfLHfowVx/mNRvN0sTY1fAk6m2sLjAkkDw1
ifkTdQcgDsVK5D0BbukALLGE0tcSbiOL19EpvZ1bjksTfXa0rF0lV1GIA8X2ui0fJhygwDC3fTOc
GlzK/MwTDGywwGhBhdiZzWStHLqwtSGYYCP1Xw5K8zdcizdKYQdxObHLblGJdeaVz3RpLl0dPJKs
5ro3FDY7+tMFDPu/xOGwbvJyRIbt/NKSOzQe6dny2KP07A1c0G0joyt+CkadxFvSVX9Jm7iv6gti
00QQnoceMhjIVEfpEUQ2A5Ns5ulhr3AMbKoJ1rBRy9ZZC1go8mS/YEL4Uwzds+wyYsWaN1ZqX/kI
a2ECnkZdFsPI9tWmHtVPZ4vd1NGsD1L/HaYwXIG2dXElLusioaOqOLwxA2MfKj5NPJLrLk/xNyo6
ikqaDEb7E3XJp1l4v7kCPiT9+iuO4g/AxPywBCPzPUD8N7MmwGAuU5whDEmLZ0evJsDKvHAzqa6Y
Fw4igR2JGDsw5U9qQ87phpBAziaxedFbQgOLlZEZf8ChiX3oThLk+4J+jit9wGVpiUvsWA+dVw81
+q2xU5AfLfGAoepWGpBtAOebKDD7RTk6r36EgqnhkkVGCGbYmtdonvpntjuRkOMKBz1Eo6+nN6P3
bwPOyiUOlPwpZfhPi/VZTOUV2xvHa5j9OSBKElW6q6TrqbQ9JOfIJj2kyhjZuDr1WP6WPhJ6Hr94
wyG6DXABL3ToHSvXXvoO9wE9KUwoJWHnoCLkXFzhcH/2OI2eSMMB/gZvCQubDQY3TRkgZQczNT+0
ygC0GKtlmxftqtCYfU0pxWzlcQcVHWw/mx0MLuY/iWVSOPKY5S1jBrfgjnG3bpt1S84u9urGjoDG
ORsZfKhb/hWWfIlyB2e9+RcOHtLu6D0GK7OAiGmurEA8j2Ckl1PAyaZsphVjfyXBU2KWn/P1DDyC
Wm2tQz8vNi5SSTguPyyXh43kGbcmzUPDNK2bOeHcZw23mHpsNwCtXAqzgz/x3PUxHE+LJHq/FeRH
4huI2XokI+8FTRHj7bhO1q4YmEnUcsNZ5HhawCBOAytm6Q0TmGbYICF/a+vgPasejs+QP5ki5Kaa
+YTGHLeCvukt7KZ4LH5sJ+qWo0/+CbJrE120cQtcQJF+2em7lkFKRHDcI8O1l1ftwSCa9hERlkUw
DtEnOGwY0bfYT1M2cuWfw5Yji4M1NOxgZVo4+zSI/gWi3HuUD7fO0P41bYVXmFj1Rd/Y9assuLgJ
oHmyKp0llKy+Jy0D5Tjm7PGMLzRAM1jQTs/yOqZLx+Fi95nQL2FskEUlR3lWQBoCj610XE47mPLU
spUBKZVAe1nKV/7GGGReq7vgeZOXYYIya6Ttr144S2vM3zLDzlbWnNgQZU9xjDbby+ndQC5kVfOW
k3e2kI5LE9WwDv3w4RBTAzLnYqpFKrtePifkGv7vMx3N/iey8SN4TrHLzYK1o2sRuq7f9FK9yCF7
SZPm6g71D3HcmzbKH4ZnvNo0tlx07tUMGXBNFYjxyMg/4256ZSP+0nA8hLnERdCTmjMeSEQ/+0CF
PXHPTOrYeYpPOcPlGe8mzXWYYXxmA8TuJHiuCvOpHryfhjEyq8j27FThXdXi6Hltye/ujwH4HxfT
1SI5M8nhRoOXtRBNee/YQHGwCGC34m7qlEpoHvwhcSCEOem2VjVV/9KBoNSn72JSt1ZQ5kPHIi9q
w77iSSb9toKMlHXJljWl1oOHs0ty3qYCS3lpHyoTeZVB4zh5k8meDCOXk97a2r+jNb4FnG5M12o4
tswPYejgATXn4VGdL21VYEnM+KOx6dirzIrmNboBaQwI5UD6iqkFS7elmzXTqF8OvfEiGQW1XvM9
2tQCMXmByTidSRnIlkOLlMF3+g0kczzKMEWhCOrBEPGZim2gGTSsWfeB6XZfZpwYLlGmmOAnyovg
YpkTa5ZwJN6WjFNdkJ04hgQoyfTQG/qTTy4VTcNrTCO/SivOzKDZOcE90V0k2mqlg57E/cy0Qnlf
YTtgcQ3FVZvS17BpP7RYP9ZNsVLZCNFl+Ea1zHncPaC3rQo9eqk8/KuzB50K4ylFbLWUlnzMv6jM
KCM3ZtxaYb0uTUz5ygJIrzvhWhEPXNj1W6bbuANfKgerWlLr71XgP1ooKSPEIYjBDNNLi/idoSgX
k2ttqwECJb3LAgaDWg4TkQqZhc0ddPxSkV7OJolLKAq2Hp5QHAg/CO7PNrL+ZYj4hX2o/MgVnLRO
xBlYn/xbRuoAvQJPZ8Yk0Mv5yxr24A4BDEDzOWSj8Avwa0VNwl0X8VlHNao4+pdbPozGGsp8Oje7
zzxnGhyYIjxbPdZr1miGXpZXeDwAmixiykqXNS7rK+1NDuz52qoId2DxcIcGswEgGZ9rX3ZkeSRH
ezY4VvElJJmM/2qe8iLZjk5H4DARYq4XdWiDqjffM+NtyAxga7r5my/XXJDpl/L0p4SK6WW0rWSr
1QSNmnW9jXE2X31n+kss3m7Nyjfst2VV3l2L/+o0+jW15kxAL1jrcE5Rv8+pF7JFxFpY2FuiBwJQ
4uWEeUti5heh4eEl8NsILYAEZVXYO+ylqU2+TOIcfeE9j5P9gTplF7XDWWsdbi6tW83J6qN6YIKG
qfqOf5SYhb3vgNsbvOoTQTGlDmHQDPJXvKNLVZMs78WKQNGeWjsHeQDEbcwZ/KHzDVZRVJLkaMv9
2FR3/GvFNg/qVyGtGnQIG8nGrBgRejhnZRIdmxSDePE/TqC99WWX3Yc0/qkLP9tG2EmXITg5RF3Z
qUPEheMhOPTdc/Hmky6/GhBsobvQyIBjYbIYG5CzysSVFuMvSa0q28AxQyoM8KQCbalJtz9ZXrFi
FQ3dIvC5DQREfPrQIm7SK1HNw4hAiWp8oLjr4z0gF/bxtFrpBOMX2XZt8Z7VUMCZ3J4cATDLaPHm
kDK0YcDAKZZpeKi1s0r0F5TU9FMOKX4hjgm/+7RNvIWjeEKm9BzXqH3oJ04t7MaqpWomTQLqKh+n
z8m3h5SSLILtYIw+6IJKbAzLdfZaxobBGOt94L5aRrvGxeHTl3HW6d7esArY0MGdaXVFKh0pEZTo
WNt/B7/Y9CLRN635DuWK+DJ+CDzGGpHTnAuo0+B0xSiWRgHR31xlo+EsPcvLVnylXoCbHfBweYeo
M6giCu/Yt/4LjQp+1ZRaIOzalUBqULrIN2IX3oSZWO/s8TElgZNaRAPFbAlYpjfcPY8xcnPFeFop
3n4s8kQRdbghdeGHZ0ItoT7WqC59vPIDku9BXWRuzgxOIhUa72woZos9N6jenuIGxvkgIH+h2Fg1
LiApe3KoNIXclsJTi56HSUzdizUYYt8F7W/Enl9/N7oa3YvUXnNof75QfzhWOC8CeLeyvDmJz7Gq
irNnkhPhTNEno+tyXaYwQ9upD1aB/InDsLzYTmgthe9flWO6pCpkiCRa6xChV0AO4T9FoHuXUFAu
NO0OwyMnwzET7RRYgUMEZR9G964vxF9FNi9lYUeOZEaKcxpWXCQOsU6RE6/T/i9LESopshQ3rAdm
Xx8sejv8ByF+Xzjo9Rv0+gSMjWtPUhvqUeSve+qITYuly+v7K3GfzBxSSRpQea0aF9gcHPgOIPIT
WrqeZZ4VsuNufK6v/Oyb2S7WO4w0FvNlp7+2XfPrlQMm3KDcJBX8RGVo5qdA6pjk7sCo0CLWBtYy
TTnMKdDNW7Drf3Ha/bb2p6rNkL6meRVq+Mc1tMkjmpC6+Dfj1NcA2FeKlFpZuuHMV6K3zMYGEUaz
0jMCCAgaMrhexC/aw3sPK9NzHOpJ0D8Lsw5Oc+5Z68VbSxQkPoY8GbX50K0cpjG46UWp1cZqcFCV
Ool8xghGC1CjcrJJiMwD846y5DlU2rxuJEkly458rMRq+S79VtxrvPeoJ5N+tgWQRxHWYFchyZbd
Na20z3ZwyUlOWHomvslgLKZfGN+bdngV9q7hxzwKanKQnQ3QEWMWtvJjATu8ALNd9dn8aZPtssw9
flfoMwqnEymGETAnI90nu3wR1fBe9OLC9CYuta9KQGYkl4Sf9hhlVU1wgnq34IUrSRttVKjRPxGP
g+IlYhUciUkVUZxi0b+LkMAzpeE4bMFYohk3mCdwra3IXSkZwfvBIjDr6yTSc0U4ODhrojDG+GBV
BRFMQyz2cmDbrpNQsRiDNtuUpaMzitLeGVo/qdQ8NE4+LOzJSDfmhP00ZGszOYkBaPHDd7pvbAif
pl9chUXx5GUPSW7WnsmDM2+Otyn5rX3z57nJukaz2lWIeJFnIDVOkhzgzL+ppEEPSqaqWf6lSu5D
uLbnAfoQO1XyuGSiZkQi7Bvg6KYyb9agnJ0JOqC0m53U7YXhBIQflEazsa4cQqzXQo88lUZSgdTd
0fQiaLv28NYN+T1u4BJ1Rr1sETg4dg9JFnvcDBQ2gqFfBrTyDQbjFeARVhZwZVfjEIfbNLwDoFi4
LNCebZco1DGtq62bylvj6uabGXUbqcZxQxgYQy8WXE8yQkAfV3W+QF5IeRmXw2Zo03Uexs7RK5y7
4Q73Tk0/QyLY5YOVV1rxNZRi5znQzzRgpbLt9EuonZyRng7Kwxv15Y0ynG+Fq92QeDKNq7i8CH0E
vjln3Uo7PlccZQunLMkJzWaIu3+gaHwuxi5bky+FRJuYja2SVBq5xz0w6kitfGFBqR7lPiak61xs
6abM2xi/IJrAsuStDb1DpxlxrPrBfHV8lN5eb7UW5PcUsh5DlEPQycm39V+sCrzB2VhdO5DrljH1
L/9PePLQWJNcw2QjV9Oevf2uRpm/iP10z1Ggr3j8/iaEpwjy2H7YPnAvj6MRb+EceVuZxblxeDbc
BM4asyDoaj1EO78GWkMwVAsSfhNIWLCDI8J1yYiKLFSyXCsCVcjqc7+JiGUlSYdw8fVaXoKR3VWl
4uFgDsZmBKx5iVRl01/ouLmrkCRhB/YwZWfWT+XWE97dY0y2iipgGM6IWC9geEQX2KIDJjQhxHpj
6cugY5MsvPgqffgpU89NwDJPkMTCPy1Q6owSo7pYdTTJi1QLHtKuWB4lSxSY8+GuwaFlecLRhknL
VK+CfcGCWe+4WLKPAPfDNwKIeNbtmDvEC2LfnqqstzbM47+pyaxFxxjTn1S+JqHyL8QDJk35h5N3
Tk2FBagKe4ULOkTQtnRSr+IXyGfZ2qx1jUfVJdqzMlGAsc06zammSFdITG+4XJpIrS1NfHXV2K6d
1KBtVCfmPO8i55UC1wWsMy+pQ/DZY+0cMiWfDR0lQxyQChQb2gnRNR1R/qRxS4Pw2QENvdShfdec
eeA2Zz9iRZn8pNsKwaTXM27DfOPRc9oL5ObQDCodmzozxjw8Vx0bwKJV+qoLHS73HJEEJudjmWM5
w67PoAnFPpIQljUMxvgSAix0x/g9F0geB7iGG2qrn2AKqi0IzLdEU59DAjo0HMxdDI9t6zjqq4df
msQ1/PDWapZE370YevbgIsyJ/3UDXqi2AbzM3EUNL86szw31EOQRAd+10bQMP7JrN/Rix20pqOcv
kx+S3JowVzWcuNmPklRKE63BJAhBEDHaKS+8ek1d7QaMcbRHJKUDAQti7OqZ2CpLHOKpX/Z15p9Q
K6tr0vS3oGkqOOMHv8TIAqb9Ycfdgbxustekk60dU2rnTKp16jn/UgO8eI3q+cYcYDyRDH2wwuOk
IZyd9D64eracZvg16lezuuDDh76chAChMv1zsNgk8CQxCryETOacPPxsaq6qBvZpZT28iHoh24Jc
pZ6pd6Zefz5MZWM1rj/9ZHqxhfbRO+29zwKiB9ITMAhWubbx3LjZdkzj7YBGOBRrwZ9BBLZyG0qq
dthgGoEzQvcxglEMJXEw8arNtZDInfLllyCPtxIiDPOcu5vWjyKO7rkhrrE7cc+uyjHbAaZ5xZvB
sj2T/0azfRnD9uYMpFdnY7owtImvKwQ3cj+XQF9ear1Z5TZfjER1THbz7DsmGp3FJLdO8uJQGcVt
zxmew7qLxh90LqgJ1LWY1hoYoSxxj20iXlsh7zPXpojCUyzNLWS0vPOPCdyffv7hOyv+7Hh+A+sT
0srWNqJnI8j/WM08NVn91rn5Z1dH90r1l8ok1phyMvL6Y2oOFyuUJXPw9j456hs6zT8ziz+MqjqH
KVMLcejz5jXI3AJUK4EKI18vQr7efPYoBCNzLTH/2xtwmvs5vDYwunw1bJCrSRaTLrJ3OQE+4k8j
G44BizavZdu9l5a6eUOw7bKWDYXsd6gP9u7UnNmi76b2Gb/WqYRAj9DuJeSt67ozOwFS6KKN3wWg
Lcv34Ow2/tfMj4zUh1d5ZzILNiZJCb5t3HTfenVngQuzpj59oR5aaRHhDEZanKKqf0CjbIMX0bZX
1U0Pz3/V7fQI9OVGEtfHAJVaPxOY+pSEL1mYHFJLO9jgC6QRkaKl7RpfewAHfe1zsYXiey093Etw
613vUJbqbvgamXgegVbNcFaQl1ZuO8w8YCZUvfHt29NbE4n3psMUYm6kr+1kYFxSeC40YOaZtfX8
sF6mwDsJwF9lyfSFGdOQeNT73h9HNXm/e8CbW5dYzgLh2VjNGIKW+SiKDzKbdq3RHIOItVwbnZi4
HN0Cp1Y+QUpCYQCWDTj8ZTRfE67hBc2ps4TAwrrPfk5j49TqaKSb/uL0NQhTse9BoWis7kIDHQ5j
+XrpIawvioDOObr40XNeMzmptHvS5m9Ex54InH1MqceUb9oBbrqwMX1gV9iWs1xHG++h777TWzzL
yn1FFNmydpFRiq4oPgv+eAUa1Zq6vbDsp6KoHuO7WwU8BOyYaSI7czdOxJWXOFPa5NO0o8+il+f5
62zG8kbT8dQZoARjiWEW4JVmBPHOoodsrOC5MJNbMerXROS3Ke63oU5qtRkBlc/O8F1OqSQPBtjp
ZFcP27HeYCM8C4v/Q5rsIOXvhmQ8Si5HAgOY65fvMTfNqsvN5wo4RlPq18oV/3q8ZzWyDbJw3zSt
eC/sN91IjS0Q1JhumkScQG8OwqEI8e2/MucqbbXh2iC8W0Dq5djQhx+rrX8B4ObOQbXtu6k33xUd
k5/p/9RMPsuJn6DfnqUt4xNIXYwR/T9t1upWLOzTQKw7icKuCY7zB2EyXYdjD2SSM04vM/BtQfWk
PAM7ndpbZnKa38KmA/DkNA8La25Rm8/NKfDsB072L1tNjFUAgzEaLlL7kyyc0LdeukzcDNm+T4Fx
L2Od+S+U1Cq9S5Mdo0rrV9YSJ1crjq4atssZsNgjymAqbP1p83h4/i0O41OPOzHJ1doHGm+58iez
1UfvhjtXtMhXvHWIhrCqXmzEvpquzkPx2sXZI7DbJz2QN2IB0Zf7EAVd8GnxyNJLd8ufQmrHyhif
ge5/56hmhG+XyO+ZyUa1/RX73QucJNDtVza7+1l/W6BNNPoQykoA0XbYNUZ3lLa3ay2+9Wl6IjK7
0uQn2Xcfuh+trEYDTxsOYG6U/GI2uU4YmIJn/m4s7+rW7lORTSePPTu8cVLQNH9ZFtmVELg3vFuH
Eu1TnKEr9a5BH0EoyynE7eHXbZS2VLbxDmD1a4x4WOICLkxCBEq7s2g5ab43hbJOpmqPwBnPSOTW
QvR7GG7rJrdQsXbUFNOHHyYfVmP9TCGxZzHgerlJmf/oEVkZTE5QRq6lnn5g1yO2ngi1viJmZaIL
ZBrB+uoWWnyR83BnJdnWbuQhCw6G1PZdK44135YCx8GCAReCymzvWE8MOZjlt2vOgGNDJp3wj8WU
XOyIxWnj3U0zhCwLO4a5Xpp8ubrBsR/t5gPM4YKeJl5gVJLG656R0BFRxDiWGIGk3Qe1sceree4t
oiQ4J+fnybCCbaT2/MRxpj3GdjiBrL9nBBLrhIyP1hPa4o0KxTbROjydlbaEQ8JsqHridvG8c5Bj
LqnG0/xisBxuUwjwlU7IWdrtgRXdXDLQ2ly/k44OAD9WD5ZMq1HzP7CXUpR4KDDSHJ+ZtLBUJH9y
Mu98bsc0hzFFrRKm0a56qaPwFiALzPtmSZ+6Z4f8Tp1/M6r8x+XMibKVSD9hBC3n+95ox8tYBZdE
4ghlJVm00WunqIN1uacJY7hFw7tCDlxBAV74dQpo/8+fsk9sRS+qr6/O2N0i/SDBMCGDQETltbj8
JusArLvZkqG6sTF4rUMCaj5bpOt10qIkSLrPrDrpDUFFne3eqxw5X1j7gJEBY4el7Nd5wTCNO+UV
r5gfqWZVDbZ9mFAQlib0aLy0BSNvrgfPT5ONIxXynsyxb5P85p1n0B4a775RwsSBbbPMWblcnNjb
inhXo8Pelrnb7WoaVk+sx8IKriPT3WVUZm8pXDmSNcEEycZbQYKHAFqQf1y45rTPquEgJ4FcCMnI
6AbVru1bjuT2oKKWJoNZZTxNUOwj/XMSUX71ScrR+jfFErAdff1eRfWXhcVxjwvv0LsF8ii0FmPg
yJXBvhI1YZTsWmj5SdAVe/DEcMJrtB7YgopVUuIqaHr7tRnq/EAXzGwpqrL0lW0AlWw6fqjIt3my
w2zj6OwPxnm9EYo5/cBz+l0HyGupCyKfRhwMsDRdcdKAWIakUHlq9h9UyMX7CVo6+gRjIIMG3jXi
WhTXREUFH35aJuyNpukFwfBNDPmv9FS6Mxp4FoOoTCYK6F0qI7dPzCzPTgNLzPG7Xefo45FPQAbb
tijkpaZhXDUD2TAxwF1WTlw+ZAexoLW0jT54GdFJw0XHD3eMipAYdH5u5eiYnyB/ufVw0aKoJ559
BGqLoAeSdA/2xLIuQZfG7wntq5s6lD7kbj8VFhPY3HDEOmxIPBjw5ltpDTRN15NN3RkQqqN6qRrD
3NY+fV9LQNKjTHnFRWrQJ7BxxwwWaW+mxeaHDqqahuq7sJy1TqXaSsaQfZC+wwnWrilVKvFn8QHV
HvLkhr0urf+hma51oZKNFugvRmy8RYBVURQIZ4+set/Y1Xif+ugkiomkCWeaNj0YPZ7t7VhpzqLX
WLxFdntMcmsLN/NJdeJfo/3p7fRBIQzqRVrw923koTn2wBqr5diqQ6Rn3BGScYNqgjuSWObsybdN
f8T0IvlXuVRXKJIbRytXfSIxa3twVGt2vtUuI0jJMEpyOQRSAXQvDVdOgXcnSo6dnxwSN8ZFwtSG
KE4u1hh/bZQTOMU/E2nTv03jvmZe8P8v8i7+kJq3CTPjS3iIKoyUtNx2RLZR2m81ocOzeWIV1c3z
BGaVPyxPWPJI8+qt+5DTFGNW/HKM8Bw2x9TBc8Qb65Kio1nrRrotOrMVH2O9NuBeYQY0Pwl1jrbA
Ggkc1KK1R/mwjGOXMEGV2uxHES2HKQbuxAGkZbsrFznBrC0irxYdQpGPhyqYzvQfa4AWAoAXS/DQ
ZRvKuC6b31UEcfDo44ywQsgONVIUPmWY6NClTEgxaDPdL0wLEaGnH2loPHIqSJ0FyRJEQLvmYQrP
DQSosIXnJ2wuAJ72TSc0Akvxe4NspwMZyo+O13FCjXcvzeqD++IKveu7aIhcY9ACyJmlvjtFcun7
2pNf6tzDdfmvbvQP9Zpmhr+p/e7VjJMnU494Jd5flvH8B7njr0pf+7FhU2DVVvtpWRjsRJWM0EHZ
/m/OUgyEAo+c/S7tzdj5r6ouP33d6VeNwq4ej/UBxPGjH8R+LE1/GTfxT5UH+3nhXOTG0UjrdeHW
DJHsFks6X01RtI+JWXlmMszvMUOt8pJFTZRY7SbpoodWvrTsplZNk4P8smfRpZYxtqY7YJO80iMC
ANCRE61i/EfdmezIcXRZ+lUavW7/4aO5+aI2MXoMGTkzM7lxkMyU+TzPT9+f8y+gxRDBRNWm0BtB
kChFhA9m1+495zvVi6UFrq96dRa5QyyWg2G8g21YkTYgh8ewz6szXCKXKszXuKa2M5k3kVa+hzWQ
9VhS9C9m81K8j5P+V6eCu2QmTCQniZh8dl52AhsdjdckG2lKd4Dh46i51JbxUKjkxp7r9yFFRBHd
jVl5sAmnbXVkeQFqo31PSvWx6+KL2S8tPUDrOnK3DTXLu2TYlthI820eGNpiSC9HCNFDwGNiZe7T
XE1PDO2dVYWcE5HYhenpGeAYZw/dwigBHl0tQiRPEl+RERymAPutqLIs8q2Y2aKrgeRKop/JTtjl
OjvU11CU81qF7ntpZYds6HeF11Cl2t395NnIXf4aM3r8dB2/KvtLNjGNIiLkWfDh9J4Phc2s7zJn
5cXSs9shAtiv9X+5Mc0rx44xIGYEW3XfOzEv1IL3rJS3GGOcaX6qxPjC+ntboClVtXjhkcOQYmVf
rQFdsi32YeS2nP2bnmY9DjTeH+Axq7Sms1iOMUbIuUWrNe4DI4HMS7z9DFQeLLD5lcQHs0WJm9yK
vnisC+8bcF7JVF/PMQiaX0Ov4Nmx1YVnvT4IfbiJuQ/4ipjUM9iNVq7H1J9+TwCpr8KBN9o6yQ7e
m+z6dy0iMKFInkhhBlnRcplZz8N5QtqAhzbMwSY7+llbhut5fi6FdWeK5COZQpoQDPrhT4U1ypUc
oCN2JsgfP3tDXIhAT59RWIC0VPOjCkHCGsYXJEcPdtwuZ6AeDCgaVZW/Q8s7hSEIXqP09TK4nwKA
ewytx3SfW6+V4u70W13MW84DG5BfsD3i0/LPVEuzuk0BmAbbKQfaD2IahftGZvmD2da+O4Prcm9z
K9t1ko3UwkuaGZfOyZ4cGw+NO8AKpF0UNEsqsrexdW/PGPApG5GRtsJ4o7X60ugUEYIRFblJSVF/
a4t6J2NtozXtgxUHDxGueh7H6SXzyhM1116L9K+hY27zprB4DTAtmVGzSwZ8oE7GSjopVjRH2yl2
UI9wMEp7gmrRiHg4xngd2wLni+VrNK2LkARPxB0MF/MNBB4eGkvcISaahHpyzfquItB15SQ8KGO/
BTJ2x5AGDO2PAE8OR3a4vE10HyqX8Ym6ackzMcrdJCTVuPvGqePFysZnm/cjm4NDoY9oIeqLmR+A
ut0B0oxXdau+y4IAZjAltftVZPnXdAJ0UAcfRXXUA/He9NWzGxloHKb+yRpYnq2CsXf2MHNnR4uz
edrSGvDC4n7KBVk7DMptJe7aJrmrdDRQSeBOtPKiPSiyWyQG6dJN/z6QFtXFAEATlmxoZIc2W5rk
gfkSa+YFZKjDE88ggSE2uRLjPfvwN0w4H7E61GyuwWi/UT6yunXxX26Z3PSjvndoNDpL/WUzajK4
DWsSMIYV3Xiv/mHFgk5SzCr8f+SIxAInIJjhxryt0cusQw2tUOsMw83Pv8hOc1Y9AopA0IhDxhND
QIhWpRYsExcgKqK9n2BYbKg2SRvWM21L2iWOsyECI73jIM/rY+clMbpwVfURMxxj6C8NYHXpzf82
rC/0wf/HqGp+Uv/+ByCI/z9SEk3rb573f2ASV9+I+P72/tGEkBHzNmqnBUG4/Df/5iR65r+EC/NL
B6tmsRFBNvxfAzXGf/xvKf+lmxL1rYO7UuIQ4N/8JyfRFP8SluEBSSTtVHjWgnb6T1Kiqf/LcYmG
ktLB+aRL878CSjSuQIkwMsHqoKDjc3i4xE+M19/M+ZmCDBYyjPABhC19sug5iQUSTW2L6FUBEYjt
HZl54xY7B6uNDOVnoDB+JDZ4Nq38J6oRIoJuAUhwXOlKxC/eArn62zcAyIyWGge7PwWS7FDDozlY
h/fMRlYgr4j0yQkBIkZD2zYMCldJ3vYby3JRdDcOVH1D+/63u3f370/+O9Hwitfw8/twzQ0DObz0
7OV2/f37ELEwdH1hK9/k6LmjzF/kCx7wDoMERdf9rpPQvOo6jhJ//lzjCsC3fDBcQcBpwA244WL5
Yn+/EEzcwI6bkd9ixSkIJqiHgzfjeyC2DzLHkD0tAr+AyQqHrczHl/1aB5T6biEJqOi1RyeM4U13
/fPjJ9/s6pJAq2Mya8KxMIBOejwnv34zJ7FRMDuSgK2hf5ahjfx5wH0oFAL2Gq/FIUnzH9iq1URA
McpZmO/W19HD6V4q5V5oPQqSLJKcJO7SPrWOIT8h3FlXADa+oWkZjmG7tusK/noFYEsGkIzQ+iq/
GvoP4XbVhgsMwKTLxoMqwX0FcwRgcNiM1iR85jDYwQJ8243cDNkXcNcvydQhN0ps9p76nhBBRJye
x6EoFMNZ68lPklhAzDZa0JTtuG2rJCSpw3nVUdJXJGj3UotwImbU34Xme1nSQHmnLOvKvrigFYaX
bTKKrGowBq7+GLfsT5/cpqt3+edFME2dZcN0LNPQry5CVDisTqDl/Uri2A4qckMj5tXVN6dy+l2L
IUim/bgNZPlWpbN9/PPHW1cv8vLx0kFF6MBJkzrWnV+fEo25Qdu3RJaFZRnvDNmPYOjMPf6WmNNi
sw9xll9Kpkr5hPA4V9JeUoZPivEnUdKh7Q8656F5YHfMI6K5URweNb2bDkzQnuEffHe9OAWU8IoY
2NlLQ2teo6paW2Qs4z9Rbw5Efgtqlm/CvKKxhKgWkbNpoR768y/9CUz825IFO9LSLVZLl9UBsMv1
kpV19Cu1Lkj8us3TbTEL96AKvOxMagj0mYzCPA123R5NM5iJnLdBhAST2pX0gPwphlxvgB+qKVEP
7gSpOkXYALg8OmMugaSudl5tJdvWeYOPtbGBK1mKiHprItIWhM6gpjtE1waNB3JvUWDLLsG1i1/q
htPWKyqakzdwMPLcBQBrWsRqy+a5RHnGmZVQS0meEAZaxhelVXwfocyQnWBWWN9IuK5QdeOO2Y1J
Zd/1NBW3Ki+bveVCKEtmnGJQGuyThNK10vXS3s6Q5hbrvQlxy7q1cLgxUciR16cVK9QUbVVGayNE
24Givwhu4Mk3ByNrzc9IosvDdX1LqPgMnv9lCb1ePMsWCU+UR5mfeNZL7xLx58BfOZeB/cwUteUG
tD1yZ4Segyq7dQ9z9ewEvBJWFjyFc11tsT2h0Cg1cv+0aTxK0h84hruEWShh7HFJouZgtLjR8Hdt
KpufLOaGiVybnyAaBcQeQ1iSBSV3S7dChGjrQZcQXbPtmcUDNB/Tx0if0i3CmYDxZ6eTgk0+Iykj
YuM4JNZ7TYQMoOXM3yUrlw4dPL5jH9TyfsAvtg9bzBNdFctD0sBGC2pLfLFKBSUbl6QJXfmbXhdn
i9HdqqnT+uLCslob1WAvTUa/jMr+LuYOirxIL/AWHpFLa2viBLq1mjA9k26I9Vp6Z9sZdT9BXcUZ
cP3Jm/O7u+RiuQUoZeiuvNritB4TuNSIXFU1Eno3ntYCNtBaJ3iEDrHw//xp15sCrylGfF03DbhD
NqXOrwuSdBIXsEyRIiagazh14KDR2xt4uPoEO4qJ0czyCMYy9IDWmvpsQ7/az5dVwtAd8uTYOC3g
+lfkXncEsTLXfLyVFeqG6IVhsrd81xG3o1wDBuw+ubrGFe7035/I9mzhwmJ1Mq9IS9lo5lgKm9Tv
c7SRRvQ1Cr07dxD6bcXbsBnzOkbTzqQXwyMi1p5U9aA5ekOR7Jg3tz7bwwP85Ns/34afPOqrd9Og
eSzAC3tsS9fgZKDKHpToPPMJm47PSGDWToJeZ9YnZkhgYOhuwKR0kkosamKasTydOzLWtbXAmPpg
ap4/b/ZiQB1ZJsMuE2N7Nlui5gTwlLgU4dbUZjr53li+ZUbsPBQentvFF78KPJuJLHnSf/5Jv73S
Dj8K9KtNkI93BZbVBkGTR09KshDSdQtpEdYR0joEa/YxwAyhzLQ+aHGDKyFkRSGoyNtURFdscyO9
abqJ43xNFhBj4uqTldBYHqvrq80bJmyPzUnXr4s1wi6hr4SyJHvcggKgnd1BOyOPJ8XEq/ezkNlp
5XMqJ9kc+O5nn34F+/r5CAoplnOJ4ZjQrX5953IZVaDjzNJvqzq4Ac+wtgrbOnEXSKVr9xmHDKb5
3GgP4EUlCesFZJgPdYmOGiywgaT/k7Lo51N/fUFc8teFC1ee63L1lZBvpzOBC6Wfk3GxLi3SpyjW
/FRJCVTxVU6dPEfqtqtH94b1hHkeqcU3YYzeCotTPixDJWuHH/44qyE4mt0Q7avBm84JOJBEleSP
WfN0Lg19aw8deSbBJy/QNfD950VFv++4jnQdqO9Xy+bcSFJbpFP6dsjQiRkZCjoaNLlD7m1a3hSM
1NTARF6P6+Jo5wO6UJPsT7NuILshLKOJrN9/8gb87kbDdDPZcMFpuO5VtScpCfSq4Q2oXYyZmoXi
OGpAEfW5VvhFC+syUSnoD92Du1c6yxGu6deGPnK+8ez0vh70tYmZbfPn77VciuubjTvFhfcshcuh
9tfnrzSaQDKNKHw3p/sX063elHl2SImf07P6Je/S12Agd+y//Knmcow1XMmDL6+x3pln1c6chcg6
pvJ5WjTThN5mG6xJHrmn6Gwq8FeaYhb558+9PjMuT4apsxCZC9rbgyH3689NWcQ1xP+sQ8N3TUoL
+pfCLJZW9tFQRKiGXZ3sqLD3pWHSUk8mYiIbhmA2ZxSlEGUYeoualS0fBXn1UTML+uQb/mYTpvbg
VGC7YOyN65NZXZDAOo50VxutuQsauC2JQZiSzqF2PfS6h2Syi57spjl5KJT3HZi9Fns6TJL+NKQ5
DX7hXJICzwkYRJTPJqzNIlPRZtDEJ0Dt5dm4enZMlEseBwWyFQx5VS9orN40IJntpYnQ0IPrpBXA
MSiS/dBje//kwiy35vrTluOS7iwZDkiwf711PeK4tgVu7NekpDDrm5gpDlq40bpLmLtPiCFvZXE/
0APZzTmU1Ewz11Xa9Z/cIOc3ZYpl8QCZnGiolq7TJApHxxfhZYUPiIGKyNaf+cJbsxim25RnaapN
7ZWgT4oW23jtB9ISS+Tl69xuX6upHL+MIIZXUf0+pl2+771SoRSsaF/IRH0PrbDa2fPMQGFsTN+y
Q/LbCM/pDePoFmF8k+lK7XIYQqtsqNw9eBm2qZbYLZnkxlaZifmAuTrexJn3PSKZXELmWYme+ZzE
hb+QdzoyeiP3AFjMS2f9CFeK+irx7B3jQWI2I0SZNvtu7eqwyRjumWd7bvaLXOFQuOUSp8yLiWRL
i5E1/fkW//bKomxyPZPmnvvzyv+toYOUtUpMRNz+aOX2jr8zNwaIvvU0NMKPs2Ifz3nyySn8Z1V5
9Vhh2fUc1L6Q6P+xVxThxNl+Kgvfkmr6Xk8Sp2EQlI+VaTc7RhgrWvskntL9WMWl1rMN1v4cK3c9
I4bD4jIdotJ1Fl/Oeh7D9IuG72TTxH2/bG6Iayo4AaE8//lKOf9ctm0ObvRw2N8AOF1DUjPEJIM+
BrUfVjjAAwI91xX0k2kKyREjArtPuYLRnHyzm46oo9kBwEFq9JgOgJEVZ2TCjpOdrqOsIS9YD7Ov
qad7NBDdlAEFptG41Jt9WTF9twOhfwOOgY1HjfnDlBQV+soiWGWi6b/M4jhYP5yKuLWS1o4aXOVr
DRK2GBwfWvU6IVJGACBbkhBlFbxA8st8WqirlCfhDnrHnZi1dJcmOq7hjuRHO063SalrLF1OdW6i
oXyhsrXafJXpMAgiI479wSQkmUFKXkhs8Z31/ufL+7sHkQcC84LHHgXL/delptPJuNTcFoymzSkn
QyR7troy2GYGRABRwLqLa3v+ZGEx/nlP6WKyLzH9sdylVfLrp1qJLZYTUOZX5FCtQLaITeNp7rb1
ptfY+ZgVWrUplNk2q8R0mAWrS1u+OakevYy6KNDiI6PISxocxdwcTSQB6yTD//bna/O74soSjkd1
BWXln6W8p9H0gO2Q+W5QOjdu9lXYFfq9lHn/0C1FlaZtUAUxtvXKZFep4qko8/GxRwvNmFi7MZR3
+O98JY6sHG+gA5DK8OuVmzHZhVMaZH7eGi9p1RhHy6vuG6LVVlD7YLXpVb+2gLr69hy8UeO8MkWL
fdspd1D5Hhkn3P35G7nLvbpeVWj8QjDmKYZmf7VZKQIoshQQnh9YtrOpCwO85FjlD64GtKkxvHIR
7C0OOKtfAa5zf7QV60cj/TSc4Dx5+yTTH5Oxbs+tRVtqch3zWHqB5fcep1ByVy+tCpQPfmzcOBLb
RWi5csuva9d2T8nG8ODZIAe4YPxNIFGw5zBRHzAnm+vZcMsNbqtxm7aM3lA0kzm0uMPiaiYAPTU4
5YZdsyWh1d6NJn17YSL9zKIwACMYJSfdzF4Ms6BFE8Qx7nQNehNgwjFPhiML9HD0gjpFHQIwyVDS
OI3FvpGzc+vkTGVHAUzC5ni9rhubbHsnMxELwhc3xm8yF9MtrBXyXTNGG0k+XshSXUClpr4enSr2
pzB7gYz7aSPgN7eLlCLSr5ZTGLEvy6v5t53HEnpD5KRe8OqNJnRccbQd+1hbNZlRrT5skMLQfrHt
t0T1dyHNKghkVntUaWdBWE+N9Z8fn9+sBMvZhWXA5IGmNfzr13GZpMgJmY1vEpEIjXj+Ug1YY2Yj
VBtPXGLl/fD0JPmkKP9N5enwqHMIYCxDH+Zq/QHb0eaTOaUYAzIaZ3K+F5P1fbLL21pAjmsba+Vq
eOL1kTLnzz/45wX+9X2xqXnpDxDxQ10krn5xZQMZnej2+1ovXnBS1TR+4kMZeprPmWlc9U3e3ekg
fzLqE6fPoKHbxb5A07+RBQyMpkHfWed4mbpqdo6hXtFlbeQpZX/J6bEcEqwMa7uFn9WPnbsziZLE
AdyjHQGuQNOL05hscPIkN3Pe3aoowxLexwEg0R6cD05JAlgDOsvoRAqKyo2IUsJtNUxotP1WatKx
FIaT59dOu1dKe6tsWyPGY7gJZDPvB5i3n1wyhx7FPxYZl7g202UYqKPM0q8O6iBCABkro/CNiJMt
5s4S2xO9/dk7ZkP26I1O9FCgabsFA8TrVpVHvSP5u837+tkL3ibPWxET6n6xemc4tQRcrEeCR1aq
Q5FlD0ZzUcOtkxFtC0lp2k/D+BbLYyisdCFLd1gnnC+JF50cTaUnFb1WbW/dFR8FbaVbMh4I6FQ6
IpI6hfBGtxad58otXU6xRLmUbuDj23a3TA7AGRXeJjUHsR280Jd9h601vEmjcTp1+qLwkRCnC1qA
MSPOsQ82rRcjk65YvECwouhRW3dqnmpUpFu8vs+Vnj6NhXXHLOrBG3FNqrLa2mWFtBlmt6oz7zZG
f9c73rrR4AV02gtAdHUOQJyphXlUd96uzQd7L+0EaoxFz8pIBuxNaOuxgH4AbuWb6AqUYoSXsgjA
5gyi/T7r6CaIqwL1W0V+AzmX4Zd4aKSIccTzgLzXHhxJNdZ/Tan2I6iJS3GCPeELf5Vu+FeP4GY9
sHiujKrZ5HUGIk4z0WdAsNukJLjgW8nOVemBg/pWJjmxOZn8iAPjEXTglpBKtILwqeygIN4ub4Nt
yFl63erWY+dgDUvT4Y58dpr5jXi2ZAHCjaBzWAqEbLZete27GT/jB65yY8vIEKdhdJI5EpJZAYuI
WufRDcdDkMmLLbsvSQkncvY6SbOEmlnaJDMUaZBuKoL2IlHse0rGNSAnzM9yeFXuhDBKfoRsisB4
zWdq/S1qcbSfs4afNPbWqAExwveMDEhAe4963O4FWYJ0LbWNjtCGzcgy14NOc6nW4D1OHJS2pQEY
qcbNpUJgBBoG5sqbO+hx8N8y1Gwyq/dTPDtQE4p6LRaEvVb9aJoO7dIYnRJXkkfBgWiNxKZxLSyE
bVwdO5K16FMjOVHmFpv8sJsto7kb0juvTurzqPr2oFpxHmJkxilI+U0z1QeZOubd5HjnWWX5sZkU
ZMUManCOjGCbiQ7RQKgdi8Iqt7lV+Co0/lqC3s4m7untaFVobrS4P430GHyr945GPFp7mVdYb5D2
SBQHq9Zo502DzWWd98ZT1eJL5TAFt4HsYmNEhlyUr10ZYodvTSzaKcm7xiSzdTkh/y8zfLluFPpT
SWQNHKOyw04bDQZnwax6R2x9ChC8g/y+H0YdGapCxQykut5iDVFuVF08+ZXA0YjBlbzwdC+IFkoI
zSwnHjMZrCzAizIV+0Dm78qiGCFBeJeSN79NFusV/O0V5J2LVXI3FaJUChswh3O0muwncg/xpavA
5DGK954Fd442iAMBs9+WxHZdiqq5i2tmAgQW3wvVfbiygmc9Xqp2ejNC76IZdbvrlCp2avhCIbVr
q/jZtUoCYFMkdlCBxqFTe8ON+l2g8B5kDdqADFCt+Y3RXXQY0sk3zdcknKxDP9F0NWOybODP0mcN
f2RTN69cqzWwYNAaisxtLYNbz10wRzniyaljdSibw9SkJAvgdrTd8jaU+Y7ip1lplYt0kxSlGn7Y
ySCVxXLheLp5cyKmwHdsEr2SNBWrWXMwqkbuDf3ZM3PFaCMM3h2vde/Skmh3PYtuuxsxkgVphjN4
tUYnVqYtV7arKcBP6L9sw94HDU5qRw8Os+kWN0kx3JnwC4FINGch+kvU1K/WKP0sIBm+x8JM5Maq
qbofBrEXK+QBp3LUztQEIMkERMV4uUtzD3t9fsW9Blgsj39IjUYFueGHKtTvQ3wqIVlEmtohisyB
PeL9L9OjY2pnw/7ujWwtrNnfa5MVOW4yiLTEyxDPkQgyNZBmBSlKcctctMUppyyUaoHtrNraxI8K
ZWvTcBglDJy4ixXtqAVvZnJQLG5ElkQ4nYGrJY1dw4LtX6cswp9s7h2buxUZxYfnILJbMpbnCFGf
d2dLZPkcJJ6hS5TqeZ6462mxJo7j0szM1zlEAGwP66e5Hk56wmmznyGVQnIwbRSfVVHGa8PpD2Yf
ZoeWZDVRV4DaPfkGcOYRtOwTR731VBlYohjwd1SWiJ4x1pPSxkh3pdOCDnWprQraGlX2Y9ajaj1I
wnHConiito83OihG+DzUIDFzg40+iGdPmRgfHMh1ckT7uDx5qPGPM9ajNGuyc1+VbAmTd/AAaBY2
RLC+g2FOBAQqSPDGWm99TML+UdndCy2DJ4TlXPtlneux52jzSAIZO4buRGeGttN+Tkw/tjKIW+PB
k/mrp4oHZHWwJlE9AmFg94oAO3PGrPUsWRdd+DQRagzrGDgnz8JypfEP8CesF8fwltBxPPFpNTyV
XfaF6prQlig+RSW8oFx7LkaOaYw1fyDMJ1crBjI31k+Owz3UrPxrBDa/Lt0bukBfBy/e1x5KlIxv
jg3yJFnwBzieUL+JACB5bRpM2GUYrO3mZdLkAa0pLi8vfJvRhIv4LubUtLLK5HEckEvbpX5w3PiC
pFG4yx6r0YCr8IjTpWUnGLdVJXy7HHdDZL5Xrtj1S/5baSxUDC9E62Q9xWFCV9ngTwWs4cOlnmcA
fnjXeXopBHqUpJlBsWPJNNxHVuIj2A3PNqNVYTD7mmJgk415UxXjl84YnnkPF8hfuO/r8azB+8g6
/d4xwEPY+m6MIxx7uKLNnESagUKuNNgpcVwAgu/W7WzvRwSiq8mqb0LbglikkrWZhd3OHZjhA7Pe
22byJSyQSjMegbU7INO0CdMUGKza7HHsw5eOqSCJS2G/GhxsCIZePXhQ9NaNaSJDNYZ3O3FP1ext
nFE9I+8EC5aGdLz6LtzEIYbOQMCX7eYFnIsRYMF5gZHo8csouHJeGeK6HqJ3IA7RFpUq7arpOOT0
2RKjHRD9o9aVwwGC19FsS4M/i2WklC3FwOgeE0hjnRnWKweONZAPEL1xDoqtBffi5nJdCPrAmZRf
be+51CASuTambYrpdg8GoloHNjyf8BLI+mWWUBGrkdsYTS+cAh/meQQ+5WED7Fv6pcZI0kkSsAQb
UKraNqt30CZvG1ERF5GApUEHLZW8SybSrggqYGg3fW/TMj2EOTBOkBtwEJoe3XRceOvOpASv2CN2
xZwe4pIUrDoC1NEGULQGskpynWIrcS1SURAN9561ySVmgCWzAUoWGH1kMeitWWEbLxrI9I2MGyVj
/Tw5z7SIL1IMN0Uy21ud/SUMJ+6VyId93yNuUsRbCURWkqtz0HFAGQkiBmMau61m6KspBHccEdCw
HsVAirAb3A1ZEAI2MaKDGKx1shS+ldGAZM6mjamndJNHgGRKEXqWEzVnZSXBQbJHME2dtaacuCkz
nfQRiqu28LPFSt6AdBoTShyKMUtW5T02fqJMqoqbWZsPdHmGDd028J1lQw1QeXvRxhtSWFgUpqFk
38QX2CQYkOuc0VnqngroNE6ZoNCJ9Qs2i63Rz8jOJ3DicYm2DXNiKtRdSwLGijglWvV79G/1CTAx
SSe8iQpIGY3n0wxfi52WfRKX3LzSg70t+tEnIOk9IlRQNvFGDsCoRuG+JOFy6MLjwYtoXaZEe4fK
toWH/V0VX4u+2NV6FKzKNn9slsABU8sfRJztaPlQVTtfdM6Y67x77u3hvo2mkBgl7dC1sJ76b3FH
oaTV5XNojvqWtZVEnmM88d2Y9GDv5fXQo/A2DsYDGZTbBgRyg8BhRbX8Yac73crqE0ZKsVV3Jrpt
u/YQ/BsdozXYgMGdHbKxqPmdfATquqHbNLm5hTxy8kasG6RobpDsUUYM1K71bN70XojiTMpX3h5u
yAmkzbHo8hPUUm0zFzGlh5o2nVuiBdRZwaDZVqX+RIOV6jK2vi5CeasaXlPi7GLLee+gi65LOENm
zcY02s57pFtUIjmW2+ykC22rzwVS9sTHSHurEEPiFs/fFHQk0lgvowbpZ7CTfT5HPwIjf+ZyXoaf
vedmI5KivcQOsM5iZi2v8o7kxxyPS9fYKyuNb6JUmmRZ9HLx56HFshgfWeY9QMSPtoV6UXrhtDU9
OlKBuusb1jL64fNqGrZVE3zQO0SjJYwvTWzf6zg6zZI6UmjdIyL0fC/7ZiA8IwHBkug0i+SRbGZK
SGoRXEcBX4+GRl8epaY9T8V+DNzbyuzXTH8JNJwdkyS92x6nRWbP78RHH/UpOnh9a2HMd/DaG8WO
ouCmUQQeGYX2Mic6KBNCSGsn+R4OzuM8wIybXeYYXvk+Jf1hVsJaC+yGuOXeAmdID1VQx/BuPCzw
EVxhM3+YMapvOplly+li2PZJDLKTGicnQ6gcZ6g23l4KFlhe6ETwDw0vfOhkoq3gDgoWRPEh3Wje
jC6o/9A215E7n7yeQKWoEiDM6e1gH0LJTEdf3s4if0T0eBBd84GZltrcCG8s8sg6GyIRDEP+jCe8
ki5KRZ7EmB/rsgnOdWol6w4NWmLVZ42zXtIDuyqz+WwX1dZDnLCbWJX5bEVx6dnQrax8bccxowP8
JicxOjurcV5gFItVSVok1UJ5yEmVSXMfuZixd1vOoNAyh+bD7uxvVuoA9HTI6TCiJ+nxvy4m9QKW
wN7AAaRcWlv1YwvCA3B6jkInFi9Qoo9a6zwlZl+sNGYTK6OfmKnV4oc2O+8Y620YgwkwDdf9iEsD
n7iubbq50jd11FFENd4bQZSrFuuggIRCTFyzO2haiydUq2gjl9pBTYrZSpoy+2NFHxSUpNSVxQ1R
QZNfNPHL4LIp1ukb2+VunotHQL5qGJ11GZHLSbQk1owG7vnEo1TOX1BVORu6aBxeWU0Ai0Vnr2RR
MvA2ARuPNm3c4zFbrMb29I3GY0Ti2rTTMC2vsi4h/Fys9ah9gNV3kzn2sE0DL1j3ydz5leM8eBnu
MRJ3Nqzw7T6h7AhBTMaJsyUz8VvFMXKjqtbYsDjdl8SFwDscbsuRQxoGGx+NoL1SGmFXWDi2hkLp
VGNQjJTxErVC7cQ5bybCWyKO124S/hBh9UFjv0YkVVLf4R3OWmsHiOxpysklaCHTraepwL9NUNAu
8N6GajgPJaemfhnl0rxpdjRdMvbB+GASNL7RIB+BSMMXXjXx41iE47YJsWnnI7/J6aOIpIL4wUVp
Rf5N/ppkcMQ818EgrTsnNtmA9cVYDxEYdx17cplDk6g782O2xII/sFO06hYWt0XjmQKmS5Ndy0x3
KdSpCCRlQdiH+7o22TXrBpw8RUDDgWrDYHrYMN8gFk0zm5NsLoFyhosjWXtD8uzAg7mKJnX6Ahb1
L9Pg8o35iHfK1LYqionWHWACJAMoHKQCO5uem4pnMuwiRZnqzhofOt91rNYczwEGtPNNH03buAXK
jq4A/F8ZvoMUQSHYcRjEzYiwGD3pPhnPnILKY2lXd+lcqq1aIGyeNIuLFWaPZl00D1Hxo29zcnXq
gDTtPNrMjpMdQ23wcx3/kK3NzdoK+7ssT/MDYCtvnTfiMR848+gaEQ+ozaHIO8GKRTg9pRk/IuBA
GLviMaR1RAfKbDZNgyDXsXpaMJwDk3X2ELq5TWFR4qVKyvgQqJAOmc4z6/VSPk5tt9fNUWzaCRDQ
MNJUI8swD6T2GPGExIRwMU6jjA0DykcUqVlvHmMTTRRzJeABmfEeRup7NRv3WNGynWEU8a1eIvUJ
83BPlEu1+ppG5mGCmUMAmyyORlKIZ+m201Zx3iM4m0xKJ5pXeOCpfGPjfkrrr4BD7F0yUXh2LXEv
hQKazsJVDkAJiSY5NiDFoHa8BVX0FEbVNsihEGqDS/zRgA+E6ChMjjXxjbKynC3jy3yGG9ePLfbU
TFx6nfuAZPYDFsXRyGHTetHENlWnuBkd+5wWFdc6HJZUt6S+F43t04gmPY/q7jyaSxJusa0C4nD1
WpGD5FqvpHRtIcNk58GF1oBz9c3TQGUU83SKQ0VfjcMxL974f0k6r+VYmTSLPhERkJCY2yqgnEre
3xA6MniTeHj6Xvx9MR0xMx1HUhVkfmbvtW+n4nncLOT5priaE+9ldXQGyt6pxIl/Xnv7gdl1EbIQ
ItSE8cxhMSL4EOoViALW3Z6BozbE4741KuTz2WdtcNhLsxj2qrf2DmLWQKuhCbntdEWraxA21qRX
oMgkqfaHpMqekRfPwdxSSriNcZgFHbvpGdC80ywkR7fdWx0m4K5AzWbFmEus7qnAqL3THQIckxiL
vKzohD16bELfdnK0FjTPUA1zPSGoZmGPNXf+kIDURjuB6VynRTAj6AJsVR6bxY1IzY2F3ybRBDKw
t0ORqbdkCzeLrHAgEVAMlLipafecTogLZBad235khsFWIsZN0c0gQpIBER5D6k25btjHOePhQOnk
PXIEB5mOUZb9nHaaT8yM5I0JPmk26hdNVHf1DMjXHT8iauUnt8KoMlT97dwPQNBzmkqGt4Y53ECy
A/MpFusK3/fixXMckmh4GgHU+dOC6jkroIsbXuFCWbpLy/SdFgBgFmL9Mu7G7aX70uaew5wsZ7Rl
Hg8OWLvUBclJgsHEfqTBADEQbmMsr5Mobg3XpuQsZmePlCmUSDPOnBhnhAxmMOfGM7yII6KsZ72/
q5PuTMqFOMT0Lbkz0Y/FwRjbD1RlrNGtqbq4bXHVGemmKd0trzepvXTvpjL9tUsvFZINZrTke0G0
ISU+S7qbPpnPeu4vDTMmWJU1R7fV+5mw38s6W55EFqRWxqxJVa9eS4ZGJ6nT1+K1EaN1Yw1IcYza
2I8VAtvOBRIIXsVxi3cB7HKheo1Mb1c0APrGirjxYiiOvUOcfZ+0GHIs526gwyVnNox0nZQe7cCm
ysA7vqQ7C4hcyoJ/L+oCSsZiMirb6JGWs3y2RpIEWaXq3bwZSgVTewmvIqAQfFIDlfC89K9j3W/J
sgw6bfNeGRck9Z8zGeChU4x30UdeWsT4IIgJjWHN7lMtH052Yf0qPCjsaAqqO9ckF41xlYY8nXyv
oGQ+FegmT7UwioZMYnmMGairMYmPzsC77enxa1Mz/+jGpg0N1ffHxs2P4yDcq5dNmMBBJ3Giq/iE
UYu7jYUqnVhMG2JFZzgIRxXzI9x1+rA6O71kpRuS98k8smUnucRrF5YCricgaRiMHdSKh7R23pqE
Lyaa6jti78dzqzUce87LUoJqnV0T2HGdpqdOKTiOLWjPRBiBwrQAGQmwsEpOYxTpgdPVBKmguTUh
nZ9Ikh1yZ91Tsz4MeMcBAA83ukWujF1q+YV+/OAVGjVPWcCckesnC97Aqyn1s0hcY+EwGyX+VLog
7NVUc/ElazhW7m09snEVVXfGEUYdPpJ7P2GOjg1JdkSJmox1pdaSNUTqcrN3K5APLYlpsrMIydOi
k03R5McejQ4Fun4/4IqWGSE0K/vzS573xkmPNGYRSOdCuSF8ZzQi6ElnAs/T+Usvyl/URG5ICot9
2kQ7xJF5V9uIxpsNTLC2qIDXsfganMW4SoHJUencLFZKzYbYQT/Y7MHK3uiu6ZR0VzI9rX3jLUHL
t8M2K7QlDuR2NpjapZC8tY5QuFQx16OhBEpaEp1NQS2KB2dWN7JowoRJp2PM8Xn0tl2YzViS1ct0
TvljDokl74Fj1QfRWene4UFkWOLZp74iKmhMiacxAWnMNq1ZP4AeIHARZ8fATUoR8+pd1wQ+APTV
KpDTsms5wTZ/SRNMsrofomYISclrg6FinD4yQVx5lcHh0gCV5nNXVl+ts2aBS/yNv0QZ7TB7U3e8
m1r3Tg69FUitPjnCTkCfFuyh07s4aZaTqcXvKGXqMM02omhhtuEMwdRvEUynsvqLQOxsrB5GzRNj
4EQsN2sJZ0xzIuwniLM0t54DfQunW2Ge7nFR3MzGkiKATHZrr/p71+Q2nQbykOrVCHtrJNvMTsww
zijR1tZhDFU5Nmitab6yvpuvJGU+AX2lbZRLQBxRdffffyx6kd/Fh76YAcz3FWE3xerz9hmPseuo
OzWs72w+4FR6TNwUAJSwgI3nW0zs+9bUD6kGPsM2AEqYNoo5dDKsBmPKePoC1oyr+wwemjVPrcgc
7zxQHL3GboGgtaVmZ07fJEsN7nqiWIAO0MYggKJ+aL7Vys6XPEQqoqjiNuWx2yT505b37Xmso1rB
0NCsSwPWlg6KpDx4dWOeKKT2KpntEGhIuov0djPuc3QQe09Eo3xJ2QawptKeoMyFJcSgMzsi8dL+
WF1bB5Y9G8xXN46Led8J91xD/8UeNl9Vtl4KrwalYSUO190q7vUl+SzLaU/J5oSL0w2XLaJ3jUhe
J/GFRfYkO1+333jWuZvc9igGIrwMEpzgMbFt8yegd7Pu4tlvW3AlNZditBHmSkXKvF5pB7Pw/vTO
21PmH8Z6uCLzlHBkHkaGf4c5Zfzrela6Mb7ag2XmTLwUGcUEZnxSq92sHeWy2bbf/AGRP2rZcVqa
FjDi8JoxaD9npGSQblz544SWWNMpZmJrtpi7KPOM8vicN81tKjVYLqUpKHmqMBIw6SIUltSA6jIQ
NBB0dc4sI+PHMvoBqnuTsRJo0vUhK6s/wV2wizuA++W8ddXFhZnao6WSet93w42bGiRO6dYne4J9
rGeLLwnlZRRsv9pzAid58J2qj5/iLbIwbmsRTu1yti0oMD18HbpQPKrOa1ouTIkg4NDycaICIQav
aTxPTSSC2PLeUbYFKva2aOBaY8zFH9NX2RpKjUqzJZ4vmESYNr3BP297cHB67N7sgbTCWY/uYN6V
EDl3Rj+A1CNVxbG2xBrPhJPvmT/xaASI86D9u8ohsdF+N3jqdgs16d5JhmVHo7brqpJMQzs96alg
U6qaD8d5JqKA4kGrVsxs2jlJvAeHNNBDRiIO25PIH7zoSkToNoAn8AcKMRRzqnYtq55qFLudq86G
8B4RnOwJonRuu+HXrL0f0sSS3UfRIjnL3GvZUBpQO1ydFNpHnTBAqVhRFJwsNAyBl1k3rba+8eWt
eyLh38WaPra5pKtkZAi6zFwgqftTwkimJEBd79Vj1bDXL9nntZvkzFH5a2uWZ+4Uj3ThLMxNwhGt
4jlLhaL4TcSuabMr0ttH3Y7Hh6JhLSuqw4T3c6c53bLZtyuilV0nYA82EA5ON1+BD47G3vUBnXFV
V2/jqv9mc3HbKUFzJhIcU5AwR7MOGo0ElW7m90nHOr1pe8cLaueO375ZIcqYxdFxYv2cbgc0O8Ib
9lFJ0FkLYJ6kfbMnTM+uld4kbH9kR+WoNISz9Spf2ljsBIu6y0iBXq/l7ZjKi0iy8cmE9htND1k7
kzLnpRhWm/VlzFkRjWp5ABd7aEn6MbuSKMNIEVWS3VTsbomDHDR+EOjTCh0xOlNmxQTe2fxAs5+Y
iRfNx9SIt8jOmFQ57k+7RMEoxHC2xNQGPQM58ETTeUn118mctn9d3iNWjIMacmE8UE9ETvRcovPu
x8jZVYUxhJC8D4X599+vx7tPvBIHE/eydz9USCvWpvCe2SJhTrcFOp429DQ58dmlTypOZdg7D4vq
Q210eYIzpgXulH2t5kpTUmkXXTNB6pku60er0Q957nywKWPBZEdHUESgvp9jfIxBEgl2JfXBXoUd
oMigV8ZcGxff+px9RUhf3/XiTNELOBv7PA5P3iqDrhktgouoc3XIWEeg1osPrnZn3znjH1D2/mJK
gE/KfVh0xnimukwTL0+pRtKR+XLnWdF/NS9jiUym3CgskZTVoW3ES86KksX82JRXswdN55a4v0V2
TlZ5qqC6J71iJlJ8GaOCGlb9ijSXl3ZK/Ao/NYjHotlpjfvFHHPtG7hQ1ns1QinrSsIUVmKmmB0R
RxhtSCIr/amKXl74f20jAUQ+VoVRw8VXyrBrPzB/0+XEBHEAkUWFTbGbn7N0bkMyfn9Nx2oP5Qb3
niY9MLf94mp8Ny6reymtez5juWvLpyka7yz49hk0mF2xQiobBMmYjfFWz+nLGqfXqO1/k4wJnKsX
vyy07ktJfOOkmGzVNYVysURs9asnLRMrpCI7KGvzd9YCTLdVHY2h5Sk6hXo8VY3+UBTjJXaBloJk
fUZB94LrG491K2leFaOWmSCuuP4qC1UHpqiemWzuBiAzeSRmXwhmrR49Oxqt97R8nnlNWbq9c6J9
jmiKuG9soLL1eJCduB0a3tc0Tv4M41M3aPc7zm1AT8gI9IpaetR0FL/G2ULytAgMwl1Qq2s6LoDp
Ojhw+TS/Q4u/FrKD5Vv8Zdkm82v0YMoJv+yi+C1z19p36UwYfyzE4AnUVgqX1n94PFvNQUlyJxvu
moWSVLyzOhva7MEtB9j1aWibX4oNxmUeICS4CHA8MqO7qX+3Jkr5xs7JwMigqI8jIyUW4VSwtuOg
OWRgzAqb7mHNjznAY9TCfNYTAZ21bsT8aqBvc/DL2fqROglpDtZ4v1LJAmoffdTR9yrLDMijximp
xXFe6MHH2NHIakvUWaoL3gVS4xWG9HwckOJmExkDcQ0GuYqeSi9iGWW9j6OWh/XTqAseVcRoVGcw
RJCKTGQk1GZMJJPsHk3Bejor+oSDygVkkUD309haT70XhWuKX1On1cu1hLW0k7PCw8o7g3HAa5fy
kqFEIysV4YyuXSWBd5bMErovgkBNMhfXiRIRTfxNKdyRde76aCsi/lCobo3V62ihJyogxMJVhnhv
EnJOEQxDWyYo5uIKQZDYkSEOkQTdS5BU3t7O2eFpKfhDHBAcIlXu+t0KeqzE0LNzIw9lgfpggnDg
WjUDNvO8Tfna+etafkWRfZSbjKf2XrPm7JQS2SWxh8R8db1JjkZCYJwOZBZP4XpwMvFU1fqFCe1+
1OevRhfIlrr8s58RQCQzpThqf3Yno/bUrKirvWE4u3XxRZQWBYddvkg1PFccJoHKTH4XYf0Wlv4k
W1CA5Ft8mkbvpyBRDkZJbA7F6sGyFr7XLn6A7vfakpDjzzEUwdxOkQC6w02KWWyJNSZ3CLwSMJyt
vbzoFmHKrr22J0t23x0hhQNgawz/qGS9exlxwoLFEhcxCj7QEX5lkz73SReKvL0y/eGZH7PABOVQ
Oy5YQ+BtpHy0ZWi6GdxcBVt4GO9U1t9ysV8wQzGgcdgFrwRjcGW0ezL3fhfLA2soymtvIIaRvdkD
Cm+afTL3HDk5JbHtfaqEtV3qpMQ8V/NLO3kpYZm3mjTlAW0270SRFruq2zLROCZEBHFdp3sO06Tl
NNCp6xNCa7SWPNglR7TXQ5uLGdzxBr8V8gh4bQBx2UuKrCrsKutvQo6XLQCIe26edcnZGPcvprkE
kPXQETIjwMXI6HgTFJr77X/YcLU7AfTxXEHQjDzjW8c/q8YOdaCNxibjSkBB6TwR+Yeo1M7OMVp/
0O8XZXvy2M08PeWNQznOfUdaG15zXweIAcVyfkoL45a70q961LcOM+yEnqoss6u5ukSXGW8auhBK
wYISofknCNdoe5aOqiOWMXLsm3Rq05Drj2r1igKm3sNruLQDOR/GfOaFHfdextepaZjTkpGT3Yhs
0mtQPVsnIa3bmO44jR6E0yMIcxh4NprGUMN5tTQwgV6XPBSSmfIiYmrN50att02mXXArEAnv3Q6L
CZcuQr+holBLtntrcG6SIociUXI7sB8vOhAKw5aOLvQcHQhsQKFgWYr2p0BOCEROcYpWnCUDZIZQ
axIabc/pA8eO9rYZ/+JExPdm9l1QuM1LZiXFDlYFDJe6jw8pk2/Bp8JlBjafeIB9GeUH5kJmIApS
bzsWmUavVOhq5LRWmvsjNfxKpub4c8pP56VOT0L8Ojlh9U01iN1XmvfmSY0HL7YBGUffFYWy29aU
+zrJkl4VwAMWe82SWtBkpd+MHVM+5MY6VmgCVNdpNzAjHT1G+3qVX3oNLi/RMWyvVF8yCOA3sori
yYolUyZ4s5FeWj4YPiCLWneBczwFM89Drli/J7eq2a7TKKyiiQ2z3t2SP7kpPufP0VzuvNo6pk4V
FtFwFWP8A6nFZvMPpX2KWQ2kzI1k1n6OzvhpdSxxnPKloDzZPpLJzyE/dyvxg12NjMnJiRDpS2R1
sXPfdkDIC43lj20NHI761crowKtohE9hjKGZeT9qqcJYCYpKtH11zdSoI6lpy9SWnXxPGnzNqokO
S6efi9giRwHGnj52vkDSTXEdzF7zKZP83jFpTYvF+84mHn+97OZAoG1HUA1nq1zuYrG+oK1dgCqW
zwuSTjVovnTmAukFgwgDO2NbMVpvCt+y5sMgwSjD6mUzrnzK5XfCj3SGkBPfqbFDhGKHg9SrfcXo
PJQjkWQ8jRi2iW1ur/XsEk0+xO86XJlGM3+Mjs2fkbGi1L3Y9VkCN/X0ZBKLlTUkUFloHPpx/FQ6
101jXGzNAmHi3TCK2fdty4R8lP4qxGtETJJHW7Rr8/ihSGwNuGrLBzqa3a5ETbUUDA1XxjmVXKw9
2VTrMbP5mx1knR1pKEPGYKTv++clZ/gpsS1s1Xrvtj4B64CkG/RMMpYvVhTktpEHqpTfImPXPAwJ
M8zl3q64tuWAYaDIem7FfMvym+MHLUMahAbnjgpM4/JqXhUhoSSFzm9tYn6bRf8GN59ADa0BUul5
tHFdtXB+myP4AEaNIr3GeVKzpFpvuyTK6F0XbsG1+2sLhSsjmk6YBylIABOEjl7cyNI+kjFI8cay
mdhQtm6YDhu7OLHw4bzg/jotInmr2KruVDuEMxo2ZSLKt2r7J/eYfmk9/yctZ5yQtMZt5o2YN/r5
vVtvkspJUdb1D9NqCKg3DqcSk7tFmZgoZXOFhv0vxb+5b4GvSxPPQtTsgV1y9ua5j188lIvLAI/r
NcAo8A7tKiATCNjgUDU+9SCfRGKElavPYd8w6LOtw7Sqt7GFNFmiuUq2+Vs+ussBZsB+jNhPLK98
387OjITtj06CbTOuvq1MmgfTBqG2IBUPXQNIqEbImh3Z1FHZGe357ZyiySV+qW2AxJiR64YgX1HU
HbBl0rT1+kX3lmNlomPux+WGDXfFA9c+mYbYZLIGNfNa3g+A5SG7FiNKFMDHbWEEc2zx+6z8cE5G
Ix/m48z3sNdWPlbLXl0/590WMahjnItjsBBlBzt3DZPqzU3M+UDGOG+5EVE2orfTc/LQKs+BzZ/h
sWhQqRhjGgzlpjxBV1g7eA0ib3zRyr/MVSLUHf2tJAugqBuPdMgsDuNFnfosJ1Yg1W7Hznxq9eiF
MMbNlAO3fWzGv2WwXmvF1NNr2z+cnMS/8/3QVu/tFr6XSUM6M1E4Los6MpDf2KJIySpGIrtVNbB7
kU6I7JKL1WJ5wNDHWKTBzpncLD21T5GOLLWJCdMkQgSs/1r8s8fipSzFe5Ho07l9qZ+1EYeGluGp
rraxTdwAcF3aaE9vDCiIoD0kDCPy8BHB+zjNj6Jum5ts/gAyvvoxm7udWo2PXrSrT2uX7+Xq/hsr
5uYEv3CAyYi9TpThQFnJrOlaEbaTuFsTvmPVW7/EPbHgRaUbmsTam/BcUZQT0lTOoATq9QnlJqRw
w2eotm3QydlwIpJmobQ7NoNLlcq/VaOiJcNEUAmRw0B0Vp7bJIoPAKDH4a9kz3PMsUAjJHnrTSpa
MBLnseOgNLBY7x09O5sscR4pgb8xV8Q7TWKwRtIBIqvTkNAVsKE54/CgbeFLW7AHyb75d84HMsxa
eYoNk38wZWa4JWnaS28el5g7p9XjIVwG74Wdw1mfnrJpIvijoJ3Qqve6t7Rdoq+ERKQ54Jjpvher
CakHkTPc6j4ETs+GneSndABOSmry77A4i581RP0BmD+mVclqB1QyRclJXz0m2VP7kpYJM9KUd8dm
x6doMlPts9T9VF/BiRHRetCK3tdMVk+iWU9tLy3aXP3dycd3el/0OSoq9xpCg+OaQMGaGASWujqR
/ITPBiG8T1X/mWTVh73mZDUXSMONrHgb9Mb27ZLonxjyFLUMl8FkqpM2D28iqlDPVTb/rnEAF0Dl
TzCwX5kPqZVvH5j1WszLP9pGhK9d44Z85DcaI6+Lblp/dHKh7aGH61lKTdbN2JbtIe1rBFYygNd5
Yyfr32Tj2vBk+VZUjGBxH73A45n36wBgziktZnMGeKzsqR/JYKqQvcFIoiYGJCR7svBGEHPBwD/q
2zq8+KKpJo4M8V6xG7VMGt9Bb0mKJXElSW4cOec+Nr4DSioSFuoPGXWEyxLF06BDNPFC7ldM5SB/
u8nfYm8T80uIcjkm4JunQT5O80xqMudUaRrUlrODLpEktSjRH1O3l6dmnpnj9TcTe8Et00EHC5f4
etPd6fWi7Q3FfkgCvua2dYA6U4qeG31+NipkpEZkvDop1P6eP3+2sU2xgXhmenpoOtbW2qgismDl
KWnKQ7oMQKxnpDdm3LZnx6xf7Lw7wlwqAkKPEB1cRlNc8WCqAy/H4q+VzabUzM+toYJuYpdhG75I
GRhkKDpxIJxks/4UxfZW4QSpi5Q6NRr6Yy+mT9LMwRV8W26HcWbs4e1K82wRIbBPEA/dDDox7dwD
MV6h7lZzbxM0ryGbqjokMeQHi3SPIJczari0przqmVZghWFSZCSgHTKCsIig0QkNNPnU2SHZvgcB
eMTT+1ytcBlXxVTAsUZWuqmDNHXLx3Z4+4aFqnhuP+eBMGdk3EiZIm3aDOvLvpEGN57LIwrc8qVy
hytJgTol7BQN7skC4nYp2Wvl0RpdzAG/Z6RyiIH6TllecTTmuttbql8Jp4n9eiZoA0Prj+NO7nHN
k+sYs7Nva08GA2NigGww/aVWsbrETYbzaJ3ojN3vySSG1s5J+WF3skugvO7lzIBATTGXKtfvQcax
9KOhBMjZRxjPSkCryrnqCQGCfaZTvCWjfkE5dtRzZAGLV54WTf4aESVTYXE+p4TmRqQUISRKAqak
oLxrdN05cUZ7j8ALomgSPwFofEjidr86NaxjQVAFSS9wpSPvvjDlh0y32V552zfolp3GekdE+Rez
mWbbxKk9ltifWKceOtBezJlRlLWOETYxggzmRtqwtkRzryHEKHmDR/NRbcUhKo7PqW6AyGHTZp1M
0tbjMHSEumyPi8z127znwiOYELHBpJVBoc8IKT3Dn8DhYEIvyeHguklXpkiptd/8uvXylseEaQ1j
wU52Sd/rwqwOK8mOO0vp10YfW2LeHb4174EKAh8tiKuh5T525gxvR4nXsO6OmKFGhlvViUqcDqGb
vyor2zsZUnTmj+eok884nsjBK0jYcqb3vmSXxSit2mlWzz1LFmpbeWGhIQHqdOJ5RdcxTHlu5C0k
t9dBa2jhSCeMeta8ZnULdLdgf5nTq2isqWcoIDvOj/dECPhQrCEr5P++7oZkxnx0EyafeeYZR/4R
3eV9+5I03sOY29IfzBK/2VU57rXL/40NLhKY9WyzyrtGJLe4eKFZuLruqzH3zggHODqyU9nzgaeF
8y1Q+TNSWFhiTiQ6ECjOpNeedpRmIwMzl1rJJn/x0AvriAYKGiU++Sqm705W719HyiZeJGKCRE50
cZI8VbwQfpWJksFQfOzIdvORXJZUt1stoePESJ3HpV/ePYSwe1ANxR4AejD16oqsHCNzSgytuxKe
koroggBfJ3LR1FmW8/rrDjbUBolykfyLBo37hdcJWzZfHQLZzF+c9o5S8bcyk+KU9m+DwMc5m0xa
6Om3TexHSUZimEBNzvrhe0RPm2sTFbLzUczzt9c0AC5K47hUzbeeModGziQpQYrfmZAvbN/sTeuK
vGINsoAYD2KNgt7KQGAw++14LZkKjvfdUU80MrrV8BKrEu4pfZY53mm0dnJ27kTcnSZ6xE24/sDl
9VBGNp7pJEx64kYmqmJaY2jsO6ngfEhBxHYFn6RfP+DR8XDwx9GMPE8yvS0aAT/Q1t5scaob9rKR
heSlNsu/PF2RthAmOXZeezHM+Xs08lOH9opJc/87Fxk1kcncaS2+sYaUQU4Dua9KlviWUZ6JZyHM
jj4mGAY+2/mqIV/nR3sEzabcRLTXVeky8NTKyK+cJxoPmxUnWCR7xQ/mxfeZNOQeYQZzoc0cwJGd
zvIoFRuooqzuIlXdF7PUj073g8s24s/NJpwg+vAO9AAhjM7tx9mPOI//ku6om6lLnjSSKXYtR5yT
T6kfD7hCTAZX4xITDTQwOtD+FUv5Tg5MT2DS/Kw8WCW6/Ewt57FCI89CEX19ufyWAy20LC52dC4l
PdFY+di+efAw4u+UnnxY7BV3YmjxGFk4/xKTHMA4oOf9sD37frCJPxXeCVT/z7rQHjOJlVswbpST
XuA5+3bOH8066QOhbJpvwiDs6d621TnC37PbHh0mZtOh8JCumTzHzE39WeudYMYJsuuGeWsWiaIx
uuXHUkJHnYX6NkkvfUzGGEtjkmLnf0y4d2rIX1GUEZw0pH9DUrHvWBEZS2K9yL0NlvQObysb7y3c
JgLkVw5cO2hsF4TolnvQS+exR5kbmgJerdoUIAhARbwSLEactxjLHyI9cCaUFetnK2nRFYS4Pozp
nXuDbL6eOT8+hcSaVKijmGes/od/+8/QDo2pI4W1Nwkd+UkIIInJqz7xGT3MNnPyCEnMVD+ryLYh
iGx7qRbPitKcHE0q3mBPQyok6u63bifDR9xy1CkTfQFuBc54V/lttjyqE068EZTwiojLM57MuHkp
vka7ISOrZgIqO46xsZV4jhlJFYtza8TEjC9m9LAs1btaozueotGnfS2DhiZ08FS19wT17hiTkkXq
564R7HOntT/lOjoDJpsZzwnSiHmTfiRGfbJ15zefkTo2BAHV9oQmZQuJAVyBqZa4LX1IUPMnX2m/
4mdyl3FfTQ+T1xLa5g63qtY+ZmX/emkOIKAm3HB1Br8X+kNrr5h5m8FXthW2CR/HihUnVoQ2t9MQ
TB2q8FXs3I433XpAE/AQ1XyEpLbsl4Rj1FD1ye1nkv4WniDPq660gCOrD0dzsADPAztp+k/LmX5I
9aOhGFqXP/uqtdrz3EV5mMwr9r/mXpcJOxqNYVDmvadp3V4IRQ8IALy0RJ6Zkf7VExySuCy8Zisk
pRHJz9eCw2oQV856JxxhEtC5ygRfcstNxDPoKd7wwpw8QJyEHhn2AlbgO2N0uFtU8oq5lfkkG/jt
Rzu2eCUS/GaSnRMsnAZki3j3E0hapFcnJ6ElSDx4YUbnXbjZEkxXyT/TxX4Azyk2Ef5wIly6vGxC
WbDNFVMfyLY69p1+O9gmVrfqxQEfg3y9w/PCEJwVIVPsDo2oo/f/MnpOXCYvjg4MtpXiFcz0MRd9
7xc9kG6+kBXnZdj2/JW0d8SwMjLpse0Q+ntFY6P+j6Dq5LEdWP9bbg73TL00o6H8Gg8LdeX8Bkab
z8JdDSQG+1JRK4xT/+CStBVYGzGk3GZMgtCjvdunuj/ZyC8Iik+qGId76QUIilgaWvZDbc6SeJHG
3HVGH1PQeO8lA7edK7MYT8WB9T0pRhZ5ekyaFMIosXcRXi404iUJN4WoMPVUkCDs+iqa9C+vl19k
+7elhcknLvYoxjtSLofHosvu3Mqm0MI15/E+70xhlDvSZje50va6I1wmCrJxiFNnOq4C/jxMJxJB
mlmzs1+uavHOrl42BwY6YIh2EVkuUR3/LhF7YSeeX600IbNxy31BNTAt2YHjiNxRSNzueIuq3kf7
SB57+5ZL5xDXZXHAn8I6zuT37yhoaV/Sg25ClhnJL9UapOdEdAWdg1VEEXuIZueLrU4Prk+wfJuK
NnCQIqVL1vtqqb3jKChaABDjAzNIf01SHDK2BJVXlprvsdMGu1LtmsoENC1kFiTqZ7TXL5eddVtl
v4YpCP4Y2XH2Eq6lq3g3wGFS7LV4ORYn2bdTnwRQQzyHL8NArks0Oh1DMtAGNNL6NfocCXBmv9sL
RlqUd+1Bx8J4W6N1twtn5Lp1s2ABgk92uXcy42oGKoksaOlIfimG/FZhgfXZmt10HF2xoZXXuhGI
uGw3OU+tNT4mBVZcjVUD3aAXaErvDrBDTo2CXeA1yvOXDhCPHLTXdSoZbaryrSdq6cVE2MORUaYm
ZXAjpkBjjBaKrn8jYvispWX07l1c+A6HfIis83ImezF/ak2z/Soy9z4dyuwS/RuhXeBYxhqKXMY4
TZJ1s6XdzdD+mlJDTFRFRYCxJ0SlFd8Mytv3IAzOVicN5CGJEVQyu62HsoChwEouwWsLjoaMQlCD
fPAmZbp2Z0om3UZd3cUmzFN3GMkmH4vywEhpzVu2Xik3ULGikUhmspfwqIJ/j1GHG0Zzwp3+D82+
x+8kX+jVIcqwas4VUWfKHKxTJh8MQzY3MeYwfyCBAEqnm12kXTz3xHqDladmrfM7eGD8L/P82FbV
9Axyzd7D/3NYPeVI9VO7uziJfdXpfG4QXu1rGZPQ7lHzMDo1L63q/bkZ/pnAFOcIC5pbMtFvx5KU
ZUEBiuDpf4ydWVPkypal/0rZedctudw1tdWtB2IeCWaSFxlJkprnWb++P3Fvd52Etsy2Y4bBgSSC
CMl9+95rfYtN0ceYj4dhzogqppOhc6TQpvGh7W9mhE0cqacJBv0dLQIsyr17TMuUq11pGxym4bIC
vbjUmnjYBEygB8OYFmOTNkfCu9/8PlVbTcYCjaenjjkKoKvUURdZQU15Ciy/vmGYEqwI/u5WpEzA
eGn15C5AMp/FJqYEknZvB47FZQLawhSWezAGZql2OfAS1HVwyAWZwaq/DznFXCeTrc6YGPZa695P
3IaHiVZbIrxtwiQbpD2a6NZDZ4y7sr1U+IuxhjG4wpj0GkXDtTK7AZI7obd9isRnpitDH/KWdk3D
BPk3wxYlz1YiS8oQeltogM5IKjw6UN6b076YJauD5jb7nHPkVV4X7k53YBainvRXcZ4wd7fq/kxI
531YZd4xFWG9sP3gWxUxHoI6xpltgkM4kid/xLxCU61GsllXJlnvNCYCMi+YQo7P4EkubtgmB7dp
FtKjkaORgpQe81j0G+EhvVRJ9Nal002bltMxylnnmzC1Ft4oVyFS6moA8xQ4XJKGZo8734IZyOAW
OthPiIXl3sro7bZUihuRDylK/OG5yr3o2sSvth7MrIaLkCfOSjpZs8U9i+bZsMtbzq30XRXY31rP
vsMn6VmeXee8njT9O+Sc7JBBcopUJhcQhepN6rZzmoGLuc94hhv1SFiowTxQHXvei4uXEkEWBYLU
sXx2PzissF5IxLJfHrntdXLtUa4O2sXNMGTpdXXo4uBMFeadE+8YghM4AmWMDyHFNu+vtcUCuxR6
8OL1yZ3fYigiYwHChQkDMO3kTz3hJBLq7aPUq+4QiOdmFClMrb59iiV4hZjwd4KgN4PtcSbRjebU
yHKV4TdeoHBrdpYbcT7Li32Wm+2pa9RwY2YB9Qxor2CgHK9cTpk4Z5nVFz2EBsWIMtNVd+wKe8t2
aJxE79S3WNB3aKf2Bj1OOYn8RQ/Ghf3Ndt7wHqlrXYNKANpMbLs58ZoGY9Q7+coMK5ep98Cdmpk/
SCgot65MVpga01vPJK6tR3QDQ6JcpLQ2H12tgLlJFOzSzuNxY/aTfe3oXJAwYATAmWlYdlX93inx
xMDd2ZlJlS+FQ5c9JOR+U0UIvSYU2QUSF2cs/GvkZj8aLxMbw4pPRTP51/b4ozI0/UbLxTJrA8np
lz5DkLfiUGnk/KSUwFdTOnu68vyG5uCPMZXJ7aD5nNLcscNY1CNuNtZa7OOXaqL7woXSUro1gnAN
bAB7JzvOPovf0ymOthR+EXZALTvH08GfHa2O2SCEof69yqTfn92oOMRa98g4q9uGpHzrUerujdnD
6CIR58QWLWQyITmADtxQ1JVccpufMbllWSXpAEY/irrvD5YeUhI3jk3GJq29QGr9dVoGP3Wrak69
KfV7CA/4TyZJN9w3tjMGcmdCOrqidUm9aFWMGGU67oQGv2vUJ3H2OS11ZoJBkHkpkbHIZRUCmEVM
U3/ZEQZ6bRXLduyC29HObvHHIBxFzUxJHm8I8KG8/ldTk2bfLEgVtY9Nt/KuhMHMm+bUGfNhunYc
gNHABXoCWrSHcB6lTk5ZoYNjL2sapR8b57q2QblAmoKcG940dudef1wrAkr47sPJabYmSiztwaj5
BKTGKzvSGmKKs8gsTa4Zf383JGuVaES7M0K73+sSHWVA6GWi5ShLxwB5rGQXcv1kh+g7oQqd5tnV
MO7JAVr7aJ3Q+cjHHPvTpM8CFLDOdy2i6q6Tt/5oG2+URoVRdHtVAHPUYYmBiOPanpQ7vYI4nsHB
fstsP32vXSz5VQdgyKpEdZOM0WM5ZVf5pMMpYzK/sIr2WySHp6j1cELm9l3vBCQtT0gTrP4NJeJ3
cFD6RjBjuULhHq+iRNS7qY+2k0jNPX5lsWl6+W2ICLw27XxPxTAtvUK/61tMfqI086Pt0HoVvdGs
HOU/GQOwUZnTQDJSxlYpVikbdAhWr75eUG3WV01MG2VKrYi8bc2Bs1LcB12BIjUnUDqI0gr92Oge
Pj5gSl31Och/cqHlQ9XS0IuTLjymXr4vEgPPoIYOg1S/atUNxNXoel3wKIW1izXmcV6k0Jo2BtLG
xh32ndgZqFO2nhUyvpt5KLqLlzWHzIKGmA4toTPpFZ3iByuJ0GQO4aWtGwHsVaMdIrLnIemdjXJ+
NBZbC+oVsHmGe3H7ysRUQN5VSR+UJFMLHBJmmZJ/t42z8K5JtAJEdPxtrFrtUhYsnt7gHdsuu7O8
aRbmDgreZtgwNbuEoNP8YIoPRpO9Oc6g7zLhg1Ch79rV5Fq7wAeiDiae9OnIZxUDPSKwNi7d5fNY
GyWqPGc4WA0jLNX5hzpAe102Itl3RvmTNbtNuvhBtXmwzgbOJ41y94Mv3pWL0p4Rk7nw3KJZqWag
3ZqfB8/pLjH6UJzZm9KNmEyPeHZhFCJqQe7vE46zDUrzxWv8lGa1rp8C5NfkUa1Fgu/VMRGcINgO
EpJmsGi5I2S/qp21Q3PQ9tLhDb8mc345DMFLI+wnzWYIA9Ubj6JPUd/4Tnmddt0TwD5OCOaaHLbu
u+2iw0HTktynWD05+Ap/b+n5MWo5TPh1at2oZs90GYNdFR3Ttnuz+v41SyAz00nuL6i9h67p7nvq
2bGshh5Tpbhvi8wiuMyUx5bw8KhGNw8RtQcy08r7pNuXtKnRKtTIrEQ/XXsOey62fbEyVQiiUFSk
wXoEGWCQRJc/6NZ1hrdqMeA2ibpY0vY1yIFPLefAgfQ7ubxc2q27y4aSM3mrzWFSWvBaOyhl0Klx
vwf2qUaWBWLnJUi9x6xpqo1qnW6XmIwChW2h/XdIq0gkK4/lwmcd7M2ADhQtVZni4YuvGnmjjxN5
IiaNbqeyrE09ZqtmbMxlR8Py3MfykvahuiNxhXFsPx1zv6YsnHZpadvkgYvh0phOvjYAIyJwQMJl
xy+SWuE8ASunqjPbRxN4Py4KuEQ1m/AVgqfrXke6m4/zOt51/d7BD0Yt5e9dEayBw1z6PkBQEo1n
BsJ0hSqcLZpnVUeGa/vK0qwlZW+5d0poooaZpotY53gbjhSqeEbKYxuF+UYKHlYVgq5rXSZHsB7+
FWCndAM9ARHNIIsLsLTyMsS4a23fuBMtsg4V4XxoQy88QL9j9xxHiRoh1g9oGlvgmuLSdXm6l9lN
nI35wddnG1fZzgP8ZqOrdLjSpqxBuHxvB2TcNTE6LDuxXsw8wvMV1Xu40suRZvvOwgMxpVF64CjM
5aInT7oNI8CM4y05MhlyeIYCc/FAKu+eo7y+A/Ur16pNX1NhJkfLlGKn9WLT9Uw4QS4xgLQG8sgK
/Gc4O4kczVDISPfYtvDlzMYj25cbD5EHcXv4404cqJxl5fot4wYxLQtJGCEHKZyCJYeLxn5tZXhH
a6hdTwHh54yfTlhab0yl5/eUlbhpxRFpDCKKIkN0lbXFdmiKh6wlYM4aXVY84ZFpmxc/Qkzx0Hgg
aHQDhopY2jc0DPx9aunfmCLQSdWDYzQm5b1lYBtAFp+PBM4mWrpPO3jMg1+cR0+cnbqx3sb4mKBk
NeKJgbJ/UmlTH7qpuWDMhg7RG0/0ArcZja4Yjyf9fwjqlWXuBru/JnnskJfRbhrdcuNT8S7wHtqc
IA6SaSgXSmvsddFtI0O0NylFamOLuzrpzL0Y451sOcSIXmJ4D/xjGpvg+zqqjHRI6xsL6QE+9haZ
hod5r3BhImjuqmWNACvljqePD9KItSWHvmar4q2VAmwbLGhPkOODvZn63KspbZco6O8trwJzUe/y
CKa0XonxZPmkeSNwLDkLMjooS2RRnhyPWMc3RoxczbH88ZxIvdsJXmCFbhHfksmtbOTh6eODV1Ub
L7H6HYVIeoyyCSVUhCUejyUBP5G9S1P89umYjgun9Qda78kFe4N3aKP2QbdqefTC7jQCCt8qWrVb
IhN+6qq2N8lAJsukYels9Kh8pHHLRmgfWr9wX9q2JDOdfxHa6cFrZmExE9j1jE8HeQ8mviCKYiip
LPu52QygYIUGlM68csSxNsleHJNibxQEtxcmfFSFPRxPFkBEjWITj3S/CJkbBtV49JBadL2fL9E5
Szg5ubtxMxg6nu/eK1ird7EmVrjBn5ENgCDFebWvHDAn9hUpS/pZaHR3escxrsaJ8CgPQSiLD+d2
azbFd2rfJV58Kwbpg5LsahpegA8UEMPR5MepyH06zZK0iVKL1ngbguUQq3srt+5HfNmLYFT+PpwP
/3qfH9xKhIAJdLFOFd5pIy38pTNUJOP2uX8FcS0M9oSfk0aeQfaxE+h2oV3rO8rWcjkrQc2MMGdT
3U9uP945I+dkZsnWxa4x33tVu/NQKm9aZxifaz2+J5JD3FjGAUtPvfdK2KN0/8ptbLFABcXQLVSF
eoy9aUCCJrAzW26wpznsY7WCJu3ie3jWBdqWgX0TPQxxWzQnLk2KC2lZOOE5LYfgru7bHgQcqN9a
jiiPXWS6dEt/cOIXW1fH0lObbbY0yuiB5j+KuzRpHwvURid+xdYw85843OI1QLdZcJAP5yS7psFc
LolA4EaKuqlathYB2601u0DmlG7ZwxhAjrQfyxBTpJo9AZjH1/rIeKabvKc+mRNfy4A0mRQnqVHz
Qbft4YmDLr8wXwWdajZGNKT3ipFSH3Bp5Tovbtwy7UkKGwWnH8HiaQWs1jnkIseJ5TtNfqIGQMy+
qfIGTQbAFQTu3fTSjQrLWnc/CRI1A/p7x2acETkjWpYIcbPHHHtFbhuZoWMTL7PA9BctzMm9l/jE
CgywEbDS7icP4yGScyJMvAovrXszBlJ8K4p13VnVizv1FQ4GneASmdcvFaAtB8e9LaDTREDbFkEE
tsiXw4CvVZgvmNjBIHbOjT5BYTImMEpDG9KmMnODJC8rQAxWWM/4z8q4Kr8Bwm13pg03ZSDrT3Lk
YKu1Jw4DJdJyh7FEK7j9Gm2gKiu8d4OcDZsgDDoCg7VLAhtVfJJcxiwtrsmJ0W98X61po6xd0yvu
/b7h1D3rzkp0t1FpR7calonM8CKYXExrm3sEf8Y3EOsHRu72vUi1R9XqT66h1RckTNBT8PxktWHv
mhxlqfDc6FDUwDt9k4BZcyhPUyK1h1kEt2iU816Ntn5y3a5dRplJGIgQwAn79i7FY0I9yq43Rto5
DAMWiTo6Dn2E0xQx+NnR2RaFU6Hmm7CTKdzy05tpGGIhYCZ96yv81iH7UBjncJYIYl1V4AYWGC1Q
WkTe+GhAGEEVVWsiuP744I7uoyfQBDOB1ZeGToAfm+tWQ9FKJeMsQQsy2UK6sI8ZIFx7oL1JxPV2
fU9MDu6mCMUDagiNMfCq6OJ+R/7FzmECdctdQYeEwxPjIgbuuYuAkBH+ppHwDrWW+6PjJLizRugz
RveOQqm+KwI4fcyb9r4KjaXqi/IbmH1mdo4Nlq4xqBDxOZV96+zrcNIAUb+3tpl8D4OQUIMZdWS3
st9aZAytizzCvVlr5SrUih+0Oep9HzvFCu1ed/HBFK1MTFsbdCBY/mMjf+Dyh8dr3o+ScPDB4mYc
2pZ89y6IdyLJ1Y3AQXQVGcrdIDgyTgawpU7l7kF39lKN8sSctThOxrh1QxNZlsMe6mvyFMjm1SR8
6J75Ge6WcjyOU+Yu5SjcHcdKbLWD9X2MbLnW/f7W7nnZDKukWZhirLW79rs1N3SqDACEE5HDYo5g
42xYIIumTIdLbZ+kkZaHDpU0alYqh4AuG3KfBwrptxQnzaZKqRIhLggmsddhqQC5gQ5aGpV+rUra
0hQNTGlJ0Wlem/fQ7BGUc9i7sdthZzGcPnWAia70+pIHBiwlzUJ7IeBd1STZQ5IYt0aRoQXCDcxB
9UyMO1SwuuQ0YhJfKgBN5YH7bqrMuu1YhBGMMX1E0nOlVx7oJsrO9aQ33Tk06v4guuCS5dGPxIe7
PiqHCoUTMxbBEeFApa8i5KBLU4a7NC/o3Ec1mzCqAFkqJqiDs0Ev2aMmTYiJnVJ/nYftlqhaFHgy
Ssb1B4cfP1d5bGATMYfDyolmYV84xAuPHgdA/JK3WRs9mPrg3rvIQ2nNV4pyuW6Z5hs6AgqBeA3y
JfqQgc7aEsPYrE/Dxm1XgXFBCbNldQ2WNV/RCC9+gn2JDg1ylCurNYJ7ekkCbz34RF3EZ8c2Pc5d
QbrG775qmcN91DiOAUCATFfGbvokD1pVon6aPwPe+9T2dbRdTzYrei+AW2sa+5WegMRosUTudcp2
igaPKRHexS5Ez2KYjCViD9StC7tOVPkJR0m9d6XB26nvoCakt4bMyY1QzbUBIhSDHb7WSYbbVi/P
xc+uiL43A7xkWwUIjER10LoRazlPZZ9Z3Zru7dYvtPrZ7JDSaZOE+m+ymhZ+m+3bNFsZedtdgj7U
8PhHmMdR44QSBqY27ScDBo0b5PZCFJO3zz36ubUCR0P+5LT3WxuT60TXt3EiepYV3eAIO51BjfCa
VUhNmiF/ZYSQHVGolGuNxugx5LY5RLpuro2uKm6xoO+ctPzegGd5K9NTzJJ/r+vWDcjV8HoQ3ouH
EnRHstCTlhcNzqWm3kWg+5ddBxchrCqbngRcBLPS63Mr3PLGNuQPFOziXvfqHekX+VpmpbUK88a5
797HybS2dpCEV0LLHvKsnR6QHeAcy5vTpMX52qon/w8JIOJrGIdtctCyCCGSZPO5n8I4ePE0XXec
bGsa2ANLNbPgCpr3cWWUy7IZn5zJhx6t/Fuc+lSNU/0cUQ8v2rlIdTECHDk0MwUvEhtoGGbAFtVN
J+CqsLZ/hHf859vwv/z3/PKvmI76v/+Lr9/ygmOFHzSfvvzv7ep29V/zv/i/P/Hrz//35j0/v9IZ
/O0Pne7W959/4JdfysP++2ktX5vXX75YZU3YjDct++3te90mzccT4A+Yf/L/95v/8f7xW+7H4v2f
f73BMG3m30Yse/bXv7+1+/HPvwzyov7z77/+39+b/8B//nUaX7P0tfr8D95f6+aff5GH+Q8aJIj9
SK9nHTF53/v3+Tuu8Q+SpgzbtjioU/A45JRmedUEPJ7zD5PcQhNgoEVWo5hjgOu8nb/l/gNhC5lr
tqIEwkUkxV//54n98sb9zxv5H1mbXoh2bup//mV+Cb7itzmW1PGPS2VY1qcgpUTRv8urIdk6dkAh
H2rmWquk9gi0VmxZFY0l3iRs+myUK3JJ5P5/PtTQLpJiKHfYwtX+49wnIWOtI44OJD+n3T2193Al
rSI43JJ+U+zHBqGd3QbJA+J4bZ959xgVjRUsXGsbafJBh5UgoUYz4ixNz9v4LmMOHMHi8PFZniAA
wxjLhuj51x2Dr4+g+Ayi8d4t+2AxkD9Bxw4xth1rBLni1QcaGKyNHn5V5dPECSEcuBkkwzKH8NQ3
uXrwRxCAmcccUtQBWpEm/EN029coXEt3LJ3evnB0V3Al/BruQwdShp0sYDkI/1kbu+lsjffVYOjX
xDohTNDbfoX8Dsej39bnTvdwX1TCvDUZlhowAktVmDS1wvoPgTJf0mTm50UQMnmOruvYxqc0Gb03
e5rpcbZFRN2eBoKf11ZZOAur7GjOxdnd326Kf197f7/WvkZxWjoPBsjFIPKZm2FeAf+WuQQvZfQy
BylOkTrdpsEFvfEnbe9U9TcrRbBhg1KFwchGW7fLaXwVDbmzKgn3xCx02QA5R/OtQyo5x/UcSn7/
7L68GOBqhJSEc5nS4M6aQ4P/9uSEjRCefBFn0xmVsWp7AhfZcgFlZlDVSU3J/xT+Nv/Cvwcg4Rjm
5ScAydalaRr6pwAkM+oD1TiWuemZbe5SfB9Yfs2E3nR4GFKJXNWtI5TPYNcqp4HLWzW3Ho3D3//Z
wvj6NIRDt1w3HZYT5k+//t1oMuhBq9DaOIxZapWnJ0hPyWnKCyJ4bMQLluuswbaKzZgNyT62I/OU
uwwE2sTY/v65uPOf/OklEUTDSnpKrJOOPb9Hf3sP3LwIfAYl1kbj9LaIHCelU9QXa79i0hHajr3O
4qrZz47YD+Cly8Fum3bNW7BIpJWRSw9o4lhxSigSy9mSSeftC4Bjm74qHmphhRcyEWFrJvY2jer6
yrTs4Ti2yXg0S0ZFXV6RyAElFPuCnR21JiHIseUDxTd8Mg4pl8lYlWEkH2LrKR2+2SQtlggp9mKq
9vCCyr1qjW9lqzMe8tx1qZSz5656oEVGkgpCg+XUhtRek6pXUkuzHY01oIVNvDOU9Yy15UmRX4wm
pY82GsjCg5unXO9Dv8NT3J+Spuy2juuW1gbJFy2e2ClPXo7JfDDUsFYiYyQaDN+J8gNY29TQzQdK
Z7MCOh2OHtqkMM+PJAcJHLwgqcFT3QQVQGQTspWGe9URQb8lyjEB5xYouuYqIxJateeIahtz/iN5
7ughGrs4R1N9Ztzr3oERUMzXOIqR1P2ni3NeGb9cEMS1C1si4NU/56IXuR0SRd9ZG46fhEtU3COD
KEBj1r24sZUO0wWpqGo860daGVtbA1v8+2vyczAbWyPnb4ftkdtVmPanqizO5piWnMimuU3R+fW7
0aqJZuWAYk4zmQPWenjos9PvH/XLtszDki1AuWAjVeMO+7RlSC0ZckaPDv5jZS44fPTlFaX5lozI
J6evXVzXnIcCW9GzN/FjmZ54VswoiXPN8EBn+gBFUcxezPnTjw9Ba7zZbo8KgXPRJqefjuy3zxBy
FishdAwD6bPRWcaDNDyUNKnDMXPuplmuvPFhZHRX2qCbqyroxl1s35o+dpBMPXykEXx8KKNK7SYZ
3E7tyDxC1sUSvaJ15Aj6EnoGcqW23fR4XTi+cw6ucfUsVdsGZ4u4nNsODd6iIl7x0BszmSwirdCS
wWuC12GcDPWnxPAvaw2vsOngjyJ4mdRT+WndI1p9ZDfS7U1T0CdHihXdpkDpb5wCfJi7a/SUU1Me
XDuDj/apL1F6lTi3Bi6Rc4EKCql4CsMObvn69+/91xWZZ8Za5nDP895TH/66CiKSa4mBquxNKirz
4AfBKWf82eeA7PJZf2BymHaHmOUAwaLMrOrHKLka4/Hy+yciP999lJgGdSYXIvsTG9Sna99KCV4N
C3Yoa6zGVTiPaXxt5qjp+qZQ9jWk4EdTnx4/VsS+agpkWc2zp8L+bmzLDgJpcJ9L0M9S2+gZItHY
JSs2LBTytqEVWwPdG05WVONV2oA25HLDeBCL7cdFUs6Q5Vwxb8oQ01/spDb/sOV/eaXnGtq0XcvU
XeLNvoSSa4j/GS00JoS9YNkk5Y0eZsG3XoTvsRifvaB9SWrMWqUd3CA2g/KRgGGFcvqHNcaYr7W/
L3Pz83CUDWHA1S2CPT8VYnTea9xNzOcqI6ovzLaGBbrYeJXXvU1bFM0IAv1kLWrcD4DwgmPfwcpw
9ebC8frHROhnhWO19PvjQFKGEbMmQi1EyKqiR6iUe9vLywMDauMPNcx8Qvn8xKmWhOWwVBm2dD9d
qiGTOSswpdw4Lvr+1PChOXLWuQqaIdoLqWzIctOwLTJ0bhid2rWH6PE2R+UyGVB5KjN0VkPR5WeP
U/Xc/uIzC0b1GN7qDgOcPEFxzzvYXadwaVfeR0FiEBmvE/O4C6SycFc30WGqe5deaVRu0X+jp4yq
ZzGR7Zd4d8IKquuiD7CFM3+5intlXWIZxHuCSNs1FbL5GAzuNaNnIqU80a6SJLSXPdOEs1HSypSz
K3Qu0CB5bRpWbHB/YX1AOZutQM5x1B6716aahfxREx9s+3sRoP5zGozy2KP6Kx3Z7C5RRDMF8Mce
AEp4AE/G6LmfeBibNJm46Q6TQeScO3Uvk2c9oopv1vw5SIhsJ1syHVT72qvERk0Rw2SEsHGjfZNd
RTySnr/+/rb/2FQ/XY2uIU1owIynHOCJv64/k4gcW1klEdiy1LZaGKszQUm0oZU+wfkujpUESTOW
RNsQ59XcZiFboOFNL0mAxZtprXMGzLyPJ/e6J3FiTfQE8o66QeaRDs9wvVHQz6iSkP7woyP8g2VP
8dGZP3x8VrvJggZ6fRixbv7plp+vyC9/HIsqQlfuffW5ywLfutPGuABDB2UhAm2J3xRLDMDS/pRV
trOO59FkDi5pUepVsNcd37rQ6jMv3JC4ZQYNJ30azbdW/egiXVu3tmyWv38LxP9j5SVpmcEimHzb
ZJv69S3IBDacCEbOpo2TcGmSZ7bxfNQaXOwZ4Vl5e0wxhixA/qECkPp3Zhf9n16peXX//Eq5ruC8
Cn8Dadin54C6HCAtnFR61X67GvQBSuWUuLhDMxQN8JlXBjy5daga/9DCZt4MKtQ35uRGD1HPldsO
3h/27M8dMpZo3TQVJyZHQm+xPh3RNCi1g1EGxgYVbHqVtL66xL4C/OoxCpJyK+vaWxM1JTB2Mkv4
/XvyuRD8eHBO8CbnNVPSy/n1LYkzGsUD2TibNllSwHuHtBsPYY7+lRS7a/zAW8sm0O/3D/rlyMyj
CpBc1KBsUQ7//fqosibUcRoRztkDHlJiJd+03tAeCxkwIWus2xC6wW2TS1AF9UunYz9K55fF04eN
CVn7hKj9nnTQ/hL61a1mjvnu90/w6+3E8+PFYO3nStE/t4+Uk6dkLDgoy5g1XrLSkXcMI71FODKH
bloj3pWDara/f1Dj67bj8EbgLBMup0X5uXbTx7LnkUIBAD6u1qpIxUmUhD0Wcd2zzE/BWdMruSs8
uceiVUByR37kpCiD03sNxhohq5hcsN/A7WxHqE+hXSHkAl5rEreauKig8Z2D/fjD8/56S1FjGKbB
8gkLU1qf3s2uhwMzdYPY4PsnFM/IHtIkcbaawawzau3veBvKW1c1LwD366UbSLzI9KJndHGAjRSF
tekwIRx/2HhRrpsB73Vvx/jmIcaeIC7pu6HR/vVVYz/9/smrzw2SuUCiHJUme5zU6VX/eikqzSOI
Bw/9BnFMeaVnQ7HWYzliSQYAudIz9VYxlTo4RJYRBmXlD16M2b9zqnciEc6EKRrohgdxYVTgbHDf
bhulYD+GmABGszfOZNIc0iCZzqqvaXRYZ0OLLiT5RFuCLacVXsWnHpvxgn4uyDvSiLaFyV7Ph4r0
z+x2nFpyYWVZnKYhSditRLcHihtfV6H6pjDZnrLmJyn2CsP51Ku1N832XfxoVuOI29+/WGJ+J39Z
PDlTKEn3xkGXSXn36cXyDctuGDZgENA6Df9IUK1MHEeLpidTnX+HJaED88XJfESrb3ZHvd2NuZXc
YXjAVZPh0eqNmz88qS9lJk/KUbrFzmfx1L7cNk6gOzaZAhtNLx+JKASQ5gKI9thwOUfkUA9ckCZu
kr6MVGZXnQUIgaXOuEnF9z88lS8bHFumoDBUTDpoiH7c4X/r9PRj/u/Xx7cQIUeEWyytIa5xT+Ww
PrqiPFBMXPCZ482Sl8kazT8sXF/2Ep4AEn267paU4ku7LyNNgMj5eNoQD1QCtZ6TG1OFSJDM75j0
zI0X1RN4FUBT6eDuf//nq6/vhGBTFezxVA68H58uD7CVIxwG29wIM/TObgwNT+jpLDkGNyMrvG/E
mFV7tGH5Nm6t/tS00Nbn5GitGNE9Khls4yT+6XYKJH8n252KneGWl4mK0If60/fJsk3oaFwZdE1W
lgm9WVRRN7MV9KMRy5uR0neNiC/b+MqQmOVGYhAHc+U/C4dMVVL0Fh/VmMtC6pdgoZu2IRyhQaLT
UcytjACsOQkm9h9qH5fGzpebh+6wa9AmZjZiKDl//28Xh4/5k86TKza505q3gymjRebY4saoEcig
8up2ehx110LR0HdBoSsk5I9NWY/r4t7WJN3bIMofotFwNonR9cTI8mXoanSbiczysxF9fd+GkClJ
eUp67yEUAqcpw2QZ5Le1H1WXYAjbQ+gqsi97jI2VauzZelpewCLghoanj/za/NGbStwSlpEhfSHY
jOhnA41w266IxAyv4bPfIWcUC4chz2LykjdzHOHJJtVMdKzlJhEEJlgUzgX0MFgH7RDhVlFcCMYE
araTy7an/Vmpdt/XdLwV8tvI7r/LsHorUqhCPOc5+qN+ol1bIaBsFrlR/8gn770Lyx/Itp/yLN8E
zQHZPWbsAq6DS6LKlaHMGy80iq2oxbqlQ+nLDoQR+HnKeoxIQqxq176ME1qAIlzbFVxRmLfQ/tuR
hD8PMwDbPBDtrthaVjIiIIGA200FoPUYWai9nZJ6VULRtZS6GtriLm4TItdB2TZEgKMaRrtr35Hb
0sATRSQuNwPBFGX1CC6M7CZejlCRF9NnHSl8srfpUSI49+d0GJvf2IUB3czJAjwWEabkxOu6nyPZ
6uznoDfmapI/yXC5dwLYg3GS4pUV1TLvFf0FNJBAF4kx9IGZ42TEEjI6CIOw0/nQ5pLGm+EJrVqW
MTzQvFhVTnbuerPamBb8yCI58f8bAOCCRFPCtjWBE8n/YfjNKRp9eJr6UxAxInY6dNa11nynpzVe
zRvqVdkQUGfqzU41pGwFWvZS6n2xNft3o/exQfdkPdfZ9IqODkRm7xYLeDg4YDWCHBNYPSuk8rfo
VHcKnKYekQMCgs2l6Nv6TrWLDZvjSYA8IPGABfff/WH46ZXjrtM6NG9zZAieuiUpVdeUHt8l9jpn
RvKrvNKXQ9Y/NZWrLSZEu3YWAc/oy28shlcBEqZdjHoYjw2GYC2SxLajz3BUDbUiO6gYChJRpkcC
K6YFAfct0B4sYk4nIVTDjgsgHSzjDjcHRdn/pum8mmNFtjT6i4jAJea1DGWkUsm7F0Lu4E1iEpJf
fxcdcV9mYqb79JGqIM3e316LmYGOe7v86Gd3p/h39v5Ynygp/jMsNLUJk/gb6uEriA2LcK3rN2cM
+QjoI/YeOne4cG1EVZCLNU+kZeq7ppBvXsqIraCNCG+/rrcz4yaQYVeoBIgar8UgJuKrJ6sarU4c
7iyBr4lBhe0wnDN8y3Bu2iYqpTiMXQsBWNHxqdqBuHTj7WZQrIzeSIpSznOnDmNvQZd3s9c89Tde
YFGqSQjrqZBMyezWUQtQOW8al+JskvPpmVjK3H+grJ3IrqC3VWBP+V6xuFQxtcYsILji3VKCMLbw
zdtN4E88T1yspo7QYVXEI8cHsePuY+MDqa/MsQHxWYbt5DPraJOSYAoHakixzt3RQjT4UyEQl8IF
KE6VnonZll3MWPk6tkGMNzVv/dZ0Dk1qtdskAJoULvs2nN5GE0qTw0u1WzBYatf5oX6x7Mc5+azv
C4sK6DTr6zyxRVmt+wreGq1NYPDQ2camtuGd8k2FGooTsBg6K92WuhGJQbf7I1p4F6bioP0w3A0h
2J6yOzEWCcA7sx5nqvz7sl2oYs/n9r8hYRLBABmsJ/62TW3xjYFlLRu72svKAmDQTK+pcYbOt1lY
rLXrV3vEDkDY3eDojcAMZIFSikjnljT0BSXSsHNN+5X+Nf/Zlon+2v+G8nhZOqgU65/G0zPs4LR9
JiF644KBUmgRNkVV9Wf0Hav++IpjBBLDHGClsb/LCvuNB++Jr1KzajDdnS0U0mvEGPCjdokbfMsa
fetghyWB0H2ZIHCcGLUGQSDvfGWFm9mMidqoN0Y8+Rwc6J2zK28t5oMJ5HrAPdp7z6arLeYaIGwn
9/O65f73sw1l9hWUy89//4fpNcm2bdXrjIIbOH9d73sVHnIv/fOV8zgOw4NptV9jSngPWtTSdccM
BcTW17wwTZr9YLPd/vejMaFJb4WPjmxX2+79uY7Cfv5nzBCRm/LQURTfg1NizCcgJmQxqXGYkYpi
ZKNfreiaqXcZx48DkSAOMOqJuQXmB2mHFdKro3lBhoT3DgBl9+NZNv0A43karktPN3EJYg+VZ3ek
FwIcYakPIvd+IVsRuEdTuTCmxlhih1ooiPN904hXyEqAy4YVQFFNd7zOX25ILJVw2WNQA0+ZF4TJ
QQxab6mOiWKeO24Lf7OGBquRLKbFYAfGiIQGu2UGNrHkgDlgoHVFzRxqbcuzOTjffgBQojDaN5Ox
c2Bl+S0gB1qTzF9x8202SzP7kYMUbpP2Kw3hbMdZdckZ350EuXDAt6+VBhfc26ScmLHFaeWem0a9
87w/zD4QG4PqIQ3AGfcb9fAXc9QrPv4pzep+F9TyjdADJAvM6E6Cd7ZS767dE+Zy8KiK+j0Jp5Cd
rWBuKljN7EzwUHJn/NWv92BWf7XUR8DT1m7sNAzYHhSUJIjbv8eBt4qzOfHFDOsvrX4ycwsrhLB/
Pav5aVfAQx0+iUqoQ1Uw5jHoDyiectMEEC4ts3vEq/lil+1jYHpyj2D8Ps2ZK09NF9kz0wEnUymm
MMNfN81fZ518hS2DW6PL2AONUGfEvDJ06tfxDK5uet8P8XRt2uR9drE0WOjsFWDwLaNQemOu5cSV
2lPZfEmipLLtoL/2zPzVdHkSNXc6u/qpi4Rw2SK/7CK593DaMtj2SGkcNRswH0/zl1TN/ei2R7ch
+Rq2EAiCpnhbZruCRGSUW+DeZMAW96hyRpLQeG2tmG01nqFITfqZqRqPPLxZHTzXPHJ+wGnl4yMl
u8U/X9sXoxxJXNHFJtTiO5t46W+YwgOmQVwO8tfwpt58Zp62Ydsg55ZvUCySvZ+pW+o8uyYgadeR
Kd0gqGMK10NxPGHwoxIwFQxgacTGM6ZlZ/pY3PIlE0CSYs/gh3RKQIaFDynQAVMOVEsTsifIk9xq
hSWHZuGGDByVRuhnBvXyLF4Q52oEpDWZ1mZ9pbsUmLdLWp2FcJ4M0uopHgq0NA+hAY/Ai+V/bCp4
Yy7vI3/NbYUyjuFXGlTPqfS///sV+2pkCBYVQQizhHYRsKe0v9frktyqtN7XOEs2dCd6XgltAdqZ
xePQGdO5qvyTVSzBXs32gE3m1AXOnwk6OApdceI3DXd1iUHBIA67gBy0K44ucXuTq6C8azr3m/bh
r6v1S1sEJDtnSifzkePfNVBkzuOFHyvxSDO05efY2jeZszjbwF4V7/300wn1QSD5R3PjiWz704S0
EDVYRhQZXrg1/LAQO3+ySdXbJa00onXGg6D6cSghXKfb8Ngxrb2r5/TkyPm7ZRh06Z2t2dToRAJW
JV8x2JnS9ZwXFOVG7XEOWNBAVt59gOx3KYIrZ4ww4urrncu4jkamH89weBG4sRx3rnxeD10wOZgl
Uu9KgGPCZsH/0MNp8LI7+MIMp0JK7XyqxKRpO3b7jc6Lj/lXWbHP2Ogh71ubld1nkBZz1lC0jPrm
eb5nh9vn5q+vdAm/gkMEw6l3jt08Qdxq7nuKuWGWPIF+ORFa+rZaCU0cvmGdFbd+qKt9lhUR7Rre
0zb7qNZANiNsX4khQcwrBUHkYVkClGcjbHjoMofe10/DkUljLA8iY+RD0QEM439lgurcJsu545jw
4vHBwAwlsy3H+RrqWG2skjOndov30eqGLTilYE9KnCZ8mt6ZCxPQOVIYN9NFZFQBYrSFg55Njszy
YyARPlLvQLSfHZ2ZJSerX8EPmKopjKaKMAjDY6fQKP4zcOpdNpm8Ae7eLwMAY314P9pMxhlYDjZc
Rz7dEEArAwbUSaqzb3N4b8J/op0AeKr0O3Mla5UkwMyR6OCFXJItZq20kT07bfrsTCh3HQ0KqKnD
Swez8tC1/qd071MPrORM532sWvR3Itv3GWPYvmo/oOX0vMQNmBXOgdlnX5efk/Re+gLJyoSjciOz
5k/K7A+iAfjrBvwemW1muvtnI/loOm3RNtIHX4wvuRTOjt2J4QIfbG6Hv6WwnwEuvBt2euBwCvV3
YRbar3+kgPHqe8YXXqs/P4nHSLXVvd2an2U4Hhl2FRuDxWRjjixGZgFkxfhIQpfQWmm80r9t/TM6
QW8bdCM+5vE1ETwnuWAJjEemS3BbhiS+vaybn3IedFlSuBcxmM8Uhs7aX9rYgYPuQKFT7z10JEYM
4cX+dJoQxAxywi2Na2Tm3jBugrZ3CPiL28EcHnSR/Cx5GTV1WnPErbmsSENxT1yz8Iqp31yELNyy
PI0pbWw6P7GRv3kW9JkqmH/75OjFrd7ECGQeiowmTGywhICE7pNoypavevCZccqa65zbf0ZYPRNB
/ulMHOm6hzonc6JS6rDwshTJ8FwrWW2UzTCGNILPgBthXsa/TmedZt4vMJ5hwLRQvJkIcEsl9c6I
xxfYTkdt9HvXD+adE8gvZib+NSMD0RmOvkhIlxns8LFy4Y8HwWssBeI/Btqc3CEgkNwwqgY/PGA4
10O52duze/RDxnwz9qJaGhi5GvVbmwbZHmmBWRBAcZA6qxSwV5vHp3YK34y0AyYRIhbqiCeCF/Jh
AIg6eAkm4tmG/o/6CWza5iCX+PUDJZv3WTOwpJJr40HX5hp2gNKlFmld4dY9LNPyUrTGDZtvvm+F
+nLYgjdzUT3Egf0mcJFTPeYgsl4pebnA4WP0GqFApFX/KLOqiDLNV5jFErY104AuV9Mj81K3Q7fH
PSlZqR2AY72o9xUr/a6zE3sLfvez6pl/g6Z/Z8rkVtoJwOiG86vBr28DAwSMwHGt7NPIn3u+RKe7
6UP6SSt9wG78cFOBt4j6vvkAse5zfoEanSu+AVEgyoD6tM9d6FaWDF5gLUufI3W1+phSlLs9I1cM
jmwmjwGn3uZUxAgliyToH4ZeeDDidVS2ah9Ja1rM5KMFVAzLcomyylNc8dTojrTaigoKhyTeL94n
NQHm4h3jJ6W8sK0ZdN0wUDhtc5L8+qYcDKJABZRV2OInEvmU77r+KqeCQXfTPooKv3gD/YIB7fpx
HCFLVMPjwFTobiSRgzH4yjjqHXcRwHNrB7LvGJODswbv8sM1HIRRguHEGISCW91nbtrDT2EAoQuM
4Jh78bNdd3gDYOggmN5LBorw3XO5zdEbHZCYwC1i6iOsY5d7OttAXItqOy35R+Wz5jegPVRpc0LA
SjIwpXW3hFC0dXniv3Tjlw3tMM0voEygnrGat9JWcGGWFyB1/8KeW01u9qjrRHhDCxcayziDRpLl
vQGibeg9Njjj6KBTocv8ozPgfU4wLtslSY+m5+aofuo7u8q/k9a5NU38I4G851bERwJe3Ujhs8f9
6rfBuJUzujGsCva28me8kagza8s85E32PfP1+701gySdLR5D86kS9tVu3NPEz8Pwio4gff3LAg5c
QUl+r2vUvbLEAr4DgKdd9QV1LNgqXXddBLCNvK/J3qW8Dqb9XIvpK/bYIbt1ZCD16vOAuupSFCgu
ypWViGIzWtqzGjga9kDBLkg9m5E3YGyafWAttwVct22fxVAee3FwGzVSd2AD7kM24MFguwor89DL
5Ux5JGX1tGrweim1WEa0JDwmsg7OX6erD6dBW4bAc/2hAb4UNji5BbJuSTxSJFV5DoKbyS/9O+YW
AixjtXOkCDhDOraPLcU76qkBvIM12KdH0gFZUXqM5PT7OOkoNHnqAIenSAASNxbnOCSfHLTByUnX
ytHDmlwXdo2EWJo0QJATcfGVPZ90Sgmb0gybiuDel4n0Egv3G8wDuxW7exUmd57FM82bwV4erNv7
NN6GVtXfzI54EsF0kQfkeBxYESBudSguAJoo+mAm2lZD+G6q8qads69F8nxZBKKUzjnuFQ+jkAZt
su6OysgTmAdW+64Tu9zrzmFRXJoFp4c3Qz5UoGvCVa5YJPze3pDshzAv9u04tdtcZwe63fSbCV9K
bWHwLZOLHXPRNtOndN36ZiYLjstw7ksPCQplsbnLpm2qVAyFylQ0hb8tjvHgm/1Pq7tyOSFDhMo7
XSwOIoNc4UeXzqhA4+fls4Y8tUFvcutVJhPvbRkB7YORouSdbiEyO1731wggCl1Z+xHfBIOC4rcv
uXRIPjKrFVttPA2DUgcdp3d6nv4tDpUAgCVoifSzla6FoLzYOM70Rd/zthDOUa6feyXNYdPN5k1A
kWtIExuSxoD2Z/T/kUGotoFeBpZLB2My60PmGOHJDqr/4NqayoE8pZX6cCtnjNrMOa8oSiJ0u9x8
KyUeW+Et5V5Ka7qpY/E8L5xyQ6fP9pYyKIm2Zxh6sG2Qj5zlYL1YKTXSAk6STbGvspAs5135XOh1
MHTeix6Wbx84PLyf8QyCmhqmtZGh+A7BrebLQZnZrWrKh9p9wKErqYOXD4nMviQcWLiqFSV9gArb
0tU3M3GyXUXvDbTHKX+M6/nNylMaYda9NjnaS9+4dfV4THv4w7P70t4M+VIzrO//poKHZ6jLS2gF
T3UGikZWUVEkBG8sILykerZuo9GGpg9Fu+lXOAh2zZc8xJFHeeMnaeqMfwOkmSvCP5oOBasanSPv
QTPxamcsaE3mHbN4vJmYQi0DJn8DMuK9DO6xSQxHgGlhAPGUQN+rKxce4KB/TbgKlfp5ZjAO7AqT
o3bLiWJwsG8379wWWfGN5KcC0QWRgHNs6txx1ESB2Hygv/ZBfMDVqGvG0eaYDnPXXkul9SlQ5QPw
qziUO9/C12BV2auXqwqf6RwlYXqxcwlYWOp7Ocdbs6epXPItZeAqjSLFQAUdZFPPxUMmBTC1hMN3
58y3HpmtC8JQRgId7sqSSibTst8GDif+q1Rqp1o+daZ1TRXbKsRJ1SA+q6goyBYyOSVmrv3NLpHl
wxKYwxb4x3HMm9dYTzvbs7KoDH5CQLOD3k0kpimY5y/cyT7C/5oSyj9TFzkx0sytzhv4glHU+JVH
QlxxJrwjYMyrIDrobJMpOS1u3CJ/ppH1ZHboBcZ/Q+ybx2Z1zfEuuC8e08hhDGioWicj7T3jdfQJ
i5LmU0mmG7IAT+lYw7qZP2pXvzkG1ujRdjGXcRMKi/RJyj9TIR/jpH7KGN3OgXK2WqxMQVju7Bo7
lSyYfhpnj5oEbCzcgIWSwcRCHyixBUu3M/zkK5v/f+k1dbaz+ovJEZdHH+k8JVYeVmQ6fc+DT0EP
8P6cp9U2afOfwksvbGHvy2Tumfp7z0wQOwswfRyORzg997B+X6bEijoITjaN/4H+o+zfIKzs7Nq9
EUbMbLM4O0Mcbrr6I6xg+OO9c7aVCI8wwLYUMo6m+1Ek2dUGZoBbof62sonTe0LJYfY/Q/76grjM
jqDTKV2YsqNBv/XG8GI5CooWX8fOcm6H21wpFM+zcz/WPUmkRAPggLALKjKpzknfRV0AxEJXbJkB
PKXSy3A8ehbl42F+Y8hz38UVWTrD9fnI2g+gMJG3Oj2Ypn2VPbc2bfBcoO8BuSteWAdfnNBk7+BO
Sgtl6d6w2AI4bdkP7Ph56FjAxMIP15x145x6nT3w7ymzfMRQ88WdKkIkiXYH0pQxv40i/QF5ciRr
RWEka6NmNncrwjiNrWdj8fZ1Ph7NVl3ybPpyDe7APpVvWEf/4lhcSkVdo6t/RzsaJWuaKKZIa4iD
eDCy4JVrH1DSZkfWUezSYTwXZfPiDDelMT9Io/62pbokbvcscRBzWB3uURJdK8+/gY4U9bP/Qn/j
NDUG6KNE7wbLfgiz+N6X5cvgwiJbrAleAkG89ccY22U7+2m2szV8geV1ysxTHgZnPY430sSZW+Dh
2Rtj8GLr+nmRbLHMPFxREL0nYqYpJ/1DwYRI27obCgoYcU2BxoK9huYeh8Jy+HCCLBJUrCvOp31n
GZTJCnr1xXiv8+m+DD3sgCmDavF6qBDeh19Xj8ybXly3p4NotpfJZsRb8GX5+AZSycIqhi7dxrCG
NtZkRdPE3wPWmvf4fTLVJveGM83aqMvau1B962Y9VRkD2s+1ttG21W+Xh39FZ4bbMuDeDRmUMtP4
Z7Hcuwxmr2WnKhm+q2Rk8jVp3ipzuVZ+Qn1jLczQdr5TTcsQfl/y59inwsSjpDspovi8h32b7ooq
2FEuaFBkq4sBfZ/aNDrm/EoZ6bZmzHqTJvGH8jBSTOsRS7gvpaK0ZrbP0N5vauLd/qof8vPvPoOG
RzwL7KYBG0ENVzexKStAZwUIe+c1zWNT4+kBZEf2J704UwGJsOVknFgM+PXlDkHO/Z+ZBGiSCPRw
JHD/Jo50I9gBkIlU1uKEai6fpTdCVxopgYrY3Q38Ew7V9tWrfgI7f/VbXlPJvTjCktn+x8sqo9gC
tlQEzXO41uUNQS0zfQ/TDqb+kI0nRz+hU1Zb4JFH8nnw23WJgTGGl4zw+14ldCnHYfzXLwZ7hYw/
uRJty9HWUdCGlywgGhqkFOKkb09bpYsfkDp4cuVzrMa/cJrPRHA3IyBRU/Z7nuLlBtLwfmwo/ChN
MzFICfoONkgaoSa5c3gqR44wwHCPRj1QkV2pzjCiiv4z4zmMXNFtSsv4bvvlyvSIt4mHAbu0GFoe
2qjmNL9n1ktuQvVP9e5HwgbKCkmsbMDxlX0CUYo5oV6mPvvQQ9uviulfq8O+OcsDd5mC7kStrnmL
OmXgU2Y+8E4HVO6cFJpfQAqQMhX6FAx0oMRtJLpx8Slw/ewgaYjtHHrtqabmhUKyfMlbLuWtQ/c8
oBinoLZRI5jO8fxhu28pjYUt4JrnLg0YYz5hxliBu1iOOjX8YxCtodbTS30oFBUjJ0gf8oWqQVIF
93Ye/hplzkAOVW9LxddAY7vKK3mXaRFH8SC20LOGnWrPI5P+0VTwY1eTecWLMRO66KkyiTsc6S+u
hNhk9f/KWX7XRfzkKPMywJ822BE2bSvMqC3i+4G4t1nXaNEqcCIDJoWZjRb+7D9f36SAibe0c7hc
4BfZuVzFUFJYP25h3GkLKA+Px77tKI8oTnsjWPsCHRZ5cW6HSz+/IQHbu5P3wgA4UhP4tyx69PeG
8cTG2h2kzWTFSvQv8/hNeTSu2uKqJFaLSr/F2rtrs7jZxGNxnalI0apOrw5yNFXIk8y6HWHON6cz
jnADDv3IZEtDsWw2y7M9cQiPCzinYuoR/dbjA+2+x7AKH/1yQD27wjGgeB3XhuIUsKhMdCS2S2E9
mS61tnWBDFLfRlhIYbGP7fnMxC9hFrKXcuH+LZBQwBrYusk/gAEbVYBiJ10stlMa3jhWgwaMjhQj
c7iu5EMX1+22xC6JXg0Oae9QqAo7oiM0w4rhu6/Fwpg7q3eiriGhj21i4wo0ZqqrrjU+xYDmtzGn
QCmMYz00HKqGgCHkzEUQrtGo5C6Ww8VHOBNQZLLGDjKw5kZJ0OdY4kW9a1RP3zqAAh8sUe0OP2BT
nus2gxenrbuRlpN20w/V4q8a6pzBviyEe4mHbeijIPtD953wy6BusZrmqVIUiqz5dSxZpErVfiHE
YrjVBRU+mTndQEWlJR05cXmjOLtY57h/MVSxfnJ9wV3B5eGY2RFHU7M2t+qgEq/buelRNO64S70W
cF9yKi0EWnXZV5drJ/HE06ALfZuDcVr8S0zE1tp33+kfoS1pl2GHd44ojwlDylsC8BwBW6n+BWGW
7HrBNWIG8CMTMe1z7G1a3KgAQgHDM+05AZZBE2WBYk/W8qIy584HMtgbEKlHc/pTvh8tE+tQEyIQ
T0HDlYYLa45RMr5Q47XzujrywgLbH3PBjYsmcEkxknTt11Sz5hQchAiW5zseIw92K+TVZL9YBQax
uPxO8yDeWwuJOMYbr3kKK7maSMJPc371PBoZ4wDpCWxFxp/xrwApT6SVnrMkMkxq9gymW/u8c7AB
1f3zXNX/xASOlqH9fZ8q4OzeDqtwT88aG2FYz5fFs1DCuwEgFJ4cmM2kE5Of1tOkpIwTcUOWD3ek
TedZ/0bw3Q3wM5WxzC9OU27jKTwV0Oxvg4n+jkYQJr3s1wHk7GTzcCrr5rMj5FTDl4pm2HYYNMLH
3vA/snG6A3gmt0E6lZE9MI+f5QDv9ACohfemUuWnDztPxGQ3EhPyKZc97iiJepsGQh6U8BgXwsdl
Zs0zixMMmchzcgac545fLDa2jjAeFFV7kGsLdhLY0344XxRoc84savVgwsIIvZ6mbM/tyIfMFfYn
2tXw/EZu96ZhHrx5FDBcFP+coYWNDvRTlpTyVjZU51AGo6JgUX3ISrQpVJeRVtA8NykPjPLNQsdG
ZRxbURu7j0VRPVZOiwek06QQPGweczdBIijCp6B3jxB0LsguuVL1KfN7BfC4vjtLr2PN772fkJHt
ndt5p7kO1jfHwzOJs92qq6hlBoqjgjtSY+KKCQ5raYiN93HL1jdvwP7KI5UdBlSq9H6pxnM2BtUu
6dxkP2cgCQWbEKVVdoAiflmM+Z3QPoPQLoHyttki93KPWNcFGnv66lTBQgykh8DmN/bScdl7Q96y
/05XL4aZYpQuB7LUZ21iap6fyHJ3GU8Vt1a8xj1m9p0/sT26EEFjM8U7MLFWOCXlXjMluMqAfhnP
EVRC7I59E+/Rsdx5deEdJMEiKyn4NWZayEPePSbrrBDW7pyw+XpqNAvij2zs9cTSOJeoB+xEHt0E
2SEou7MfAEnKbfyTBb8M4sej5ft/XHrNjRgnXNpx8WQJKq8sf93BJn/n9uvde/pKkU4eadZY3YrW
bMjGxDBVtkQ0OTvBvz5kvneMCUxqsWBOqvU11SVhStXiV/QDuGwyzqNxKhBFOO4fKaJuD/uaZrO/
bLOh8vet3IGYRAfrjIi9kG3hib4Kmd+7gXwP53qhsEEwpLXc1Sif77Pk4hQQ9+kl3TDhad4oBpRs
A7KKP/pgBupH2+Y8WueZZniifPM7+BHlVHFIL9f3l7lFP2Hi3CbxynMBYK0U6lGVbrHtW+sz78hs
4EOibRAijCj3JlvBliLC2xjyyLSdZIYMM+1/FY60DX5Bd4IzSgUB1fHeIlqwjSvnQu/7k0fBi6z6
sybGe8hm86vym0Nhs0uR5H1EvT3vbKt4sGQ4R/Q+gKlnbjRUAlGxI4/54tNuAEevChPs7xodwDJT
JsgDfpfSU5fMeB+RU/DWlP3By+zjuCrlybOePLt6nlCebUGTQ7ZKKSs3EiKbKXL7MLknMJwD6R54
8IB5qGfX3tkfhrd4oOKh+69k4FrjLKrb5kRyOmIqRsIjb9RpsxlNr9gwsBFuYGVqp8HdMzI2TSyB
LlKM8TVW9Wb2CIYwcR7pTMGySYJLSAGFszlDw05OOnWu22NqPwVGxmCxZVIyM7pLCCwKwU5nnsqJ
vlMJPrUSKbGK3uLFoXfHu0QEQ2ibbKQ+NEmJoW4cz9oquLCgtw27N8ftmo3XK2ufYUhvOROnMImO
gpg1WUIfGTSDbzBS3OeAmhmESP+BBe/NJPF/aXt9W2eaBKZ6zIbhQJe0OnFxom/WP+YVlTYABgTy
+rsKFnA0+PZRmxwGC7ZwkqB603YI6hOmJzt/aQ9qCOQutRPap83NZPYlgF0TDaafruUnuLhlqndi
AvNGCqE3yk9bJe2h33P1AK7lz+NWNQKrl0+0z8thnrHiZgPX+oBkYzTMBKGn5D1fFrGrm+Qih4bb
irhbhhqAPEdserHQWfIWNa8nCsyK/bkiNnFbWtiCCludWK9wEDaliaGI3Ilj7tyk3FOIjngZzmkM
uxcjfH/rMiotArVnnCHbeFwYKEgO356r/qyWUrOoYdI7aNx4b1bbDY1Fy/LerKwOuNH3nB3nXa/R
EnTzjKHW7W4FxpO7VNEC6cfqZNVBzZoa3/lWh4iHDCHJiXrfmGc8Cdz6kOmqFAwojIn3iqTIqC24
z14acQu2dmZF8od5g/ZipCbvyCdT/AUPidPfQrWIppa1K5nSw+KM9NcsxDzlR9DNpPVC/h+i5ONf
fMzvJPZni5iyhK/CAaVa0PX56W4ZzGdvIh6NE4o/EjfbYG70DjpbALMz+EN2R39DOrfwL+JNtQaQ
rKLYWtnCESLPzqKR080yWd++dSvS/JnMlCJBCy0Fwvw4Tkf8fSqKnebGFICc1reAF4mYxsGDvMMF
+9EmH7HP4+7V7f/mCmppzvWyNSgY5sGP5yP3NIbxUiN+oizxJ9QxdFGlKnugrkIsmiphjn1m4Duy
9Q4OAetJbUeVhVLWM/oxqpis2ijqKYSrAEM6AwjO3Gyxd9l/KS86nV5u+BpSj6nTd1DBxOsUNXxm
yPsoVAFs3qhdwmSfzirZ0Q/vqCFU8ND3kzCnG9ueWGXyPyHSf67ykn1O/21xOZ5Uot8KjZRYG6uA
JVTGoQJLRlRsRtbMyW+GKVwbLwGEV9mwE+ZDuI9dwYHKCneiKrisIMlMAuBl/BI3aasfktriXjvR
NQZlwWO7FMiG1xOB7374KhlJ6NNQM00wqUK5t+wcxVM3llHrAr4oxvDWkE8gP5hwdv3LmF1IDCIk
8pDl9AB7q4XS31K8L0wPMPHeKyq0VA88NCYnh4BcIYc9p1XgnGjT53Q85nKILH9xd4nh4e1ELLWG
QWvHdYiGOiNQ1iM/a/u40OYgz8Y6J9zxIXS9bzFikfUcro++v6+ssjui0CM/CP5MCGtNpefYqGWz
9UpuociE5cE2mpM9oCJldboOAxAEBNL5ZP8FCE+OMRqQzSIrYKQhTpnRGNEhgWauB5OA9TSDAKR3
CCIkPQ6MLEkrofamLZ7n5F2E8CphAbHV2WcrMK6+TJ8SV3gnNyDFM2clcXZFvyHGQJV6XhR4NykS
IIRa9TntBOjsktZI406Us2bn7OV0EMFNgNk7Bc3wgpfhKTfOxZg+xlq8k+PMLJtdJP52U/cpsQfq
vp1xixXDiOxwvq1TfloJXrdGeKLZjnkjuEPuHGwgJdvrGt/9EI6JZrMe30tOzLXybuOSr74uEZma
4KGVzJ4M6ucNTYPZLjkJGM7JlB64PebauHb6g34nyInIq7idtHsYlXrumwHlaIkkbKar8zmbgE+9
8Sto7HsjBqhriLMQ+Uvp2XeIVIm49+WfquZyK83mych/DcrG/W/JZ9aEkR/kb0D7ficoL8q9z3Vh
E8MbqBWkI/HF6aUXzLf7/0Gd7fwb8B+/PXWhMCTWPjyk1HjMqsBNyD3O8Nkp1i4+OZxeYaIR3Xyj
7czamE7Oguo4O9jozrGyx43qLHtrLvRbaTjtestnElyMVDYgfltLfQMTYpsUVIiNdUUL0vu4pPUQ
ZmwrDg1+knEsWFQMmRk27hc5EXCYED6Y4st2XGPrAkHalh59SMmB1QDpyC2Ut1wQQ9rIVz/lfxme
S/TP4bWfFuzXLlDWhQCuO0qDou2XKkCCt142XuuSnog239fluTKYpICkILrstTWpRiuZfped89Cj
4aTn1tIe9xUOsfmP5La3Y/AD9IO7W+b4X6oHuvVIBn2DYmZ/ZgD7FQiws597KrFhc8KgRmN/qm5r
JZAbKvJ81MTGwKFl37OSjgVmVzYs6HBllJTWvsDeejUXcwdPZDdL87VzySnIidNRbTh/vg1IlnHq
AxeRdqYUrTG6DEv8mvyPo/NablTZwvATUUUOtwJlyZbl7BvK4/E0NDk3PP3+2Ddzqmaf8tgydK/1
R479Qk3bruH4sBugSAedKv03fKPaMXMcPexTAMiiYWnT+v7AjviANal5GH/qprN2gSjtiMiaRZvp
mCjlqc3a2zAZdEHF45tH2wVqSz84GJyYgbSOGnHMxRx/9yXLQN6S46j69M5x+yAm9iaivCs4LTwx
trscCj483xzAb8zxc9LssJ7cqCWhNAQZ9Hg853tnm1sPh1mYaWhUTOEefc5kzA00GNPTgwCRQvAy
IXSlpZhp8k5Ufd4LsWqCaEbcNA3Cb5m5z9CmPJSm+An0FI02qMdaLU1hZIDH2Je/CwtzMlCry1Sw
4qrxF4lAn2WMsGmaqqeWMkd/sC4tBCv+Ax+Kzt/PuqTxupUy0jL5YC4JWdOUh4ezKU4dCqqwznrx
VJBcl00M7TgM9ik4S5iYeM26xfpcWGYPtd7smLWxIUGCgS/NRrlLGsvfuCI2UPrS2uo33NcOMZcN
pUfgOUVWAOXgx2OwQpJTucWlnsyjD5LSjBzSoyMjUl+sF2cBZSd+okOQSN9hLdRNIILZxYOXohFb
CJE2X6aMRN5xAQsfxCuH09axWdukPbfYRjg3SwCqjQ5lRt0sphoq9Hays8icy/0/w3rOc5McwZzr
KCM/fYMOnF9ozJw0u+Mz4Ie2oVJwJDPKoY+mdEVEmk/5WKt3msepIcGCH0/dtZQI1vN5BusVznFy
abjvNKg0e96TqCJDM6cYyY4z5yBxYZBuZJ6DLtlCZzyUiaH2/mjS+rsxpMdXKMpbO1ZfRu398WRh
YHFJ7rY9O9eM1NGaYg/qw+sXPCo+tgIF1p1SOEgFr8kw5MAdq/X5luk/e+6om46LawKmmWOEKoCB
SR/yUTOYAXPSaDDP2VcraB2wykHtzem1bQbOrj51b0SAogHonugT2BpDdhmRaiiTsGKxFtf5ZfB3
Lsm2qTBg9KZHQZlV3XSJuHOhcNApavJXoVeWhUXHT9xQyy8dZXqzWX7Wymv2weK/5lbFppARoW+O
f+mf2wiz+Gbkem3dhqVsrnYMS+xLGEsG49mVpNkj1EAAk7mRnZYnlZtoVsqbyAGatUp7nwQJqC0w
am2T82zQ/mk4auvRkXWKixOn9XSpikMxsO6CCHIY3gDD3iSSA7x1wUuXpiYDQiJ25YTQf638TAoc
VHlftscpqixD23ZgXFUpGRf0q0qtqzNSnql3ndwMhU2RV+O9kKQAvpK7iMkr1oUyTuodGYgkPMXp
gb/+44g0i2qbnuyE5r+g1j+Wklz7loucsufr0vcna7YQl8TWTrPoHLTbG0k+O9pMuqhm1V+jx12Y
LFR6O6PHe1YjtxCmV20njRJph06YjqkGgw4PFBjGNRCI7qqFz9NaPtG3rxF/+uJnWNCGvw3u2h21
p2vJH6bJ9pQj0UA0VzbHsUjQxZQVGMdc/BpOfE8dN0W4lomXXlw13mns6u8I2RBi0SkFeLJtiWUK
qfZZwnY2727nX8VNtJixfJDvrTVhtModdZjKpNswTSBESdtXWXoPNDkNdMVJ7VAEXJBaug9ysGOY
Qp9Q352e9yYCL2/LmOgjh/BJbwNAYAXkzcQ0xJrpjPWuSNs8lC2qwjhOnpdkrd2s7BGlOLpbM9+z
iDVRR1vkMpvuzrVTjh53OPTx8tIGEXgvKmiBYNdo60j0/heyH0ha/6/G9NSM6R9RLBfL/DaICwgd
c0TPojlUf7QWTXBpsXeYdalUcH6xqazhe85AlBGKdd2OsU549rQfK/8UZ95TRwAohxHkdFOeTauF
xirN46SQ7HvqA+nxwiqBKJ2D3k+SM1KoPW0R4661FjTXNbFlsSrfGjxHEKH0i5L8XtKYRDTCTgdL
FXMPO+xr1U6NQPKQz8jW3avXFe+yZBLJF8nmL9Xr3IFV6MTrrHnh3L7cNTFX1Sz51/NWlEw6qsCE
Km5Nkb27JA8dcL8mxRtnwHrUYu5CpWGCuhqtx+ZXkn+kIetJYKy6eWQZytFtqVXtsTAduWnw0yQr
uJ8yOuCzWBKcNf3i9JHWAO6gokv1DgQ929KQctMGkPgUZ7pq4fUcG24Dkha6bxmIZqWk04X/skzv
npPlbuCfIEN0SyUDTArs/UKzbKDMR78G4kSRNoZNQ3lzn16lkdgEYMOHCH26+25z01zUI709/OT1
KovNp2PAUyUMWaKwg1fxatqeTGaYXdyMI1yPeZjQNbAhj3s1EiC6KKhJ36baO7W7g+NWNA4xEyJ/
/yk6prMSJDksSv+mKHtFSw4vm7XiSxNU/6HtIlZmiEbOlk1NllAX1PBR+EvLXp05qplFkHO4rVjj
h+a3ZRwuVW1yvqt+n7kCvOPQUh/ZOHm/4pTZJu9qGRUVaVAmiQcz2Ybdz9QCGOPoQmYJi5FlnRbJ
2frtuMZ6Ole6eP7uqXWNjXKJdEpnXLdvD91MfHQiFg9HAw+SJw2TbQWLi7ZetyVNc5So7nLMDpII
4MOYN8lDl/g/sln4ntKcsg6RnakL+MAOl2wpj+Wy9v6oVP4yqgwoyvOEVibp7Epvgp4kQdc0gMD+
5yUlAmA/x9pPc5/pCLZa0mIZG/0oqXsfI4rmbxPNeRJzlm66EWeiVqcf1PKdhzj1uAfx3PUpJp6+
R4rlFKBmC0EPhe1gcCl60GqWvypzAMpzhlIx4qtEBnPGD4JpyUlwH6YgILXk9gNZwkTTmDflDm+p
T5qg7hGJ5FvaRhdwDk2GWyXQHnI9+4Phog0pRXiv5/xNzRf24gjW4qkmgmKWoFwK56UxIyCSOgW3
qy6nyCxK2OmawmWRvVcoZRFPUQAjWofc3t5cFT/XJB6X87sWj//6sd1LzXuYs+zcYJqlKgEVF50z
ECREi9NTWxxhnplpRHkYOzFtWgOsjw5e3DjrHyaqVZ4KxuNZo5SZNBsUJfnNsC2aKl18EX0QXNL0
3kxqR8Hn++B7T37cvipdf6DKB2Dg6tT9mzahjzQ0nzyCAbsMPBc5/6z7KsNlJAjzbBXLEE4xWd5m
xNmMBBO5rsL91it91w+l3NLl8jeTpo17B9vHWCvy0BeKhYAONF+zN6YExsT6tpnMoI8ayKZtrn5J
EUX837HqYzN74SI/ERS0BV7T+DrJXwiYFEqsAZ6d7KvRT3+xLWDZnNixm8B3wYoH8tF/4sp9Naz+
CXBslwftR9W5bzpgaLp23JsoqcKKchjY+01r9vaRtxQzcjVcbV2ehonbvvUbRDLDlcWVHmRcOl5B
3qjHpxYEKOXwU1GdoOYbbS3zjqvrYxzm50yM9ikr4p/aY2psEMhbMbITSkdfUNwjjEk6PyLDw0Ug
bGzb9mlJxss06N+p7P/g3/y1hER3XvzTerd6ccbiYTSaqyiCvZmswDxKBJIKkAe2ilod9xiDaW2K
POBX1dG0o9h0DJv9h9ovLerW4gZtkvfeWTOZ+2YzWMBakGxgnIgIBsfOt+DP0ZB1IBWB50GIDfvM
wFrhSudWi/aTjttvb2S4zBiDYHUp/6n1B2e5LI7+Y+KXWl1fG6cWcVR39ovShlc7QY5Y4uNFVtzQ
nEx7SJXEq/M4J6JjTiABk7NZ8Qh72SBDggLv0n5N1vzdJvj+n343+h6rgGE9L6NGLlgONwdPSJER
i0oGaZnNA+0Epb6Z59GPYiNHgtEmkWVTqVG0zLG1yP9qNvCm38NVm2P2MnbGM8/PgaSKZJeIalPH
P4R6Rgvj0JB4dwRYbclCwaT3pGYcu2x4m6RF+UN6EdXR/vCEGoJjw+0Bd2ctAqu5Na3x5Wf1tRXd
HNalczWcVpwgGlHqllmk2TwoWBycCHFTiXJPork22PmpVr27GvIpsk05A4O93+0SH60UHsAMnmTb
a5O7tWNSU5QzHwv6zbYsEL8+2ShFtSyRJBCAN3ln1Zjk08E+jrr9CBrA9ZvwfOPgHfbIpLiWEnXx
lvwRz9RZd+mLycfuXo7US+b53Ui8dwvXYC8hAYO2sreysNCUvgFTBajgIjFW/NG9ltmwHLriT0XN
cGhg1NTQz9/HMb3JoVxHQzS9YsDVZUz5Qc35c4n4P6f8dx8HBeIafbnwKXCJd7AFqJt5IxizeJpO
3IlN5FfVdzA3F0SYFCrVKM2te9mJ79ZpC4RoiA9jook2DoZoi6zsDZjIT0aGa+I7ZzelYMur9HdJ
wbee1ZcRmwDyn2DZ6Ww6A22w3TqELWkw7WiVA4lzhwuZHkffXw4moYhbTbEiLlUXbLrq1Ss4/EUc
nJFyoy5oqBVeyn9EyuFlRuNzwSKOaWAYcK5VJDVk90ruRWlCTFLKfcpb+evH8WHxOE6mLhupYu2e
E5KwNnrDYhZbxZNQASJxQ3vGR7pVopki6TcwU7n1x9Haf9JEI5ZmJZaGoQ6tCsJgGZJzVsw05izd
q6UnRxPJ+2Zs1qpe3944OzUs6X7SiQrRlkvqQzsgAEehYNBDkiMhFMj+umJtX6BVKtGbdwoSHPpo
yotOVgtjGIetTLgPU+usl9NbW1u0eeASz7s3BG/2vgnsvT0RV07HaZS6ap+vZHVb1O9smOtOqaKU
+3ojfUbsooKEa81itxKwTVmDS0NYTixhCV4kYvmsqEAet3FP3UL7ZuIkoV8DMCeJvzpomFj0xrHD
MSjwVU6A7SoQxx49i5y0/JxMhBOaEmuTsqmRYMrEGjaUD3RgQA5q1XIYPAIS4PdQ1SDNTekLa4V8
Qj9tgJ9sKlOKfdxqLxKPbmb4xJEWiBNbMmtaTB9T1tyRjbi5ehyyyiW7JoBoI5jfUig53IDhiECJ
p4ZoL39MRk7TEQkbxrveu4r0e0Yx4ONft8TUXHO2M5DMx6nChy9lfLAL7WmYzc8eRXK4clKIQNAZ
+JY+k7zZnJpOVeGCk5s/Om7JjSUqFDzV9OM2eXl0i+HRqG3wM73ZTmlPk3OZvKBOoqMVd92W4MnE
WrSw0Mirc2fc5fO4NVcT9bpbtKrTo9zX+YKo7UL5mNOWM9TUTfUqPmTzcvFcG7ssKcAhIEMI3KWH
ZJakjBqUuFk9NmhNu+vU5TFRnnVNxSdzSJDqzTudC45qPxzmlrHrUSQHkosMvK06+vQNYsdBTGrQ
ACUWC9fzPSULqOEbj0yFACwoJU3YfOo2cv7tSLJq3HUNTx+RmihgX8dUxxpFIw4piIBfeX3oED12
AQSP21bZJUXlHmXCZILs1X5NSPFjRX7UbIeDJQSXx/zVt4yMw3UiNXYBBtSrDqpfVvsapVRYzU/a
UkwYpCEi9YHAuYW09jQph60HcpS4ZBkx3e38jKGR6IG7XcE/psgWrOlEuRZOOQat0Ms/KAQ4oqaK
Sh8Ix+r6jyKbP3W9HDaJh8c/6b8ZXYxIZM0jpDBiBP/Hiu1LZpXZTjAZGsWIfbT5NJ36fW7cVVRK
zogI8m1dJFuvLW96Xp9Rk/nnUmjbOjb+1hVBK3XcYH50jBiY2tnTkIn+P64OreRSQXQzbsX/AT2r
E39xzeyx7Cq0AbGz42HTHjqK7iV2NWJAtwJkjC3GRSQ7fw4jMydGEoFWX0f61g0n18spSrIWPcwJ
N4lIk6DJAQTYwTzBnYNWpjEoqdB+LEyfJ80S+tlCl8o7Dc2nquag0K3RbzUuhBg01BCbXb1NwWzI
fRAA2MveC9ItqCs5+IQPebNf72ReH0eF/adiUsSvZqKpshuES2MgiaJaNfuEbKxCrmZ1ZXTQnCAM
GpMdaSl+s898/d74iqJi729s2ZSb60130rWkO7U5QB4kdoiTjiexcK8Sn9bJyu0/GclQV9xzCT9k
OiJTLO9o4K98vySI0s01eZUVys5DJdcDXo+TgXibiKIN6HW6o41x2iq4x/VF2tdu+TlXXXrUB4vQ
ZfCjoMqtXaJJSpNlm+wtHeW6qnaj/p0FV1oY78rP1RbRN6LWztBuJRHjZ2maV6seEog4jIpowI+k
G7W3NbFyi86OJF/gNbp+lyNqIJTz6as9oepAe8WHM1snixym0Oh9P0rNLCCRgKg6e5jiPd5tCLb5
ocZDtulq0J0iqA5zT6dULLzvZF5+2xxa03dfmzoHA0rYTVXDaAxK/Zwv1i7XSN+zFfCVNa1ugM5A
Z6t+6FtDZNdAiQdCPgZKHu0GCI1a4mFbk8QCQzo8d/5M64865+gHI6I5PnWNnVovP1ULa2ZPOSQc
GjUHltwlRNotsD0sDF3bpFGX1pXDSVbZWzJ5MjRcy6FjJMqzpzG37obibQts+8cNyuEytdI+JOoW
jNCSiQJMQjSHUh2903Z0gxsOMmBUvZHbpcx+SgMuqUSdmcRxvkd9d0rK4LOvoZS1GCrZqdjkZ2gc
9OHb2hP/Jqei8Lh6nRcdY7n5oM3Ppj6hHUwtnr3RovtKI/vdqx8t2VtHoyifVo6NVIrQ0sF4Z37q
qEick8+480AU5VXQMQq0Mi9h4oMzFZTXLMv4w8nohrRt7DyyF7McuWJNN+mmdXMS2PCRLDSfx8Fz
jjsf0Gmmc8pNQvrgYWGWAuCRazfUAppBOc947FxSuuFVygnERmLQtyi9nRz3y1yBmn4xtobGIlON
XJOl3e7qSe2RwfQpuRzoikfNNbalPklobONq18a58UAW6z6DQbf8qB31OwtsAk1ub31N769iWK5O
uW7uFUzI4gwbctn7ncf7Q08zgWqN/QINm0SlaeIRtPVnl2X/4BoaKkI7P+tF9TUbU7s1kYE0I530
WTZdrFGskVd4z+3BpueKGES4zeReZ5S0kQsAuOY7fMdnaad+NObiB014lJRA6gIyMY1fpOCOqzTj
TYjxmRsC9C1JP8sx/Sp9ypKhzC1KARk/FxxobvbdEiJGFBzFfdRnuh3TSK+AzGNsi0Yss5s/ufXD
yj/EtuFHcBpwyNn/8GjIHIx2A3WFBlkbLwXeh259F+d2G2jtfPgJUtD4NP0orFTuxFyZTy3/d85A
HGp2TpB6KS6oljArd+aFaI02VAvGCagQ5JS1vLCAygtRLvLi+BqqOK1+/r8z4f8/Zs1XJ29kPOwc
Zpwp8M6Zq3HbWzMCfaP+8VT+h1ciW/7lNFZ3MRowtyV+oZIoUOctaHhbZFck+UHY2qSTWMEjrtKz
PSty/Rb9hpDlpZrmAMiSdQetOGrwrO35zTjd0cnJHtcmTDj+l0sh9K10zZvvoYWwGVmMpfkMev1u
tOUDcWKI2eVzN6KugwTfydQpI3+YD0lSTVvHQJy9DPFJg2/MnOVZLGse5NLbhPTFDsTJQpvJrD0Q
JvvcLvRzgoDAohhbP9axqSaNeagCk5+tYmq1CR0j87s82MSbhBSIYg9Y3gzhm5jN6n9l1qnzlMk9
mkgS/Hp6xYn9C7KhfiTpxYBv4ZlTdnAqGkftprH9EBg+PWScdvwOJULUepPjpjKOCzdFZGNyJv5x
eGlbjkw7wBZMXU9D3W9jvmhz+jos2rBN7TneaGuWb21oFZ5BOO93Q5MxGc1D+mxDVMPzEaLjPLb1
al2SiDQZ7ndD8dF0jhYyuDsI8VGGAqTeUsBy3UU+bWSf2GZJwRMXDQvDZnaQ/9o1cfSrIHslneKW
XJDW+usF0j4FEDquM/xaCljNj/vqzkjy5Tix/0nI4QIkb70voqa3j/bWPb3oSFTysIAmQfJhYhuL
9W86rcaDY7VkP8A+szCjjwYeCODDqESgExsT4pXjZTUdTdehvWEqRT+NhZhjS+QJLrTRfZQofjdt
hoUo8Mqz9NQps1YZq/vW6KCA6BhRPCWCpThfgEj6to16CXQwV8tGWrVNz0D3M2byw8byqALsriIP
wqEfFV+VnShlo7RFvKtdRh47Tfbw+Cgj2uZAZUMBGfRm6W5wmdX4NdlIXHGfoYwxhXEaRhzLpp7c
Hdu8gY8/qjq4T/H/vU/sLqlNJC8f3aV0RuvKxo3kqYtZRCRqHGkUkY9u9xhQ7WXYD5lHg6DfaBeR
F2iWZz79AZfyIDAq2Np7PEI0GSOMDfJZM3SM6bVZfwKX7IqDVySPc45qLBnT534yJsJsaDJotTQc
NNePCsEDg6ro3qN7DjxjPlUTXza13Xo/Ma14GZMhudvVsTO7rd7howC0XidtGtWs0t91wvgY3OKx
jsEDK49NLXF+7dV5oMt3R8r8MPqoEMbK3EtRkCdllMFmzGGskt5GBLEcyT/oH2bwRTSBD0vnmVEp
ubkgJb5jUexpoN/neUzft2jf3LpLQ/zcHtegQPONI7MB6iNPsL7MnvmYyuFpQIq/tSftO+v5/MYe
wWwAcLHkomaaS/G4JtjhmMVehm6GAkKNCrdXEfGc1k91Q+mb5/Yfqhz6nXJ/Tbqp9ssYP4sZoNTU
wTAM+ohSIoxY/+ooUWJmpXCfU2tHthCh8TOv1YC4KozT7s1rintedHROzhdq3yACU6iMorL/efRV
kTSpO6G0gZGdoPkl7hKqsSLvyZ7zhxnrArMaTpy40o9jN51paS4uINs3hJ/6WWES6KwkINAr5aDM
CSUckOrvcSNsJYXUsuIqdAs9QCxgv8sAZ3aaoifJqVtHp/gSoCGZxxLpG+AbJg5t1zJ1DGvIRyse
lxjPBNDVzCQMf06mOKqWX91rzR1B1QH/M7XtQC2CW4U0zbzEDqVe3Ax2AJ0uxKLx/Il7nxQ+8Ua6
u0nV0B9IYKHPmimcirOY7tSxMOjDSHj3Kg2sZzLBjJDmcSYkeyIxURK28rszll07zskxH/O33Bdv
JCf/Ux7vX1zTH2NQXkUIexm5E+I/gmpeKQX/MQE7R5MyJ8tMSb7p2q+h5bIhWm4MU9GcPAvOzp3A
H/2eGyXrQI8D54FUEg/ubq7PXj2cBTc2ISryabA9f4OJE4l6OJb4oB2ZkDplzmdnobpCBHRdlIjt
SXcIuQdw3kwqvSIGLPjdsVpitc3Pi4uTvB8uTTvvVUy/jeGUExKB7Lnxeoqq1zqMJgYxxtX+4zvL
vDMav7001l74KMCyv+4o66PvMslnuvjQ5w6X+qoKI2cmJwMTAMZmxCElMi37G9QAzhQ612t+s/CA
YJyuAr9JqqtRVOIkdB2pf8McKWLzkvKznRFIJLe6eMlQM+zc0iRR2Ws+eYKJbBas4aL24nAI8nvR
kz0nRg68cmpKkvMITi3k9AQkRx/30JyUltkk5gHtt/gaNqxcdv+SjAjHpL3vCwzbFKC14WQKPfL6
+MVDBhIlUPVops0PeKH0asSIO0hW5e40ULRkzr/Sa8SpHQlJqDBSMz6BKKC0HglO32Ux/Se9CzLd
AkyKzIq3cWH+C8yJQKgFmrWYOiIsJmYcEPoeWecEr03OihTmLS/rfUEO7zKmczR0vb7pFQ3ZVRx0
9O3SURfEVJpMZF5taYn4KBCQMdXozBoJRdfMmRt4xp1kMkXza3D/4SLwYwtpW4osmn+heNDL+ml9
pwPds7E9E62TwOA2X12Os9olsZHO+uSQEhE0PM+mrlAMwpQMWPjJwABJtejVhqcm86bAUoWW8mzA
m+6sADUvtXfatkKyuAX4DNhc9jIve0SSwZp6NuahSruAy88nyY5Er75MDexoOa8q2ucYnJZTodo4
3fgyq95BAK2aW23lgF913YV57honBj11qCT+k0nC8ac1osUaC8AmN5drUSxfpt0DV/gNQrLGuJjI
zVAw0aDRBvAEUtPKrXI6CwKa3Nis8a/Kw5OFvcqgSuuIzsiZJFAksm6SeaZIT4sw1+GrBN1x26yK
gSl64kN1i2Ue/R4buMUlTmch3wAzRD9Yyx3BPlfahD+uIFK2S7Rg1wTVd1t0BZVw465Y+GkWzDoQ
C/jCert4KdGevxg0AhKdyCWMb88NtH/4K1lftSKqW1VHrscgOPjDubXsJPJH7glXkWpiAXBsVJV7
5y7/Y3ZfqtAJFDdx7YLxLlzOI4kJOWJeJoSTId76WGQkLqScbsi4ETDwzuirNi23AT2DnP8Yg2CN
8/DZuwhc0lPVQLKVCUhMzW/SUtp60IrTOOY/dW4ke/WhueSFDoLtTz07toty38NIhVSCGM/Q7Zrk
UkqfhN+a8mdcrsCj8XBfMiQBTjJDUeDOj+fCInN6MM+dyrUDt18VIVLHVBPMH41rBAfC+olTCoi9
0UjbstXTmIrnQquoG0ipYPr1PaluFM2QJtc8cnxCBBpM3RjHS0LPtkP2ViD2CqTjHtqWQMmxK841
+HJYtZOzcyRaOndxFIQaAQqZ/UkT3oghpXiasYsc+0k/e71fP+TTfLEMeRuRYDRrEqUmvMhHbYow
0p0veC151SF7gEF7Kz6YgtOJOQcbPA+KGk8MVGjwxKm3LPFpYU4PjKwL5y4VByJPMHDrxPQwBG0w
YOIalCzQviIoynft0FHZK1JsN8pNwhBy2zqIrD54mn2jcf2lSlFGaC1F0bOF/dZPA0yvLcY7VLGw
w5u+m2l0yV/URJN3X+IeZZM41cb4LphxnhbFd4DKAhnGwBKXVtzBetGvmfTjYT1c5rp6Ne3UvNVa
b94Wm0gzUTLpU3Df5PidsTqy99SMMsFATLCoiP3pe5iDAFJDufdpIWmraK/8YDTJQ+wj7J+erYVJ
yhS/hTV/1wPRgG3Vn12nDM71YHyTR0X1ejde45J0SSoo9oo3LrY4vZoh31aBQWzvU1M2TTgPmbOj
aGRcLXlDOXEAIavyqK4+edp7/e1hqzgMTQEKCvuUM3/vcAviYfBxENvedPCMqgyHwpp2bJ/cnwng
/7h4L2mHJVxKq4u8WD9Yed09lqOFLazqQ0+RlA5wtfH9ZPhw5fTW28ktt4KnIhtffeIDzap9h0m6
ZIv+ZlUWugGLAvNEujdJLWsZEBJZrU5nnRcky7R/gz9fiiTQw8Xi5AYe2q0Gsysxi6GZrbnzYGtt
F2HYA67MV+04EMCWf41omPKTdX+LFxyVtECw6hsxLD2dHk2ZUTXZvS5GitWsrx5k5bC4JNVHElis
geIEIKztnDi7mz0vUzUYL1bsk98VoO8jHlE/F0Z8Nik3iJV0Q6/p66gd7BuBUtpm0txfIKG/ysfj
k3pUe7Wt82VZZOWqqqowsWnJUWl/ibnDeBvbvBDebG3z3jLD1MBYlwpv2/srv7t6RF2LTTmuxzkq
IK24xRgoyzHRT5BvqGE8vD8Vnhqn0/VDO2S3MdDBfQKHYP0iQEBE0jIesgyBn4Y1DUKUYAcLn1eu
kfecTxuMwIiqvYSmU5zYflmc2K1udmDj1NOdf62yp7AI1ANZlY84hywkC5m7SzLrxUcixtaFIgVx
xnPQaRxnaHGzvjTfUYVBuMw9y4uEH63mTyV5gKrcjh9ao9jaMp7Wp+vmZq6+BbGFs27ga8eFUjcv
mUNYzS/SKJ+tdPFQShjPJUkJwH7pn9iSZjT2jrlbrjoKBoSbKcyNC+eQL3fNnr2oLLS/sQTPIBo4
OPZtcU7T9DJkIwwEPchRPHxgz0Hc4CZ92BYeFATyvo1HYFeUeO7RqheMQfm3X6i/sl9wiS3jsm8x
HjTWvfdHAx8bshpD8Rc1sS8TtgVE7y71L0H+sDT+i52qMwk6SFtJit0Ei3VspcuGJVb9bCMUAmMo
L7IWkNn67pujQeSdDD1lnpXBKYVUReuZFlj+az6ediH31e8jh7SvcEGUucPpFHazAnxL/ziFxXvL
0U1Oegcl2AdHPSfeDJPKnEJuZ9TV30q88DwsiIVM+Wqv75giZYqFiwwVY7jm3hBQTWOBxhnGzgxm
Yhch+4O5O9eZOYZmX+1wgyWh+27C6fCX6k0f6vxIifu27k34J+ID932Liy1Tvy6ufnzBw3QuejhW
vLJIvfiwNP2kFSIlo2q6iB8bY2Y0JqQjBeult+IHAPQD3inHFthGh29ZEk2R4sDRFMOBvrp5gXjD
cbLPxDECD+ek+C2kJMb4mpjxMYFMzBPYwESosM4xz6VH0wFZsTWyuRuxYH3pyB3HXEYlxbBFUUw2
d1nAP3mUzg7GV87GfM8m60mf9JOPnFESnF+7GoYHabA1AZt4jZVfTT84V2UzngSZp7uq8H/Sa8sj
cUkrRGl92Q+R65bWfmzeFzr+GttZ7+OrqBKxt4NVYl5W34Np5fvUChCi2RcRzJfOh2dalTqtfMbe
9GCmZE1UjtJ3FWH2J8MDqmiCt0BZNfbFUhwNGhC51wGg+ieDrISlR3kWcxt3Iku2jtPtZqPr98Lz
F0x2WbFuIawcM9ZgLBUM179aq2Mij9VfNRf3KVlreoz0muoLnyzvA9ZFQrdgREI9j1m9MTTx6fy1
FKNomhNoihidO8J+pPgkYz6choPvMh018Bab0tcehvkDzYd7MwqdkEB2TAoDoF/UIIkpxYRBmj0M
bhG4DF39gFF42g8zeOSM1RvPc73Na4twzrycorInX2XQkpOtxB+lsBSR/EgwS2DcWNb+kdCHrTuZ
nrP4Ma8U+cFCStiemlxdY8bDPW8z4jBW4h7CxzXO3ZSYoUuUAioxGKkeOxZKlNmyvo2WVzaD2guS
RVD2COKDnukmLm4n56hZADapZst4xqvjPOE5GECX/2PpPLYb17Ug+kVcCyTBgKmVky052xOudmjm
AGby6+9mvzfRdatv27JEAgfnVO0qFw9qq11xl6d0sZdhDkQB+UGUx8dAAzaxGS/FRwf05AY9kF7F
wLU26EZYhBjse2F8baWgUIuRahZ9D4rctbFWA4HAL3zXe4SGjGWMXT55UtlgUl6wiTv0Y7thcje4
niHPG9bOp12XF2aAaNl6VTKMHgq/RkDDRpLVs7NpRt6NQXtqD4pZmbw9RYCvti6d20Q7gzEdzpmC
QrgmrcbTRFdMcvghCoYEyXpGjzrRo0hFE71G+fAegVfvI50wLyYTBU4I1nm7IuynCcA5PcjAGrYd
sLtnJLVrUIh/cwYBoLUVABBmh2hLf+wm8fejXzL0qXP2yyCymXg5Ym3P3Lqw+69NDk+91RyLfH4K
LOpt3YZvXdwvLmHmMUUJtTdJjZVJOOG+UhZgiMKpmLK3G9Pqo61hBgQapuWltLyvgSH6PWi8Y1U3
J88WtCPHDL/P+IBjNt4lIyo5nFrEt7Ro4oLGv8OV0Lsa36XzSEOaFJeMkZPElrwWTGrvAtOSFLSG
v5UwkVdqohc3T6JZFQ3ygpFI1/uqQUdaz7o+MNeDr8RgQKIRANjKoY5TjauITgosaxM23b2H74O0
gxLrJ/Sw0zQnG0cgJ5ND0u08evSgVLzH0jJX+cHD8EqTZ8ERmP0JHnazrQryLxd5YWY7v3NInzFD
3tnO9UICwoJVCi4nePBkc4ghO+mM6zaKxG/YmtiITUmBnyVfZH+AXemZJigH26tDiQVL5IPifLyU
7JmA9l+bVv6KfmD5zMcnqvLomHtvjq2utcO0NfaaYjMQlxOoPxERQevQntVOyPFX5/2tNZpqR/Zq
iAB+ukbB9KVKr9+3rUdPW/DO2pF3cICbYaB7Xv4rICxWNsR2lZDS4ueAmchL4JdokTGaKNjIX8S+
iw4+wZlTz8H73IZbaZGcoEXhrm0nXEfO6HHdjSD+A+Jc+BTHKuP0RDbVnc+mhdbob12KZGX3xXeJ
na9V1jZI/OYcTS66pAES/FynLd8RvJIfPuboasnXI+4IBPyqqXI6tHaK3iEPXj3xWS9hHXZrLi31
WpFjupxPQUOx8aCVI0gTNtZMj9y1djX8CU6coIyC8kExu08dH0dLnj6Jdkax1ezH0Eh2dkMl6VB/
M0xBsAEgPi8vvEDA4/9zhb8LD906ukp/lfbRMehQ3akaYMfc0PELyCogsOMyCPtmuc4SymSwHLvp
R1x0V8OHXgRMYbqDs23szeKcDJwiMhZjVDfG14S0lVn5BG3I50YzxyjYwoa9qNJQtNIEo7ChOdh2
XZxjgYK2zLWL+aDnY/CzltfOx1XgJtiW4S6v6UBLW5jf0FPWZva3qtTDZMvProQoDAlx9IyTToAL
6s4JDm01FBedQWUdZLUbKxS/XoMYfCD3aO+TIZV6Ps7Z1PzrgGrcmmOzsB4N/5LWGFWham9tp7lM
tiW31twymMfixMaPcIayMFDOklXhdMeuq55QzPDrBkQyuQh03xrz2iYc+nESnWwXwTXX9daJPPFi
DKg6C1xI0+BX+2Ea+BdVYjyq+rWMnXNOitymMGbibLMMZ0vzidX2IRQ4DkPFRjQzTcF75h4anDk1
egMvJnNJxPEfI8M03jshAsO+RQrFMWJvyd+2pnGD2il5Klrjt1ALgtsz03XbnDoQmpsghjFoeXhw
lt3ZCE8tEkAvV+wn7uBv6fT/ZK6qt3BwxFrXvAuh255IqOpPyfDSlggmVP+Ija/cGBoXGSP/rRsB
NxXJ2e1r48itvWczB8vpolrCvFQXYAV6Lx45LTQPaWIPO9mxAsgEpxaKVVKGajDSC89joh1X+9hm
kV0XOyZBr0FpfXG2SK9o59Af2qeeUxJINEZ7uHD3rTNjg3G7E0hp5y6sjAFUDwIjo6FykbRf14Xb
7GTKWC5O8/u2o+/iW9gDiHhnF4/4GXDC0yanEtPhlnMJwvkUchQZn84Rawib3wmwcr4FvIdlLENP
kzZsiZUQx5qRpCmtYIcrzzrJN/rL4Z2p6Cd7k3gaGTkdxya76pnxJYAvwm0GKv0oMUhJL4uniEkv
FzdSnrzhsuV8dUpKsz6MPZ+ggCp6TpWJCWfwvoXJkWTwMVTMcPDucgr865hFdN6t6g2kJ6CDdMbR
DyHoYCZDxVUN0jKLaoOEzviozTrHHuAoZuc2TSbthbvObkByRkiDK5VQldPpI7gNEfEA4zEtnVVs
eKRzTeVzbSjwsnaF3156z9TImTS9U2VMe9IgeXeOUlreNlJ4fKFwMfToCn9XSpzFcVTXW72cIfBu
rRLTrK5D+RH3dCJxH4z7kQCv0icTPFKsTWTM5TtivKJrYTzV1s7JwvCdfD8M+dn0SmxktE/K6dEo
cFRlE5OTbsQTUE/ZP9kUIjmap2sfmyS2C+9v3DmEiEClXkn+fzJ/sjUmAxTNtFRTKGVnVYq1qtIb
k6xLGzxZUWg+iZFEP4KRDl1olmu7soIHb/5MRv2AGv5FTn654YL5Y4fK4+qhWLFfK/yeV5spyxKW
u/aaxNzpKh/wf88HwwFYzTtX3XkyR1jeJ+s+8Lw1MDoYskzS4hn/TYiSt34l6sK/s5zkKntikCwA
QX7vGXS/KuMYv5OZgRof6eLGLAHjh8ehpfCaKaMwikHssoDauxX+fO6gHFEDjaNpQi7m4eSxmKHe
tbbPcUDp8d6iS2I5xbPvvFYU14dAuP2qMNBVRrMkkygHWkAUOJ0MYBEx4owgoL/kovez0T3XOWKs
NnexxxOpjtdzoIrB90Z1iTIltpi2AiaFUW4t5o39wI/2U5/FbJ5YDIoCvISeURxtymp8LOz40UEI
u6JJjGakrnbw+d4wwf2ByoiIWox3MqIxDNnxCSEm7uJw+uEemknoOlSFvTaRfq8wVYBCpg3PZVbQ
se3ODporRJrnJBtJRnCsZMVV9DB14Ucj65tTBgeRyj9Zr0pKf5o3RKSxmbXpUa0UW5YuIbONId2c
0jHOI8lTxAfFh0oprJa2QscXvhlWIs96tE/u6P1hxqLXbu3v4r6gv8QYzpRvZYL40ipLIG4WuNQi
0bRa/MS5jHTHikiUu9wDey09pJKKDswckOx4aQ3vb19hMYBD2K6beb5FNsqjuv6x4IS1Diq3zhlg
LGCfu0MLjFe6oOEX/ygb5WKtSDzUgmGxIMBJxH8yBS2MWElk3B0cKKgVHSSUbd0lv3YWPKikQPSJ
p4SGzzQcLWTEq9HMT8HUnKGHvrUJ8jTRmz00ongXzcHNNw19adqHbOrlujL5HpzO97wIfgGveQpQ
i2yDWL8XM+xFq6FX7lvq0dGaHgXBQ2wyGw4O6tiXb33eeOgLIvgatoFbB23rZLSnPlZfADwMcNRk
ag3NKVuu92ZmzoiT9K+dGVQKg3DXSYCqxHHmclM4dFNpyddF983kemk5ZWxTZvHqcn16EoFV3m5J
Hd2VHReDVw5MU+vwJuH7oTDBcbMsUlzjFrmV5m+SOxTgeMKDTYMDHAmud5hT+y3WAo4Y4IG5aSml
Wla9BLoqtMzqNBuziWmU7ozwHZpPk+rwry2lgg8DL/pbdOmt9dUDDGZ9KOL8uS5qe4PWnEW4TtBs
gbkppuSP5/b3/dCnO4Zcv/a8+O/0OzHr1rZRGncD1A1XB7e4MrZmWT1n2qi3UY34qHZdKuHoUxc+
UCumR6zWdEY0xZjv+uGqCdp7RjHZAY/HXR436S5wnPtqhChDQve9nus/YfTZxDJb16Mj6VFWu8Sh
FxyaDHWG+pneKWNDyIXkT/o/bklf2GPJ5kam083dAvyW61LFCzWs6usNhxksFvAWmIZfIf+bu2E2
EFtyCCcNmQJuS5a5uWJmCC5Nr2vdvuIazY44ZIcYtbJOwicS3I7WyKSyqACMAfEo7qwud5kUdWRD
uccBn9uU4MnLPKwVGP9glRsfY8P7MTJDvqtaYJFTBknMktmvNOfHlP4eo7DNaONDpeZ4mNKPvpV/
ymZ4BdxABQ9eaXbOdVFdNCsLeu7oMdPhC+19ThaBtWvmMtzQW4Sd6Begsuibev0pNBWhjDj5yWKx
s4S9ciMnWX7Z4aUa803GTNPtImYkqISQeT6bYV4yRuJj8sz2nDvyfnKRirkyWhnl75QlZEQJl9zA
iIpmmA8um/ljMph7KrA9WhaTkRU4Q3eSxUZCkpWXaRkGzmlJckeefhTVuG6nNtl6yPnZGMFVpeo4
BPExLajz4/GWjz4HPgldNGywtkkph0MTPjn9/Iq3eGX6hPVQCTmsYd1eNnjHuYtRjJrTtpTI8CzR
PsWl/UTH95cR3QPtty/ejR/X+qVcIdXWpWFu7F26YrkCPjCgFS/NKmafRxPfK6hpU9zs4tjBP5Oi
G0R6ee9a2Ysi745hZwnwtcC0BE9ekqQUZYiU2Qs8xTuPfA6kpC5v7RI4qh2LPl+Mw9Qy43cuEhgx
OCS7d0fAyouY+jI3zLf2JDhxnJIxfZW9iUoQAqPbW7eSEZlhAf2Oa32bpmJj4tLLLCwoXp1SQtTn
qkO+1Q/1u1eRXonRvm9uXcNg139Eb21t8nG813gi3Eidkzmr1jDJ/84OC247vRBTF94NiluQfhbe
lKi+jwX8PoqoXVxAk5ZBfcpFsIM5eG90NvAgFX73lvUYIiq2yMhhLWWm6+bgOLUH/aWI92OJBqWY
ZQlmIRT0b20SPXMMbKqpthBjH6a4/x5rOL2NaGGjOBYRMi0hI4gVWf2nB8oHcRPhsPGpDO6qmVSC
EKprrbg3J1rbxcC+AYZuFRfGd+NWN0nuJYOQu7pjeGsqeZqn+r0akmxVSKDNpWzZ3Zrvui2WUpPe
YczNs9x1k0iPfde+hdxNdx1TgJEYhjqVt27OT22J2rh3rfM8W/HOhfKwRuR8su3K3jUaheIHcgJQ
bN6jUTc3si2x/MhHy8tParhADyNyRJoTx3Lx0ceUwtr8AOZy6kxcQHUx7f1pvMe3Hq4Sh7xKwWnG
0+qnsZgId8J5bVEkB0K/lA1YeR85HalKPsUCjf8ZB8nGuIgOXJYhQ7QQzvxJ8tedUy7n6NT+sWT+
Ak4xpefIUPKXLtWCeG3RS3OPUna84ChIcfBaDvAJsgeaq2tGqCaDX7S4D0iH4FOlVbUNyAKDFEjw
uiJYisHnWXj+V+8H3PllTF2ss29ChiXXJauqWNKyNNYH7EfQ+mhJwm7v39sy+sQldQ6HkfQvD/RD
YiCG9DmHRRb9GVzoJL8hpY2aesGfAFQjZQdGVR1/UFTcxbb4Tlr0VZ1pHfLMuKLkuohEQNvx2Pnj
+LNjLfecyFj7SnDDoBnDe1im3tZYYgisBNNPUfL5GF9gaJA9sdSBYCeFVkWmvU5MAj7rODLvApGL
o7SSayqhA1V+f6lH9gyCQh4sehyYOgFJFGpbN463FylRd1P0Nk6A1Aa3+0wjymrFbWMMPX1Ihr0c
B4VadjlLPUc+OggVR0fw6s0qv6KJLNdaBH+HFp5UBWU1xxF0UP30WrriVYsMAVUNThd+3KAZwqZO
8l3KcOd2rbHJE/q0tsUKISLquxYIKF6lTwKqsD/bizSjqGnk9uZpEr9BWPkoUNNL5EOOrOePdIF+
Ko9MPSXAwjCuWw+Rfahgwa7ifjFt59Ersm5mP1jaetvGVFiVn6rJ/8YzZUVHVYsDgQBc890e2RtY
VTnz6OInmYOHKgwftB3ZezmL/WyhQrC6QqyRxPmrIhAoDnt0kWtOpoz+I/8SNckvUA5ezLD2qxhD
Rt35LE86O4F6a/PuT5/AwB0i8RHPbyUBTas0YOGyEX7cTcWI3LZMgNAIVPmZ+jXDEtUKC6ju+TyS
qEYNb+CvtoKv1jHp4vmjeULiuZnQHK6RAeBEFFXPZbCrpPviEaNj9XTZhM+8EvU9hzQ8S/FE+p8l
fOKdgvjB9z8NN9b3Awglk5GtJYIaZ0JjMPe/BmXi3g02wSy5/okGkyP5uJyMkWJN1HK9NHbZXCqi
Mj3BNS9xDBNVtMr0WK6tQXF/e/l75bffyolaNnYKvrkj47Kcn32cj6vGJDWRdvQSpMfgkzn/m0hG
m1fNLmqKFp9+0p8GW0NPTgjXoXSGuRaaf3O73BelXZGJaxCv0MX73MWSD0kNYf8EQHIKYYmNjjp7
mWNd6wnamjtjWE3wphiNex4QoBz8OiU1PbtOttlciwwrT4koR1hMt1pomH2b6GPtAbeGUFIIBRWn
xOIaBOEJ9P58xNHxrfHHNHFK1rFROhcB0cyr6RiUQKBoIXFiMkwCqAgMamASEKFEqQmmddMsrNtR
aHs7WYybTfoHWy811pVBXkvSowr0hPvjYQdek9xs89kmCgUMpV1nRqcSz4U25hfql/I8+b8RaHrG
l8P7kATk+grUpfFU7GIk15LqEksHVQYR7Wxy0dI/qLBoOX73SkriPbjFQ9I6TxyQBXN9WpBBfHI8
WW6krNB+/w7dzFJWJXBYMcdEoL830seKMDTuS1FhzUOvdu1BDrHW209x6mIrKdpgw0QGQNkQ3LqR
LiIjIf79/FS1zi8Y83DjvseFBARqpOfIZg9PkZ2vc4OFvk5iUJxkGfBjwGWYxH5nsfHr4z0I3QAv
PQFoGcFnY/23AV68tqKfJX2AxY78cPkoZIfdVCfxHho5ACT0mTKvv8qc6RaGjuEuKVSHccGBVaLn
X+5BiBqs77S/uCAXF13kl3LXI96VgqC+fGj/dmoKz0ms3kTqcDJUK4AHdwak3Aev8FY0baxHA9KF
PyJySiL3MasYhHVkCLXxi1Z83jRjngMTl3k65rvMz4jOzuILfYMAchuJSpLh/Gx6K0Yyn2k8TieV
R8RYdcuhdZ9a+JtTbjPbFijKPdPblF6wN/365FbYDu2chcyguTxE5Y8TiiXsDKNxwb36UPxWbW9f
B/G2EFJOiJ5OVW6/zilW0dC1Mc/6R7RxH4ztpx0RSuJs9A/2YDb3RhsF+6GEId9ELvVp7wwniYHr
dVQK/d5HU/T1y0ym551ukIdHzKMKszAe/NGJH+HnPjXlrI406N1YVVcRo2GyzSk9wQE726r4lXKO
PlIW0QovyC+6pXuSFGH8eeZLlsbeug1LoFKoZ065TtyNa7v5qxc1H7UBOhlSylmlRvhoKUJgDaF3
fTo+zCIbv4FgH4P4X3gL0xTYV8zEc0xvee64x8J1LH7N9OC5w/RTpzOzksr9E4b6JwxuYepC3wRn
fPv30DichBxIoAcPDjxw+fh1SRKz82pirBez1XXq3bMbm7KZMX29OCWz6NWHs0yjTrv3UjVMA0fg
PZ421cmlg8G92LqbOfK8e+F49jaW47GcvosK1yjB6OoCerC7US/8EodXfaICsrHTky03ao9+ntMZ
r6aCWJJKhwyw6dLMfbKlW6SvCvIfxhBisRyaqPTY3eWOxW9r9PIdmVL5UDVQOobQkFuqOTTe7lln
XvmcoWa6jE77x3cYgiZVf8p7pmHWnF8TIn8e2qYrUC6J5xL48cGJ5YcrS++CAs671MuDtJiiV600
79FZNBM3ljB4r1si9p4zF0MtxZl94BwV+MH0SaIaJYwF3ceM+n084uZP5mH6VKiry27MdmKa0AgN
fnhJcNhcQCRR2hHNtgaeELATzTUAaecR+1f8yCwweky9mflujkAoHazoMV8eALdx5Epo9BqGa0Cm
Tlmf2N+3IaXmJkq9/LnXIzbSxNnLACgJcIsGiXXWHNBsTzcbs8ANCxJnkkMP5OGlmRXyTQZFm3+v
dnl+0OX/n0+X5yeMcY8pM1Oq5yG4OiIrjqUofsYuC67/HmBZ4XNjploBGMVi7PS70K7Fg2y1OrYG
4J7GVBMCZ6CBRmRMDyLKb0OfVd8T+w40xe0M1ZCUizF/dj1iwb0xQvnB7OM5wpu9AyyfrP/9kcrc
PWVeCqzF68hRn/J6z6qmiB13N8kYVy9okLOLrckrFQEDuirH2dsFxl9MxTEJQCp7cRpi4AiqDA+B
U+UvtHIQUos62f37W52XL3Re5f1cxMNtUAg3DRrzRlDfV5bfP6lOXRi/PTZW3ssV+iZj7EAVdHpa
RR4ukU4nxqnpYnOX9d5aNvOplta3wYh4NclEX7Cb1aeipLOgFPeGzANvN5gTYrSBX55ldOXPylzU
eyWn79zBS4hSKpis/Gr0OQb0krRpIftzUwfPo4vstxphDiZ2UH2RxnJpabGYdYRhGbt3esMx6a6V
W3fXtEVi33qldUH+VO7p6yYnDGpg2e2Uel7DhOIwhr8BGMjKqduPPGmiz87u31Kk038IBs2XrrC+
5S6aYsf1332XE+2/h0ou0vlwxC9egRprlSuQ0y8t9NYLn4e+Ew+ILFYlc6mgU1iJ5oXatnw19IwU
MP+BYJLGx2R4EeKhrL2U5H70VYEyZCaIbsqq/pjjwbvzOxehSDf7R7A3W2FMwxYBlL7WKbIcnFD+
V0zFhy7P/ZliOjeFE1ZPWHyGHeoF0pSiMDl4VUR/RTjdTWaJvIbGPkmz/gZ8pL+l2Tw/iFre/fv7
f89L4HT31URxo3IkE6p6Q+2dP3Ujop8+Q5paDWxTlfgrVBe8KWfOd1MEP0oky2CXfM2cVI7VqGp3
YyuvPU+tsx+YL6wsON6HJCNOEwg1bPs/fheB3Wd4fKgIwn0x25o5uNZ/Klw2Kw9hNFRx2n5VOJ8T
t0RQ2lPTaFuBXx3nB3CV0B++bJXpJz+mn9z61kANKEE5YpTcmW//npB2oA98oxRSMWE1pgj3c556
9y3c1XxCQVQEutuhpU/RBkCtG9vg0x484lyMRnykfb5uS3t6NaQITxMbMtTEYP5AyUYpZpCrbUlg
QBDAGY4ufxHbdc7BQscnioYKnZCEgaQVesyOTvc4L4qGFp1nMEcPSw+BjL7yTOwFqS7/nkqT6TCm
JSzatF5j34fSbfry1szfQ4oUtq/M8iXKoXvbraWvbYtAME5871i3WDfj3LVo5xT2u0Eos9UMxvNY
1CxCOLIIvuXgYWqj/KMN/dyFhXpqs3k4Aihfz2XRHlMNhy2cQ+eDo/9n0isU25nNfsbmdI2d5Mud
igFpTJ4zyzJ2Vqmd11CGw8UaYLD07XhfQ8Wig7vk/9GfQRzkNX9UAlWLqkZfMemEoNicfO/Nil4h
2iyQBG57hdmzpnMB4NPdxpXrI1R03hyE4mfE+MF1xobCkBdBj2OoK1o6kp/dzkfY2fqnFrf0jlDa
Z1zOnM6Wh3Z50KWJZSgOPob+OGhOpm5onwQ9mQv0TFodTfOGvyS/ooghqUUiu67b1LhWA8dGt8My
kdq9cSVursPbgkSIhtxXlhg4lzQnbqWbAWC8jSWjSMNVAcyomm3A58U0baaGAeJM03OP7uWtb3t/
p8schL3r/60rq/kyp+QvQQhk9TUNHNWOpARdi+HVsd4LXI27OZDvaiahqS+EvRpz1g26gvL476vS
uPELoM51wQdOMYkzDlGJZti237nLPSri3n7RboItXviL/8iCPpC3xiGyOG/nwYyaw+kgnjjhceEj
Y5cF5Vl9lWG4NFtleOkIWj1VMUYDpcOb2w7GxZ259Kbe2hU94+nScp6V4497kwStHXC3l2E4htJP
XmVzmR2cjEVoUbDo/t4rZkIQtQG/NwX+pDl7nP49gP2ihoz7ahM55c4RfX3DAaM3oTPgngPveSvc
+xxc87WGWuDhHD133byWQTU/Ec2BwnQsyiOO1Pyt9sZnNDvYFzj2Trjk/303JgYGvR98taafn8pe
ryzgdbBfPzI8b48B/JFjlZYclxlfbgvDmDhWJFAyl4eCb7FpcnTA6EHSA0Shzb/BBYEbNDWRFtzZ
ypEXdOBqN0YEKBFT19wjteZAZsljHunmHCu4nL0VV3T+RX2tDYlZyFoIgLaH+EIZT5qMnLWTYhgK
NPlh5fDlg8HaD9Rmu3DqiO+wo5d0RpYurEbvcjdETBhU7qmDXZKbljg0rsEAw4omfRokk810wCRq
1rz5AOEwKWWB3IZNUG4HueCoHcs/m4N9ceJuAieK6qRtdcCyUSU31BgbCzyLTcvZyPZUmyiwMrTk
uZW9g/7ApTb7v9Bfj7qY5zOT5JvtWc2p6FhWMwBc20xMhyaQ5coUnUQNGqoVZf2Vew7fXl3hQQxL
eYsbpGRzgBnPMIwBqHwUYBGLzAP5nTY2KUe+D0xkCNOuSJpJr2HjYewqQ3xcWFzNM9mKPQTdjOxu
i1GqJFZ0nWgXyHrNRjNijwPao1H/iN7lZFjl25yS4pGWDp1YJz/3CCYiWQfbkN30PapfojkVp1m3
qIAEkKYEtNpzYltr1IHGZzi0xUZpm6CtbvyQlQFMqlZ7Yh2NXWSQiWBqUlRlqa5DBVle5uC/JaMf
dsTyRyAvPQxBdmlYqvYuG8KhmXGFpflSGLQDMMQGbmQtpNzN2tVbxREB6aJfncmuf6skHhLLrAjG
CuzP0e9IjfX6/GDNVv/kt95wszxcDp3un0php2dvGq6lFctjJ8YAmTKWPvTMFqhiPXXnZHlAtkPw
MtXBoDoSAv2QGWoaIa105uEMWATwQIW4hZMkh1MdK9Kd6Cn+q5TJcAaaFUJBC/yhexyE/BChEXLG
ISGmtWjEFmXVbrg0cUHVmhpXWkDbmKLfIaEnYAgO+1PLUn5lDAe0sNwxMUrfSbVAQmETgxXqVwao
xF7GnXvXAvRHeMMVWkxPeTlwBARseHBqE3VTF/wZ9Cw+7I5MJtZX52ZE8VLm4EXSjf8K4BxBuG83
71Pfp0SP6JbJifud+yX4cmM6kRBZ3BuOevBTzzrMKN/uYVL12PJmD4W1Z65TAyJ7w33CObdwn0Xt
gfQMmpQICCQDiS/hSbsOZrBAuQ+L+IdFP3mw8oYxVSNu6InFbSQbBMToZxEdEnfuYDDq0L9Plwds
OyBminbXFTbxOSE5tm3b4hvxQyRj/i/6LPWo4vB+hnrzno6yo5HhttsJX81zDLsimoybYzjVc1w6
+pj7YhFN2GedDJ+EzbvPXpHMjyOmZ2y87jM96+hm9h4bkeWyNVnAHWzkUYiV7NeRrnNGum2RGM+q
Z4CXxjGjYraeFytgfZSmmbHkVuGDrNVRqlbuaHOrdVPIDAgDPQXc6kuMifcLcLlA1uLaJ09mP5xh
h49okn+Lcrr3a9m8B3I4t0M1/XhW/MY8r3h1KjPZpk6YnDw23fs547KEjL5lf9/gHjUfWWa/QiGN
ZxE1w30XFy///uTHVnWz071bAlz31PCdyfY7qZS/C/EeroM6YIcQLYYSl7rEQ81zdEvvELC9oGtC
ChekP0DlEystrmTVhUjfsEy4jAEucnlw8HlsAtdEBTWgeY4sDCKIZcI94VU4aaI+ukzFO3af/J6N
kMQpFV9oEJioi+mgFSRjsGaTliPycIBIXmvc8WhKQIDOn7UdrYpBvCRhEXyjANlyMB8+fL8fwZAa
xg4AMmeBsj81lXDPKrO5MhGbrKuY807lT8ZDwUE9S6ruPsauEGLr2JN+MtKHcu79ncKo9RWq8TAL
AxlAUPw1sJL8XeyLCXLTzPPHW9AjyBNm4X32dX6oM7JDc3IJqsLvD1Q0CJC98FjWwj3VNMYioJa3
2TQxlAJLAztZoohbHkjctOCzjYjUmmyOrmUYbVJiXRkCfRQuWbVmlXX7KsLSYVaBsSUnCtW/6J8Y
ui7jEP+1HFp9ymZLn5LlYRhhnxRN0m1GlTeXkDn/iFIV/SozNDNoJra+yDn1fr2F2EQcZgMTs22m
o29449tEi/vYOGTmeTXpOSl6ZWQU1pUGaLvxE660qKEQplvdnRzK6ZNevrLz2jiMqCNK8tfXpAMS
VKO/57Qorm42Fdd/X42WYISNzeAwS94UqnA2dFLrqjxMjpaS02PFxoSqPrOeLKmwb0ieH6Lmp4NW
5g6d90eXC/Uk7ruPWJE6kM9l+hY0oIkalutn2SG2psH7YzKo2JlFHb102JI4X5fBuYII+6JrSJ4c
JAP8btQFcdk5a2yVza6DXDHRbn/TfbxvYEn+4q9+0jUtpMoerSuyk6mR/rcxUgMUuuT3chU1laX0
tkvfdKq8dZkQPJQqI71HZpDeA77Fnj/B//MptzcsYHFDaOjQzg9kHw+0iqb9mFZAq5GHM9xmW0VT
ykwNlaltu84jn7nexnk8cGZi22rr3r5My+SqCWPrgJWfEVZavBWwibmIFw5IpvO3zAm7jZLiOah5
OdQU8VMsRfRUuwo8kMaTr61u36Tyzbb8Aoe85ZxHm0tZE0BWV/lf6A3j29ji+YOrTJOJGDqkuHQh
C1UVz4PtPNpNVpAiGuvNPze2Yk5yj5ofL1o9+7t0ZrZVdCBJ/EE8ySXTZyhVcR7HlJ6Ey6naIYl+
zhKT7jINXwcHat6PFiHwpX8WNSlnZJsxQIz/o+zMluNGsmz7K2X5fFENuDumtq56iHnmKA56gUmk
EvM84+vvQmR1dYrKK91+CVOQFAOMABzHz9l7bZKqMJ/VN0WY03xskuC1z4kFr+Aq7HVH109Oi7NV
YweRNQysbRN1OVclXWxfz2nuqsY/wt3Jo+fRct/qaSjoypWkXQF3vCUurVjnbQJtx3kZcz2/c7K1
VvmKtQxiyvUrFb42bLiwA1wKteDJh+WxY2QYbNPUyI+tXdzrMk0vBrzXQ2ON+7gumLdtdYqs+zZk
oj00moFCrIg2bjOVy7RSO4sN/ieaeOXBJEdtSb/PQePgaDvZed1BliVBVwY0nkazypOgZXCiOihP
AxHAG1uya/2fr3HSPIew5h+0EYp1RXMJksNwJsUICTUwa3aPprdFSi+Pwok+waewzteHpHTp1QtM
7EQWWOcBzztxwOa4uH4XN6AFsVDPthpJTgtYFYCbVZPclVB374Z8goIx23m8tHjP6XIc/+ehnJ+G
rbtlBCsuZTKS5Mtdr9HpTXb2e84M+abGgnRjx0l8qkVEE9V2NwEh5EdNExTJ6gEVNe8AgIGp843T
FPV/bEb6PspOXSrfuJLz29Io0GMb0v9qkDVMyMlhiPz4DbwHzsLCW/auVuwBncQRhSv0B1J33GnV
lUb9CWMGakAGdnj49OBVpXRFSNp5giAJIyJAJoIBuDhkWlBuA4ljL5uNFb6Xpme/QK3j4AB7uf7L
z4q9oQkduAacETOLp03SDCRjzyx7PffME876b34a7RqfzDC3eNXakMSUQqD5cCxjo5cDosx5sBcQ
u9LZ8cRNHi2yrO9IM09PEBZfkFxOG1qAam3pTDpSv4MLobc3cVYaJ4D46+uzIdLam+u/GHW2xzQp
j9dn9fyjbFRXKMfttTMm86hL8hKZy4AdX2JDnwaXBjdgX1UzviHNtZWVZfYcUrM1whhCQTkGu7pL
w1XL3/+qgYFc5AwDb3w4vqueAfe6zDvMpzRqj1GckZ5Q60zrJsDZxUDbvx+51purNscwn8Y0xZvf
J+ir+wriEX7thdN4xKANkTrDn7ovJqHtgrCwT6p/9jnLj7QDEdVEeJSJ09LxWw3FwiBs5pTmZUe6
KA+sytNKyDBb4kEB1UxxxtKMvo/A2KUtoAaUDrplr0IrS1lz8a0kfgzSmqluEMMOMcMz7Tz2aCK6
Sd2xob2QvbQWwFfDRkhfeXoB2y690SZ3BRSCJFMOei1p79/4be/One4TBK+E8bFurlWJCDfV6gdq
ouh2rBhcBgiuV9eniUsWZU5Q1GqYZ26DSVJD6GvxClJDjNgxNY+YohcJ7aYl/Zf1mMTRGVwHfw8u
1JS0B2jxJJ/UiFjrQNfW113dHxu8XmXFpuqQZaLIAmvdzFcbdHyyN5IAr5uZrVHMyTPKitsS/NdB
h2R8XxcEW7nRzvfC/GYsMA2hACioyBv3vuB+z26TvSrr4H2QD/62J3l1VZjO21Rn/k3c5fZaGRkb
alH1L2n3u9G1JCKh6j14gAwAVWtfHUEJ7M0PHQR5Prw5karqTiNk0ROHzvA7rzwUtVgfGVuVumYd
Ol3KtZ0y9WeC4yytVFqYiq3mdH1IglZfjmVebVSuW7fJGO90I7AeY5xjqKayL53dp4fGyLeDKTKG
JPQXfUDEL1z2VJWov87JBKi2AO2uJy6g4qSDm1lr7bHIiauP1TeUQwWxa6aJISoTfNj5e5AZ8nbe
a1OWOScorvEGbzqe/JQR6DQ+6lLvbzTzVTqueQxa+ZRMlQKA35RbAOqQJjKiP3qcLksMRfFJVC2U
fttQ505k5WWc03SJix/R42PvmCx2zahvvZve7SWVEl7269MgblwM3xnql4w29GQNe8Ogg8gg0lnS
kQV8jhrKpLL41A9Dty40NVducffAPj9aiAGeDA5NPMrsmJQd0Ey3HLrg06TcLYUDU65eQYit9adR
jXvIcgMZoACnUy8W+0gbvukdpxStcbXVmR1cbFTzVNn2XdaWAyxthTqbKEvyQs5j0Mj9qM0Ncnq/
+xx8FepedABMvqaNO8sQTEfNIbCYmMNUvFSpu0uzOsOoRER0SKTfHuK49uBELdnOkHTSsDhMmREx
cOGh84xPf+zstSAGG9jY0MNGOluFHw1Ppv2Hw0I/57iBiaAvoovjEWcQ1q/2vBpDN0RkPz8dzeIV
cvFwl7Ma3UShzbx3GJEOcwYuPbu3b70RyzKAK6c3jqBXs4dxakY+gxvGveR0ZLh3AWcV58rI0TKS
fMOchqe00jmfvPhtyLvsYqbJkbwnd6kXZElgEPeOIGeyPX4w8FU8S8Q+SJQ6Iqt+tjSRb10jR+VC
CINP3CgTaURkRdl9FrKyT23a+A8VdL/WLO5Yaas7f/KAsTiwmZGdqRu0X+w4S58uhQPZp1WSkpNo
EwLNxMqImbq7wsW0htg8KPGZNzQ0NQxgxDW2ZFL6/cOMRsR2e0dgd4okQLPkqTdcHzxcVnzFJ3lL
NgF0PXq826RPoGHUJYYGZlUA5uLwaKVNhwgFY4lDIdJ0yjn1MjcXZfiiFwQt67GtP0BBk7d5pK0q
YrggvfdI2UdHXqbRdg86hLtFbqMsSSKm/nVOGxnpDZ/nWfhJtBvN+gUPXsHcbdL2I7Lq1bzPLsZQ
3PUoR8vBurP6pHlg52fsKt0wCbzzi2caEoZA3dmhwCFzh3PQlHQ8oca+Ey/FnaADdWV5qf8iGK4u
RD/mN1bHmVW5pr5Qpia3BAJ/aXU66RI+70KVbvDA1kc72ab1WCpADGldjMwfzPS2wL53W5A37xem
ecbq0bDvJem+id2j5mvY27F7AExs+2bLMEcnedqsnwvZvogCnR4SXLEVxPItYiEVrVEL+Vfs0B+J
H2nlYHvIyulJ+WgPHUFADPoXG4+Ai1aMXrhG2um2M9JyU4wY9pohLpeFPkU3RBKnW1fJB03KDXbB
Cdl69OxLz9zK0btMw3hoyz4+gH6cm54ZHVuwyytPhzYu6R2fsqn93dUge/Z9Xu4Lod4Em1nendi5
VDFe4bn57VL5rYaWS5HuU7i9PjCXK7eehcZKsxuams0+E2N/j3inQl0RfyYujNcPz10+waj/90Oi
6f62QHZ9klk6nGkA3JilRvJZ5vTnuMVxMGZtSjh6k961EeIj2YlyH5hRdnf9GgBceous/judjXLh
5F/ooqATF8x0YyVe6sIfj6UePAlHoXAgLPbm+lCWIbl/LjtCsg77G7ejGWpNHqLiXo6X0QjHS9TT
I2kUvNeoGS8079aOxHoZBslDalv+gQp7RGvO0yxuEqp2776q8UvU3Kgw5tXjGZffUiqEpeZEOhf5
yORDXkfXIq+r+9ywnxy3SSDCUaCPfvPQjaBfSIlAMhwF9cly4jkgzKeJn42cejUTZXN4Z5K1smJz
/N2DaYcKk5kTuSLLQeQhUawwpKQ2dfe+X3eMTTFWjD6DswK7xJkxlE06UTRnJySASxToiry/HWK/
WoVd1T1nev2GWjd5DdwOGVpZ4akTzZZ+110r43YfDVl0qWDH1SW+T7Az3cnRXVStiT/gCreLXQI/
bRHi27nTmqE+RGAB1mY45a9tQMY6es+vcVEWxGYzPLRx3qyDMHJ3MvYgfsw3NCVZV7WpOHnZS6pP
4c21xMKBgIW+NWDcQy5fxRZMkEJj9dAioR9rC9x4gph4P9dksuR2BC0KYK/u2J8cBtPIP71jjBrg
GHMjZOTMvEyzseOCrUcwHE8HcuXhzbsugcNY+w7XrxWBXa3YC+wq36EY6Z36MRvjLwIl8lsZOi9B
l6nHVjH3j8zuOKXheDsGcrhVFPiq0D+XqjdXJqmbR/pBxT1hJ783Ag9LNnX6VnpJfSP1ITprRf3s
yJbDqn3roUWGtsPZY2H/jYD/NcYzrrJT7rf2+/wPcmy6C8qbaWEzRjiCNo1Xtp2igS/HZNV3Y31G
NEpfLWXJRAPrHLJsjgEcQJ61rbwrSKDxgxYZgx10DySsF8vRUmp3fSr7kSxMYGPz0KsPs6hfXP9Z
ZwjdwMP3e3rv3mGqhoBe/xSuIWgMT2HwLscQ/mUsQhJ8vO40DWz4o+lc4t06ZYR9kmpfN+dwfijz
iNpJ0fmJXNGcmR8QpDVUBNsYQ3KadCzQ/eC14DTQ7tk0n/a9gIqRVJ+uoy09SsYLCZTk/rW1vDFq
Ze0GZbcXCknS2MBZg1vEZFhxyNRpLZr2zth0xs4sK+3c9e07Lth+6UflW81FY+hOdJ9Dj79Hdezv
S5+4j+vXrg84T7NV2ZZfY5XXi7EPvo4mFN14LK0T+RfsUqdka8akP3Vun66SIfw6YY2huhjZ/BIu
rWvOc1a+l7UM15aa4icQskTpxLvO0JpFYGr1bYXgcoc7JFgzsc+ZYkSUgmZwUgM6rhGIiEIHUhPS
Fvah9SkSHQTTOHUfOwkIWEz+bV77DsHXZNpfx3hN7m1afgsEKk+/TXL2Jv1UVOd5wnNUcmDWpIef
pTXpd1Lo9iVjXIVNrrywLHxJeriGCzB/pKj4lr/Eaw09wIs0rFzRWxegNBbmnDwwHImAe5v8Gj1h
HOxDy5gITybP/tyCoe68jNLU51++6zw5EZgiA2IrWiGkP8B168WXiiBQDl9kG0Ji5R2ac29VT9yv
+rAA9pYE2biuG6qlcY6uNMUNzmlaMTVJXEbg2wCV9FvalsNjqFw4BhrvaG5tpGLSD9RYLz5rdZKf
/ZgrgwHFq+Q7N8b8YPZuvNTNmMbR/FQT7WPSOf0WrFjNiJt5sUWG5F4PWupOpA93duLuy7hATG43
kJvx5x7pOJMNAYiL7ses6A+Nsz0/XP9l4IdkYWwZLyPQY/WuHoz5gdSKTzooP6wmyRfBFHpf19rD
MAvmWqfcYyvs99eRVD3m6B/pJRqVEW7SysuPvdFGlz4bCOggiyhtTLIzkjp9wEkDGNwfh22ED43s
NDwR4fwwNw+PUQMYE5Yd+KAAPfBAFkcWeulNCHDoJvTMByY35mVoGUhBigJcMejiaWzyg9R3BNUU
RW4+6RRdv/3tP/75X2/Df/rfSOZORvLi/8Y9+TYH9FL/4zfD+O1vxR9f3r//4zfbMRH/uHRkbcu0
pG0Ik++/fbkPM3/+6f8jC5cqPo8ZF86pedyfh0MdujviRcdNZ2M1IkPe2kPyTzcKxquK/X6Hznk6
/uI45tf5cByOshzlGpZuKWHp3x+H65g0p3XH2HJ7WF0XX+AR5Y4hmElA2A6IkN0Ewbkw2dQzVS7p
QXdHKxjerw0oO+m+paMsf//5Udk/HBRdZmWacBEM0+Yt+v6gEs0dPd9vxi3GoBYsjPg0JsgBtM44
jCxwmtHY25+/omF9eElLVw7Sb124jpCWK+X3L2lQBhp0WIctLIMlKsKlp6qHos7ddezEjwz+n4uG
4J8Ek6v5kjK6XzmxNPZELe26McXnlEHP9Lxw/fPjEvPr/vnzmY/LEMqyISUqzpn5uP90nqjG1sXQ
28PWESZThlQODILqb24caGcgbPp+LHEGN2YrVygSCaKogcaPOENtuk+WrafraTjPxokLho9mHWjg
TXLDci4Uphi5Efge3UJ7rPAwkG5v7H5++M7HozeEjZBCuFLZJPta7oejD7XeSWrSExKhRyvHwOzL
7AWjLvJfckgL9PxBzlW6Cn3e0f/ta5u2Y0EKxXrrcB59eOc8QPF+HlK0hFY1XLo6+ApqmXO8XdYm
hH/QHt7Rtpzl//pVadPbBtkKloll8MOpmyN5mJTTx3gbMGaOE34KEElqZUjuWbbQ6TFZcbK38sH5
1Sn845tNT0FJ5ZhEIrC4fLyUU7PAoquiHZCybwDHceOENsQZIniC1qS3VxxH0MWXGlIjJftQPaBC
I/OZFEIapch0GnjY64SafcsHA3DACCcygrT0F2vOD8cpJIgaadD0sTDyfjxOUudTVZBFt/NVET95
Zborozpbmvo8ErGmYp+IDvV+8ouXNeaT7btLiT0kuc8m64oNFln/8NFIdoPgy7RwF6ThvuwL+anq
6SORRk/iTW9RvgPXtcP0lOstJyfyhOMERQpFf9eMx5qKCbk4ulPXKQl8r0iFT83wJdSH089PIeOH
a14o4QjMLiyBEsXQhzO3VKy8jK68LaPH4JLZOeG61lQieCVRITHyjk2RmRw0Yc2+2HA96q5a1Sba
3WpC8Ji35dMvjujj3YqriOJAuMTxsRo77ofVscgj2hvjOCOf5DFL6vtOw6ObRF1zapEPZkSJaRUY
Ly0yskefWMeR7fXPj0H++PFxbkshXBJ2LQkI4vu1xOzrse3yMNj5FpR+CPEZYLhZwzU/XJ8Orkd/
6/qc2E1CNEwD8KJseyK6TA0emVGvIyvt12UfdbcUWvj6lJuSwhPjMgWouZXWeCZdtb4B3rBPgAif
sMYUCy2pyk1tN4fO07SlqcZ44+SFf4ccQ7t1UQRtbIfmnzV/7foNkVT5nrUa88n8I9evaWFQ/2Kx
+aszRem6ZRAvLmzdNeYb6Z/uDnExQOB2Kn9n2Sn5DfH0jIbIeURqu7chpjxFTgNLVTHuDJKGIbzr
BMvElSbFXxQQVVF9+vmH9ONnZBnmfDC6sFn41Xwe/el4KjsuwcdXZN31OlZjt65uSGUUqyqIuv1V
dxswvIc6ICWBzXW9+PnLX//e7y9xXp87uEvZwIHYH96P0HUyMMqWBTiymDUXCXEjkfFo5oQJlYjv
Jhaz2OlebQrdjZXU30yAZxc3MdZJHwQw/DL9iILyhrkd2l5o4T8/PvHjdWQZEKlthB8Yv36otkIz
RDvjS3erWsc/yZZGUVwC7AyCLtmFnfO1jI39teDqk70OY2yBNns52iRt1uHU7WHF0F/BTbKIu4Uz
MY/AijCqLjiOwMfhjqe/qD+M+ar68I4KQ8KB5WKxBLe17z9RE4VgnCSRuyXy8zg0ML9psZCL0Wf2
XsZ+yrvIsNPORbLnGnhRpBf84kP9qzdN2BLZLGpOU2Im+f4QYM4hw8MJiFzWOovEGfahnhydUqiT
V79NmpucLajhaBg8TFKeDdYgT9V2CJOvqQ2Eo3YniD6esk8xM2n8Nrh8kJUUa2wTj9cR5ryL+Pkn
zc3sxzeO25zCG0ndYyn54Y3z9MYsRM6s2vQSoCG9m39mC38EXdH9bpLIqPA8fCFC3V/6iBpcrVWw
/IzyXo7FgySz9HUa6O/ISDU4uVDxeLOU56qivT5odHp2lt++BC3NDzbj3gnwY3WOcAeqRAJbHzLv
gVkQKr44g1jQFCnpoFgsrooa5k6fGsY6rGNehsqBXsTKshD2j/2MQ61JopEt6IQuJ4QtsDIgfZbr
HAwAkgeaUf6KEG+imdGmzE6eeHby1OSApDTAYN8yVZWZjtIIOWWQiZUVttoBCT5uhwHEFQtSdOsG
2dqs2cORspS0aBSmhg5kaL26imgw0IPOZay7liJRg0XmdOAkyDpbksSiYs/YR0adkPs+hNuio9nG
4Kw/hfTS9q4M7km0se6VtvxjKU+48OkYbGQCRPn6AJ/H39v0yxcqQyM3Zt2JrA7nbIKxRZVU0Ke3
8k2alW/SHEhUYaVbpSMepT7AEN6GUoAKY3ZCsIF9i+fVXBuWiyOgoESn0HQgaGdw47Xk7Lajfamj
X6z7f7HMSsVCB66GMspW8/f/tMzqU6uqTs8RpshqM4k0uZVJe66mmmoBvem6bVOM+miVPS0zflFm
zlXShwWBYp5yAC2Nxc1Hff/aXdZUDKykszXbNrhoZWRglCO9pY7Ny8+voes27+NLsemhXHO5o9i2
+P6lcsuf6rEn8Je9e9l+BT7bb4AgQxFSmEC7fsw+t1P0tXWk89Vqk0VUaHu0ef3hqgtD+GJsI4Y9
NETC7bXxaRaud2Qs8UQ3UB5wdUHSbIEqBShUDjmSM7/ErXItS/22HLdQe9oL4iLrCH7yGQZ9+xjZ
8Y4JYXuqvbg9Ja1FFL3uook3xnQN+CD9ROKbk4qC6Ii82rtZSJ6M9LRtNzF4ER1jUDEEzKWMmgxQ
1I1bpPc0yLHDLLVC+2YO9bAfuNa2ZYzbQBXBY5vDzWURdLY4//JXbRzHbVb3xXLICDCDm28vIeXg
qbXFGwqN9hfr73zP/PgpINt3uK27NiPej8uvLjODlcxm56+0UwJcBflCtwpi4J9DZsTYNYNi84uP
/q9e0xEA89m9sfv9cILbOYJTNPvWdiT88OIV4jAKRWWL5Beklcx+UVvOa/GHP1HpbKAppdgd/FC2
CNU4SLEwZNSiwSbtheyMnRTLip6CnBX2Lwr8v3o5g8Yao0rBBWR+OK/JxWCygid4S2ZpctsrSnjT
MtRxpDpp5zLl52/mX3yALBaMILiGXOqOD3ei2qtKMbvVtsokxKh0h6VmZnRLY7DLGpPOsvlF0SDn
NeDj+8lOdK4BdVpczocy0Al1cg8RD2ydsjCPNggW5fXBiW1Nv0/McjO2xZ0VeStZK0Eaj2UC/dKb
xTTfXa73mbis0D8nvVz1zoAuZsJ8vsszEuoxCt70ZhkdU8d3b64PWje9+ZY93gY4S1geENgjmehj
B25c4f6h2QF3vMxobN7lLnEQcEOCX3Qb/qr0VLCVDJPkIqoU8WF7Urox81n6ztseQfhBOOB8exzg
S+Q4czbgLLsjfvKgBUFyGFrz2c768as9jegInPJYTw+C4N97l6gUHTzXGl/z9IuL6sdekqAQYTWF
Z2pbZHZ/uKpawi39ysW/1fq63GdV/GJVBYJ3CgvYbt1q0FhP4io3doipQTEL0R5GpIx+kU3H0Uqn
QxCn5dLqjAfSjhi2YsrZ+yGT4trzsl2EZtiMGX7Rk2aM8POT+NoQ/XBO4TJxhYCL4zjwGDnn/nTP
A9NhtOirsUFpo7xnjx+iv3oFOoaDvKC/XrjVIc/I/rsaW7o2tNYlocOXrt3kecBHTtxqCnVSL8zz
OKXJAcXrYjIBHzKmswZT22EQQ4GdTKQmCPncEqzz8z/B+IvLAoXMtf5HesAN9Ps/waxnBVBmk4Cq
ldWud6HJMLVT6wSLyqZv5/BrfdEFwjiYMYGeWq+0TUc67C5mfrwkvQWFV61+sTpc92Qf3liXHRsb
Jl2n8+l+WB6SwVJZHHrARHKKCJLWFEw32j8xGol1HiQWa29EjTiNIsNVmHRrWcVPxgTaDwIoDsbQ
IMilbIvnXLtH9IEIhA3r1rFSfKpVJJZl2cKEn7OsR2bQZFwb9oVdeYo6vWfIURbutgwIV83Cwd0l
czB8Dl5+6QV6v5P0Jc0gVbdDj/zEcANKjq46oioGDRyI+HPSVWdiRZrP18/qP75r0NfXhv0bUk7w
+UHz4ek/zw+bx/+a/8e/f+L7n//ncxiHxbf38MtPf2q3vl9//IHvfiuv+6/jWn1pvnz3ZI3Ktxnv
2m/VeP+tbpPmv0cM80/+/37zb9+uv+VxLL7947e3vKVC47f5KIx/+9e35pHEvIj/e4Ix//p/fe/y
JeW/kc3dfPnh5799qZt//OaKvzO/MFxHMkCg5zp3Kfpv83cc5+82RQPfwl9NvTh/J8urJvjHb8L5
uyQAg14p+3VDqXlXV+egRPmW9Xeb1qBEs2Ir/qXL3/77z77948T945P6f01a5IeGIzdZ+rG8lKG7
5GiyfHx/3YFRBa4P3msXyuYNZdcNzulLYbWbVjTZwdNsWD0hGBHzfQA5skBHe7FQiTIC7Mk0zfMa
yfq0Kp1BI9UHWLg+vSoZ3HVph8dZFQipEGKvOmuYTgPhN9vEMp/ZpCMU7orxiKYVhzwwHoie3wDI
Eive6eQuaKl18o07jFWkZmZ+gaIRPlxiePkqrLUY2qj6ZLp6tEFODRI0xe4QJeaZFQ+zBDABpK1y
rQL1jHi8X7pvgxWhrS+iZp372Lla8gTLKkMUVYVnt8zvUy2cljShaL9UZFfLDri71Px1NoCxnjWE
iK0NsgLKBnF7s2MBNc409jBIOrgmsoRUedCkGWqB5TiKGwWArhIjBGAY0Zgi0fwlWvWU0ZtghJ9D
4AXF3IkEDcOIZya2tY0zfXXDLHtq/YZwdrSzcdSXq7xvCV/0hnxva0AVbXOTAlXZpA0ldDj5R1Hb
n500Qnbrp2tVYQqOAd+R3eSJhZ6O/o2Y7t1bPioGZzqmECtxNgZUZdAcWP2crMOgPGa43fJh2Y/j
W6qSz9ifnV3jTNmpH+r1NIdfm2PZkpneEcBoQHQ2W2Vt2hGnQf8Z3GpwyJwMdUzXEZ5k5iqC+eIY
h2Z+6Ao92zRN8J5F9VPQBMwW3Hw62GYe4z6MoBV7yaYyreA1Qkw4ppCJtTrFVjaTAmo2GvRVgMLh
C7U2+RpbJHC4Hg3XkYdXmvDRdsQ1cwpifJF9gglIYg6S4cjbG6DS7CuFgJ7kUUi+b5ZGb9ui8mlS
Mg+46pJFIqdux+RlO1YaEm7usY9y6NGXnKnQwi8o5ca1zswIfsaOOONuze8Qu4rOfx1/AdaGCdYA
jKDwMhIQlfcpJ5CmT2zeD8jzKl9nMpzrL/Aa18Jq0Xam1JVOEIGv00iOg8MV3j44HcLiGIoYg2j9
mdiWFzTqDXFrQiw9JvnrSKKH8+ov5VDV+FLuPTx/K8gz7hJRSkqsCaatxOZscXWsYLYGfbL0liw9
n4OxIhPCbPdToX5H0o0mqyU8Q1qf0GIvRizW973pLDp7F7k9cT15Jw7ZyfVKd+c1GkPF5nMJbcyu
mk2sgXCREZF/jlE0p8ieNhFJGufJdaNF1MrPVVwmm6wjulkm7NJkRdwsgqsQxmjlWZfKTNcgazm+
EjK8W1ASyTcq32pZaU3EX2vtAhvJMO0UuPQcNMCVjLQ6ok5J1uSWJ7TPReQ9OUOPV7Bk0mkjQ+7F
AVGdvvBLZ2U52WtjcLbIgGjSpLS/BsatBUh7UUB468kaiweo8kwPyP2cmxXFrRI5N3MOrFXvVihn
szQZDkGwJm41WUFKjtZM6t86R2RL3+BKiYeM/Ex/h6O1WRotUhpOZABY2TpQ+iMmgzMWt1kcr8Lp
jOS7oPuQ3QYp0aYoJzDRNaQ6DT3kttRw9m5CPAOgMDIagCQSBZCvk9q7LakdoVm32mYqDwyh203A
24FZGJJxb8wiroDZXJ3J9ExATtORwSPp4ZMckl6AO99wjOoJwhdMob46a2qWLJh+ubMDFJtRUS61
QDmrQk1AnP2GDy0/u9hPDrm75EOGtSwMyCILQ4LnsLTbbhZhpB1AlcKissgL/T5pE5xsoQe1aXDX
oBXdVdkPiHG1htzyMr8xVPClU1WxcEdBWNTYEXg2JS9WY2prh/jRfdjw4m2sL5GXoF0H7r9BlnVw
oT7P9IBopdfZe91TNlk+WY+hFz33dnLNs+w/dyBonDJvPzHccaBg3/TV5K/0jv82Of5T1juYXE19
H6rU2ZK0lzv5hta785QZOVl8GYQyFvU1Hld3QusTIV1sJ+AWgyofe2vE0otmZ5mPG9MSxSnyhtc6
mohTcTVEYwQDodCpgJpVrliNlcoOOljNRdlnBoT4fgtQ5jaTqDdTaKoESCwmKztY4sW03C02RIiC
VersUdEvRAx5o86bb3IAEpxMzqOVg7by8y4/4ih/NvWyWMygC0MW2UpiBd6mwAiIOX3SDYlRRgxq
rUroz0mW56ukErDHIRstSfhu82S6gLGHvGXPbcSmA0U7dgcrbcn0AUid2Rh9bZtbmtOcHDQOhKQw
Km5PhtE8xEXxTaMigWBOkhskBZw/eLRr+nYrwT5kFevFp6JE8xCQFbaI26pb9UwYDyQdxAuStUgS
LLonEkPkrg7ri5743TrM8X8lXTfdJAPykbRKP3tBRxipE3BZKu89r0uUJvi9VkRaECEmaG+GQ71r
mronctR6yY1hTiw2alr+w7ASj7Vf8d4+En0LHpcxzqJW3iNU0BGkBf1QO7xpMitaiTLw2E+kFwGD
8+Q24cazdGM9tECmg4LLKhLh2Z8ygbKqiFcBd+BVja1nwdRv2fXZJh7q5g5tdnSetHwBHeYdoFF3
K7s6X1sgDXaJ/ORjvjeaZ1sM3GISnMVTvcmzKl8FPTrJMiKftK84Hfz3IdG8lZMmpNuhwMXtEumH
Eqa1P3GtEEu9SgeFoHwkBOWLUm1x6uf1gaoI12Je3yCGLfcDl8o6yNSuZqtk+H32mg06sXVQLRa1
h4sKVgCkJeVw7xtxewU+eREApyhEMO3X7hr9bopJxCFaSgs+kwdV7EiFvaShn+1tJOw4b7NyN04A
W5CSI7/TnH2B7fzi5RhCwa+dZQL8i6j1Bdt7/4LkY6HpY7yXjnPnTUOyayr3zWutbjO6uGqnoSmW
YK7eOhTgx67MMIEX2VJpEXi3pOWAa+vGgbHCJlrfUoTkiMPTfWy4OJq8AYgAhoWmR2LVBPVLnuAD
K2vja0QC7z41223s+jduqQg9U7eZQbZuXEG/yIGUtgKlh0PORpwD8smB86F6Gmvuv3DUVwnjCBZn
bEa9nKMCJqy9Km9/T/sREdvgoZbrk9e2KvNzOkccdbXcVRlbwjTX1t1U3Llx+Y0Y3Go34sxeKY3c
MyUuQJ6jYxzpR5oO4XaMvQtZcwiZnUeUxdoyR9aCPcX9ajRattJmBGCuYC3APwDYFvUPflPkF0iD
9iUAdRgbYiltXM6Aqoc1WhQFYhjHbPgNeDihdmByhUvV4RL0SuS5BmrZrl4Hsj8SS3PJP6t0eYmc
Ql5G713RlD56pU51UeWnGnufXZGAZvnxbWtqrylZ2evGE+4J+sW+8gkaKIIJGGzW+/m6Vz4cSbDl
wLjscuE54RfyELkmbGtH0qSs75XVeesKffyBeQm2pjJ7MKbeI+MDPSKUwXXtl/YCOSV3rEhumpnb
S1fjzQLYEVXxOyh/fm/nvwfaALVNcaBNl8/QZU3bhBl2zwizX9is/y97Z7JlJ5Jm6yciFhj9FDh9
4728mbDk7nJ6MPrm6e+HMu+9kiorcuWsBjWJQUgRfpwDhtn+994fbxyLWprpe4WNi0ysdtYjcZzU
NAS4TCCfEl64YJWLpVHGgumW25nBCE8kdrCTUhp6rsuRYZiqhId5hniW2NZHVaXVJpLJ2Vjgovbg
6rkfBYWtFCLiXZ19MwRlQA0AvYRTd2hNUBYzEWb4S4B/SSWSjMgf5smqLzQGH3Bh3jWdoCTVBqsW
NUdX6jWBKqoRSPWas/GR6DFt2HMhD5ks3lvZwyEHpN2HTIicRb9ZdBOnoxgQyeSjKpnoDQ2skyGB
ueyKI30wID+L6An0Z3hpEY199nd+PAAfwybKTEs333Ajk8HTQ91XOInxKnZTqATTD1K2gKM6DgAA
qADjQItYIvciY63aYKb/Zqi0uTXFDdMv/KUCOmVbvaZuo3sa3KvNRN8mhymgiTkbkn5MRp43t2F5
x/kKcZj5xXibiv6xVgvOUQlo+LIgUWisXYIYTHdMsnKa6uk1pkIVhhyOYSlpS7TpAq4UF29/5z6B
tN8KFZ+zAJcFJCf1+rD4JhvKvUOCccS9KAs2dJOaN5yVKkTi85IfWy1n/oWt0esNuaFLoSC+bQqf
KO98otro6FoAAYQCQW3UYIlwh40MHdRDJezOz8qpuCDq10HdWv1ZUo7HmJKeIwg3ZkxhGu39WG0V
v1Y+DKsGiajecUwDcJT0j86C4scqJ4NoVO7CMdd/WO1LWe7I5rVkOgTDKcoKLuow7Yc2ye+0OKsh
d2g3cWJ+qlSX8KJVN1JQWzrrixm4E9cjQaIOnJmGM/wuVMEM3OFa3zG0Vx86poFeaq1bZQAlQU0q
3Y9q47LERbqJMu1aRAr1JmlbbMGKpNu2oacEgRgYs67Um0QtvkSpOJvYia+WQmqgpDBjsZaWNsKS
0v2pR4E2KD4vQVR7lsGGPYF7hBsHNOBIArROnjKzvCnq9p59Z7GlvZGpTr2+WMGVC6X7oly6Y57J
Hlit0/KiOmhcE4CuvE2IofJGHirjXUU8hokQvXdp2G/avuF+sOjPi9h7YVURqQJsbGpPjD7sa6Gg
RxQ6Qc8KEuySKBuZFms5XgryBxBOBVnDL+jPD2Z+AIYWM6UVGbdn7NkyN4FAo/RH7CB9AXttq7o0
RHFy3hhVxwGO6AxcJKLJVhZtYwWnu7FYN4WeHQHHgjuQs+nho5NeoxTznh0gQWFh33XZtAmrgh4l
q/yexkCNoG1JdPxDEeXwooW8OMeec2Cgmzi9qSWrH7MovWnhCZWxtGkxyhDz+r2DQ9Zb1OUlmdPq
3GXzluQccL1txGwhYOPH+Z3zVcXNYrnTgk2cCvolTaLt6IbpRoBvIdG1nYx22mj1fH6B/WgtHKXD
ejmqZn2mOrjEr/RhQKqjYLc9tBN7y6JKLF+Tw66eFNcPRjoROZ2AmQePcyTUoQeJaWP9ddtyW+Mp
pnocTHOb1/gtkDqbsr3RCvM1souMB68qCBKH4JCYY3kRlC5PM8ZvBActSioitihUEctE0c6Y2p/o
4cZsx/GQvjgcejH3SgDLDJ4ajHGJjhbg2dSJeodnfVKTHfDy1So/v3BFJLkHbkNDEffGqA++li8P
MRxA8kHGsZKmBW7bZDc2x+e1fEQAPdrEmJvx7NM/NZWfTQ3KFCaGEtQxylamVMBvi4L6INbsOpvU
ow1VSOLt8ekZY8EuXmVUdlcY2PNQvqhjGd8w27lMUsid49KSbs09J7wsOU+DRp2bY0mPUpHvlk39
VM0CXpqOfqRQzQr82MmeDUlraRk2MiDKSZMzZSqDqr2SfqNppXycC+XYLZWxGQews+5SPRoO+6mp
1O1NpBm3Sey0h3UzN3d6AsEYEUC1KbNRQ+G7FcdapKQ2mG2aayqdAnbEA5lB0oHPqFO9xKjSqsdz
no4QBIaCc5Qal7zv6vQfE9P/SDz+V6rvb1Ly7ke1Sqvtn9Lwb3/pX0nQ/xO1Y0aOf6MdN335I/lN
a+bv/0M71jTzL1yX2GNUffXormOff2jHmmb8hW5rr9YjV2NuybTkn9qx+RdDU9qZ+QNDI7KmIej+
UzvmvyGN7LiuypZ4/R/+Z9rxOvv4ZTbi4nxiNcbrwAKBi8BYJzq/DJ0WqaixoY3FobS/p3a+RR/B
U8Tm2Zzdxw5jscdOzPIgfPnCBg8ZFmQdXZXMa/hS1BRUL4u8zm76j+nEb8OJX9MD//JjuY4rLOrl
1ovw+8cqcuZweM2Lg9KWJ4bIvOuLk+nSO6ak8t8MNk31D/mci7A6PZgdujoudF39Y2woybBFMYDM
fQTzmqwztYIc+f26Q6FDn95PpjkEcpbFhnw2NV9CtoesB5BrVkiLA40S12KkZzMDHort+NZMk/jE
iyllW87+wVXdJyJLlNtXGfRt+lY8wRXW9aRAfRsihJ/YH8ghU5Q13bEBa58obUUzaKP7aAJXj/ub
iAn10pgtDYZXw3i1GO9Nen0Y6W/eQLLe0Tz4Qcanvg6Tmn0jLnNTElMn5RTemZEduI480E42XZkk
va47bmjlRusae+KV536lPczF8kwmPzlUNGX7RtkmgGS1+lRpcM/TZTqWMYG7WhPydlyqBkmt1LfV
SDI2J6YGpCVjv2EeDFDPgO9wHsXRwK7OWbkoM1xN+R2GYujZWfumhtV+MOtxj5fl03AENZChfFti
Q3o9NSocDb0yjEY6yQ8VaMpmNvOzYZaf2SiHrWE1bxVpuu0YL9T0wCb3xkK/5kTpz1mixPRqv+bx
Sscs2606kB0QukZVHoXnUsY39DVXfkmyFsJf+WBInF6JVcFsRaUzsnJPb9yrWi4HoM9+lxgbBTDQ
Lp9b6p45/3ObQCEwG4LkZPOliY+iBy61nez9ULhItnYoEMcNsmHyCQ5t7zOqv0wUrfm5ovQ76pya
e1WCMdNrxP0uDDqrl9/sHgDskoDh4MDHfkJx3GCJKLlb2J/17T2bVc+xHNdfzDWv1JyJNYRUfWav
zTTgwfc72wlRzBKQoxziHOszbupr3u7VHNug/VzX3bid1fEtLgAo8nGo88yH7YR115sIaDAIul+6
kKNPT8cMUonq1Xri6SLbNhPVRvy29s4Ox42kaD7tHToL8E169LaDd0qnjWMlz7EcZr8rxzfg8dau
mrsXOIU9V8z95HeaPcWkJ6qsJfKpmOjvyPTH8cs2UafoIgdzlnIKYkgSMIS5g2OEH83oH+nmuXMa
gPDGtHxaKQqtJsiqTUazp9616Y59y+GlqtD/1RIJvNSAseck0pjinUMegnVNqyNkHEomC5J1eiHO
02I+0Tm8KVtw4lTL5FTs0m/yBlbpRZvrq4MJPVKkQYtUy/HcTmlgXXsqIa94qHDf6yh/TrXxvZaq
9HP5GNEdT3/sBtGbVb6jYvQ8NGHmZ5KCI6Ssitk83tJyNG/02MF0YzrtOud5L7CxnXOX3oq+Hh/P
aqIatzJ8/hk2roV2TeSgreQZmA6d+E5j3rNRCMVzqFj33JoR2DyMnupkbxiBn5ZmUTghu7RhIWHq
rXMk9/SQRKMW6IYCnKuMXiThbTtuwDA39wR9GRO2MoibfPATLUo9NyV5Sskq9siJ9lv7eYKrTrXG
FNDyYRy0ltQ3TsgNPRDqy2x8qu1LXNrmKyY+5vg0DZtlq23SCqlVn4wA3grLUoJfXivvOaYgxrom
XCMyb2pJq0tvD83BqAU5iYFatIXkPXzZoeM0TFSat6PpmZRLKFrxZnbLxWqQMNxee6Wu4GokI3dr
IuOLozDbMfleIU6KZVdOS7Qrtd7YKrV9Va2w30HexRUxRvVTtxnYQIJUT65VqJVoenO3dbPUvtLo
SJWIOoB0GtRDlxTFPf314ca1Qh93FkvGqMrbuKq6A0G1jwW06ZU2KnrqU9ZnbfjCdQNmJBLbRDPo
Bxii2xaeFq45Mm+OEx8bLsAxSnjgZEppd4RdN7AqFapco8BtyOYvK2WXLiPsEmlGl/ys6IbXoscF
TY6vu6BXm3sfctxYx4RtlI2SKAVaL0NIs86SQLCmsdmt7/CIAmcsXWeT1/TtGofGgTJhErw/6U6B
lDCHelAlykVPy71VXEKR1vdqmqqXPFu+W2H74FAJSKHvAIZxpY+zAC7RQt14Z2/y/KSvboWls54i
lryDU0rfbeisaUPXviKdWUxuSwVaEQ0od2HF2XJynMRD7eCUSK4kxajlx0jmoLy/lUrk7FSF0y4V
DTjRupjXT8UpY7i6HJWP/ayc9MxtA47IwFlK847+q3triKi+gpJRLS/lxJY8S4G1UdJyX7egBkNY
T90k3jvHRu5KTYo1hu5BTQkOa93BldVLKeUNry1sGcYQ2H0IU3WcVs3goOXajYsOi3OroA7UgGWo
91shk/xWRYWsqU3znFDKs5YjtrUzwUxAuGvYWwS6rWAdialBw7/r+ogVE4VB04tDyN2EZOl1hYQW
29LmRihMcgiz13bZVvL/GN+nYTkbRofmX5NhsJeX1krTfanldObywoiMWA3ocDKUgcO10/B2qu1n
GX0tIi425uR+LyR4Knu5CTlcHNQmO4WLtjXS8ccvW9t/2g9+3Zrp2h8GWbZLJAkxPWACW+00fyY7
mSWg/IPm40mIefWoTHprPbxPUm0LdkzcmVRyex3cBHJzTPkN58VZBwFJKK70sN0w/y38GIjKpU/p
DW5wdo4xKyXntOxq1s7GsLTX1orFbW3YDyF3uggRl4SD032Y3ZPNONQzBP4hEH7cKvo6FNMMznW6
W20rZdiGTroWN5X+gkLfAIYEaR9tuVE2msnULgzth5KoT0WtosbDxBH1gOsOL44uZtDJ7bPdsmWJ
+/rTrl7CdBaMYnNAqrqanDJrOM+2mh5tqpK2Y608Rq7pO8xrAsbTuQ+X7pkOu8AZk/eZot/1wCwD
lqtbXKYPRVTtQ8sEGtXscBb+yFsTZlK5ou6azVo4bA59u9GHAp2ZGdeY3euivHGpNDoI1f3uiPxC
Qw1M0RQHRx5TvZTxDjPa8VahGM9AWaM969BB9SHsxYA6GZ0PCuDsG8Wmeg1Hkh7hJlrfxFQRwude
9qWapPt+gTCpqNNh3YdhTdqZUbnrlXrazhMUTMdRNiMeMy8lEK0YSc3Yw/iyxuY+dqD+4rln2hUi
eKDOR2or9+xX6YVRFW+ojYC75RKRsGAShCjimBc9RJaBuUYrZDX7Y23QyUA+y+vTtVVpD5tFKYa3
9cdk0jgNkP8KtScAxC4bKLrErOHq7gevC1hGZvrW1tnb2JHXh1EXFDcMCqiZWVPpeci2SeM3AJuE
3SF6wZu/N7vkWsvoRV/U80CkzKP+nJ4I7A9m9rnECypHf3S0Dk6P9Vwm9ZXcfe7VMS6KaLDvctfa
g4R4ooFCZcgrzKXxKtiozGjMu84edu4MIKwp5vcR+LCXWSDmtJHKhpoLoCtwjIqS1VDM6dsy0HiW
4f7KnScSWe94KdMt+Zx3+mKuUcQTEQ527vF4Ex9kjm8qyL8q7ue+Hm7ANEqOAoy8N2VWfZjCsg9W
bCce7793vU8/ozgs/Sm2+LYhsAEdAQFFSQjlex6tRLAwXeNHimWDX423iDn3fkhrSmBoHxlfXqRp
zXWsSI8stEyoQ9EFeLoJdS73JQlBL11RqV1xa1hWEwyRrvo0jN6ZA5P5EofFrraGAwph/qREz2wA
hJ3E57pNGZMSThN0Cvk0F/qVRXNxHgnTL8bklq2pxbfMBx2jFB+gdTsXaLJSjPA825DKVMoD4A1f
Qje9TrjTkdKj0M9N90VV7HtUUsYnMeOCjD9qAORw37YPjMLv2bnjZJ/WIht7JNZvrqV4yhu93cDn
xI+yTr70tqTbKuJhot/pNaNogoofnkj4HczFDqoqCf+Dq7AoXwWKyNRnTkAlF27n6TJ5JzukeYbU
oXCdJqZwQcuxBHfO41KmSUBn2Aj13WfQjSmzYW45SA4z5VExJOeG7l4aTR2o1BDsrCH7oFlmZ9au
+W9My38aTH+e9TncCnzZxBtQGH4/VHP9oSjT3Hvo1PA5BgkqJkEXX0i6KaNTMLbuGKwGo5wogLNy
T4bhxME/P9Mj/sHmBL8mDQe+qXwNZvrMHUfdA+kLpojKZ+N8uUMZcvRgp18L/ZtY90V//+LRVvfo
H1qFjSbAAX2NZRB0/f3z265Sza6q5us08cNiAu2Jbn7Ph0IEeRI0+6iqDuSrMDDYTF+TSe56eIB/
/yH+hTDx22f4QypQLDZkMx0sKzyn8d1MnI3JudOylt0ZE9O//2F/+NrXL+zXH2b/4bim6jHOs4Yd
QByzP5D1tWyV73F5gGj2mXOY+fnT/lfU++8MoQbX878X9fzvxXuF9fVXWW/9L/4p66n2Xxb2/5+l
ErjM/r8lVFPFX7pOK6Cl4/50VQS6/yvrIfhZ2ERdYs94SR10v/8n62nqX+h9fN2kM+gRsAl2/geW
0P9ieV4Npw4iIUQ11HSC+r8/Kkh1MB2modsX9YDbEpcao5DHyZ7Sc98Y1aEfbV6N4UDJQ8xULOpJ
hVgSoAGhq31Tm85e0UJ2Ss5YbOjbQ7pqo2hLFptBIgAYVqqKbRSOxn5BUAcIh8WDo7hflctLNWXd
U08X1gnVczMbk3sas4jjtmNb/IUBjmBq1djU6K2zZbIzNN5pbNPzndEiL7px99w34BFDU9v+8gX+
i62ruT4wv6wgzupMX4VYArRkvCkg+f2y9ANdVkkd40VRzWvDyG+fIOQHKl3LyHEMW3IGchzZjQYn
lGOefl6rSp2pmNUGIlZJ/cJ84xip8obtn7K2duV+0VXPyUhrfps3R5lMeFaZ80+zql27Qe8C/MGs
+Boj8ynT7uIupJKWIms/LdpkJwhm+VXHMKjge+RdQmiQDFCy04f5fW6cacv08WVwlfzsqsOZKem6
xJF4ThgoCgBgXfRjUZJdmi1rHjt+suwlO3eT/W/WPfHHWvTz0pmCNcxVKbtgxvrHpWsqmqoiu9kb
rm2ewIhiYKjZxuMAM/gafZ1OYg8zZXWYMYptl5XaCjWrVMR3PU9URv7DRbPx8zTR8OSGY3RFhGQD
33o8R6pnWfzOjJXzQFHY7PMPZ6NUGdVChJmCbsLI9/f3wrpQ/34rmIbDk2FggDOQ5teF/hfhO1f7
lJia1u7ZKCQ7C2tobTVKoFKvtmsK7VsRgUEtzHxfNIP2b3J/q3z/5w8nv0HSjGtlkqz94y3Sib7v
bEV2tJavlelTIY5Flz+W6xf/88aZl5chxclYxpxaRZIat1EHJhjhtN6PJVoBX8CBfNoWf9BwoRQM
qCvS6f7vr9F/6fBZwz7W2uDDpkHDfvHH5wxT5nvlwufkQq0+RGU5xL0SxDVdEmvPWkylgGc7tBXg
kGq3WlE8zAYqxt9/DBbTVe///dtigsIrn6k6YpJps6b++m3RVWeU7ooQmaL8CMOCSiK8ow3v+p75
BL648ja0BACPfjoSNFsNQM2PZjBROzSTAFD3EGUwRlOmADB9NGufDWFQC5xaVtq8kPQGnbTV7fkt
rtICWJSknqwZt8XqJFCGF2XUb7rMOg8YDbzEYZ4G8xrmlDhS1DbSRG3E56l8UpfQPMkVINxKa1vQ
0gjpUwf/OWn2IXbbZ2vAWYLlOw4oYX2CM9Js07Qbj2GTjWv/4HgEhYaH1KnbDQfDutjIhem5zemN
A2EWtBGBGrVY26hrwjS2peHTAjmvF5n+LEyY6xHV+enIBHoWcb6pF2z27XqEpFTW9JJobS2LDYzX
pjpsMdRmoAk4FRTtiWBdeufCCf9GQ9Um49WH4cuqfLd3LsPSfbGpfDAs+r1Z5w+ZatzNVnSr90vB
kJqyuVSVr0VDeSwZl5dcjcyt+Y4tOAvwhNItRoUvVhDS1IWjgELQlDhIKwULVwzRqMs0KksgeAZh
DwBMGjUMFebANEJvpinEM9/qFyeWh2UGFpyCA/PITJueTSewl8YuqI4W+S8ynYeiEV+Ew2uvciMc
O90bL7Z0N9kdzos+pGuAM6lr6u8pLJxiqjfDiDt7hmeihspdwm+H4jCH7h1uqwebyOouVwlkQpYS
QTGwlBvZfOn4+Uqu0aRNTxghccxkJfjVsH2eU+qU07H5odb999Z28aPk/YHaUSIGUpqr1IcLKsR3
UWrRlfr6JKgt4zmpdwgP7jWNKIq33RpfsWiutCPKTVcoDwY0JmY5nDgWl7VWexL0oS8SAkAuMXi/
h8L8XrguHCj614MoFicRDtfGPTRFfFOYM6MWvPNFh2nD6gF6LqSeDCs/zfGUXKh6/O7oE30WqvVG
zpDVuwsa+nFpervVAHTSp/SKO7zzVYXACKOBJ1OO/Q7Ks1LGZyYguQ9s0T7k7Vs/o4UjLPIWczkv
ZsY9w43UB1VcbCw6nTCz2KArlg6o+BJe+Ed1sssYjUp5U0cZ+aoQHfdnG99i3zZ2oW4yLyLPjqze
aMcwHt9GrJo3GDKwzzCV7K1SpcBLE57bzm9zog9bJUKlA2WNLTc1b2twT7b2OfAeJUmhLDwQ9mWM
8bXWFbKTqHE09lqebzNDa/ZZznHS0KGyO615EzVjjtINQgFm3w676tXEm3pe6fBDDZRpEZrpDWL+
Npk9/B2luoQFn8vFIeIJRDlPos8ZAz5Flh7iKwO9XnykcrSGq1W4J3XKI6oT8wDz7E0YKbrfuw2k
zx4hsuzeQXDTyJIy8aTYM/Xiw9xHB5Rd34wq5odJ2Oxp9NMm81sMJGNrDPIjjasfbRpNDxpLVR4j
3DQ4T8ypIo7QUfKjUO8oLXN4I0TeVvuMoAt9G7UZiKhZC7G110lT8W1F6bfMzb8YOs3+YDD/7J12
b81UEo+kEPhQHNEdbK9hGDbPmdq80H0igklwhC0Kawdc+aJQuqjHdHMljqb4nUtZCRjh14m5oRDL
+NnVce4VlXpnYXkGGK1hyjf650GOGrZEyHJOKy7hUviZQ+DSTptz03DfdC85s9Iggf63DZMYcI0h
BN/gAHReiSAJDzhu0yp7S9nGlghBd4KeiFkbTvQ+byaA8Nlyp6pNvilq4p2zWFmXC+PGJqN4ftHC
fWenFcR2Ktv1dvis6FlAfGLcXdlvU3HA6fhCYF9hVVOrgKCs1zIq2FOKk+jlPX6NJ1tLrm3yI4Ko
kmHS3Q2Jbm4i8hFiALQo1OaOqA7iPtiL25F+Jf5dg8FwSqh/dApmWo8VPNGNWOJuA11oC95A47J+
sPVkBFhVNPMmkMq6pvRxpdHiySFYcToULjqSFfqBp6hzeDPal3wmY4SJiUDMLCkD15udpqanNgOp
EAqDp9Ttr6ldAatJsSVaMJ2Jj5hBnG4Hy0lIT+PrYmrxPLk1q2dUv0QbaHXTkRG4zcCOlKJKoB+8
89JkR6LMfsf8ElwM7ZW0Jfb5NwoPHmwZPhRu+L1urlFPoUe4WG+Z7VIb4Oa3vBs27dC2gYZhKOia
YqVf4uW+wWPIgwkvyZE49POueM3nhKjeFPokziiooFrQy2KnRy9zf6hpZ2w0vFsCmMwOqw3t/3Kh
oQPpYnLq/W1RU4nqOtxsw9EcNV54ah/IzPimCN48bpTf6DZW9lqKwnOU7tG0uksM8YNZS/hS07jk
lPplqjr1ZHfkJCS529KEHC+0rVKKg1abj51S4IKLDBT4sTwog/1g6DBLXagX2fzRScV+WUyGLxox
XJG0SxDTGtkuyaeeMta3xSKBPcQXRsDN1rHje+YGzVU4AY0Q09ZsS6p9Sw0FN437LVmZwW/Mud1Y
JuNdDUqSJCVkts3OKNU5QDnZddrYHJutW+niHOWaP03x8jS0EBzRbmxJsSo56oZxR1Rc8NZiEGB3
F3ADdIcK/gWiTrFrpkqc0tolOhBZ6yK6GwdhUv2ROz69EZeJON95HBiBmL3FV2ugbImiN0/DuBjn
nvKKRC7JOcZJDPOi3clsLHZMdMIggT8VFL1+YF3/cGPzra+ccFeo3LFl5Fgnt2PXNE7yI7fFJkM8
9NTsWAntS4kXx08VXN+NYR9mdapgo/RPzghGxbHrfGPi2iTzkhEk6U0qI6p0j/7N/bjoxJPAfzM7
/gLlM58zy3rT0/zQiyT2w4RQg0P38sbNS7pAneoiyzjgCeSELMevudZuHbHO1lHxGvtNm3qci8qp
j+S8ayjfxoLJLVtr0S7XMpMs3dx+oznnrY0xQsCrPScp5OMKaN9urQrPJ2NbyfTBcrPv4IGxbXNM
xk0bPzX4UbFVq5+Sp2c0QSkulApHMyUuknJ9Jd+4xaR6riH2cjrZuXpvTC0hknCKPdOMXiGwHcm1
BGh8jwCng7yf+6BpeCTpvsjImjkWobKiZBZ5WOLZDGhf67yqF98ijgA+UGsKvniOjfklZaMyd3wZ
8ssZ9OfGoucaoBO4n6XxbV3zCku7rdX6JnbEG56z19qpHqvkM3P7H5oRvnauPvLK0mk3UJP6yLj8
c1kIUtQ650Yc4NACjO3UvJDiAHoXgpDPRKluoN1+KUXzofbda0bTsvfzHTHH3VFLmd508bzJTROD
psX4psdNT4fuVcFttRlrLAjQcL70Or6BQP8jXG4UbSR82r8XSh0GSo89lpp/dXULah4eBs79BY72
Mv1Wu6d4KJ+6lMiiQQ4cDsMHZ/7ZQdfPF4WDRoYWnCOYW9xYRDk4+bjuqSLppikqhLUJb4vJVIem
aMVqy4M5WAkmlLo9mUt2o9Z5FaCoB6ICFiObexgXIDKy/qFO6IlXxOcy1AFDRSzN/RNYzReazxhx
w65mtwj/vZ20rckWg+J7V6HCHpsRPbqqZNBRGA6zU0U79ZXBuum01yRybzW3IMlZ0GWV5OZtHBJR
mewz4uV7qOqbZFIfcmN8x6F2HBbA0LC5jnURctiwzKPGEdir5kynd4ipQDLnbHEmPaVJWbX9HFhd
1KevXQGtpXfPlKpctFS/tdyQ5aHiNcoz8MWeFMt+X18yy7hFOO2CRWE0XmZnoCUOgJ7xJlI01gHH
fjVnjj2pxBchcKYCmcAp29GdjO+MHzWIp56A1KZV8YqKqFPYjA8PcrHoRZrIgdG53DKAKB/bHCzE
wmH1vjfGi9uSrpgIJPhDF3OcIHlSd6L1k1aP9y4NllbLag0w2MmYHlaz3aDlUGRpMOtLyoKRtlaC
5XI/8mjU9+XnDIWZ+nQwJGr6Q2Yqx6TR2hU8Ox40ztKrB0WlCM45mJhAapgUl9nNmT9OoBgti1yC
e2jTjtTojPt9jMSpoi2TRcw5dvzZNp3JEA5ywOSzbNZhbyxpQ48cZ+OY9KYbY4aJVtf8nvte1kW7
LQz7i8ToCaKsw0OQk5AqFdxFctk3HA/0qH+Yo/o5kzE9ylivsBnedHb5IuZHXOCM4PLuKAY2RmqV
fibLJrPSTwhqpteYsep1MhF+VnU7xzTrjdITk9RysimmsavCIT/nuuv3Et4M//XRMIB9RyL1q/wa
uQI/9ZIRYTAgPlTL8k4c4xPddDcDF4t6hr6LNtI3ydbDofVRyVaWot12G9y0sGU1WCt42LqEBEmm
YXPJKYP0SkZK8zjS9A2bx5kWKNdrYfisymAc7vHpL7fFEW807xQ38SNQEccyYwQwM6cYyErX0Gc1
yB9gi0y2ywPZSZYvijA8UXUg0fuJrqdKOYL7JSpvkUZPtG5liJKHKBjr6HXxmYazseUrPFh6BDp7
PCtm/WTidcjcB50RP4XjF1tYbQDw6cCaxx/EiKcDTvlGtY8aKUEgSrccte9Dm+xtYpqbnOaBB13B
Rh6KqId2hfaQYJS4L0sx3Rsk2quB2fNQ5jtX/OR7mu3BrRykv3zKNnYF6zJiXWmgsG0BYcsT6SPJ
AbhpfYw/5Z7Yg7ydKmZSDdELw0lOra4cRzkS4lQtK0gcFYeQGd9m4yoqLJgxCIQGpFboV5+l2JQp
EyHK5/dKbH+PRrXaphPnLG/Iph2dmJDvFpKT+jrj6w3eb73OjA6TEw8E3WJOr380OetmpnVy62jN
pSDqvI/7ArpKUeyY/Q8+hJr7YqBlqRkdlnGG+g35coQFTr5C3Eh1eMyrl8qNwzuiH6XXJ+kIG3p6
oO78inCrBpY+R9BLkx15IuxiYrDvdU09q86qsnX5LpnNC3aGye+TCHA10/5+5PDPiuL6NiLHZmmG
LUJN7hEUy31I6s/WxPo38QLqkQZ9PWHcG6Jxd662QysnjpA4Pp0DB6XgK6P4kKK7NNyM8Mk8TCae
YjSfFJqGQdE120ZXzoVW7+Zp+rBLODsKgKbZSZ3g0ZrV1Gtyu+NdWPVbR+AAbJYvo4FRneBCGfSC
q8srxZtnoj+GbDaRzo49L5U3odZ3KNI0xUhYgkWbToG7kHDm2XoU0X6s8EwQNEWZXX4201F5Kx5E
MYTbhDmg7OH2FRUR+qiWTzFz511TY98PJax6mAu8ZcK3BjGcKK5zFIlNVi955YlcPD20+gCgFpli
u0mw8Aywv8wnOF0jrvMhYh89P+IBOXGSYTXtUMpaNt51iFmmlarrG7bSbCxsN16Rc4lZ7NnGIhR7
U21ssU51HOYyfUO65Js7GAIGJXy7ruwrfBmMM2JlfFiiNCjM7JIMNZrSwPaK4xqvE/2QqxkdRDEp
clDlFw2PPC4E2/CNsb4pSwJ/zvrudVp1F+ID8y0tv2bND8jSxI/QlJgib9tZQ6xPbtMW9SYabdsL
F/ld/zBU7g4c9ofFLY9TMrf8usQ6DaXu2UUUKnY66zXWlwaCYPY2CDmSigcYZ6PNYMpicPh/2DuT
JbmRLMv+Sv8AUjAPWzPARjef6aRzA3FOGBWjKqDA19eBR4l0ZkhnpdS+cxEpjCDpNihUn75377n4
y8lL7+WZAJ4MhVeY2CyGu3ImKSnP4DuM+ZQYHe4gt0vJl4SeLl3qzqYtLsB7Db7rd2BM1b41kRq1
F9WZadKQw7iDwbEPzPtI1cxkmMByt1w/lMTp3BPuywE+ntkb5I4khVehjVhm00dRC+bcTj7uuC9F
PG44mpXd/EFORtrP5DwJbkIxzbJp14noJ5xKBCs5PPw0NBEYdOFhcf2k1M+TNXzLXFPt5by85avD
JvEsFjz8k2F75G0UZzeY2wPmiy+WhBBh4ZoTpv0CbNfdFD5/vPbapssjoPjb7GTIbJEk4szazCdQ
mieqPKgE0X3vLy+y9hFoGN7FwXwat2iB9py/5qL6xOxquFR5duHpvc+tPriTrfkjHGYuBDX5dhnv
z/c4qSKKjHgpnRbbTLXLuQj2MnTvq8U+u/A46aku1KojARa4sorZypNeiJ9Mm6ODTxj5Lm+ke4io
JXbrcGjEVsKSNF77I7Td4GasEiikZP5Pf7VpU46/E3IUCuyOY6TpaApPy3Dw2qmLbS+JOj0fl/5J
5h7xaDZrsDPs195LX+zefdBr9VsuPVuBwX+2oD8qVCVFv8TVYCtqmCKxVPDqupttVwSndc6PoT3+
GFvv4NvRtyD3UoJzDmLkfizLmsbwvJIP55lAs31MTAshbv0afiHBBxefRgNs5/b96vA1N5ERPUxL
+WMOaL6OIJ1PtkbnHszLe6VzFNbuQPtMPBHL9qTpBJF3gQaiu698c2ayhSQlzA2soPzUhu03VelC
2yqC0baWAzrd/NVzPOqQhYgvATIlHyz801ssYNacyC8aKZ4y+Je09DC1zRy1/PRIBgvPCdn1oTTf
WTseY840Y4ehK3cKnao+dTkO+UojwI6qHRAEDuemzI5W48SOXM6jM7Zxn3HMIGnllkTDrvWxwrZB
iconmG+t564kWSlUfj23S1ErQv9YrPs8a56n2RBJ0G8mvDFDREwaXeOPZL/N9UeGrGrvyfSOLgDK
otZ9Fr73xebWllBo0NfP1d5pALxgXzTarR71Q7b0paMSGQNKGBJ358HnllCkx84w6JtyxYMZMZ4K
D5U0m+NzgxmJhvlvjPD3oZ7uDKJaxMQtRRpPDgG7myDxRTaZv1cOTDmrr34u2WUWxdU7FcqiEENr
JfPy3vfkbzoL7d6zFhKL9dg9K/uKHqWgB0/VtWJoSRQhbvuRopbcNzqyUlZ3tK9qEZfgc/hkhLxU
akUFbwPgQNLoyJGf6QXWHn+hCywEyZzlfAmy4mcUTOTSo83u9Anqgx6ilg5cROeCXKtd3ZKCNqSh
2MHgUVQ0NPXr376d7qK6/V1QmR2HfKx34c4f3Odw7IAE5YivWlPbsXeJSvk0tQO8zpGyxvKreFIh
jQGnAedgthy6HfdD86m1l+msVx8rf1iucTiVwBbAso8o0I7+YNKRDJ6sdHk2hiKP0w3MJSulTz0r
cpmn41BsFmSGi7FChczQBND7dHCIQ21VccxYgXZkmCQ7H4NeLzdlhnxz5hcSy9sYs0mXOKiFggw6
RYm6A+n4C0TOpDcaShVjgo0AvTOxmV6szAkT9lJ9SN1k7Mo4QxC/sxVLtyqnk+kPT07BtYb01OVs
N8+0bZktVP2UaFbTFAZsUwMrP40GoiQllrqpVK/DEDnokdG60WVHgMrr7XVdHPylfFpWnKpD5T9Z
RfAby/NDG2bUo7P/Xg46ceQ8nRxnvpA0T2M/HXZyqb3YZLRl9f5z6hZfU5/mlA6vK1lbVz0sXOuk
It6ts0+h7p9LcKRMpCiuMbfdjxBcy7Yf8QpabRwOdZvYyElB2MVqGIcdG9m058mQB2PNCuYDEVYU
g55mQBhFG0wkoJRYFNgjtEdThG4WMzJNSJHo+y+1peKo/EWkWRRPs9PFdTSByzFqk6mdULvU5D1M
MzZ+xpxMgRZYvimZ9SfmC9+nqFxePKJVaP8QN0Ba6tA1EDoGm8wW6pJhWN7QWj2wyNGQDezNPtKt
vaqZkIq63lmEKe0kDw4GgbKBzWMDdkZiEUSnzqKsdNkFU3wDJB6x+/spLOEwIMAolXulA0orlxUs
RJg0tn/GJ/Vo5uFvqpAF4WQVxakkOIeRihUboa1iIkaz2PKDvdR84J1RsLGGE1Sauuclla8OV5m4
4KYAbW5OAnEqGGkdqtl8UNZbA8lrXzAO3zelFa9pqVCR4sXuXRouLITAb75J/au2CPFpjfxrU6nH
Tok/Wg/mVwwfHqHy2Rv0wWbzeALuIRW9FkN/qSvrxY6Gp7L5lrr6tRFkjdSjf1HhZF5Mut+BOxvo
RrLXFt24p/rflMJo3gNUoG77WDgMwAgzRmZWktyqAA1TmzsXwXeDg0H4SbDk34J5vZDfbZDcRSdA
elV5mMGhnMwV2Sb1/hlzrtgZ0SZR7Kt44P4Chy/8MjhnJ1UT0mPk7nhhpqoNeM/1UVvzC1KHuInG
p5GuZYGQkBLPQ45Al8Ba2yefyN3AZuaHIJ7OpPAAyKz6UOTVa64Dm+KbvlngzSQI2nReYVUpy3h0
O27FgzkdR4guehgPIVLdu6xHIm329F9TL0cPS7tTlI/ZwEVisI4ODqE3eknXkTe+Lxz8+dI9CXNm
zmQA6bBL+8O0ltvSQuVxxq/TNFK9BvMenTWDgc7PaOBBekhr0fL6ed2VVv3OpFr8ulV0dsqJN6vh
BiCg4w3lBX7VuvkyV4h9G/Hq5Yoo6qJ/mTMGRMzBMHD7UyJU9FqPM1rAUl7Xokl45nhQMKfuG+lf
pYN1xuQEsQjthu+gKESL9HsjGo+nl55Ng4h+mBZIv/l7VBMs7EbVN+JyeW6DvNx3qrkRRAkzdXsZ
nQcUe7FrhEhG/i3s1p+tpK+l8dc6IZtWZ70JbOVxWKCOX77NKmSmMg+/TCO7s5vRPKwUIVjMpwO1
tXGdbIfBDzMQPzqD6OFuMlMW2+TpYTjMD44B9NfAk703sxX4SUr8pPWHZmd3iZYHy6Lf3HTuLXVW
PBE+BAU/QzQ7ThAuJueWi2+FUV+yBR1ljaEK9zwdwsn5AQxrByqCNgfTnn0XzqeijgZGqJkN4CY6
c1LDCbejd38Mf3hOEI+j/OrSIDElCtTem45tmWJ0svRbtBj7pTO5mSIx21Vc5zNakEuaMkgcvsJc
P2T1dGulyxzTljZZxHQ3Zr1OJz3SdjMUa1YBgyKu2x6Ovm2gxW1VAnfffFgQt2f+3N6qpqJSXx5a
j0Oe+tYIUMJYjUVzSj73dnSRk7+w0F16YF77DPyWjPW2cg9+WH0rFI6cIZPVKZLPcp4rpOTFvMf3
/9IHBmblkZwRq8Ofkrn7XGc8PkITib1sbvNJw0kSMknNb1E1YYgzqom+Vprth8F5r+wSToyqfea0
I/fLEiVE3u2DAPKS31PeOTRMAP9c1pGCTpEoiwKpzBk/M/3Hc2VUgBZmsOHYJWZyDKcONDHuKERM
NPdxt4ZxMI4VTVrcZCmEItJvYbOlLi2KoLjQsyVZ3pqcoys1Jp7cLejQmb9zmiao62doUsWCnizt
33V6PyzlezeH19Ecn4OQ7rHdIzyZMWdPQ76nDGxi5fnWvsUr5nH7ol/Wz4lTrCOhefxytaxDoNXH
avIbW2oHleVlbEWWmWQQTYF47fKc/ihRZHWSg+3rDP3k43K9rP7EdFwU76wCZ+8Fc7fr6yV2MJke
VxV+Dfn8ecv2WD9ldHq5sjl3mZcU7vDUVPlXP/9ZS3wEecEY1BCvZQgzJMW+1B0Q1se+u22tdhUx
7TM4Qon8YpRlfhEM1vdyDec7k8gJ3UD3XtoDd/HxGoWaui77mJiAwMBY7Djwl2eVO0edek+64F3o
hBnIzY3yt/J5Up1+zvUXgCe4IJaI4TXH787r7AHAzuRA/8rvIpgVeyvQb9JmyB5OgiKhIn+zxM2J
M7Hdj2KEC0WVZyIa3rVO/rFCIwNSFM+SVV+EVMYRQkaBgWg0+G2gG3eZAXslEA557c1r38go8cFI
871ucY92evKoEEYMKg2dh0S3MK65Q1gnQyB7mo3prclb7AxzSni725OEyoDW5AoX6SI91wO3iRBL
59iM7rkw3MRbhuMSbadfb37NtEXT3Y8OBbiJpLQbPKoTwn8rtR7RCv5Oy5qBAgZGbGT5YZqtX6BJ
GYYI/DQpcAsmiDSW1iW7NuRTGmH7VMmJhxt/kcdF4zAWON4kCpq25sF3sh+Vl/Gk5MHbSsnrTFrh
F21aakeAMgRsT7FVmD9aUx0tUcLoIUMXERQXegQanSlLZOzlITAjDaaIjkPQhIcGC95usEd5HFFk
QIDbO+as7gQtvTZjZuPQYFTyl6l0GhPtwue6usAOGJ1xdeTzJBE0K1u2YdLUuaLUSWs9jv6gEV0Z
bdya5sX7VDi1uQUUJESDQCqp5fXfRb5cwobKqPD0ScmW+AmAG8oBOGprGrSZi3WuYTVVGdOTHAhM
0/g3w5fTtaq+LyVbxqDInO/LwDxya0BDbj6Rv30H5MtidDABWEaxf0Y0yt0HxoNWv50pICJV4UkF
DXvIAkuxHBUTr2J8NFzWOdXDonA8dU19qxtSfceCrIVqPpqaro+D0uXqoEPTujwvlSNPcGQ9vu3p
JfInrDCzMO/a9d7FqgKWp3n0EZwlAd6JiIHSYXSiP/iSk6mwfvMYQi+Gs+RklXGFHgZZNzpOLupK
pADvWcgRSioV7j24etwy/Nxc9uZq89lzO/BU+TPMQLSgc+ZDClwS4HDbwWy6Tysc6/VaCaa+AI+K
hXpz/Fmz7o/uqtBS+Vl+Wr0XVAp1HDWkXYue3kUk9ig5vgd9YR05kcAmhg0dFT/77kh4OpyIdAKn
pA+ZOY+W924uAF5DouETF+AWwocofXLQfcwD5vgUUNGMQRJcSvSl8BEw2S5MkWhi/ojrKc0aep48
dKy9L5Ekb7JqemO/pgMVsh8w1AJtiU6xoWYzxbs15t/NSvxa03k8jcNT2DT3wywkfJSa+p5MyD5v
XwcRtDhLCLHHxOqdq4q+pLb+NMvDaDY+4l+6rVA4giTNF3TBg3R3M2ycu2bi50RU/WPV+fFsRAg/
ZPtAr2zcBSqK4uC74TDoXFycZuY0v1K+3xgoOLt3ilgXtZ11jLTXgK3vnxct4qpXRxhxcFZpeLLg
YP0YbLxNUXGPzhz81Z2fjEb5kKqGTgUf2B4KKubDEB2UGlI+H+rENZisY3We6+IL5/1JjrZzK01m
emDUDhiCOQqa8WRIKA86nC5d59aJM9rdZgL+vswdVHo0MSBSf05lhb1f5IDZIJVY1Ue66OoSrtm7
s6XceUwYi4ZEOiqbPSi+t65GHsCtIMkXDOWmr7/NNDnQRIufsNGcXVU0WGPmDxlYNQcVBYZJWyoR
SDiz8VyGYGfUBH1vRtuyG+3s42R67rsTaFwgQflAG5px9iQVDeHhwKgmg+xY/twyK4+sZhIDMf9t
WpPdvKwAAInr23UtFVAkIgrKkqmDh/yOQxsphAhihlVyP3TVxNtjApo39QdXzbNX5ulpqIurMcEN
3+KXODtQNzAtoNuDGSwbn/QMBzPKUIa5Bsnf5FS8wI1JmHSvMQPWbI/4befO9QuVXHiLqsQJ4aat
C4mPbf2elm0Zw69joGMpdeGimCVIgszpT+3CCm1M88mPaAkj1X1n5BkHU1a+OPhvzWp4LgYckW3Q
f4XVWid09M5AOzn7p4QxqNpJIFOvlLkxApSjFWA8ZdgFXiksbsRvOwc+n5uVGTSPtqLGDXGqppGc
dwDW4Fn04ncxLR9R1J4ZAyDNDvo/UZuST5YfwTiTNOSbKXiF6ltAdhiNm8Fl6sV+/ptW68swpx9o
Qm7AIsYjSmh0ecv6Vuh0OXZW8Z6b1sUXAp2TQM0WGHaSB2Ro2yQ6UCbkX4Ku/yBVGWrGOvyY2+IN
WF59FFGOJd0xHlb7CPzt3fbXq9uJr2rp77SGI6VzGjWO94u5IXr17jgEFtNck9tm7efc/EcO2tD3
3sLTOCqX52K4N8neDW3xVi9Wdmi5iLKsrAsJAdaOycVhqKQkIYqWYstWQKAFFuXROpF87MW6kMd5
QdPTet7Pxc3uaGHqk2hWOmFeoRKXM3dc0h/wte3jOkTfOtI2d30k6re0OaejLrGU2QGIx/JrNFEM
cNGbkjoNgSHDaiWxhIFpiaTP4L8p5yMaC4Rlbf/dKn5owHq7vKILB7/CqYUDEIk/CFdut0bauPdL
Ok3T+EVi7NjBimwOwF2OuDZ4VkNc48IOv8gsYL1W67PL6I69lIEH+IVhtN7kcHKa8ShymNfa5lrr
D9AJ7CZRoEAqHA4HHuPSz8F5yW2L4BrU2Om+xOORdUw+Co8bqDOXYqO04j6rDqpX7SknbNzHjat6
e9j3KUCOyoIxXAZXZeUH2J0w9T5sXLaokthLZ118LAEt3d7QTFbtAl0OsprU4xrZYbIs66hJqmkT
TOdH2moehhcd7PiXyIdsYOAoPzSA59ooL5PTPSjmhiGgffKkMKvVeXEtrSHcp0Z9mhnFdeac71uB
dazr0t/FWkCPRv0JugBSeUe315xJeIeujBwW6ARb0wKdKa0fwDODVYsY2WUtN5EAFLNtUpmOPqOt
Bi1CkyNGMm40UaarVYcbd5Gpe8FsFFnXFp5J2YfEmOZGc7Gz+qcN6WBXjuvWA0vPQJV1Eqzmhyb7
yAdHtcuy7N10pIUdt28giRQgjT3NHWMlg2c2I6oeLhouMQTQAZ2GLnYUsN+nNAPdvngeTKJdqRjQ
0kKaa5X/sTjqbUsfcOZXZ7DLu9Cb0Ua6iN39UuCJOYSNEig3Bh9SsnWBH5Njny8FWwXtptbNN8WG
+Gqipo8Z9QkwsM6FPRr9lWMMRHaHvMuhbhI0VcjEaAymazElLSzBA8JLNic3eyFimXBaDjmSGKKH
gXwEUhW6g1uP1GAzXRo0XumVYfmfFYPip3Ek6jW85NJ7qN1OgoDv1oRx/RznaUXQTSvLKwmCrZ0f
DdOzn+QtE8q6D4o/9eqB5wxk7E32q9E6HqhQtW2BCkFAYReICaFmRt5O1ra4DU73SuDohtC0CTff
Al6LSnqvihizqLrwNX/1IKaeMxzM0nYGBh9cP1Xe3j5/7+crTRloXu0cHdPkMkcreDIQLO0yVbVn
piLgPDgDYiRzcKk1WoocxYCcb/aIIrzXej5PUfacs/buQq2OYgyMsyFXRoF4lFwNhBnNtnmN8stn
Srg5sZI3O1aAtGHfr3l56TIM9jIfz4O1/MJlHF2MmZuTGzTJ0CCMMho3OHz6tTAPIzazs6/+1vsu
FJTiCNpcIiq6WmiSKcqXYLwTGYDNngKekxjheXNrs1f+lHvMETxS45TryyCa27cKk8r9lJcNUxCS
26Usyk0SxtvOaLdqoB2rLJ/MungWqtBHep0MKuk9bpGkzIxF6t6hbWtgoY37dtFh3CL5hEUoKJJy
9WhJ60vku1/I4qmPhr46Wvs3qMtdoudySEZrWPe2C+9OT6KPmd/b+276ZvHgAOoYvMM4lz8BVdyp
3slfAGF8N7h/XXFGnE1RvlQtzg4Bl+Npy92Oyah/7AYJmjKQ3aVKBUKCwrwPPDojrdu5x8zMyGkb
63PfEJOT9e7Z6zv3PgXbqQxFrhziUoM7CYmneCY+fW+Ni0KD335rQLRHcqzAU6/ZNxN1keWUcSnZ
gzroqG3D2/YHrzmLcD5giSXuW1l9nLlRebQR110b20Sd28KpNrudsBBptIwNFep+9EMNyeQLo7Ra
zjEgkObIhxfhtB4+NI3/OaLpN5h8HxQ80h3X87B6PKmjhLAbOveWlCevMP2L4RWbXrGWBxOqXm1F
AQVQbXLye0DCEZfsyAQrDwaEB0TEtIO5UJI5wJBw10rn99pPAi3i3J69zfO3eIzUpO2ee01KMjm2
frJEunsfPHS8Rc2Ms2f7BI/ZIlhHBMzjy9XPS5rIF4ncPlAASjjPvM4h+3z6/unp+kxcMMrsMq6c
MKWbZs9qqI5I7Ipz75TYHECuxQG5LufSfGS/RBTjsfu2Fp598qZ+fv7FmjwGLuWtPrZWpxOJhW2X
NtFyLOCzx3Kuf1Y+peRSckQKaGpUKjMcoIUnoiD4PHYcfaoxXu6gZ7WMVAH3cB9XxurftUUaTwXT
R4uu0RnFJeBnf9Iwt4nW86BUu5s9EgwNGrmlYisBOHnOdJrQ63ieSurmvvjAulg9e3YbG5rrZpbK
Ohn7QT82AJA4ytH8usNz1DLt/7QwpoyWaURmp2FgPw6lOOjNm5mOkvX90NLSTxbdQka0y/Zk9N2d
yTm895x+usIP72nCRbgLM+9koU8uBfMyQ5X860Ivd6k/H1a/YIJZV8++4Yq9l2tzEwstsJEm696l
P9pmtrr3FeP7onLvafUmVu0HT6zjS7Z18ZYJiZUuPV5TX/5aqwCM+La61mgk43VK/dggWvkc1NGH
rOdHATTnPrMymmQ1kvDOdQ6fi7HXLsLo3E5+GSy6qyKGbmlJDACU8uwR2Q3m460tSfEwyKvaGW3P
GVurx2D07Dt3IJGyQRpjzEgQ52z2LvXcX4uS8SOitHHvRqyQdDQIrC/JCwVX/VA4qCxkKNxD2C+v
5Jr+aKuGG2D6XjGV/ssQ9/+d2v/WqY3b9N87tV+G4v/cfTTVv1q1+SO/sQSQ0WP9I/w0Ym9AhL/Q
i0H0D3+LWTMJ4PNdLoL4Df8bvRj9g5SfIDDNLUEsRFz2fz3a3j9gNHqfGYFEU1pB9L/yaNubZ/Gf
PI0uPl0YVqZpE2ZOtt/fcQbsieDKtaGTqDWvI2a5kz3lLixqRK6Krg59hGq7q+SvYUpTmSMyRpfg
kvI2+UllRIeqr6KjHqs/eJk4/buHvs3ft1+rdrD3Q24Pl5Ebqm10j//08T7+9Rr/GQHk/s0MvL10
y7EDWsmbOZeUv3+1Y1Y+JS+dO52IaLL3S2YRhKAeMHgQtLoZmhuR8bASlbFbRxcLAf00pPFvnTdQ
76puQ2fXrwOtuKMdcWnwGUCczI7TqlP8uzT9DZtfPxZG0RxnUiE/37+tekamldwxhyUlBSwLc2oP
UjA3Qqb382ZbsVHZVoSJ+3XAR/qSrohvhCftmEwXVI2G/i5E9mJLuHlqa6Vvn/fGuGrE/GiNsNxR
ENj/wb1q/w0Z8deHhdnXxNYaIajcvK3/5DQexwZQt600JGTEQlMVvMDGKM/zIF9n39To6+erATDg
r4qyi4r7mXFOnG4vBeoOqpDPjzQPvmT+8geKM4DE7cjzFn6DJY0/bfiOS9o9oen5SYPW30/C8mJa
JN7uf/7eP/Pz/rZkrYiXwv+s/4d/vioZ0RjSmZOyxN6/BheQ8/J5MkV0XIXBF2XT3heqzYAZlicq
teDYdGJ6GgAybm5qGEiE7zRVjNLPj4eebAMXbBf+FfonVdyIvDx39WKf0IKinAHnnHOttgzgzQRX
JVMQTFdGkvl/eF+fGc9/e18OMlvwALRYadb+HZdQjaEvB3yvfldC6JnRVUkwXzx1OQWIhYOW+Z59
Z/VLdWdABwN32eGA8s3T4JoLg0m+DjmV0xGc539gFqAx3H76v7w6Grtb1jhbFhuWHf3tabPKUo8+
5zHo0cU/eEJdkAAt56IJMQ77x3HO6jcdrCfgxFZcjuX3vALGRNHVnzOntn5w9axOfVHc3JxWatDU
0XEYEHNyw7s1LnHHPYlEY+ld9dKGD75i4G0V3tswSvxHHfELZpU/i3LiuZqzi0gfuyyb7lXn3Hnu
PD7V0CI9O3twPCOIKW7aWAYwD1F0RYc8ROQUzF87Mf9ofMbXYiiphdvUPo0eddJsLVBX56LdBWFR
3DtcarCSi9/CQ89nOdMKmmqChNZHzJKY6gQY4Fr0l5b4MRVUYnUdWZfV+jOoAChCQGBINix7alAy
r/yCVDIdMvd3XK6C7uAcKDecvasFmpROJgIzAP10blh+3S0nfxNJ9MYa7Bo7+5EpTu+Bn0vS9p62
qkGcpEsCMsKO/aqbZO377lFZ6oMew+NYGwU8O/G7VEwXgiKEnY7uAcgZWp5G3BpdiL0foTzY7mlT
RlYAVotvmbLsE0z3l7xfl5N2uTEq4AqRtA8cQOa+i5wreNDowYmmv74AxL8vtjl2yTw+e8bAqYCL
Yg55rSVkUCZzzACMia2RpZRf+EsM4mm68+d1hxt4GNMvvSt8+UyYjnskxsg9ViuoWJ0ecxWmp1US
stMP6NaqbkQt5BrmKaLxeEA1M+xSB8ew1c3PNLqSJXDdOwIlQwJNKfxnnQ3bjWr2huleSAts4bZ+
sv5+zr5hEimeLO6GlF7pVZ8/Hy32PDx3ktRugYZcrymdUG+OEh0xykvd17UQlOfTxIyfJM7J1o9z
QUCMa26Ol44NQs5aHHNHvdeF+PAbr92vzYI6dXufRn/7/N3btUz5bonTMYNwWVinoJv1HkdW+lR1
w9EmwQPAEY7xz9cUFIrPT2UcKLI7jd3A2xh8WOaLsV4N/Jy1IBAOK5eRDEHw2yYlCIfQ4twYpR2h
jZs/Rsc6eUSxoTwfhktAw/etzDFoLraergZRKkM7X6qeC5VDGtOeTI35zteYv6KslEczG4aX0TP/
uNUxMLgVLArXCJlQWEykQt8POxjvGaRNHwimQClZzylTnsIY406u+iY6RBoLmZHwOLmgm75xU92I
l3/AoFl0cjzCHG0P81SVx2pCkF+5LmxWfPF3PZlfiSsYoi+tf8cXqx9tkX3vhLVeLZpjaFqWD1e4
TOba6nXJivdlyNyzofjM1qxSGPQk9h9X0U7rBWMA7GRl0894pdCclDkt1cabvurSIJSdTxtYQ9g8
rPqXK5dYho5N6j2EGLtcfn6uV/6618hVkigONmLEf+w/27UdaQSXf3OC3CbJ0G1ZG3Ri2CN4KqyW
eUGou4NKphw6Qgt9gM74thBXpvPmML4WJS86g4tXzun2/+0DgFdoigMNDUxh7PvkYTxiQ1iRsXCg
p+dJiifkCuuxHbpXkyyQq9Tc881B3bVpfl274RWbZnecp0btywzX8+crXjOyv6YWxBzEgouaR3mZ
8/bNVVH/UETdg5WjrPMx6KPR0V9M0Pw3P3isWUmAFaOfvDJ/73utFWs1h/tCN+45sOce7Zd46Sh4
DtaAUNczy+nKTGUv+JpvOZmPmIK7I/9ALow8daEr5oazPEyCux2oui8zvQenn+3vgD8PFXCCq+XZ
zhnJx3dstzln8xzG9tx1h3k72Mt5Oc6iNy6fn3vd+2NSRBA5O9ShpamXyycbBOFwd8iMwturzL99
fgVdvw0wRHovVd8ddFQwkbTG8sBcJWBOhkoiJW6IZocqo69VuoXyBtYGQEDrKJgAHLWHTs5X3+ji
fMJnn4yOib09R7BPTefp80MOc/Ln+jHn26IWrNGjo8XKgztOUWQWXAtoemeUoMF0loTJPdqj9VwK
6fAV0SBBHbDPKPV3mW7lfdtugbkKW3nmud1tKYuGB4uEqg66DmoMEhMa2qInt8U7bhTZkHRYg1aV
HYjHbE5ra4axhZ4cYae+z3TzQ9bhJkIRzUda/PIsC4l3YyG+W0u5DwYwp2NVm4eU1LJnRnwPyOKL
b7gxzsrHcVWOxKnD5VvvbUFzuCTvEb3GguthorLt0WOZwdkCBvNMG3sCb7cyd9kaUaihnmsZdBev
n54rIz/RWHEfMHmj2bdFf6yjkYTz1dMomPpfocMyDlZngQQFkRE5+udDxhCPFg6aqrfGnm9BWUGT
qIbXWuIut7RjkqlDUW/N/JLgL3XnLNPX3Cv896rIbyAlGcP1w69WMJnDB380bF9/HQGVOvU6v860
TRCw9R9gO4s3vkcn6driNQub4uily/wwDgbegmEN72FXmPva/24vRvkTTnSPbp+h1LyOwNA6dh+S
so9q4PMKkLweHOm+F5rhYinErSQ5hHAw8Yqe3zrZQ9ocidT+sNfKuw59gVPB9KO3FYO55tkXVVa9
+R4IhrUVtw5r4tVu6KjbnQFhoJPHvGmqY8QJEY9scFxV3DtXEu07DiASVcMqEwXOsZA1rISXPmUT
ij4xDt2Brzk403WxeNyH9ppz/krIHpjht6TqtriXfT/BdCLY1PT388SYyVjfM4bB1xSpCLsrb5Kp
H1dFm6Q7X/jDwXWnR1WrS+EgSq3E3eezqm31IUuiEH0c1KdJlmxwRkwnYj3rAkpFsSIeM7ZsdBLX
niCq4vZGlcuiD584uA5tRQJjNncp8NrgSouW62jQPCzlxE61JRhzCkO4KYxH/L1M5dGms3d1h9ru
CC3Nu7fPbmHkqduQwb2X3EVcI4+OZhh87x3fAJiX3xMf3sQZnGvpzs7ZIFCKduh4+Sy2UNU8t0Pb
nHtF5meme+To03Imq7tyZfDUMKkngbsOuFNuNXnVJl7lKHzS4w8jau863O0465qd7wyIEuht+teg
DdanyHb/i70zW5LbWLLtF6ENCASm15znzJpZfIGJEol5nvH1vQC2tbGS6uI971dmp45ESRQSCUSE
u++9NrAFQqmRmOB1hWu26VjbH9JEgwVSxD+yoZiY0P7Ry41Nw8v7lPnG1W7iFDBXm67m9c0YVMSu
Q26dMQO/myl8XUDl/saptfTBLsprOv3m4ZCbfKNacVFM/qu0vME9ZPaLEWZiFRm2u0zdVGLHHtpr
U41bt86Rn3MW3LpaeTVb5tQZbrtl0VnYM2oBl7JCPmfTmCetOpELXWMCynk31UrjSGfyYGJf38Ut
3TOoAfVjHBrlSnFWZQ7AQ7eKm6cXE6IegRkc8LJqb3E2oni23NcG1ew1quVhqM2Lp9IxgCoLvtpi
iMoUigHyUP3D8QNs+MjaMmrF2zhk2nNE3CEDpsfS6OUhbwmwNFD3b3NHZeXV3mNN6swEbY4nQoVm
kSvuWrWNvVNp3sozWx4bEWlgthvlIQvg/kjvlZEvS4hsvqgSOVeu2grcBuWkk0i0iQ3Fw88lgRll
ebpljo0LhaxEVQ7UENPO4mrtANzD7Td+L9VlVnjBugcajg4/fgEOpHju2i9U79wLhto4GMydHBWc
6RWpMiLlX45dOP40jtsQbzuTIC9Xz1UOijmVxiLEswWdRXLC9JlMt9q+iEsNSyOfk3bEGjo4vkUY
8QbV7PwSeIFJk9Wmbd1OVQSzWzBIQQBQqWy8q+mke+lG5RNarF06wt/xcpxdqh4x4SQSdK3Vot1K
W3lIq7o4Svtb1ia7lqTmJ712z0OkJrdanGMmXYtiqn0ksc6q04UHQ8aQzE39YA7orSyc74GIg0vf
eavK7qw9jo1FHuUXbJwSgL5t04h9rssq2RIkTD0RGS/Qn+0dgoT4IMgLM/WYnrmZ730tecRG9qZW
1UvfF+HFhSSfx8F3zgvGWiTtc0AK30MyBl/K0UczG8VnrSBowVXkiGWf38JAiLxwsmA8euCZcTYa
+s6KCbcg9epv5hMWRrrqWuq2deqcH3AItGWZkeqUNbq9j9PofZRqc0hqAMRYQbd1X6JD6cLgZ9dn
LiEz28LEFqpQj3CVRBlMEexs9pl3a9uYh8wzyXaNQx3dMokQ6ojqhBzbby2mAle19YUbuuYTntQH
T8YE17cclltEiacGSNUyUP8uNdm/t+RMLMpU6ycdybAB6khwNpOWJZNoCwmeT7OJ1M9Nl/UEz5VM
uSEXf537OEEo16O0qzOOlnXlk0jRNqxXfs1JRRP6SWOHPM1Nkcqj5NEY54ILsU8aDzFbTsGqzXSU
bPpd2tvvRQOgosIj6QYDFuBCqrtIr7plyRx4QzEq6Em3vBcmwctE3m/D2mHEJh+NJLWujbkG5hit
lNYGjF9gu3YLBGV+BCK5kbwHvfQI3mix3xSajk42CrSUI4zL41brD2Ioyp0sI3KkXMAmSHVugyCS
OR3lyo6w5thBEizNua7HqmbHqGIY9piHirKSjVJaGnMH9yGux2itjQTpyZ5TfdcRsyfoUXQGo1bN
jvODKPx3frNNRntpI3rOHEbNEQrs/W1QOKc6PUd600eWLRnrjGq1s5U6XllSaADYOM1mIcYxcg/x
5rlF/u5O/3xca/u0zpt1NHq3OoHjEqns0IZdPzEbudmI3JHhUG8It8s3au09upCq0TPiB+/NRl1k
RvgyH3St6F3k0P1/HkizuFh33gP45ZxwQcaGtcnp0R2ZIjMg4XxGPwfZOCs653oHdEr4o1fc41yt
4kh/M2lPXllHXpOIKJT57JsC/1/w4GXQpV041JC9V0qoGk9qylSziqIRqtLwl2o5iMLHFBouinc8
SqdcbZDs+vUmqdtsT/cnWegS+ACfn1RbYKCax+AaPd23vHWg1agx/Ga7PfJxUAx7JQmffvsdAsx8
fkeLH0PMAyC06/xQRwNJJrsI023RPCmDX6yINiVBjK724uc6ak57P8S39EmpSvNYFXlzIZNA3SY1
ifNx+TY2Uf9ogS9/jBIIQCQW2su8Uo6iNjn762XtM3ChQIp9h2A1otMQyHXDxWSaRHUweXh6L7zp
mZZsNXQvZE43DIfxuK6DbojO3vSjIt8DebJU141PmGdXSaCAszAWcBJHqxBTutp7+XIUlULcqK6e
fM/XTha7fmTq6jmhDXBTYcj4kNi2zCwLsB2Fe7HJArj4IU7FjgoSwdeEa1KHGlu3IJ7ENfHY4gvF
hlEw7zP1fZ8pzbGuxnVWER4YaCAV5y+olcgAKteICWWxgrWZmbe2Gr93TezeOFoAWxMeUssiwYjZ
kHRiGfWp6zau4gcXFHNUPGIEylEkwWZ+d1MzDdeKVcE3oxffg6hbLvdRb1/dns3ctb/TS/xB8K29
qui3L7LcLzaqdOikA4mYP5rsbq5nJD9iXd/lqMZvJP/Sg3ECE0jVgyZbPNC9U5FggzR+ScwvGj9i
EG4N3d5JFR+fwn5ZeHW7MiQLWI/uFVkHxsxcs3AyAJc2iJ652RnkLOrLVZGebaTHF4W4owd68P6W
A8ol6ri6ocrVZd/RYPUUcWOWQszdtOGng9HssNcf6OAoLAVDup9vpkQSQfxe/D0bu2PcWBo+RuSn
hfaMjIUxuoHODW/0jiOnuwnh+S2HCHKpAY7zPTYvXa+m58gvH0mIxZw12FMW1IBaw6g1HBG8Tr1G
4I1uF/1JV9qHedxguc3BDzj3x1N3M4eIUiRtt2O9YOw7UQ9QHv0g5gHUnZI/GLmRrshqMHdehXop
S3qTEr/+HmJf24QuUl6CxKPDIONlYBBzaLvMNioaECtsyYR7M/rmo1xY4hkZ9LLZQmfDqplvQuCr
oZYOb/QgjVatl9MJZ2P04gIPJz96NkjuPmr8XVVUcktUPaSbXPdWuTe26DMZTwvrfa7TKVpuogz/
UTsaxuD93DWxWe6SuBjMwlMT2Q/osZWIH0jxtMorXZajF4L5Qw8TXEikI0LJ9ldkuA6I0lsXMAL4
MVSoHkdI9GEOfYJ5NPH/R6L/10jUYib3f49EwenGf6X//Mqunv6FnwNRXfsvwzY1xjiqaTETc/53
Lqo5/2WotmCkpzo67m+bWdb/zEUt9b+maSVDCGlZhs4g63/Z1QYzU9y8us3c1LEIpTP/E3b1fbwI
A1HTgtDsmJqlMWi6n4uGjdD6UEp/Pc8KCsO+SWRVS400x0VlDG/19CqUUi4VtXgJFTTQ7kDzqfCg
TgAnRTiAEOrnivvLLfyXsec0+v11EMOVWUTE4fXTNY4OzIg/TvIQZLEy9IqPOYmDNu3nB93vrgne
vqoqVzMYGUbSxtXr18Zwsq/s8qvQrS26FDYGTkc54KYhM6Q/x7kX7LLY/WG1KiRMHaxs0/c1gwZq
hfk1mxsHiMhOqkXfOpvmoZ9/Gv0OQjx9GksDDU5CoSVAld99GrNXUFbDIEWMp4Cmkc2pde11Yigv
KrKbN91C6Wpi9cBlyuwFEaW/TNpYeUoCTKquBt85a91jOf1IHf3veQAI09i6atLDJOmUjyQtl6+O
5LgOMCG7sVQBucZq6Vd/E+NnvnTDKZU2BmylB2vcdsxlnFzsTfYFJiEeGll/9NdoudOtRnYbixcM
38/vgoYs4P47taAb66QY2xpT/2lK/8t0lggJylzTCdeM/xLgA8NpPonNtfXcPf7ZWNEL2t5W1ZMZ
rTzMhcaQJfmfZn13mOP5KyGDkJdPWlPy4d2kzw6yACEgRphcDv1tfqAMz0hvTlKuw853jzJN+nMz
OW5picL7dLbzKPjze6L//pzbvOjC0CWbJ1ELd+NQnKhQbzKAW3ISILkhENJmRPJfBT4j2bY7UVUP
e70I1+bUdNOSdqd06XNuDTcmD9HjQBz8o8IMcdPq/6TxCEWN+vSoMVlZWHHfb+PpaFwxEqsDmpIG
r6vZ1l99U8EHwG5Yxs1k8LAIJbQza6uG5d92gBovGsNHK0whfiTq+CJdQdKi+vT5hxfTY//LtJXv
gGVRTp/bRurBcvjxgdBzVQqeRz581TBjAlXOFCfdqy1w65Kro9VnRK8lHSQVuuTCtRBDdZn+1FO8
HEC4+gSxTuj8rnFAnEsGGoJayEqqk2AHpjFEWfr5JdvTM/rxklmZNVXXDNvgYb7/vpKsCPtk1P01
C7q68QaUz0qb+xtTzc094XjfzahneqNEr2hhhu0wESfj40yKh/nnrHgi8fw4oXoFnvSGQJ8pcC+O
uOQjxlgj8myhaM8cpEGHxcnGGUgsV7VoqmXgo1pKG+30sKOmC1zQaYWdDpdkRHWVSn2ra3yNese0
EcXueOsPbWgnt1Dvcd/a8U6JSU/qcSxHQIn2cdGEW0UnFqllTNqgarF6PGRUaNU1Zslf1EIdwJgg
rU47F0E+4xpHtvm20jJzFecmyoQqqnCEVQ/19N8Z4SUjgGmBYo0hTRgU6Nn0arWT3aGZwB8oVX5M
kmdMQpkwjS/6hB7tIG/EblqcgiyGPzmiGuykcTIxC3bMxY6zvjAdiEOCs+XwpmZjf5IKkZmff7O/
r9HAynH3sx9aAmnC/RqtpfDN2gxKo0EnglZXzUIJv7k8Cd3c4Vp6pk0GSquOvqRKRJ/E6d+wHedb
zydtuZbX1GyGrV3H/nvhOztL0apnrOUayCRGdeb061L4AHoZBx55RDfplGFO2rRxCnrzLyU0nTU/
XqKGgV4HipkxFPS0EvDmphynp7+3oycO5oe0EIBr1MC8phFVwue3QfvtATfZoxyBftfmjTQczh6/
LtKxOhVGCiE1RKKvqsH5O6ntYG11uMYAF9hLmHIsUS7fnGMa6VMYmmjzh+poK+ZlLr3+8+txTJYH
QQKa0Iz7eNquZTTV8z6unLlyDHxVX4nJdxHWdAWR0Gg7KclfmjdxtXdAl7s6lqrQrHduUIzovXX1
D6uAmE5gH5cB/H8kNIgpbtjhRt3dJSVpIvI9TXU1kH+nh+MjtqV2Q6kbLlAyymWIx+NrGOtfImBZ
jyDZV1Zc9zezorhSwHRderdcW7XvnxX0HFDwRyQ5Fbb3Tm5THw/99Khr8eRxiDOMsKr+EqK7BW9H
2zg3Y3fyldONSvM3kkLGfW2S7BUNY/w6b6lCXwRp6FzdyP6Wpv2wR85D0F1OyKqXg/Fkhx8XmCxR
rRR68tzn/H6u7i+80Y8uGv0pTG2TkLiCHk9OYhfxPtre1nXQOYmQTNpl6yRkEMXmUGzS3ClPlV99
HbvegvGqJpvBpRVNjmjwrGVF/BrhSAIcXpNdzrRxb/tBdbLDiieo+0fUSv+e5zpsGpR7aAyI2zNl
om7TtEBI2o1vRVQAPwH9cqpt8zZmNFZz+EMLc4r0iM66HscXheVpw5A72uOMA4ZhLWXMIJb5Af68
2jsmIzYhrWD5wsPeLf3EV880fs511AKgo7W3IwSKjdRyycrk10NMPN/SGP1XYrW8pY16ciPlqkCt
Kiaeoe3hUaoCcZQifxOl9lpi7zoT0774eeNmQcbPPy1g3mDhGMuT1wakJYQ6ZzNqc0Ddzd602vey
VpKLUkbOzkmrDu3L+O1n285gsLeUblxdw0jpF12ODcaI2ugkpOPsDFTfuG+s5Hn0LGMVF3DXo6/p
MBJ3F2H0JxwBmSPshtVoNsmU3krSSdFt0spNj96AHJ3NxPjZtENNB5TMCIJvTTm+chy/zks3CVzF
JnDG6tpg2GFoOW7KqgohpgT5Gy7rVYr4lgFh9sbB11lXQWAsSLIjo65rkmdyadRr0IwvWYVZRWcm
R4hFBm+8F8bBahhXamX/atdleRZFWx6ohA5iaORFjLGx9wACEa+QfIeR0D/Sg4xQBXMeid1HyZ5x
yKNqXVbq0iN3/UZUHH0FHDDLLmpthDwSuUcvXph++qjjm47Dr3jzcaV+q1z9TfUCeiPO6JzmP6vb
+kcnyRX7w5YifjtjmkKyhE76VfEvhzuJ4NwqO0uuIhphRlFATccKPlZmeszjXEUaUKaPszTfNUDW
N1KL1yW+Pz9t8rfY7J5UqMHQ60P7KipvZydxsBujkll1bbM19+qzIuu//rDg/svSJqm5dFtjGyS3
ZTqx/nJKT2XvW1oUy5VrxQymOF6OSrbTs+I18GveB9tYNPmYHyC4mStDMX/IXO0vFVkeeVJu3ITl
OSKAlI8b/IdZLqrK/aQe5HaSyT4lYn68tLp11awB6bOa11E9/oK3n5C5BLX5kBndl8fB9mHykAv1
kEQuKaES+hKWOGc7iSnBDzNhUO2ItF+XzN48FtnFDuXp8xt4L0KdrpLiXUiLm6eSAHcnQgVsVAw4
eMRKkAx6MkWSXfyg/0tEdrOryXBMivzno6j0TCIMO1RWeYlvLTbi+okYFFC9oC8V0VEUAvP8moXe
2bb08QAmqL+9ewlEbYRZNXgGJ3p2Iver0Bjeqp7c/OGT/H4WIFeL8mQ6DACvs+8+SZoAjApK1Vi1
U0/Vtrp15uTtnl/84mdQpVumuGiE0PLNAy14blTURNMWtsV7Gqh7xe5ftYCmrGi0cFdjjaG5aZwM
bHgKkAndbhwAlMODn+Np+/zifzvICM5zBmuG0HhSVCqMjw8LaQBY4qWnAq9mFNB4LTx5J9JWkEAn
Opm3Nv30nw7yLuLa7MVWxJe5vitka8CrAMj/+fWI+x4A12PiKJOgf2m4IFH+eD0AFQYBykFdBw0S
s45/Yh0kk3X0KqCSMzMWKkSFIl7aMXQlS4O6Z+qN/8RXtEBlHAK36RkwWiZOCMCJc8O5kYG/T9Bl
9sAFFrPFKw+ClaOn32y7kVBIjP4R1h5hh1ML0lboFX/+saz75WL6WEJKSTvYUBGR3LU2EtdTCnVC
ZGHLPfSN2ROcuZ13/R5aTOBBfoyGPMHtXikr/ACILyKrv0UOGIe6WbuN4vw1hDiS5wFOMwQa2EVR
jMfY1G+KQ/5QUnjRIcmiFy0jAFnQW1iSWZO9eAbq6NzAWJqYA4hpBZH/MvPgMkNjgzYLg8tPgnGv
gHC8Mg/Y5O7onSurQbWHqZVTtaFfVG77gi4ItskQM0CrNOVJKbQf8wEgLirvlCptMUVSR1BJzUM4
IH/RMudacC68Wj44RTdKYCpCpLAF7SPVSwHL9n18NIDeIHGAvjzKdy2FrI/vVn+xIhOMTP+PFgcZ
Hy59DyjF1p7rUlMM+NYjy+WyEkIBlLqnZK/LbCO0lPTdxMgPn397+vTQ3ZezwrTRy9uOwf/fdUHY
khpPupNxn7gk1A4pxv1a27lDadMCssuV0SmT1gOY21Af5lrMcoOVSpLHNZtcecxksu0otbXZlsFj
LZLqpcwQq1b910ZMcTKiYFRr2+IhYwotpsw1tVVIJS/Zmaez6A+A/LFwlr7Q8mPZGF//8AnvFN30
GKhDVM2katdMgxX542tXsGNAeax9TN5kgAMVw4I6WxFF+02NBHKD1rg4hTWJG0qs4GEOGr5axcSP
E3XMDD0l82OfIHBYWPlgreYHY+pxYbgFjjyG+tN8tAd37TGU8PVVpMbV5qdGPxAPBpzaxEcZhdQ2
us4j0ihSxp2BzWzbAZ9ewAOAg0KB+fknn50h998tXWLkKdP/zPvdMotsFjeCrddYNPxN79L6CULH
39JBJQHECW6zmtDt3WatHjjEZw9Dja5GNAEtjeqkh35yGhEVrqvJl8j1OodWMhPySkD8CU6bRQKy
B5y1vS47ph+hjt4Gyvg0JEPd505DtMobnu1EPNV2/Q19rcK0OEbL4UvmxpAs8ZWuDUnBYPJWLDF0
+HuiUCW9yVDsZhMvcqd6m1G3JJgh/vPzma7jk9Ad6kpWsHnJ/uWoE5aKVpoJFMaRw1jWuc1uaMJT
mBowk+FwrlO3qlApzGQv1uSUTA0xKjoc+bw/NTUNmThU7WUllEfSdr2z4tVbRAf+Ph3FiZQq1KnI
M94//17/5VTJVdMsEhY2CvFbhd6iPFPrvOWqyXpAe492InPg63t9nSH2KkcmUxFn66i7QEzddmaV
nzjPPXZY16lXexLV6m45Op7+UqAQ8LE4Cc1EcNmci6mKCUD7rz+/5t9bvybPgdRVS2p4mCzrbp1R
rRDeZ6mZK2D6UI1KhIVDQoh5WYISGIGtXOYZrd7iqewG29rVSYQJJfajfTZBBT+/nHtzDWMPvCeM
ZQQGFCj6znTw+eWLR06iI/DsUkZxaP5U20NGkcp8VSdm9zeq+mFX5JD2p5asNgSnKiwwVPr1S5Lz
Kz+TKlPvIR/U7mqgW8+Y+Z2SwWOh62wSs8t+p+gPs/6Bqh93GRp46jEM2HGsnjQ/1LZlXlj7/4eG
shC/r+gEHbLk0VQlmPR+Rff1BGJQUHpr5krOATUgKvuxGDZBLVNgW3iJMOnbAHWDL17pQ1L2e1Lc
I308KQ4qvqr0r7wW/rULwxshXoywXjIoFOBcUGYwjDkCfifaKGn/8Ij864VbqM5t5j58Kzj+Pnwn
qla5faLlPh0Ky1p5fRBMAKlbbdbh1YNAgleZboFDtFoOXMHHP0IYmRmmXrNI8FaMrLEvDPsf4zLZ
2xFpJIkPfWOyC7FgPcWo0VLv+vlzJH87IHOdPM0cMSUdqmka9+Gald4qwqBQ8QhUBxEmyCvbL7Vd
YcgLh3hte1l3ilOiScamHZ9yrVwAA/CG2gLiZgE06uNnsxy/hDJwH2vf+t4Loe4Kf1DOxTjSA3W+
t3bnXevph3R3aLQwDjlPqZ1R9GPm6GKdlLQ0z/FGufalSCuFfmqIr4eD+dapPMAzRgPHg7gi+PQn
WlY7XQC7x25YH3p613ZZhH+qf37bcRnbUZtppj3ZO7X7xM0CZWiijzYB4kEKig7Hx1oNGhLLJrvG
ZEpJ6tf5sEcam409oflCTwHT0YggNvbP3WSzYf4DozYFLdb17ZKGZ4Kxxr/VoJTnJmPRYIb0tOqa
+On3WQT4+Td7HxtKEafb0mFXkCpBtuyfH79ZD+DxQLKVhXoAYBHimhxwJCAkeiTLBB/HFzYWmhEM
5w/0fd+1wTBv1EWkmxFQ4KgB6REZnKHNANRqkzRN+aWH3xzNZ5DPL3V2zP26z+sUm8xR5o2Ml/4+
OdQTSuIR6oSgMHUFmPQ43hJpdcs4TK1Q5r30RessPWEra12v7J2BAk131RY1IB1JhSLf8DTaEMSn
b5QBFUGO+g9wnXiLEE4gzO5XQzTewtwNd3ElsnMoKjJJS7K6Pv8g99ZAdf4gTKI5q6Bcog3/8Z5j
dhwzGCSQu0zCWWEJa5s6DP6CyfZaF2qwVWW66lq9vIo4FWeEu//Q/CleWE5JRoBVFhbKq28pDDkd
TqafX9zvr7oxdXslY3zGlzrN348X51TkOwxuByu9161TqWf5ii5kDSCweRz0YRf5OGecibWSInFn
CusLFLEIt8vooR3qM6A2bW+68F1qJbN2nMZh41HG70CVhs+jFvFhXG879tDOm3oysLAiLGSb2lt0
s8FToyJcBSVJ8pmAX1pa3V4oNH0Jf/DPtJVRwgnjPR2YAlKu0f6chhiz+SP1Zwlv8Vqn5o9CWsaL
1f3hq5N3Eb+8LqrJIsghSiJ2YJDy8e4EqkC/kzbMtyYdlO+WyiKO8rVZDtGjVnbZDkQstImcxnQL
HoLJFD86Vf41a2DyIRv2pd96Z9nnaBwldNPESsWGUQQ5CZXzhrIlOgLwEoiB+6Xea/La0VpHCYpc
zxvDYBW0YPZNWeWb1i6TRcFIEU68Uu78sDpCULmQ/OBuB1VzOKCjegZiqPtZdZ5tv2QZxq/SUc+p
lSrnQElu9AzwymbYJbiTzxQrzs3W0nrpK0Hwh51P+/3mYTiFJmYako2bqOKPN0+0nZDIkIxVRF14
E6OGRTPt9s3kCQja9NWcJtEjFG5mYFge8Fc1WAULFVDohHVrneFrOEVJwOPRYN9vVOGOS62GYPH5
O/DbCzr13/DlMzGf5h76/SlOkoLh1y6cpyzRs/38TmZJki5bFZkxnDzvJ2ck823rCbzKkaCW8+gU
4LB9+5tX9waIP1QZTdmTdknizB9u5FzR/LoSsmizdLAjC4gCDGnvar0BU1FTdpzn5yHIrCZQxtRb
DWasndiX2DmxyGVK/1zVNtUHilHHd5xLy2xzrutcM35yU5T1Zav6KywFOL8wCj+jl1jblExfLNU7
qCCDVlIxEHFMEhI7ZNTsa6V3kfIsURMu28h3Ni0g+AcyLWiJOgKkLaL9Y2mDLA/r4aJp6Lw+/3Ks
30r56cMbVAaCFqlE2PDxKUrj1CbUy+DDT1fF0a5dazYJ7IvIxfKY+QWqa8XzN5nvZNvZrOzpWNBK
zVO3qFBemOU0kMUaKGZzo7wuO3ujwVVacav9Q6LEwdrQ3HdfIH3P8Kmc7EJp6fNNZTWAMxxqzLw2
URIw4B7rb5R/mMu1/okc0e4sBZ4ow28BUNMeXXVEWtCXOmYuZN4sG4DN5Pl7KLoK91SlrnrFDDd6
YBYX/L7XuXGTWdjsytj9EmsF6v8ciK4LLwgCjlXC7CVZyS5yeVGH/lvSyivbunF0kWS7G/SydIll
hEciFemCkM1JK23in0hr+9UnDsrX9JOhdclh9EoCXiahjAeZBD9W+4eOy79Ub0wTLYPesOlYmnHv
f+98qHc6b/yqjoi3zQyvvoZ9PC7NSfXXTA9NmBntel6RcprTkdMaO1PEkG7dIV9Uok73ZEsPW18h
YzAaUv+sR9VKBEV+nMs3q9lhBBr/0AvWpwrt47slNKoFG4mKwbzzvp06JF3hmEHIdRNqsjLtnsFg
4QEBnBSiaiW0VWURDx7WTXYDRsUhtMcsevFIOZnF2lkH8NB3FcIlK+2Qu6lxBLyps3/BxTVMQkB8
srYDHiOPoa0xkEEocpms58PdaEXoLDhor1SIuGhUaw2wrHVzG6OCMJz6yGesx89fqH/5pnTa3lPP
1mTqoJt3NStHTNzdowmqSeu4LPmq4sBZmm4cPin9k1+O+tYJC42PCKgupNuy7lMuLs8a0GKNftAc
l46uk4BENVSH0CEaRG3iOcxECeKeK003+dM55fcyikVA5Q/0JwBVaBN/XAZ6dL9hEIUmMwUeF6Qx
I6xpStvBHPOdSIDHtxGIfy1kMMd4V734o/JFQ/F8Biz/3XGaajeGkXXyyZym2Vq6J2BrmFzNTAdp
pyR7vLQH4J8kfYnh7Q+3/F4QNJ0AGTs5IJ8kx637E2BKExxgmu+s+MfyRYvOepmNKZjahPRgbVTE
paiTx9wDkKnb3dEZDH1fO5FzcnjZ67zAWTIqJcwusje3lRPpW8R/wYkafZdHxHNHfXj+/JLn+/nr
e6FD0gRtKGw2HW64cXe/M0GfehgwqApsP3PFl/qNd7QZiU9ts8lCaVXC/IcYwEWcmBVN/TY7UnYU
OKcy91BJ4x0UAaQ7vVbWuR6+/uEC7+cO0wXaQkNMSZ/DkHMv5JdeB6m5iAhLH8TS4EAiLrBi+2iR
N/moaMRLet2i143nwm6KQ4jX9YqxcvRc9ornoi6WFovO12wIvg5Vw5lMeudIqPYfjo/zTfr1JnKw
YOCoM0kwHTk9Ax8fWhIGyByi9b/SSdlGICHdo557zX5ooWkvTVjcHkoHofjKcf6bA8GtatTZ745R
7gZVj9814/GnbqcC770zEsM5DHm5aiHvPsJy+VttBuAHBiDiPEdwoUZF/Txv+d6LlNAtytaUxz4y
IeVbg1w1ah/sUkiYG8dNuGF9m54YlWJdNYbYX03C1U2oJvpjUcH/aMJefhuT4VUZPOMZMShRfG7/
xDDEJj5pIDXJcWGoDeLVS+DBWTy6Hk0mNEaa8qqTR7+qpbshUkyc4mZiKVvjn07ov0t9TZSXeOTo
gqvMdu9P6BncaggTvc7Gpi/moSTT2qZh5hGbmn2Cw0uiZKDoqAWUL1lFKeKwkmxZ2JdKpDgHW1eU
jT5k6fLz5/O3NjXPJeUeX7ph8Qdgko/fvalAiPdbg/J1GjJ6brutsS1A1o4iwLLZQ1WATPE7yTZO
4o+tKc/O9HwkEry1k4DlbarmnygF3dQ3wXHea7TeHVfWNHjN+2I9mbDP6WjJU+9322CU+bL1Sm+D
pMQ61/akfmN4DbJU31cab4HnKWurhM/sMtvfxB6HvaQwQUVQEQw1mKOG8VIhiuChM10MEJgwzsyh
HRZ8upqyD46f36Fpy7nbfKd7xFBZRxONoIAy6+M9yqK4ikp1coGTALcxXRaWphsmtp6X+KuqQROj
FEl2Kiw7/fkjzcwntcxs5Buwa6I6PFCxE/Mx/ZU3/Zj/rPPCbzoxNIcxKi5h37VPLcSTo3TH9kBD
Cf9U9RCY2YUwP+doNE19a6r8zaqD4TD/0qydVVrza6tDSkSQrDLeIuykoS90m0/HGFT6rRwIXIJq
i04LpjYWD1LxUFuQcTx/uaVijAskEuV2/kvNdPE/gJ/b1iqjNM9UHxH+ROtGQJCvsY4fwgLDfKUz
tUqgyli4bbPBV0+d7L0li2B4CZygwBtK500y7sULo/fHrPuKvAa/dRg1F5sUkGfM5wutsMGAz9Iy
vbSwzrb5cFS0YTjaCB3/50Jt1z56MvmqOLLadj1nHWccAYcHhtinjbUVnP4XP7+LDq8spezQHXLZ
7+qSpBIX+9ihiDTcn2D4FDGERI5gMfSjlOygRNFvbQ8iB9lD/axD03fiOHpmZgUmp6uDF1aYjrSw
sn70YRLzZOcPo6dkGJiGLx6txOfacPpNF/vartOyilBgy+NAb/3jS8DZrQbG5OelRVLL1rrCWdOv
umqPyzvdShiLV9UrtlWkqY9UfN8UVNDrxF7SPk6ea44Kq4opCVazGnBLGwVvhlE/FQCmnpzCeEWx
upas3K+iyd0VjJZh6dY+xmOE7i8tRUFX+cDVpXaOKld97G2ggnlbNQgKnwKp+k/KOPaP0MAtWR9b
h0lqXRbZmXiR4MQQ0tootdTfLOTpbJ2P1liz9kadsfECP9wQXDOBitxVLB3v7DLuWsIiKDYMmf0V
ZYG5VjUXCrPVk/DbKv7DkOl4lgck9pSF9lI0rAKlmVabvifOgN25ZZZHrrCpJVeCNdOrB6MhjjFB
sYdLRtJB+laTBzgR4+ZapTbj7icybeqFrulbaMf5RwH/en45mqEVW00l0jB0oIOWXnKGLlbXUsX1
RlsedFyEcI9TfCG7B4Oadg907r+JOq/dxpVti34RAebwSpFUTm7nF6LdtplzKvLr76A2Lg6wt+B2
225ZIqtqrTXnmKEfNWjPhGYeSeZNAkubXu2y/pic/Cg7cw8Iqrw86rwsnzfUZxyWG6U9xmsWh0Ih
vsLBX9AP4uAKU+XUAcH09JjRi65M4iTjmmA99tO8s1/rsI82E5tD8CiIHz/1P5de5KDi67Ux2Weq
ilzRLCXX0lfnsgmLIe1FFhCbEsJ6g3xL2DJzAmWHLjXaWNZUHzSxWLe4JSxD49TrR1als1dbnC9x
Wa0wd4KKm2VniuX9gTVzFN82uuoe48rbzVKT0qEEVqwt8LoLJRHHNomsTVR0eLtWY1SpS/6MQDCI
lFi9gBQm5Hf9aDLR3uATTDZ5rK6Q+so669JQkxDEDf8wX+EGCw82mVBTKTBNo+732Tf/iTIG67Oc
Hyc3zsbm+VHF12yNj7MCkFdURKFj+UmU/BLJnniDsJN9osocViIyGS4F1/mlitr5UCgTcWNomH15
YXYIJs5x6mSnm+1IE2BIWD5YDjhdvJssvKgfC+FLoJUOTkiMlLA6cninLHHrhSb/nFyXNtev2qx9
WlNXA1plrS41BulJGXpR4dQf80Q4VZpfYk4V52Y8qVlTXaS6Au5sX3pMutU0t3fc6eX+UeC3NEHI
UbVJsNOW1n1oNjgOAnFdkRpCNuClFCXbi7AFad6Ej+XZliyI5Tu0aaCJROhPUpxu56RO/M4oumMU
1TpKdPTOIrSbXc2pLjDj8ZnilC7EEh4fD3mXk7faZwQR2thMxzqb4YMVHEScGXMpHdAtuZh/mG/G
pniuVMLOkPfQXM0+87iUf5hp/+gWaQUUElg0m/Wo3dOH0XClPlYPkYfEKs3AB/47Esosd9tl2E7a
ot2YhZFdtt5/tQVq40HH7h8u6YX9/giZCWRehy9dRqRaFcnusbh0BQFUloUJpDWBH42CKIU8R9NU
2YrmSRJJD6WKawUxxFqcBVOyxHvGQZGwGF2Xeb4XWtG9Ddk+nh04423yZVP8eW1X3jD6kAmm0a6V
I2c+Uiz0GFMJFiwlyTo0MIEGuqDmKpqVnFEKKtKwcAKAgVaq8EeqXx5i4SqRx0AQy7D/T0Mz6iQM
ry3Vtm9NdxaDwsk29QcThIIWwW7KwavdHurJJZfsHabwzWQSZ4luFhfM2sgORyV4qFFofLaBKmnP
j5co1/TfLGkBU2tpfl4WiFfwRo6P6ycxwxHV19Rea1P1E/tZLEwVzLJ50qLZ+NPDdgCc97jPYNWj
OHGGaM8cdUcSTXiamizzHj+ns4lN1iQ6sOpXO3Q0sdRc3Yw9uRtRSWltKWT9qrFM5EAMVB1csNsk
RFypLUFec7icctJDJXxVhzZKDsIaEQ6ZXB8mvkx9xubeZ6QMRzMrch4k7UA4UQl5vHGZ+SICOpTm
nmBcEqD3uEr65gx3Ct3QpuaobtDGrM0ryCu/ib8X4Gj2SBjdv/iLEUXFT+RmIMWr8TxcKejLVkUw
Srcf866VH6xRiNVcGwF3TZL8UAqZ80GreokMHEcXn6Nd6ICSo282x/gqzxJaiNx8NskKRh2W1IEE
lzrKZzYieNwbzYi+uib9yOzlb0aVO5VRAJaMZBvWlkidGd8ohxgmf+eni6oETaZB20L9fZtFd2mF
PPlj2KdbDsWY/Muw3k9OaG2Lmj3ctPA2w9qUDjbiGGywC24M9vm96NG6l076rnf5pUnCbNvOLZDo
cd4aXYSTKCFtVtjMJXSS5zYtjCZ3DBcE08x1c2O5cqa+5Wub0IrmtxIm0VYg0ZTCNZ+T8wEZwUk3
vwolPhkxh3wyKQXPJzURzBTlaUbmldVrCDD8BZ/CZtrir5dfhVq8SJ3y2hMxaOEzzozGLaFOYXbA
pJvMgtEq2yDvOoEGbFAXUSdkZi3mMcUuNyfxjQW5czUM8wtCXEH6iqLMWHsR27aM9+JC9iH1KevM
9mx31q9BhNskk2U6Kr9yg/GoLTZK2u5rtb3jnnwpOnXx5iS5RYYAizOTm2agh6z7EffI/N0scIyh
mcFZaGnIWHFzkJzioiERXer5pC2ln4yN/Jz1WrHB0ViTddAXV23SJjfKHQCDPek1ZsIo3GHrg/Xp
UuSQkpuCOgmfqxSK6XqhMLnHR9ClqPF64kNYv+wDMZjDpo5xC9tNThQ2ir10jbHapWRztFV4XIxf
x5ieHWHd2+jLGMIjbdeAvfQKXOmqNr2HstxfSKq2SQwPJ8ltdBUKNW1KdIr0uWh7LWonrrzteqrI
JNEa1mbCl7TmViyepn7Ta8JnEI9Qp1vnK0uWLwwE52oeniaCqy01xdDYUk4rjT+EA9jbTAE0KFfH
Tsy7FNJA1DGdMfCTW+9G74Cwr2aSXBrbvEv9IG0bBT/TSN7ERmmrbjuqCrmm0DjfpEz2TaN2NoOj
+amsYXq6OuZVr35LiwlL+WVmxgFeDtqY+FM0OTWGqp/hQXnWUPucHJnZjTu9+ZlrAiXnu45nSNJP
rTPf0mlEufvbo4B3UOXkW60sj4uK5qlcQd0aG73dT5CEddxAbHnDUMM4JwOsUGtrD+59syzNeQhT
aTer9ht6MsNv8STFTj7vc6PH57pWUrkg1AJu0bBU3w5qLhv1oTa+Ri9diGoAutBeIpBNxVQRWvKm
hxkJf5csyQTULQsE53JuT1d33vuscF4jBa6KVIiXgvn6MWocBbJZQdYLQa2gPGZ6hGzpUjP2N8LL
n4Gk9x/ZaNFYlCxgVXlXHMqWZjSGwhPq9MwbGqM91AQ6BxSzd9FhTy2cnu6j9WoQflAMgAwg9w/4
DEMj3IwGN2sE8xIvX/veEMFnUJBrUua2Ye+OwvQnhxWSWcMUNKCl/swDvy5JY5Avp/QNoU/nAfFx
gL0ww06j6TogXesIeZ3VuHzm4NnvQ6uWCRIB1iSIXJl4Edkhyq1IpH1KP5JoGCNz58jC/o80nEQh
kjw7PSE6GIBCvxPtcu+JntpgUCgOEi9eCc8sCauLE9uaPxr59zwZV7pNCCzQ+feTCAxrF1aJF83l
jmZGQCarq4OqRzeKw5cDUf/NkD0wiK6ZGIJY44QveVgPfoGtPSv1hzwVn3H6ojhm/pQQiE5K82mU
cela1tVO9O/RREnVDLuvtJQ8I4F8F/bE6hbplgQf/Z4o87bLTfnFkSdiehTTV5y/WYFPGlQV1OjN
2kSjECWfsCP5IZrbw1jLR0mLFoAF6U8D+nJYdnVlPBNzHJ6HGBgovIuOGQTJ4yOcyfYPF4xJJErk
WihsIeYKlD2gXsglpq5LD2DmSl9PylMO9pWSSW/vfbjs5GHhYosoFmNTtoLefgGu5ys1y01lubGJ
RVHFHEOYkn0yKq4OgzMtnijSWZxBm7Zm224smLsEsakZphwS0dPiqyfMJqgqwgFyrSKbu2pPqD/j
4+Ab6clqxrUIRLX5mJY/paPNuaB8TgeTBOozwolFjzd5zxpNEKrW2Js4q4ANkjvANSixxtURZpMl
grTAhC90yNE52DAaLFuQX5sHadpLnKEny20UooBRLEGUsYmvq7QhxYdTjqTWFrw1bOuFJAdGqiKZ
LDn/ctX66IlT0W4It3waq+TFsfI7BmwsOrQDoexr3Q6sGvGViZpBqCLzDCvXp0Ir3eeVXf14NtRS
Pl+uv7kVR+eEjmNGbdNFyfxairHdS2H0A9sYl5DICIbroyFgOHCODJZrNqCnNvZVKXuTf8fpV7Hv
CWt7JL7ylGbpnG4GA14PkV95iG3H4eeeZTyJz3PG6hrbIHZfi+FfBaQObXvI7WnE+YEK2tW6hiFX
xhmQHmtppcceBJUaQUsqu7EJMk0mr6wneoSoHEKsMyKcwjx7tSoDNCT9kfCcyzLv6IhzTdjdZpmt
v1MJ7I+sySZt8Ea23iSfl/CcOuZRWxUIVXedWlpCWrkbIRifylS7GyJGrlpHwYgCUpG269OyhfYW
z7S93rSaAQ+0IkE4tmHcOQqQ5xE3R3nm1D+haw0KrUNgSSlTarK0GYX4NtvsS7ZHCote7CCdocSA
DkSWmauC1yHpjF/9kmIWRSyjtwCG0TsTtOtSw3JebdzYQVR8n+dx08cse+NLz8w8fU3L77R412Ld
4kSgJn4hpuGWSvFrs/TGZkbtdljqaXwbJ4DS8NmGPhSXxkzVP1mNTZp7Xu45fbHnZ4j/1LOdmgPl
JiEhnS2rb03c33Tp1Kn5ERQawvfos+3oa/ZO/EKOVUR572bmRDpbUpC+jSI2LvWUyodBa7wsZHix
Qaz+Sjkp9nPuqUVvBYxsXMgyOUbyyNN6hz3RF9Ih44RS+NPk1byVAJNhQdPU044J2xDPA6kslPkG
F3N0b1YPJIf7uLMY8cVKoKorgR/FcYnB0FHhO2m23L4wgKwo2QbrWzL/1dyVgMu0Z6pCKmP1baxh
nBfMVig6AVMTh0xn5YDjoEpxE4A7hXM4jj8WlOMCwDeS04PQbmaxd6S9pfzpNWJWlD9y/hsRWSph
LuXoQjditXQeyXJhdZ2szIc+q4hL2r5P4W3UaKuwc6nLLlK3UnjAtD8PL1r1HBVe0rwiG8ilYBYw
kjyL2HD2jUje5TEp2VRgJemqUfdPG1FDEIkbtj8WGV4jO49yne13kL9uSTjX5OJdEMbWJseu308k
d0Xv0XGhf4rlDsOYuWUb7F5DbOa2xx1otW80JnQ4ttWxrrAX/JlYcnPX5OV2FJLcTJKk5N6HLEto
kEbuhtCRug/BUEQZuMFoCQZ2SD+aB9xepf1eG+JcJrXuKxZJ4FUedX6OwmgotpnV835VVFylylKj
sDh297RVlO1s2nQLHR0eWKG+6v3yXcpEKAAxbL0lKtYYWIQRUvWT9+vrlxcJNVK27+Pc2XPWwboy
69NVUKlsG0CkueRjPZndGjSCsB1yhCSiDE6ko7gj6WPSpqA7uahf+AjToK97wA2tHsSTkZwK5KYH
MRrGVgNrCAS5Q0mT0Zkchj9tqGP2SRzr7GAS2Y4STyFmwSEDNKyeQh3CiL5mHojaPiIqBkU712dt
UPYyuD7c60cTSU6PLKgcQn8eMK1Wo7+QS27l7wL0Uo2VW6fvo/nKOARLwiy5UtyQkEerfa5R0If5
G+YZl2fs0xfe5FQ7beEBGSzGcwh0S5rLYCAyWh1ll293ubd3mV7vCDYMmjg/cljJWV669I7hAAJS
08q7HuE+/spbJXbgKV1HnFIm608y1t2FNaHbWrCeuMTZ91qYKQ2190KakeH3BnYk/YV13U7xHGFB
Jw0eJ1JzamV6fMBRfENLukCGhLdLa8p3kdvKAcfgyjAfqAZK+OHQLtPG57135SU7t063L7UFuABy
/4bWg7D9RisJg7HZv6LdoI6Bhq4eLZZXd+VhGo1zYondpP6pwpWUrm/nUPKytYxNY29g115fZ+YR
fpWpnjFy/dGewrx7Gtb3xKk9HAgbRLn0gknnJcLHYmZVoMtPNqqN8LZ8KcjEVp8UUIGARUA55v6o
KX7JMt+HBQV/uVXbyQs1qgSxRqRzfaY9PpDFBecAPZ2b2D6Re+sxXfdKGG8dTgBR3unZ+mpSn4Sr
VRgZVEjkbbNtav3ATuVHU7qBqUDD+sx/SfGZzH8qFX9BTJYtwZXTQFxQ9KfAplF0HCuZbjNqGnBD
jRNxnRFwBH1jT7UrEV/LFsuUQkHVWwRqnJw4NNA8RJJICIm2C7tPExgko2UXbAR3aQdxUvaM6ZWz
OzuRvgWzfCqGqxjy6EAuaHsv1oeutN568t6YTgQZLuG4pVE7lAMYTqn3ajuiS/qXVgdBIqw8AIuZ
5eyiMF3OkpMqVGnzBtnhygwOD7KRHbtc20jl7KY1sgirQK1H0c5vlGNpy1PHNduaHrdM4yHiIrRg
lk67cuw905A8dSGa1PkmRWxhErSMpNPGtHAn2GmUdcKyvYWDWBzCc7W0YOAaiaMPLXnOQKW0sb7B
OueSC+kaZeFVlHA621s/IPaH/0Ocou+Ymt+Avx76axx/dOWT4SQ+lfumtOCCms8rMyWVSaaNMbaq
OeYUg2S0LxalxLxxHVh7M4JHO4nZNxIJxLZknEBWY5SKYSwS8nWOeZLndasvOD4H5A/8kyY+I3Hj
oGDMdB8ljeQT0+64s1n0l6YaOnCAOWsnf8qHRWHKMNrdBWursW3opLmz3hBknUz9hrwYxgIWoW8f
mcbwNFXq0uuMQd2Dtd+jnGjPRYbYY1ognSFcMbbC0s7mHEU/TKdu8OU5wObzMURCA3NSFOiVq6bf
zeVKoh2tP0mVXbjrt3Wz1RKQOO0Ayre8jDD7yjY+2PTOhi45VbQoBRwMJj50nMfsOWxXRRfEOq9o
VCqpFVxmMBG/QkJ7MSemMGrXHkWjz5dhHt7x0inPo/OMXyF0W/lP+2YM5VXK+iOhNxcr6o+h9D2R
wa1pBURoZUVqHyUS5uX4n5ZQ7WEoWyrb11CblrKz0VSSsScFb6F5Qd98ArXGevOnTU2/HEav5VxG
j4oJznVuvqM0RjH5JEVgA5AJytMd6x9Hd5ZUER6oYnzBFRCOd3ox1Ab7QvIJLEHtU9MLR3D5V862
1KwcR8fOcwZB2OeiukNEmpdIrl0YvhLB2boaxYzvkKriNtC1jrQFDo1ev9tW2u31scBYVoB4UzuD
s7Q935Oh+ioGScb+ElVAipXyCrGxuqZ6Efm2rmTe43N1tYYCISncGKLcA8LRD10IEq5mRhYxPj0K
UgxkjnTdzZmXmsO93t66iulsCxaIrS1/w7cSuWbv1E9dMww79KkcBb7txrb3Yd0pvhPzfVLXmbsm
bT9jBgbXkeHCq1rdyFkzX/hHiyOwvVtlc7eZY5dcHYsEbdK4j2hb9DPXMPae5VLaS030cFXehgof
bj6vGXpq/mKTN+9K2UtEq+G4DGW3Fs6RPxZ9EnSqNfjaogQGmrR3AdWZ/OskNvdRrH6MtOxBkHYV
bR0YK+EENrlSj7YRt56qdtJTXlRloEQYjW2i1w6xAyyBMa55LO38d7Kz+Virljg+PuqXRdkOsnQz
bwrwUrNl79cblei4sRFebpoUSFB9BguybmbQOTV02pfXQU7rs077u2a0dyyteuElUHVKI4NuWbOF
TyGTgUjsalb9LdM1MzoxKPTWBxggcJSH0dVTjbNalpenWB7KEy1YCnJTC+ZqasEhKjGaJTPbRCjC
77Il3XotV95w/Q/7QdrVzM2eBqmVvDAzgcYuS8bFCPQ/G5wEwFD6N7Y04gSLUduaMM2xkKLChnTW
bclWj2vgblIPYIg5C3WvyIqN5RDvjK0CGTadqoV3orZBUHR+U0/9Thb1LSU0FiFf3I1uoy7vFphR
qec3bp8n6tSzyIw9gO3lWjdldVoyB9euIs6wI4bNlLzVSnE3BzJozBg3fKdRjjZ2zNS+g8bO/Uzy
BeGCWq1weiQktee6d/UkpVdF6vGBraYC0MVASE/s7G3Jmxuq0nn8mPr+h/igDEZo5HhNHc3nfIhJ
SqEbdUIUS7/L1F9NtmOPNs05UqyjOc1/E9pDnBqrPoDPkx1MtflGQhYeIokwWDshjsCaM0ZfadAO
qkb3Qwv7A3oIcHJx0CW56Sf9/DuBMfbHOT9WEqk7guBmt5oUukRJWBweH/3vQUuslqUjHQJgvYck
tJorrcQRiDhNlcBQ0vKCDDTR8GNazp37AEK2GYXeYIkvlSz1i5TpRYArQOFOHSgfFp0ITrOV3iKV
yl0iMrKFGWu3DIzo0F1jhbqnU8DyCgAroKDAyUrma24ToZN1z0oov9IrUv12FKT1hI5yGQd1S0QJ
KQ8Qfm/WovaX2uL1Z0pwm9uvKLZZ+NCr7cjJfapyTKyWYTNQyeX68PjIVFLc/8TKuw/BSGOSqFmI
OvckfcqJel32+aQ5u25W7JdJFt1mD4MuQMmxNXCS4qLUawgYqkkmm74Z5s8q308pSL/XWjI4PDme
lPvYRLyOlpHJZp8K9Oh9EyzcGUGXp8O9EpD6ub3jPVtj9F4zC9Bt0X6yHs4BnOxoItMw3i9OX9+t
7J0BxkYLtWdLKZ1AaxvzTG9ygb4INUbtT+Y4ooYzzcofdcLNI3nogyzXmhMqo8itO2eB2WHXWzjj
R6Qo4wHD6Y9FlCEkzhiJVSOxmvB62pXkMKDXYojN2avSktY2l9bFqpPiXkDW4XemuDYZwr/RQUYx
X786tBSOq7oUQI1rT9DT66ciJze0aIfKpbcK7Fxp6YN25pee2syT8oJqo1r2iRUso5EcRWFrZG0j
/IiW6xSpa4vvZVKUz2inqORS0YnaFA1vKe1Hcz/O9fLaVFEwFaS9JMod3OxAMG6vYpNgzhaXTvua
KPUTWIW7qovcEzB2d/lEbmWjIcMRNUVI3k30vdFu05ix5j8OrO3Leu5MouLAe3hLwyT/YGndDiGQ
0tnBoRhXMVXFvLM5SQRjjuOLXpyc15dqjaHK6Xr4oyO3G0g3yNMfn+RfB3I/ate+M3Z1m/+bx/iS
M+xTW41+0frNj4cO0PKmK0eOQjqykf40/iP16rXsuWnXfKsm9FG0vutV91lbUucX6XPB0h/Cb9YH
pAW+zkFrtKYsWOzcH7TS8utBCl3MA4gdxuZtjuwXkUOmM6YmD9jFoRdbTuWpyJrQV4LlD10tjhnc
+TQoZTdBoepB5rvEBSkPaR79zHnodRH7eB3+UTkNoindtuT8bkfzOjFV41sp63s1Pog0+pFAgWug
w1Qs6m6UksSUP2gb9XZg9q/OrmFgZ1gkmn9mCasrD5cWzZOmML2keRcrRHlDi5s8vXYiTxpoHxkW
Iz7nTP7YFHRObaOt/Icq7Fq0ivyiceCoO6TqYdXeE87jrYFYoJW3tYRlxSQ+0LUIlIuE+Kebaz0l
04VuEOfbOSIjqHg60HhwIZJP3b8JS0KEonRj9C0kIMrwKqvuGAWNDdVT5Ur0eXMHNUJtpSdRIrZL
pwAcZVhLr3JFUO9SjB1HxarYZKCyfb2mSQJpPfEUnQ5HVSivWlrUm3SJD7NmBdPIyCgvLoQ43Gpi
pp/ZchjKDqRuMMI+mQbiljElHsbpynfmZAqzccZ9qLvQx8aLZ0Dj4XW2dhlGgms9Dh+CKlzLtd+i
LPS7Iy++GLXBa0Xo2pbfzIUUtKQNv7ZNyzCaqYnE27gwe6fEqVTZV3gLIuU9nIm2N//pzAdM7X1w
uh2WNr/TdFediYXRb1b2jOfQi/OzrL3JNDciHD4Wg/C0s+iaMxCX8PSrRnwwGF60YfLTr/FHci69
Yvovjr2cRpfsTl4POY3TqkToP4fiKxELvDTuT5P8jfRqJtCcbCU0bywEVye385eoHA/pRBYDiSyU
9Ux+DnpqgUMnIGJeHDNATb7QcVwQ3ncqVQQ8uH2Bl8PF0hy9wQVwWKoWY98AvN9UBnqstq7L/SSl
0jMDsxsta2v8KbvlgxbPho4j3xgHM+NNnaZOaFN2adwXMpEUTyWJzUX9NQOxkgotiFLee5W/IM9g
fDXD3pOTfxYvRpyRGyE/zYaDC+FRCS5EOAnts4to4iegakJIA5hKcGwO2PEGVnDuN3YBV9XR+z3F
dU5vhgAirupkHTeyUsHBLctN2kj7yuh8NbuBn/QGrsMhR75PY4QbyczfFIrK3iRb/OIoBGBVfztb
2422uSkX4CEodHKCL/MyJ8pCtm5tKpxzsbVIpMDEHGV/W64pOxJPiYiLM6IvBCCV06849PhvFNr7
kbjLFwgZw37JFI5BveUVVSx9Kvbg9jp6idjIELejYoh1V6IaiSEnFqO8IR7ajzIGnbcwe7O30/gk
NYTyHELH8EqDC928MjkY59c2t571NNS8tgCx0JCIRibJJdVy3W0mrzWiDwR++yb6xd+HmIGA6JSG
MVmHKpLy74VJdZW4U8GEjl7vSGq5zKZZtGFQhbXuqQ7JEozO+j2yANSJUW9t+0IQ/WM23ZMUPudl
Rz4OTd+zRA6c3qRpkBwBEszcUCHWWflPLycvo1bmtMjg643L2H3pBB9ILXk8HCCT+hahQnBxa6Tk
OSmgqaAY0zJKSI+Y7Z8Y8fGt7pvwqmaMsB6fT0gY8iZm10GT/5Gm5jyug1AgtFjk5emjRzOzJUsV
IcH6R27+A6rR4VkZTQ3v54wufv38bKIiGToWfKV2TnMWzbeCWHYuYkYSoYPhXsq0exaL+wrVGBMH
ywJczLsxwdobpHT8ZMTRbdJhpg/cXlonY8hBikXySp3stuxvtOZ19KI9k5dKwAK3cN6aeZDhA0Xt
g5vA0PCeQI2RAY2CINnY0fNsckKL3p351Z5frDTcLDYLMP+3ClUgl49Yq3WIsOgodF32eEsISzwZ
1llhUFyP5UaZmNGkb4gPNrJd+I0zcdanOKgn36g4GVYICpFnOaeWiZzEuFihBBl7WhPA8soJjLHj
iVYEWox8jwBZenDG98rS0AfmZj2dxnqGVEEDhiFZRFMIvD69uFsV/WqawBn1uXbgB3vyI4SoCuPo
CZUejSSoiBtrWjbJz2zOG6WQNtXalhkYTuR50CSytxjXuIw2zcLdIRFQCOLP+kKo5TVzdCjD0bP4
omPLEaNN2FPfWSVT5cJs3+2kV4O+l81xqwNtGPGCtkwbhvYPgEGeeejieKFt/Uuoups27331lwRK
hlT9Bps/aWvoMG23M68IlIKZRO6FXSYceCUZO9QawljVdhPzvy2wID9C4XbqwtoVCwLUfqtRt6N2
5YpLvYFFfp03sk14BoM5KlKv06AbTc8oWErm91k30IFHkK6Q500Duf+gs8vIuqLZtudG2GSY0cmQ
XJvwrt4knjCeMNe6g/5mmBhl9xLRTZCLdk6EriT6Y5nPUUYiiExHpPnDK+k2/CylbuFnktcAvjGy
uepZNWUyYWv9E705b+GAUbwGp+RXtrcOTufsMHJtK8NBwS9kIkCYGkDE8hNh4SszdOSXzFKHySjh
ERzlzOw37E2crWSGcJUh0PYs5zvmV5cELZf1fmJQN/019U8t+peTKYXTV7wMPWNW6WLnew2FZ/c4
Jvxa1Nb8nM6EaK0hSW1vKOZds/7blAfDzgMFxRGH0TWJxlM5ULf2V4oLR0B2yurvtstxHRVuhfxA
Un4w4qCZsT0Rv4wSSQCL6WIPBygl8WpCwm34R4DkdjFJhky7S+crNN9tu95g2qUhrwFKJCevIx6Z
K54AEkn/aZXfTDDCMAqiRCtO4qov0/fhkLNNiXaowO1SfY8pQ05N2lj8CzxJbM3u3DIwM7h4tJKD
Ruw59tNsTnQzGeBVKHQbDJmlzkClQH0VZGUa74gEKAKjdC6l3HcvqoKeZMB2ElhJaH+E9StTWrJr
6icjLFBmk4i2OOqPujj7hbHLMy6DiUzQwRPNtEcHL17URdX8gi7DVoFu+xYK5TPkMrwlg94+25rh
D0b6BfgiuklNOB5awXBxMIdzS1byuKQkuibi0sdO9iRnmc64tjvKjcie0qaQ747jIWpu8JjhW2bS
j3AzpjajX2BZ2wmgxRNiwuQJweJejSJ0fXnZ+I2+xE/1osoXSY63Chbjp8fDyAnM7JlhRFknn03i
MI6qKcH9U4TzrLQLWxWb8g8HYM6YZviVTxBAufc4hcpi2Ck0fnbkONi32FZr3rp++uoivmI0QWGS
Ql9VyoHkqd+lB4lvDW3CsMzALTDp9VnGouapzE5aSJgvTSIAd87hd2+mV1I1UJ3ZnOyjSTaJS/n/
h1oOkRkTbGbKzX+ffnzmf1+gR6zX0PbE5n9/wd6O2oXGOB1hTT9P68MicuJ964U0C/6UdkPClbN+
KMqEvq6avT++bIDzQE//Xzi1FYPMSD5rljHNrET2u5ibcpdM6nJ+/EWzNPK5SsqvJiaFERdkgfQN
UxZK3vcqE/LW1K02UIxYeq+H5BlT2b9ERNlRMeh1OXZI00khfbBozfRDMifDq6yMFE3mNyuYoP4g
abHgNlPlhEW775rDHI+/PIUPo5Gst/I6ip+iDn+iMa4BCCb6Lr9K87LclLL71a2u/+jHZYvYAUYX
JrcPld1/atsnfdC/qrkOfTFPTSBsiZd3ps+uNvdCC58mHWkt/bTukEo0KWCy1tfMpO1pSsq2NGlf
ZqGi/+3MDt6ZIrljTMd5Ibd0JwN+3iIJnN5VZ/KMsjp0FeqKdCSRr667K6pya0uqMXOcQX2Snaz5
m8q6H5Os7fai084ZAa5HNVNuZUQmK052g1ZqvwND8CO6YXyC661tOphExJWkywlFxEJADh11txNj
tMNVpk5PUgE1ULbRAZSq4UaNWR2mTKVzpjlJfRhxi2yh+ewUSdu0Q50xHyaHsmypr/jKdLF8LDzx
TkyY6lYkFuZbSbuYlt8WANF0Lze0sz6M0k6pQ2KL684+Px6wTNHRULFeExVDoBrtoMeDFCZ0Z+zl
RK8UK1VodKy5pMXvwp6QAXX9Ojxd5EgtWVkQUCkb6P/pLD2+2cjpggAxOP0fW+fV3DYTbdlfhCrk
8MqcqWTJ9gtKckCO3egG8OtngZ5b362peWGJspJJoLvPOXuvPUcla/XjZ5Ulv0gFVsvgh69r0hnZ
Z50b+742fJoIbrBDGhayamQj0BimDcU16ET1hKqYi60ZbI69xtlteus5sFykbJS3gVRPDT6JjSAv
ectsp9kYLZoFK/w99rx2toqttUsk+iTV39pnMN7LADZz9lzkQbmDJiW32Qh2JyRE8WLN9d9kefb4
VCJfIrmnZ+i82HBf3vy8/dMwSr4IXSF5rLrxgDEm2+Adqw9lljpvfdmA55E5zpXlqV+gse0DRryP
pxnX5X2KrHPbehiHWiIBUjqqr2G/S/uQPV73oDzA3Noezf8wm6sfk9VBEm2i9GSF8uwJ0d9z8iFw
yeubUaNSnKg3ZVChPMxg7lRT8JFUs4ExZVUqmtfTINCZjcEOfaZBvWoGV0fZktGiCwqDNKjtZGv3
JSUBaY3bmg04ahBLhJrA8JyowHQY5k+/QWRc15oNKfmTh/4GmAwNp6Z0roEL25qjFG6o3pfqGCr7
JpZnj3/FkocwQg1ceZGu0TmT7bP5X9/3+PDxzVzYT26n6+PjU/89PH6WETjGCSHz7v/7rcqKqm0i
2nb93y9+fGFvT/c2KclBksk+DNyfJHPOCQzqNNhqsp5FwjAKAhE5J7x4DO51d18kXvdZuLeetev0
eNYEw6JvsY0DMwjrnHvtc5JG/pNbX7Jg9p6b2CoPXktbAMS18+IPIaP5bsoPg/RealBQP1UE5bxj
JVv1TspJtpmrZ2XphVP9Zy7BVKRdJJFxcftDUPxNJSlOVklHyZulWHVtgac3+ilcYzoNw9Uf0xQj
r+Mz0kehwUKPBrcrf/VENmLtsPeBPd+GhV1J6BIOOUsYu6gYeqIj6FrYtruxlqYGTU4NW8tF+JRI
VKQF0Ypm/MvPi0UVILuL6DJyBudWbXuseqfBoPviTV2y8Wj17MJh9Fd+4nxHS2nsUtKC0ej+wosd
77GIhLjn5Dc7hlgEqTRZR5wMnXjYIMKyj6El5TlL+/Zg992VAMf+ni3hBObcz6umB0Q49bT4x9G7
j27TXhuSwIi8M4l3RBWWJQKxuo1qp22+S5boXRDBaAva/czk9EfooGN0ijw9grSP215dcBoQMivq
Yo2sClWJO7LZZOKW9FXEWSJ/yhvuZiJuXcJYEmyyXtJz2PGqK7mx26aJM0SLiyJBy3yTCskJLkDb
ygZmIP1JR9YbnOAZKcWM0Tj89uEvZ0Qf4vk0vxlrnxBSRYSZ08wN0MBn0bmcEY3WpMynXfM1+UZH
U9LQ21iL5lCTcqsURUZddohSk9cOZcSKXeqvXTtvCH3rXT1ynkcmtqrxf6QV3F6ih/c5FuVD53XW
SfT8QDtWl3Qwy5uHK6GTvFmy7zkeOxmhabM4CiC+ivi+zeDkGNaxkbDNmNNF1OyMuRED+Vqe+mNM
G2D5SAaSA/9/z7Hqmhv9alf5vEnN2duarvqmSb9bcdISOzGj1TFU/tlJe16zSvcrF2bqJrfrCLt2
hsKkNa7thF2y19q924O7jYhb8yTuvHHy6+eREvtmCQZH7bOK0vHu0J4CPmycTbJ8VxzabIV9nK47
6/xbLYYUWRBWqzwt9NUq5q9RmmrfKMaFo9/jDOQQvSJ2gwRXMe5KwyueTKP/bBnmH13rL5Lo7lK0
kbySdEmJCkaoi4vhUtG4OKJMwypbv9muxwszMvIiRZqRC9F7G9kM9zly9q6oTFgQ5vdu2S8DJ71B
71rB9f8Zt+xfo4HuQCu3OdfUxMD56FBk99JNX00VlQedJcxm6/ww+t3KSub+TiCIEfD/6RkM8OdS
WLsenhVfv7rJ1vaT5qWNbVDpA9Y1VIqHcvH49yMjOIfFaleY8VPiQlhIDYBJMsT00gkxI+EOpktO
ZDeFQt8dMiWMWzRnByUg8XmxfM84ja6mCNWBzxa3Sqim4WkvO0F/DkdqCELTDpWn6CjprtoiXzYo
V7XsxflHB6F/3Rncx3lbF9siBkvcWzRn/RHT04gdpaeLHsjgrx9X5hV5fMP03SqGP8zQKyZFc5KR
ApoAc1GzITEyuL8rnZcnpifk8oEHJGvk3AwIucLSylZTKbKNnZBoLamGwnjABReDMUdqhYiEXmo2
XOrJJ3XSCVcFB8SlTiXEmN6Kp/DljDXYemDdBNyhPB46y96PCn41SqtoW1sFeiOqkoTmjGlBNo0W
FGTXedTNc7bDs0FeVZ0cEfhcy4A4jxLIDhplQl0yAVGqi4YPpfUWrA0pTMFrBd15jFnWcT4e5eeo
JvMqJueFE2/9UaKhIcdOdLfH09r6HjShWvDrFqWTsy1BWlVjJJ/TbPKuhY9Ia3beVKO9d937dF6y
xthHtX1iykY3Dmfmhoz0Fxun5FpEyQ8EREsY+fTdySN6r5YVbGzFO26memcH38J29lZpX17hRXBD
2yOw8t7FWEIvQyKSazUXs5lHkorZvFQJXGgJaXOZ4dKiz4S/DslNXFlV9VR5jVhHY/heawpsBq3u
VtMqqNJ0LWmnQewOjx614MYmeY8Vadhj6MF5mfpvRRJUNB3015TU37yBPOyw/lR5zzid5uwKDeG6
zHqBbBtwsVkkXDtp/NshnfLgLtPoMnwlPkdsgvk4eMO0SZF1o3+P6ahAfArq25iFw3lU0XMSid1g
fHYsgZe69YhlBiiyIrD9NtW+hRF2vPvC8Z9qJ9iGOQar3KULojSNl1Fa9oaFYbTEqpbmzcKF1NAt
JeC9XYNjPmLdv+vMKve6T18tf/7KUnJvkwjqMrqlPLenA/fzQWZiPKJje7H63+TJlEeovvDNetph
lUuNrhfi9pjaIPnwPzadtRLTEBL6xOgCPspMj2+0toKOxd3qww9M8uGJHWU8CWP+ZkQJMlxMxwOW
+tmLFF5W8FRdhQfTrNFO91DG9FzAmvvpVpOzGeh1mM0Pv46CM5DLN7unaTC59IuyDjpl0w5/Xbue
nxzyu8qRTlDR61NREczo9swIQLTEBzUUHCyCmXsncq72lAXPRs6CSjRrU3VLmEkcPBV5Fz613fgX
hlV8zJZnj8/PmIEr5BK96i5BlJdIs1mYS0kzUub/96FdPvJxtyk8JXSK80azqJpAex/k3jxN0EQu
D4/PPT7ywYofbatkED1WJ5GbwXrS1rSuIvFmZNawHe3yM2rL8NmhPCFuorxLA0WFI6YjWJNhE6pW
nQtCVRMKP9rq2joQXILY04ckwp1t5v6tSM3ybFeIRxms8GEVwx32GH4ilV9cIRlgCTAhCt8qrYhU
M9H14HZdm8HFA2XzItcsvyc/SV7qEcRhpYbm3Ad0yoSGOZgKQ1wbaYnr4yNwWOytkksxdOR3jAf5
B+v+AUhvBLiIfg6ygWajOy9/t7hrXO4nh+Hvn4q/n0NA/KXw3cjxPIfBdK5yQqYmAjpqwH1jqQRy
2+XzGI7nf19BJHZ/MnMqimWHQWVf3H1rNVsIsejIlvf/Pt1E3ROJmuL0/3werqRHWw/CxeO7pzEo
QSp7yGMG+8NdRJt5/4HrcRlz0h17fNrHsLyPHTBrZWz5a8uA9E3FZ54eD5GR4tKITZMOLO8pjYLH
4+PThSA/vOqKJac+Tm//PVRzkdO7Y0+qoqg2VwoWiLlCuFQc+1m/Pr4w9ireOlETGdhbl3noWXWX
F57k5eRcdcbm8anHQ+51YIgKFGKYW9xV6JMh2rLRpnTO8xEF8EiWS2u0+6YmsshDCoLy1P1W5a1x
GXz24zqw/O++LuL15MzJeaJP9V1+4dIdr07EsDKZ3uLYEO+cPsXOMuIvu1D6jBCmWdeJNX2EbjAy
Bop8YEg8nX3GBThjg1sMcORdYxeaCDI1pXauxOkKjC7LV2GWQ1vFjKcdnkIbUDCxFjNiepj7VosR
y9ETLqAO2DWcd/Q1jVwrA1hWPcXlPp8T6xsOVA7mHKrJ3EVvXIl7kXO+i9B0/xDoSNajX+E3UgAp
Uz/ZPT4/0+fZRxHw+wL/2A+rkduCgc1b0HyYuK0uYdb/7wcpISVkqYeeIyfe7vGv1mT+z5fAcC83
lWMzjKdYolTmmx8/pm/quyuxOEjUkYN0A1oeRfjkxB6W7KDRm4Lz5aUixRtHMlLxuE73U1BNz3p5
iOn/oaQvdsonxz6OpPccaXwjgS+efY95vmlFR23WL1G4uItmNawaOTbbsovoldNu23jFJHg3XfUr
ER9ZN8SfeTXelS7vA7EpzzP00Ge7FPG2+hB+35ynJjbJ7LGQkYZm+0wjhH6xh2IjHzEakJIQ3B4P
FDH9PjRwLIXDxBu8PPz3rw2qZnPONTby//mGfx8NqdqkMYvYf/9Anoa6RQR7k1vwwjKQvsyyfPGM
QF+G5Rndjv5JloK2Pc8eX5Wb7NoSWRQtF/XhFsiWSjW8evHY0LHBXOFbhCdEQ0SitmiLTY6DcYMy
sTsSOb17CIgeD7S+BL7QcVwbbWAemWuvdbADsC7vjud9C7smv3oZp6cgVwMKCxgJJH5f+F9X29Gy
5d4vOb+G/SLzpwthKAXnW9nlwXeRcHc9ePYc7RB4yG6jAiY/cxRyeevcY6he653u52olNcqmMssZ
YUfqfTbtRcNIHkWwSXUhL3bJrYuYNLiq/Gk0/lBYmntUGuU6KvRXKZ2fPf2GnTFDgG0QZRCxWPvn
CMmJl3MNyIl6FMh2VBfhSZMQPHSIl8JRYgiGjnBNSPspkzI8uQV3WWvWzzkHM1SYHNgZqJ7Qrj9L
A6RE44/cIf24DMMGLNguG11hd6Aml2wDV3I5VJpuRkj9vIIskJ1w9f5wUrAtFPT7kKQ/zGz0VVtC
kYOmOLjZvSgUtg1K9C05Ls0m5c1dh6YAT0pT7pJEH4n2zUPKecJfShL6J5/kQRAfbRNwTLKWzUXj
bW0ntl5Uyrhi6IrfmUjUW8jIKPfTHjM/hjniu+2LizfsXGOJstNwOjTTVxfkx9iM+lOuXjvHac6+
jQVMWgHH57JYD7nYhWaFWEqEeyWgvTZtSGstys2TlVevATXxljdcH6jftOW9L+w4KmNV6XXYNH/H
VDDKny2GKJ38MCl1szBalNimt5ZqhJXdkpOSO7V7gp+8hosenglgoblRg43Qo1uerQSFwUCYJRvQ
Mn1AxHIK2Pf12J0C4YX7aWDVTHQq93VPl0xVLywO3T5p2N0Na/C+Na44Dkn3BYSmWZUtwOOY0y/z
JIPDml38ko4/U9hjg/c1wrYify3gp51snaEAY4VEWIcJbZpwNIg52cXEa28BkpUrFUQ7iBN81YgY
tWJBb5hN7LVLVmNTMjUMs8NUIsOSTnyefF8d4KP3HKPG72g3CmbhjrlrLY3/sJgO9L3aFVhohNHd
1Gw4DlJ7b0Z0UEG+byGVXBvTBVyBBSSnozGhd9zBbUSsY4rgTmQjdJTAyrcmENFtwAFujT7Iu4kU
f8wAJWeLc65/ch0CBGvs7DsPMBYuWf5MnC7ubdJMo9DmrSQJK7tY16eZk7kJVX/bLjtaHtCNq2sC
cuUwbFEkdmv+lu7g6PJCiVeulTKNHdGEuzGD6iU4m9AlKhyYWKlgR/Lsmij0NH4mY9QD2dB9m4cJ
J5U9u7ysKGYnSeszuFZ+bT6JqfjqS92sB4E+pEauyr22L8aSXJESzxmV0CElWfLq+36ypTkGhjVi
0QgKajMvYLRh4EYzWg/MfhHpfT1wrnHQDxo53BAaWegHZRmujV5ON8FEPA9mgwWBnDfKr8OsY4Sy
qUDtSBf8aQqRwPa2bPZDGlK/T9Zr6zNZpryIaT/mSzQsIvwCUPToOmCBTOPqEUx6iRSlQKZxH6O8
fDKgw6PwJUx9sFh5kPrADmLijHbjeWzEL7eLfjRyJmTnW2UhjvdwgKx8GBFu9Ja2uP+KIgqveS0/
mho6TJBm1TUJkk+d2d9dUTR7G+PEdWZxtaiRXgK9eJUEirW6hy0pyzI60y2pjrlZXjpPgPkykz07
40pwBv5BwuVP3EbfKGGzq7s8NJy1ATWHa8ujl+bYIF1mmhZ9O3mYojA0wcvZ2VUqj5Dlq61XnGDD
MNivE+wZmp9ISOCBXEDiFc2kuruQB0xJSEKUBEA8tbNxp+C315l/8jxKmO1lay8qPgyva55CDdsj
TaFIzx9jiOJI2nCQ6OC/RMkBC2Z74iRJZR+SdRUgvib3nTaYaIwGdev8xDT2lwUjiKaQeckmcA+T
ifeknZOndCLNc/AFf/kg6EfEwjim1dcYXGRqdbfEF/iLYQpF+oeyOiSmJDImZAVFfZ0TjIIcu29y
7A8fgT1JZNXJoihDTNUkAqdjjFw2cuxdOlfWgSTPn948+ad2OtRWM1ItLuN8WrquB3I2X0hCTfdW
hAUyeRShAlmYNs+zQjQzLPoSYuHWHRwX3k+8CqZBz0FwvZowZQ5m0Ww6n5lfwtxr1buCIAfdXsms
HildpLOWEbbgOu01lmVazwvzIis5ssc9g0oo0icc/dGpdTgIm8Z+pJl6ixl+u9zxtxYPlVVfxi62
j5OHIKRO0nxjaNc+++pXWjnttTMFOEuhi43LZrbBvmSvwjS4poRvniQ09gPZtCny+G4LPtvdhGb9
Efs90udp+jFoQUcmxfeqAPHgkGrR7YN5C4YCJUKZ/UbPpHYuR282iKJlEj9VW5PqlCZVPi54ghRk
rdy3wiexPEz/StuW6H/7BscJruDUgKdXhGKVTdnfKsnDXZuMP6kMxHHpeWurJNPOHxhPlcZzgzVq
P0gcT0pFap0AddoIK3uGIvvTxeCHeKx9K7GHX7Su9+hUfmXm+AkvY280CH3BJNqbHj87CutjOQV6
nyrVUnTTrSB0Ar5GcxQlPVEL9fm2Ti1vL+bGoedfkwpTo+trR/5PEZpVxo7Gp2GkzsHIfO+jNYPX
1svxsjQG4Ayo2UfX9Oe9WmbbEmXTrkrC+G45AfZmQfKmnKzpIOT83vbFk4U0WCWu3I66YJ2XcoH7
E0jcouqgA824n6buRrZg31W+yVJwuhiYnjspXn2t9fFAhQ2wQRN5V1qgwgLeb3aEPdCoYou0wTTV
r65E/p/QxaZ4elsrkbjnoBQw+6wt3Lvg5hnh77Ca3VUrgSl2nTbWhRm+xx0agKw1SBZF06xpsryo
mmCfJv1RTFrdRtzQtOfmNa4S68zpLtyhR9v4BL3S5OnfTMxAsFUmXIvTk1Xl/S7QFd5tbJLh+BHV
ebepCovxE+iQgPHPqrfnT50k0yoWH3OOLM4vCigXDa+b8n5OOJR2RGL0a1fbeP0LG6CPdrZzOrzM
jOkYsPnDehLLQFY7zsqLur85JqOV5bd/2oZlwJTIi/tPx2Fyjtxd7GwC9mjrcRnmrrwYTa5Wjt8i
ksvS4Oj0O2E5pAn76Y3p4heSxHkrOQk6xZBe4jw82iP5n30VYuUyOAg+HtwkKJ+ixPzT2uSi9T0N
27Z9B67+B9aGsXabfNyFwt7bRPayftARH2wDVWmTHWKPZdmpMoYZucLO4L1nWvCf4QCGurjZzcmf
zJfDdXQMDqEmf6FX8J4iad2XaHXtShnnkokK1COCy2YW7/K3q+N901oco9L601X2J6eQbJtjUGc0
VuuzapjNDNkPT8/q3lNhkFWU7FzDFedoyC4wuy3EcZyoVKKJym5uehrTXdF76o0WJ5PiZNoF3gQd
HCLGu1l66I7F8NfOh2JTude679TVMFDbUy+QPGDg6ZuzK6b1eYOKKseiQDoWUpGNVVYhahTvV872
QH8Mhk/Ia+d0tH2s0T/MdguNJq9hiMljEoFiRAo6bcyEcBejQ/5pNPgO655XJKEkx2W7iQUmnqiz
XvootbcM5A+6S+Lt4svtndy4xgHbOxA05lgL3zX7IotiZiDPITHwaAAD1cQmJSgTWOJXQdi9shfA
USQvkYF582rFLnFwOVFgRcNcn1u+oZZCo0opajJRDYHM1WBtRGNh9hSxxexQHSgYGR5U9GPhVCND
4FAr9ESSuR99tLaSu8aYSwhfzjEdMFYg/CFpJP2KM0I2fNktCdQas5qc5Iu2IyKLJrWPKtvfokwd
rl1UoRkHGhbUkvn+8sBY86dvl95e51ypC32C5dt8LRqk4enMYlWAiWuMsOMrYcwzJS9wHdDfL8bK
Xvce7D3MHvhmF3AzWeHRvg3acO85ePWG4CVRifn6AKP9i+ctPCa3blLvSP7w9r620N9NdL3dtPjt
E/S2DyJ9bBImvuWiam60a5100L1MpQMAf4H02wTPbFSnnZ2Lqrxw/LUCNwxq1M+uVY31Z1IW5AiU
3kOk842fj8Y9KNkhi9Yp35Pu1wgu+TUJBVSiGHgdcEW4TA5nd2wD/qquHH+TmVH4nJQ0QtTyKy3q
3L0MkPXZWtxt4gtLle7dJT7GrxnSjF5a3fsSmCvQkTs7WEVbsU6fiOr8Ca3vTu6zd9LU5ovo7EG4
DKTZbBzMK3cy2//IPlJsvuK1S8qae0GI18dXeek87tAXxeca028fGZSTRUGizNhy7jLy+wP7NoXG
7UEp9B37ZDGPQLZp9NfHi/6IzotsgYBvASdGXWNAWCImu05pVi+JueFA0neUwXGJ2/iZNVYz60m2
demgYAqMc18UGeQCBj5dy0zXb7ubFIl/pfm8pHbjJANeeX8kH9OqWbsGjIjOi5t1Z7fdGrQa6pMB
QfhyAvVxp3r879asnJTHQMuvPZmhWnTu2Wize6K9+SSoPIcWXL7h5PmVarU5xlglcpeQBQLLg3Lb
jYZ50G1gH30rxmuSCe9csqFdHNe7uL3BOIpAn1WTxe9W086XGbXSngSWj54YiVMGp3+XFK7a0+od
/zEqdQSPH3shnTh23cvjozjF/dH7bfU8ymCb2IF648sfF1FMciauOU5xj4eBhaJu8lW3pFvaInwp
atJFI7oPq1lRzJLtlHMBp4KpZNBuYgOBrDTEyuLM8mxhNmJQ45uvmEGwm1lptWkris+KTvx5ltYp
MFGdzrhOj3MfAX3CNhWymmLZeekix3x35+k44oqUSw5CZvCnJUwIJqwIq0dAJqTCaWdKVCCVje5Z
ItxFgJ1OEH+XuHMjHyA6FgtgK5is3ehire+ipMLIyq6SjQQwJiZS6iT/9Y/naTv/grsf6d1ZEVlI
YSd5NNEQkWuFjcR1802ShAbbO8fuUGU/cGTfDcdAtsY9eF2ejUOeIIhmtjvlE4BR5Izd2HuvYgrf
IrjTN8E5ERend24xDzFkbjfDQKsEc+xIgTihfjIwd7gVlBiTjNMnVPwbrgTkG5UR0kvl2z0nz77a
jEyx1ttZMUqZysiDf+94mqURhRApjCb7RJQX9S1pY/NrTEqWEIR661mn4CTc6G/b4AvmSB6fDRJZ
s8liQloKRJ6dBe9xShO1m5fcjDppqg0gtfAQYhZ558RDm3QkA3pVt06NvjWf9oZZz/us1W+DME+E
WfJ3Oyg3R20mu5zZ7ZVioD9kZneUYiClXsd/QKmt42j1SPqK0wTSuy7CKyKqaWubI+dg0lWf/yVf
KEnvNawnsoR5MJ0J9DoZ9oR3wDYqzezGmZXD9ZS8sJNAb41nhw0zKo///n4jKd9N96VjNMLZEoFW
lGQHD/7rJpWYZNEI8C4KybkszcvDSEgcYd3WE3rrcgdbod/WemIZ6Q0Udb08+PUcP2tgTRUeZG+O
rE/WDYYCszPt59D7M0jH+EZTHwjQ8npBZS5pGnMN2/ZrlDXBc6G8Q1omR9uBy4CZrEPejZ89St2t
k5UIjZjZ35jrPy07+FEmoLGIir47ho35PDY8jq/tny5ycZdzGT89Xu6gUeLwuN3xCjN0XFo5Hjt5
y3xoG9uMnZFGBPT7K7x0qEfbMPw2R6/xNKQbS4eCzEqgSE6O6nBFxwsIvTCC/b+9LUbA0qxxZT9R
XackQiA7F7YbbAvSpXaFh5OmZbBFbe13B4N/PiA7BlwCy2o9tKiai9nbRyW+yJVl5L+xPJOCFtGO
oBSfkdP2YUkvYRDzvkJV/FYBOT5O2u0vIHLBdZnmRmFuQpNfPZlNV77XVu+dHzvAv1zsxyKNDcs5
6bDdEUJs3x5BIVGPj20MbG/tdB45u118cHppbIxMqM2MLfoeCesPvx3aKq+DSZMH4EI8Jv5mnhrr
DbAD3eTeUc9F05wSbX34NEyfjQFRSGPpz1GnROHQWZDBxz9Isrucreasjq5aEtaOITfCA4w8waaz
swNuHDz1EhF7blRoKg0Gk5FvfIOw3m607x7YZL4KxNUf80QfG+tG3C9CKjCsy+rd2wg4ibz41jAp
kQsIf8bNykidozPuZ/IEHa/hJNdlzaXI5+lXaBirYbJz5MlfCRi0ez2g8RvGJLjEYkRdPSycsFhc
ioDEcddJUGTCg4JzC+0KjWMX8ovyb3YTMvgaxsncZbhHDk3KsDmhrHYGMT4/1k58QUwZ8hy0oGNg
5JkZxy6BcvWyJdtZLjd15m0f4VRjBhAqrb3dv2vNHnBdV677k3ylANOhA+2mkvhQJDPQ2ZswiBmR
Poy1/XPIdL6FeUGaXTWc8NRxyEhwcpmz455SB/1HOzn48Qw6S3mW/eaFdj5M16I867yzBVGnpedz
NGxvOJhmjZm+cMHal0yuMCfWdmw/1zUJGMLum2d1qM2y5+xfzVviaFEaDO7KmSU9BserMSKaxiFW
VMqNNpC2LLt0S3IFDD3ui9E11UY74EEC1a8RMYw3P+zOQu3L0ZZ3Mg7ydZdlIehqTkoVfpnHq/VY
CmmIml+la+ebaFkZYqvCguB7w4m4kj9ukFfbduFS0FdR6Ftn+1fiAGvVmwe7mLedq86OUtS8Y3qT
oQ15TOGffbxsBa6ybeAc3Gls76FJ9T0kzrbOhXUIHitVb8ldx8R619l4c8KFKavaAA6yl5AfEEYH
kxRGDuhfkyRYnMjWH4/fatletHetkiY8Hbl3RL/D1e5sQpa5a1vL6o/VUMy7fgp/JdJ9c4ZwePEV
t0EWp8x4ETtzGh/FHW/qAs3ob7aajnZb+3t39IqvSSByzOoCf6purW0ylO3TVCM4yszBuw0q/mHA
1Pwa4RKjZTD13uJiWOl+rHYA74HLLDfPSMmEMQAvad4l67TR5UvRLsGzqLRqT/TPQjEBtCr/JbQm
oJpLZ5jYrE0b1sllQN97g0b+ZZjRcGwBlNHkVubX0EI2Iaab8N15vBRkBdJB4+jtKDZtzWFxYweL
NScNx6fHS8OIEgUWweP9MoknBX44FBhZz0nBUShPXONQ2XmDnYEDV0QpcDa85pp20FNHIe41+Gsg
YPyx5DQutoYrZobNANdx7eVOd6wskKd9Dse+XGLDZ9y9+C6gZZYkk66KCoWLS0rwMbEhZai6xB27
LPedFXwCigxepceiYNfpMq+sor0vLBYWaDGnrkl9DBKdiwqvjRhnw+6dotoFsoJ0jGgEn7OuP6/C
sMsussKtZ1vVuzeJ8fOxAjC8as8jjt/t0HFnTG6rNqZCAC1tln+Rj2R9YsTB4+eXt5aAbI7UrF2l
7pGPO858AqTEmmyj2CPdZVRoK3xEChjUS9zHdV1dMpnNMDYmlKyJfmoXE1+NO21jhS0/IjKgNumO
hNMCP1La9OM1/ytZTP3iR9BPwy3K6mBdF151ALePQZptdRVhHX5xve4aIQhwxsa6uei/1jW+nh1/
onWgb72aOr1NA8raxyvep26DtR/ve5vo4oIWw9/NtcmpdNb+ld4mhj0TzWFIf2bb9n17bPrpN12b
ZN1Yqifv8Td0YLSMirQBD8RPHxrRNg7QXTGd7zBK1Vj5E8FuEZN5g7rzO8Fs5n4cM4Wnk3RpE0YX
QgMuKP0yd3H0YmI62zXKHp/+vVq1IqvrUQw43YBVBkgAQiHlch0UgGPPAYsvLPEDrf+RMwG0k9at
DzAUknMRuhyFlr3XZKHdCI7u28d+jH+KH4Kz0jwMyFm59agtPWTZ8pNQS/uYLsdx05OYXIWBcLT1
sViOZIJNXJqy9F6zzkN3NXn87RY66mXNA/jdm7dMxurad2jKI1gAj0iC2aW0ntsWsBVQkRWYHyYv
FAuu3dzpkEWbPsJUavAVW8fSKXjphdJlxpekDdJ7I/XBlcYzmNec6ZeCT5IhfsE1RFsVwG1rVO5r
HrUK01FP4mhaDetHwanS/B6mg7gkokOmhyDr+ChSG+EgXk2yVz3dH9d6HeLa1bqF+5OPd7qkwflR
ogKlRgrmEwVOFt6dO83a0CTuSbAAzK8Dgw1xcYo9Eo2YhrpbQ2JOiPDS3BudbuQYvDncRi+uyrwr
ZoCX3rSGo3KsC73adj0guDvNEODQLxriPHjJe5fU29absHjXg3sJbe9HE4xcEcsRyiEFNtSzdYbW
0J8Fed8Cx1ni0o0EMULlY6bwTtV4qkX45AFTIUN0MtfY+Xi3lHEBvZhdYfvRSED8j17Ow+xi4yHN
esu9IYZXqEQL40h4izsN3iUtu27zr0PAECwAg3bLpfWeTRVQRFWKW81899rHSxLxDy7Ghi0tMu7p
7GKmcOZ3W6FdR8EBYtcfEJt1ifw/jJ3XcuRImqVfpa2uFz0ODYx19UVoSRFBlXkDI5lMwKGFQz79
fIjs3ZmqGavZi6IlK5lkMCLg+MU538FG+hDWGPY9XAlhaqw6D8YCCq/g2KNQRU2ezq9srNEs8xuT
6/Cgit5bY5uxEGL16xFsh12n2kNqWLwsnuMv5WA3r7ejfVLqZciyPfFn+v2A0G+Z6bhKy6nYK9s2
L2ULZ8oh8xXsbGoeRKh9eoV4naSIPmyPlW/eAupBXfOENqBSyG8cWNj3oqqeaayGk5V11TYg3AGq
H2OiMQbioouu3xuNtRgbXNhjBrHzV4GrFfKbxjX6mlfetJBJ45yZgYIOHctvlUj7u6kmSjZpIuTz
5rNLVN1ZjVn0gFHRXRsps7F2csOH6pidbreP3oOU8+vwT5wp2Jrzas5TTXq+/alpcZl2ODJ3QdRZ
D1pdvLbCkG8NGlJ36O8TC/kmuc7wCwHm86A1fq63GovBZvIHv76n29/wFRubgnHW2soj/sIds6Fi
18LZOQ6RFh3pfgh4QOXS6fthquWFXiB+SSa61kq8uJmzk2DfTM9R08JguhqSBLUcE3049faIvGEI
B/Rr6qnxdEgtfXXFkMIeAa8pNIuwf2EEg8W57vdxAHDm9j4xQmzsalg5VZITppACAu8Ca5Ek4eet
lbJk/SHzb7efhHZJv+YWR2LfXqN4MnyOuCE+o7PeMlzSV1Jn8Z5oLBzyEDKYNQezMjYbzrcBAptd
IBy82RZZSTmsd9XPSmcVFxoqvhtleWt7aDw8HQKfO8B65Py7dkiX1mmidRt9mLrLr4M5cpaGibP4
9ubS4JOmKPb7Cgc/+l4z3OuK6gFRU/aEddqiwO3pRkd/MpaUJOE5b5/ZrS3CPqC3TfXvkQJ9bg/l
D2e+DBNETFuSCcgBg5J3hYFBViNBf1RYQLg6btlRtR9sXHlZZb+mYaC9jB6FRcSrifYg8e9dSlH4
cUb4OcUvBjE8PybFESJUkl+8MaEtnaJkdzscBYnfr6OZvzjFkD6WkaM9Ahx7bIq+eYsr1uxYwMKN
jtXiTXoDQjJNSHBSPX0jIrL5Ho4u+RwDwhpvDdr8oQBwMqLZ2N/aQGGQX5TmZn/WohGUk1+9eHhB
breZKYZ3bVktecRJQQzBr7gPzxKvFcC4LA7U2k8l+rExLTZ2w1KIBnJ9C71IVW0fiqG5GuHN/yB0
PF4Y7rqyOv7nhzIjsUCw6DqiBL1HlWIwp4iSE8ll+jZxcg7nEeAsENGVF7C4vN0Y65EkQ6rxepeZ
vrHM2OV9Ed8FsGyswY03pL+FEexEj7X6SRSWZLEc1dvY5yXDB9MfDDH3Vw2q2sKXbPSZcdE+WcXS
JQrZJflAuUfYYP7WVOrQRVKDREl4dk4NsZ5EztqqxJwgRZlsc4sZRFFQ/AfzWDXu7YLxVPuQki+5
7Xy+m4OKbmE4pXpgvFXci7rl4Q2h/J5PkMm0Dh0iQ2bOG1Nd4ro+1/003QPrBsyb4huXqKQObDOt
J+47wco3kRy3vs1chZLh1vo4k9qF1gSORYzNzoFmwkAEq0gROsOu6bF8lGmnju3kRavZzompdoA8
nZOXgC7uoy60dtk5jEl5ryXPbXrwb3leWDmB9sQuFKHSwmwDeTbstGlfFn356w6v5UhhldPgFDX0
r9ubqXEgwMUd158tuvox7+LPlBZ1ZTKE40AwX5MggmvEU8uddRWbInobgU1F5vjGebaL7Dpehomw
r2Y4PaVgCA6M7+orGtLgcHvzZQ5Yq6pMXxLDNqCro9XTNd/e1jEyK5TCrSF+OEm6gwmBoXE4z6PC
XxuJW5h3XITRvqktfRV0VMIymdSdGTePnlkkez3sXO7xXni2PPA3gG6JMp8d+R5efEwWgDfMZpHF
TXa2AiQ9kG/Osi/C/e1lqDUE3/agn9igsZf2TKqDmtB6WuWl1K1gK/osWN4i2kpJgcYI4Qk+lLvF
AREtHWXj9qJzdMkm3gl8IVFEVmczsaeShXgMndz5IZz6rjVBpSgGcCvqziWdmvFAGerui4IilzxV
MnMS7alkSb/IB8QVsFPPSek9VGbHiFEyArvNUmEcRvmD1QzResy7H0CsZoymIoYpwhGFjKpHbk00
W5Z2j31B1w78L0FmJoznIA3iDb8kaSTz9/DEsjeDdRN05jM9yI8kY4qMBH4Ct0FjLghF3I5+G55u
/dyvyUL1vSDR7VJbZAXNNnYtM463oatJATwPP93enr0++U8Gmy0qdNM/jz35Abc32a0qup2OmhWC
NzPQbt3+X+JWTFxS53Gq3Ndbsq6VhtXeS7BLggDe0Ay8sIz2eBJN944xHHiMGkr47VNDekTPZELM
TMRvCTzC15amFDfleEC6d8SAmz84JII86Nzsbz9v8kDyytiqVkEu+gdH2BJpEoEGgM3FomhJ4XHi
UV5kXj44RoSpMPN5tZpZlSualXCkWodjV2xRXxB6m2VvSOVxM43c529XtF3Z58okO0ybCL1unR9B
kD1ivm656VceM8Rj6XbmKyGvFyzAsG57t2NHAg4sThQ69jiv9vYYfySqIHkWnsydCtA4cffY4zsF
bSuYfhAvuApt9VMwkbt4uA0XTWLqJNQwibq9hLefZXdEFgR0F6fIFd3p9ifLwVX3a+LpoOfGLtPc
k4ONPstg/Fvl+hNsleBcUNpxLrFyuH2FjQQvSeFmeCGdvyRyEtEVTlGppq3WoUcHWi7vQi7cLQkA
KKbmA81Jk/cJHdYtTmoifqFqErL7kAi/ueiW5kwPekgjb3a3h5yxANr1zkFYctr8ujzDmYNfw18t
sy5Z3o53FE3lyRzD6vgrhhsJpnWSxVftRt43gYd4UyKUN4iUAS2UbPrYiA9dNlyzZnixKClvbUye
jtNdp6EsrzdhW9GDisE8RV0x0cbw58xgX5q8pmCZz4iCPnoTzemvMqX0yVg1fNk/5ILrxVH5W2Ig
ZXckfSOBo+n2Vr5i6vUpCdxuo9KrqRFOUc0Yr9sVl9MO44tnTD/Wjx0LgeNojZ8S0/YDNib3IUsn
uW8sHe5xMryXIj2DWmGvoBOnwVtVZ8LJBxsn+V3RDvS9/sLoHON58sTDr7u95RknE5ZMR7N71+RW
/ejwTlkaHlEat6G5laId77lRysw7thQ5TG5ge4R67tz/dZSn/ucwXuGw/7J1Wndh+nD35qDPz3eu
n7D5/Tf9/zgg+LxsmNU+PZVqN68mCCb8+a9n08n3mIPG7yHEB6uLR+aockm7Vn5zlNgwzhL7aeIQ
nt94wB1ST5yGTvVkq83LiL9+qLbBQ/ljJq9pERnrmY5l4zCwzT8+1ER65ZCknrVipuCdgmKqLjxv
VwKyJJuZpWNZyM9Hbqolzf1z4Y4GiUJziCoDwfeo8VlKzv/QayHy1mBLUHuF0G28gmXrNDIlzNBn
6J5rINjpXnBweCfHEt7JAH3Ie9rjwjTQ80mpDPjy4EZvI4w6Dt5Yovub28YqDOOHIIgvQVg1u0za
3olSnXxC6ji0MNozZFf6PvoLOn6ypYJP11Qwll2jOQap/uVx59xNI8RNo+3KtSO97IT33Nr/9VOp
/09PpaX7pusLyzL/W+Y7g/O4stvKwaemxZfBcLedSOQ2nFi4i8yqD56HrGGc7G45CtfflYZ4c3Cv
HnyTfvSvH4z554xt4ZiWaxrCNhzm1uL2YP/LWxDB3hS2wFVXll79bIbKPNDNpYAIKU5b3Tn18az6
0Njimb3dwc6W1Zrt5ltWZVfHDqw7A8OGLixxhJu/IraE49YBkj3EyYs2AZNGiqEfYeZhTIFGb2ud
gBRNU9Qk0H2kFp9kYBX724jFjg37f0nL1ees6D+/b8k3tnUHzbMNhOeP71t7HFkJCDKZfkks+lbe
5VkJskkzKIplsdJtw9yDhCIL2M0vQiDzcZ348fY0/9vn8O/hFySqdAyLvPnnP/j8sygh8EDB/NOn
/9ytL+t/zP/i/33FH7/+n9uv4u49+2r+8ovO183Tn7/gD9+UH/uvh7V6V+9/+GSdKwi0j+1XPV6+
mjZVtwfALzB/5f/vX/7t6/Zdnsby6/ffPouWfp7vFsoi/+1ff7X/weE1v9H+7b9+/3/95fwb/v4b
N49wnBr1/t//0dd7o37/zRN/NzxT9wQHJDgNhIO//a3/mv/G8f9uuIQ4eb7t2owQTF7xvKhV9Ptv
lvl3wyQo3jc8zzSFcDlvm6Kd/8r0/667Bp2crvPBM4T52/99cH949f7z1fxb3mYP4GwUR7GtG3+6
iE1f1w3LQZEDcIxD0fhTRnkx6QFveDvaxdZnPaCvnj1b3KIsGE1lBzeTP5APtGyczGN9Q0Tj0CMt
Qs/4gCfkErH9WSHzJS7Jkv1V6i7qtxx1mh+AhK1jU81y3H7XuGQMetqIIHPwv0LWlj335wOasqjS
g4VBGtQm9e8LIpzB2jdn9i19HXu7ZFQfuWcTppZOUEFq78gh2+GiPTc+XufawVY6xd2jU8P4BBG1
YNC7HyvzmVRITmTOV1iJn+RZ5FCs+TVwmwX6Y9Ei1i+DgX1XUd/jenxkxvGhWpJDyZpbC00Sw0kp
vFalAF8TpWvybsASCxZcldW9ZTXsZSfkHGgadIv0E2hc0Ejb+ilCf78ZRU78Vek9oQXVj0nGqDhu
3vSR/jC2M3lt2qk+Kmc41lYEx8x7qi3wY5OtWAUVChxjiB4mdXlilOcgxPJfsNOFWyWYQ+r2AcHl
SwL7YOUO2Wclid6M6uJ7xaOHS0GqcoltGaTiKoM9sh0zdvyd/qWbbrBPKW9TSImaN0DbaWLoWw0Y
uDSPxqUAS72uMfllRhWf0uIZE07DuhAlWRmrN9mBmtMn1KlOiHV/Arvd9wwDWCQtfNWM8P4iZ9NP
H/CCipMamJK1dkIULf5lrQRLS8h9GOdU9jYxxseywcZaap62s5jygAVpuy0jCXb6FtpIAlCMMMkW
pjeApQ6rVcv7yCgnyAo9PhCVfCAOZIhZEYlcd+DbNJdVO2DiH9Mw4FsHU5zGjrbnsUaYEYKnrqm0
R0gnaweDxTIsHRLYtI6gDabrtlPEbIsQ8tLDBcQ24I2zdZucEGtGF5vlgYsUrBDc9Y2BChSgiPZz
SIGsjS7Wrz4oMRwzCwyQTIHJKk8CZgqzSsG+tdOXZDxpAyLxUfHkVQ5gsJbvjSNuZ3PM4WItXhwL
Q9FUBM9DFX36nWLHJdxo6QP+bPMgOUSoHE9pzPzAvTFVq+7gJsG2RDYLAV17S6UjN/nUmuvSt0jl
rfk1hGY9miCiyLjq3gAQT1sUWDA0ATdvnU5cI0M+67UaHxBWLKwSb7+pzXmauYsu3kmomV3YoAlv
eyMNztRtDFW8KDpmF1O755JoUTtIbz0bKiM7P5S9ErsM4SnLZX/6xhRc3yNImEXB+altY7XpXjNO
tbUGXGFp+ESMK6KsAUtKlL6FPAzcQkep8CFscFfbew7sCF/ZlVEqOCu8KSyHpnyh9wYs5UTc974O
kSMKPoPaEjuTKGbZB2rXOIxT4qnstyhdgZU+GJ5jHmIxggdr8mvk0KMEHS2zGoeVaM3PMbC+ZA9I
KCaKlncytZXhF+e+Yohi6LI4WFj3sQFIYl0DdUxcD0xiFF5I2mzDWN8WhYdRYUqJPZstacM4LXUE
9niNtQ+dXKLIxf6LADLAGBsVm8yGoYo8dlxlMon3rq6jnzW0RdkHSJ3ihlCQetjBgHxVOkkILpg5
1MneLqL/Z7tSPtbQbeEk1sAvB8ZbNGXIdwCAOhJuZkYGDoaXFftvOtj6in5h5Xdxv2w1MjI7aMVO
MRMerOyziIurZAIsegYIZhgdJzHSe7iBxx6VQTRHbMxG8Vy33UuWqJeKhefGFkwgRfiBR6FfBKNM
SE1zjg2q8SokQAYkx6M03IA5dPtIfO59OANjApFtawU2ssWlv4hK62JV5EM6OFU23hiiVUP14IL3
1GqvuNfAKMHDcAXhfFWIYLF1EdFXmbHTbOg2bVEysrD59XCqhE4Mcn3AoDkyhpZxZJ5zN9n7bYXo
kVO7zvp816viM1PBSVQwDN1535lp0IKa8qffG9d6JNJT70pkO6iEV1kPzVslyXpoNWjK9NYlgZlS
pne6xjNtG7SzCPhfDEbBqyaEAeEXdgvfHTtErPlQ6oJhpYyUXBd8E+XkH4NcfaoM5fQQ94+8q74G
Pad57QEQcZRRN6gVaX0lKSHVt7B68CrzSZjlTyNB8oGMbtm2Fq9p6iFS3GYW/gHfNXKwL6Q4Iquz
F2zYsb+BKgGDRNNi7+ijkU8qIAY887QIRb/Uy5DIZYjyAIFJtdR7QFxkZGgRi3SbRGNbFXvDTvwT
h/KrN9lXlp05S9zhU1Le2wKDYzue/JGupg+hqUZ2/Tq1RXsIS0tfFCXiIsd919Dme/FwsY1uekS/
+YjcW/BkkKnC4m3jFTJZeplWEDMelTs9RItjmO702JYzBvjYxXa67zTib5TK9x43dBferRd6m8qf
MAXprVoG2HCWZgqqson1epv3LGk51WPm68mH2+G+KH33Hl3F7KNHXlmJ8pNUQ1onh8z4Ua26aTJX
mMzbJ7JT/IPd9GsCYx5zv9UO/iA/xrrYJC2K7ZH5aQJiO2qHbiMa0Z40dksQW0Ce4OLdz0/i0ObP
DbrU3i+rjd5UR5cYAFO3JDE9YHR8AHRAIYharJaCSekyQqw6u7k5XCUKsEb7UXueWmapeklk/MHc
vthmUf990qqHAun+ahyAifaBmOHDJCwQjthmWnACMvCqYTM1mlHbORNojpRDfuUPTIDHnkSKMH0c
UYXvPe5sJJt1q6CtvzOg+JlAV1wZVoRvKXM6MolxjYnOBqvSr2Vhhg/Uiz9C1A9cEtzeBoc01KY/
iUa1m6yu7E02qgS9foYwz3E1dM7ONabJE2E3HhBku8BBjKG+Wl5S7mD2eQinWKjrAcl1HXlENWwJ
fciPRJZ+R0lDnINOul1JcbWpsF9ADeXOVTr1a2tP73XA9ST96ZQlPVlXQ+JvsDTPkYpkILnFsZpz
YfoBUEg8Bs96B+I2pnw4TSNa6LHvv+jCYyq3CKBp5jqHFNbuji5plzpxt00qgaiMC6xLYMsWDcIQ
9EPecsJpCHbd3pOUYZwr3ThMXfxq9124hVkjHwwUne6A0aC2kpehI6ZYldZrHmo/xq6r1+gmCeCi
ZmTOz/6zkK9xG4BxYIO5Kfv3OkFJ3zCMHxJHh6lrXAnFfR0iccerHy89p/30MXShw/FBFuQzBh7/
guYwc4szHI0eIcPMNcZlweQ+mmr2dolebgnmYT1AOkutJxeOhavpMf53kmdQHGuKyzfYXt+pULnz
6AOWZumDZQ6/cs0rjq5/TgwDV4tZ3BUzxaGuw61QuAFHc8zX3eAExw59nSSPrJfNvchJv55lUMPA
qdW7UMiV661FF7Ii13LAaGp6CgXTRKUSbZW3wl01kU66Fdcu+0YUTb75nPi2hf9KnlKv2uQ2gP9Y
rxxYic/uIOSRWhLYDX5WrRVqy7qbQqkyLrWhrF1c5bwbbZFQqhFKYhCijYiwXyov+4AMXx+muPkg
6iXekJmDL6v/Id0qOdt6lTzBba4QkpwbkhmsiZKmVugxKcqX8HoefBaGq8CozQucNYbG6C77TWK1
H8qkm6CtIOc9sk+VfwUdaj9MI2MPGqgN3BnzJEo9g1HcXVGNcwDbbrTpMnnQxrjfO2gKjDN7xGJZ
hCVGYV0+TBX4TPVkmo2xLQNox1jNxC7QKHV9zx83Nb77DXniqHhAkAY1rRPziYWnKaQ4yjoaaH4J
6ckaRKXmwe5fExtmWBe5xbohmdtV1HVmNvaniv+kHYQrCzeTmXMt5rqLU0ri/HcggkfkbMPo8TZM
8vV17jQzbC7kUieV09QyQriPldlQ3ybts22RZhSO5GnWgf4au8NARDcPrSsCbUsIenlme0t2CwGN
sUoPedULdAFusnELcSmo4FejEMAKDetHkZv+k9syNGJOjJ3jmrvcEQBDPnp1i4TKjqJ13RmPHcun
BWmsMznmHDuNwzS0vDNYXPoBUrrUwF/udBY28ajbYVG2WGW3x74btb1m63dOoX/XyUhc1FUrGPDC
qCQYG1F8eehNjiuEMSW1qD2szFqar6T+UnJ4eYLau3oUjZ9dLarrlaizPZUIBSgRBch/BrWEKx7e
CysI75XlPVep/9EElVjlRjw9tKUghz6Ex8kqvHKzzVhTpUg/NvFW4hzT+n5BTf0J+/CeVK6TSPMS
BQhBvV5ctsvQjHCDNvWHsomgp4JlbTam31RAwd/SLxGpF4wQhRi0mvK7j1IIT9bWtuyMszAiLqDz
ruDKx3McUc6lMMlTSVMY0yGvWLKnq4pFylrDBrF0u9zcygQoXRQSrGpX4lWJvAU1AYs3Z9NZ2B4l
KFXi0kfni8N0xAE9Lxx9/IH57NMqjZmHxcpvAhy5tcLpWVd4w8qwO/Q9nG2lxCnTGdkTRVQA1Aqc
VdTBq6IieYwdqCNAJodlR267mScU9VkMOxsQFuFj2bOUBOdgD/7qgsZY6lMGeG8m23SepCZ1SWjX
kFv5VPuzZJVSuyC31U7BRjSdKFgVl/el2+8TqOqWXbiHMuLQkDZuMs0vTp1BsmPigcEUMzp8yPN0
0wVxQl/sIa6tw3V0i/XKTWsVNnWzCknFWigzf3S82NroYWguIwudXBAEtIgNjgcRDBcy4oxtMPtq
AqGeSyFeauVZeNOIZM0q1JRR+4RF5bX2c1ouxNikFEmoddBrmwGD18T+aqA7N6p8QH3KM6M1WbsJ
zOYA6IrXBE9SmYTewZwVWx1aVgw5T21TgQNJGUQUCTT3gNSnpcg93NYUD2zZiZf2KEemjgFOSqw1
Jjm/bLY1XR3DXM62mC6JDk5QHvr0NGF2LgWYfts6Dn14VXp6XwKY2BVCpyazkVUUgC8zvMEXJTUm
44iVAd5TFGMUuyvFQFI3dhMS1sslfLtj7xpne2jdO8kfqvKF8fUsMu/NJQEj5FB5M+MOIcayXTeV
i1o4B3w+6Dh2p8TeJE0A3oRp0WpStIcs4Vd6RyFi+pD/VBYtMaYZhxDCEJ2JStcpkeXrMSyLF4Q3
n63RZPceaPVW176D142BtAX2fGPieZf1HCdGKtzYhgKq+vPoKu9uvogG40ehyIxrC0nuZTdaOBUc
aJvkh+lWthpgnZIgTA/bWR6pP9N6hA6HwXVg2RaCyhutEPAAI4cUrzqlHBwPA1PVTKFJHHtXEM6y
BGAPSCuf3k22ousKVfGpbcyXIc++DS0FGuMCan2Q34uhttC5kVNtJs5TOwsUe1KFY02/so3zD+lY
rwc3FismyFwldVRg1lP12kpQVrtIiNc2C+QVN8L9mJvx3QRKM6IOvouneAc/3901Y/BhgV8CvqgW
BgEei4EAMmpbQirst0kUYk9q0bGoCrITR8M/tJUK16lL4ZnENZrSCWiiFzYJ+ivrMhBMUFSfYyrD
fZnlCPGAlbA1bo37yLGNe4LHrrkkfBge6LtEjuEZ8XVqHS4kLqClSwxxNUsQEjK2lgMUdWiaG2Xz
GzHSWepDERz6BnFYXV6jOowXJUACFpAUi6VMqg3wSvT57bm0TAwyXlGSX43OGowjv7Y+putAw4zv
3lWKUySZooCoCR8m/M4fa4oCnehLyywvXs04aDCPZuB8hCI1duwR67Msql2RWPVZR3edSNqgztHD
JWJ1gJ+GYx7jeviaQJgalBRs5gERVPnX0KjiABeVgVWGk4WWkEFBPxy6gMbd7Uh9tBIaM9xBAsVk
2mxSfPBV9wHVGdBT1FGmOFS/WIYI/zJN3r9x/dZm+GD63vTWKpD0PDcyYTmsWTY5ZyY/eGT4FSon
bFY1UaxdyhZZJDaMv0A7TmSUrNHZ0J+XxHSo7TiYkJNz9lZu+FkZFVMd9p9tFO+gB+5qt6RPcpdY
OHgh65WG5hP4jY4QLj5Sixu8R/vvuDGPPkYuy4kObsmchuC0BwrcpaI74Xa3qIECLeoBGKXXniC6
LfvyplQdD3na0Vv5l4rElJ2hey/c+T99i0QiuxTupuT4JsDC0/aOJDfGh34cg7JmfJcDq5COtUVt
y3AsxTHqQwHSm8g4SlPPF1WBBExa5SESqC3lxMpPO3aY/Hd0lizm42DYuGTFrBgwLDRX4vjx2P5n
8XixueI1RmFLJ07vWovrz4cDIYtJLocurOj26l0bVIhrHL6dCShrYSTjM+1huvWYJ0EpJC7bYSBh
wWhZxMyNXj1DHr2EzwjyahaIAeE6BSMVG3HMrPgj4kmCdKUs/1lGPYwepX2ZfdaeYo+U2Th8N0JO
Q01yLwGd/MBm1ttqORJvz+m35eiRVCum4JDUHUP7zlxWIXkm6VA7G6doMUMQxrMI06rbVI6fnW27
jBmFl98ABfd3fQa1KVDMPrzIhmw/0cumDvUPu4xjrQcZpN3oXGRReo9n7zXIuOkRj24ju9jkVU18
NQx+GaMoyjP5XDQ6fIq5Ua8k50kQhociY2RWRt/apOEH1eFbZmXXGo5ErpfcjUeyybs4uuYU6nge
oPnNia4Rz7ZoAy7wAJZDZz0FU2fsRT8e9HK4ViK2V6jqugW7QehORG2StlYCwyQMkV8Bk4Vi2ZBq
sbPJUYYAPdICDHBs0NyJbFVuKxcVkouWKuNZWh1BbWN4EoQQb1RPOaIVPwwX9kmaEqCkiu4S6Mhm
4T6uuLGcs6h9tlw5nvtGtoc2d/aemdwpAzFl6GvhniC8y+TF5oON61+w9l1NXZMeAzcCOmF3i9Dv
acvTdu2mZb62awd2ClvFDOTMIfUhmShiugbCXB/TsrvX2K2vICM+t716VIGb71zXukuHTN+gNe1o
PPd2XzAdwSbWFxNJgEWyTa3hW10pY4NubViBS2eyVAUvhZm/5vYTTnugjFP5Ek0jh6NpfWuiJ+y5
xJqEP5qW2VzTD85a75sDKVI+AGf10vVkAtW5Ai48c7IyETwH5tWpOGvU0EZrHdxCHU0b8lNx77l2
d9BK7R3aZrDwU/bS8YgDgxPfARboRiertSGAlwaJvXJ61DX9GMmw+F76xUvsMZkbqXtpE8i4YqeG
RC5K1i07+sXsAj1kOSNxXCXQb2c5saEZ4zbRXtKJ4BfDH2EvMKeB5+rdZ631xU3eO9ousR0Jn2H1
KN5x7dA25FjJJAgEXdrFGlZgtels5CLN1Nyz0PgGlGTJ/8hZs+jpUfhQeuyGxJ56Rr1y0sSPeFZe
1cQVUJL1NTOilXwKJNX0ACTMYs3Gmiy6DrFsd2WAb2P0yFdipDGkRLWGBN13naMtJbW8jM3XtiZ4
Y3J5hgU5N2oe7vZ9Vh8qF/1NAjUboT56MqsenmMFSEf0e21gEqgISTCVl540wA6Bj/wU44WPjhCl
CixhpixQchwrvDcnbToop8ruhyHYQMqYrxLgcGGFHt0szG8lwAZINVe6vmenxm5WEGdqcPAYKaK+
xBoXVReE4KgsRXVNjzw1YMpjGeOmlcWwL4V20amOQERPi17aWxi8+aKxGI+YqM0XYpal1ijqQ8u6
r3g4q7jjGIC4NA0c7UFCZFOCfIYrf3bVdOLJY6i0tLqQhePY/tTsSbKki7+GtNf3bhcfnTbI0V8i
WTZdahgpRb+uVU/Q1WSA09Iegsr7iBuDyO4xe8dQjBlr4t+HQ76SI8GG44MPK2NhMoTlPtwIGlqq
GE/cp1hgHc//DrwuW5pN94Yx19k2RhSzw9GSfaGxA3Kz/F6HinkAFLZIIaINTQCzacz69cCqnvmG
eUbFMCK2RwoZERO4MNI04r3uQ+dzejgXCVPPnDgp7rENkthZx9dV1aOeOIzwkCpGE4Atp073UWNG
qOz6S0MybxxG38uMnrcyrAuXUQ4Vg5hklQEjUAMrnaFeZJpO59VT9cVhxU0KL93CsAOG2ZG7ygf/
6uiO3LFDZCfU6VihtUudJaC6G7JCe9qhFum435rEugIch5GOfKmWe7j2ahWkRr6M+k/fzOM7Jy7e
mV+m+4IN9gKkp3nqZkiPQwa1P3KJB6mtrYNo7Bf0pR28lIRBUyw+Ufye2yEmOr4uL0aTH42qYzLk
F3T3fgYkNLySidHwJiR5DhhyvAitlDwP33vih1wqfFTLgDlZNX9QXIFbyyUm4lPSpwF9Y3GsecDQ
ZgJPTTDdlCnKGj3EX1ciViRCp183PhgICo4foZj9plm9AwztsTJxlw7Pz8q2PAcdJXuu1iEgnDhw
Io9J3CzEQIccc7ClHW1oY1n9purluFDaG8YPnQffk19l01DldM1II5n2Elxu3sHYuoOoGB20IQK+
HEHt0KLJIaQMo0pIctOG9dmX1/XtHXJAq2+PaQlBqQnDz4bQ+M6ljgJk5RPw11GHu1a99kL7KWxg
HGD7eswLglNiNnFOFmBR5RRGuNyy4G6dDbNlJgfkm0mTkFUwh9PKZUx1ULq8c2tnXCeNrzYMK39M
oCarutqSnQs/syASfqhTcTTGVhyhjE7Hvq2iTRjiKZW6g5ixMe+zUfeBQQjI43ZK0IHF4J5YRnbB
kNJI0PD2iiQlym1twRG6GTqiN+t+JNdD4b+Oy00wCevA4Pc+IqdhG5VjRwTFwY0qb21lfbJMCKlC
0VKuG3aNeIG9XdH1DJWkzVyIRjANG3szJdGlCEglLdp5BtK7MRgx/xJp8lj69X9wdB7LlSJREP0i
Iig82+e9vN0QahkovCso+Po5zGZiYqJHLelBmbyZJ5+IgLpQ/uOHzEzkpqPuLTd+fb8ydo4TrYop
QnlCBsF4Sq+jrZlFh+MXu3q/bwrv1vVBwgl5OTBUROujz45o6XpUVXtgBb6lCYk9rA721h6/4Syn
t3685FlEK4LRfZTGrfaidx94y7bMpvhml39S5yAE8/qcV/6zORfD1lXOpg28AZc+EuR1Ynw0pDPS
dCgOurGpQ5jMcMPiF6382PinTfUy1Qw/gaICEXSijQTBzYtS9eCcy2BrwPf0CA+sNdiiTYLeYC68
OGUPd5buxr3VmuA2DdZZhZR5mCgT5UoBFFXXTz231jNO2g6N5sb3RDRoQMUj34KRA+cqrOeHUlh4
xznlAI4ZyN1WB8/oq2eJjjza42NUhnrnkU93aYK/TuawBiHYw6MqvNkiFUqcFuNvtkoz6hG6DAx2
XU4PHQmafjmdNnPbkxByqM/z1QMhRosBUjZsmro4zDN0flkUzsozOOBavVEfaTSlAk1zuqwsdrWm
bORBNGYPvJYZttehnTDcT4XzryEd+oxDYiTeVn+NxA12NScxS/jvIPTGTV3J+xxSIYNkPRLiBPAm
uWRQfeUTLowJJ7VkdTcR0tXesPP3gJEoU7fiYeq69lC5dOAWjtWzboCeiwFanSlJHk6x9TbNlPVo
0ziLUUKgdsS5nMrkCt5tZwx0VRTKusUYdZn9oReLd4ojrPsORvShpYxnpVDkd34uvrB2Ai3R/YkQ
C5cKJ4+2VC1qrn4UcgyoXS4FDJ6JGpkQfWcccuGj0uflASsTJjggWU2CSQNO8yWYQx7O4XJ3NBqL
DSeilpAJNkfbBT02OCfX194G7Ntr0Lr+g0qwxPO7Myjuo3xVvcPLa/SEbj/5zX1i5TT6SgXwBMLS
UAkOOQjpPjRmgcXfomBpXQ35ZZDyYZqbJ8x+B6QcgG2x99DHnrMFQHZuMKrwRnIecCyqFA03f4h4
JlZTMmGmMH+YzcCeQnYByJzQRs8+nhvDm9s6vAl+8Ygveq1FmK5TchZMbv1PmKp8xQp4SRDbe7RN
G7WdHjZX8acsm/8OvfbLhuoX181HaLB3OWBmV27s/9VcdJMw3vom4e8FyyNmB3q5LOFXjs99xgg1
Au7IeL+EB5hjqh/ZtcoRThJx62LfADVMBYw2sF1jPYLgcNMz1tEGvJJhoDhPm4CTD//nA3r0IcaA
uLdHkkN+blziElRwLMHGhUTIrIH2kDir1n3XPISiOoiWg6FCvGGazundJl9XJTQR+2lbL5bFF1zF
cBV9Fn0oSibk/plOxfgur6I7qts4bldy37GdzAVcJqrp1p25JEPSBq3t4i/d2lGaZ3iTyq/Rcn7h
tMK/BAVb2cYWzaY9hxJSclf0FL2E9ndBVfKqzQIUXKI3tfM7ZH9l6j02crwbU9LIxDd4+evsJ8ks
PEaa8dGILhC7JugeaWSHtGMljQNq0UQu/C0cvsx3vXVruzyXhjpNaU0RV4Nq6Jb2NUmS+/u4aGHS
Dxq8rUMf3rkaqXTN2M130kJyDRiOre3JY7Sc3pTkYEpwOceQBaXFPUCr8LYzT27v0ZbGeQt5bS0r
hyjWML4l06c9E8sa2vC7q+448H4VbnvwOmfCDU6NYUfP0a1OMucYQBOVVfcvw3W2Ja3xCVToVBnO
dCxQMdK5R5tqN6Of9cco41xvqvFWpcG/mEq1h2Z0HlMnAC8UqPKau8Ww1/38r+f8tukDVqomPU1c
Ni+h7DkSjOlj0xkPnCGBcprqmwzjagIQdPNFHt87Cj5cAhHKCb1sG06jw1WPnkpQmh/jGLenXNaw
+AbVk1OP2RZGRAqDYcjKUtaXk8Q/SaQMbr1GsUZPK4hACkldBo1o4UgRSzk75j3WxZtZJOE59kQP
Eh7UUEEuZs1k0ZtncpXeZB/iYd4GSbDXTTasycwlR94kdZ95yIqz/xrN2nhD0knXI9R+CkPyF3y/
PXfMiXkTUVq4LMNeNfkFcMGqthkOgeRdT2k0nromNLC7E35x+xNNOKekgJlJv5m8UT20FXkfXAza
7jEC9jVgTlKecMMpoeVn5NRGJlpibryb/Qjehkug3wBkxkvLV6xqZ+caN6PzrB1wtTc19LDNZCm3
fiJaBHOfmqXG9rZRk81wlUD51LT/ULiu+bg5L5kZSDEoTKWd4wWv2pVHopNON2xSg1MfkM7dpxSE
JwQe/YxP/dmZIyY6g0/X8MToKFfLrD+BuYv50N+adGwiq3LcVX4EOvJLd419S4AOJ2P44aqlJcnC
KDR6+j1uCpuXOYu3bgFG34LZxMzx2WVRxgxNbr+mqu5oJMkG9tuB1wMfRxmfgyYY98qetqJCKEv0
fHJmCw5pKoM1hiAo4JR6NAb3JqKWR0kxwaEKnPAUow7slO3+wR+n8s6kMiKW1GgCjtprSug1TrAq
bfTF6fVwZ/f9RHURcLdp5ol1Q95plbdn0K0GOUL2etnQzCS1HdKhNNhn/kZiqo26dMCIjahlrMnL
SHddcxJ+fp0wgLCkIRGkHqy4YqAuQfv9Dm7ud8HsprGsm8zNdiNmbXJy737y2QoP9lBMl5Y6Dwlg
PYRkjlplDbRh93eZEVsP+Uh9Fd9Z0digNgM2jm7Ef1Qk+HjwGWaaFu+AOOlapPaIh8Ciw8FDZu6C
8mQyLB/bYqIuAX+5QjM759D3qJHunskU8UkxN6SVoOTOGib9bmzZ4Cpao7AUcoV18s49LPgnLA0X
EKjmWo4xTr/JxBfIl05SutXAqdBEg9mHByzz9zJmKtpL6mfMqBgP0ezq+zZgeJguuU3ZZUwok7ci
Bq6qtXGD5LEtDFXfj7rXnMPijKTO9GREId52Hy3dJ+AEeZlfy9h6h9a9K/u03gZj+JvFOTgTsNbw
9vUj3z6l8BhzTCend4CumzAQxsa2LQurQLh1R1Zy5oXdKshHdNq41qc+57BnNsSIm9bjveD0luIV
oRX67f8eOrN3Wf2q7MWJD5LE9rmL+hLrhoOUNsXzmiAmYzDXOTaaj161cUInkL8P4XC82EAyV3UG
YpNXOjO0cyiGg2Ua03a0+CJJRkdu1gZqE7fdD/zw4lS0Kbduf6D+2cri/WhRLlqsQfTjCR00qzib
U6bPiUG7W0FGeG0ze+edhEbL3N/ekkLG8RZLpO2jUeF8drx5XHu4g7ji+KgJC4XEVOpiW8+yWITn
WZ7TDHtqYdvJxeMazGpRUDuWfrcW6VYL/+F6DLgaRAUgt5CbVtUQVpY0TCW0RYScu08qh9ZEV+O6
0VGxY35+ZzjWsCcY5cJs3SOHHiYXDTNO4dsZJahyPrtqi5WtJUaoxNnN5+GU8WwI17Nfo15/OT0A
xzZUpyFWzZnJkHkiTDK40wsRdi65/ULoKiVVcPVrreCDmHYFl24m8Z5l49Eeuon2gZc4ifcKePeT
ibt3Zux+8HwsP6SUiWUc2oHbg6+ndi/A/6B7Z7iDKZhW47Bpuypk2v6StHROdS3mzXA2xo2VBcF6
ajDjWR2eCGuomKVUYPHy9LNoi5fYqb0TG7R3+p8MjVn4FSR/tyWXeg17snxm26V3MY0xJclWDl9i
jYhpbRrP+JrG6KHxemujS4i+dsuXNzE6pjZyX0Al/TZLRXSOI/9i6+6Ha8BR06pAyXWGuGFxxgri
8NceuP2XA51zSLsMBXcDI2Yt2YnAJUwMRoAjcOcKZyzWTZIwH2V+pe16ebAUo5WZgzb8JTIl6sAV
L+IEx2AcxfSie8KruaB5c9vz6BwB5uF7Ur7A4GJvI61OeZLGV504VPUw/mdqiY2e33vpMdtsYWJt
AunWCFAYqcdeAYKO1LnoypvfkxfzunZhjtzTMvYqmnPmOg7qqrt2ewvkkA3kNSDMljsphSkp+o0/
l6+Tyj4c7Ux73o3xnNMxu8H2jeA/excZikfmDPZxTIyLbzIHy6P4I5RD/IkNI/YmuBsyJ9YLHmhy
P7DWqWMyPplyNlZ2h6sXs5O78CVRFNVP1pe0nSVw6kGbmKvQcTQZed6NAD70JSckiipYvVaDYx+x
Lait5H54ojNw5KCXYqJArWVN5d4UvrYzZ95gbBV118VHrA0ueADuspGFnV70CZNA+myJfrGvL8Yf
2kwDDvuBmx98uUyb05rzoHzhztNjjQTm7kMEMPCoey8DJYIb3SLiTGW5D2rPuSUDPISYYVQzxP/8
EQASJ7bygC2EeV/uttu87fP9bFob8mXZZ4SdHrtp/xPkqBI1k/Ha89qTTi1ccsD3CJpF78NUnzI3
4eGrUFw9ZZc7qpZKKn2GoH5tJpbC1H/wS60Oo6kFoN6RQl2f/Zfkubk4qsQO+z8bGIjmuTsTY4Hw
a+ADFlOSg42SVzvHDozLh3zeEwNFfJUpfpdhUhvezGpTpW664gSERxB9X1sZqp7/7SHtnYsYOSCO
Wwx7wT4XeXIwS3y6TbSjaQfwrs9NKq5PJavayjSxpi8mNDrqn2mB/vZDasBNNbAH9mAwMj+e2Ai5
d8ppvnoLFsIMB/ohQFivK4ukbJDAz1FxLveUEDHkj/ItvLrvoabDrgb6PAywYOMwYcYSc1ImsHer
EDEf4yY4NLgKhw5LhnhwWpEevBBPiiGcHw0+Ys6XM7dB2GQKwag16juyBT2PfYMoCIsF6ytTJ1v0
UElpQoLo43265F9BjpDQS5EIYW7PfA5+wBOBgzGvn2Z8RSeroIpe5rs4wCJpu3Zyxye5s0iqmNbc
/LMchkvp+KIcz9x3TvzRCNPdDIRm3HB6cSzx46aZt69px6LeRPg71C0y89kXDXjEP8zhQQ4CbcgB
vVeGQF51bt3MMiIA7fb46jD4gQtoiv2XGMzjGFxFYdoHYMXG2K45LX0Tt+5JEHJflDK9NlrAB7LC
hkMBiW0RFOcWM0nUzCh/7TnqxZ9hoAQOywzGq08VF1I7GTDLa7vcRrXzw63I3InUI/ITdfjmY+Yf
Y5OeKfaZ6Uf909AfeEszvUWcqtd5y/msQ3OHA5wTaVffSwCDySxW6iTmWO2lh/AjBj10mOw2WXcH
A8uxFQpcCPxzg6n0ucpqaxViD9K08yX95JwHm0fKcur7IcnsU10pAViwjlamX706KvbP0EfaNXFM
RAU6mum1Akcm8vJWiATrKv9iWQO6JPbT0BXyLuo4t8h+sbwLY9/5sDUMuTPtuFrnbBhbtzJfsihf
KJ7Nn2Mdwj7VN6qurx1sd8/ujiKtk/ushVGoFwJ/MbLmeuw5zCywccWOecurdGIMGmUbScx82wWf
DOLDeyMAMexJI0YWs0AKOcN4IoAzx++0YYynYsQTbja4pyWWBdDk9RnqB1kjlOegm26zlz+3iPxJ
ZrhPJRD2sN8rAMeUj4tN17oFpfT1Vnr8ibFCetU46GSaYbmBmADuZJWbJToTiZ3Mo5Y1iFgNE8FQ
oQeWhxRgp3C/L9ngwTuwnM84AlfJcPQ+7bP7uWRyCyiPyyCZ/X1myStneZI3Fl7rCn4221ie7pAO
OtTnbT+yOsbhIK/DbCzbQJu+0pT7JAgKbNAqWKBj9u6k4v921OuYUN/jibXAtLhKQZ7zxZIdbaLT
phn+dFD8ICoXt5xzLJT8YhUUuB6l4dz3eOAQ2exrYbO+Gmx6clFvkc8DvNWM6QLLeGEP//Ji/Wf3
Ie14Lle8nqrOztb3M23Yy13iI0yKQxlzj5kZ51KaPi6FfM9WKX7jQnZb8THXHaNR6X9IZb7Feioo
ZdSvtNty4u7EeCnuKIPOsQ2IQwAucjSY2VWTADtOgiHzAr1nH1PHtkTYpCozqov6YOPrDeIalIhP
1ooiwVJRu2N4tPpx2nWjjKepBnttQ3ajB4zjRzdwB/ZCHhWcC8UYvCB14xyjNxAahlwPlm4ZRoQc
hHFyIW1q5EH51WSgErwufcdKRDeK1ZyZ+KzTPvY3eTmAhBnb+j0KsHvjhbn6hrxlreLIUaTmElFB
6AmDwyzmD1O1x5AngeVo1ltnCk7aFtkeZZcmSqxOIGjWqGxnWADhpW29t4BYICRJlmrDKVc5JNdd
TGrPjd2t302fuuYcnpEiB25X4d9n4yrIIzO3mp/rjmi39tQfkSVQxphaVr6sBryWxlcAH8tnEws8
832Iit82AQknMsCkqXMOuToDEuvPQ5mdA8XZSfvJvLf6DkouqJmIY58JSsQSDPuae8I1D5qD6I7L
o+TR9I4hJ5hWVe619IZhw1nCm729BdBR6jJ9o/qJIzcUaLfwT4WClJ11tJqwRqG3mve+4d2FTnmC
tVOv6T6KFrYNrJwwO8OZ3tD5wn3HGvhrcTtWLPCLf/Fa2uaHU2ACRLNiczpw7TC3McB2hrPq1Ew4
NpneBNvJ0dk+tKE8yaA6aTP6GOzw5E/xU5qRIPHCbaKowHM0A4L0t7Y1w96uis4k5iPCOTTVMEhJ
3ejT1TpcjWk9rbuqfCmDfo8pdiY+0tzhhCI+PzfWJQ/504D2kG+JswQpJUrlu1UBikwF7MlGMUrN
ple/ZEimQeytZQ6tL49RB8d5lYO6LGzct+1ACifrmOwmiJN9vCyNnWjx4F9aGrkwflnZSqXqn0Bi
LF7y1A7Pg7Lv7Qrsu5kSTqO/G/tOTQ1JLepzVEPmdYIKUH5DEUDaZvdygvnCeZS/xsjhzxEjMUAh
AZAzL649XZ3FxAo8O8Gmyd0WZztzIWlfh2C6hxqerTqSLuAAoac23cfg+monzIittzmWQ4EVwfXP
Pbkn0heN3g820zFXzfjDJvdFao+e96WiYlOPtX4d1WnMrYLhUEXKUitr7045r62PXw/n6o5QBHGM
Wfk73KTuym/TcPVFmTI9U3G4MwFXd4I5TKueIXgsWpVkBxQDERBCVClFBtFkPObxbN7DuJyIWS02
heGnwii7poL7LzWXy0pbGoz9uDlazkwBbOZQrup/eiNXQk81J2Y34QGfcrjuIrqUE7LGDMoAdYqF
xlulBIdnt7N33ZA/IjvjiaXVe0uojWIoiZOudetTb3ofScyBqUMJYEbMKzQCyeXjZ3Nbi2CJTNXh
SXhILwV3N2xejBb6AQ4qlQnJLqx3ysJDUOM1IXVZbnpSD3wSrAfdc0aijkUG30YApbOBHMpSVD95
1kTDhXtOVb7G8/idDfKZX92B79/A8IweK/F0smpmG2yNSJ4uhkvODiz7QbKPBt2TmzEOVkmYra4B
8nkFPaRNUj3WQIKY0ydwhyyIrSDBu2CAKuAZJNBq99rTSoad6K2Wxh0OGAcbX2NuB9rstmDqe7y6
1TlN8HmxbQP3gXBooiLhSWawzNn6IdIJi0nY3mdunUMQO/bmSE5WG+91MLcbM+9QxOJ6Bxd43LCg
Y+Ohnm8woqekrF8cDTYSi8IcwXsf2UOGaEftNY03hrHLZ+fFn4wrVyIfwAlnpWDn+7QdGVN7DYxW
HJhgzS5K12gzkHd6uZL1YW5w1HTlYmKsjUdg7SCKMZBvSLsEEIJthimjcOjEdqJ/ng9G8X9Dn5Uc
vKBod4WLr5b+kH8Tt+oj2dAKvaF8c5sQn8QcDVuGZ5W4dum8m2VhXivxYY5MSBeBs5Cq2/UmyWmA
KMj46Wzu6xJHMfnMAgTpui93RU7ce5T1NgNXgyN66u4KT659/5IFg3qE4FFuIm5HpWOvTTd88ztL
7eCfJpzblxnDXBC0BKV37HwYZromsjkQNR7pRUTYSbeysdONs3i2S5tf/IIgtUPnQDV66VmnKlkQ
j7I1t5RU2tCckFVjjSnS1+7eq5s3x6s/QnA7d2lGAUzSQc1pYPbz0S4Ki3+AW9rSUoa+NC9IO/nW
CUGQFABexd++p9ntyxk4gaY91FsHH4zbOw+FXzxnRR7h6jJp+MnHCRklJXLStu9mnz732mQMNdOs
5CQvOlKcxRxuttiqmQ/NUPZasLZrKIZ+jN9AmPfE0evLGOKr86Wh6IfjDlxb5BxbDy/7VH0mpUhX
oN0Dzlo+T1RFYH8UK7+jrTqJnVuvyJe74fy73L3yXjJpy51vI5vjfaVs9tPK/J06yLJljTrfoQas
s36e1mUkBtKe9sY3x2Tn2xNrgvcc1ymlXN3Rd7BLMA25w0OFf9cxVgWXaQTE4A9iwWdFy48f/0Om
tvakotnMZ++FxCCEJqPJiJZn16RFwF/WFObF6budFEcTjMnOoriEwhfGvTJk+Ui5knAjYcSOmHld
lD5/wqLeTfKUzgD07FTpfY0jBd9XcTelOaKnIy45USX022rfGvzApgHKcEqNB0wYGE26X6a9Zq+n
yxS51tkKiH8krXoRleHtCNltidsizQ2CEUrsZAh3XX1zaZjHzDs+liSrD4Xp7h3gwnNn0ZQRxq/C
T6iTm5hZgFQjPZXk9wWqkhUQVx9sIp5YmJ21NjrC0ZIPzLEDzg6lS21FT6s6FE0Sh9gHMMPwyIUu
fYtEVeKO8hqne3KmTQkd526MbWKhPQd99OR1P/tcgsL8a2ybkw5J/TNMOU/KP/ZZ8+kz7/GS8Y0G
jydTUD83JkT1U44DSZl7m3LAWK/8nzijbJ7hEYkJCh4q7B18R/AQArwLbc1ZSVPr5rF0B3m5uHQ+
dUAzfUdwDPcJjdzEltYhJqCdxPo+2RJ3KcUTIylHkFR6N+SHshLO3gofLIeGUTN4R6MhSR58DHJZ
wEOn3STxh2qDfhPmHd/mwPRq5VaUkZtZ026ciCmoVbvNFrN2DqtypJDF7w5h2JS48YgdM5zdE+nn
5gMTWyGIccFoiXZYhHBsMT9l4KxwmxGnmWvIs9liuUsgsVpP1EVl+DIPhlk9kWF8m+E2kYe7kC9x
dqFpPNt9eorpt8ktmpeQaJ21hy6Gnaw+0VbyGZVRd05FtRc9dWdJSAiZj5kNxGxoa2/LP2/q1wDy
wq0VYZ8okXf2Q+B6R9vOnxPsSHth1X+sGz6ue4pPJFYLOk/+2twlO27PiG66yzY+cNbQXaLn7U41
9URAm6t9+68OLcjvaeCvEofgkjXSipsb1q5J+nI/hGqL3VxtcWdUB12x9090ha7bLH4L2kNAxn4X
FupH1uIC/Po3ACghQn7WmVD1zvRQ51VOwRJNa926kD30ZPXpMZ47SAOIgsOdKMxDcTPUo+oBxifa
YFSLAJOYL0XcS0zUyAPka/YKUCpddfgScx/efzef7copj9lY8OuqOetORvFli4+4xLRtgAwFPElR
3uhhePaanc4zzh01R63khcbT5xmq4kYQUckZnyD9Rh6bnn2JMjSpcrJe2igZd3MzdM+p0PHaI0IC
niRe7E2QdGlD2lklLTpJ5i+BuW6JT0HosFjTwkJeBLZDKkzH7d6z2w/XgXYJrGovAvlOxpMm0OEy
FhgPsii1d7yzo8HT2dkhtoKAGbSLxh1WwSo0hy+EjX9hvh29UhAJdnj8bEgekMET+nKsqn3DSNEd
R2W8pbp3NhBaKfLIxC7GcpRo2ob8fyWjy9qyzds0ZNesowIl7BxsFEW51XDjV0ah9gVs1X1LBsaw
vRK2Yjo/0IiG96uQLBvRMZS1ecU3R8Hxa1olKJF007Di4Fh3bHVtKnwdGOi/peP+eW3gcryjkduv
2zsTNgf1jyQjvOHKXAEzL7Fbh1w6V/J16gXeujSrCXsCc2DmXTCxWngOsIrzMseSUvh/OIGHOxfb
nN9aAcE2biJM4k4+DqHWxb0urfk3DdUPP1G6C7XBbx3TSNzjaqwSrpo5gXNgS7FJDAxEgmpzZyVq
pKBkcNURwPIjiNVk1wvejlCFyHcaZrvIzs6SKmwL7DjvAK2rq6G4FVqTvLA+verU9TbU+30PtKDA
gywORUTzfKfdj77AY5HaxHDdidym6l2Cnqn6rQBZrSZpXbjgv5dO769Rv9K1YfhvpDLhreLdKOdg
nVZvjlk+xlyvT6zxG+GtBs61xOPqLa4UppGG2ltJ+1K3uykX2OzoLDVi22V8xLHBCouPwZ+Cx///
IfFeixmJSHdqRxpno1BPpir/zifDBLkVOUgMrBtWRjDKaFgIZGY8KRG4B5VA7ch639zjB3jKY+NG
/8+M4FgDQ8cCeO6AZ61bruBIdrZxgj9ypSp2QC02H6O4fdCGOlpIhtsoZ/7mokuc+yQst1ZFCzU9
w8g0eDpV1flEQVwiMWZ/dKO8PkoolLRTcDXN5VtrtcXd4Pc/bvQmMsJuEa4Jhkl4IGRfk1BOYdN0
WLb2BbfclWvCgFQ1IK1h+mOpDa6J6X9mnYvWbhGatDr/MKC5N1UUHmkRA3TKySW1ipSiS2DbPftc
Qd3crpXJ2RVtBO/Aighx9vgmgb0QVm32plH+UzPClwcHmDja1i5gJVDIgpegooeKFUVtk8p/bMbu
H/t5gOfDiOJLRsXNJe1rdzsNJnHu0f7CcF+cbB0dNQNPT8chCS6XbDtt4NuMKcWaxGHDdsF5YjQq
WuyIj/M0dZQH0uhMW1+KT4QqMB2aHNWrKt5UFbi+mcGUTXNAfCRaVJ8sgJFk+T/LeCZ2RuMQ5D+b
OmmB/0kPXF3/ORgn70BOsP/lioMolVr5lH+lg/xc5vXklRmsKV6URwvzEcmknvBFirTslvSTjESy
N3pQIylWQMZJTNMBzs7vNn3OTBvxhbv3hoihYTgXK0s3psDvJavc2OCspECBO4F0ZHdPawXRg3Zv
p1VPsyrc4olhQU+qEXxTF6JGua9x/+4kVD0A8YgfRpf/GnE53UyxcbBlCuTBrp+X1cfubp0dvcVF
M54ZTdKtMwe/ocW03TR5LtMRzdyDw5bZ07PRDwh+vp3tKTC+cTGlrhJMkc05Zgin+ex77XvUTSNO
g9Q/pHn0rvy8udaxerMJX++WeINTMgRtC6Qmz5J05TAxIRnG7AjhCZHpISQrcHHyZwZ5Dw00Z2qD
bc7H9qbuq9/AaNwbe/4DqM6B25Zg8ZvUXRRKc6soX175PO/+rPoHIyeHk5DRamwKTkYmkIpc2qoF
G42Qx55aG0b2mpsTjTVnK4YM1Ac+NXGOeCBRYGG1BOoyBXINjiQ6Nd5TFujoai9FqXXbEKcz5FWW
RLjLkd5n2VUxDUogW3yyF/eW+ZZznee8zrirTfFUZJyk7kPFw7DoRFYXu/vCjhLaz01SHxaTDVpy
VqoInDtLdkQP9D9Vmfkh4LeIiVARa+QjPsdYj3lKChuTQGQdpmRbqE5uHByhQzEzs9I9hUmkHu7r
q/b87KHPbhztefhde35OvOrLBglUeeTK/RrdSWeUSqc4SYj4k5eOUsC3wJnist40Artd1Cqxrgo2
msqjJG2enhltBWhTZbKR2JRi9xqoJYorsLDTuZKce5vSAVFPdzmtv9tglo+GV742EePOeVTlTbtU
ZIT2R+i60CBnfPxsVb/IDunV8fVxBlzQLjDTACV8yKYDzlnM0xhjDuE8/TockgAXk0umDw+5Hzub
3Iy1TQ9b1sLlH1fNVO6yIP9iG6ELcGJmzhGVGyemXy5IR2nq9BxV9beyefhLjpc6D28lBlca5ia6
GnOcyuVwP8PQ3C74BQ2nDvEZfpDoOjxrCEdTnaW7aWre6ChZRiWY7KqYPsAYelpVTPR7khEBssAP
sEAZI9NCkIptgrCRUDT5VE/JhJ+6g465tQxyCxreu7CpdRfzcy9E+WAv0Zs0/h3M1NjTK/eq3Q66
QETt5BRQ3pJIVjP3nvMIBkbK6Cv7Hfv2eKCuiDWt7b7MgRWRV+7ULagYRblAUkDaJhoB+MjjPA9i
rT4Ti92IsLxnolrcLO1cNM6bNU48XuS43UG8jAGncy7IxoEYtRe9RfXIB4bbAQyB2o8Gni05FCyT
AVuVj0rr+fJPCc88QkA6zEmyTAyYnFA/cJg4FVxNUuKlvelN6ow5tspDa8zYUquZx5VsZyD6FOqb
iaDkynGT5XeN+IZENmHAM8IDyOAvzJrGelZs4RonB1p3fAIyx1Cx6+/LMfapeS+g4jHrpynsPh/K
F/p9tnUh9F2qHzJuVcSYG2qo4vIoXT1RGz1uIunsSg2dCXkhRflVYNGoziWbtunzxU3SMawxhvyH
t4xGTyYWzGQG92imGDkk5SCRrqe/AJGItr8Bu4ojD6HILmX5P7cmoS/FAUPk0UAlbeRV04iarRaV
4KowiZUuqm7v8qiymGwZME24CLv8xijkHiYUs3DlbzRV8KSUcewEX1ll+tuhbsESzxz2HOzGc4ub
tE6q9TDl1Ce5+clv6bklvX7EAnomKp+ezMcmh0k2+EyPpPR+lFmmR2tGO4PtkdFJHVpv9DnuHbNJ
vjpBliHp37gW9wwylttgoxLooVzkNbvrPMa8JU14JOGQmUKuBWXBa0NQ1il6SEgmclEgq62RmO8Q
Vu9A6Dxm8g6/OH1eLQAxzhHGQVt6k6SDd7Qof/NJIp5HC79fnn2gPWe7YeY7UrhP5khVW4SSP18A
mwjIOa+d+tZL3ezciINH6jGzHnxa3Ozl5NqnFZMIiqk7YL4ntlH8hd5zZ0ECkYzhN93JtxUp/HDK
8MDR/By3+AQsAKykqmk6jdx6WEUFNGl40MTaGZK2VmxCdkFTDuoi3FgpM7S+zTkq0hwGQA+baq+P
w+J2ipY+42E6kPIQvBGKotUgXBciFXwWxEmMc1GbMNw9OBUIsgQ4qoBeBviDlLzFHIvkdxZR3Uej
dbWRLqgOlMQIMEj3H3tntiQnlnbZV/kfoCg7wOEAtz7gs3t4zNINFpIimOeZp++Fus06U91daf99
X1SaVWWF5IHD4Rv2Xrts1y0i1g1qyeo4tRolGR5GMWmc0g0fWTDEYp3Nm7StiEcK2E9hxGOlAHeI
dB0XmUjgxztSQAG9M4tANMAQLB9+8Zx82k1GsFaCwjxUexno1d7I/D3P4c/QjA0PCeCOVxKaZoPF
S1mzxCkAdp/tAVmDAWlkFkThNicyVNqnKsu+4oXrpjrxI7DpcetJR8pL1opMFPCVRe/j2vOvzHLV
0S+0h9io5k03oQgvNHtVOKa4RC5DRR9RO3uLSKOGHvfs96m4LIJ5YZp9H3gVk6qb3/puwtDIf0F4
BLm8tZm2dVdbtgx4id9gjLNEuiGgyeHjhHjvqcYIydHJ6XZyjGMde4GszDl0Lfwobm+vhsa2CUeY
t8QlKAgfWX/QbRx2oU6efRQdzTzQ1xaahX1uzT/KPjR2kV+jDYheavZ820oaxtboWGPObYFW1b5S
VWhHQ2Pq5FDfHyaTtO7wM5/q8YdoWG6Cb1o1xRJGM0tzKYtvfB/+OsB4yisd733WZ8M6y/ObWZY1
UDr1aYMz34fA7gK3xf1v4CcmgWYHMIRldci2K1OVznB/SQLQ9Q1A+vQqwW6VpmdByVhkmixFkux9
xnu97wWXC0sDyqBwetFL8TLozDhJSYTc0OorPg7zanNGqFWEh3ggmjvS8E8XQX9u9J9a1oNyMZnT
BTPDRDuZPyFGM8dHP8LUpdtkVdVtazGC/bCw7xf9Vw/SFAeDtTfQ3XMWfzk+gnak18gqZgN5iKBJ
1qKWTHgyDdOwMtfYc/FFUIBBw9gard/u0J87K3/A1ioSwCaK3c4Gntxz1+V31205UO3xh96j9GOt
cevqKt7+q7bj0rEThzwIkbxXI98Fjhaw/GaNImdg7IPWCNWpbv2IdDRQUYumOyzcw6wFZJHS1s+k
1J7pdiyequBjsIPoXugBc4rZepxNZF9FN51i2Y00YtSV1aTsoxWE/N8XjCZKTySQONg6hG8MHe1J
/XDMOfFQMmqsQCLkncv8KSRGdUW+HDZUb8QRf0wxTeQQar0wTN7muVk2Da43csNWJXiptvbJH0lt
h0kNKsBhmPs9LVEnfxY1PvNoyHHYy+fap6JPCUlj8khO6L9KZSSEi+fBHs8zK6EpBzCIuBbIZ4Ja
jQewGTmrOjmcVTE+Y8y8ZgYpwUHA9DEsvnqL4VmUwvKwRmBJQrZYZMjWNPzke2FRMiCMP2SjfEqR
kHtphwseyOChpqTxMs15o2N+QBfpEiRep1i/SR1UwbES1n1mcb9ifMMiB+9im9TCy2x7XGe1cwM2
8BObGv4CLfyuwto8KZXtNfbkBBN109aBPcOmjTMShOmKlS27ACt5FSpA+uiKfRo5e2tMuZeShv8p
Bp1BxsSa4Ox4M1PyYr7FSzzPcG3inM9HNjJQmL1DXzoX+RZQ/KNP/tO2Q/BJO9Edsyx/LwNIXTJ3
s83kMM5r1aMwmOOgOCGeIY+Bb+bTQ8OkfwUEl3SH7LUKrG9h4/sc91qzjq2nIejDS4r+BWHeghSL
F2N4u8zOcTSbQtsohqFGi80mCeo3eltxyoR8tlstP44D+iO3I4TKGtG9maR3F5X+aDTneCSDW3T5
LR3xlkBsvSHAf4E6YK7HLvmo268m5VvTmu8dpmEES2wiEdaBBs6jSx039yGsiAiPmR5xYoHatPYD
IgAMIREuef02sH3mrICeob0yNIiPVqe9tvX4MkoGJ7pFtmpdGSUj21sqwmSVGbVFzkP7mBfpRXbU
8Ybb9+schtP2X7htfR0ca7yvFbAG5Gk/7GVsTpZOsIKOgcfGUDCX4J/pAam2aadQ9bwq1Ucw3iiY
RgGNxmFOQzoTq8rEWIzdpCktghi97oy1GnxoB6POC9WN64MSwXku+6uvGeLaCffktPNjaxbfekJS
kHJ5JtqWFWObgEkIkVbGYB9YBJSHZcfdttr4ODXWdXK5Uf/VhA3zb5/cUraiZ6Ct8wrRFfo/M0PR
wXudzeHeNyWrn3nRmxK4wJjiDCl1iVjU1PY3sfv/M81RfbT1/5VpDuT7/800vxZAyP/rVNSfH38n
ofNT/xNqDhT938rG52zZhqEAhJL3MHwuUHPdkP/WCdA2lSEZ4FgLufx/Q82FAF7vKH7M1qUDwZ7X
9W+ouf1vRe1vC2GpBVMv5X8Lau6Cwv8LKt8xHD6b7ZoYLIS1MNL593+JAgCqFzVNU5YPujL8gyzC
xz5zh8cU5ZrejpTUjnEdm3I+oeXJro1wIEeI5AiTkjENKw4yrIhxwxfKK5xZJJZDanJaDkfDtIuI
PHDrZpuX2YujxxlxZSV6NWeaV6S0nalm7+gV+5OMpnd7SsA9VfL7VIV7euEZT77/WifjMq6fzryF
+LUMb2awvZWxeJmD8gCMEo/aGBY3hwge8gjzhzSJLJA1pMNXHUCRxURfKNKyy5JWK20e/agzvTFG
zhVr4U9/rDFRjfp4jJw6+4f4DGOJx/jj2rqMrZkpSa6xZYGz/+u1jftCDSOzsIcGeMnGqSjH2bQT
/pbNuwR26YZ+ImJEfo7zFmpp3Ji7urE7OGPj2ZUAb7vQudiFTwdq9o8kKs7rUsNhoYLqVha/qjib
4XriyyymafOXu/h/we//6y+we31JIfnzsxuutKSwHIuokj9Q96PmTC1ao/KBsPeFOVeA+mJtSD+g
3+LGh7lCtjQsB44Z20jzXasyGznvTxMNzzpijnZA2PMKacza/8Mn+wPCv9yxxGgIHfKDcG1g/H+/
qm0bISS2q+oBOmO0BiZFuw5rgFEtrtgoa72Ctd8pjZD+6E7wjON93BG+68MpYPP6nz8MD9ufl8kR
dHyWqQslXVMuYS9/eXxIK+NWndL6wcEHyT7TQeDWg93EA/1s0JELq2fG5Ezljj0WlT8jRoXSNbK5
Dfy4uag6yQ+dSnhhFdVwr6qPYajx9Rd2hQr2iRasBnsdatugQFNaJpm1Z0vzljWdtQWc5tWYHw4p
bSVCCXWwRu2zH8VXg1Guc6WBeWEed5X2A+GtvaaAajdWTMQ3qTHzxizmt2oap20xJ6y2x+D1P18b
a/nd/3YL4SgQLl+UpbuuTVzO36/NUEW1TO0yuicTJO34EEzFC4JKONau8KyKZaOBUBnTHthspixJ
q3bIiz86i/mTvwMWxxatX+zDzaUok8tiLWz6FRats4D0lM3ZHffEp1QM9xLbuFZN8Oo2wVWRD5TP
k8fxu1LgURHZ5t7Qht9CXz9VkfY8kLy3RLtnrnaZJYjqBZ5lqWvWA7OYbCNat3b3Pqtx6zNj52vq
9gHRx3ZbgR7LvE5mdyzoz1XiFXO5w7OBN3VTZnb3DzeX/uf5YQplc8Rz7XTTwQq1PAl/ubkawMBx
PpnOnbJTOoLlVogpXyQjAKFFMo4q8jTKAEZsUtub2mIYjCqp38QmLpDG8f7z96kvD9Zfv08TO7V0
dYFiy5AOrPK/f5xiLoB9V+SutoV200EDrpgz+/uuTT7MoYvhMdHAFSAvMMS2byL0H7MWTYQiKXpT
a7q1ExHEDbKn1ii1UODY0T+dDebyEf78iI4iYoeji0Wm/cfZMGTFFETtkD7gA2QxLiHG+DnKj7rM
T32mT0Anl0p0IGU+FTRwKFV3zmi8BW2QnfFLW3u/bdNLjWuqwuByFVGnrfyGpzoS7mtnNJ6a4ve6
yVsPXjh6jzG6EmGHqmOkKPQr7btszC2VKSL5NoE9q1gOZZGItiTLYRQh4OuWaTDkLW0U/3Rk//m8
cSA6DvWEK11B2WD+kdYk61S3EkZmDz5uvd/pw5GP8DKjk2KPX291imOPmjDYzOYXC2cI+CA9zsNw
jIbKWOmZSYLP8n4yS4JJLNobdo7x03/3LjKEa/DDUuqcXrpYCpK/3NQwyWE+ZH700Pr+Qx13F9QO
4XnAN7qiWWIHnzFD0XG3GsR8bxFpfut7/GGM13/ZGRhjexKY21DCIUwFk4OH8p9ir5aK7O93Eag8
R5DxYpkugTPOHzXRKFw+RKpFDxkm5HUOBOEgq9l694tfoRZ8QuFg62xpO2nQDK4Yz8Jg5FeCr1ht
CDi3XmLJZwzKCUCwNjzgfNRhgxaRp5XoQw3t2VfTV9TLLwg4hMBpMgEZ2q//84Vm6vd/nB/8Hhwe
rs4xrEsqkb9falTTk8ESJ36wWjB9vcUqHtr31dAS+6qYeU+lFOtRivEBm9eDrrFMr8LsPYAak4s+
O7S5QD+c4bIdqoLFsTpL3+Hl4zNRR9MBaDSCrzBp5bGBnby2ZI0laBa3ALlJ2RKsnJt4N/1RhSfZ
JW8MAXM456o+OAYPkHRLFmdGHmxr9IrDXLg7C+sWfXH0M53b7wAjm2toZC+wvsGRddV7HqrjlNRg
+BHCrbgtehSwvA70hMFdn+i7SEO0NiL0O0xSA6o4hRdW7ncw9JgS8mC8JhgjWwzWZ9XpjIhFbZ+D
F9JDgp1tMtf14000Zta5idti4zKuUi0lVu0238gJYInbNP4mSJBDFwOeLh9C9RaqYn6SpX6MzHwk
kFXZDxHtHzrd/rnUl9XwOJVeE+nshZN4X+W29R4eR0fiUWuD4dIAc3KyNL1Ynf5d9KkiRYl8y8ZA
NK4NVE/F8Cos88LG3L7HlM+gjMadHrPmqaPiNevAQJv13N9k74VxaVwCYVusoiFIOCVGCScHVGPq
iChzmtJbAw58pRt6uJtZmG9oNNjPa112cTNAMzbfKuNNjBiacr5zzBAljj6TBO6W30herVJWuz6J
LmngOmxKisffYYiVwbKkR5w+6eVrb/0AuZafpT4zR0Kd84C+/6yGull3ihqpqtK11kb1U9lVl0gT
3pRV2KBrnnoRV+MBQBPuCNkZGwC7HYoIpIJNLX8kdn34nYZqudlbXw/oFkKjuTm8s0Vc40I1nC+0
pzCLLXWyTXC/ydxgmyv4i0u7DI4Jm7RNWJLaJANNbFXgf0x+tyGXL70xoMA/WpjWls351TeIHe/b
Lr30OFTLosC07Tb6ZjLFD/JdnFOOcxjmtn/NGAPsmCTujQJjUDcWh4ZW756b5g8gHivb0rOzfghH
NnS+6C1CAgKCdzGBbKTdmMe2kjez53gp5/aJK/BSglw8NV1zdQ2733aQCYEfplCXfo5uSICSYKLJ
+0zfGjx+vTuPz6bXR/zpskk+20b95DfbEWungahCLtplP6LsOKn+lOXTyQ4G0BmhdevsITo3Eg0k
Ak6Go8mtmZqDYGmiCOTE4Y0gxhU1NKJnA+zR3u6YUhitc9JrNv+pRSk1SmelT6zqKy71ii7WcxF4
ZBr+uhFw70EnTnJsD2Fe2Sc8szX0Ntyz0tWAnzEj3mo8xZiyxcbr0qrbmblDWgZgYcGlWjmzCRuL
6LtB0GfIYodDNANo5cS7FP5j3sAs8D9KWffHQnd/WqaYjnjBI3SNyW7Wh2m7xMVsBMF5aQESLexD
UmBgbel4PB0zKg9ultys2SR4I069rpwID2Zq6EzMU/SofilESQoOI6hUkJoZmxxb2fBlDWDqRn4r
GfefnI+c+lKi3YrsF/48OJGCECz3RtT5skgJvBSW+M7QqhYrlXiHes92L86fGhDdrRFlu8kgJCb6
sCokGUO66NqA8SL04PewiblVob29JxJAkC6BiiY4nlYOYqV9RALEKqq1ehtq9nuGj0hUxNjYU5OD
KNGfcydgW6CZDfqlezQx0CY29D1gdL7RgJoA7nxq2u5DIPSK/GzxV25KLFss/Njq2rNM1jo6DCAK
q84Zb6wtgcpQ4q90kX30hngu9Kj0jDJ8h+WMpLkijSuBN1SSoLuuRwOYo2MdkgUhYDFO57xq3guy
PAwjYKreT880jQ5z2XU2uHLbE5i2bQrn6jCP3SgTrCUv3iE5tm1xq4v5gOAoQ2bEklRge+bMdOBE
NiwHSiQ1Wq+eqFrtExP4tY7PelOGUO2SbPxyNYsJOzBzaXAJQ4kDJhbR3YnxGZttA58jfEvYOcHY
qcnGTQhS5kNqrXkkMw0oJ8kASuXYRDgXXRIhN7rOK9NHkTMMaKwHNia0yCsxMeILHYJj6RFZpNee
GjApixLirnBZaScGVlvDfQuDST+mFbq7nNHhqEVHfzT09WBQFDi99WRm7tkYrVuPaewwk/BLKJJf
bPxMIXlKwNrZkGPNFqMzce9f2eg+ZNOMabMnb773sbv5roeLKFhZG6fAMuyH5tc0YwNsgQU7cc+L
Ufuec66v0dyHa4QxRz91iELsSFvqAQctrmMWw0CODJuMDk68FcxQJteEm4AF0xAKIh00dZj4vbkV
tt9tY0JHDDMkSZkBKwgLfOdzRGkRh+vWrO9ThiYyrhAMldNGM6GoVn7xEszJi9aRjuPH0w35AzqE
BdkeWyR7Zcc6DdmXtdnI0qt99JkpCYjAKwOvJ1ZM+NltKjikwUREE+EhrYv6viN2Wq/mNfgAcanH
jE9h9d/GDF9qNjNU0afp3Sp4P065vDmzeoRdyOCXyTxqlmENLeWonEhuUYzvbctE8cSatp5+uAAe
WqzfCjLEirqN3WOUbeF5JFCWfnQRKTW4kMkyqqzN1NgveVIzLvnighvHUmXuqvsdu2Tuum5294pv
GIHHQt21DP2QQtxJR6c7hr2Req6rhUTtIsesK9J+RSXvhLTHLLq/co42XF6y8CoEyPsKcza68nsg
EEX8LtchPj7MWu1iVwMWaMxXyzUbDyAissWgH9EaR/W5ix8U56sdODtGTJCnG8yKqNKxFeNqGequ
egwGMnuSYO7XmdH76AoRkVRcbQ1z07kvx+92r7IdJFZwE2XwbgRqeB+IngZk5vyoW7wUIiHrfPC5
7iVVoQfCChrrsvsBktc+IXypPOx9vhdkPepLY+S0RQ521xTGGLMMbnpWatchFwY3I7KYUoXqFrbp
azbM5mtMUXgkiGJq6AtyXv7XULTZnhp4PiL3AOFbaz9VyUJbiV57dypiZxw0M9ducWRUCEfoT63v
bZdbe5PTNtZ4fFMXO17kzI+GxhBe5PqjJu2zwqLz6trY2nXcQE4Wkho/aae6mO7cvReaCRqPhSCx
hFZHDhjnTivTVStCZj2tN0Vps+UzwEddJqcFYXwb1bHdyxWIPB5I5TnJK0Rv88AI/yuYzdgLM5xb
IX2GPrPKqhicSpIHIImgUgyar4FD5XEYEEWil+D29sPXyQV8YJ9btqk/U8TCrOwAvfjaM60SBLcc
+aGPqPUNBzzehFDKO3hDDEwdiQNVMd9c7VDHlKFTi9WkCO2vVP8iLo1IymguPND44aZI9t1MDEkb
Anxpg36Hgtg4zdpA0ZEN3pSTImS1C/avGAxGSyMyX7CU+7R+Sst5urlJhFXFnZ0jtmgL2QSN9FSD
Fp/QAdUoMHBPSO3Yx5yIKH+pHXRsFa0TX1hd9zfcytNOkt9ym4Zs2ctsRs6hXWkXhHdpCyZ8iHbK
p3elrkCfngA0lFr6oXK1RYQebEsnrSjfjU+jk4Aia/8JJR4Ko1avPHs/JZ24CBvJEXJ0ct5Sc1w7
nagfcns+iaBILlmLJCUaYKWl1PJrQCes2YtqOncgO44zgGgS+ZLHXhELXrXpV66igAl1EDzKYp5W
jH0hjhqVTcxvCRhW6te0bzDeUn51JfnlRmfBRUiReQ9kOHMc0BWrwLi5PjoeYi3H59kiI6A1KTUB
ycPcgWHj2GN5TYzsaCWZDuee+dDvfkr04XsVqmmHADZAFsB3Pba6RiBv/ixD7WqanXjQ9n5QDIRh
UbUFk4ubyS48jPJVV+1nPAlPwhkPRKoChFBhcgwKfZf3kB8cGV7iIL8YqRJ7wRPupTYHHID94pKE
xgsyqWiDNZaXv0noiI5na01YqUVWBgolg4S0WzlobPgaXYA8hhwfZQoyfj2nvP374sgc7GY2HDaK
N5yTCuUZaN4GYxSvtv/zd1wzHsFTV4bNpuhJjCitAqoKIrR92qfbzMpTQn5005PORGc7ffCGpXZk
BdshoWSbPSCqV0EZHbMFZxjm9uRF+kjcm1O1+2iwnmoQNOgCOyrM0pq2epPeADaYB14x/DC6JdbD
N0WEqU+75lHZfgwyZehD4ntVZ9ciKz+WwnXK8GQ7BQxgM/JXOnOxXLPNDcZbXn96gMUPAhVR254Z
hYxtK/WdxKsIUW/0w+YDrSh8fyFYQZTXYtZHs9evXPPcucH7vBjAg8gikMSNDsj9N+gj2ONmHJSR
T5HsYruwW6gAZsunxdxCf5ero1EaDRj2DEGKywJkeVQEYZRNKSDORPfWGae9wq5+QIRWX8YJjRi7
4MYLC+zB2MdCfk7MP3VsnW9JVXpA2OGOwyN5oKYXAJEJvzFIEN3IBAed7sMPMyVLmhp7a9XKw9gt
fIOENqeryJu0hrcy+DVahIlKEafnUB/eYPGFB3d0HtvcyrcpiU3rRUmtjUVx53xbE1So3cGlFGGP
wLEb9rZJIcZuCoHuiDoNvP6pmOq1lkB1IZfhd2uY2vVzT8G6jqnBtpClcPU78oM3Zb9ldDGtdXTe
OWwYi184NooDppNVZ4TstFQ6nnAJqm2gzefcrDjJUz85N/10IpM7f8TdMm3cxsEwPpQMAtzqbQTE
T3ZwsrfyXtv17e8UN1N7ylryWZlnMSz0K8YBcdhds4T+W4YI2MIqXPfo71fhSIuqmNOsSaFqjmqU
19qWxeMcBTFZaq6zjd16S56J7yksoGuL1vMmfQUkAy1934nmyXHguOmpfYFJQwztCAVGASA/9EmJ
brVzHrs4+RziAgSAYU3ejLIKf4B4GJB37cYJF25Ax4Q4cXzszTIjkJVTf4jtxgvCjhalQjiWfp9n
u9mVZbmkPQixbUhVgANPtxY0ZJqw169WMqgqzymJwRu13CTBvvimtbbOPTNEW6cJH1O7Hd9Pems3
pz7Q7uRM3Vo8iicLmkDeVeYhaaeFAhLQCqWWf6zN5MaoGUlpHX7XqjurdoK+ZOYfrEm/tsFYXKGQ
iFWjQ8Wh5643ju+i350gTbD8ry7JzNOqcdsSlY1uTqIZadv5HqqOVlVWLOiT+GrZmPdQRDZAeMpw
F9Updgre5MEAsw5WMz2RL6DxVqJ7RYdSbgpqS2wL0BJKOzr//kfZ1LgQIIgwq4c88Psf9Hn+FoPo
Z+OM9cnUFKy+JHsk3UQ/cd8DoizNlyrGNT8GAP5LcIfzYN15WaKuZz+0JrYA078b1fsqQrvgxMON
gI0KrwaZCFignV1RgpWkvL22GS9V32S34mtDf1/GDVPQyINRtV4KkjcfSuvaJx0K+LlQ+1y1e5VV
5GT2reapMU5P2FsqBIm8mIw5mry6aJp7Vp1Dzg1yPQClglQczrXEdBmyfyBMD3kWIR27YSI5L8qi
bdnHIBvI4cEbWt3UZLFKHsdmkzlVsS300TwJbPZBKHI63lY/c6q10lSnYEigKHdDu+8B5TAFYFLV
O/ChGhwFuZucEeh5NBc/fpuXf//DRD7GhvjJyvkO5GcAbjWpzeoOuSXeNlr53CJqO9hRJQ4IvnZw
KJt7StRbGk/mtRVvbYv7H+I3tIYJAnwLqO0UxGR+oNhCR90Wbxr/AlWv/8Uhkp38LoMynv4yoqq5
iCEKuUh1SqPIVDXf8d6cfhH8Bpkx55eTyNM2cmF6UpatFZ09gN4gOph29glHnRiksEpfjAmDMB4C
vH9j8aTVDTyOWdAWzGo44WpNu6uubJeTenLPuEnLvLGvWu8MZKfNDdBb+QSyKQV8yQhCBW2FLHp5
ybxAyrzgNnPf6zAFIk/6kBk+BVF5UahnN3Zoo1bOuntiCHUcyoe61MQecBxSZ9lfcn7oySq47ZAZ
4XouiY5C67qDnv068h9DBAxrlhVHIRGjT7b+qVnQFuvldLFER3Jd1uCfDM61QYfwezE6jTDvZuKV
YJ2VzbaL5uDAsIMp5YXwbbGuw9baz5xyDquVre+nJ9h5+Jp9LKhpnQZeSG3fcMQeuynHhIgvzRtD
VtEFYIMgALJmG2zPe9h5a2mreN1ZOvHWNRE6Lha3JFuUSJ3A1cjeYyG5vZIZna/rEmJcMfTvikzj
s8xNT0Mv9N4XGlN9qA0VLohyoonOzIHVEEPzzegm77JW+jFh6Yh9UGcYrLIX149wU4KU2tYz7hjG
UrzpJai3skJkmEtt3k+1p48SG6ttXQLLuGDPxD2JFyNGJpgRdigTc+smFpJnu9xXJXCYHo2X3iFe
rZLgKJohWKddvQXDtVDxYbTXdv6MkY/VguhJJFuyOYUDlVoHCqaTTbA1ovioKlds5lzfMJoUG7J2
a7Sszc94JOxMMoQH9KB/C+Pc2NbxcMpry9hLycuxn9MJOvwEM2k0Aq8z7avpCPwAtv1g1TXb0JCv
cKjdDxg6ONMU2TGDnjwoZbwVNC0bU1l8hZq4zTqT5CCpIJaM0XPdDx/CmC6zC3a6i9EAd/0PcEG8
jicmg+RkBhaG0d7saIJMeR0LfaN6NV6EyTi6DreND+0Bjgp0P0Rns5ls7a6sD23vEmEFAUaFDu52
Vf6Mgf4YvfZGyNvaCUjdUE1f7VwZvDDlcrfOgpBAm8L7G+APSDalddHWjAMNWVv00rFuWPsF58tg
sg8zavUaWHTiORPHWLIUqVhZFeaabVdx81sOTV+/2NNIvl4Rmo9OWI7YKt3jiPrzSFb5SXOhzgIw
Q86Itra0orPLi4MJUPwhy0at7FD5/HLdxS7xm9p+tcfwNICn0Xg99kymMtd+cnRz9txczqyd6093
KDoPnwOmVWTVTFKqnwFik61rdldM3rjMSwRsribUBjkBMW8yedXk6zDk7cnSeKkIJ/XoSXK0ke56
dKDoLpxxJlrDNz/oGAPlkL9ya8o3ORjo9dRBhALvAZrW2I6dQcKTpTeYr9q909oneuLGm/vqs8Ns
RNABGsJ+4s90fDSMjcQL1nPKJsQswpRB9g1Ls6qq765ZXuNMi7bNXBDWmD/OVoBQgnpTzh2xGnrJ
KL5BY926/meaKVJobE9qoDxCHkTc8deUQIa1PyyxJGCbyW/4kggooc/Y9NkZ5UHbYZ4xTRr0IAWI
PhKauLIqQmJFGGPa7nprE1dE3/RN3GzAid46q3vKqFDQGGMAIg79IUzXog2BtWfFgXsTTShEVIYp
ZIALqWOIHT/BsJ6cxs0PBLYRB7lQdChyydAyQ/HdIaFUK4KH38LdyOiPzIzZSk+SuNqe4EVbzzcm
h/B2zvSveLFtq5wgZqgx9DTUnYspo7JJ4dZoPSxhfPNZ0hAQSYhvLgeGFSOGy6AOkA0RKpgdQoxG
a2I8SlIc0if+wmA1Tn3tlZIILBV03GEF9nhLPuoFZ2Q5qpJ81RlwRw/BbhSffqppO5dqMACzsR1s
2BM8hqAOdUgUuvQgbU2MWeyfuRkYm0YnY7BhrYkjcGbRrjGzzFVlAzDLPEQoV4Iq6cj16qliGZ9b
2bh3UixfJVvKVVios0F2/VqHKubrhBfpJhwiGz9Md9RgkIs0e0lQuq7oD0IwWsSTGeogs4bV/bbJ
l54rgv5cTOFTNVBBLO4yQi88t2qYpg3boDUX0oM45TidYoeUtFB9VTJI9jlBI5DIGLC7N0VAyWqF
Ey1Y10bpeAXwD4T93yz9jmQv9JyRPzp0GhYMURRdW41FTzhhgzJC5MXE9KGIijrdM0fp7toQcwrJ
wDCOBpPc636+ZFrwVGEG07AFv7tJetF+z52NdZUjxE94XGaZ4cWFCEO+AweJjs+A6IEdMCoI9wHo
93gE/x4n/gkzFliHEE+eqOorKt7nWBn9Fl1hvA4ZlqoJ1utMag9HBz+BGkA6TF8aOGPkEhuUxjwU
81MI9IXBI2FGoFRpidPweZhzRK5zvTXwfFUBGxwFp4ZVuLEzQ1AyJhYXXN/Nho3vCHUcq2Tp9O/z
0OMor2+tpp3YVUl3CskwJXnHhqk2RqL0QCgjZOHbb11E0HADhk1oJt+gKTRnUoEGOMX6E1JIC5YH
AEUtqDYkgoCC1ZrizMTjxXF7iQk3QGo9AOpRItv7OZCy0hm2phoekIa7a8j9rz1G7laiDIvHDryZ
eaq7cpOZZJu4VnhP7njTrxTIDXAH7V74wbWECmVlxV6wAuqb86AP9O0tguNgHmEg+y005nTnLvPH
hg0PiR+oQxI/+zbJtvTKxt87kXsplkwiosGoZwW9oaCpKOfl0nb4g/BJvpuw1BktDlvQzGvlghLi
9JkNHlSzz+DxbJtAAYTryz3BMuuIq0ytJDd9oh5185n7HAV0g20aCP5JLwbCFDuXYNUI4JLmIzmg
mVlVJhaGzAp3rPiQQrXmLwavlLV+8s2tLShUDNkzy1h1mmeqlNcOPBOa3RUPgraCinftRgtEft98
OObZQWeXsOjU8uCd5M92ZxLcVunyY1Lmts4YjyVJziY7enWJ1FtxPCmqMCpwdrJn1IVotB20cQJB
P4pQ0GR3aNOt6q8iyTAUZhM71Fm/KVIlAc4CNw1AcyMdWvtmMa0KLY7AVE2/3ID59LjEqNhhtdUC
kCEayWfTFHB2dLxOZMWgrojTdVccg5YoFVyjp3AWX9TShDmHPr7XpLmRU8I5bnLd852VJ6hSS0xp
YBL4nlgOZamDekfA9HBYaUJpwfDJX+NbTn7Iw/k50JuRp3kbJe1TB7UQ76Wz160CnEMCIqHwAb6j
IZvn/sDsdIeEa1wlpduvUOSzAbSDbwjf9/n/YO88dixHsiT6L7Nnw0kn3cnFbJ6WofWGiMyIoNaa
Xz+HWb2YLmCmMfvZJAqoqsh4guT1a2bHGHFgSfH9SdAZCYYSXJ64ZdpTfvZqLKoGLi+KVF5VLKwt
Ane/rioqkuuKfUyetRd6NQHkN0C12Rp13N6XnGMGVBQIEaWzPB44KPxMC0O6nJ5hQOPG6jH0BjWt
QQ4dkOQIbenjwyLHTVlN73Jet2p0GYAoL7Kil49H471L0xoP3+6nN+LL4uuK3d7agjDht9AxiYvA
2hWN4ibLoXplxEQl2LC/FYKP21rKyAWeL9ES0UD+jogmrmuejCngC9cvaCEoI710r8BR0lhM6wEC
hbplyKVO0xi3zaZJrSPmgPmQhNOlYhUM0FKAq6g2rTfGyx6aFvoGb5XBIFl5zHcG9z57afbLUTKj
eZgPjRdZZ5k7py7rUKwLNz72g8NTncpJELINO7v2A7CbOuCzXedM0YLMAfsJOs9Nh/1lSMSNuUoM
e22nr2U0gTKhc8uFseuUFUcEjsVxFqhVVdHH6lmyBzY/HTSbFCskFZ6NSmE97EjPsD4y9pblXLRO
+xM92N3JUqLc1iZrQ4cxcOMNMKoTOnQ5uxRVfnYqKXaYBEbyZGxtq8xThE876yGu9Q1Ez4sRlBdq
ot23sOKtoXc9vHHQV0rP9C/aj+9dmlyhQ6JW6bLgj5kHQtWd8UlY+6roalqMJwLVPRmIWYO6hMrP
ZebQftif6gyMqd2KpzjhC1sMCgl72YS3i12jX6w3sV79dAEdfQLahRPa30ge1I3VJqxhJ/lyWh+1
DOh8zkFxj3reXwMTGIpjkHSms2drs8cv1GK+GegpIKVI1AInMdSLWur+xnZppjLZXUZdo0i+y4eE
tnpCGNElVFa550SBFkw1C8OGTZNIbJcHoYOYOf6pRjAw9UmpwsOqOd4aLcNsOgPtQACm6kTCaSNc
B6el4YIlCb1vscvgMP0p+VETjRpcTLvKhrXA+Koh382cq2msYyPKoZ2QSsHpMf2wq8U49NS09a8x
hrCFIeGumd23XAFC5q717Cb8ApH1lfrpg5Pgi5lDyT7QTd/N8Zk+N+vcGPYzN8IbsGwO6atg3Zat
/ejXKaH+6KwBLsM6sHLKIQ664NPqG+spCNQpQulcBVy+STKdcMYdG9PYZeBHvXx6qeAnHyv1mz0p
5U3zjAPXOrLFRW6IwoYbIqL6hNoeSUftCbPc6wJYvwTXbab2sfEQbEmO7qndCBkB4MvhebzXPGYd
PPSgGZhqp6NKrV8t8GjpRe8FoUYHH07VAvpJAnHnmfrebi7wptH1/RaUh29cs35+terkAYEBY6Ig
RtrxIvw+fiP0eek1ABeKoa8zu7KqeSySoduWGMm3XDh5XQF/qM2lXoG3dhjwkrrG5xiNbxOTea65
E+O8WvlfaUXfndbVkT6UbVPHn/3UBivfTJ6EXiyyhrnFRM32uIWdMG+GgA8hrGmX7Tg7OAGwSye+
n8eLJP/GX9+9zwxmVj3Et7AiBF8DeApF6v9qDRMUg7NteHEm3GMQXepq++GrN7V8upyUS46nPThW
MbJrpxIuDYb1DNOdORmKEuvgN7mwK3E31RFaK1muloUZrQoAUPCh+nzf11iCNo4EKKVEAaYtv6AD
pU1PVLwzgNo1/ikL2Eak5lNhcwVhe8azQQHV1hkJ0xtdy4w+6sdx5Aair8460723Bn/4W1oZ9oOK
3HIyrdvA+Pb7Mwdhf2dP8i6tmasJPtFhYXTxRXbyVZkGROm+goyG2yTlibJiwjrRI3m2E/zmFSrn
HQKuD0kRAlHUM7mFhCdXpNjv2EZdIsu+qsBBEHD4PKagkHtKa6kj8WBgegN3yBbzA+XBMcpbd7Ua
iJ9JBcIrndHEzAhURFuchcMo4NAAvjbQVHEi1XcpfW98cPlHD+9tRYI7XA/8vA2/2kvBIWmF4nDf
DzgReiqWML5kHKXdT8hf1bpx+ksRKEmUIUnWoRugyw4QGepLbqLEZDifYdcyKBQFjTFwEud54X4n
c7kp6XpbkwKQ+9B3n8ZyxDHSknp1dP+D0pCd2TTUsF6tY4f5P7DxWKRejb04bWFE4xg72H16SyHf
wDKUCEresjLzphivG3f8ImqeLWE+Y2K7ZjS0E89F1ZxhFjcVqqvT0qeUBwww1ruEGUGtfOHTwe1t
x7aLAVtcm1CTiwlomSq+24y19NCwaIgIEXKKR5sVZP2XCTkzTqMNjK2021M1JHdBW9/E0iQP3Zvr
yvndJOUtlqI3shm7DMMbjyqbmDFYAqCS7lvlZO7eB0rnusBiwvsp5RhAO/CfSf+WgulPDV9oB0WE
X7pDgdXovHryc/xoybf3Noj+0RTTd5Pal9aZ73Bu7qzQsfdxi0ONW6Zaeb+laX1ikdrrytiqmMev
pR5UKr4biR4CAd1Ywyr6yZuBGSCqbihDRlqhdKXrHJ5QwXCyh/h+sBxMgXn+u+M32maTs6tQlk18
/k6UvgBkX8+6ss60nbMV4lvjJP4P2R7qzks5AL6a3s1L2fCy4158qdB6LDPS2BPMCBoM3l1037XU
9kLJHyDb9fgB7XAlIh7MfZL9DDbXRxwP70RUsAaVwwdDDHVagkRlTWc4ZaXSCjgzs4wJEpNTQOR8
OYm8hbx7h2XjV60IuXS8BMvFdlWOX8gs42WKMZzbQ3ozdvwdvbvvZmxg9NatcQd/Nn5k7UCinatm
OYGovS+KflvjCSuysdsY9TkIg7fShtHA2AemZbrSng4oBfjZVLIpca2MxWE2XnpeIsS2x762vlTn
JszKBULMkL8aeLdYzmwobwcyJP1TkXtI/A4PPrty0kdL/wpEAYOI/bLrhN2xHElWNgYeicJHfwwk
56HIAQCJIZatW4arZ0BVNx11EWl5my/1dIn0HpwB23qSY5ap+bqy3sJayGGutmY8DOaLKoMbDI39
HtHdiQiR9ZS1rQMTDFj4KA0O47Nc4JQwD3ZRiTYI2XzfChLRlotyEhf2k5p0dvIJyq7VgI7CpBix
/8WWlrDh7+DzQBTER8+51CjHEWprCbo1YgLVuUZYTpKf1OaLGS6TRNraK6cnwGWPebqNei6mkqiz
CRZRLBJHrpbuX/wyQdPNG5JTcO3tFVZRzPDu+N5QokM9a17uvZv61WtyebQixcOzeejJLUez/l05
nr/2bf3ZhJ/2LDdQTa6kQfOt7abAWNPku6HidJpzeuubJ3IrCPqqOcmovbMb9ZWw52dyCpY4ho2d
yXE6+LEtiKiE8nDjXbRAOGVh4S0616p9SQlYYMSD39vaZMJzt786s/Exa++gJ675YcrZN6Xm0XKq
nTUJULIAjME1B4vefcKPji2uPRWAMgnv1tbOSfQhSkfWtzWKSDLZW2vm6NWM3i5Ju4yNZVaRNYtv
gBJA/kx8GgTLW2gVuC/72sFbGzxQQHtgDRCcaiutgT53CzDwZAfumx5SmIQLHtOBp5Xgclo1LDcU
a2fuW1jiPO+pt7mzN3BbxpZ8W9t+s9i/L1pXnXIci/dVyconRe5kKhtPqY5PpclX1w7lh5tQmiq5
2cOJRGeb4mtiFm9p53nEtYxHRE4OfTY7ajIoO8Mr5sNAoHxtc7eA+TyQBuyj09ywBeTU+2WSZg9j
kHIhDap0RKD5zUhgfODAX6MxgnM1cd81KbpPFt5nnD5CsPodsQyPl7NgknDjsK1fbjXnOwzidIng
pdgG7rEzNdQBgwpfu6U1Am1/3TTRvuiDr8H36pfcsK7cSFGd1SHEm2yMPEH7KE6ecUmnm3jZFUUt
xgI7YPXtTP2h9SCs6sT5HOkkWlXj/Mwp9rrgwrD1UM/Zgx5e0cDAYJGh91ijD0VUV3qTZfWL0zXz
Wpjt2ZfD2rWHXwVoVcKmdL+QxiyZmXCEoAuxHBYWcfWqW6ANySkMcRe3rvUcxeFnkBq/5jK5KagE
dJMwWxsCeicrfVwWIj/OjvtIH2EJZnAjDGTCIk8fGY1Q+qmcq1MbFBY+kwYLhinzbO0rEl6wMm79
AvugaUbDPumcmzzV9tafHnt/euIwdqZgdFrJnkNeRePFZliQL9qnW0yK8EAbD2pSGp1FCzTJ4Bom
mkUoCpsqWW7swMabnUbFphrKx1rWu2Kof6Ua3yJdQwO84xM8oXhTtFzFgj1Jzmvf6Cz4FRUa8Jq6
NgpSXDMA167F1cI8jeqAN3eG+rE4fPkSsy9NLRYaVOzQ+kbLJCff+yrUv62Ub9PAR8d35wS2Cp6N
gwxE2nSlRLuVFSfWVgQvUxKfQrM4TdxdaOgbeFfFL1yHqyF0p00ggQiaVnquR9YOpjHxSS1/i1PF
7x7dLZUJBEYX313nEwSzqSik4LmP2L0g9fHIoszEisrVvMxUYvKpF2YFyxd63cZMu0QKttbACQ32
LYupxAAqHz44o8OjKtG0wQ7LS+gVkU/rqzDrk1Z9jTXC6LdtXV9zUXY7vIzPY4UhShifsCOfY2/4
kGn+aFa/dFz91GRpNyzQjnNFeq8z+Yh0L18DX1ztgHuVW4w7I6GiQnohsJAqfWGLRnFvvVdDBQZD
5AfuXNCGlt9lasyAq5DrBT44lFeFq7Llm91KRXhE0QqB8h1tJr3Eg0pKyCon9jbZAHzFNj4k8TVS
fJwaDJOFg7T8t1Yw7qvAs1eZCWSbTewVKPXRjI0by0YDVNHX8F7FBWv6nqxDU/OZ0fugmugVk85b
MA2MfnrP7YMoY7v1a3oVIaW47gL55F96YJbbaAftOd4kOVSOWYgvg6cbaAIqtZAa8XZgh2V0XYex
+ooGmg7xn8NPwWInFHdk26BOWQ7mvq/PJtSITbecjqEJPXkx1E7b6+/crOHkr51LNQOFEcLaU2/4
OyQxsasBaKMeHnMax7Cg4ZwtEms+6lztW93W59xi8g8iJAZU85/Rny9CNPbZscKbMgUdqayRFUsk
HmqznW4HdioDcdJjF0w3tLrf1TMeMHx3S+6CVK2fIGH0RfUzz7RvFpx8crZiR2p0g50YxHNdGDf+
bHFfDXtglVygQ/Hq85P3kZ4L4Aky34cW0hIeLnDiHyye6BngfoBOPB4wnq2Ww8HFivubSST+3soF
J++0u5SYwGOFHZYasPXomPk+Cb5tXS/qQveRp1jpQS7D09TDYR4TPASRqTFs/jgVgfSk/7SshPN6
Ud/xNkY3lFLyYE7MCNGmoyyQZ8mMoHPy6dlEHCdaDGYnw4LJpaNitE3FabAYcOoObnTMqJKCADKM
YcDKCZAVO1gMKpO3ak2FIcuE5lkRjZDMOuQ7HE14fmMYF99rAaZM004wqZ1sc4PBD1hXIt+gHGxL
brbvKIafhmKPVviso3XpVWe8WYxUiLkR2bcpIpLMbzRRnWYQGresTQEACT/c+OfXQoWT+8x2KH3C
L7dRTnVjwPDYFstDkh3bSDzopHizPMExSoZwxtgl5wY3LYBJ805yXofTyxlGpM4eUT8+Qxn1L1M1
vaU4mOH0k9GoPKoaOYNhSyrH7lCK8Lcjmv48TBajlTXsQhV9Iuyc0qS85kGw87qu3LnVwi5YouNC
deyd+PaMJj8xBwQfyio5GUzbUT48BBhkmO+pkM2DqlkZ2uWk38y7oMuLMwS9b43VbNfLwOMYDh2h
9/N2v5wyU1r6ziwt2blbehc18yGMsVNgTnyhIe8FJmq7AwQ7bEXKjNtJdfQDdzi6CzrEt/iWpnQw
e53t8aktp9u4EXc5QgTRUv/F4tgGIJSrnyUOFv4x2CYVaR3akYijY/y1smg/fuc8qfZTyHHC7O1D
3/C6PEQN4m3d70LKhtuE02z1xPGbupzVFM/2CY70snkjERvw9he6VSuKxObzlAF99Kpq3FQaTkNS
he8gt6xt4eEndOaMcc1odhCNxK5BFDIMHKJGUdxlkbOfp5DFNb2OhyBp3qiFY7Gh/S8sBZQtBcpn
Yu7odQjir4542FqVWPlSELt7MUC/t62RxHcEa1KG7NqpPwg3ky2OU7QszRerSexyiknAU3LzAyTZ
DwOLdrynZ6JRe4y7WLYyuG+qM6ZjbnX3tRTJpXcBQBkBzUXNEuvPQ8CwHfL+LcwlYhnY4iIpffIT
lCPbUOM7cwz3Cw1iWzEFc3L5s93BgRK4Y7rHMpucEGV6EtBmeZMyEIWZsapHHtlOMh1lk73AMaz3
cdd8eRgJXMgCp6xhVcBjJNww0YaPirvT1tB3fhrZNzgrOMATp+P6C6JzYStsDdQH1AMpvIb9SAdA
nylioGuuIKdq4NdaRYE/8zb1sCdUYt4WGsJSY1OtRvHFR1Mb65wV+kddfBoImIDszwNgxP3oGsd5
dtF4Co0NVnnX2sPKatB+Jag6fEptmr3nqHkqAxktw/7wacWw7Yol0jh1vzmj8FTHjwToAh4/X+t1
Cl3cbNrm5EY5f0sa4ephMNknbFybIBXIlhL+T0KbElYpbOadCTYZqjmBHAPvc9OugBnqkyl59jo9
gR63KIN79Yq9fEk4TsFdNNCBkbTwtCUXwqCq8EF31LS5Q+Sg2/fNtbHghzSOchDYeLTipnnUIjap
StDo7RrUnU/X/Z1/C8/W30bCr1+oL3+e4HpFIvHuDTO1tokE1770zrSWiu6s+XWuaf7NUQr4Ks7z
BRMRVvMguGQtNMfJwVTruJIzDL00tpPNp2AMcD0A+1vFthOczYF1K7tlKibD9urE/D5ZMrx0NSs7
QwQWhekVh926ppqK5UhWwvguJgRayp3oSR+Mo4RudIqZGilvtE5svYNtPMS0dI8mxyvnW4w4Xuel
o8irGWDryTfOMxyNTcf1sCX49gnbEMYLbT3g8etTbNnkOS1RvPkT4aLcvRpo7gnzTkzI84bEzlrM
on40KSNF1N7zqWE+8cyTpNbhMJCGXlfB4G3jUW4AfxbrMZPhRhrDvMnYwlyJba4Q2cUnH91yEIW5
TlBiB4QM+O/UPZLCY4RMBoy+LZImYWVqRukzOZu2cUnDMHuwy22l0k/HrYvL7D9QIp/sramVW8oZ
piPl2OuR/58MjzfsclgwKyrT9OvQgIEvBeY/2DRPpakfRI/ljdRhts6Uym5FQQHjtCShppi3wCdZ
SzQ4vXp4PgIUvJNjOXRUTDP5Hyu89NRrbIFrRfj8FnTrPov94hK/Rm1yxtkxHouc+kkznBNSbQ18
4Z+07DHlcDO5MUwylEIB03SxnMadu0mriqt5oXi3Kt1FNTswIVlZJwuuUWAoEzlGlMSz6FjEddE3
L05YSjiqxJ+qFq13eqGD2Nk4qcZjJOR5DMo9HW3xBW+JpA6041FXF4e+fQ2FgZFVgp1NxsO8uPo4
fX6Ndl7cOs6rkJVzQIWEjtll29GmMhTWzye+RTz6VXS0u+zFKxpcFErPW/I6N0v0aG5T507z8wWO
xW3X++/uHJD2zamLturwlPZleEFY9OjKEOeATc6+rSsaiBr/GLo15m9D0URMaxyyVe6e3G7094FB
esUcdH/MF98xAQb6NA1aPbBtr2sa/846Q5lpPBYtUaHSdT/w8OxDw8Z2MX14JMopTZxvI/a0u5Ht
cUYT5eDrAGeGgh2qumPstt8wvbMt8x7w07wCFMc2rsxjvad5nO3iQcTy08jLfvfnrbIsPt4RVylS
fU6Hmc6uIoj0cdHoDcGgFsmlqT5GxabQvjvaQ/7iJKH3iPHy0QAmRkZZT88hSO9Ilfh/AfYdVO+8
Y9Du+aK43i7PipEsRFEf8sUoyZ0cd1pA943tS5YYPLKu/fLHn3/CBhdwJMuKbbJ86qL7qnII7nxF
TB4pdx2yLZCFTjHMTMF5Q3a3eTB78/ccMk/y7ECYsFS4YyrMQPp756xynbvIsH4ABHjnTsxPfuyC
QklohBVV49y6YQdyglSBibNtlMmhWT7HoPTZBpbF2Q39t0lcHUXTH4U0d3VIY5I93obCGp6asnHX
bc/FI8KWU5NR3sCSzo6jh7A+zm+lTpMlaOPsEUpSDJ4C9zJ9I9R7FHu2rfE6jUtgrimnKj/P7I1V
hO5l0ApMP88bYbN9iHL+I7PhOGburGDgv+mtnHko7U5dUd3ltIIx9WytJqS5ayh+GVybO3/gHOFk
UJ6z0IYKzaavYDA9YHzETKvB8SbjK7jB8EQc8N4oI1TwoALB15/7nsi6Hj1uA0hVa56iP5Q8bxPe
kb8IQaIvUzpWpmNE3Rz/CyBHcw7q/Z/sQT+DojxY0jCvs98k+9G+S9sG045J86fTl9mJ+pTXzAuA
Ai+sEtGW2GAlKn7EQ3Rjah/YlUW9ZkARvUqLbNfaMOFIOHe4MHqVPze2JkShp0ddj/CL6xQXWFeh
UlvVuqgkM4M9msc557ZN39/R6FAxJ+bandNQkeom03l6MGThrYJwYlovOc2HU0NEMAZikWfN2rEE
lvouOgjFUwczHR07RNmiS5m4t5BEGdj5ENdas2CuCUmtQwtlhFCs7u/hf56p7V5lLVXDaXCHv5K/
Hbzv3p/6tZnbpIqD8SCNeOIjhLzSV5yy/EqwGmqca1SwotuGXssypO7XQ0/DxBBODwTILnNkQh2f
uycjYOOTk3cIY/O2tMJ3Iyi+qSX8wiWIEkYpzJRajLW+2HsKhK0TDBUJ4hlkg2PfeNJ5nHzoglxJ
t1kA4tIU449wKYblrHGbzVa2luPw7iWegYDs3DXynua+gvMmPKaMiKVK33yb0jJIC/T9zY9JlbxF
lOrZFCZMbenQbHMJeINvI/M9mmO1VcN31eDxBn2zM4LwWMb9AsHgxC68hXr1Z6qnsGQlZhkcw9j9
jcf1kAR6ccA8K+m9suKl/DkMWWTAkcqTgXYwI8Y61OQ4LxX1CeC+mQn8DAGzMVk4stBOlNM912FY
7OdwUnt2Bje0utBR0sv6tkbLHiwkacfFc2dQWWEMPJeNGqivnEwSRQ1rCS94ygEs7EeGxmMnsoeq
MS6KZcPaKCfqc+Ni/wd78v+Awv8ZUAjk6H8GFJ4/588kbNrP/F/5hPxPf/EJXf0PSYCAkDw9QRaA
Qigyf/EJbfUPGwc8tDUoXpABJfyYf/IJHecftjShg9h6CR8oFxbRP/mEtviHo5TysHqZC4vIkf8X
PqH1N6KTqYTJDUHDDAL5Bh7/bxAxF/MzvScZ6NGgNV/jksOgjYwgsvd8JumlKPHFpbZjJ7NKWYYQ
osjFNi1pSimD6a8/aCZBqaIPepapecu4yPK8IpPKo3MCJHRwyFfXLZVyEwDTFRZXeefL8vjf3vW7
vxhU/x2oJ/8G4+GFkDYgKe45eDIlSJ7/+BfuEeARmiMHY9y5xBRXIRjwK/QgCWIEYHnmUjLREUSc
R/SWFFTykQjHcWxinN1gqyHMXgIWwmgZ0jggaV/rhKrHKh2SoyH98VSVxFRCGzt8LodrETykQs+X
PpmvKMb5Zgx6Qv4ydB7j0pmvsCBApjl09HS2dZGTiE//+6t1/sbF+/NqPQHqCXKZywv/GxdvbGRW
GKM97cLAsPdtjNgxW/a45Y90Y8y2f44Ddp91XFCq5CUIuqBR8Px1d33Ckt6b8Yk3HJo2lAgQdBqF
4piCmXWiCo8pNS5uDD/kNAUG/RASlN0ms3UDhrtdE51Nt2in5pNP+B9PxlwwHm7dYTbPf/4AIEUF
XMqRIdatvgqEeFqc6Kf15uZWzJxNhZm+xM0otglAvduiU1QMNwwviTGt6myUB1aDHo2neXVAWBxP
MsZjoehuDNHZTrSMUOOjbnTj/hsgnF6ATX99tY5f//kfWjpCwQX3uBpMFzak/hsQDlxTEmqZJruI
8txVqgi6uAYUhEbwJkFZYT4l3sYchPUl/5IiyzlFZHCyq/bF4dxxVFgFN2j7Zw1pd0MKKt+l5D23
JSuZ/cC2qtWgI5q8KTcUo2J596OHuhf1fUt3c1X1vPL+CFKlvDXVHFCcnoHhoYsV1adNVx5/BeJj
eHHHZ3qle47kuGkje/GUFfeF2WVrjs+QoPECO1F2bX1cFHEOVZyOgWhfsqA2SE5hcoqGM1rwL3Yg
5o6ZGblgaFnWN636FfcfMVu2S28E0b0XARXFeuPtTRkGhzJtX4NQ9U988c0DdHFrZTvlS1b6Ac9G
g6e+GOVzS20IPsvG+DeAvD/3on/5eCyTtT33Sm6M3Bn/fokHdMWA1vqjvqHwVnaUHGEH6S3f14Fg
M51Vk14bMnEvmjFrL83m29cpmaOOaQO2X7/PFOrNPIfblI3ZmfQCKkRn4/twDT4RewJxBfloW+d2
fvOt4vapElm89huNp80KcvpjKLMj4tQ+eAj3e7isCN6j/2bHrfU5pVxmTuB/J/14asVtDL4GXgGN
1NDiK7JljXXIsv73DFGtb1z/39wBF2rt3xB1kqiF41mKfyOgQmI++NeboDMZNhhjSbPgjDBbJGl0
6sOipIutfY9GXvvQTM7VJz8yDQLfTceSnBWNdJMjsk64Ktr+27WjXRel+q5A+9JsXwOXzzk0afKA
rPBVS6D4bIYIFdB7E+LeVIhqim1j2y0GFQ0tqTXL5j5EWE4TAwcZOnffmmSPoiqDTp4GBEcuIk62
HA+gf5gUxCRYUolBzA+MZacwID0I2W1tx0Gx9+3ytUaA1CXvKvy0nW+TepgC0e56uA9t0W06lqbU
GAVnjHPxyrEtKsOSJSau0wc7ym5nlUfHIiqbzcj98WgoGoySstsKK3Bx6iZPfUX5A3ZugkJ61DwX
6LVonhMrIecCj538CX0XqjsFYKFCwBr7ApaBDfZt2yiXE2zk5zxQ8l2Bi3driJH9AXiLak5fW0zu
eOtVRlEjHkgvzw9y7t/Nxd/e5HTpQByzVP86EOyqOVysARligajFE0+6FOtueZ9z59nUPFu3XYr1
3EE723Pov/XcQKE4ue8u5ZJeQDinyr38bvjtB+TJ/BoXjEflWUR3vAscfFdnBc8i7R9KN9HXzpyQ
LTdhbn3iSvFP8VK2CgTnQ8Lq3GGzBnqVpTncYfIHw0wlddeTnBjouEmJO4HcUYsrpcSVPnWd/hTV
8JElQbeBG/C7J9G1xbrcbhJsGHOk4b77i5I5QYCMhkc/hZVi0/NwiHI2BEFe4Sk0cJLM4XznVDDr
TPAyR1sQDhDyvesbATqIgiwJ2uCEhIfK2Lf7ehy+Ek0ZG+hSxBdWMehE0IxflJfsPGWb6zqJ6dpy
xXgkNs6OFN9L4zawGbCOr4ekpCWxyOn9wJIG120bK0KaeY+DM4roTI6dnRW5znl0dUAo8sOdB/z2
qDxDX5WrgHIKMDdhvBnLzl5bbvRY96axta30GsQmq+swihalEoCo9rGB0MvDl0DvdcEmIIhcfliD
5QMtTrqDvy8TRZvKQJKkD2EjTFRsTNhd9olL65YKKbRykEo6kBgHAfGCQi986WSYoKUbiJplLM6y
9vKDR2fK7H2r7sUl2knQgSIvkhT2xjOWNoN23GGiPTqlCo462HqieqfVudljNODixeMngu8coAzq
8PgBbKvec3vI9ga8GqBH7aGai/fM7WJUpe6mKvEZE2bFH0k6Ku8Ka2Wxut6OAD+6hCRKb0IGZX8X
yfsEIPx910k+PPWm0aTeeLyg4GcknHwBB8gV93FUVZy78x9YdxcdOvlpMpsbN8FNMztUqUAFO/Oo
EuvGTB+gmlidwsFXd0+9FzwSpvsKYon2WSwifTGRHKeYIpBzvp+w3tzEFkb4gWiT5X7EXmvsCztC
MMBJuRV2Ly8Rci9Q6Zw8NUiFEn7tZDq3CmbG2qwsj2QkYbIoYSKIYkoBYMFjwBv96YLBXe88pwem
P+EZruU+qOG6pJT2kBbjwEpOmMQh7JoiNtxNhg9CG9QLKAI+pUFfgbSeyqZ/NpHQjjqEOCBl/d1J
KkWiRIXbxMe7ROVETTFNRuAAb0pjSO857teqj9Id6wxcCxbCs2sV956Dj0AY2FwDXPCMA6ynSuu+
8YIdv4Ozmpd3nDo0vUrRo+e2QXKzkus4O09l3oudX2LAqTICgRDWyDlGrLxz76av3QOhd3lDUYdz
j0cBO/mEsaGcmnpdLSYTzv3ZJTJhtLUkOjtNqK+Q6oNgrtpLTW3bLK3PaiazzpcgEHToJOkjSZJv
362M5zEuCPk16dZwM4ZH68frKjIqLhNL744bi8jGVd62FZV05I2fOl7cJrPuqdl9ayImbtEZ+6nz
QGFhqSxLb5X25qPl1Vc5YhGQPjK9QNth/bXtqIEMzbZ7gniKvSgYfsZidHcNoUR27lydvf9JQ6/e
YD1PwWyOe9VznNG2Ue2nkWKEvunB9wF3HhpsWqX/AV8BNFiO8Za1OIuU1sa3A9brhim2ue/i9HvI
8d1jwnKOhjc8NCQOcMWkFNC8pob3YYtQXhgYv1zZPRcpG8Vu/FZEQM/ZTEok0p/MRb8AOZkL6/nM
3Z39TUHoNQ95rE0zVhgQUa80dHGbK4z7MbOx8kr7nJ2wqDYnkGUMMoyWz9FQf5jklgFUW3Cvdefu
zYDGrLLBDUyQzvcUfSMmZiLRsGf07Kncjm+sMRHuZz7kvrAp6WyKtRf6+d3Ics3VmGK1GJ9Vz6pL
8W1QfCXIQPhUwLQRYoJFxbyYzhlLD4Ce9wPd7BOSBa1fno27rt4bNn2SJf8tjor4IBnE7ysOGuvC
m0iVsClrA32ftN4vatks7tDtMW+FuWoDC68+toiTNDPCLAkUM+1AXjS7id6zrBzO9OdCl2CLtva/
8hloxWD3wxbMKapEsmU6Zr7J/K1CZ0M3QopmhD4589n3rZcZ37MBlGJF3zphhYzlKRCbc0dgEk8y
PxZKQNTyxsxjw6Xtw3MEoDGZmcud2zYPKdyYdUoZyc60QfENKfjQhPQJ3p3pSGJhvDPBDhwSK+TJ
YJjlqpRk5S2GoU3sjL/+i6MzW44T2aLoFxEByfxaIzWpJFmlwS+EZLuZpwSShK+/i/vQjm5Ht9oq
MZzcZ++1Q9KC0EXGlvG/w0YhvgyLgSXJV3Gvcs4GkznePWqBfBAkecMk17FYa7ICGhJN6ztpcRx2
jX92oFlI9VgR86VlDWUjBsanpPauHbVXr0HNnFOSA6DmRFisPMabzfGPrmpag/x47asv48NkY7+a
4JFTyYYn3mBEMg2R3z3bPRgL/DqHxDuBYmb/ZfbOi/K9s7X+IjNIRmHZ/JaD9ZPkzV+7NzmyJHiS
qnehJv82yAp1HzgCqYdH3zchuzZ/7crGpUZPfURb3dEYZXkqvREq8NQ+OXzkieTO5ZXCKLyn2ZSy
F45CZDrfHdXP8KfN6RSTObJslg2wcH1sPfO2cvJzn3Jk8kVK2AZ/qKHzl6qdm6PXjLzVzSk8Cs0b
NxWYQwoLN4RMjewYBgSpLYvjtY2phLEhcSJT11Fq5IqfDWFCSYcCoxd2cXgUuM+u5RJaJxR8fiTs
h1NVNfe+wVgJ3Hba1Bz3SP3Fy75rznHcQ24d6rtlqPTM8/ljqnk2kpaDSQc4xGmGE/WMJHtxC2WG
RY2gnavI19jVGRi7nWrfeFIR5HDpfhBSPFpAqtTFsedFMOHi4uquhM1LeyF3mwhg5z1dZbrQl56m
uEOr0u8ilpdxphAckF67K+wuPHpd+6WAfN01mSWvxEhU5BpaoOPQ8jnmydbX9XuOEBERAx5iiYqA
54Qu9PLho7RsBpmke2tu3hjpxNOEFwcGPNSfmgfB3A3B3rZ1cYCO+cNLyn+zFKh608ZhTI6NHRK7
6GEzsInZlJN35ukKY8EOIC6IJY4ayGybGHtiDVtuM6T87yCc8GLDeXCMJZvstK7eMepHfSFeq7yF
V5Cw8XTTHvOurCJadRrHj2Ihd37Qwt4Y+RJhUIcv1pey6MQQqFSlMbbPZq1ruAauc5oGm7u0Mt7T
vngynBoGmEtcb3H1M3/lQOLg/xGp2lcKd2FRx1MUuhYGNatRx7YzURU+dTNRMGdMBLSwzXLDS8Fx
NvDn9CTD4DNocPVl+Om3do9VsapFvk8V05G2+jftA8rg5iiOrZU20bgGOpJE/fRBFtOW5/5dPFpv
oKA9soykFg/smvbE/kc1k96X/RRG9eSuKeWXcuGmd3LjhkXBvTu8P+1Bs36mDWHjkrMn3a1e6jj2
Iyvns4Do44vBOqalydAvxNNf04b4MHQqxWihLIjW4kcEabG3qvkbWKHapDGxRYPd9tl0yFO69XMy
Se/kkkZpYupDPQgLR/xSr9h3u8MsiSs3oyN5Q7jGFnn0hdJgGyqFD1YEq++9syp1z2lDLQ3zEteL
f2xE1DWUbCHj0VrWsrWjmA1zipvGUEb5xSeR0aYWX27plk1rKqIcIbXxRc/xo2mWswxMugkgsKgO
JAo/t9iswl8KCSic9JtlOOgj+YJ9gN7BjQJwCKqghI5hkyTpU1jAAUZdz2qpzsRHtiFP+431rRSZ
vekMWKfVklztJhYHVdgvUsi9bphSXM2ZSnWSLNL8f20LUKnAXMP9kr01kCV3dXu2wqX5sMl2gxJ/
IgraEiMYqY+11cqLwviIbXPHgZ/Vj8fpzlVusfM51LsG4BkdenuHBPO2CpJ+j5Ms2ys1eHw+cMIH
D/+QdddN6xx8MB9dYoCoJMq0G2VPLLGYxT3Ol7cqLN+WRQTHodR4fyujPUtCey0V6h8uYLlgqPUe
QowTJTjYtQ1xk96XnvrYy5LH8PYGCgQxCJ1jo+Lk6WYXysT0wVTpyDtClI+Vldgszs7MKz/b7Iww
fJ/xRv9yseQecmM5zF2hqKmMjxAY9oxNTCDhcOgA9rEoi4rGPQc+lBtvZY+ZBP6fU3lSoxHfO8Si
fUCwAqBb+2+yzOQmnORlIQV3Rgn6Sy7CCztqJYbePpCSxnVWNpTRZu34unS+c5eEJeVED625MFBb
Top1yn6tauJ6QyGugcXuLDfbiNkSR622w+0cfJDQwXOZCKbyLi2vU5efx2CFddLlOGFknXOdsSjP
1XW0bk3bqd1UT9bLgJJJn8L0ZFOerYidg7bo8PJ1iIpUhvv55ESaNgSHAOKW+Iq/b+15u3gr/DFD
ENEem6M2oVWLqEOwc+IQAyHkGhbxC99ra1AVWAO19fz5Y7Koysmc8Lb0Znme8+nXkglamp8Z3V/w
zlXbCf0uMsuU+VWD507GkHCmxneoY9zQRTsv50CCo9IORuU5rbAw8Xf2pMpLVzLDEniM3Rr1vcOL
0eTvo5pgG2j8nxCpGDPolS0tf+/ESIshJ2yvHMV15cnr2Dt4sQBfrlY1qf6WvsGjeq01JKt898sv
Rwa/5sz/h/ik3IQzdAhqUNAAT24oh6vpoX0SYbs5BEhAGgJX4Izihda/Mim/w5y7Ou5/KOAsIC8P
d2n6HJShdHmajTez6RZH05HMDPV4E84A9XcskrvwKK1zCcASBi9PYz/BFIB+wPmJD2dJQdfHnFhq
2T65jnzqlH9jRozSoX+xcnoeF8HUlDTVmz1hMKn5GEO/hn64chkSw6Xwh8DbRUv/Q4VshhPD2HWh
60RtcTE467L+SSM3zMnQFfBCw56iazHv3YBcX1y4u0HUHp3P3b+Aruyzb/WbnhwI1CwnO5rje++n
NND1EJraOf5V+uF/bro2vkyextQlUF9sGmmxHk5L1e5MZ3UHLPJkCyNZ27UhbMLvzgvoJ8KgCzg3
8h0OoWLrUtPZ+/iCpIMqL7msluWSLMNTcvdhQdCisSXU/Ne0pgibcLFR7bdgx7kvSVxum4EzJeIq
79EEZxgma0WzLW9ivXS/wllelH4THYjIQNEgiGUokj6PhyADVEjmYVc15SOfm0MetA6QsTTiHAbz
aux/xwYoamwTcEQvPl7blz5pURF9vfISnDNFrum2piSWxwR2fixVX8lMjyNIhJ/MXc74kkEFzOE/
QeLtWvW0cyvDui7Wf0SCh92kNJdtdSxAhV5ML2uvhO+vnhPmB6cVv8cZb/qAxY8SvG9lyG4b9krj
V0oZwiohnsO5B3Tiv3m1Tvfqa2QuvcYYKqXimDKYatqIKYPCHGfXRaVRmHa/MBLmRxIuA0/OhvbO
iXkoLZLXDkj7tSSr7frzmawp+Hvurp1Z2Qq9lMSiNoiUeQbr5q4fjN3Qa7IOi0LBnWE3Ncwm+IWP
zKCHIoh9NLP220pNAn5J/7sPaTZ0/L+dYAve4t7kxOEP9AZ2WWTp8AnYq3WtaIneCbonGXB5nGf+
BRdQ/iLbKqKFEdscD98XhL8KPnlIbMEIPjGkT+RJTIAt9PZecCTg2XVbpkTbLnBJntiELoex8ESU
WMm3R4sxsQwrGtYLdKRt4jCLKJUMe2Pv2s+VgAmUN7jiiK+UJnzgLKw5BZfa2dEZY+2QWNnNZ7/+
D6t0hXGTqSxOXVadJimSU29AT4vxAWx6z6ZPvUk5pimLUPFonLM8CrowPDem8TaJmlLgmeFQc0to
rTJ2gg3UIL9MwIPSGAH4dxenOSZIc3x4ifETD8l721TzsTCNi2OtaIV9WGYfIwGxE4SUCZRDijuD
T4pBunmPrda9sqE9ZCC6Z12lT2Y9MJ7p6bfS2X+x0X+t1nM0kPC5ZQMJSrP9AjyIAa9PrinVVpuu
6zHpUdeyHwc6pxG5kv5dp6l1eWemLrkf0OfSMDg4ffsnq4q/TdasXWfFvggKIE/9tPGn6cOcq2zn
c6qqbS/FidW9mdX0a4ZLAww+BsEp53AjzOwPrFxOdRVW4o5K7y0Viu5OLR0S93jKZu3cixgx0WFU
weYzAfFOCIAoeG88NyEnh3hLZ/OMJdQ546z4b3Agi652cYNVCjwAuCnkJJ2W4OiMG5oMYQNWij9x
gtQ/TJO8+05FX63bAgx0pEmPqUdSopgrmDQoukERMPb1CbXjHqPGzkkPeTPu7R6Xcd4zROAJw5zj
TUdJVu5Jri2qa2DlaHSaNBvjP9BEBVw2WA/uvR21vm9QaTWDU+4dWkAGlskoP4nLosd61xbHMatw
36TyIIKStZ8c55tQwR/AQURdq2en819ZbFmnZu1/MCXbP2JJ/n5YyJKnnM+4+LA+uVWnbmH9oHKu
eW0zAAJaL6cUG+457ycY6038MOdBYJa0wIeTBsUfZ29drv+9lm0B+R7aRQnPfDP4D1uFBum65Rbz
/IAlWoSrLviVSLaQWAuTqOvW1Yu7CwaqgIcFF32Nv41HRedj6Bb+eajugqX5s7vMdZQghPKbX2KM
D2Dp6BdNTrU73KBkRJ0fUClquq9wDd4cAboht8muwP/AVxOWOD5x8BbI+wVzfsyVO0Jip/lWvg4G
PO3SutpVNW7jEEBP6KV/eHR7B4f2G0JLuPPYpqgByxri1BqUv7hTZ98sonCpUU33saXhs0OEpwWW
o7UYX2jtQaWDokuE35ZAcdOr0ZoPXKo4N1PQbx6FlXBhFFUe+USzQMCIPNSk760pRfeLESjh4K7w
zovyquHJUYDMWtddfVXdIdQELT1JkXacYKQfSXhg/Xi1LM84IYm9g/EnPMgaAfnlONSE9VzIblSQ
xNs2ezSh1b0YEP8OwlGITfN/U0vox/QC5HOhfAzVeOksHIC70WLUI5zDtqT7ptD8hqa0UmwqcFuF
AfaDvZkRL8+LMrPj3GfUOg65f5B9kj6RhdiPgVjbG2ZS0XnD3BD+LvwhMkZmpgBAQBv05m0YOJei
wOHV7X+WISD3lAs4admjbdRCmqL9xnhxwecMFcY3ngcyGZS4+3IzZx6x4pJnrZTympZdsVUr6QD5
czi47kIPvcvpqdFYIsdigf7v1Li2Ozh+/rRAaGjfnYnJI1dArePmY6i896x3DdoMnDsxZlLaA2i7
pW3BEkouA+XlNDwI/6g7k8XS/IkgWc+lemLZi/M4bM9hgNs1w5lvxJA2yKvQNV4PWbSU3kPPnJaw
4qvIrvuHtw4/nbMnG2ay1aP6zbHQpLoeKhsAjqxyq9voddW9T7Gjx8uOjBNLI6SAuOGNENLpsYnn
eC+GoMQmLextJ9UL9Whf42RSg44B+976jCNqquTZrdy9bcqb8ApKFuRiYIe1P6jqPLpJfrbLjogB
pKhd28230aTFRiycpT0/w+m1X1gcHo2BU1rAyOjNyXtdFhaT4vQ5FMELc98fjBLFpQESc6T4a97a
Jq0UlRmu+OkPoiGaR1X/ZVlNf18G65IXGNPttg75rMjgTWKi23uJz0pg7MBQ7hB0FvkFTmD5a/S8
T3u4B3RzHKyQwQt1SmLb82JLRkPhUX+WwFIJZ3Um9aZwrpb2TivEIN8hfd8TqMN5adN/Am1UuJcg
sYxP4oLddsqtl6kFss0xnPgc+AqnWoKdZbC/DC2jYZUFJSNk+0hSS52JT702LlvUenyMmuztPIuz
16tT0Zt/YjRwFPcBX7iwjxl7hG1jzNaB5nfoyWiIfbj3RPddZygEINAS2/kaUoonjLZ+x+h+y1CJ
Eq/9ByT4w+vZpnKwWBhO4+RsaI61+aLguH4MDaASZyJJ0jm45/OH3wv7iYbaJ5yWdSSUBHy2PLQN
PTHLjZ3WhvMUNxaBJCLSZqz1EU/JGROCjz6EhCaFn2wMFoBrJR4FVqAKORTywi7TW+ejFDZ5WD54
BLwSMWbB49smnXrV0wBBCtrCcLb9jDOVPYK2dsz+SLj3NRU5XfF5+VTxhTCGcJPC4d/n6Js4SbJ9
KpwHrSA49uHrfDFAbvQq5FDtYRJ6mNp9miEBCtt7sG0GKAibeQ4kRn+cu47njNBscD6UNfFeM1S4
YIT+XcFRkUrtQwyNbzKxfix5G5ukeJuLARA95fF6xP8Vz2ytTdtXW6hRjAWLyNf46hZIPeH9xsAe
Ae+TnZs4WzpxT+4Cbl5XcyTD8qVZYW0+pgFD1hkAOLgnRD22XHYDgEJr3nHS3k0VC6+lSBGXWFa1
NbyuYODZnOBIVdRKsGgFvDPkXCkLOlecJM9c9vb6+Piw5UXrSt6DZnhrxju0NoL1fWZeQd+8ZSYm
sG4KehL1aQHxGBNAGL8RPWow3lTmfk47HoyBtVt4REF9XNIdt/u3IehmsvO0wRk9+eDoDKQT8G2S
QzrDY4nSgPOpMEZji0xus8vv58PozdHSJSy2S+CJI5PtiNHKZp+BNSmmUqU2ydXYIGeeCOy+ri5R
0qANrxzWGlZjI7ZRsqS7P4h5WOrLbjvHE3M0QFZyeW4IFwGRu1oJiBDiNfZs8hqvoV1xynS9W9fk
P/SPclIeP8qZsrK6AS3/i3IUBRrOI76cUwAHe2ohgL4uaL86J/4Xk7rIrIDnCZlm3hndkWzVqe/p
2p0ttFnP6MWtel8yh8YDAFwtyIlNa2G9pVHtY3YYDdS05GugPdm1qaJaaUpfck0mWFkAOUSe/teH
1UnFHYOO+Bwr/YLUGO4N7rqUw444YvbtebtID5TjehAK+u6Yt8ohPQ0IKDPJFY+nej2CdYLXWM2w
HQVJ8JNL1vSl4V0bOTkXM6BGuB/ah0igdxelCg+td1ZtPT4lJWK+SlvEOgQhoRXJyqU7YvY4Yv+8
udk8ExvNKacsycMtmHMtlU2wd7AnYzoYlqC8ZT0hzo51/PM6M1p292fA2bAb2iLcTu7kYDmmTAhs
a2R7mkavtH5zGdDbwOmfM738Vbm5jcfEw0fs/0lAIO3FvMgjs5l/oEKQDrHyQIzOYgtjVXcwT/Xe
FTYV98mc7sIKp7c29aXpfLzPqfUtMrbZ+KpdmBDBhwORb5JlQ3UbiEsCtPAHh1c7idVxSZrrYHcC
JBxJIqbZ6kDP00hVxms7ByfwZznQwfbsO6vObB7GAM45gUHEx6rZYqtmi2DyW1nOjnChKIxDsNyU
RockXZGV7xaQqnm+A3711wxodIiD4HOeEJD77CyGLj91uPQTU5dRXOm3Xqhne4GCIJYg3/uTQbpc
vdueNb4EdfKANM6RiM81Ie3OSpC29taKcfMvmm1WcpoJP52nIWyJEPZbMXOB2i0uncGm+KNpCJB3
Hf4A3bsTx46cqR1acp8X5dae/9mz2lvQEmAyEz+EdMopO0+zIyu0L2b6ny5sxc0xbcHKHqmqpFV5
y0EovE89GBOVF2hy5KjOMSEIqIy6OOUkhug2gKIF2ckU4fCUZ67YOSLzAT/Zf5wVjG+Bqb8YbYE+
M6bqncgAZv2akA2tp8i+qfrJziW82wPbd3NvcwNXVnijYQhGaLdcSdw+xq6CNM28c+ja4VBR14D6
SLR2DT0WC48HhhpE0V7TKU46qC6+/IVTdkCuOSk30uxzyLT5o6JtgaF5PhhG+S4DGkXTNSLpx+T7
fGpuxjY+5MqjxnOZ493UQDT0fyAGk+XyY7YWWcY3nxvHJAvT6zi3SH70cbDHpboJQmTu0Ovm2cUZ
ASWlK2HyeHYlxWWmUWjbaJYYi0fMiiYUKGN1UR7r2k2eEo+3kVmKAR7eOON3Q5mnB8w+5W5JmxD1
Uv3i8VROs72UM7EvwZ9tcAk7el1xIQiHyQ0k4y7HdHOunPVBEPyESWgiwmHO8fLqNpnNc+oO1bOX
gqBaU/dTiacrpVBkYckcUlJHpQmmHG/4bXB8ONSlYGbrJwz/pP0jTWeKYmZ4tI5iphwT2Cx9898o
sCVJ5LmjadFEZ/EAPuX4Y3ZgR5rX3GBYZ/b+XCEV20p4R1qVjcNEUQ6XlvHLWTSetnTCel1Lfi6s
cg5LBkq01Q68ZgvojR2v1rSKlbwREoGf5Z4oxgFZQ29qCWoBjedszNpFV/rGEPRtZI26Jl6abvSE
SFoZMTxtYndydNg7aKTZzJLLvlyMbzrsyHcMy5WOjqqyXpldAYo5RX32rOIJ4ne9dcNDKiSEOYcV
QTd0hwox4tah6GhMqCxpGgRmKz37+bLywsO7iDXsBYcpcnLb3zlUSZ7c4Xs48GZJOtRtgZiya5Jm
fZZxuPXl8A4pyCyK9OINCEr1/DrCOjt0Aul8iDOqZLLxqc2hBWGNoRVUEkxqXc5+TYuy2ycGw5dg
fVWlp2I0I5W5+dXQ9Hkanb13zczbGdgjMi+oeENXz4nH3BbWRQfEqa/PTNF13kM/o4CC3mI9PZl9
cxkX58IeCAavM64cDY4/2EI5EljqW43Jcmajja2Zbw4zGkS6NAerTF2CH9C2YtLIuKMQOgDwOFHr
TdeNXRW0XALJx+618mbbjOpPAAAN0Pze4FiVUImg8EtoSJmAmetXM9Ewkpz6NAypOphnC5PHhvem
vw9rOCmVb0Rz9Z9fggNhLgc0Qk0mT3+sAhZLxySd/mOb69ydyXsFsl1CyacRdtDVPxcbLMBJ833I
OCjCSPGcGdWSswO0jQkYZHwuMvJdrUwA4uXqVqHzHX0g/Him+u9UGHcC7z++o15K6Fk3ihJAApOn
FcmdQvhw2zkzNXuBSHbAOSNYNsliWV9d+JUpjrnAQwU9bXTqVs4hxHON3bzt+HdgP3lc6ljuXotK
nMu5/Gv1LJpN57kxxNuo8yBqLbHBfPNpBCS6OvjQs75C0IA6FnDGZWmit+Sqg11nBweTloWN4rAb
4ubfEvyHXhs0z5apf0EOCA80whCxM4tpx4wEc8oL8UUp8RhabIpYKFZ24R+ST38CH78ouNsQR593
ZSiH4FRDkhLHqnQmzgdY6TISC5arDhMex63r7cuxZj+8qr7yc9ZQ6iRcFXc90yBk7SSBepbP8Tvm
S8Qg92dI3be6WuVBngutDIj+lxT41T1FksbsJjuJt3xDWgXPT5rchhZvVO9E2ZzSZYAgdKWw4W0t
V3KsllynJN3n0I84q/FfJ4Lk2QUuzWWyujBainUmcsNOb4WHURbDbawEM4sAgMO443VNG8km5d1q
//bj7FGaELgKo/rECMxLLS/eTX8Cf/uYKBPd1QPWyjI4YTbg6yozvJChhQAGtGAnRp62GzCJv020
s+NIDn1berOxnUX3GSYBbzgkMp6etLfevGy8FzIAv8wiiNuIPLxjxa9LRiTbZukPU3JhzdwQzfLX
xNdKGOJSZbSsmvoYmrB7bEfZh76nmpFGPJx+y0cctxYzS95viy7+ZhJihDYL+wnTobmlfvw7jNlk
VrL4mqSDrRnlKg+BYCLKc6sxZgcuVQgOSRskC0on87VRy8nQwUZt3rrpu0qG53Dg9pb1m8wYkIws
IPUHiLIkAUl3sjx3OvwofCKEdO6R2y2CHlcJLsw0zODaO/pEhHShA6m8UJHzzzH8q8Ahvm/r+AB7
Guh7Ui07VYbXcLbNkx8r98B/wXuS9ytkJlh2aZxc/D5/ztusvg4SPrWV/WSsbzg9DNcw9Hj5p99k
P2FmTOWnzEpFkc0Q2UWGXl6bryrNml80lB5jneNmQf4d5hZvN0VUUHX35pJqcGXlMQUszBomXjeb
DzZ/cu9mzykbmlcWf3in8+qJxcYV6iP0PE0eL0XMSjx4PIpMDUXN3cukq4vQGO0wBSJHQ/wfRKC2
0grunYE9U0rA7gFIMtqtnjxPX8eRR29flzZwUQQWjkJkZZo3BZyGH302Hhg/YQrEF0/+JIQK7gOY
1QrrQTh1HZgolpV1iTYfK7RZyfilHU3kFV7m7EzZvcju1YDlJIHuuxeB+wLjnE5cjA1bTPjszJHL
98kSKd6vdl2yvp76+tgKEAgdE9glw/Uywu16tr342ch/+/PoX6kpA9M3Z12kjaJ87mKO43FgRymX
JQqtqzd5Gw633AbaMIJCUi19XWncmtd5tGidS+U1gYYtEhWNfjdi3vryLC/+MU2LKmr5slgZ32fs
e5cgtFiyenCmLLZH257tJA7W5Ys+KPexljRDFGAzSsm2Sc1blQSPuFfLGX8abhTfGx80kXdbK8jj
BzzTYn2TDO/wc41NnpkRam9972yjOI7w45YVTp/yhx+1b130yLFBpMYzDi3j2RL6XDtWd3Hw9Qls
Wq+SrP22mmITG5FxQGj17mYfLufC9LkLKjdfU48Vuxh+PgQS4FRyPTjAM7A1QSTAc53eqnUnbLh0
fzoJr4v1n2ZF0n9e5xdYWoxYZrDntmBxpIO7wKZzaRuyr8G6Q3Rf3Y5u7KmiZ9NvRPxwp+yzlQBz
leG3/LAtl+ql4hVbAG2EFaf/0HqmNDM4l3XwbaOMRkbMrqeVsX2SHtmhqoc5AezCAO6fY3qxPD4Q
s8lhMzrdL/Syz1H61E8Y5ogmKNVpTmb4d8q92Il0UPyuXTdvLNCZD4Ns/GQ5nJBG93sgMp/k7nAv
iJicqEgjJd7oZ0z9MI+58s7xZGJZ6frppJfwMbt1dzYQROC0Oc4RMdY5zjNjFnPy+9TiHYXhcWyd
/ruZdR/5ufpic4KjtN2SxrKvbJFNGLJlRFoBXv3ic0AFCbMfvZEemV5mvEAIYjfm/M58Ag5+FCda
0OOHLb3hQJXj1TJBtKBXg4Se47cc+wCGmnwA8GLSZp5Jce0nECeW/5+p+upOTG/VRogPM+pfRiIe
F9EDm7Dd+tWmq+tF016xza38lUwP0zpK9HXUZXVyVHAOQ/ab1Jfan26b/qOhp3qW0v4nSsrZOKwk
UGf14PbvXap3rrXazPPs1rcmxv8xpUeo2EmPrmsbWMI5BXpCJJfbEBn7Ghj7wnLbvV9iZaGup3py
CJQ//f/vMKQ6dGTEFK0VEJSnVhmvvGMA8Sw8HxZpvrYd1V1ZkhonNOY88pb4e2rgJJthgeBv2etR
JPwoYR8zvzoIGpkmq91wnFnmSux05x5h7mC16N3rMlRIxAVY18SbGQgxngal8xEPEpEi7eB/gDBk
LekSZOETTnxYRJrXhy6G30mKC8XP+4YNEUaaMKGIhnN9QTtpgapTlr539I0biCIuhbryIPGVeqdy
29+NeU87IK7oSs8sUWT8XsfYMUFnB7e1TWJf2yMoniIuTlbifeXs2aIh+anqtjr2/rRz3YSsuB8N
bgzLmniR6JL0qMMZ1og9Rk4BomAeFV4fkO4V5KJthTS0TYwt88Bh4Mz3e0TBsldBvuRs+SIgxOBx
c+wdaYcPGzIkJHiGbTM1Dk445RERnuXsSIOiQUmVdvqB8Rs3sl6+hlkGz6YYKdeihIye1PSMUgXM
WUApSUknIlZ2TIeBPd8l3WubtO8ODXu1OJfZoUutGs4OhUOzHXMeH9PqJlsaRbjeKDlvRnMjWXJ/
yNKL5sz6XihCuvbZPYvDijIxRbuFU5qXicZQpWbWehiGDimTwrOJiguV2KNq0OFGw8bq407AXTv1
6hdd4lVEdlffimLiyMDHgtaE0yZpSRnIFsBemeNMAHHAtZE/x0n1X++yVeWUZITmeTZCJOHybxub
8xFKFj2iI6GFEXU8yKgByrlS0Knd6pIz6G2E1Z+qcdRPLqVs7pDlR/Zvb2FYoX6J2bl1XuDcGI13
4zykVwoXsB9jXjHhGRYVCSqaW5CKeRkfKAHdY8FP8LLgOgSlHMquJ+g4lsA7xxQx0xbd2cVZCQOs
aQ4+1/12ZtBnI8KxJ7F8n354QD2STMbsFhiiGueVJTvfvz+wuU2mP6z9gA9X03rr/JmyedrWSJXo
OwusmiH8zEyqoZd2Gp96DzUx9uzz/5U53S7jIZiIQhCzfKv8t5xmxsvYMSnxemQ6ixe2ZsAuk9iI
cEJA+GclU1rw1vIKNF4OaAetmqcbM191cPPlWhX9p0DBeudgfxxx7nRznZ4MggFHmnNqmlQpsSGf
kWBVoUGs71cTWtf/9djTFAdIBTnwY5zofAoPL4cnLDVQAv40YotBLoy8fCqoU5y3zdIEWChJd/pl
+Dzq4EY7HZsEPn4WuMImmO1UL+P8lPrctQ6+yCVf/gHa2fdqOAvsLpGKnS6qVH+aMpbWuf8oJ12c
G2uBDQVeu4YAlNSMZJ6GBNqGDSQVfrShbS/PaZNDgcd714SjQS1w/RZmATAVxQJpLm364ycGTzdj
bIQK8Qr0ztnJmuL5WVpHa+ShbfTcf/j+dhzZebu28a03Kbpwp+IuOCNGum4+J3DpcQYGd4IctlsK
5lXJJESTB50l5a+hsj8pNCLnE9ony2+PjYvSUZoz+MLE6x5eQ0TB7eYyCqElmArYBF1el9DQOsII
8deDJ4gpot3yxuJcNKXjvsjC6QSijqioX3yQ4LgLsi/I4ME/wkQEmFFR6kXC6qvJFpbZbzVlzRMx
vprI8xo2WOHyDriHZlafve7eAvR/z1drCwOTkiVol1DdjJmdABDmKBPpaDxL2s3hnmVbmN/NxY3F
r0KOvCixpUYeL3tjpqHWT+ZvwzET8P75W9LZeKA6ItQlqwbc4OVTXi/PzFT/sjT+M3pWfkrrljYu
Nqfg0tfwoq9+IaIiK/hwrXoTT3Q8hDB2UnHxTUgAymN6C2ip9mxQ9DfFgQfXHd50BbgTm9g2XBJu
YYvoHC/udpu6lHWrNPwH6aq6UNf3yzNyf5M3YXy0XaIGVt4Fu16nb6KZ5rsgVEcVa/FSxXXU6YTR
tqKyEQ7SpR+LOqoy4w1MC/vwMWuifnCor/SKWymz4Tj7ttxiFSSxV7Cg44Pf+kGCdGVyqrDK/JII
joKt4W98mbvXOfX9p2Wa/KfUG2g1N0q5AbrtY/jpfmO1o4O8n16WcS7PHLL+jP/j6cya41S6JfqL
iGAqCl5bPY9qDZbkF0KWZWYoKOZffxf6TtyXDss+cWy1aKidO3PlTpCP0jVS2URZVQk2v52dPYN0
QZ+qcShzBP6BcavOveBxxgAa10ZwTfnZPiroeVTYlGeHRLxg7UqWhCWRaZ21gYDlBcaNEvqEWpbm
7s89eJiCoj3Is+YqcS322MAKOh5zwoaNmGkQI7onTpNx1Nrj2/qsuhzPuDN+xpZ6Ts2GekM+B3hf
+m89L823fRHvvDGj0N5qkwdSsBtjiNMjDQ0ZzWIhh/cMkZdzn5k2496cpHdhwDjEchmbh0a9Bznd
C2bPGYmiWPUeF8096PEBJ0n91tvpY5NB+GvAAFBgsLGJma9zrGCiXa4J4Xx2rDhWuskf+9K6BG5Z
PxE4+Urpl70GOpwwcLCDhDQ54w2i1AGIcdW9gW+WNxLZ59ytFisOLkvuqeCSSWLMPv038xzcBBIH
/YO8Z3Evny1/dM8Gxn565GB0O6rH2dtlr2j/0MAmPMHy9PPxccyUNt+Q/6hsdH6eGv73ZUi1n1q+
9IDlnmssRRhHp3wl55Di7Mka9hzTt560/U0VWWCaZ/8NuzoiDDRimIyUm3hLWCm0bWMtqbHFumU7
hVpWidZG6/aDFgl/NYU+h1LaGlZYw1i1c1ra4Qp4kS7CTFyTMR866xBnsnhJq+pTdaaGwZlwssbx
aavOWy9oWQywFDfW7UKN8Yf02XRSdQ7m4u6E5TnLTHffqWGgeGnp/S1Ia2K7KTB6Uz5RHoy8+JgZ
r4QzNuv3vu8xkHj9LYvpxck8cMDRHhrA1s8ysIWYLjdCWNY2hoeLhAG3l6JWPBVcmVVh99saXzfr
D45TWO7Yfo93FI0g1VfiMJQlJVyBM9Gvc07ARHdJtBAyWDR2I32miQ+nkEKsgl2HE9iYEuNQr00w
Kmhew6sHhpKzM7EfT4DVpehyjkGQjUF0G+ssufJoHHaI2WiBmrtm0nMWiEFyhsRQ/PJ3lfwFf2Hf
7RA52w7eWoWJVyaBR1yDuQ7g6c6IPnoX3dUWRsAGZYHzqxx1tndfgsLGzRqWxi3Pa/i+5Z/cndsN
a8GJ5vRV1Hd/AgoI8JVgjwa6d+67zN6alfE9p/Gy5OxZdWFt6L2mvaUQ73JW5ivfiO0D0axfmQDq
r8lF9rUyV5YX0JPjBOtWw1NzqqHe+ZjBeg0M3eG0M0LuWGELPk7EbBF8Y721eaDYeT+dyjp7is3+
rLvB35nxvIeUvADhpheXOysq53qmCvNc0AyEW2d+7GOezi7BzX3ec5u3cXoFeiweQbumF98PrxRW
YfkUwy8IIPMtLUvyKhp3buXRCUQWhOYHQIPrgc3/rcmSN0hb06mNQHpTUYSq5wy7oGroU2syd5v4
0y03fPxJHt+nmCZuwmFdHbrKtZ8nmwIjcvnbuR8svDqFekRA+VBZA10gHNLNbOrnnK6bvCW7j8nW
XhsNQWbNRIJUq58mJYJDhDGftUgC0TugUM9qMnnEPwVavizQPgbr6MryaoxgB5zKP6W9mZ1iHV/d
ZmG9KM7pSlobhBx7qrLfxkzzmIooZJA9EuPYOJsoxxDAFnBXwO3CagMpOM7jbUMDl6TiqQv8VZ50
GJsKAmNc+9jzXRJ8VeHe4bMFVUqMWkUBIv3aRO9YOx3yN1YHExMTf/sABm0l++5VCOHcuyYkoWsn
7Zr3ytmXYwjjc+Y7t4y4XydxObOQdL78pakXkGE6JK+OibUgx0qLrEGRU0qzJJ5YXM6c3h5m4egT
egAdb4O6+ekp0/Vt4gEAb0X963zOxX7IBtQrPiqvsGlMYlpeZ3XENDAWEohZ/y1rhF7tGROtFt/C
6o/sVIJTpZcAnUskodoScE2uzEVuvuy8oXIakN1v0j9GXhnuOrP9aJLxb9dVKSphs0NdQWlL2+hu
WET8m/qFlazgqEgazmp2k2E6fKj8CgsYZhFO6fsxzEPIA1H1RHx7XI+pJP7OG4LFQ4DN1PWFj9/F
t9BEmHaBi7fy7tEb/uWSlI/KvnvvBH0EiZbzA6xd7kAYJY8iSNQxB1uJG5jblqOg8c2D92CbIMA8
mum0oOy46/j0cVNVq8w15dpOkoPpkA3vZ+8fqdzhc4xZs6Y5fgq7rhwwwaBIJqh6BLg9eejWCRhH
qDHBn9HGMRo40xsUI+vmqOjN4kPFWdQONzFQR2pfwXtiJ/6DJHNPZDrxiQ4wjOesEcauvuXcwmiM
jI520BXbJjBA5Jmz2mGuYAptsk+rzkaaOtxm35PqXI8s6SWNgWiIBbvQdRn26gq9Hv1JaL5/s/uc
DdntbT7k5AHtU8BjESO1H2zophBcEKgbmDfNjpNcYXK2beOLR8netkOl3c2Ly8ZaXqTfAConOZ13
OZdaEjCm+dBDmEA61s5ZZb5o68vpGkKUhHUG1zIek0IDiUSuTDGJ7P3O9Q94VT9EQQlk3OIgcRi6
HqrBXt4AyAIz9z4e4vYRRnDaDkcPPD1FwheYW7S5LDFPehxmMALWOk44uCa9Xd0oPL0VPtSWxnCu
5KL2ljGEcCHUXw8cXCDbQzd/xiLdQquwH2UMIYL+rOyhNHANcyGOqyLdiJpLLSIf+dAWDRz3jMVD
XlTchLK42wVR+jHfiz6strRHTyWlQ50J+m9y525nIZVTwsbjoKvdW81mDXgHLbvMioJGlROWbvxJ
KVR1wlG0CZXppovRo8nYejtbdtaqFsSroQ5sta+8k6KbRZncsKqlOAW3IOOYLgEsOk+tqM19IYLf
8Fx6IAMOVL0qxsgbCnFyV2ZDJqqwPAIwYXElwEXVk0HFMn6trQLqzV+k65VZFkQfmjcjjqeDK/1D
hCSHw4qx05bEE2ZHcmkYizdRfjQ16/VoOOShfGCgclDqXUqOzLohS83Pz4MGZAGtS23gFYEooePN
f+cWGToMxD+zWfwx7yYcjt96fElg+hPc1AeiFT4+S4kta+qdAyhZZ50IMnqT27HSn/E1ONYeUkD6
kHlUTFIGEK37imAS+GOPLK9drOG2Xr3Ohz7Wp1gI+Tu3o8WagHWierMklVWaW4VrF8YN8S0/urZF
xyIZuVd/HA/cR+U6jaZz67tXnjEVV3HT7oX2gCovSfDsJfXnBowrcPoEg7ibTNcocYlfZmn7AGYO
N6xVnzE09cegVnhlvE8JpfwsDFlvZ0H0hlaKS4s5khmYZz4LUgT8yaBzNmuY3WlFWYHnxLaSuN6+
NDocL2zHHN0/VilTdT2MTwWOT2hYCcdYAsVZPUSYIOFhTJz4OURbUKViwPVuqn9FufXEBZs8otB2
mwA24DpvQ5L/LqgAik3k8ecFO9b3PLkh8u1CIIxOUDYuMUFbDEX4+CfD2biyitaSijaZkilxHR4C
U2nBxtAQDeflBWdRsJYTPml4oG3QykMRju0N7Rx2CN0kD6QU3YPJmXXhteCDyOYPuMPnvMX5atmV
s7cd/2D20XhKMSCGDgafTtO8Odgp5n1bHwBAidd2wvMjaLTZZtLzgLb5ya6ZhhyjV3Nj6wD7u2Qf
GBYwO9iOwBoXHJcTifu6b7wL+fV3z9WCFQfIV+qMT5gE7eMsnWxthhqbXtQf8YnwvoeRe2gn7Txp
EAA8pOzgfSELDF1yzpOJEI+lX/P62GgfuprLNqinK3DqbOqe/eJVRkR/eaDj09PBka3KfNe07fUZ
tp6qZj3h95bgQRMNH2NesefA5648DDB6uhtOPuwxoM4d9mprNO65z1ZUWunvsaPCNTeTbE9VazRa
83NezWDseM4XqgM4MHRstcPhHdt3dwtZk/PIByGKPy+lxilUKv6blD770gS9xEnn8CBFpa9qNhpW
xQFshZBuhkBG5zJTcu9l1bRhksOjiRFmwam0p7xLnvxWdk/KD+nVxUSCKYVoRZkM475pg39Mw8bG
Mvn8kbd7hL0F9XYUSAhLT4wb/zU9aXCUHwnCJJrtrlsFd1WUxrGOW4yqdpD+KXZ54UZ7a4TU5Ezc
krvRk5u650DdR97dUv6/Dl4KH3+GuMipw6M3sPtTNemmkQYuoAjVwTbqpQNdV7uszyHl1ai0itQa
JtD+T5OpnZ/4zd5prO6RPjXz2s8tfb9legkrvR86wOxGGlNIxypuo9KlKrxID4qLK23AzCtfcF8N
u/CmLI//qkDp8dnudaX719bpdDZtcevKoDslhkNodIYjBWs25VF/7nvaK6Yye/sisfRYsyo/2KJe
U3EaHjhTfkweZSMYqN1Lm7w02FYYaT2TACaCQxOIT1dCLkzyjJYoj3oyAu7Dlv5EKFvyD0thWmc8
/TG1OEsjZimf1EBLYvTidjzX6oHby+BpOrjwanCMbjdFDDhdjbTf8lYS6+3kB1ZTFvkT/HiZ5vcp
ASyL8i+eDW3tHcvYjVLoVyVhcNnPWL845zigQ1xcrRg4T3Fbe788/1AUKPp5I/8FLa0hzvzxc0Cf
qrvKrPTUVOxYs5Y1cZWl6jI1Q3YSkt6/4SuLy/Ya5ryDgujYoY/Mr34W+XX6cFMqth2X+ryIIAM9
LBgW/fhfytaSYOG3lt586pa9Ur/kmVF016FXvlXQwreZ+Y2IEZA5ovfaZoMkI2y3xoB2mTbmsOaz
VbJogCNuWB9Mu9HWhz0WO231jEsU56YwXwI/V88/v8XYlc9EbnsD55OmqjcoEsrEc4k7fkk4Gsb7
zLy6NSVGIPzPWzecg4Mb4CeT1biG6yAvnh3XCG31ubAAtkchWIogTl2aHN+M0OhOpNL7Ewf4FVoy
wQ76OUBJxIgPORT/iQVsX8VQhDRltWUmL2P2PEeqPnszm9Aq5Y1NdBs+0PNbPgSU0KOU2d3PXHgx
6fVLPbgzDIcf4dSdHGkWr2VLZ6ImJmhzstwXXWAc/MAgYRg4ELTLCGpHy1vr+9re5BQpUafMoQYp
ptnQOPhnqH2y9VA0bW0PUHmdT6rZXuU0O2B18ePMWr0pd/oKiHieu6INroldXgYxXUMluJaipQ94
mrgTt6waJgvWRpwOqFjtc++6epNBVKOyzqYsDxNPDsIZATuiVFTZ2gOmffB9K2Rb+0E2177EMnLX
1kzstm/Nd0tPztYOGDdUl7r4W6firDhbtPXeLZtzVc/6yDZAHxPF5TG49M1PedIcGlqdjHLgGJaG
B2BgmoAU2M2CctW1aWWf2qJWZTL8hyE2nQcfxvC27tsXn6rFK4+ph7Hn8Tbm4PagGQGsMXMWKwOh
G4nVq+fSgbmznxtFLwpoaAI3yVcchv29usMLo/AhGU1oVGQFIMwStXP7NUt9FAFAnIHxj1gKxvuI
Ysmw2/tu4O4giXRHy+8RYPGwYSrD1+MBImgXyp1RSzrCrfrWsVzFG7F35+g5alp1kG6NJc830ewp
tVs5BF2PPy+qy/gsDR6Rfw3cLmRsawE08xPGQiRRHBr1Ejk9qA+BBrk8AzDNLrRvJApCe3vLL19M
ur6WWgBSKZ3cYiHiPmwW30nJtceIGwE42KJ5pyxfs+HuEGq4iEFQtrO8RRGZBV98CILdkOFgZebI
UmkHXnNO6j9JHCxk7QLL9lIW6sSSnZ41Hc0xeNWJGM8+JfBJyygxzzf+z1Qkji2n1u7fzwEpDF2m
IH4sGbUizFDG1WRydVYJocB9GYRrYeefdl6dco1ARJFtRBjCOzgVQ73vznxc0/d+7MT55yVr2b+i
+7+paP7Vw+7jEEWVrWRPqm2COb7Iij3aH/siI37xp44IXRmNZ0w7qJn5I2u5K7ef+Kg7I1yNcWEA
z222Wc/UQFLvg8JoIg7bsQX9qbIWdnpHqyO5UdITtr4o2adb8ACc1qcavN4w3HKn+R3CV1wnI2qD
ojkNQ3fv4aFYXoIyNf/7VVWYq6A127VNnnkDOOabkAqF3qxjUPBdYzc0xHxrW5/sWRx4fBw6XAW8
b2N+K4R9gpCJAZDpbWsL61PYbUmmotZH/JXdg3IDtXV7BECEkHbdCAq2bXCAXSXWAxHzFQyy+ugA
LFnFoPJBC0B5NC3C9ZGDUy6mCTGM2UaLBZBXMU/9/MMxIRNqFoJYXR8cQqvelqXzawhsfAd1oY9W
xK1YO1GyNhGhIC7qmvrq8Xlowp222oegqpqjSimwEmn8u7Gn3cTFhmfhzaFc8/jzqGASUtgwZXHw
bWNbdyVk+NIiVx9jOsG6x3oD9ss2SiwW8wqlieCUI1H6aQn9mo1yXQ7NeIzcgEMZ9b/zkKh92nWo
NUFFqs5mw6ijQh7yMg9AiNF9CqVV/NaIXthCBqj8nI42gWskm8F8L+FNXQtVdAcD3MQeGUmdi3I8
oKlTfdu5Z4zWBMNHRhxHTCwGObXsGe4s+CCbyg+akxeY5iPStr3S7KD/UJu2HhuMYElc/0bSXHe5
YEFo4j83wZ+fSRLWS8Sh+xUS7sLezSfQDo/s4iihKDLmYqXAkkDA27nanS81PplsYMNqGm790Yub
OTjPPE+8V69x813BUuwwOMp+GvxFP3WgnVR6mC7KJ0pc1N5nB6Ru1ZBI6Fox7oARsUs1XkD8u2TN
jWILKzj9pez+LRgmfYloJXiA5ZTywx1pOfJGfjUPJpIFeOJgfqIZInzzfVAdgz1uJpTbnTGGe5ua
Xe7uk1xNczifEsybmzxwbOigooKVCaQgKUaUsmT+SsX4bxhz41nXJAkLz9wUbdzgrTCH5yKjGCkV
iz9/ck91b3tvoduSSAl8udgW5A07J+EIumLzTH5JdXRZJP+Juth/aGi7u6Ip+SdrwpCmdZ28V9kp
yNJ9fksMDTorooJ+WUyI1VDQTYuXJz6ElGlKprCuzb8aB1CQlyf2Zo4pPhvb9gJOYDjoeHwdJXbt
OOaZVYVESc052klhmedGthnDXPxlUm34BkKpWoPw9m9B3ef7lIcZVpbuPoANP3dpdmeW+kfsdQl/
UURMV5U7Fv11NPxtY6gQI1zb7WqAnvs0CtZR3wdfHlaPFTkysugjvocOhPWqmXz7TaEJr2rQ2nB2
zHrb6vEKDQHoa1pf4EG9EAXuDi3l1Ps21RFSj5wOninf6FhcujdN/VowHFvz4P6z4+puNW30CdmO
vsWEDXWjnBxDvV3exULYqqlSXAnG53MujwwFci8xdhwDFJfT2Ib5vvdDWF+q/OsBxdgKI3EeW6PF
UyO1eMaS2z4MRpy9JRLrhxtI5/dc1L84trhbG3/XUWeKDCdnsdUE8aWsKvVdxfKDQSv6CCF1PKiW
zNzU0L5DEpcPoL+QryJ1NgC7nZ2QaPNQmuJlqiv+tPCYvzlLyfGtc6nTIpvCLRH5wVxgbgnWWrO9
skMsTx5thDtN0UFjd3Ax8uQjnEnh8L4G8M0XfwOf5pSCt5ubik3vVdW34GM9uc9JYsV/fLeG5UBf
G+GBiHOVbJjwweN1aezcMmYDGGSbaKM5iT/rtpVrkdnWo6n9O0ENtjaO17wChYtXbPLp/0pZycCC
Q3+uJe3mGIvpXtgYRVNf4RLgzyyixzpWIPmwH7KRakF8zPlKq+7A6pjGtto/Rz7raW0RBWqm8Xd8
CwoJTCnkc+ji+fmiO6qzxxe7F84XGZCrgTTxldSvTh0h6dfuh61eVQPpQ7aOuODvVjfQRyTcJoBW
7Bdy8kPURQ9WU54MFMO3dKE9B47/wmhpb1M+mA9NZ/4RkxZvBOEBHkG5YebkS012doUnpT7bieG+
oWqhtgTGa+bC5nJzWy3nFVCg+B3ehtgDSUFyLJxhpHs/8THfGveFTaMZDSrqNdMkBdyOqI6bJjYg
OqzWVmKFJ7PkBBu1UfM6tv1bWHg2+Nwj/zxWtOVgPMPKne5xNOFwJcDehhQtWx3v88T25IlnBqj6
Ln/930u0j1jgvsiFwtYrfHdNp+6iq/FMAhK2e9fYmIihPh3st2/HkPFraKIX9thKj2hI6WuFN2Kd
tZOxq5cvSQJlkI3ZCgxwfXYj2RGYCoJ2LcOs18HPX4PR6WhjOXoI2LM/xmGBsB+bPDsyfNFapoA4
pvHmZ/R3LF81uvGeyDQ//HylZIqLpTayo0cMnDGje5g5TR9jXUSXQCPd1d5QvFHNOu5izkdM9mHx
Jt2MxLVX6uPPnzqV8wQYoFrZOm+O9FYWrLJJmaZwWF1d51DGJpYoEcZJlosAoqJs7bfti5fApm/b
8NFzZXCym+qiWrZbncFyrO0BDxYUfa5sEtsnMkzOZjQArTSY7h9cfJcb4i4oXUidYIUX7I5a55Sc
TkZq7qrS5alMLR5iqHNXXqN3eeSdB0iE3PO5IxrpvDNmtQ9rOz7kMy4kzLubDq2XduDk32j5ZB5G
3yFTYB+DpOyv1vJk4V+w8vgucW2nIXk6/5mmYPe5mzbSpYlhsgg45GaEQi6Cfy7UiwdDJOGmAa9E
5IOjh4x2Zsl+CPwEzdjO1C7H8Z1DUc25yai/DTNrAyvO33LWso9yzlGrhlcGlpmtVUZVRL046Obu
SomJgW2j10/lgdYs9rMh/GR4DdDyuU/utUg/ZZUku7oCdpi45t7yzL+2kQKHnonoDHP5alUTzTyj
HJDDNRSVCM8BtroeCQigSxyuhmHIdmXsmRfZ1FirSBIVLv4hWDn9AYULsHLSJOvUJfDSjGYMQYZ/
aCascJOVTKhYGQY/L/dZguESqe3BbTwWnQJbJKzEDsMXRU5WdUMefOE783adO28BBIn7z8usFisp
MvNRmx4BKockMj2q0Ai/es5ipGrFvA7ohsMJNT20xoDQ2FjxNjbUmWdvisLCjOvwQ8GXvGmUpR6n
On0yMK+TYWEb1SyJpt40yw0f//yELD1wd/RsjDmOWtPMo+ksZuODyYbP+5BARJxTuadOmn2ZOjZ5
L0CS9M+NHy5lm6bJE240NrV2Pmm+HE/FMI0nLRqq/Lrh0Ex/gCxM5xDecriMzboN6r3Fc5oenXSE
7Rsh5Q7NKoM9cHFgsx4Kjx3jcGZpxMjb9L+A3OhNhQN2qIt/vRep/eTGb9gFIGJMNjM72ZOaEB2e
F57Wj+x04FJiW+MMvfymyMHCWnPMllglb12eUKCdOTA8/v8lnY2dlXTuNpbJ3yRNBowfPMZP3MrP
YLx93BpuWmAIF9VaxmRuahoidmZCJ8cKW8iLOfj9UVXgIgCqJ/tmEu2jjIJ0P1vTRHY66x6LMoQw
E/cIrpLoIHrdSTZDfWvNULLfSuSSSsZE1aMQmv6n9AfKrCTds65j3gFzseRsNRgp72KHqXf6+apu
BjY9cv6YxvyXQRXRygjptMV2VV/TAKCbUPWHctl0IJqSTWHcPnduAzOAZIxMIwrrULPXhS7flIeT
RpEDodXMuGo3fI5ysMeqtPuNSmrjUagieNRMFplEN6/t7TDo4Bll1qMolHhKMaS/O6zNF+UO7k0F
460gX7LLliYDsmXDacYWTQGGvy1d8d1U1Vc6kPgdxDwcejH75I5rDkIYRFatWU+nQUmFJdCM1kUS
Oy+DOQ1nQ6cp8QTp70HukUtZmptTA//avITm7BvtXWQVYMqt2ta/uuiLr2UKgLfJHJsNg2dt0miE
eqGrF+lUYjv1QXZyq/6DNgvKDJdxMC+oFuxMVN0hzshy++OtNaqVNRJjFk71NcyNfLITWn8NgO1R
DMM5I9ltjYu3j8Zv8gITNkWOUzrvrrVBGCGpgSFRoIUBTQOujdx6K1mV59nMbTRPr35YvvQM6Su6
A8sLEMcAGpz8G0zm1eE7OriCOa6q0/PPC7fB/36F+g25DmMyIXR+rzTCgDNcROOxmu5ebHzYhGlX
UdiWG21N4z0aq+bMhPjND/YX91m6OXzZ3XKsgzo1t/A7TopH3xqVYPjdigJcXfwk8kld23zoT3lW
VGv2nu1vuDPPWrbPChP/2eYEjZpU4Css4Cz0/hDdKokLoXQWTNkQ2oc2iF5NlJabM9bnymV6qXr6
cj2uy4LdxsOYdD4OJbJ1pB5UO2/Lj2Bys7M5/HEtRlxdeC8oJt7RJDUJgZrMQEugkTTOtfOhgVM8
IYYzMOTkAtsjvgSN3x6y2di7kfdCMzxcN26192wEV2yxE3mYDNDZXtuLPeykDOXM+xjbGFeeQbMc
pvu3rqEvOqD4BCNQPhC24MeUpZjZmLSBQ9hudvl5qbom3tTRnD+krAv++z2U2AaZj5LQHyGV0XCi
CwRyo8HHPU/nY+gNf3MnUb+QJXBuVuVfTfessLwDQznWvwQ1emrDVylDHzh2i9FDj1xitXMLctd5
HN1mHWnIA36EGZdSHe62y4usc0ruLTVscuLt+OZB/mQ5VZfY8o9W5zhriV/dnIPk8vOiYfYjS4lr
k+r53pSskQQISZLW9GrjdZsjYBvShGzIE+m9b1D60Ujcq6Fl9toBH/v5/eUXhUBH6th8X+aeDXin
sjXyfHgIrKlfjSAAALYMz+zbncMPZqxiBbw1al+v6+B9EJLcFiHYfaIGQJXxApR0QNC32WPH2miD
lV2vagGYzjcaQbloGJ7r/p4aDqEvugwXSeRbxGIf5MsxEBdrE+hgC3TZ34SWm1JyWwk632rKO9zm
4i/m7iAnVA+h5SNSSb9KEq79xvd2vVeje8ItoJvhdx51pDmXF5925FrxFKG+Hbax07a71E3Aa0rb
eTZjdRmyrDr12QfvpLUCiclNxpJvWSb3AtQ5V4f3WPkRgl5qYBLA8KudqdwVGj9GwMaLkwhL865g
cRQy7i70B5a3/j8WVYQy44HUeZu8EvQseJRPiHS472MnhxDoFTjqCds5BRhncw7FiUIG79RPPEIq
PtXYoK1ta8gvP5XuWbW4FnUVQswL/X06Urhujo5xDGBGZBVGFPyI9ZO7vCiHnKj7YvodK5GeT2mK
8LVTnOFvU20Q70lrfGMh8TeynsFK0zS3WaKUVh8mm6QL0b9LsGNVozsiP13HCXZtG+h6uAfbE7rZ
sCE8DdVjckFIigLUShufAEesRFegIy+FCj2erTNQd+grxvia05AFxoQwcW9URF7sML/SA4Rahcb3
EEX2M5S7X+iDHFaLIuMOm79z/k9fwBF/acf88gU1LdFinjRS/mmFIe8hpPCTbjPGDW98S6cW5Uc2
4jkmbpJVzKg2ObotN2AH2x39y2wJ0tDZt2yDPSKgWUS3zYBE7Nn4siKBVF7KVyukgxmmer+b8ISf
rILmPjcKd/5AAUTOmebn2AWMLONdnIot94SPBK/AKY5xzPeFvsiE3X9QjMOGmThYDf1izHTZGNMs
uQQZl/wd3BPkuxM6vL8Z+CFydKgCiMHNcHSsB5F71JAs0K64daqzF4oM9TznbpC0H7kNGkxLUnZp
S8e3aExsVbo54jVlResL3IGKzqbCZzn+2Az8iTIW81hX03JCUQ/jfEOpS+4AKgqt9z7wWHVHPII8
G2hMm/jrGbAeLRzqTrZM76KxF9gW0C0IcRjHbHkph/y/F91SJyvRMDZ2TGSugke7cSAxU0UDqE4U
DBdJ4P7ynaTYa7WUcaURfZpNdCHUMlxSWkUyFwF0YbM5rT2c7cl6zwJlrh3ycmwexUZUXrAXkSuO
unmyVFwf+fFM+LzC05ibkMHbtnhKJjL1njxJaeenrCwudjL5xMPyYYMM3mDnCirAzwjVXQqsLiq7
3xbO2ONMivKSgG2uWByS1RngFna/IMyrdeCGdbwBF4ZxhTUHlBHzlcTaJi/C4LGv6BJtQ8a/2hav
ST3O+8i25NaA0PLQyjjjSZByP7adI8W9+jrUHph6GJWydqNtpBpSqoU+UQpZkhQdvqVrjuco7UfM
Apz3pSyfLFEQ5/LZy0hPChyMwa72ezo6x/pXzY+f4LV+DMp5T0LDP1hZHq/91H4ROTpK4VnE6gOs
c7CHuNbIIv/vJa5vehkB2GOyXHu3rfS7tZiscUb4q9bGGCOtp8gmMj4GC4gwV4TxMXeyeLmwEcXC
5yaw4ZMOWz/3/hWSibRFfxZ+759/fpWxSvfYiI8FbaSCoKqVUQiYGcE96fHbdoDC14xZPmLfVG1I
zC+kMG4D+BR5DHh4UhRvkB0wc7v+tsinEwLbuGXTFx6gsn3ilH9yAhZOnul9O+wbH3rZ4lSJafoK
uRzfTDUeSiiKZuB1T40q0ptmrgnXTjwYL2EQGk+KNz2zg2/TTNAXOUYQ5IfoNDvTK84ldfx5cXpX
Ed0jvg+vk+r3ehUmJoZNzENDhCNDF0a7oyM0IcSBRtJ4wapwoOpy83uc6Zhfi2W1D/bcXqcObPFs
4FMXJxnz8uC/pvI9mbxwub84XKHUHjmyOOqlONwG3Y8/KT5wX9qh+z27CVapWbY2bO/ggw9gdsfJ
/xYY3VG2KcfWCb5Pi2FiD1mupUX2okOQUGQ7LVI9OOFmIJxzx6WjWD9DEXVAFE+1fcQm+0cNE2mC
RE0HwKcUs+QUlzgD/mZUpZlI9zzc7eq18vtHObb1UVn53osXvbwz8mddUO1EwHZjAYbg9kWLnVto
Kn7itj03JDJpjpUphzQuJsJPrcQUFpErR9M79Q3RtcTqO1qzqUQGrRx5WEBidWN0SXDKET1tyXRI
zXjSADAanTujPjdnEAGeWCwn+TQuHewW8n+QbvTYPHqOWFOmO2+GyT/HLaZHmDZ3ZPZdu0pIMZ3/
j6XzWpITabfoExGBN7dVlDdt1e6G0KhbeBIyMQlP/y90zk1PSDMjlQHyM3uvnXTcwVlX9dsU79tZ
+9XfzGl/LZZJdhCMNKTYtrfT3vgbBMSw8+sQ04NrXZThvnoabgLiv2bP7LPdrLs2FCT8Se4EsQUp
dxP11YM/rNBUsq5MEfibHrUT1Jn6lsqRKLEMzW9hGDBFkuzVsyKIaDmQRW915BEvpW+TgJesiJBl
3Ty0l47gFZstMOFsY3AXxu+c4cOFtA7cvxSYm6mR4pLMU/oWTBzFc44Sy3bZMGQh2JrJZBuYlgc/
aOWlzAXqBUJlkrgFtk0Fr/wYMs/Wt5rPgjZ7nwgEKV5hUuRqVJ5twuSOg+uaSpRgA2NnrqvlEfzW
T9MmAhR1ykw5R5aMzn7jDoF3yYVbxLINWSpoUCpp/hHKn1Yrzr7JqjdMuGnUJHQZm3qQpU51a50U
hbqDRJ0jVSHmr2MW3yqWPLp3ChySp2VxMZ1g67rMaewaHgslziPe55m8geXJI0L44Mv6mS9b7JsM
2lu9Xn3VYkMhKNuHhsPxyN4Onx3ywI0Kqr/VgJ9hnAw4vZkk8UkHmAwbeUlRAG5cp1L3hkXlAx9A
wqq8xnEKqaU1EaNPEhyPHFG09NBnsmp8C9IACUYSYfHr+gloTz0zychzwkAGcSfAR5+93GO4bmIu
Q0yxt9judW4ITrkG/eqyp0091oOEVOKpnyf/Gvkz2Fue2C66ZlJ7yhD8fUDSjRFeRhSGMVbPKh5X
/Fi/jizkeWn5nm17ep4gNI1ce5vBBVZuLuWXVRHFFBp/sPLJM9lH4tKkOTDkiaT58BOCH5YZuFHQ
rTkpXaM3PnKtvvmTn6hl0xcc2T/eko5vMhjfhW8eMCIg+LVqhk6j5+1HLV+blgFcHmGr11KydSav
Ig5kHVsGa+mG/oVHunue+HAumW6K2GZCRpMXHYln3Ndd+2QvQXZXfGdFdJpG7OYIlwawjbVxQ3/3
OCcIFTx2F8Nm0pQhqGPkESuOu22WmqwPEtRjaFy3PNHIjhZkZZMbgogz1XCQpPUcUbCBYyeKs0d2
r5swP5dl/184aaRZSZHG/TTGSSyWcTzjkvtAbmgcYJEA98bsCVZjml9SloU7Cx7BZhLjvNe6bc9g
myD3a/E4jdgiBf34jm35HtG2Pugqf4wGcEcRVhltw7Mle8O9RGaL43JukD1Br77++0GEWeyUrX0F
d4ad8VejeuMZcTYG52ZcQavDqa2ZHNJKrqApILtL/4vzdzwmHppbL/xNgdaeobYXjzWGHIwlCCTb
m9GDqUA9TvjoyPUVlBDJZhPuje0n13oBQVuQV+67LdBLW9qo0n15s9nT4kcwCMb0FPKAv3NiNXGN
GoM+pPsqplYfYeypW7MQp1LAaz7AaQ8BKZ/sGkcf1PkgcacXd9QMS8AHlG7oHTgvcNhKNOrgZQ6B
NMlsJfhHlCyiW0UL48n8xnjVPInlA95nd7cq5+8oX3xyDL5al28+ySCjgo6llM4T6zIWcC/7yKTk
roHaLEZpn9zUjvP8caJcYASO/GawjWM1GRpL3sImRxdHpl41IXDRgr0r3BHYqmF/s1UHAJBjsJuH
OwD80J4yRFfK2rd63ZexjHNq9mRmk/pHNRHSE3HGw+5ASFP5zKUwega30gDFOFBp7No6MR/NmXwO
I4NzZKaIo7I0CoigBahZRbzNzh4RSybjqcjQcuCI8LdWe+DZwt7Ur4e4ZDX+f2Lb0dcgD5cKj7Vf
swwK4bHaxjrPIA7BrsrDbKJ6iZR5btMsRgo7Pv5TJ7ZIRHJnulDmQwQcLfbJsvEuQ67pnWqaz2Uh
bd2fTPuS1eAOKqauYkF4ERpDfatCt761JLTGC/GKGzsxXoyGYCGYFHtC3uondO2IP9AyhDUGeGjn
KUBAygpNus9Wun72ImlZD8KACyB82h202OGBCqHL7pVGAMbWItibylc3a5jOfeG7h4CZ46Efs3un
PBh9qWtcgf1uO7s/2XOYnqHkfidNil4pLW5uwMa9GbkZOAgoXKf5yI7MIU5tcGPHYIRUMXYeO+Jn
uF6RQbId9NPMvzD2uoej++Y7ImBmPh/IJHzRKROtrGy2Rd+S65anjxFGUAZzuBk9Qp8WqN8vbrA8
arMHPTVnyVXhI5ShXOKlTZE9+lhXbWt4cTwyJqS5Btfg0Ix9M3F2/on4VP/moRUdGtmcm6i6j57U
aEVfkjrCu5w2/bGOxp3rCJDcs/NfEhIWOWXhVydQCWYqOgR5AUR99m+R1yMls4iukOlzUfTXxU/7
B8K6yJMmxqaojoOJ5KDFJNfNM1ofhRcjw9rIEg3142SGx0TW6DYXj1ry1cA4vU/ZYW0IIOUusDxK
fndk4sw0lxQMBu9liKGF8KL8NvBHCclQmKy8Mv73SMvw5fIug2M7+8G5wjm/qTIkuLqAPiuJCd+o
Sh/gz1AGFdlHCeUEjJJ5s6STPRS8ZI2sd5tWNroE5LPIVdMP2xifVhebY8CCrn/l2mHQ2TpnciaH
OBsKvXVNB8CeSUqSpXglQY2m00UinFTX6FMNnjgmiR8ymk9OnlyXiq31jUJpby3A8myDYj6XPjYm
tm154Z+xNt6ZzJsn0whDhmyKZVAU4Xsz7D9t4qlzoB3WFny1TCYdxnGUR51/IB76xDN6T9VzCwnK
LLt5uZuBb+Pijv5r9XjRadP+NkTI0Ni4R2GODCNtHnA3mluiVOF8S4KGqIhARofN2TK7Iaa1L7ZL
58dBM/XNJmz64PzvsW83lrvNLf1i+d2XoLC8NZ5DRyJHsftjDG13MV+iqVc77YbQMyHQXa3cuEZt
2j8F648pyBCGMaVDiXTKMfoEUcUyB5fbJmkwe8AcwCXGM48uZea6qf5ETilveQj4cAnrU+LRuU/W
e5NjpSCnUO2UkaZXNrGbRlO3KEk6S8LKJMBbCANqXNZEshT9kRMxu8FoepDFsIANtB5qkrzOvMaH
oJ3n+4Ss597VZbmbc4YhpgM/iOnK1Z7CL9b3PL2d8TZDzwJbnp06k4SaGo52bE0YDVG0ie00RiB1
mvnKEXvK+hI43tgOZGo7+uJNuESKmi1D4yTkwVoksbvWue8X6Gdou7HoX1hNfvdT1p9dfFYYg+rP
QRJq2hT2l486MoOY1c6coMKlQ6M4JfnNwxUMd+9IzOuISq3Y5Xb9JNIuO1aV94GhIzl45DnYTY1M
wqyYFRAG8SFcAHQDrY1g2OIgbIuI7dVW3FOKIrqwN6g367uMCJBaAvtmU+okDCGjZsI7TKCKCaua
l+4th85K3myJ5pSB3VEpTcSJhfAppWhoBrL1kB7yVkaupwtghYhpove+CNu9BklLE9cnn5UI812A
tXlb0kax7gycMyEc7i4LxhdlZPQkTIK5X3AQlAGugaUxsbCr6QZEwl3XLWc/n/pTD/3oZqVmvg+a
6P/f6783HOSivemUy2CGzQxuFIPC+gr+/UiDHnpe7crXtsN+mtmEWuAWZ4kVcuR4g9iTVKIfDLFm
aQ0dT+qwme9zAEpAz/DV//1yWK8cw0sGju1VhLv+ctZYl5Hab0l/An01EmUvjKXYz73PPt/wwbLb
aSB2NiKqSaXe1XAwBLa6OhoUgYdFVG+qhKQCxBEtTm3e8vy7z0oDsmNH9T9Mb13S1vFgQdwTM3IA
rvpXawqPwYQnbMmBL0zES28bUtz1+gQkW+ypNtmTeOx6Cd1brgOu19wtkC/oRW+bqlnuQRkUWxZn
48GcMfJWJgRf1QjmwhY47Vq027aZbklSdnvJBo0Aqba6OU6KbdTDexct9pV9PVuZeVJ4H6B2NIJJ
v1EAfvetW11RcVVRiImcQmGyQvkcAN5DWgcVDafk3qQvK43EvLWS0QDwu0tE33ipk6M/GNmO6DFq
6ozU31xC9eVK2OoW64Rhzh0HGGIzkTCWnvzlmS/nlw8M7TgZJNe5FRePVY5xw+9RDNgHuycRugj6
g2M5r43RfgzI5dFgNbGseVYXsADgXANiDn2qvNDoLnbQk8CAo9sjnwY2UtDsQ1YCGy8s/uQeYXxG
3YQ310OZHZgmIrGGvUkvzoSC/Yde5lEPdRP3CYrvDkDIQCbxY0E1R7FFwkmdysc+Sh22d6J8Qfqv
jrNZfU/KeEJbbO3rgsMTDnyNxm46B+i5n3VLenIeBLe2FXcSa/aj7DvmyNa8Ry529Jz+J0/D/hcU
KQ7TWRfxGDBbg3UcHWtXMUoN5ZuLeW1bi5BwrJwo8X7NlcjQUcXoxyk5PU3TrcvxklpkIPYdz2XW
l9t0ndz7Q82MOoiATE0UMK79lLk0Iym5IOeJc5OtCxD1lnlXJqBguJiiD6nzwtTEe/EsYR68qSHO
kr8SwJCj9mEwr3sq2zq60v07CXc6WEvyPOsa5l3pN68SyQSGoQ7Fzb206+KpyYtsg0MtOvw7iUa6
JdIDWyLR8p82nJ/1KQNWc8UBFY8S8bdb1j3BZy/hRLgjWsbRYzMovqpi2lcOigYWR6eI4KuDh/2j
GIPlarBpDVV4L4bf/hKdI5YAcV6LD6+ER1XLX42LBqKoE2IuhuwK/O8eUvBvcsD0Kcg/e73f6hVL
GDbqACz9ByRVs8/m6oIHv4tnrDnxwJSx8l8yzeogr0m1TWJ4B+8hj6BYkgmwWcK7yCdn63b69xyk
/2lAjfiX0BT3dveX6uuJNHS658nPYY0tK73aReE9VwgczEsXDcXJbFmitFQUPbavc5q95YQR3Lgo
NpZAo190LnevyaEwKu9jrA1NeIqmYjECIm4tdYbMshdEkp/bzjphp4TAk6f5ri1b5IcE2Xk5y5bM
ZfSAwwyEQpYbu5Ekz5GxME8WsgLnEEKlWLgp8LmfbE3KtL9OTfrgE9/lhuOAI42QVsL3iphynAIc
/euUzI9lRuIarfeblSvoolmOmpKt2VYRU4aZAvi1MdrD1u0RtiY8YdPGfDKn8p6QMhGWrEPxI5R7
H3XlelCbq9u7h3HgMM8vavyXXmWjxYwM4Ok0jw0gzMxr9zIBFMSdIJkxjOsI89EqyHmgBpm3M6F2
mwh4i7VOAoxFXxoxfkuNFr2uCmj0oZSPjLtemqldOLQmGEgmmitwUF8y5JZXLEKRJ3M186gPp+h1
HOzw1qBiQCnMnl8QoGLZUXONeCZmLfBQW5RUDpJkV82wVzlojwIHgQyhBEc7DZ1d41Bf2NbGUIjH
Zg9yZGcOV7NAw8R9c9K+/Tm2pFGHNQhR8BzikIzw5j0Mkw6yahR2d8tb4xQ9IEkLLlJ8s5E6sHzJ
j6Ec2A+77AS7Ku4W79hVNh5TYCxXS/0gpKBq9J5kivtOuqTkFBhuopY8GdPS3xRgJVFIPYt7UR00
/A80LTY3PsK6El46oHb5TO75hOfXRhR0CAbiFdhUxBTN36OJc4Lq0Nk4EOW0Q+mfwOZlwvLlVGw5
FBJOaJ2hQA3t85nWAC4nRn9NCkjCkxxhfWQxjUVi1R4z0rnXC77dIMTA+ta70LsrAxsUsWGHFLXs
LPJD4AYkofTwWEiK2k2tGZ0WHUaXd8swyTaeo0cHfyrMseXNMGrnBO/kWTgGkQPANP2O8d7koGqe
vD+Azq1dVlDez2y0OgObpoOTiTYGsaKThyAfOElEwHSjxT1lFpgmjABPcF6l3+GCsHDup/dckkWM
qi/deTOZx3i492jv0cu4bxSqYitWDX7kETE2Vj+uxtIQXCKNv0rhL94ncv6yXCY+oVkDTXcjjHbl
+8iTA8IMHhbQI1tMih7OY7p5O8TzG7XPTJPTmBhqcgSW6BUJEvpz7FzTQpS7Xa/6U+NS9/hoy2JE
PRIch5EIerQNLCgs9lWmhoU5Mgv0ntFUr0GwBIcaMxs1/KjsOak1/Vb42EtqBjvYDCgW6yPA0d+8
+j8soMUdvQM5144D827NNmdet6C8wJWHij0l+WrGvrXeRO3On3p0S+w7tabUshQbJ4moENx/+0ow
xxBbVunuLKNGd7RMKCPSlStXLfXZs3+RaAqczFDmp4VioUCYsMnaDivbGVoxOM1+ufnCfzYRnz0s
fpeeotb9C7eI+9pp5K6aPHpkn2xiMseeHP5asFUcQJn5TIJP99aiLWvUH5ap2DCy544AjI0aZn8X
2snrYGFpRFNirMuALSof/chcDndcARoOTfOpXPFZ9fqjmdRptqviaCMMYqGZxIgT/tr+KZvY+Xsd
68K8R7DcYr3q8ZIHE2YRlipNy3gmYUxAk8A20QjAjtnpcByc4q80Z3QAePNrdu9xfxzJtiG82Ufp
SDKAGmhVm7T+ao3yCLMjxygwvWo0BtukpZWS8/AHBs1PgOQQbeb4yLL5pGBabbslJNiolvthjuqr
qur3rMLc09QzXsGG2fHc2D/W3OD0tL87TweY9Yb9tFK66qDLzjnoScGo/hwNPD7Bs+WcFy4VbCW7
A6dkfm1gxVYTfN42SG6VyN6oGzmt/Mi+NiL/Oxk4TdrMfVoLUIvMloOTA3ehRyvx/dsbt0+8vSx5
wHd6PKSr7K0YmTnyn6KrGDKBwNs7kKz0Ws3lvh/DC1nb/YnsFj56LKdOtt5PMOuiVpU3x88Ieao9
LDWQkPCu9QjAfLbTG6FQDwURJJupSvfaGxR1nA1mylCP4SBPkSytGxEGbErhpTUTvbhR2wW/BTdQ
tfK7XvSP3WmQJJbDhKOty6OPpnmWvrMVUdvG7oy2clqSV2/4qRhHbQB+EU6R6YPfqeU8KRj/A385
la7uGOF54lT23s3LVvIY1oI4E39cqKzXPtunsLRDhoWPSNB3YWbarOC4G4aoDJ4c9sG3qMZQ6/+C
1OoeXZPwQhziC3QF5hCJYuFmkO3N8BORZolheI6YyBcMduJlbe4Mz35V0lt3/v6RqrCNMRMj7R7q
tyQbWWcGxrvSRnN0/5iRSo9KdkE84gNi8eT9isTfynSuqOFhZuLp306sAqxG7hlsImiGdAmzJmEf
5U8v46g/lcdtmTBu34FYqk5zr+JJKFKU22e68XZHxAAr1YFU0Go+9Xe7Tf626ln5JTuNjLvADNz+
KCJ9aNDm7Ut/+rS95LU2lhNZdWsU64CtljyhXVNmbyEZefiBZENwedBdx2Te1RHcRRs5XeYg8hAZ
e/dIdUTGiSU799Zr3nMbj8lknNQqdHPT/kZnD69JWAigbP5csCMkBdgfJK+e+cy2teyJKsbi54OK
JAOshhyCVoc7kGBkExTyALLT6nImfV7+3ViOSZR69fRvDbUW6pL3YbTGG5dbebbd35mJIprW7sWd
MsbOod888xDclmaf0opyTBpoV1AhGrt+Yp+f1w8EaLnbIlPOVkqg7q7txJVbOXsUihlAsHDjq9A7
FnaWsjiDET9jm0eEylCdec+ulKidrAYTcM1sCjNqQYQaKJBbxcbOw0unp+5vGEbRsSow6PKJsfkn
qpoJnPVd4DtPE/0hKq3jYhi/rZBZI4v9gz2Vj6QHvTYsgLcmHIpN4GlKUct6XFqoB4zRMVWuRsSu
nsKdIml0w7es8RSiiDWt/O96Ku1t/Mex8mhkTQ9jDMJIZCQks+4onm3Q+MOfgaT5tOx97iQFrmKw
3QOop9PgexdFJ3Ywy27rDTbbjqSSjDK4yluO3E1ZofRZeyVopevnnHEcQZlgkO8THjFcmmymxK5q
59yjHKkkPgtv4MEUebA7AqB8EGfJiWJyi5GPuch77sN4kss//EKLhjYbz71y91TJ6hh15FSmCSQW
FQZXyeD7xKTnZCuYo53HuAILX31vnPYQ9EbBa3CsK6KtuMIdvs4kMIkZ6pjXPOocMDpgBLpzP1uv
pXOKTIEVyIoOubb9p57K7mhnkEJYfAeNi5TdAKjDNcNH6eXXIf8cCqCGKrghYp5QR5h6u6JZPbXv
ZJSRCFvCOGYgc+0j+81pwElH6Nx1Lptrrd9NaOAPipicE3L6D5f5x6kqom1+xRKYkEuUzrGZcaBZ
HdW6i+p5oTQ8cq4w2RjtRzuxNjZRFnC7zY1yM1y2VGjYmZqjsIz00rmut8sNOhWaVfNYGMwq6yXb
divkTjT9l10hWryOsziMYAYZZUWMrm3GHyIwmrspZHP39zPrzYzQ7AcogcOmg2sA0JaUjoRHHKog
UIVqoKYSqXkE5KA3PfQuoFBeuDHt1rj0WtzHDLoXZN87vNyvTMDYEmQf6D53iNBjLW5qEqEDg9RQ
l3jRMaPAZ86rjnhrNEc1QrlES0hTAUnd/9B/JbGuNSioU7/aE1Z5NzIz0t9HspOGGq2RX1Pth37r
HerwFREIn48BdH2BXV8J6zwzdt2lRIpMo4+gLyt3tWA71EJsMdupvMLQ27A8cs+pJ10wfxn55q66
BKvHGvb/zi+6Hjl4+G5IvR9jjgQiaP01hRc8QacGDl9Wc0h7x51dKO4WC19+26TPhtdJFJT51WHE
01OKPIjlOcpDHYNTJeWW1tIStbeJ5CIfTZ1OR8INWBoS2TCMJAEJobhZkWPJELHotJqVWZ80R0Jm
ArSjRrK3zaB/sFSNYDknty2biR/thrRmaDdU28H5AjxAlqiqWZf14QvTZOb4wPZ5NWG44438YCNy
EXWsXe6aB1B41N2zDZSbPdA2URJ+tY4GbmTvECK1040JQq8a+lMiMpp6DGWhN8D7dVljBeLFrkLv
zOzdA96rSSpilJa6LgMXtVaNyJAY70p5sAyiqVXKNdWNw7rAKMlWE5Tb47wYTwlxjJvgK5lN1qWF
B0MWZ5jhwkvwXwOBnlT5DFSomY0lKl8RQ1/MgJh1J2r/sxQLxQFQ/YMbjw1aa+r8P4UvTwgYYHJb
g46HEVSSdMQNUZDYWsOPV9BHD9BQNmlFYFDpH5MVMdkV2AFqDOC4OMzSfw3LXO8H65tm84ybKTzW
cxGj5uxPuYBLnyZ7v8nER+H4JzUiTe4ZOzIjDfFGEJBXVPTlnZm8LGsrWKUTYncC7g+FaTCkiVA0
hYxr0PKW0aed0NN3c9zDbCHcOjs6nrk8U5DjybZ9xdJgejOdF8uCtyMM4504YXkDV7rtAlYFc4Xx
wMAsla9qwJqFcWekLIXTrPmEu95vqenCxF5O6Opg7NErUt+Xnxwo4aXSlX/2eVY3LrqOpcV/jXQh
VjxcPvsl2c1lwM41QwDQFW51xkN8EZVMkQdR9A+sCUXfroN7F61lMAaHVJGfYJr+eYG+pWerPQ+F
RxbJuszoWAvqTqFoTKC6jobmiba4KKxN7GKM6XcKezfIJZgX5HIxBkWmGzfr7IijYzO08hWo3HKb
sAckC2JbNPAvTkli5sK2Ys6mn9Ys3l3HdU79OL9nuX0pWze5V85rVAXkypcmMh1VKCzN0ckBv0pn
JqprKwVeOy5/pi92tFvK6hZN1vwIQforFGFA8tXvEgA5X9/SPyNLv9pplOymkDZSRvglPW9EfbPO
HKtWnmsgRqwlwNplLWygTfa3waZ5zTWkN9P5WxicGW1Jv2NT/p2nJYCmHtaYf3y/v3Q4LHcO/3o/
jGVwQMVCP9hBFYKgxD1iXgt3evCdZMQJH5lXD2FljJ6Tg6IbdxU+L2hG7zpqy/1UegynIwkAICjx
JJoRegow7k3LETGwsN/MsgbyiJASWnjcdxl4tUo4sS/YPkuzb7b5ChmRrcD97JOx3jXsYcKsp1dJ
nwPAPJR86x6c45UkH7I60lbtOpiCO2E2Hya7nGNu47UNIsw4yMmMeBqX/JJUPSO10LZeVdbdezmf
GaxPv4QiTHwW9d6sUF2V86KfuXCuhuccsoghkhVY41XPI/3KIejeZNSK/0RK0kJCnMPC2PeQRqN/
Uw5EptHRDykxcmdMv7ADso0KzeG5DjPIRtp1N4LOPQ2ZkyLgw0EdkKya+2+hl23bNVkS6e4Dimi+
zySod8InFWRS+taYfGaBf2kiK/rVdaCQ0R0Bl2f0A5TlgbkbyV5eehzQpMZN4+8N92MZ8P4Q9LIF
JUGmUomaxhRGRbR9n6+o2N9G7l77oZMnDSbwFA3OCYAdRAlCjLasDm2v8FBLyvTUmoytE0+Gx6EJ
ngoiiHkLQ3diO+i7efrZWwfDcOoPM7GiM/3tT+S7jx0su1fh9js/6WyE5ma5t4r6gMgP9qjnEds5
2R2/X01AIyPzgkONKU0ow2vX9y/CsaeNbsmiqETw1tAB7cJo+t1OC9JRVCGatMhT2/1nTyOj4Kmu
LgyHdmPjqBPDDOcyleEPkHn0m5F+bgXgk8p4dy0SrPxQnpMuSOJSsaKF9o233cdHyfr7WM6o1xT4
BfLYQx4OGgEZxVmGQS9Zdkv+5oZ98JStemUqpAKTB5b9GiTmIKsQIL26wzb+1sPgbIxl+u1EbGMm
5ecs35vjmDa/cnz25Ley7s3GnVMiiIvcUj4nUBOeTUWH6Tn3uRoc7uSh+IWKl4PLQ7wOlARdY3TH
WbVdQADc5FI9BAYpC0y6nv/9MKT6LhWtF+EuCJyopkl1ZzHfDh8lYfb7ImSA31f4QhIrb+4ID+sY
7yqkS1dBskIzh0xSnMes2UO1hOkI5ODBZqR6J2IJPHhGSl3ksbORi8lcrbCQc7U91NiIcKz+r92z
nSoDsmgivIxTqz4opdXO4aGAdIpLHEHeQiUWyYOqfDAAAlE409X/dMPWiaWFv3WIrwpFfmfLzpaO
an5n1mWCUMNNbjZAzKWvjD1MikNkrSIaiDm7OVnTSrVL4O2IXD2sUrVSZepz2Y1ENidrzl6q073t
ip+2SxvA9P2ahaWcc67mlc5EK9XtCKOwzyLhGyLgGBoD62iTiVeqepQKYhj2KAOxoIR42LKkbJ9g
eh2ixv6kx+yhZvnzKXo0suWFGoPBWFoD9iVMhAufQqf1CBsi0a7Nc2PvOP5nNNzaHOCs1rz2qrHo
4X2x9u/BwHqMVJXEa+O05krWfL7nyHoXVa4Prhzfe+BNEy4rjnQezJ3H9Nxy+4sxESO12B4dLaRg
hiuUhdl6/YsJ3hWlmhs5ew4E9ZSNHv1iAUuaeUOM/cF/4fCBAmG1x3yVcyvaIaa9aCmRR/m7uluH
Bos1bsimL3bIjb19lcpv1QR3lyTpRzikW2Cmvcy8Z3OQ3cOEGkssyZ8Kt/PBCwd302ltH3xop9Rt
E2w+28Zx3OItA1Vc+N5tjALv3Vly8+AYebCbewYSAQbjA0ptsLo2OAyagm1JkAkivfYT3av1mIXJ
K9Jo90gjC7pxbuZ3Tv1HdirnBGskHSf4cKMG2wFyR/sEAYRffrc8dUlwyKSGjeUEdN7EtzzkWU18
T+eluyF1iN/t2OukTvk0+XxwvPZzZniwvs2Z9UN+aqPOhKwuyyekO3AyJpUf2ilC8tVCsvfX/xEt
IXOMYzcll9kyL/CRIgQS9sWXo3sKjRHLsgrYtE3BU2vU5lYgToNG1i333IPNTz2X75S38/nnSVXq
vVowNI6K0MB6qf6svMiz1XbGA/5ooGtW5YLr7JEcYBHber5j7+GmstW27lRh6UPQWGJfExXF5pkF
9UrWHkOMydLhORQF7u+wIx7OXvWvMltoP51oenTXH+QjMLewn0mtqkjNkCFB9UUqz8AAH1p7YZBQ
ZSkNy8y2ATTRXkG+POo03PerN2GxB/OUuSYKpEI5m85tCdLAz+KiRkD5FnKjROR/gjDoqERYzs6C
mbA/ThB0k6NM12RJ0yY/w2mLozkyPO441+QQvlgBB5foDx0t3SkwAnVujA7RWI6CBH3pfPn3wyYP
fkM14uFBQVuWITlZPdp8QjrY/hsJl5LNqY04ducGTgS7jiY2dYomTiqw39V7RbUM08qh/rNYSvA9
6jjKfLVJqnHcBIAuWVOW76TWg5upvpdI4gCihXpMOVVhRq2ZvHQMWND2dmarJ+KkUeb10Bp7LkPa
Svu1kLRgQDLBpJEhldRMHvwTbpADw5buqe/q4c7REhOCZF6NsLauS8TkqCqbA4QVescHM+sksiSc
OxhJD1GhR77YpH6JMFoSd00IjeVYOOBasXcCeHe5WsRdWBapZTKqrrhALzODjXtQv5BHN72zK6dL
6Ub4gUV579MpO8xEfxFPguEsbM0eNVIqt04Lik/Ol8yi+CkgtE36BdpP8k2U7hFJ+ArhgUxigX7E
PkS9aWoeVc2Sn0r/vzpV7kUW6V44Ft1w56Cp1QyTqr9FNTf3gtbwAtfn0OBwvc6q+gazggrR4gLi
RRPfWhcoUdxoW0j5MgKaLrYSV5UJLpZCH9eht+AnIgcChxSn69YIefZ0ZABhBuqBKqw/wpk0DRes
HkO60iudB6mr/4zoq3JKMo6XtnrOwva+zOolTHT56llAJsyAh5KO0JYZMPQlKsDD5HRPi19Zdw+i
B3N3qJpLXZxD8v64zBLI4hHceL8vY1GoB0xzP8xr2SrO+PtXN4VlE0wfytXOlZZXUSztaTSf+xnN
/pI5MShW1Fij/o+Gz7mSRMo2bE3NKB0xHWZvQZIYyAsPKudsqLvGLEVSdfFLGO1yWtZfudb0adWC
J11hfDf4Q46spRwHQRO4yy8VToQCh/V/aRX6rKeH8BhNwy8fVd1TxeKWHutPkquzB4smNhjJHZyZ
5DTLPYncoZQVwPqGRHW7DmFGCRoGij3U0XoaKNTh8Mwcx1vHMCzcMKAv/DzcLQRrsZ237QsKl4+A
DYKcLfT8IF/iobck2BX9ag2pQirJ1lZFzGOHjL0OybTp/zg6k+U4lSiIfhERxQzb7gZ61jxYG8LS
s5nnKqavfwdvFLbDlqVWA3XzZp4Ma/2sx7QEpBN0dtsEG+Z0rCQyD/GR7hrjWLs28hPtJIB9jjhU
3T0W4wvLi2Tf9p4eYIm75ItfPlgVL6NCRFpL0mQQCTO2N2Sykyo7VXUV2CXiW5UKJxpEovaCLACf
jxtRTmxs8bZac7CCSLJvs4Ber0l8qFhXgwygkcnm/TWZuwToawOAWlV/gavg/qKqBTtFu6eiA9i/
ljrXkTyc0eMC/xem8YueY0EJ4YA0PspnMpPxJzN+dxu2W0Awzn69waKwhqy5RTwQpg47i99aBzxq
aZTzij8OZh7sbF0zUtpsQzeV7FR7wtrTjGu887+tkQmPgN0Nghpzs8eqM/5kDH7IbYR5xt1zmsYA
B9aP1tTeGv4tDRD63zWjv3ny6Y0sRmpvZLUJ0dlyUIb7VCF/3osJTHP9qEFIi3CNkpBKZ4fH91Y8
tLAbahHY5vQ1H50WnYRCDC9rwAKQ02xsIJOFMeiR5a9/hYizk2INi83PwVVJaKNafnUOdwppwp/S
M0x3YiT8RWidJeVGa5Xqty8yHOhpy7omnVi/KPvu5ss7eQzvwXKrHGdasxWD5JEjzHNX9zeVU2mS
os+7HT3LRvIDf4ixHI1wz3rw2nPFWHQ+8UjQIN4MNgdqfwwzuenURk85OLbmbW9JLNUIlfCnfbtl
c24Lkyz7L0PskM/wOQ2XmcXrYYrVTSgcul41fBsAJod8+5YUY6lF7oHL4NRa+DBnDr+ThHUtKZVu
HOldLMf+yHsVn5ihwUYyc07mnFycipWBzdsj0hAX1saluk0nw9CaxO31nvSnxTUbTrbzgbPWvNaz
oR8K/AatbV7jtCkfsWeRxXFsUp+T3K21zhBE7VKs470fUuZFEAbaPkucN0ua85FGtaGdiFtgRmss
42fpkFVNiN2xp/QL9UGvY8vZpLiqZsxZDdvk/gZKvAzK/Sx0OCJBabC2/RAGTe6Qx6wJG4KxjGFY
C1kiGwwdx3o42Fhw2PESx9iOCUTm+G+2mBHmQhbdYwPH3aKVnBpwUB46q5tpWw1AsJ1vM/HgtrBg
KZTNwvplLV/stdI4YXQvdMjSOeszRCf9jxmr59J7WtoObbRgkY+bhEOSdTDKRSAE+DL0qP4+Ll3R
B4IKDW5mj7hN6mhouhdVaNbdXYQe8agIW/IZB31r8sg7jsWc6JFV2d8bAzjrakr3nku2zxvpcVMb
VswQYE7unYJ2A0Vd7vCKYnNcnOHJtFGCzeFupH3+UFOp4L0sPPsvCzIY9oSxigpX94NOYMavoVlF
mBln+IGTfagrWIC6ABIVU4fFsnQrOKcAaAWfwHZ1yTbXBG2QG4JlYA+1LtMj+0T8OvHKF45EmFg7
OS3OxTaIASJR9e+kQGWD3O1TDBBU9OaBZc1BbXTssIXQ3IM2ym819k3koA21iUPwVq7D3ibYm6Xr
TtAd28n+N/+jDXnE++lXSfGP3l5EPvxlpTofyl4xtlh4lvXNflN/mFWT3lWanYCDvvJ6Y6xIuqDm
ezrl7hTiOoy0cRSvG158QOgPbJ3nQN/I/FiU2XUR01tqUEzfxBwHU8UET6HV8lVn6mlNDBW4QIMo
vGEdbpEejcpvv6Lb3LBYb8gUZyigrvvY6qzIESGG/+Rc+0fN76z9QAO6X3wBOf1QrvGpsMzO3J4O
y4KybMcYf2lqIEMZLLqNYX1IDnDSaE6mlqodKEhoe3DDVukfUknngnK2BRx3m0PsYYbSjF9M2cx0
rCtMQe7VswyojI1lX2uT9UM+aG+USD1npsp2Cbut0xjTDrca2hk9FY0XUWrPKwbcY53vRUYFSY/x
rEFF3VgLvcdmxLZAP9X0Ex8TkWOvGyJLzuODgw34QIdNHVqAqS64gwKl4b6ANhOYCWHhcRPyEnJ7
HSvhZeijuWU1k6oW9wrQz5dSb+q9axdYO8axDJk8RGgvfb4HynQ05wmORD53eDFAOvFwOqnFgISC
cYlNxt885lTaSNroKjvbuB48VsyGBAPvkoeuha6zxCTW6hGYV4sxPy3M5VX4SOisPH0A9DcHofEd
mAxvPYveOHCx0WhQv5uwb4pKh7s8ouYb6y2a6jxLnjqgC8/YDTvOBg1FohRx7TLAD3esIziDeqRt
lIvpJbW1S0ww8FQ784NBDJlAME9laVbsiX2H3EeZntfehmCQfq90ARQVipsNxpP10PisElQTG0EG
/8rbPGZYBdqVNFIv+ebKcrrb0CiejMm+TXWNWjqNoELG7tLG6r9Fg83A0cfZWbiLEokgbbU+7upp
mk84ZduDS+VTsudqtW6lY/9k2PWKAV2fOSw5ZXFxJhbWnchdE0m0LYLPyx8rRdycuWkTf6C8h6Kt
hB4XQReW4ME/y5bFG2uH0G3Fj8Nx+Eknvw5Zn75vLZX6QbOt6lQItYR9UrVhWc3+ifnW3gIqHCo9
bzk2ScY5Q8o3OwUuwvtOOP74mRJzOxOpJ2sSD5HsvPKJOA7ZBMv7zZTwy0uxegii61etIuhniuHF
FRvUzTLJ95VAPOFJDK0oTjjM+pOdsBVugYDtMN49sAMjreaRDoJFBnOXN5Jmpqw0KsFc6donR9fb
Z9rUca7oSERxQU5eX1bSPojsQdd4z6u1fDuO/Wtc8Xn09oRPuJbneSptmNjUvFeZFTi4XhtiSztz
7P/GdvUxsWk+znr14IqMdUFnoO/32Qccew2qQJA/D3M9BUsDxdbmDZZDskFEMLKDkX4PE/eFTvCA
EwtzkWg81mcTf0FKcGLpx5JpuGek/IPBbLfKRGC1oM7esqoFlEDx6BfyaDscj30z459Lkgm86VJM
/HuJE41ZvZ2D2MFIj+wA8nEHpaaEXiGPhd//Yr18IEaH18MvPutO25v9MuxmYxHv5cTXx5smKuJI
eDhmZzZmv9I6vlkivTqp8g9wYjnoWLlzg4lZR8Uy/BXr1S716Ybv/p5mrRm1Y8ajgfB8vzrVDyYk
ojCDQxFgh0ofS7uASJZ5u3SWKII28Vhq5tg2Aum+EoLcO53nPE2jhqnVId8igUxHk6MR+OxLYqg+
x0os2JCDskawCuE+ULtsQHokQI4tw4be5uHredoLB5Ob44IjmITO7V3rS9YFCYGd2QHyExfjXsSE
WwAUfcxxx6OnhSyjrT9r+ssyx9D0RH/P+f/3pq9/UgYQl5l49rT0R8PitFLXuWNEH0IIHB9t2aav
sql/21AKanNBU+iNkMQRHmQAp+FgmfWTJ2tMEpN4sPlEe8qOAHp47rt8zWZ8OQzQmJ/S/qmsjOxP
PDF71DYrkkz99JtCiKzybGvm22T0d6sr2PDZTA5ZVirm8OSaNnC2/n2gnN3fx4pOyA7aT5U2YbzG
1HvNfQIEvraPgn0GfnZxbHIatdkvYmzjRpWWGkJqJxXzWH93s1q+VK3JN7tY5CETO2yHl6qql6if
ATLG7EAj1VQo3DbqwwHdk/uiRLiqqc0AN/EOVRNKDVwchMMNHwA2FuP8L0+B9x4K82NN26A3XCdY
KCIFpjTl3StsHeT01Pr2Ypa/7eS81LL+nSUGJgKte81Y64C1USyA3M48uvM7QvxNefGRQBAr9WfH
ixJjEscuHl4zdrc7dyg+bx0hhafBd764AMI5874wfn4sdaUQGdtzrNyPxOEmpjVb35JT/OGTV6Fj
aluzQWqGCyMgdNePpLeJ2vQsljhqHOTmc+v2GfUkO/KU5wxxtfZCYTEymW3rsR3DOJTEK9yA7QOp
RlbW5nfaOEtQuu07I61zmCbKY9gP7LkFjXcsQtWOorx7axHJtXR9P8H7Oljp8+zrwOBWHV8YyWO0
iPiQgA/J5hEzjfwT6yCw1txD/QOAEpTM+azv4eivCskeOV+18clxvUCanhEVafbiAPzxHDgeLrWz
qMrpziRIt8Aw5KFdsoZOidkmQxoMbtUG0GVGgo8Lunma3nWH0441vtJ+swU1BzPIbO4W0vkxaEBI
Z9YKloU3c9TQ9WsZwwJzrLNMbOytY0KMLHlZR9rz3KvX1R5jWQN/fswixJU/Pd2lIVoXNU6svCnO
Ow4zEAtp47MXMHHpIHI5iYH3F/anDU28mejWY8TCx6Waj2nU3+j7SMXI5jzBWxCDHW34Q57MZ09C
tOXbxP+soNhM2mNhx/nBRQLboSxkxDxAVHqMQjT6FZ9FjL12Uu55ScZzTz7fr4YsrFYoP0nFe9sy
lQwxof2tppJH44ylJB9vlObyVmJDs5sM2lM7NLogrReX3TzWmxzh1OptRJOesK7SsZa1QMmTFgtp
WfQPzjDib6E29lAwnATDsm6aPxJm6cwEcujUXQ0gEXNTv0y6VR1yJtMDYtR54LnDX2ocqobqr2mh
R0DwhFF1Ao7S/jtCLztKDytqQt4A/PVHVzOMZEJZe1wKxIYcvAyHrrAw2j6Xqc5e3qPeZ0jHp0mf
VGSRWtjnQv+kBcO4FnSedb097yVe3R2tNrE5ss9ktwvIhSG8c39o32YY2bBHkKEYJo1lDQdBQ8Xi
U0Ji2uWTr9wvd9TWPf3er23GoKJmN5pXs4qqokKxBntD5SszQ7yYmxNMDyyk20O3pdTdNX1C3WCy
ph2wJ+BVbaXPijlgYvSD12hjNo1f07J6rXsTt0AnmSVa83e1klXM7CZQvvsAUy1iM3TSvyGU1TAB
rCJEQU0Psx3hXEqomGi2/oHuWibig6kJxLq3Pa1mLkcjhupjIjTIILFtiuvl7yZd746t38fEdQ90
aAIc8pm/yCHsVfyZ6/qtSNYGzO2nReosYFfxDNn2ZbANSO7WcgAhTn1rC9GPw6ilCnnSQGcs3nyf
Rxv5bDn6GsI9R4lp57KWZUg9jnMReUJ7r2tvjgABfeh9/2GP2Q5BIbQqCqt6t70ZBkdyXvEkEAav
LaIDvG5nomJ+dB97kw4vd9FxEeP+8fP6U1bTubZftaI2gw4TJn+3+wVplqLora/03tUYluh9OcxT
dXbKJN9RCIO2EaaF9YOXKLXtpzLeIExI+0Zb7Hw4TTZknbK+9hAqbIeydKFEd0oHlBSO7Dd8tbCB
dkU84SDB055RJxD0glObrIhAcA5d/a30aPo0pf5lAY8/kfoEHTVfkoTLJ1vm/8qSQcwbinuZLvvi
bVOVNlbCgbbNXwtyujZngMNi0K4sQN4Z899VvLOXb18oM3KX/MFgqbuz9YVq18nU8J8cysc6x6xb
tTzWpobjgvejF6K+lJPPjtBLgy13v7MtNYd6jR9QT4Z7zFK45Y6zB2rIBqLATimT9aGajpby/bBv
XeMISU+EXYz7t6D+j0Xvkp39fDAeoUURn/UnQXjA4+tPvnrskBFm0s3JUvkPKrZvFZikY0kL0JG4
+bUTVF1UCf6uJWuv3sqLvAzQHdEbNnQyRahoFCGLg4oEXReAf+I2kWpcbLzXwhH53KCMlQkSIwLd
EivgK7IWfefcCn+sMMmT3OWP2aN1T6rARVvNoHL6Bg7izAJj57Sk1YkQnAjeWvRxG8OVieXNquvm
Smr/re3ZUGxZZNzOwSQuLanliD6Iv3lbvRouOgU/yfPoNG9LnOabINujCASydiwg1UNMZdXMzUwu
wewub97A/YSu3zxEWi9CrhYyQ6DQD7q5PI9m+/YPcuZwQON+VmOW2EhnoJuaMOsRUqYcAOWkG989
xt99BQ7mboxezN046VkJc9xPTUOL0oL2kg4HdgCY+ILFbAmgJu7UUtkkalDG+AntmdmGH3M7vEMT
IUqk6y+dhs0h97F/a+DvwHY/Ejv9M3iGG7EqJhOW/NGSlH5ue2y2HRodCm31Z9ITYNAdeFVudv4x
S40XUVMrUjN1jV08HxekBck5mzdgTl7QJ6ObYK48TbMnz9Mk/grUDo47jO10cL2Xi29ctFJivPP3
s52tZ2rq/usyg30loXsNGNM8w4vwEoEIdC6Wvt9LUXM6A+XkEqIQwgqGhpgjMttyFKZ1E9PS3nwA
J8ooeczpmfvosR57TGvtq03USFHbVD0MOS7sPD1kGJ9QvvqftUeGyLrKPoPV2Qpg8dYNvlmHEkFn
L9fkN+/NEyeQ8ViXxTVpG3aUwCgDFq/EZFdMNN3c8BQzuozRfDPzgc9iW7kAzjbkeHHn/mMCMxj6
rYPEJdvXicfX3k2t3UKt/a4jUkmePk8vGXzV0sZj1TcnHVJWoNFBYkyURbMu7sYkOZpxAvUaZ5iy
Lchgs/Y3NWIDacgxjvoKr3dlDt6btPvuiTOUN5aC5W0aFh64FQJRBt5zNSijb/Hv5RryJlb72dCu
Ni5mUydjAxMXP0jCPo4z0Rk9rb2WpkvrKW9k1qAykPn40BbOf31G6o8pgFbulQBTm8Q3O6GM1iA+
zzZsJJpSbAGeEjSIJojvr9M8hYYz/1eHHQWtV2OmxEMfBzazY0E0h9NrgEGwqdIHOu52+HjkY1Ok
Ai8zelnuN/JRNMM1r2s/NHLQRGPec9aeBR0r1feSpyUmnSQoYz437MmbC8EfAxwFXKPD6bFyim+l
uQZ9kPMHMRTrSBboDNDmoCm6wR2PtXbq2fmt0ho6rSYgmh4URXIsbDo6zkMLDpORGqFaWvmVbcff
tcHgmhmyO3XM0cs8It6gq3IB3aAn3H1j+q8bXf1ep/2jHhuPsnOsOxm7Lug761Y7tQxyKsHAdGmK
bkFjjLS2eqYNRJwsh1HQOkhr2mhduOt5U17SjGggOHf4VmRHd5gEk0NpRgsc/htmCC+fnpOxyUPP
4nQGVM3alYzHicQeDbiO2OhoEi8w83s2+tYDDsIjRUjqWLnzzST2fV4r+7u1yECqyX2TGdW5hgUm
lkXxzG2HVB2Cbq9LOrlAQtd0a5+U2xwzVrH7xuRkpTXisRK4wSGZQHJX/Hg6hNl01CKa3ORZHxjt
p57x4B8iAQj3Eqoh/qWZjNHrVhPYsmO/9HUWEiVsdhMej2BrSEF3q+EZYITgHKp92LSQCGV/GDnl
EAXVEVySLyLm+61LzkiKXslCL48JbLlobjrsvtRKoA4mqOSEpfd10XRRxldM/1UtsE77xyH367ua
XsbtoqzSQURj7lWPa+58rUXfRoaHWsRQPIY2lP6bEPKC4ZJi13Klm09wjTWILytkWXYrvendWSNx
J27l7d/vVLPdmeKJAXQS9wV8+L6K8d9v9KYETPQuV2K5ZWarY6Sw9ACtYcSuiXQQZ/hcp8alb67C
7L90t5hV8T7tWud99SDUEkdN/Sa5+tYq33pBA8zCKcaIoex0oDAJfqo2JB+gnfvVDo1xzs7TRifO
XQWiWOdmSn31eVmsNjSNhvVPAxwnz2f75qidk5v1zc5bWlGkBWdqCeL/ytF5YHFoP8EPd26LnUU6
T/6bX3DasKlZ3jc611RWZVEuGexqO9mMx8Vfm7DkySBZudE5PYKlGAWBGFBMBstSs4H220PQ6nF1
sdqUg4dt3UZT51LqhQgSql6N5aNOZw7qA9KoK8urls4mmmlzFUVycXkmvrBjB/2cfujxkv/uRfZH
kmxIWj27Vxy4r31UAbbZr3qJ2W/RqWuu8cGQCdhBH2C/axi3ISHjUsr8D0+g5Ii+85/JKjqA4+Pu
KIzTz6LFBjJOwK6mlJBm3kD8txqP+YTO7APmnkvbUv++TBiriRE6uL3H+CpLO77++xVJt7cctYwf
kxMRWMDxXq4amQwKpbhS532Zi5cBJFlEsoy14MSQ4mB0ePXdWoSt0vHwNwNRG3yAB2/+IPvR7et6
7o8GxntWlCT3XCTGnfTY5/AiepMtwyqu0NtnH4IdXufMl08ZwZRLJiF0xQzQlDHq430ELZAj554I
Hb31rXq3Btz7izu9mQb86bLKzSeLY1+2lXRJY17PXrdd/Dw8eLSAflC9/lZNNdznEvm/5QuB5jFa
B14zWr383A29llQHLhkXKY2E67BZPFHeqBJ+Lxnp8h7hQq96YAtd/EWtHUsaAWtw36zfcQtsp/No
LPSzpdj1eLcaUVFiR5vjcQbz7XVdfrFzevwo3DrLfP1NWrt5mrUMHpRRhYV0vYc8aLxFe3CNHFFT
Ud6r+TWtn1Sn80KsVHSlzRd8ZBcEFcE9hyTeYYYHSzs0mUbP7q5u1QRS5tBcCp5alWUVJ5s6s7MH
X/myZvV87MR09C3dfVyGNWQZxEW4pEY0G/bTBMSDqa2Mljp/ilNJEseqfVTdjkUjNAn2M7MIFTEA
d5irMM+4CNHE4wsYfe/QKhCGboOkUgwOe28syvu1TqbIbaanOK8XMpqyPMi6X/fshOQhznvi9YHO
be+zhXcQxL3nHL1KTL9GPQI8bX5iR7RO7igInGqVRX8HQ2yKI6zD6RDUSsMeaY7e45C43qM/0ZaJ
QPprZS0+p1X1+O/DuP2KKg+Myjkg9YJzEjBj+pZbdyQk1VKhs4oNecSWOqD54ClVGfkMj+xlbBDu
1rODv3yLzMZ6jt6+ThPPPnWbEgC3Bj1XvHLTjRLYDRdMhlz6IaGG4ZCvYBKaGBtVBuJBQ8N02i/l
cXcGPbQrOXQDBMvqKBH+NdNm/WhYKmKV6h3qxqH8RstPVWPN9zFbt0ryin6x5NsvxEdaUB27zuCr
WBqxPyhI3jvFD9CFJehze7owc1xRCqbnTPyjAp36LOedNVu/QA+uYSbOiqaHA/rZ6zxj2cWIShqT
kmNL44DtpRp3C0ozH2ndws1eOAcMUO6Gi9kKPytBZmR0T6a/GXwUFhb21QRS6jHIlrRBGqA2dRHe
Enpc9hToWZhr6vFq6NaDAV1zZ5holUQpVsKLXUTZyhZ8reCjs6apVwlhzXzhCT8HeR8/5JUaA/IG
NosmokUjUyeazKIDhuqP0mIDb8aQsEGgU0MnWYQk8G72c28vN+ngwekbgaRl+s9DtoQAz7uwlE5z
ipeFzV5b4j1UEcadnmsWs3Hq6U8e0lZkmC7itIed3gBCNw3ed7tY+RP6LM/P1GeJ4m5rLt8PbCHO
FYqQww1vj1y9HHEoEumYmgfNKpbHca27vVugZsWuXzDtWdjAO4b6bGx+e/4Aphrbb0SCJY9yExCj
CeK59ZcHx+c4vXCY5/zN05l8m8KkCqvIVhle6o7CKDVlR6vLqqh1VJA5y7/+C3UcbY8eYT2zIGsp
6mNH+QNiwcR54gE66LvAbRU+/TJ7gsM0HhV9hX4GdGvt1O9izjFUjHp2+fcrWt1fY1cNWGg8uLUj
jNCuMQPiY905r9YJ38S1NdPjYCroy0qdkjp+6Zz6C1WDoOwUv67mEFR2IT+pwp1POFc4qk/6wZwb
yYGG4X7Ad/WkjBjTUJsajzqibSBGJ+TQPkWqWJcT7VgCWIf9aicwbBOuQseFWOA58xcOv0OvC+0H
eiYBt34qn2cbSp6huwdpS8pMLRXjFzXtPTliSAEEeKS7qS6Fn3xZWvyh0d36nPbjCph9IwLC2KJZ
236ZVjncIX9crLJrDn3WA7oqhvg+GEZ877YPiWqTs88q1270I1jd6mlzUc68dCMmyhJsfTRonMdb
31gjvswY2bHcJljiHWtU6lt3ojPcM0ejO0Jvq/Dfb2s5yjvWxPySsIMJK0s8z2L0cbTfKz0zrtU4
2HyaVIWioPt2okQQo67OHmuR47VdMr5bbaRdx2eblEM8VLV9MnK1cxmpENJm666nvRdyYwKFMsmO
aD8fKqHf4nIZTgimf1mt0iaHw0ung/fR1TIahQRYgYmKsrtVNK9La7jBbFTroR8LFuqpGl8a1yMt
6vA20Jc/doIRqi++7XFMaT4b3EOlIzdQTofbJtM/exQmb8ldzLEVvUA9h610C3vEvfEJr5ZVUWt0
x3JEEGwJ9Qw23B1joBCQWlgROi7GcjDQJmG41Xi065KyybolzzpRiIry9jk37ZvXzMOT0Q5UtWDf
RIgwIj2n72MF3TdCfiPikhbYsdkaweQiwGwYR8fR4ocGgPArd5sEKsbkRqxLur30KG+2Ozk9sQtG
HW3Wo1pYsSERJo84af9QMbqXRm59aToI5xTk3Qk8n/3O+yBc1Cget2JuVvaKZGWZNgcWMcl7Wix6
VMosCaCWJe+5Lbck2IDF3k+ILGTx+0Qw87ksOWcZaH4GGRqtJoY1dujHmds5v5h0XTenvGvJnnyh
Qd5MMrxtiCqeyj8kWzbKT/ifiZfmH7NX8FCxSl49siYPPPs+ctd9jYmYYBYa88hHKX+rULZx35jy
GYdxEsyDtyvwXx40ooLIqH5/J3Drz6b7EPv46LKZxF8yZt7Dvw9M0JCn/7XnLdPNSn1CZU0MkFbp
bzlkK5WQD2nH8uFfd4tlEh81VtsLIK6w6Bl0P+wUvQIJHWlB0RuUOA7A27ryz4qlM4SHkaDRuVG7
OjdhUqzAkvaXL4wrpcK/tFlZ72NPhxWmJUiNQzVdTHIeB7upD6ub9G9cL1Fts3qQlvYHt/S+1Ynm
l0o9YcV4dIwc4qVD7Dbuhk8j9xh+WyIn61DdHOA9cDM3xig1VE2y2pe0M7B+a4m8ymm49I72Jxmd
MWA45BVzY/NOSgXfX3Ofe2HebRhVd3BoR+l3rJPTlef8tC8KYExjPVx4hx37da5vhEvvygVe4C8M
0BKTDPvaSh2Z+orQqjnFY/DQgook2I4jfkrQT7wVG49qzFvsniD1D17t6I+6R5F5y12QPkQy0bMj
Btb5fn7O/BhtRmeUdQbzOvg50THRWV/5tqrt5AeW1+KrwM3nGcg2Ve/WR7oPdZ7uxJjmvwPpx30G
CBwPgHZCDfw1aLSOdG22POCsImvJj2V2jPd5zt+WTgxHpMb1hEX+FJMXi3R7de9Q+h26AAoIKan/
2Nj+S2vSNjYQUgmaD7Li9WuWptktm9ufPCtEOHMsPMSkQJ5QeBTJN/PNndgP9XzDzxnr1xVJhMwJ
eCbPczBMevOxnfVfxUzb1Rfet+VpqsffZSE1iq6ybt/TVBX+K8apO/yAWqaOFt3ZBHrcYj/q3WMb
+r5ztvj51MunyYMRcWB4ybjv74dRyVeR7w3gmneqNgqgIwNeBSQkjGWcbwpHMx9I6pOmj9FN3Ypu
y3VmwQIb5L/5X1dyu9Um+0yLQe7DuJxgucaThG6QIvyNPQPDOhdUmsUWrS4pmHvba8/29kFf15CS
yJ2VCQhiailZC+KwxwqQnM2aUnIxqIkHaP41u8Z4qbxuOOOJ4ZCmiUO+IQIlctVp9oaHOB+rS+rb
kCwWl4eIa6LpkV0VZMwjrOIX0bMs7hQ2OTcRNPaSxXmWCQ9W2nSTZUOHZqwLndT+cN2mjXwWN0ej
j5/mTi33cp1fyf9TbGl9pee+1reITeo85Tb369SPuiJeMdbDV8kb870FW09VqcoS/bEq+Hpjht2D
oRmXJEN7y9jfJ4uXPxBpo2l9atTryBlKVNVHBcfoffI5US88ZVwOO5+OAmM0OSwa/TiKWUyfeppP
VvNlXMG2kE+75WwdHzxHu7e6yohaMMWs6rVa9c8VL3DIChriglz6C3vX0GdVQIutYZCPWfy9VaVU
CkAqZffQNJeEiNbdqvGs5qBjQxcnNm5diwmbDseIIZVxEIkc6Gve14He7EuKZDhrTOaLg8EtcHSJ
Jx+q4a5x5/ETmEu2H30DWZ0GBNcqxl/5l9aYP96yVA+xyp0H243fkuU9Sfrul9H52SHRB1Q/5oyD
pMsvMmfmG22g066pxQZ6/tFAmJJl9CoqJReuIbpk7Smer39dU4k/yWZ09gf2M9nsmjczbW7SpQy4
0b2ceo/isYWhYde4A/OYPS0Z4kiLl/GBf2tzgu3j02DWD9LecHx1uQkiBe1ObYIZGL/ogYMtBgyO
tQzdzFayMCjEQQMmF3Q27MV8rnTnZQacYYxp9yZNleKoAt/g5/7ZY+W7SxxtxEHD+paR51WN5hSt
PHiu8/ahgEkSLmv6V4OaDwyaWItUTuAUwzcyI67yinZkLhyWiYnOjlQzoT78WmtnuleocftKtVCg
CXklNT9bqccJvXmsdKhD2w165d96HY5vBZ0nyL8bF6mzr+NjlZp6BJ74j4E2SjND9T4I97eWb1mb
iUuixBRc85du3IftwC09tSuJCGINhXY8GIMTshUXVssiMi4NbI/zOdfdO1blb7ecyV3oBUyTkvJm
jnf7fuAOkq3fXUJ/ME97DCMk4o0SgNdqKhBjfJ58ViBUt9UUMf69UxSw6ccprBrO5KMQOPOzV9wq
yPHm3O7dKTIVER68HM/0LmEhTdar626NjZ3/Bknmx+8/23acUbM42444K0gbRY79gK7Mhr6kxgNJ
HoDg+l/Z8aPVE+8yEuzdTbqANa9n5078lp1JO2A/f4n5h87yeJfxaN7ju/4zCk6Ulf43E9vj3uGD
O5aEG+afpOXZkhZwQRbAnOPwsIiuDqCzUje01p8WNwfePtoYcOafLLc9SAn6QNGfnTScDE0TsLjW
8cLIErUpSf5r+4kYGKRR4P6PA48UAF3b23aTPjLS0G3sH+J4lhvZ6Il8C+4M3npPIpkMyBjFAQds
/lQRr0/2SX4i+Iry/+93qQ4N2FnlLd+evw0SfcFG4KL5lX0zKv1IS+98tlLUyn9/FK+IaSBJ0zhK
OvnzP1Xntdy4smzbL6oImIJ7pfeUKNetF0SrezW8dwV8/R2A9tl73RcEQYgSRQNkZc455nLAmI/2
Dakk9Ft5GLQKfEaVptH5YRdu4Sfh7u6OnFCaunHZnWm2t+f/7bZtMQdxiAYqIgMEcnlbYAc2CMzs
+0HLzyf5bUSM/GTjvz8xq/xTgw14Jvi0ef7/79Lmu+T//dSyt/xoWNTfD8QIYNBQT3EYgm158VNs
dEwDK3Ts7LqoWM6Dlfz9Prj8hC9/DdIg25OF7EubqsOAUZiWmTeeOxGzzBohaxbkv/7yA06rZHmt
jbEJHr7RvlMGDg9yDc+xi+waRDdKLLwtgA4nspusOdvNSZ7pH3pPFXEFb+Sjp/URkpv1HEhmtgyd
EhyvfDYgcXwpwyEtpdDrY81lbmvJKbmGBQtnSQWxI4/rjLYw+OwZUK1rR/+NlFi/au6c+QjnZB3W
dvownHRcu+5Qk47HKVf1xt0ZlXrtovLJLRgkJZVuQgJw7XtYau9RzUqM9vlBt8HaYqKtjvg0yaLI
kve6yRl6NeLkMS/eeY7DhASR6qOyOuz48hdrCU6l5GfR32Cg1E09rCLlvGY60UyFVd5cq614IRMM
SlIcq65TdJ2lotkSjuSOsSuVZq4dnGKkOdzRnZU/c3/IDmh1p5Urp19p4bUPAjQ439MrIFKAmHqJ
JacLoXla/j/2EN3MNHVeZ37qEZ9R38F7Wjm8Cpu5YbZDeptlKPwUoz2PSx+gz9Gh5k1VVeNUFZTK
cFuWDWDPv1zB9GsdiJ8R4qczEm807EEasQzGswUaleaJHWb5Xasz78XK6fSExYXaD06tVTgnN/LI
H9fF2QJPu9KzjHhjjUXlLDWJxiZ7sfV+a2Fqz5HpnDpcgEYTMW7oiuOYoGmDBUqmzjAdG7gYdg1f
LIz87gOkvbMfWDky+uI3DYWZ7Fy6+7eSIdat8SBZ2EbW7xC9IvYMmYqtzYZBJLw4+jwtuqy+LHga
sG4O7YjCMirt5uEVP+3E2w9DwwKswdVuW/BkwzDdDg4IxVWFoxK8MaK5JETbjE2xvhYhHgapuRew
cQC7CyOH7JIWV8DsDjJ2JpnZ3IYwnvsgTa7fh+bjqQcqNpvk1eN6uUFDFK8sowNAFfY/4qAYH2GD
QKl0prVtATaUrQYPlEncuodcs1Nm/CFEOn1NvPMaUVa2mK5eVhxRoBo7SxbO1XSrtRdJyfwRABgN
G4UIvxmgPBn9oZq0W5vHw2V58HL/cmu5Dw6UeUgBAJGcYIQ7wlriM82blq8vYJ9Jd+mOj7A8muAG
1k2/ohX/xLNrIcD0xocvo3Utavt1uaubJtqBzfi87E0mGe4Dc8pg6NFOC4bor0KGmn6xsE92EH5+
uIl8zwnhCajUsFqP7V/cVL+Lti8/gCZfe14fBmpjcef0Eh1l3k6HJBg94JQuevoEmb1IvfLn/Jas
A6p1iNX1u42p5BrqoGK8qRZMrdDIYlNWZHxHBUgkVa0HMyJXw0G6bRiOgQo1pvQsqm2RSHPdoog4
BZ00PxwC2kibr7Zd7pO1gq/yakW5ZKpUlSA+Kcl9UXuXZYNqHlSA8MRVGCL8pdV6/0KB764HLh+r
sC0SuJp0CAw6uI9B780V4LafI1Z8Xmmo5p5rUe8b6ug2Gn4aZ0Ld62b/KNYlF+boX7jJ25fappQp
42vod4TgFb67FiIKXpQZafBXe/sNtUQ16V9Ox7Ax6XDyD2Vf3IIke4sVaqJe+uM9l5NAteNgv/GQ
KXmQiUagivRTm7M2RyhOoqxOevOLEzjzGjRmLNoaM9lrna6ucTHYOKQJXg+41MP9yPWjtNR9yHLn
njB5yuk8MmtM8dwnIGI9kIo2Lfz7pg66jA9YXJcHXiFxFvgKzlXRM5/oz74af9dxUuM45UNDuBZi
dKnjB/Cusv7AnJs9o9FTNE0hgTheVjMDDYYHzRH0eFNVHAor26P5uLmG5t/seUMsU3QyrVIdKHBW
gBwbolFLeWayGbxA1fjSxECwnonPzgzkZqjoHNDybc5O8enQCzwRZrttpkq8DEb5cEfdebQxkbeu
k4l977nQXuluNHHUEQ5hb6Xv4NE1O74RMV/A52XjAUlbAR9zkjy6y4CFPrE278NkfVmU0S9uWtgH
IRCWr+OCSf1yxV+u6knnrHNIGveR6cA6gGTIVZDOZa/MgvMZqwRA4bnDx5nu4vKlDQp5q8EU7Je9
SWcWTxpQOHdV03e3aJu1Z0/VyRRj+p7GCpWyMFKiETialyCxAequbIULNzdtcbdlL+4kMQT7qsO4
Wc73VZ5uX9KmOMLino6VjTkNfD28jphREm7/6ZJ1LxPLzmPch68WOgDPqasLrEZ8kCMsRQs/wS6u
CQ6yKZ8/+HyAHZidQ3kwMb2p+KTKfG1gYDpPLl6O1tf9a1GHLbIhPtkKpRhWsCH6zKzmpdaH8GWg
kbNnNHcchKdfR5hwxKtPxUcScN2h99Bu7QJ5X8qI+lJKk5VYE4FpTKnAdWMqtpSc1kvEMDf3qvA5
qIJ7wMjziKm2oLKgG5/k4uALUuxNi+Bq1GPWPo/y8tw63T+QtPVjmpvDVVnqAVDVPrRWLSmMqdfD
sDQPbeC+YV60txYaiTnf0Lszp3dhTWX8d1GkX2JVXItKZcdCc04Ul+4li+u/6MGwNdf03EEQd7d6
JHQrcTL7AlEfmWiIuc7qjBEZM/ikjLCXW27H6yZihGlatsebEBMv00OlqMi6ruZiUlUZIzkBl0IH
9gBy6KlZ7m7TlKZK/ZinRQeDj8lboL/3oqsvueP9YWArd+Mga+oVKIAFg5Zu1SGiWcvUfkfUknFy
Av0H6v68vBKePZt7wh9jG7TQcCP9laU60WSeq9b1bLMFnidf83kwjWc6/XD99Gd887CzssxgpuU5
51xzEfkEzHhcLwp2XqKTxFaBEBeSfyElaAPsXD3elo1PngBsIkSrtXZEy6W+EtG/Q9prvlgPesVX
1aCpawIj32kh2jW6LE+erIxLhIRhlwSRtrUjNZNjWc8B/UBCHLZrsGX6s/L68OKSzrdusnB41wF1
AJyMvPSaD2NIim79jPAc952dgIdUrrabPO/Lhkh7z9MM0Wo8USfgVjH63l9RLdawM6f64mfUXg2s
2z0618eyh47/qwMN+UDisDZhazS3qTaKJ5ET12DpfnTBLIp9D2/+qa3y/AfNaDBezluYd8NbNtKF
DHP62eB4qCdBCLhzY6YJRnxdVQT9BbJJ1pSftiIQom6b4IhTq/jR44Vd7s8bG6xS1tj7rmUOqjML
AJHds34+VUNU7Fs7B3PiieqnXv6M7dD7jPsIpJSpuQeS3bMPPRi2dlUVT73vIZ0c8LJoGkJaTnkA
FeFk7jyu7u9lV79FhWj/eE5yJzjW+HBS8qRN09dPFAabjlpi2/q58ernWn+aUjB35cxaSklluWtm
eEWSY3TrvHqGXCfOumf8sJggsui1zXugt39oUZbH5S5zvn+5JfSLgZwW7ZC42HkUPlAQhFcJ5mXZ
SxynuyquLvCqbedLlK04K90YjyOrjrTAJsfFw8IuFG88t5e/pauOsUI40UCqPRTYoEAChRdKDOOs
1y09EByKmoWFsulq76C5aBub0bq5rWZ+Kg1eFWGSR7fL22cPT/Kaqda0QnqBzVa6+pmOLhIuAVIi
GGnbFtY7TQX7Br74t5lCcVZ66l9FTyyeZjI6VSF98FwBFWgUUQzdvCHJywjo/1havR+dpn/lHLWv
lPSORdDRa45QmTBpM629bqrn0oLLU/b2psJXLkY7ecJiarxZpXND05AC+2+Nt/nYsod2+b0M+Yi6
mtHsh2Ao17nVwJKeN4FI2n1t1vQvbORA45iqnUh89wR2+8sluXNbWWj0aDYhnFlpbjqejHkTQ0bS
bAri5a7EqXYCQuglyIi8raPQvgeGMg4h7pXVshvrKnfAA+hXg7BL9DI1NmxVe3gKgcLdG038TKre
PNacdu7OA4l8+6hH9IWuwRUtnXeX+5I0INHD9u8JH7CH3eXNKa2AQxJlDNKM1gvnnmczNqzrHK12
NebNwNyQmIIKC9V8wJx1xMstqFh7On44XiYHR/KoleqCKUVdupbWMgR+ru/zfXHoAlyREX7xPsqx
z+nRHycQ7c5JB/2oiJTlLcbHJQVSel8R7d39HHyvfg7jcl/ksbh2895/7xoDICFAq4nyXvKY+jDi
P08xjXOlPfXelB/HigJjgiU5dlAlofpkw8iMmGSJ73sqlVY7rWecLTq4qbae30XFIt1Rln4vrYyE
AwJWiNz0t30V5sx6FfJTLLkn6WnZa5EO7m4qY3vTupJfnpBpERLre/NnPdhQz/YZN8LH36Nf77Mc
9bsehc/LZvgddZX1pEQbPud80HwsRgevib+WD2ETol8uguzLdiHdYkSyyRcfqKRU8jQ68U4WVoPN
wehPUCmfFZOJi9EWiNp6Myc3S/NA1bHUnMwyIqfVf54/m9sgRoUl7NjZ2hbrTBI6jpPFLEtY0y8z
yGfPQzPus85dO3nhbdzMKH+mBjyO1sPu5VgYTPz21lRld5t6jeGcMKZNqvtkIQOs6DQ5vXr0ZFlU
vC07fv8kiKF6Abq98TAe3UPWlt8rl67S8k0xSP+grPxZodza2MSIJxgzoRX7kYl5g3CgQHLdWDZ5
6dUXuh3hytbdabfQCv0RgOGYqL+hs81Z5DyVtUwOWt3z4SoxTa49umtnoYrsQaiu99TWUgOmnvk3
cjX7LcHeEJ5ULK+M3dx9WpW/+fn6YGv6qwvU/7yclorEpg4hr7DO3eFajD7AwABYmsILfPU9xz4V
kFrqLM+3Ra2NZ7TjMxMfMz1fN+cjH/k/G6oEJyGi1krIjUCaRMSus+4lFOw4lBdRdt4+LzX9yLR/
rwNU/FlXkJttzGxn2HawhZLR3+kWOg849siSveah8a0nF1ZzzysSG+b4j6n8WRuV+PB0RCOdN9yD
wdf29lxvd23W3F1FugyStQelDFEz3p26CQIqIIs1PdrVNDrRc0jE3VOlA3bxRufqzktsclMt6K/I
xD5c2eTlZrBiAmPgPJNmJVwQpU7lYE2slTbX0Sjx/cDeRXPyoj0/HgsFpzAuZpTZcJ1gkKWvEOHG
tTMl+qtAKEdSeg8/3x3xX3qa/yQRNmyxVsL4Q8s+DUa1yyeThqc0eSLxyEsae/R5UY0352begLxr
zsincRJgU9jQhJghGGb61HWM9kLS204souGHoqMzo1g+hXYSb72isjZmNRmnKmx+RFUnn1jxEJXX
AxV91Ehnt3CLHoGW76wkNA8dtg5KuiA3rib5liS7kGYPxnDTMIIl50v88ZlSPQVgVp/CDqOG6SAj
o5/K263yO30WzDFx3e8wwNF+7pk1SiP1LqXWmU9t4wYr/LCaZMi9dnVX7YaRLgFs8Us5bwIzC3EI
5BkqNYyHU8Xrrc0zaqzswHwrp7/UjQx3qaXEubTG8hLohbP1kka72oAWrKTyb70RoP0g0Xa7rBeX
+5aNRhTrkUDbT4dW76WnQ5ATQvAK82/OWE+6fyrtkbZ1AI5QEKobxdUDcYm+z0j5PXLRG+6kfH8F
Iz1ya0RmEXXR+MMhC133ff1dDTipqKZxN/vT5wSo+dpSzx4jxrNbM7KqnzEGXAB0/lNFd/NJZ3SF
szhg0BbFMMnyQTu1Iy7uecQN/dqq+KqE4VUQWn1VvnumEDn0uu4c/K4anoKeTTfE3T6Qhg9OpHtN
cTqdCkY1XCqbPNiMIe+kq69ANUabMi/lSwuRAGBdvgIvRVmNRdQ+tS0z+hVSegsFAz6SduzUuTLB
iOapvC8b17Pf8szqLiGZv5GD59B0+RwGIwQwUrkGWNdSSvrt86YezIYFvPnXHp3i7M4bzlbFrhyx
b1iFWdFxxDYPCyoiUlv8AX5rPVGIejuqTTSFWLAyW9UPyBTzuIKOdDEZ15r03IvrRzgwaqaCNVS/
fVgRLkHVm1+cXIi3aaBxNNj+cE2rX72o64skNPFoFMjOUEn9Jj1O2/lmVR6HCQwCVU90aeTQrt0J
ukIbj8592biR0FcV18q4AcjTTD1S0oaSQYAI73sTTyW4wGgi1JPG6yeS4OFi5Zm62ujrQEeRD8sc
GNftD5UO448y/XL4cj6VcmxIXU0/zbpOnzOviGmbTX2353QElSlAvUk8BvALv58cMDI2bRsNFvsx
t0rSOtyB5z63GwESMnyxAVZwQk4O/+tDjgoauuw7cc2Ddg88BQKv1UB8tp3wBcoQ2cyRmMl+0Q+H
VcUqLWG0G63hXJdbqlVvYUdaWY4BbjMJOz0TV2k+UkN+OSxJfgEZkXR7khF5nWNfRQ35zIK7VxFb
/QAFVTyElL9HxrLn5S5Dch3Ht7VGMGKDtxAd3Yuufoa1/ZLmcfpjLFKPuLtebm1iMn6UI9aNKe++
DM+ikHLQzUlHUw9kBBW8lnB4yQwE7hVCjNey8rCsOnb3Bqtp76NIWmtO2mAClOJFm2Mhc2Q52Fg9
LKYsjLbx0GB/6PHrDUAL6YBMAi1d1CPaoCuY9F13NRA23idV4KqjaIaPQ1cxazv9loX5oy3K+hiD
BLsyLAluyy2PVd+6CoG8hEh+aXBoQXFMh87m7OiKQ9Bb5TpTxlvGLPqdv1gepNk7G7548j1y2j/M
M8mXqz19l0sIhTqwRLAIPXgD45roxXTNi/oNo6N5YeXXruMhdX4GYUVyUQRctOMb2hdESjc0ZLZ1
nZdby2mLA3Nuh0YcE2842k/paL+0aIJO/Plhg705/lmNcO3dCZRBrt1CeOn0FopkR7Gvr+BnWggP
3BP9z4CVcgjUVbTvuW/hjkdP2EV+sXcLeAdujP5uwFWQ8kF9d+HhbceBEUyjcwIzDdTlsTd8UsrR
acStUGRpcPAAer8To4cwqLmEMdBSq3WbM32mT0Q7465NiPQKkgbFT52hlkfV4vZgiVmF/W1z+cAc
0uwAjCaPFLlVQTt5XyIJR/dPWGGssShLxBA9+ELRN0jL7miYAe1qKBMIa4eNJiDcRQ6nzlhkqAmg
iDXxDYEVHny6MWtLTPAua0r3uhqfmoZo1c4mHq0sKXkhcsotS5mPIY+T47Cg8xSS1nK8dvQWcXKN
wCRkxNUHt6FVkLXVtT3mw+K3HxTDpU+HL7wC2LPnjMoi/Rv6aX5OHL2k+cMGZckGc0V96liIMCCd
hd7zMAI3RrUni/UDpPwlMTTzMNr1sSi88Shk61xY2wTnOVOkdedQDJu2RFkhIxDVF9ZcQYIJriCD
QHDMg7Z5cow5/0BDEzAsiSUhtvsJZovZyGvS2/NiFrSMQwBONifzwqgt8ImaOhNOf7QvXS/5kM4i
1dBiVOUA1d7StSV8LH8LZJNsPdPlSvliFbV5mdJE2ypC3QbSPNaaTlxjGjfFHppPcpdde4t8S+xl
YuEfL/Gh13YbkSIjctpCWFlNTeHITxTQPoOLqln3wRFDBA6SwoGOok20ZrHIH6sQCUdauBOGXsPc
544WXwroIHZCiPfcxWUuCrdTn0Fh2nQgGM56C+bm6RxLepBD9Y8OAnVbkW2OeVcnZiYYA+jxoN1K
SHNQJNVx0E16N0nonvVIyA8fdt/ox/6uclgd9JWIXun2vpQ6btiyogNfB1H8ZsK2rSAkMvGLrslA
QmLfR/qZoirO5HMV9b8ZBZrbpPCJ/oy0T9vNg2PRJQqTf4Y/Ji7qZ8+ZK6CYlJvIrbNrPo7XnK7S
OS2MdNs3xGKVlp/vJxM3kJMpWlEaRST2gb1fKnWWXdTvRl9dZWs/1Zn/qNM/XTEVGw50dD0gRMdt
8EQ6ULlPYOnhG5TTqgT4VeUG2J7C3HuadS0d8khrSlZQKRcVE8MtNQTExizKZtbwilaCXm4lCHEd
q54oGbz8TORgnkwoigz0KWMEQ7HTfLxCaXyqyFPeaQ4Zm/g1yHzNDJY9OI6KXhMXUoa2Q1k96aIM
/+id92Mg1ALKefpiIDjyNPNPLSsoH6Y5MP3KT21GmsZgv/uivLWdz42RHlqy8WpQXdhk007Bw4lG
CS5joE9pv3luTs/Ue4fy2Bx6VGcbgMfRU6FZKYEfzftoW81HM7ms1yDs5i2Va9rTVB+YfhvEpt0n
J2cEoIZNH417bX6lSqvyX/tQvfvu1BxqupCY9An+axKyTVoFH9Ki+R2mww0DzLM5mb+6WgOh5Y9f
5BUT/FGLYiN8+RilR/BOH/w2mgDan70n7M7hFDQm5wx6w6D9rpGXnocsbjc9DrcpnrMQi1XhFQWd
i2KlBCcZVt+kVFQFE9Oh/kMDTBYPd0AoomLQJ0b0J4iS7IKelq4L19p4TMHbNGhL60MWuQ1gc7wm
Lbq6CjLCqjEwMxfhiOCxR9jsgRhJplLQvZNkYQMu28TuITFi69nlc8KysiUTjSbCZJoOdibtCdzC
cMgssgpTqJZaHCKT1mCURCKKz0pYaN7n+6K0fdc12P52p4uRUJ8+PxmiIH+nnOjergBgqezgkoV6
avOeHF1CLfLTwLxjQiGF3nfVLbeXn1gevfzAsrvc+n6UOT/q+3ct9y6bf905tITh/edXff+C5eks
N//1sOUR/7rz+2H/emLfT+n7bj8cwub8fc/37f89q3/96W7503rojv/5P//33FCi/N+d//obqOxn
0e+/nvHye7/vWB78rx/+/vPLn/v+Q983//eaLQ9QSFk2LXRjbL/qNukI/R1/lh/rFKTWc+PWZ2mO
fFMM/6iNOsIA8P19gK2DMtbP3iOiendITm+laH7lufOCOR2sUZmdR9QBUel6TIHatbDCv6ErcvBc
RCr3kfVqTvpa90FaGGOUMIQLbaKhYLTrTngUHSkymLRCO7ZpxGK0D0zvltS1e6nrcV0H4Xhwwvav
LlAv1hhTCJy1HDJd6ze/VRgyiBzFEkMBuokjbSA9MoPirrd831yoEcFEghKqAtawDOSGxMZ8o+8N
t/ps/ZGOnlaEqBWzurspARFJW0mrRD3t4cgg2Mi9jRLoYtXfgDiFdzAX9D+nJDik9cHEcsYrIaOr
Hfsr6FX2TaugAg8ZhOGETKBboM3Xp/nWcjQGpca0nyiXsRDrOjEHHFduuesJCV77oNq2Oe7jddSj
ks8yQf6IW+LeFZ1SBzPN/pkC4jlIQtkMPTzWIKONM1VGBvy6eNYjS960MaZf3fBmuVoX7pf7nNpG
JRiQviYrDTG67FvMgrFzLZoHUGrr+/lhHAZOOu+SNK/oApI8vuzSp15ZWhNfQbHbN9m6zDLJvQBA
jxe+7vC9l7AhrY6MeBXOwt6OcWZJGsrQC/hsRPTdjMoMzoXKTh6Tq5tiiHawMW0jKUKuqdfpUaMP
2OFTvDFtxWiD1taanwmePXPnw7TlKtkxaBwIJVA46oOexK7ObP2dpzT8zvMcraiNtzy/K8s1D0sF
FzaORq+PgqyEzbNzuza8ZHxEhqwvV0yTBv4FJnH9SN7l8jotm16aE0PTodkuuzFM8zX5HOGOUSsT
eGtEySzwcJR8kbjWU9MWuOVY3QYszC0uhLsARTlF1iWePy5EJe4mBa6v8vnUzi9gV9Qvhph8Pqqg
TnL6O3daOT+lCk5Bm5DHawUtLiWSk8cRo29T9FS4cIT2qalXdy0pWiiOxSeVHKMh3/NWgh46Ixne
INtON/lMVzcwV6yYJwDv7r3jsPa1qnrSRniehU0ZCN2SJl4kzjlGR1Qi8GyWUpyWWcWMkNIYCgrS
ytx4E9SBvlW/LTvTsBb+VHzvRNNGG8L0TQs1442Al4zlzX9+DOEK1sPX5UhPz4CA39flF2RACVzb
+D6SdE/R4I2vxvIL6pest/rvI37/Xhh68/2YyvoUwR9i7ZzH8juK4Q/hbekr14VqxzKOepqRi1sP
3W4a8gQPV7KCVOY/dbj/1nBdxr0/B1noFTBE8MZ/aH6KDRpj6zwSGnjJ6R93VRUhxXzX6GPeazxe
DEWi7uok4ymTziqvwugUc91a2cM0vhn42bP5+ZRGNr5hf9i1WHse38eiBCcICMXlWA0DyAvD/mk5
lrmUS6FuIMLgcT6KXL/Mxe37WKM+DbLNbsuxSev+pjkG/eWYPgC9hZ3iXpaDeB2pdoss/97NKsLQ
jLIfz99HDXRtTRz7p2VX+tDik86tvndTe+yR/xbyuBxNNUCJrDEgvc9PKZg6yksCng//eSyI2wSQ
/mF5GgH19sbV62n/fTQOi20CFGG/HO0D7EWWwsa6HEU8F++0xk93y1GhMrUrC5Lpv4+KgomRB/Jl
OWqS2bYPy8zfLEfNJsSiF4BYXnZzxxgOKkMRu+wibYiOY+Q6axh66m2MUeBWCeO15ahtxfnJTASh
HfN/NGqZfapsrHjfR92ugz7SAKCfj1pJH10Ea43v99XSWdf08Ei+j0ZV2l7txAq+j7pNEd+Cyv61
PFQlpX0zy+Z9GOTNa4fpvazxccwy1Rc5xphX4995jOMgTHOxige32QurHhk0i01VlcFH+E+cx3Av
usna237cXZZNqNruAnLkTyxyBFt5cmscYOg6IrMgR3aVxdYHV0wJYqeH4S0/cDJ2r9J1/4qSGhZS
dfRadq237USoXfBr4LuZWdX5UJ9ZySbPNNXEemyIhdJzGmp6j/LYSNSn9H6WQlh/mdu/OqVt/Eim
3l3LzhqecJci5+vAQuOG/3SGRxqUycERxpG6VduNXInIp2jtu2Z5MbHU08539H8Cjfc+nNk2tvnm
E1yJq2XyP1szvUMXxTUpC3UPEFHrXJwSQWaHsupPEtxegilH/247z23HWwGX00VNjMhgaBt+G4qf
k95Z8CtqXRLBMZB3o/tvrlsOV2/W4quwrw50/M2txbKrd0sX29w/dj7/ncozToBbrV+2A2KFIuSs
Gr19srqc62jiivvkA9xFoEfVnVp8o4LSO6WOA5AIVu3dUKbPhErrXjsvI42Yjx3j9ODhBksW63iC
2qa9Kl9TiCWqt5R5xcqfpgILLWFsGatSpyTXARbHBbtDRFAsJ22GVPE1UBFBrPNujQMPaACeiFe/
N7MDfbaPqFHhQc+d9JrhjfZS5Z5UWWBvjkbvwgzTolVQFRaqcv13KSGmTT7WCN/Hzp7BgIehIISx
GXLzQhLnL0+PueAhcd1g+PQukCp4Z3l0J0okgW5w1hLm5N2CLvjvxjB77NqBGW7GrPJWrRej5aiT
rW67CADc6THBeTsYASXb/zaBE5vA1C2ojPM/iSnohyRyngBCY4KJSc9F6Qaw/Qpy16Xp/OnYZsMR
lHhzzQWJnpbvhnSS8U2THqhdNDscoDS1kJ9d+hPhGLGEmR+6bAg1hNuHhB/h/PSrrJy7m/vo171q
WKdY9S8J7d1LNm86GxxCHaoDPbieE0AABhKbDc4OU22lk9NpnYW+LZFfpHp/30yOqZeckpixf6an
H22s1k41JGfCmdKrmtEaYc/cWwMX1EvX3kepfy8ZF51Vq+3L0XcPfBG0cyOt6NQyGMyKNgTtcqus
0DwTXMdmufXfjauGeUoa/F1UYcm8mGpFrmDvYG9L/QnePFNNm2Y88TvLIDFSQUaXPti2WDDPQyjC
czdvkrYlxLOlgRzbmCwS8H+73ocJWpK3DQ2golnahu46GZqja5X1miljBsov2JcdS12V+G+JXqtT
0yHUSzRj18TTnmgdecKQDz9xvmWZcjx2BTI/RN2Tll/RP3DWwAsGDJLZsUKYsBqtHuprzLjOEThL
cEecMlDjoE7Myj8NTnUwlHIo0NpbT3LrmU/Oryq0fgUinMOw461u0EafaHc1VgzCIzPqe0AzAO0o
rd8w0vd1V5jPkfK+ILiNW9JZJYJReBG8j4U/ikMcubR7SB5n6hVvmxg2Qlcw1VYGwSJr5YABjPGO
gAEkflFzISNmZqv2hSyS59QYTHjsZJpV8y7dd6wMHcW7JWGU4WnbKQfcRsU8eyNTwflrIxrrtdKT
DykZxPcV2Ezp0o+pwD02hbgmLf1Wr7U3jgYfpSG/9lwEySbABnzC/LC8uh1xF3QqYLbBxqKpGVfb
cU6qAjnyMVnISOYuhuzkz6HCASaJEgfJvCLKLdhiFxR1QUWEQ31DvoR2TF40r/zt4D9+ttOiQ1tM
YAaaaXkhQ5u1vwMQyYQEXaWvMxQjkoGHBAn/lNuUkPIFvonAhRjYrRFzDj+lhYbTh8C0KuimsSDy
9I1bUR94k/YUCA/PAOEyOMaR/3TDyNDRJuiLlFT5ZVMsICrdSDeczj59S0508mZrWoRTipWZXuqI
6gThgRbY977UyvNUUwLEkRF8wqn9as2ouHmQm0F8y6tsekpl8hs+g4h5n5Pl05NRj0RAoxRfMXlf
Afeozj6+ci4rU09c3B+F4ugpUUm3g5DSbXoP653qvKsKk4+RAKfXhky3uVuanRDqBL1bHW3lIhUm
ZQC7Irl4VSAZD/YjCXmAP1/i0ILlNRGE1U32rlF+e+6aZB9ppvMCCielfS5gcAnqtanRK1B/bsJK
tpodKtCVSns8K2OGPTvd/MkSMK8vU0ZoZJ44Vy3QzGcmO9pzs11up6wQbHRlN2m6DC50mjsyNZ5t
GcR33JCMm8i1mW9UU/eLJbz2jNRIe8bFNos4PdJFBUF0NlVvP6fVxqsin5oTabPtCVMJg50czoYx
EwlSXCgnOd8KSKQmtP0pbQnNW/UJLpyg/X+Mnddy5UiWZX8lLZ4H1Q7pQFtnPUBcSXnJoHqBMSig
tcbX90JkVc9Ut1nb5MO1ZJDBuAJwP37O3muH08lEYa9mALqg5zCdtKsNJYNMRYviXarNT9vYPJhz
9Ttjpz2hEs3h8gIT6e2JGBZZE6EtQtBvEODbk8JMlQY2BBYRdhPFXN8f5lkNpFXquxTJQTAN9m2L
vC8oDOLYYpjzHk1yfI9dbtwTm2O5MULvHcN2vLaZOAH/ZmdrySooYez1Q4WciNuFwjW7clIOXh3L
Uk8PSi8LpOQk0qkaohw47jlyhQQCMaA+c4jvGVFwateGrRJwCGxjDEt7WDDn5rIKkQBoJuRKrsNr
XYUrPw7JB+a/eGcpv9TQlkdbrPeVla27cb/SjTj1EzAdg/sHaSwh3aGOBdb41WLCOlL0+kOn4zXa
ODDzWt4r2D2JSEEDPw0OCeHL+zxP406SakmkXHhED+owLPjngzNmy6HPaYyW5geu8n63ERV7ef79
wNhLHlbLBg1YKOffD+Ma2twnnYX+1snvCgBhzItD1G2FMA4mCNO/PCfjQLD8uLXly5Shn7lS0Cjg
vItWF1d//e9Ybl4WlPsBd0xEkN2kgD7h2+SvZcc6lCccvs1VYSs5E4/kDmx4DlArXAiPLnA84cFz
i4htuW3ByACglsHvv/Ab8paxyLnErrYU00NF9hQPiuUkhOuWMj7F2xnQkZY3QgcBDM530/YK/3V7
ZhHD2RavEAQnCdTKzk0WshiUeEqECi4qsEXDy8J7c/7rgc7kX//XYKQkt6OuvWX7sw6HxKkg9kTF
qn/+/QBpI/vr/35/Wcn8u0TtvhPb+ytrh9nsuOWMViUI3W0zF6FIz7/39t8PcWh3vqk5kG6230Tj
/TTq2nG0Zj2oaNacQ2JCt0YzyTIDaGQ9t8vT2PUVrusO7gGv37djoEuwj3Sf8PNPOZgNmDa0XYxZ
NA+bubFvQue+RKJCJg2FbkT8pqfkIxVc8c+HRdFBTXXF//tnoXHK0yQ9RWCpdS8lCOrE+q9xpOye
J/TlAZao7gC8YZ9NMPsSrcGi5yuWpf9y0pues+p7mH+lutlcgzu8G1lXr4eqrgGoAi5Jutw+2wa4
rbopv5t+dGipjBctK7itjfnsF8NCLE1buWjxSReQuvDxOqYOn0almw9rWpy0itqkdMpfWRN/w74s
dmNXftSqPQRGP7FlGUxFLSfdj/Pyi2gR5czrqaHZCcLpovSuMOZLWmHtaKm5GSpfWLMfFUdDE0rK
UDFuBQXT+TR74lx16Si/rgRjpl0NdHGTmOoTWdIYU8XW1Ojjb6j2WC0R7rr4VvctOlLHDF+GtPGJ
1buC2fqrrzcWtshvsalsAhXbnUb1BdnlVTc6Z8NGKG7XLQPM5m4hCjM3i7e8AicV4gzUSGOfnnlb
GdCWaDRnbCdph8nUJ+SnvG3M1GAcEdygbkZo5VB3DfZRh/njxe2Guda7xyLGsgiAxknML2z2/TCr
lwWZtpuuo1tDoAFr5jUJDBUFEuchNIo8QFCVoOuZ1ttVNAqybQbcyTT4QlITja06uFqCCl2ZouNY
tOlVHVuBjrLfNdsZTzImEt8WJDuQCG8+2ZP0k6Z7N+P82xIZIKLVTD3Gr3cZozHssCmmF4zTB2lU
Vy27N9lsnEIFlDqvh8N6Yxml8DjDaoeWU0bYLvlnGGeqO+ZReN9nk30AJ6Lvu1T5sBDE7e28zF0H
3C8+UeVNRiVswGpad61s7+EfEU7XDtBXLDhfRp+WD2GRTHd0AxiNXipn1R9/PzTocW39mNPf5JtQ
u9nmwkKn2Fq5JrEb6vuZ0BW4mEzvjALyA5Oyyk2diM41OUtezWwHoqnBp0I6xFw5WyAkSxN7DFV9
8xTJ6JEzq/1b3u020+oSlwq+GU1hIBq2ttZh68mNuxrEmLfIBZWCQwN5HaLTjz/+7e//8W8f879H
X9VdlYN5LLu//wdffyD/b5PNjP6vX/79EFyC33/jv37iv/3A/qu6eS++uv/1h64fdo///Qe2p/Ff
v5R/9h9Py3/v3//li4A0oH65H77a5fLVDXn/+wnwAraf/P/95h9fv38LAJ2vP3980MEBQXj5ipKq
/PGPbx0///yh6vbvd+ivN2j7/f/45vYK//xx9V51/+PHv967nr8p5N8sRwp+g2k4tjDkjz+mr7++
I/4mHF2YptRMwbZj/fiDU2Uf//lD0/5mCmA1NpxzG6mByb/eAcXnW6r+N0flVnBsafAXpWn8+OfL
/pfP7f9+jn+UQ3FXkX3Q/fkDKRK/CoTV9gFvL0yytMEsFNJUNdXSpGoIvv/xfknKiJ9X/49dapUe
gfQ6Civ86hzjDt/8MRk6mKLbgNSM4JWrYe8JW9JvD/G0Q4YgO5aVacWE05EdZm1SihDRuzCu656o
lnqJAPn3DZyxEv3xsPXhlBVbGlpNQsbMmnmxcsvTeoIYrwfgAc5A8QpvSvM5cOqDlfac9Zx0ecji
8e1IiDCToAWZaDab1DiJ4ikiTzHJFEg7lXzjgWEsnya9Bstm4yxPPwt18MsGssFMtASlM65fk55L
p3d+kkIilFA47HJhw2WNVZnobH6sxAPR2+9oXm88kK51VSSVgjpbFG0VWLFkg66azu/FiCaEBMNe
36wBBEI5c3NZrVo7ZP1wXJClw7Yb0zOJlUPdoyLJ8ud6ILmFTIZuYYQ+4pohpRSeiT6dtH6L/27n
IJ6sV4ywQJx77VYk8ovQjPskQ5dlLul9jZoD7oc86DYNK33Y/OswjpB8T49Lz3riOJAIohZyO6jc
mgpEd2XKrCazAYGr5QW9w3LUEhaX1Wrv03Qk6o8CIWqZeog8Y+skPStE3d+JPhjC8Y03h6Mw2lNg
a2OPHY8SWHkYO4YJdsQEwghZsq21DgwbMrQVo42Ow4PdzMt1tu6LvFbPBs/XwOyzpuEZVSQw0unQ
T4Ss6rrl6wtGcCrVPbrTQ5cNM3GOPNUQPwAV/nJJ5L3Zkl3dDqmy18ialGMqvara8j/YoKlSrPGo
KPfdNCxeRXwwvutyPwzITixV2ZLgkV3Zo+rRzr3vrybWZL+yDMMVBhSHZmQzZ1/BUpUuZDmEefUl
kVTGZv5VqNhvhtUrE9RKKDWIhRSwKWYyU/dTy7Jd5adQXQ5lZl+FkpcVJR+rqv+05HiVjtRamilV
XLTjgnoVPn0vPwXQDO6goUe+rjLab3m/78APZ1dxAnAUb8MZ49PgLZZmBouBJgFYebLrNcZjXX0x
ILkdKrJxPYLSvro4vbEArYDcEHvjMJLezGFFNNlHr+swiBRafRyIHvDDoc1S7vMRdUo4x3toJ1ez
SmJYrH6tWPPbsr/EJubYUe0ONLmgBGAX9ZIEYAKj6z2OC+TXnTwp2Nfo2tjktlcaiWnRSSsdMiQB
owFAXn5zKgOinX5mnXWRYwgdFwhstDYr6PL8vbAIPmhzyiiy30nMWWCTTUoRRFF5AUvdeXmOoLYF
euEtC4frElLATSbBPFLh3oPfhEs7ACwjxAWVcrtyRObS1frlKEqdfTLFeG1y5a8qhzUVLY0qm5uM
Y99hSOShUOj19A4UZNSX6Oxe2xihAdnoOCZjkpaQtE/M7TZKRca2zqCVU2i51a3cHRzKZbH11Mcl
5UhtngxJLCR2VQIdkXoXMe0zSegFrsvAiZlDG+1mva2JwgFEkHfluR+LkaFvfi+M6r6LlXaXqcmO
y+A1VDui07QtucnkKcq8+JXKJrxV0rDfnsdNPDuS1k5Wee1q/9QW4F2LZfujCQSdcHmSb1L+2bwb
sv2qbVSg8MBR4aWtzJ3Uul9UEoyzC3kAGXDEYvhYzmmQmdYACWqkH7osjisuA65gPEgsznj4vhiH
3SZK9NgXJok0icqI1xFeoiGghycbKgFDz9o3Ca9BYN+3XhfVn4UdAW236f1HX0sJldpM+kc6kThw
5XWdW922P8iG8TY5WvT+0IBAzd5JXJhu3QLwbGT10RRoyscE6Ksg37JYWJoao4EFYhwbyBw3qpIe
DO7WpJOVN9ekzy0OFklUrQRstk3ky3byu0r8itRGXpnzdpVHJwIPiQ9Zhs3xjXghwhchyPYMFfMU
t/Gwp7nyIBXnZjBmYAQjsBZsrwdQBCkxJoAnjGa9nhxx58znwmi+q7wzgsE0HiDEfsQpMuvcMX5O
rV7tJh0qPCoAGKUQ42L90pvGzrTE0xY74TExJ4nkYkkZ9BPE0gxlUD44nE0tMdDvUD56ITZrPG1L
azLvNQMUcDg23+lmHgjnxvGGmNyDxKG5zrD5vZijwFGcR3K7elLMumNjt+e45gtHS75t2E3KVAag
HfgwaiIolxnUkyzuppIePph8UteuM0z4rEPJbbUKBKEYYuzYfFFaTTmq6AQIYisS5nGylTtsDR+m
TJ6tlWumFSM0te1EHJFhFfbYm9b+qloBlZB4trTr9YJKKLCTxvKqKGX81VevPZ10TjuMzSOjfjZr
bee07UHtZlh58jkf2CJyalGGqj0nXOsrLnARLNUMegqzVdeTUjmKM51Y3g67/1IXO0CgBHhAuJVt
fw6QgfAII4dSMFvMSe5Pii49J2cjbzPlI2NbSjAVbtfm20hQSVhZ31wCMyiqbzJN6OiiK9mEfLus
Hb/H4i3RoQLV7Zh6G9HFWx28nBqJ4wZa19BwDnm9Nu5c2tGNxblWgNXwEaGSThBZ3zSHV+IG2dm1
emVOVx+Lxdkjx36qC+t5Wt66KIeYkEUQ9sxbYtmboNiU1joysp4hwg6+mREQJcaRrlCebFkpbllL
8qlE+4AhHbIwlkRyGc74c3C5JJ1gx81vpBDnVdCGVOtl39gDoCQ5oTEjmC3RHd5+RK0OPePCXqyd
ikFSKUpCCte3OGOlIZn3Nor+EkYg9KpUwzVS9c5W6BUkSQTnwrbIt+TKlKUxYF8nTHXQH5iGsL2E
A3obKW5TQyEfpcm8NGVUU3QUc8IAFVeWWe3m0Ap6RdLTUaUJFJOBuxp/6BtKrDbznxUzOt4DLs+8
Qoq0gSGBGDiBnfefKr1gKx+/Grv7yXdHd9ZCWth6wYk/oU/NFjes+ZUxQEoBm2cB0DN3rl7M8942
9HdkLnf2DD+5m2ARdVYG/pEz6qrQW3My2IoqQaopnwgpiBSjmao80WF8dVIl8o06YVamNuyFVgXm
oHNphve+s2pvha49TzVOSgnfjYFUPAN1BTq5xQkqyvDY1M6l15xDIxwgSrhL3JJWbeisx8Qe8PiK
y6QoKYOr7tBhLRiW7Co1tdtUtqigS7DEuUHw+BZRtJRkThvOBQIX2Yw24o3sU+gT6MgGEaUjgacX
XXrqQ5pA5E3hfTXGK3WKbquC3pp0plNGohyfiprtjXX43mICOtCM6IJpvWnAe1VrvDaU5Y5eB9nT
nfo8IBFQo1e9QA5Y5oPw1Tp/hfsWlNghgaWAtZ4YPqFWkXQ0FppZO32LRFh1CD+C3p7RAkXKas0f
xQdjbg7hKwn3RMsg8VGjMVAWUrLyVH0fau5MykwX7gImEUYW5BcQESDsLKjbpfXFgo4wE63Hhafx
zm9sV0awNFwOAHcpeXNmDynj2aR7DieTXbOH4pVrJMcXCGVSO30Ze1TJ6TAA44/oMfbUcQbE5Lgu
cSUNUdDqA5WNPEQtfDY9a3cRKcY7sJ1dfxwN4LM5BoEko0DHOzVyogBzkK5cS6vzYZX5jcArtYcS
RH6pgcsZJajm0q3NgMIjoqscMwMt2/40soaRWcgl4XgMjRiONjRNMMaeWb2CuS7nq7Huz5ZloNVK
shzTd33Jy+S+n1F2muWoHThc3OmY+vUCyM0M5cKvR3XHQPe77k3Nw97b7RqBGaGuKJOH4gvqc07y
LGDOzjwpETeoqcBSarufFlbv2Zkw4So3ate1froZwDRCjzqbSGhHQEBgjgwP2P4wJ0SwTpX4Vmk5
gQVmwBAWJaOwbiRh2q94zqRZnIn27Un/Mzp/RgjtG8a4iwgeK4fyKq+Z8Atj2owbGkgRyXCoeRB1
Ed3mKGBAiU2pH9L8IpQMpHLbfEa4XkKVz82Y8j17/Rc4PjcyGnr2Ky37ArkgZwFqyrLA6tq8LnMR
7ZOJPXWctF3Kma1q2TGXHKHpUp1j8ovbjtZ9RURSGDFfoBqpbuiTXxc6xLcZ2NUpzB0kA7BnBl3s
F1KM4OYL10zFh6QBToWaGyjvnF+tekLxnUBe6a6rTDtGWfpezmMUaOF6mRyK8DhfpgD4zWucdOdk
KJ8XZOZo8mniKYBhcrk8k+tySAE8MNHFRsjZwF3U9Wsl6sNfLE4RA2wnO5yfaxthAhRZujp5yGBQ
pWhSTTS46iZVciBWLJia5tY6G4aVBF3XP2qEHMX1wCGkV/ujhh1MZd82iPshyMgmdyOKCc2asvkA
KKhmPY1oJSX20xT1gcB3cmOPaYMdydoOZYwx7T4zA5MggygX5WNX9189M3eKFC4YaDJuqmdbBNTL
UGPbE5H+ZhbRqYEmN5xakRxQYilE4pmdB+f3YFZGFzQ2Lp8lk3dOPe1GFXMaTlMkHN2hr4oXi/LC
a5bhNIPVP3e4h9yJcEqvKV5hLWgeQRdPbSIsQnlYwkkqq4IVPojmhD9rnYn4tC2MOkHX2VLcp1ux
wNS64YDqNhiNx2TaCYePb3SIl7HYaz11K5L0Qtn1Kvg7eaUq9Wc15ZpH4+1el3PlKcZ4rGjxd85h
XFDUq8lyh2ruqUGNplXJOZfO4CnAYtDSmLtmfrX4zxui7BlwxqepxJqLeAW2oQreclEPWQpfU0Nt
nsEXJ5UKGmd6m0Fv9HJ1oUkwdXfQ61FdFsajom5pV7u1ajkgsLVSqlxUIoxcjgufiX43opN2nSAe
psNioFQhPPxbjSRFBc0U5kfxK9PSI9GwTEkaNCfkefqmrX7BqfFzgul3pVI82lMNKIundlLzptw7
U8Txpxd0xB8TXWDOGqrRB2iCOrixDtG0Em3lOGp/ihEV2nLcAkfsHfZlsPWVwg4xd7si69cTciry
43OQieVSfccM+wPEeLZvtujYOzUkrX17QAnMzE1jGgUHFrvuoe0UYmRzvT7CSwrdpoK8xDGIA2Du
J4r1qo3NPkKG4HJwyYJ8dp7beb6ykxyJuSR+MpPPhqX4tS7YsPHdC5zKlGhUhUIKBvih7dlJ/aHG
jGyX+mJVxkQisWjchjwgfCBI6gwzvOmhkoQCtObklPdT7JB77di7PoQg3yASwhVvHJh5EeLHWGee
VywmCjP/hsBER4m+kxNaLOMkCQsrZ3ZToapPXVwbp6YlbtbJtIOtpT9JMYGAqenUl3L+YG72SxoW
PS8LIWMUDZtXmB+mFtVrjrchEaBkaPkpnB+SCp0rQuKHo1OVT+BWibWd7Z92/Q5I9Yg9T5DgC/CV
D9dqlVs0WB8zRJk80iJYHQwvnS0tneVAraPuQFgaGShkUEDw6InD08/rJC82zpYFun49UqRPXeLp
epScp0gAZchSjHkku9K2cueuU8/bRK0Z8RmXDZhdkiwsi6ypTjK5EOWTbg4Xgd6CDz5p91U33ixO
+kwJHXkbRsJJktEXAwlpSmX/ZLascdC90/IpvEVyeUQxgJZbSbjyJ+c1sZlf4PGlJgZvAk6qGPZq
o0NXWplp1GzRrmJzJrVVLtU21V6kFk2u7rAJdsV4Yw2OGaARcZXOmn81VS885tTTrQVBxdUrtpbR
3CMmaTx6tQxy8HxcjbaGt2ULyzEV4vS2CIgQ9vM6JEwESLWs/UWW8feSrw9mtFJ5jMldbDePukL1
g8Ws3UQn1U4pj5iDhysNDBMnv3Y3Dk0LP2kbqVS2vwjtuVlPam8+L4OSBYpE2p1tMAUOZJc1ihoP
ThID0dTaMyZtbmRnBRrzY7qDW+I1OTzIoyfOnkSegBNGyGEVgMp1UgOrAe2GNuLjgGbFklgHODC+
82kktr5Mqdd0knMa62qGXXJeZg4WcYAOM3aNarpfU3NkPEJnS7MFB6MJqVafxd0uy7van0NvnMsd
BtzVa6u1vN4AfI5YE9eo0c4kC7l9C1HC7CZuaajPKaHO6CtMgICDblJbNfk1ev6bHg2hoCcALhbQ
f10ewJCVyE4h87QwRKcoeivHDQc1EUpts8S4WbpvFq6KGSwQ0ACCOjOk0pThSHVlYX6v2lwHytSc
zNLCkFpjiMqdo6Owb/aYaHxA5eeBg5FLY3Fr0PJPZa3wF3trhfMxIANIGR9vKJDUsjmeUNHpRcow
OidHNAV+uq4hjsLkYqJNRJtnefnqhDQr+nMLU0Zb0y2Cmra1WI3TFFXEakcTH032QK3+BFH4y2nI
mFsXyts1r/d1GTVkAHKr8JtZ78L5oU7Wj8nJX+MBMYQ9U+MhUDrBe7A55eYHXlnojiP6hFVDCAta
l4EwaOaQGSiJdPYR/LenZp12KlKOaAJ3GBsed/uysoGrE1ntrRqfkjp/W83eTQfiP9q3ulGuCmV6
XTtWXqj8zOOqBmdT9DUMremz6cGcoKRz8B+g8vNy0gTNRSGGNyRzrSgxnWUDkG+Dd05np8c2S5fS
erW6ZQxm/M+cbsyL3pPQjYf2ORzuJy20/FDnOckS+Gq7b4Q4pArIrRFk5V6ZxTNFth7Uo3Gci7XG
4S2JwKyjSxsqHMI0gyPUO8vMx0jC0k4yR0SyyiJa1+dyYJjuQHDZFVoWJDpL/NRFTxZ5alv2h0qR
nL027RTkdakF5OnAHWnX4xY5vJJfGSv4WmJZEjNmDLizez4wHW2bNR3Ufi05MZGYqY8RnYYog8wz
v8TNBPeTa3JjxqGmQ+XZR0S2Kgiyxnwo95OzcsDLaGOXBqn3VohLBEVIEwK3nhcwUdAB94R6MoWI
2A3FWuNRhjieXRkJNUG7oKZT5uFabTZFpR9PNj3pNjeOicbhrKKIs7SZfqRWv2xsJ8JnAisdXrW2
fu5C3LGVc9fpaYeL8pIqWNKKhPVQZ5FxQEtCRCz3uAJwNYz2o0CXRgAvn4aGpDuJNT8hxHBoNXq7
CJiuhiF7wvN+k08adXODjCyx5tAva8IB5x4nneycXa5RZ1VMMGbbnklgZO3klN/uYmy/SlIlQdlN
r3akX2ctoH7FAvAc3o4QMZlAlwczzZ8K3b5txrDY1Bk7SF8RvACv7Grat3QWscOtD5qzHhDItx73
8K7A+cFJ6VeLdUHniturHGrcheVwm22POlenLUNYRAqbs90zde80sbftYjkX5vLOEI2iwSJae4D7
2vLZ1rF2mSBBUzDHZ23IFV8j9M9y8B5k0O3gFhC5xUjCGdVbhqwogAoRYvKWLIPagxWr59zKGzJL
FWxT6fCs4bFwF6ORjG7Hu24ezh1X54l/JlB0TKbjXa7qbIMKTwQ2kXT7dTXcHp6mGynVtuAEaQfB
KMIxjey4JgZFtohmlL2OFCIcs7umzCIsstkNy4AIijym360PT1UuSFNMstu2whw6mWMblMVx1enI
mOpsECaq4FyeBrQqJfQikbRnaXGKMy3lfWjkcjRWlcaYgyu7ajzG+++jyWh/VBa6zAR309d5z3Uu
RZpcZ3PtHjRWbUJSd7mBNcpUnWM6aV5HuB8bXHJe9LpHWzlzFsSQ62LR3q9F/jSXZrqfjOWrVItz
zpzAz3uHIoP4PmoKxastavj6uaoBhvYI3nEkE1ZPABVIeCOQa/6Udkit1+JDB526mtNyanTtJiUQ
sXgRKbDHEiWUW+ASCLKoTXeoauzdlEanFocYPEQikhWHQZmV3lsaUgDZaG9QgYvDAJlDNndVyecX
6ctXoTQmXAfaL1l2R/oDJUgHSmJRqaSMCLmJmSqvYqijXb1sH2NVoIEtBFcM5i+5gbxLopog0UMU
seiAhulejdOcbot6ROPMAkiXSSxIrazuVqnRRUqjvsf+baAv637OOr7UtiS2FhUWi6fyge/6I0Fc
+9vpTecEeifH5tVddG/QZXHUrOJJJ16n09V9s0a3YxKOBKcszV5g6XVJbJ8DoTP+ilQwWaBODErY
CPb3rGS7+ayqgFE4YDTcUkS/2nrFPR4fBO8HVUSy7nLdQV0zfDQruZHN0AHK1ZmQgOHKlS4InWIh
q6e4UKzTsSIupV1e7Wqkr1ziBhRkXQ6a4WckBsjiXVtBvRVL5JETabpxQzJvkrZPJIIIHepiZJ+M
sWAWs+17BC4FJkJgzjr3SwlIjJ4hMzzLDlCE21u99QbpCOO3WzGI3/dp8k01dsSnua9TnaNezZpW
EXrrLslMxgU1eLj530b5OZXhMRXm9WCtj5W5J8ZC9UgUxx0Z+cNgTcdePiBOco0FfoQFFDbLVmSK
S+0qVrFiCIcHiz2I2zmxLpvrtkgLVNB9gZC5fVbHFFw/8Xge2rTj4vCGF0PsuOjzCenl3SZW4qSm
ubkDXetnjWH5QA/5ZRyfweE/hkVF6uJCQ7jO6D8ufjWl/SPL25YYGkAg8RJihoMSx0HnZCW8jSYB
qJJ95lYkXJ0sJC8sad7rdF0Ew74KKhCypfhemxvELtX92s90YkP8c7awfDqPnzG32g6nBfXLRBXE
8qPGxUo9sfCR1a+qTe5WlIw6s4Tm0Qb6H02FgOPrWz3xCxreuUpT4B+qjBuHmg6aQSXsUkZKeoHL
Pg5Ntual/xkTRmACrKamTyoTfYCNBbO7IlYrCgxtiHczAzdUAP1B5cWgT0ifU9I/XMJ/bKQFb21l
c2GJiTSScASY55xktC6nbGtvpoReKYPho53DBU2cgfI4UNiKJMhjTNtzxTG94p0oAV2WTce0qy2Y
WQrTt07zxPQsbEH1S8DeDEzoK6ct1kOb5hAjmL7ut+VrutOwc6IMMLLiWvZ0dHQ0R9Bv0ELHkeo5
JpZKVLQVm5rZhQ2eFfSS7dbKMGziGUymY9bUE74d64+ONb+whBqBaBmgxrXgUmF0mkIi2CcRYDIW
ZYSkxcxKStsbEh7CghD2DRtbHtvXyD0Lt+uq16aq0lOdMOPR9foc5YxJQGRLomXcRhnfI00TQW81
vyI5Xo9R8YG+ndRndZurqG5dxE9VhEFEKtOnicGFgCcaCChFkIVwhYzrdnBiPKivV6VgjdPHkojd
FSnHwlLbph8tcUR+FJndcfuQmjA6mbJG1TSSiErjJDykWRF7q9HcDHHM65DaKwmTEQI6KnJixYeN
dkRA/AQbGxtZCl9zrJuEWwlrvX4bizzx1Kamr0i0qadNmrlTaQvbNvMMpxWvihXeWfZ6syrqR9nK
Dz1Sbvuc0Ja4oS8qE/191dVyx62zJsUTVDvNb2ekudZE2gxbUbDK/l7RYPZUS2weKyW8X+bwGepi
6Q9T+9IpxS0H/AeUqY6PxHBn4Qb1+rr90CeqbzA2L5XBrRtndOst/EYR6TRaxpVNVBFvwYp8UueW
9k2To4I565cZfKi3dmTYI+lMkYG39zThb0e08xHBl9zQ0V1GuBpZIqabuebMyaRJnNKPnpiLf8Yj
hjQnXnhxOaclxHHlLoa66DIuuqwGTUR8Xv6QdR3+K5Y/0EuPumCGaGYZmUzljGa6aQ9RRAka6nQF
ZiLItbJLmQoX8Nm0wQhC077Ls0nblqcHfcY7bPSPszF+WTDVPaDBBAkVzZ1jKy8LsIeuKZMHM04Z
MyLiwX7JIDgqfTvVd629fMdYuWMHzeEwmmQ8x5wCJarunLRcFaheG2eRL5KnOef6zxqGapY6H4Zt
m86M9QV/E8OS0uNeKp/CmOzzqa2T82hm6rFNqXNacPToZegpL4v1i/xbjqmwWr2oo3lPD3E7J240
m2Xeq0b4YjWzAs1meBSjcWuSL2R2KNxDUcudtsVg2GGzkiYXty6j1Sd8NE9OOyFQUjkudaeVBqZg
PIWkinpl04ti+c1XakI1vuTVeD9vA440pgM1a46flzFSaFsQgAopYxk5xaGRyTpw2tOSmSBQ5tOA
vAp/xsDFTSPU7Bpui+jZjBVaYRxHNWsT/99ZXAEb7c1Xia5mMVwUP6XOzXPyHLW8uwo7Q+4cPbzF
j8ZZtbpmmwk39dBM+/NnERGQWqSi2afO1oTOohctmY9Vzx9HVWvuoDMyFThLZvJ+CbYRD3dxNRgN
Q/HtQZ/0G6FFv7YuR86TTxKVsPFl9dV8fhuLSuM1kdSIbRTG+yEs1Oe1oSqyFHajYXmZhIPOoQai
iejg0BkIJpsa0EyUDQhYhXmSLSqdPiJhNrQSMCp0blup3RqCnMzQt22yZAaJnGDW6H4m5HsUA+hL
QyUjy1JOlZZ+cg2uhwV6k60gHqJwm3eyn08jLl27Uqsd0Tazq5Okqzrjp9ZXP7UZDSw89uS6S8Mt
62cejna+ekDZrqp2vpkm2mMVMTRJSci9ojLdWoWlucTRweeaQqxxzdlmxjbHQr9w5/oFsjOvGLOg
l+t0rDtxSazoLoEeSf8iHE9R3R90i806a8SpKyJChzmDcLKlKapH615ENe76BOqAsVFNa+toVeIG
fHQDaE694QRLtvIKYly3VyZV2VnYHdlskXgr7fomzZsvs4yoR8OR1QZNFrOogySBkl1u9fqU5rWd
RQZDPKLemeviQCnWfdyN0us53ri1uOQ5MMSkznYYytpDspYfTmGI65xrcNp02c1sA3aKP80FHRY2
w1fNeE6xYe/MHjkRsAmohfl7bE+tt4LtBmQiD4lSPSpi0egfzD0Zyb3DJmc8NmV7treo4XyG75rl
BYIK8zZXa+PKwgK+p/jRgCx5KzNEurbdp/6fHJ3Hcus4FES/iFUEmLcilSXbcrY3LKdHMOf49XM4
ywlOEgXc0H1aptYpQ1bpJ8Q6sIyIr2MMuGbgRXMItKQNxJYyhCVnWERQiF7OkEBnhkeRVzxYtWFt
gahgtUJL0jexH9p1E6RVebajw5jxL2Mbd1Q47BvwL4xOQP90cRUHJqhQP68tm+QB626Aln1AmJCC
zsblm8as1qgL8U4EUdJ728jGNGYt/atGgkukywN5C9HBLa0pIBksZ0FOBJmfVNDqtGvTqjYIvZIQ
AuGgnJEEb4L8Qva9RD+tJA2NjFjfanCekb4VbglI2y1Khxe2PIaWARxt9P5UlMPdpD8eeubtacX5
YZUW22qoxYXlxRvuzKdxat7wqT+VhjB99AzZRpokVCR1aPjsbM5Io6ddbXnP+HDmvayaU7o+JA6q
gtlxvyaX/fKcgd80veUlHtp+25rsZivi9ZIp+UhwZHYF4yGy/Pg+zYSPZWsQo8CnqZoCnfi/IK4g
9/IXcpKCWEXSTbRPb78ipyFeJNxp40yKMKcqnn8aAdes9koWh9ji5KhS+1NApI6U3u6MLnpzRnFA
NfZNE/q1aCXxbuRSsduVSGmYOGekEOqmQISH3oKDtr8zGFn4AOMQiKwEBiO/MY5ot2hWNdaDLGBn
bNGoovJN3g/zrZhR5ZJg4w10fMuauNo7aJ0S5yUf8aBrq1ODsvwl83qMvbrx1aYcumGZdcccd52f
MC7J6L5cGzsSkkvavql1/bbudpEF2mBqJctK7FLz1HJJAOGkK0juW+zR3Fhac/GQTKHJj/hRCD1c
3BeVXrw3LV/S6pLaemkquBwV4zyGPugbtjOn0N6buo9aNv2GlAnhG8mIDgiuFFOVXG1UFTNsMvqv
emSMTYnqaHdWFILhkT2xrGNX3nVdHqTGcJuxqsBsmfPmxW51KFVwPGcid7sw6viRfbvjCrwYwjP8
oulc1EjOc1vKs3Tdn3a2HyYosiaG9iNUD5epgssfq39NOjWJrIpfpHvke9vqhzFTjFc0PCdiazQ8
ccY0uiTjrs9WSEh8bdCGoeU12ahg6VBMJgg4CS+xtJ8LRTQUP7tU1SkNJ/M8uRWZKS3yry5+GLx1
qh2R9V4x9GN8rB3qtY5WVOd4j9XBWH5SgaiM4Jj4gCBhQF6MNdywUAwi6RuZaaI2qxb+dzA0HbVg
DIYz43caHAI0ukk/x4JNrYyL77qBcxCz/AmzmG6m5vOckKvuRPeJJEqTgSTjei0HoFQ3aBzc9Buq
s/QX5+RU9yqlNuX6VY7HoSSQDVgdP7QK6y9SmBFtGKEE6Vqskgd02428nxL3XlgzdmFSeUJOuMCQ
DLu1WhyjqXqHSIZ3g9uVbIFsT/YuCmbN9ZEkwUMWG1ObGpaVFPYkdGzbcPopQqjG1oBMIK4R2FS0
9DW1VjMTm6Tq8FHqSeEjX1odekj7EIXPwtoraHcWETI+8ZqnSLpfymjfW4+6yZ72qRsFE76UGDY8
x80YcBhQ2Q7qvcLGjTMTvq1jcesikMYPHun+2FMdtCPguibrMLKH9DCDfVrs9ouj6ES19z20CA7L
tvhl9cZlvERn8PrZ1shRjTKBZlaZL89ZSKHZtAzq7A4FB4FO8bHNuhvSaX4SMQRI44muHPsexWwe
BSJHJtWK1azsvtf9czfCNK8ygkJZh/zZlXXMrGbNHZSBRFOL+B1mlzFLvtClPTRJE7dahHPRwiDK
uErlmbusZXNvIHDAB9mj8i1OVHFMP0X+VXEEtXO0RW8M/wDhq6ml0ZFUVmaA7V9PVJEqMQca+uNC
8wWPpHhi/3l2Bdxm0QwMlMo6DDyjP8Q94mWokAv1w6OX9PiKgxWewiCC1QyZc4s/zqSx1qa5bUTX
g/mT+8VEF0HcCgmxa2XxWJrpAV9PTHdcDS3LMqpyOLNeT4i9zeOgaBIXe+uN2Xc1lk9oZG5sM7KC
07KSyZMkOct/8HI5bSerTtEAEGVpHZ1IVLsYnMCoreGq4OcU2p7JHCk+UuXsrWJhaefKQ9mPFNwm
06nmDSPiS5fNRFYzMPPbCSoPxb1ndZAZzfndKyPN72ky/JQSskuT7mhrmDW76Z5Q2OqgTO2nKFsV
jFF+WVznwvMZbphCk7yIezWe14GCqz8oAVhULf1Wk3W+T+qL0dYe6QsDAO+Iuc+AJicb6IijVo3A
FuJqHxc3C1fOBsEGeRPLyORtit/ShIxn7IbFEGJWndET+nHnsJHo+tP/ixkzwUmFyP9I4Im1cfHd
bvnAmSg2/L43GNfnya9bEsBT3GmijE/4vMuGvToFxdo628+9o/KDoLOhy0TK6pAX5MpyhIaoLPTl
p5bL4T4N2QWKmojBucJbIeP5EBXwu209af2pKwfI//EbjOIeSRbyPNKv041Xat80DogSW9BA9Zx/
2nEecLpD9MY+BpHF3CODSGldKs7upKYM+6oyFvIJ60psZQXiIqz+xba1GffgqDtYptEdVGr/JJN4
MnUU2gYqK+7XH6aZYDYfE9JXLHb8BrUUzZ84K5hTp9Yq/jKzI6XYIHk37OeSumFVmmPr8vkTOIHK
/oKutjwgQj84VYjtwmOb3w6LuwnrhJqXYGnLSI+Tw8NIDHwSuCGKuzp1YDq8VGxjWKn8SptYbd20
06ubfUea+Ohs0pJcGwWJBYI56GX9xHW9JYTnxWEReIzC/h1bycPELCZPBb7SPNUPtWRtXKaQ8xpU
Vc5q/4KGT7W7mZtOQyXJi4H7zOhsWAojQjmvDR1S2BWLuexrzt0Az3N7cN2CabROM1spBB2oMu5a
dBbr3/FPGICxmiLbJWKQm4k04I1jAm205Ir+hUNhN+Iaj3PA4E3n2KJJXAZIaiRD+lMJxRHbHTxU
9lxU0x9LBTC7IEZ9yMx9m+qfspLo3q3B23mwFzYao6lgOGgCzoq1un/tYQwwGB0FCSN9XODwieoS
tPWHYYaQgPQrsm6D2338dN2Qjt/LcETi98iW5VzECUzO+Zt07GO6MKYBFEAcPE9EMpjyiH4OqaPG
JZKESINMTABL++CFo7mbev23qbLxXBnaY6UhzywKOPlqvYLKwPFSY2ctNYOs9MbGnxMwdKMLIFr0
MqD+LdY+eRV91os0CfcuL/qAb5judmshP1zDDVghe8OfwyO/ZFq1Q239Q5QLco3crxEk7MwFL5Q0
sm03j7sZOHI+1m5QterZLqoD7zGFlwdiM6XmEuS17+yIZ3Ms2i27ochpn1TWP4TMNXxw29FGJ1HO
p5v8SmcpASZZRTA15M4SFTKdM03Lg8jKLvxV3Lc6iqJZgn3P6xHk8sj9vhwG3jInUWA2Bsj1lbNG
6hFUEhG6pCmMO/oIrGqsijun+tXq5LuD3YGV/35mmYUBs8PivRyyPMX1mXPnDOLaT4mxxYjH85sZ
B3dIn0InZ+SdvhEH5/mEoP5qFIeuFT9EKt7b/M0b3uk5EHOkcQKBMx0TZuDQ6cxtzUfNZVvqCXad
XccvXiYmvqmY9xwnHZSxStwSh/8oo666L71P2dU3nc08qbLYdJzqLgSzstGJOt8wyqn4LDF7KXo0
AqJFxa9DG8y8ma5Usk3uPos+NUjNYHsXpv9yKjDs4h64D8tHjwnAtXhhhRWlE1oFzzQ2r1qYQYLO
Um3jdxbCp/XXH1xY4ksHsQGdv3aF2YSYb+TPLBrYK5FmPvakp46zpu3QS+p+6e5di8MFVujnYDzn
+kgqANKCCMaHgVrBcFtE7yvP3J3adzXze7ezSXJ3Zm1rI/4c4V3Cv5k2VjZQKApxrLv8jiwSqkkP
rRx6Kc1AFzSHdc2A1Uau/phyavpJa1+GSEOC5bOVw5xuOhmzMrwufY4yPl9T3buBRR891NLOJ60P
P4kg1Da5GP6AbqF440s7AKlB28nXSS8fbUGXSSRmoCy6OP2ZQWHHNsLBzLUgHkxiWzJm1Z7x7iK+
QFdcjPVTgbYr0rHgmQT6GhlGXsEWHQHUETz0sAJDUmTM980CWZLWFheOw2yEeeG1sNU5h47EJocM
N09gtBiHDUvSPzF3F1PHT9b19yagHRYOkfOPxxcDbtJ80DXxVK26jZQukgyS58EkHiVtjZvSiEEd
QA+zuyopGxwOE2qBU6ULe+tk1loMMEnum5Z4YKV+k4wXWR+bZ9BR/8JVVCJnNszkpb4PdlJdZTti
GezocGtokTP+T6oT+9KDw+vAxQfiL3bqZi/S7F9lq7tiEQL7YX8N8zbao5QzVWIQSqIfSBcDt6bR
tLi7KuddcsYaAXTBMHIYkdXwBKRy+CXk8qZrbRgQ4b4bGIiMI9exMyfnodeWoCutMwQlgjfG0TdS
YQRdnz9VbVlSRrPttgf2BNaIglNkxyxennuEw6JHQcQn7wZYh50Pbg9D6dixmj3E5Dtc2sOuaqx5
U0JqO0zx+ARVWu4TydJ4dCMJQk7zl2J8MOIIktHCpAUZ+0GUyevCz9vgKBrhRmW7BSjyprZK79BU
iAKI7yK4Uxv9wsvTbctEMaoZb5utfu+BXez0hOaLjJBi6G6O1V4gpFOBMXtjT4yigJVK5XoHRSm9
q/AS4ajWd7XmNT7HcE6zgzjGKtp3LFqPlWwyhMxcu2Z7nCv4PWzdhi2X7ssQ3TvKU6x7qPbjuCdu
hd9NjPl7xMcPzbH5hkjN2SdWcpn6ip0gNBGi1mBa0K5EfSeOMTmNOB5e5YSEo3MZ80vtra9jyodZ
TofJu5l40sukJJWmzvaF3UM/QoSzaToLsSxTZm4bpAmMwrKUzY4xzuwyCrTl7GZPXmedl4qZt6r4
i6a+YyKh8hM5eexBoJHoU7o1eySKbi03sctcdeo0dxeLDpja8Fku1iOaQHbw5k6fyDS3phvo8P7K
p5FwO7WFcfjgFO5r69R2MDBMpyrynm2ru6rMxoSL3m8zh0LsRmN+4NjRLjyeq7YfbU1NWWmVMMiy
FeVUcAOjTgxK96uhH9+4lyIk647GLcEAHNSWDkeWjvgSm73NsogEnC6n39Xr6kG7mZRGLARA8tQ4
Ijl/o21ccPhMuroWtftapPKBKIt4604hhOF43Yf30wU8DnP76swQgOnSEN3ClEmBMVG35465UKi1
N9GPxQFPHvEqxDJtiDg9d4n3V7g59gT3PC9mHISQBJgkcGlMEgFn13NpYGFeDG6PzGZrjWiGh62/
I0t37DirOBCnfXyoOpqdhCSrPcGUz7Si+HYgJGfky1WleqB6qwNh4w/0DPBhWAXmtsWzzBk7pOET
eP9n1eew/E30POME9ZKnfmmKmzNmIJDp0bUASxO61YzhPg8+jXBgpk0WVHEkYN9MJzXDaI+7btmC
0YfJkHXoDbLyX9XCx/VA7+J8QHlnLT8Dhw5SvQjZu5GeI/LwNm2Z/eY49fSee5ywHEprUnyiCA7y
UqI/mAoNCL33C/+ZXW5EVEWTzBvWcZcIH2EmeHG9aO9khvUAg4bJSvLiymLaL2lpMWQ3rgYK7MCZ
Rm9rONQeWKB20qWN7/guRXYlToULodb+wNIS1j7zER0VO26JPnCfWaBcbZcYqtIsnjNjjS9wxB3J
L9a1nLRbMeBNrIT5zUUNASN7UC1s/7dW4sBCujbtDdLgrDbaRqEuzyTMbKg0zUNuc0gwZ6ZOzcd9
RkoINsPyM5uMo2Xz+XNcJqrSrK/1JMGy4yVDmDozM7ivasFIwhKZ700NysmQyZ8tuqdWA0AhEjgw
2Yo2YwpZUZQKYCyE5WpW+M3VgwkAXTCSTMYnQsaU8oJrkKmmX8xdE6AQtljvp3gUQ+h+CKUjR+4B
2z8vLCnDga8YQ6EIXhPjw9zpW7B1LfpWB3FXI563+B0SYMpc2aAbM0V8a5pdCFZiHxiuxTKfFxb8
+cWJ88x3c+PLKavzCrhCpC58nh6X0eRQ7JZ5I3KTUSMbCGCvwGiTg5vQ6UT5DMk2Nf2JcaSls9PI
rOqU2Sq6uS4p7XOuHRWeRl8sKtomjbpzccEG5Avybo5QEvXMDbQ0he4oLkTb7IaxJEQc+GPWyI8O
/qPemOhSFjwxA/vFOVV/uL2Pwpo0jIiCAzDXBrQJ4Xc4MUiJU/uJE3GgIUcnEPKdN7VtPqJ9dk6x
XftDBLF8GrP31qofh4Z0D3gKPMI2glvW2kAXDJ8fuJXO/OjS5yEHplwT5HSU6K3Jr/tIh4UIbG35
iwpxWBU/dzkm1TvyE3pUqyx3uviRAgMxi8bEuWmtr5AqY56xtcjlLu8wCJCpKTdC717zhMfbyKqH
3gnj0xBND6vGelJmIKbM2Dmfsdej5y76O7fMieysHVYwWFszC2OujhdzsfhfLYCtFrG4XY2Xesix
qyrYnUv4ikcaIH9FboJDJFwU7125rqGNv2adRLVIfFnKz6+p1Hxm5kB/RHnPLJJZwpDtKuxw7DdY
6I9wdwSaF5Yc4EdwbjqLcccWG4oiR2A4FEfMZNTy0K+FSjmSTwRYQxDuymPXNU/op/6RxAAmdv7A
xYMupO//NGwVmzQvieWMSoZn4tYY4VeWJpjA4uh1FbvKdvrysNeM6fyeWJCpYrO7T0rujmH86qA9
bFBtsSCpMF7UCPapL7B36lgMK2Dz8XOHvnPTwWoOHJEkyAtAAqZ2cu0yGEa5s2i+qXD/hcbJkA1M
sdp7kFJ6Zy3pEe5KAFYpGi1kSOvWFNBnEQI84yVzU4S7UX5OF/ZSZo3OrOAQVg17oS62tgtLEZ9g
Ijw5hgGLRjIxjRCISk6lNO3X0TrlzAyknImfvrprYkqvhWIHWNKnRJM0wezRJ/DIiUY4p/pmaQrZ
0CtQgBjPS7Lka3QJWaGYMlmz4NPX3WlDvDOZLG13laNtHxgdGiL5yUrkRWkl71KbSXBDuCS22AD1
Fim/LRMzCc7RI2qFJmfkhnVbIrQLnTHxjPdIt+InE6EWU/mWfUVnE+LAijpKZbvrGgfHTtgGygVW
wYZjR7u2AkTBEWck6K6Y7mkQ+T0ihWvkUaAzccPgBQ2V1vOHZAqxoZH+5UjNdR6rkBeWCTWErAZz
WEUojE5MSxzjnnYdnfnZEP7OSqADhaWomvfOWx6rRT5Mpbf9nz/ldKHuL7YBXaktN3Wd/jrj9BPm
tuZj5vquoAtzhjKGnLJzaZVOoFV8jiq1XCyXToFTlpUzIxUDBYSVLfnOyl77RMP5nVL9N+ndGFbH
KFsjLTw9vwBcoIycs8BC+CMLjftJiC9TmhToDRMffeoP7aR9OWjDzFL/iVDf4YEdWTRAIKThuSO/
kRQkDkarXZ4yOBYsBi0igRqJMmNkJ+awz+aKsV+ayp22Tdj/Y6ETBkPSgjWRyRkr/pYSApVJn15r
t3gCCARhNg2fnYHRXDOwq6H4IjjFyEjyEZlG1+nEge7l3rFvoruxjt0TCn0gFS7ZxrjnypbntyxI
YiAYbwN+QV6juqrZ+HIUTDXavMqIMZ7Bc9t6Mf84uYV1NNDkwJGI7hb13CQw/Bxuw9DUdkatox2I
X22MGD60EqgSLJ4to3B3kpkc3/EfyPaK/b4+XvLoO8mtU1KYEb1m7TM9RHY+K8Y2rwTiPtul91KJ
RYc01zJR59IfurWfc7HYdEl5v6gbQ1vdh4QHQPE5UsuDBoTiYmGtQEOc/NR6mTJGLTzOMFa6bjV9
c9mDr6IUHAdEoZWpUG7J6TRhrsJhjMQMZcSrV9ZzYLs2+szmB+ADIQI683XcaJyO0Y5xfwWGqXwe
MmQiaNK5b5X92FsYS0Zdejsg3E5krQGptQO5j+86xgxDoWScjJnxsW7zwpTArm01yKCt+adUPZiW
t0sYVYDzpxqnCnod5wnfv8e0DvEYrmvvo66d6Ew+ixXmfP4xbkOtYawXL0QrOEYXsKlAc9BSzHdA
EgYUefjgDAx128jC4oYec6zkCTz3dECIWu1Zn9uztkcpyJDQm5/0sXy1sDDpbvSKu4bdhD7kAbBd
agZXfdRaIS5UYcqhdEWlfZk0DjGtfJkQ6/kOk/XTyJJrD7qXoyJD3A97KErTe0eLDc4DltVi0sw9
IpBhM1Iy+KXtbhJEAPuYE2ZMkwcxFufGYvc/jgJuYVu8zex0r9QT2RY/XflSuAcvxplNo4W3P9TA
b8O7Qn67qWkVcChe+xkJTyaXeYs+KRgqNewLOTyqpvsUFX+OV0QPRsNsGBxZvnXGJxzi/AJLe2PC
w+cJIFE0pOyjvATXmTgn5cgsVLM/JpOdMAI3SIwIW+Dtq62MGF7rZIQvhDnx4jLz1DCyL4uyMVeq
AImWIs+YIY1bpvu6AxQ+N/rVGm2W0jyFmtFyK2eBXlVfRpNtF0t/NtZgJXfuFGyQ4S+Lu6/ZQtlv
qLTBxVEfMvYywUIaO9eJ6vQPIi4ghITm2ZFDuIfc+1qh1PKwCm5Gw0vIhg7vABKw0i7E3gyjnaxx
MkFsPVemN+60/hsNLDtfHKBUOTwjKtMwTfYJC2WuMS4X1t5DHaSFTSpuTimX5VSXzNn2amj2bvSj
t6W97RDy+Ua+JcMFtDWqKnz7Kbk4ZB8HFQ5k/MB4m2vEaf08wivMqsGvc3Up+W6YKpoTGneTX8tL
d1Zh3XdsLLv6lep1q1LtbFca5aDRR2B9zQMl5IhDjxloWqMcK6sTjfiwzyfj5oQ8VooEM7/o4w+o
JyGfgRgkt1Ue3cjyDoY0eVsxwk4oxbQ6Wg1JYU7MJs7yFH4vTA5sK9i+XvNUeSf0uVAAkvLo6MWT
U5nx2u/fLTa6WyKJ3pLx6nKinUyXFfGUlHelAWmPvpaTmK2sLmfHn9q+gAnpnhdWHSg8iWcue3x6
mTmCT1YnMRGYl0UO8lmPxCQL1fsyYuJp69n1lRvETAYtpqlRhe2e8FtIOORiNI1AzDQqlDKwNvo2
hn0RR1juLBpgrWBBGRdIn+v2uDTRG5kMhGfl7HoomkG2hkx4vHW3zOAUebr3Ail7F3XJc8vKGSsr
7FevKa/5HANSCcOR7mW5ArsfTszVmaklICHwbdnD75AylM604jDSIcxNnx479uyCwonR4/LDHoNp
IZ2oVX2FQ8k5Khg/8/Tcc/rGB2cMKu9C5O5JH4hiAChxBszxbUuxS8a02bpggLq+Nu9yo75Mc3nU
enGSQ39b7yF4mIvPpuJFNXjSpOqqA/TVkyejo40CeTdhXvXHaYAFaaV7SbO7r6FYBxFBxodwSK4D
vhqIRrpEL5VS37R0fIQW8brq4qpFyY9T/4QUNA+6tmumGJ44I47NoNfdJcokKZKTiX41eTJD9cen
i8/J1H5NwotvaWwcKjG3HA6c8854gAn5PiF04kf/0gXX52nAnh93bPM6t7zOFu7niisvYIaQYCeb
PjHv5qtjPWHdd6gqk61l+SXtModaOjEZH8RToaPx0LXsqwz1p9Sz/8oyxQ4xZ9Ym64hmVfSCKAEQ
DqHpGtAG7ItVJVWRcJBgpAfpZu90F0VE57TfNoxHWaXvS0LsDgphbdJWzm4WdPiEj3kOXKOY76Vj
h4jTUPwihsRMNOpXXfUAliLrbMvHBNAG/wGTbe0iS9TT32HUXrG+RSwpmGRZIGcWho9IIMJVfH/E
P58aM6kZc4mNuhjAClHtsEuPbfR1MCPcoC/Zd7MFsraEEzOOKT40XOO7eLBeUapZfXxQS3nuDGpi
V8LGcjWmhthnt3Nsva0zT8Tf+p0GJmxAlcNlcWWUEB/RUR2njBahp5TkiSQZlWDT1VlXvH0hcbwI
A58GCdMF7ADnn6uX/W6dU43tRNfp4fHoGyYUse5mFyhuLUxu9zgg6PeLYrYxDPGulOGjCU4ELFAX
fiDeq46xeChaL4e4TDMX1X/2//s0BzQ1+k/ckW4UxYErDTjg3iG0Vsd6YcFzIejYldG9yWDYRpIX
rwuPqBXs5pR3P7uqwRuZ/o6TjZMNV3tczJ8yUX+aHC+W2OPuoNtYWWB5c0tbXLuzbf+WXv8q1N+Y
x3DZ49He1mb+qAT3/ijUy5jhqMFYzCB7QHci8cA6FQCfmsiebbmiVFreQ1R5mz6kqa1cDSqmjJ+x
dECXMWHfT3RubkEroWVcNINXAcpnOJlMff3CQjwYK2wgmkoe7KJ7nfUYfXLE/op1523iwUM5nH70
2QTHx/E2oYXBTNQNYxU8PkP3Vk1pTP4N9c9sfmFwvyKw4s2c/4EaepjV8KMb0bMTGUevYwCfV8Y/
y9NwRbKfLLBQ9ElzD7F0NzrxjxT91xhOL/ioXgjPvWkaQjOq8Z0DEBPdTrRPYkgxzfhhNNG+r0k3
mLsKITv5a7x4jBnjbWzb2wWGaBgRXJYJPgAhtY29QjGwF7SWPGXsSg1GVhElkmPa9Cw9SAwci7A/
1NMIRNH04NbXsfNvZlu6XBdL7lNNUQ16GaME/dPRjb9CZj9mhj6aeMRz7bhOYMfhr+Vq8JbBQ9UI
mXTj1Hae7Y8sp0aHdQoifk4t+t84dilOfty4f9Ps0kF84cC9kRhxcILx+YXXMldqq1cpNrxWvLWF
PM1zzhoYESQGOjBeU0UKlVTvKQZ/bpxDyiEvb/wZIz8nJhNLtxBc2RrbsDo7sLx/kazm7VA7M7Y5
Jaj9dwD0/pop+qDWJ4Q9PZtD8SQ8morWM95cffr/PUjNmHIOkzTyD7m6+opUFLhUH7qo/xc7+fvK
LiHgeXjPSWiekBYIhQl+0E91O95NhK5bqr8BCGt9ABmx6UZ70XofVuwg3cEYAFd34XY1x41Qv2OK
alpDTtj3NO4LdB9rQjqMCdCrX5J+3FgjpZCnU4JhXMDendjriNi4Z7t/b3Ay8+Z5cnxRtrzYKpC0
zjstQVU2oe4ePIZdBUscG9pfz3wl4wWFxbZv5tv6nLbmAKWBkhhA6WtTGvSFOePp2GjOjdLuPfsV
2tPgu56hsTPjymlU8s8AjMHmCUEZ6eHmupZdtPSom1xSDotRXeXHGTFVwGwUCTT+9DE194NBAdrL
9jKI6RKn81vSmtg0TDQSEKee7RR1cbxwRraZhFzzmigAj47bJrSPrFZ11E0hlHgW5uHDDDdZiWo7
I7dr0uHa6wI0rpf8E85yq1wYxC1Amt5Jd5pOyyeX8AvrKgpJIkB9NBF7EalDkWUni01wkKbDhNOn
Y89BOD1d6bzXGu/FVeI2QP/eDO+Tbnwmcr41orjFHIuVVz6qKT0k6L43KOgEU38CarVVFJ2jN9ng
HLsOEz7ieJ4eyim7hq4w4BWbTeB6emDl6SfELtz2HS89n6FpIyh2Cte9KGTOXq6jFR2LOzpuaqUR
2DmmEWIiaHgM62AYxgxfoXlgg31hbxiH8op18G1ux0tnEqZpiLO7ZXJXoXeS7CnKes+hsqJjshzb
R/28DFzQRPfCnKCSHpbsPqxwsGf48/XGcU52H305wj7JynkmBQG2BDWrsA2gdO7FrvW7srO+Fimf
vLYTwAxSNrF4SAhI1Q+GacE8AOjK2In6c6TOAzjv4+setibHTgDXNFBxDXIaxOe+0fUXq5nvJodV
zWL+6+mg97NQE8wiLMRKf2mz+JAUO3wJz92gd/umhT9kV2fTMZoAIaZpgjH0svFV2FazndFib2yd
/N2sdVzfCXdVsuB7XEAWqwGhPgoLeKUgF1NWJAwXNkob0KsspFQw0salv+/IWEYZZOzhRvNhzPJT
GZsv9vg3LeLFjPsDjp9shx/41ejCux7cw2XRSFEyklc5I9U328Td2/ZyArI++FpcpPfC0KBpsnWq
tIuOQG3LgDbFfVa8tzqDIG1xh6BITMg7UqL89+ovb6C5y2F1iiXyRdbwJ1TOZwYYb6/X2QtDwBaK
kPUv610kI12hnYwqxEgy5jDb+N5zkt9BIbgmJtmgIfLnaKa9Wq045z55drSm29aMnsBGCL6y+3JT
SIcM2p4Ya5wX/GMnBlmqFvjyiGj0lwQhpIcfGI+ld+25mBqggfZsEsGbk75MpgxCM/u9AcweAb9i
z0QCEX6jj1Wfn9rZn+SDszENZCd4JFjawkPVldw3ZvGUHVh6DkHtXudLsmCrbMybF4/l+5xQffXS
noMFk1NYHAeDkFGoPfkAO6n12JlavxBYtPtimK+SWaEv9f6lHSa103XtsRxR2ecR5GvXI8CCmWaY
sD0hZJzVWPw0i/wpSYbpEdpooNE+T/UJwwB+JuGqY1wVyOMtAdYxIjm1o8MvR0X3mTOS71KBHNVo
xDZVDNCZUMQ7PVTXhfH2Ju2/2zFKn53mecTEwE5LcPOl97aNtb5mvIV7k1cPytxyxOb4GMPc3qpi
QvHG4APkTvZtuZgRnUrtBMsVp9KHpwghzxYgTrmbI5LLc3A9JcMwX0KWd9eNT5fONUth88OqKjLG
DQKmEsRpTBA2cepxSgAFdtoUvbltHtnqupvAWSXzEWqSIO71Px4XVCUmnzbe9x3e4B1rzgBfxQNq
FuAjvedXExLRdLX+TLN7p/cty6AWNZGJ2JgrxjhWisSnfDEu0p782MU/myi4ZmJBaQ+ncqMhDIB7
/dPx4MhqTzA5CjGAffPXyNLheeo5E5FZ7JAOkQNmRxkhiD9TasnjorEJ9/K91ZNNa/TimQFN4uNh
mf14sL1NnhVoXyLvNo/Q8HhhbLKkCM7u1/Ch8MF071w9faNr0o4zHwKnUY7PnIc+KI7wsaIMIeIV
8WTUVA+m17/Bqo03hBL4qP8PqhnuO3q4Hc48hmsq9muNtIs0xu2x1CknRfYdIxXaDqwwx9HaQZQ9
DdI4JcS9rrpr4yFOh6+87i0f7Psmg+R4MNIKCWqEiijt/2PvTJbbVtot+0T4A20mMBUJ9pRI9fIE
4eYIfZdItE9fC65TUfcOqiJqXhOGdHxs0yKZ+TV7r/2c+rm+lRbBUy42OWK9wGXWJ6Lm/B0Q0Bvm
k/ZBZ1OxWfN8N4BS4dOPpTVfcnZXHjVUkzzDLyRxnnAPTshbJ4s79jcMRn1ythrxUuC5m8a+PSaY
bZJAfsIQDXY+VEPJfmZeAkw2VnNAdU1EHJ6DPidAr6JAEcJpuajt35MZKCgbHtUevBWBlnBX2z8N
y0Mwr9zyYe5vxtK7P9XwxeTrRwce6AOF4p6iALJcPfyKDO7fuWsw4qQz2km32jBO9RgPkSdKgBwe
kT7zT/A5lblRaEnPmonWnDVcJND6t0793Ma40aLUunTkoe1IZWA3bUADwl14yeniC2ifu1IjcxNJ
d8zjrsFq5OLx1UWYaf0Jy3ubdzpGQRZ/VFNdMZCO3yoT+4KdtN8dusiV4tPwd4B/druFdOwee5sV
EYZM9vQ4J6fKGVj8Mq3P5BdhHMnKP16OpUet1pRwaVIQAwgPNf5jrQwm4ZKjUDNmnqDWRNheYNdu
lYdoPwtI++bO+GSYWT9KP3pDiCxex8RbaM1z61BgawbNi6e/xFDQNwKWjdLMcmM2uNVqyErB6U2N
pTdlY16ZyX2L2L1WTnGc0A89lkbwQjzuWdbAcf9uFpTnEx8u6qsyW/r2uzss6bnxXfTcqQKb2SyP
zb0NepMnNyZHsQpVjSwJDkZeMfD5Jx3KK/No4tWSJj/W0EnZEkzPsRG/e0uQHFrhvKct9GhUwyPD
RfNXEiVhbUbymMJ8qyYnvvQl/mUEE2iVVpyzfQnWwAgHKSIWwOF5KCw/nC1t35iLn7IMiNisxa4x
pf9SodvZjoLSRfWLzY3FXEZKmhXawxB3UrYLgv4a50P2ljYJboAD0Wzds5H+bgND3xhuberIOoBT
wUbVE9XhcDINA3CAVPbvXVSWYRI0yysijZKBa34BgU/r0GK/W+bsw2bzaQ9zGTZ2UW1WC/lk0go2
gDD3EKPxIIo7aRD22YSCBBHU3o1L9ITvOjp39Xwz6kCcmS6s3A4FRLXUVxK4l20fB+jESFryumR5
C2IGmCA6VaL8fVIBk1BIIGxolyE+HOZhGpk/cpw6bFRGuJPrPU9LfvMcf89dyDi1cPuHFsvwPtPi
grfJOPqVA/VCRGya+t8AYZKnBHlcZHVnI6lAogQD3ttDZ4Jhtpx/MHkuh0wyOivb5SYGLmArqg6O
YXZnJAE/Ua862OaEPpoG4n600+POh3qD4TonFZNrd1uMjceV2z9ZDQCvse3+qSuY4Evn9aClgAa3
wl8nhIBqREFHXJZvNdaDwCkGBpowDsQS4N2a2o0Jcrpig4ogzvtIe6PfFX5/hhvs3NVshULiCmsb
5yxSp9oSgkHWhXeobbWiBXRJkdUHt4mYcG3Eza4JLLZiGVRaExvmw1DzdIhf4jdWQbiM+oBxuz7i
qus8Fry6MX/GtVb7zOJyMSK20uSB7KCBZRfpBICLfMEGPxW42aR8HHu8pDXNgLQjTJLE3EQ4Yqsm
V0fq5BdU9eV+9CsWuY04JJrXJtV414O0A9815M+Or4CMD84xHg2mJXkT77Vckd98OAuSn6SXHLxo
gYXUpooxU/UHOhOrhmz8YJzS7hyPdK6qwhje+3fCEIuDRXdIcxlULxmc3OQr4wbamTX21AQDW1sY
OTqA1Yks74sn832+2ioyA4Z3oCmWXKY5U1pNLIfwfyJQZRRmgfAS1WXuOUfALX6Dc5kA/zKI7Uc/
JLZOhv6qR2JRSFXdF3sLU8hDpMnHAbK2Ncc+IuLZZuATg8HSC6CzVHm0j0l7dkvG6ipmw9Kk7cnv
Vhk3GdsLuW1qJT82loe1AmiNTB8tJmf806yDUfjL1m9UdFn66E0spnr548que4lNeqkMsf8eUdzL
pKLmMOCOhe/u2WEjLjomnHOyLWSzMKThXC25fq2nXJ79NjosyySIFCiumU/E0VgTbTDWHDsgyZgN
Rix96hG1rUq853xGKW05ItiqtusOM7E8bbc8i6a9jwgecegBClRxWOr6R0oEz74ArhqsDM/SYhCi
9PwFsukXbGye15LKvZuEXdNJDqilAEEZd7w9eoIny5FQKOK+HWu+MowmHapP7btFfiG4EObCefwS
afgVgfwxpE3AK8Xl2vtrPG2pL45jk9tZHLragucL/cafaIr8MdiUgf9t+RYjhGwdG9BZ4PXj5d93
GkffSPg7mi/0fSrDvBv9TnlWTev4x6jI30a3+JHNYNArRD4MsNWH7bg3AysLVhrjxcJZifMduXSu
DrwftgsOL9aZ1bblcF0wfKFzYXtJHN8ttfgiQ2l+yK5e4P9s8IXsh3qat0Uf76nlu00rltCsRHZP
qvruZxMfZnAOF/S7jLMp6Aq2mpjC3X2EtCGyWMwkiuDgKLt2TRZsWYgytHb6GluTQvQ1C1LjLY7f
taNhvLFxhHxPnSTmDjp01WuaQEqzcdJo7eIuLk2YFg7zlpZmeONZC+JkoF9u9SOmb4Yu3DmsQIvv
JJdEWGKuCcet6JlWoge8V6atEAL0NF5McZHLsxlK63XClKbHiLKWSrgMnq31PtfyLUtgcwE0eUwR
B0wla56VDkjMfbXT1XOXtJQKrQqbPvnjYNIf+IGwmBSgDki9WMB9n6NCPvO08sMyIliBRlQql9lF
BtfKd4HhJNbTYUE1dggcb0TBvsKcCq59gRDJNMufdetftGyRt2XLzu2Zi8dz24aZ8xVb6PDhhCJL
bsFsII7W1CCxFVpMARgKzfi9EC2CmiEMg10xyhWbVe51mSa1qzqCqZB9noqk5OasWHJF5mNWTSSo
giV1vHc3Ys5ZvXm2w9sZc66Nr9ACSdJboJFGqkRhES2VjcgaPVgInWDAC9G/6qC8KRONtm0fU8kd
KZfpo0F+uCHW4KtzPd6jpFV2gxk9JIp5TSIuin2ljX15Rw7XeGgbBkCmxOZK78fr62wDxjsPrhj+
8Xnl0MMtrN4RnrMfQavInZi2Ev5vjR6XphOGPNwKKtQurIgP3UYtqoq/D3HegbBNgh+MkpmuIRQr
B6n2msSZh8T6VE1NMAKYucVh3aPB5++gray784nL0bQF/wSXId1CRie2zRYldfTZdHrvolbYeJIJ
WaX730ozqEna7mJ6WHX9CllMNquQBPVnaoYQJ17z4BiiYOSzwN6Cr4mxrDiOg4uPw4ZgH2uIItEY
HwZUuLtmHOaN6BBfTlQCJqW2QbynD3sSMBOc42S03iNP/nDZmiFuAQHS5m8TO7rcx/k4Zg1u3yL/
hxoQ4UObJAfuhN080Vxmuftn1stTa6+eo4lcjSVLPxmptISF2bwL0Fduqsj4bjz4UxxcaCUjaxed
GfEEYeF/gu5w6Uni49L43ldJJ9gkrE5xbSbnhuoC+3cTlilQtKXXX2NFP4/ah03BypF3AsTgdQws
ERD6xkuWjYN9vLTQAfaFrzlF3GXjm5gGAvIgGsO6WPzwrTz6OWbldBldQkxj1qzxIInoGNRwbIp/
BnM49Kb3vdKCtmLg44Yglz+Q/0Q9tuaPsG7Dy/4g5wJdv6V+wezD3TI47S5b0ESPEEAKzIbUtYSX
RXzuDACX1CDGsJV4yPmM1Z1thKphFmgb0w4ePkqXqNUrSui3PRsflLgFRTASiCRH293gJd1ru7gW
AF/ZtGZsDYL80y9KaHpIKoa5/gIH95ByKj2UJR4UK41+AMnKAMP2OUU70S8dKqdSCzoIEJ4sIuV2
Rt3lZhqHExx02zJe/R4hu5YIfwcyEbm6X9yEW74sX4f1aSxB/hanSQhdBo3RbejV1Yp4yYsJmTHA
S9hIWP+iWiEPYyEfTjrGk7HSOQzWMehzkPJkI+NLp/uY6uJz4fbrbfcnrCB2eBiIkDEcgKGQEIzb
YJOSzCt9Eb1TDtcmdA2Ca2+2csLEX+OacUPF1BuY33qDdM0ZYFTwaExy2McoKLVl3FhYbtGgW5tJ
euOOgfdDPDFHShIwVt68s0oPlZ1mDiBs/kGr/rwx2zu8BiyrJnSGRKxGGr3PAEg2bEFHa3wBJ7Hv
c5RgciqG3ZC82BGO49bBZu+/DQsgLl0WWzUh/6wajpalWY7L4rPwxU506BAH7pYRq10WGMZBjMvJ
MbLPFlZsWA5pvu0JYWP1zbkNxe4hStlbJRjGQ+Iv6puSYatY/wKzgluHeqQHpNM0xt6k/9Y+WwvS
ck5libqN1dlrWn1aAZu63HrJS9WebGfct3TKD/MK2xyj+L1jw0/VrMwPYg2/SzIF89pIPtiR7Lrp
j0kQKhZicXda9+Qz15uJj4fzafEXZ5jFFUJdO0W9YD4lsLh2ojzYbTGGLRM41Qo8Raog2aZpNygi
OFqJuEl6ZOLsmxm7ARuOfLvf1mibOZyrOZQzgN5Bynn3//Pl/u/5csS4rQl8/4d8uWtdxXWR/vxv
GXPrb/k3Y84K/hPYrk2xYMFbE671vzLmfPkf6QbCE0JK2xVmwO/5N2POs/+D19h2pc2h63ieSzDd
vxlzrvUfT0jh8AuSVDgIHf8vGXO+YwdkyNX/O2NOBnaw/v1sJU3Ldk2Hv+q/ZswpIB3EK0blNas5
jtuRk6GG+mxVlFJOIleze/On7fGcZ2BWbZlbT20AbSOqmGJq5xtzxxxaqeV89eBpW67K39HILFdX
af+UL5lxrscBeIMmD7pjol7DPcqt6dZ1NloFdyZ4qjYuuQrc0IJJRcJBNzwtIr3PboIv0V2Qz03M
WA1tFI+xMT1LouNC25Zyl0Z1fZuD7q6RFPBpWNqLchr32U3pBV2Y7JT1oPwaGR2GkVGItJDeQptE
JNWRFEMG3spHYD9ahqRB90cl3PSllf3R8GW2x25NkhEqWPwGxhN6cOp88HoVgCuSE+QLlin5ko5A
wDqntM5OAA6DmwWEjBed/DXA3DDS5dkwJhQR7FoHfIBH6B3U8sD1b1Guu9vfrwxMNQ7H1SWRbnVK
kCXEhq1uY1rHu7Fiqp5jyKc0ZCiLwHa5V4Xv7RF+XKpq+jmVSr80ALvcmuBo3U6YYBHrwHFjuTum
zzFKtTuWSOhM6fPf/8JMO92lcGweUBmw/j81kzW/zJXp3DXuUdXi7GGf7oeMt6BcMPzYekka3AOp
603kmd7e1rZ/J4yvukIBJZ+GuDWAJWGD8n4TW3l6d9hKbYzBiPaoXiJNXtIarG4MpXNxVfCE6Kje
gbbl7eKM4l67Jah9GHP8IPmWsBBxL1uBgt5KEN8E7KFUQxgUDBY/LL1FPnj27F6d9QFRJ6/pUpEN
vNTu1SKShLbIF7tgNDAbdM9OLwQCWESIHJ3ONSGrmkFFjTLLDJDsrg8SlZ8nMnNLADqYkKDJr7wT
iHHpa4O9hOyvSGT669+v6gFJHVJdB648v7DI9mYtQM9Tsbw00m9RTXJL1rZ1aCaaJ23d6shp340g
G59K/BFInBcjuPpdOqJvxLMG06zjxxPvurZXjzqdvY3tBDXl+4CSv+1BIQXLJWYYc0es2RNUUuY7
v9LRTo7mq93MHdI59DSWW6VPQ0DCXex6T/PM5kGY7iMEXz4+JP8a/jVDFhbWMx6jxM+41NlE+TZx
1ngCwG46K42VRuAU5KN7LrF3ptWpiTDJZg1FQE4mI29U7IhJGt/AyoOhZi7PBIMPkFkYP5wCpl2e
9mILYLKEHDqkW9tV/RP7/vnA0v5XYlbFJcHdvuZkGcnFOKA8Pc7THBzmIsrJ11U5H2Dz34cOYyB9
Sfrse8l9zMcBwRknEU5qNgcOij41j+dhaWR5FOuXbIuVKX6l7gLfKo7HMxPs8Rw3eIzySJEIqOjo
nWNfYnTpA9N+pKh1SNUZUdlVXn0NcvgxhpcokFv8wjRiX6/s1Y9ioTDmCr5aZEchaTHF9e+3eSna
o120b83AvMAw/N9jXd76xJ2eGONmr9TBr9p15ZV3SP5qOeQpZgVaXa0J6UA2WhxEK52TldJvQH7r
HjgxbaTZbKad4CbFSDaZL/bKH4+FVTp7wd705DpobvLRwZfmRQS1TCDYY/BG5wj83Flb9XfpJ2Ra
CacOLSwg2M9mhRKLFYWzwpBm3H8EZpq4GxBOZoTSCmdmhIRJBGFzemlyH8bNVGRYATU2kdyGvGR1
1RXB6Cmuc7lFzg5Tgl7+kgbmj4AmbG97M9NwARSq4D0Gmi6xr4gcmqu2tsNYkNnlJlefP/VhXKEt
vIQAA1BeqSSYQ4YdB6r4JpQ13EyLI0g46O99pLGx7/cH2q3iozBgN8Xort2ayOQaKPkH1t6HnHyf
cfEPidXSbo7tjs1V/uRjjXEXzkxy04cd9XF3SUqJWaOf83ccaHhocqIirYnxVDA36PGIFlJOTtkK
kqy5/H2YbOEfFF6dXBf1GdjjXY+sfStzuPu2FZcPfeMMJ8177H8+JA5iNJ7rO6baO5TUW+oU8lQL
uC7ZFDzDik2dxnhNyNNDZqnIIOa7YCp+e1mJKsJlNp0GiXmuRAWG01CIUAOv35bKIxwm6I/9HJ8y
PWuUrAXhin2RvyPYYQTjT97Z0+b7wrL1iQbvoQpypEmxdyuy8Qvotz/jLSK4EMiP15CCnnrGRtnt
F0NjFZYGFxteYTwVmS/P5qB/ew4audqAZjo7Ij/Vjhk9o73w+CGabxE5YUgfOaaEjiOu4JVBVTst
pjDkN5PT3qrIemzyttkBfsCzWJtsIks3u/KmhWjb079U7rduFXufYNHQFZCyixqPRDLa09VOgz2+
euvLDjTiKASP3OGomAs+JAE6ldcUN804kGtZTu7XbGP4YwFBbIVtnJHzb9xiEfvZUYRx99zMAKmh
pFn+ntNfnrEqHQabMicKbOJtx4khqjT3ncz8ax9L9ucm9YiftE+N/VebOP4hy7R6dNPsZeohvdtU
UPdFreN5dPj7NsiCw7Ku+zzvFR/JKe7xIjtwqSB4Nrh4GSfvGN0jj/G8ZQdqy900OmDCrwN4zqxG
0YPrXxicAaTb+inI2JcHzrASZGye0vpA2MIv29NuGCtG6farT5m/n+2hYhM5LGdWgu+TL9JdZBT7
kgscuEc6fY128xxohTLcx62LqBvX9dDubBcvTJEVy7k07WuwBP3eb4Pg1GeSILMsYyTgtY9F7W9Y
BZYpp9PkWBegPuLTa/1DlYBdtEcv3ZsWr6Mi4BBtuX+JA1TS1A8rZbQagvozInNvC7DI4aC8j6MC
vOzKbFM3bfkY5Mi/GEsn0pOvgTX5oY1Z3p6BjlM+D/fci3bslQCDSOZWFKQboXoQhEi2sK6Aph4Z
VgMAZ/jqsZjmM4A9TeFumjs0uKxLFUdjg5wFTtxjl9PTuhNBrPVqECRXs9wA6ph2A2VWJtPikLQs
TpEGGThxLib2prHjvCe3N96WWddtxUjwomMiksjg4Qg9FCwNHmZgm3tiFWHaGRllInKYB3JTgfjG
9cYUC+ZYu64/OyYhLXsDkDYHT43exUHnt4W7HgrcEkDAEvsRT0mAI3nOnhIJOGRlCmCq9PrDyD72
MS6Qv/h0GHhX3J4o5gXpCF58pyqvTKWQSfVA6EmwXsUv4rNGA7ZdWhVjRkywF+WOcbVlj5zYZFOy
5rWem/WhBpzUe/Yvq8Tty4IRyHw32j8WILWzE52s3PAxi3fpYYoWLCLWvNzsNvHgTYJ2y2z0niLF
ZeyDonnwy2ghQcOy9sjqigtEHlRAybRtWY5xnME2kkPwBRccqbOFJDFqn5xZPhs1K1RwhMFVopsW
CIaPwFkQAuSZutjYumSKJ3rSDi4+bcEZ7RARGGn614/+R6tlP5AjxGqLJJIkYK0Id/qJhMDhEkXQ
+qzRdkNY1OYp8olYMMEW76dclSHUO+p+uw7JXlyenWH6iWzS3og+s15VX4L2c3vnVVZLhRgquYPe
ys9F3dgfuCl2kd8guvf0WzsjKWfK/eJHK7elHuZjqrL4Oi7dGUHZfIpOgV2d+fPmu9FjeJoxSh/K
YKrO5jJ/NR42KbzG7bltSr1buiU/5dOQhFDHUMOXrApd6o4r66QPBcUZz2w3/rGYN9vmn6lFHNGo
+sSmqrqw2yQPLpMY0el3NtHQIiTw0g8WhM4TP35AtVl3dZhtoyUHEThz9J6JQr12ln5zOXi/5jb+
GChEnxuJH7l3iCk0xuGjLdGWNjYq065WLEPpxNTKcxc6DV3bPE5YNahkqecrBmGiphlz4aamc3Hu
bZmGmoIA+kJyrIGhsndfbcyJfcqXpL7giKgvo+ckJ9tU29gYgtPfB7KA37lJqr2RTs1lKVPrQO7n
UzKydk6HoCBRYkrPeRstwJ1BNP39to2YQ2bDOGHVNtXJtwlIr9cTkrHvwJr3BAHXD7WHVSUnH8/x
zOlklslJmEZ8sYZ4uNVz/osicEU+dcR4QFil6zOnS+RKDNFkhAINjY+xtP5x0nH5xy0/HdPXJ2Pm
0ojYb2foyyK3NO+6x5hq1S7Sis59FDoBX6LsR6uN+ssYlNzi5h8ZK3cnFBBJC3bXQZj4VGZRtgcy
gDvsM8J6g42VOOmxrIq3bIBM28gW5KXhHOpE4OA2zGdssfcgAVZZekx8/CwGF1hQ6w4j4T9G6ZyT
qXzre53uOyO52U1pnqF3uaceXB3yWjSw2EtbOEREYGWtI3cEaulzNKM7DRTo0ag1JUcBAVp5RycZ
BS+wjCdyRgmdsNC+nTC7vxjK+IZ3g/qI+ECN1Mr198ay3IjFxP7mVlyt7XgBV0QkNAtIULpUmaYa
ESpN/z6kpRhPXeO8zbYJ6BPkcGJpCxOKmtgklJ550mZFiDwLHfY4kNd7AO9c3eV5CNKTsJDLo/z4
ApgsV3tvR6TpwmR23kDhmE8NQWrFqM0dh+QDvuZzZ1jJU1cktzzj8sSeN9FnGjUpssuEnCRhQceP
ULvnKCU4ZgcfXf7KCtScjeBVrlV9hirEweAW0GtUPYbpxMrAYX+k4pwsTzPfpc0qx17m5KjK+ZMD
icN60u5F9ZQFpdkkZ2I13ueARnI2OsSoSMFI+Rr8M+JwNingm9eUrxQOIBD4bD8gmnog2X7BF9Ze
TZG24HyolMFXE1ug2LNMIK4Zf1hg3giNJGp+wjaYF8eB8e4VUmaEQloDSRunr6Z9hTM3f3rk0y6s
QXcVOw+kkU3/3IzZ42COf5YU4KBlm8F5JDwGKbtch4yjzYaLIntBIVtW6E2C9HlOlo/aNCmxA4mt
hkl9nxbt59LMPhUFancZgD3OVVTvh/nDdciCKTyE3D66VTtZki04lfJWTS1iI4xoAwL7mxEvzUPF
rPi1HGqEyhZlm3a/U1007MHG71XCv0zIzvNoUJvWBuKVo/DJqsjdVuPqYFHvrBPG0E1Z5fu1aB/B
uVUt5Gq7LO1Tj1j6jqjOP01F/PvvdyAQjDCyM+SQAxE3vpKMigP32uW81Tjfun1pZeraCvsraern
wtA+TJJswTU8lbtugN/puBqUkhW7LJ0i3GCorqZo1aKTbLGPp/bZAyHaysB71Ix9z3PNIn1G+C8L
BJyqysYL7Vi5gTFHqoOfGEgM6+lHWSaf6bthZuC6AFASEgD1BZ68oAsqccuQX9DF7iH2++WM24yn
Mkg2ms4R5kd7FR0kHNbQoLXByp1HuUKBvAkEdUVJ6FZ8YM1Z25e/D5KJXgYu+EDON/KpNa/MBIly
0G0zX50p7o+B6O9tVv+OIxThcW/o1Wa1bIe5MK+DXBijTMysG7gDVnTTfRc8OvHW9zrjQkpHe50F
fiC2Mkd7dNb878d24ARWhNDxGcTiv0R4O00dkL6VTJKWvexDxmShPaGzTgNxqct+fGpyUGZulL8V
6By27UqX9GDfDPb4UbR00IFTLkemdGI7apobOY5DGGi51etkr1bOLunpSYZMe4c0aF4FIlkuUa9B
dgOzwJFOcsnAQE3ulH3lxB+gUauqDYGgUKn9SLwGwUJccct9W3f7OFb7xnHrZ2XEJdF3VzmKl3jI
9XvtD7TIovCOgbPsfDv/FonrhKwzxtJfY7eQ7OZpcRYztU9pHsdabanai83otd0u0iO8nKBxr4mP
Cqvs5UM9dfk1bcbPWCx/EkoOFJ4d4hBycVtOMhysiXOFzjc+VCv5dWgNKCdSpyS3FaeEYGcUliwv
iQBKq+BAAYkhtp9d4rVIAG7Mkvd//t7X400DHNjN4/zOWftbo1ZlC4ZXPqUTRTUJ0HUsf/k5jFAY
UCxXozh+bnFWkb/2ZjqGewI7w4QIgc++EQ2ahMy82OjfLmYwHCQAiV3feGgEPXUQc/LsmyaKY0t5
DBuwpwRVj2hbvdteTOZcnW37iYNwmf1/hM7BXeXdT/6H3EVeDDGq3nSdp66Olwd7pxHWcRnNE8qo
PEwSRm99jg4r6+W9ETSC9MX1a2brl7J9N+3C+g38gHd8lSAQLHCdDZP8TdZ7zpsLPmsUNM9EuY/H
ydVhtOTqSqzIxhjdqxis6smPo5/DyP4nY/CPu4Y5CcrC6gxMYBGNOEGHzHnLrXHIk22ggiesIMbV
ZhfJyg8OsyCeP4jvZHmEBqZ8MUi+ZrBnbrLIvo0Fkkyqloxl/ztRFWjMMncJja7cWU2jtr3fsQKf
3e6ELfpbDTFSYCLqYm9PCuRwRlMBXKE8Z3amTsn6EAXzF8oyssooz88QYMPR8jUSyng49qQQFW4Q
X7EEW5wOEdqLwcxplHnBoYvDTOxT0Aw+EgR8yibgiGY4Q5o9zqZnAV0SpIRozwIaZyDbIi1prKfs
AHtrPzO92Ai4TRuvh4LUefgNyw7fw7RofkRQ9Tw4LGfM/Hujxr1MmVPuamKOrYK170Sm32g2OKs1
xD1fk8liw1LPMCUvRInLzm9OUyNTxE1E/Nmun+NcLp7TgkitfKEAjSPUCBZJ17gtHIhCUBnrlwT1
yL6zIbAvNRyzaAJj145dypQwDVvAVluvwNDZ1Gswpnl0B5yepjZZ7uf9xMwcqYMTo5Src6K886QZ
Gca4j3mDyNcvrCkcbeHuU8P5Zcss2CF6/kluDUZKsx93Qc/NxR51kzmDswEbGZ+LOHMZb7A0SVN4
5BgUc5Jvl1IyJTYxJE2qeIGFAYnEZf2iEmEcAZecXIVzpkxy3hioNnXXA/g4zCLLHrXf34tBXbg4
1nnmdFr8GIR00X84KXRIcqLmLf5KBp69Z0CacAi4y17xnnZvwBh/1MLYixEEKFgJzi/PehokeLLA
6uVFohoE89JD//WMXcsuIqO6OA6YPR+khC4vS6QruR9hevA+F+J7j9WiMGjV6MCXVv+ovSYPRyDt
HVr2JDEojL/9BTRbTjyFgGLdSiPeezUZJcnazOjRg0pO9xsKNWAdEhL894DIzEgNYK15RJqUqcQG
tB0jIG0iDX/IoZWekSN6e1levKcx16gSYvWUeNkhpzjbdJHQoZrZU4xuvmOcYG/h/xNijS14sHvA
gaRk1+7krlOvGSXqGhbuXRoMk8Kx4scKjddm4aMTRnE9ktYDI0pgNyWVHM1A3628ViGvilTkRtnc
WVjpSn6EJGJABWpMOIK2jk+zM930PCvuTAmM2x+g9AltY1NRzwS7xlDVSDSJQYruPf9nH8Vyz+IN
s2yHVRrmKhE9ptwbSauA8cdiA9aDimSgxRi5lguaJlQfpz4I+H0udrLIgvxHrAhJKv6mL9H9OD42
COJKltokLbuUT50J/gs3XILNjhyKaiki1mRXaITXvlvvoyqauBc1fo5l1ZV3bropXc6LAEfCimSu
6z6Mne7JFQp/HAGaQ8klEzNvMpDfd23xvtg00HjS/iHLRBxGj3qk80sFYh2xUZ+j4VkI42bzEdqw
2Q5uZ79DUis2fcY/tvdBO/pOteOkHx4MQd1g+CzCkT22eBFuCkLSIS6qMix68ercoCZkt2nut+Ss
Grfc8n6TCR5aJhlAU9V8WwbjpCIAeCBE2zM1RPuRxBVhUzxRKyEHRdvdLwT4aAcmPJhxoPOQPGqq
Q4MKO46h7rRrJoNzMLFF7PKymam/9uiGeiTnOVHbK6pDVPfsnSgMxBXW8I6X3AkN1/0re2RjNTD7
CpJPqxxPyLpdxqRFj7WagYFuBgwpzJmEHLpTiu3A9nhrO2tqhmh/TjY5TKC80SyCjhEmz83xi5Bw
SGS3Vc4sLlIoUyybJpltlL/1NahVibb8ISbtLpf+LwNiBZEYn6wmv5e2X16S5dGzk3KHPM96oPwq
N25bpCcPrVPSeu9jabwFAjcIZtdgA7lG8zG5eml2r9NCHkT9HWlcbPNizxgKqLjKrjzi4YT7wo1G
/1a8BpkaTtwTv9a+yLSgrMa2+wcAg3EoHPnkBCS6Fbn3zrlpYgVXeP/jJrQRq9DkYqbxWalmrWzf
CIMmpsTdYBUsH+sp+hNhNNikQepslpQo+dUInlUQ+giLsOd6ORBdvi8gk0JJGPQ5lSCVmUf6xzwV
7BZTIywwzO81pfMGj8FnmwW/iQ/z7waoyYZyuM1vQzQE52aIMH6V4iKxMzJjr8m7t9tT6jPizjAF
O6V6gr82oWWf13IyZWBcyj/IHj/tOtphUMQdkabpA6PADO44x1faScylTTzsBx0DN4sGQUhdWnPK
/A+Szmw5TmSLol9EBCTza83zJMuW9ELYbhtIZpJk+vq78H1RtN3tllVFwcmz915b2Je+bB60kYtd
NXLmlHhYQcRZlOBuyI5yH0VZL3vYjS2og5WC1EHajvB3kbeHLsre+pmVxzRyAgUJNTE1zpEgg4zD
sWcut1VZk0otDxzjF/RoNODzYhCBprH2NeMRhzLsnNwf1yE+pSAMzS3R8aOpmv6cSJaQtTA5gZQs
gQh8ttpDWiVx6nMu3Eh/6U8hBlzEmbEvKkX7pGQStYqx/+SBQRwM/ddsTAsLKj7zgJUpnOnvC3aO
z9dWstrfKYMGinhRnywfp4BdEd/F0PppjeD6Eonhb2b7RoJbZ3tbZC+P+J4M3ex7Z1jHjNDgKaYa
42D5GibiNG4rIjEcLqnxhPfnEkLWhPtgA6mANx6CBspDe4/gf///h4UifYPC+OGP7NYdF9HBBItb
jHozFgF6VZEijVdYw4cw5W3hXHgahnip303Fxmejv+5dKt1hjd2gDd08cOc7oCcWFTwjGSj2Abgr
5B84JfJUGZoTaf+tLvleyhheaeT+NeP/5Dg0j4HeYuRQe9tgIFk5nk/jMqIVY738oxbB1EBSGHIk
Li/x2J2hgfCiLLV4PY8Wp6k9Xk/nVjd4GR2WeijBvKx4njQiCgssAcOJg38WsdkYfXVQHd8mxvPN
SDsOxBPdFQ21xBF8jRU70QYWo/5bMg8HoaFzqnBc3mZNqSVaAJPZFAXB0TVv7DhYaE388dD2m43f
kLdzsMoF7YDZyQnIEM7smSeGxAQTLqE66zbOzo3qiOYZm9NbWBpi6wDuX1UZ89E4UjmThDI/EgVe
vFzq2TacXG3WKusiGPODPaS/i870Nw3NgjR20t/ijOJHZMPoSqjdWePICleydYgVt3m/lb48zJ6M
joMyznwqzRuGtY0f+8G9jIMvjZOa66U8eiUOvYmIGud0Kn4m90RDpXk33HtpjsO6GmHkCVpBdlk4
zbSTT82RVOR/nZsKqkPgjvWseG8GL2ukzexRL79yRm7HRv4GspmVgDGoi53FKHDsI8tMRVuu7XDt
wzfZGmD0Nmlgls/JSquNUYafOmX3BzfJfIuG0VrHzmRv0aU+GA71DRkYs2jINpHjwHixNDOAglMC
uoCEmp+H6rfTfpHZQKdyBLsKMRR3Jx2eg2OvM8OYfwPwolyRgnij1DVEzyp88kx4C0yaO3u/4nEA
jBhSLpn6kb2MCD/GYNhZpAmetYObTRF4/fclLnrrZEa/28y0mAhrcWrlB7lBSN99Ge+YEf/GNvJH
C4XdBSKZu4GNr26Kz21bIGqX6d7h2bbyjL8GI8jBrbTaZo3Lnjsv7k36sHXr7AWbKYjqjvWXAm/y
lDyTwfBGxcbq2uHsArYoA/etAUOysx2GZkNmqzFE7BDdtS4jHs9V2W56bi+0GGJxxs/giuARLERt
qiKpwSEtufbbOGIdGm59CvF2vtX/hIVU4pb0rxCRKfqxjRunnntVcje2uKmvvab5dJV90cJODy18
4Dp0XWrtPrxe+PvSNv5Q3cwJKZmDVdmhLyE5rdNceGcb3si2jwKGu4xiBGn0h4YCh20jTOcagQZB
AbKLtYnJ4FHY35OCZnFq6KNvipUv3UnkgtGmL3N3aYqe860f6OuU4oZKTGttNm1+cxK2aCSstoWd
WJ9O+mrZn61Fo1lVKjSv0VbA1wrX+RFCxwiN+UJsan6DCQe4UWLZkupnM83gqI04PXBxepexlL8p
Hdt6quU+ETniRBFsQ7IZYQMh0TngLg4hGdBW4lvw0NmKdAdgueUaJxxaqHS9R4ongMhkeRyTcnhj
GiIoUcQfmr6Cna9N+Wi6xRbrPjw7qj/CYTrOFA1QLzT6uwwl9x16zmpQBcQgJ3X3k+llH41fvocF
K2BtlhzqA8s+z7i8N27j9DvKtJLjDJeupYbs0yvI/WBO4PUzUMyVPbs4Nm0UM2d4r10HfAPE6+00
Bs5zRvsEhzvkRyewvjVVqZBs5QiiHjt9g8Oe0sf+pzuh3oupEbdQ3ajwtW4TnEIKLeONpHH6qDAH
NwY9glGh5zWlGVS3Y3k4y7weD4BpD8SwnUvq4iTQiUnb4fIvtYdlYQpi/vojfrHY7bDHy1+6b5on
yjDewiclxTT5hHIJNLmSuRP7RTJE6YFy2uJKNcEl9zmnZ8uOoLetZyxnZ9/WsXlp426+kF7YJHXS
XMch24wMhdvSLpEJaz+52wqBkUK+iUwd534Wbv6lnH71RvNPzCvvXMor18XZ1Lr23orYquaF/hFG
oXuhtMKkgpC0C3nQPecM+VaR9OAjcBqcJj45kYoPFRGDtDGDD5vs8TaAjF52dXLlhbX27YgkNeQ8
WcbUdNm9RzNcM0nDtZHEJzxbio0WdmMjtb75nb2bLZx/hgdvRE7rQlVH5QbRxvT1tItD4Z5HB4N8
1UH8S0X8xcLuFGJpakHhf+/U/N30gYOVs57fTYg+ZTsDb5Fteu0tTomdCcqghkMPUIbPiJfORxty
DhZ4SWIk7ooD6nH7bIkQhP7DYRTgkC12FivMdWVavI/aOXfDnKCaMrzlTIxxEBrfuBwdzFksg4vC
/TIU6Uo159+LvW1y7fqoyEQxgCB2xjVluYAvoKbrwHW7g9kPAEho815FogxgOeFhN6LgOzCYhMKf
sF6LICMMyQmDbUcXc4536pBo8ASmz+5Ja5rPRquA5RQbrWIaHi0GLZoK1amx++ZVuznjCwD1wWzq
PSkd15sOmnK1jorSvMKvlmnulwJg/z1sibzA93PwWyXjfcDVDqSODee/X3ppnHkri6we8ccTKVFr
///9+7KEp+WyOqlQfLMb1hpZoHhAtuMxXLLhA4YQXEjyNbJCXmPHGmmQSxkRhozkSxwFhyYGTmwQ
XAmM8lctwR9b0XT8ty/6/5dMy0uXczAXpdxP2LUhT9jJrRMOmqP0j30gd1p5NFmbtNKmphcRVJC4
r9jVX7ScQ0ZT4T6CaCo2sseNn0rgZ9YYwQkr2y/TlfE7ttnW7T9Htp5/acuepwKSto0vwe4y9lN6
56DB5kky/CzmL+2hnlR0K79bxD02SWxXfMoEa4u2705u26mLNvPX1DEdJ5NvPfylcIsoeLhRZRpv
auBYXkIJaSiC5I5l3KXhehuDF72ZPYB+35h+Br6FhDafiX2UhCYLCF4CyYZytdW0rSqMDbVjn8i4
uweVXLvRa7cYbl4YRzU3qXbGo0GJRDabP4gMSIx7rrdFIB0OU+mqnUk1JZ9Y+CZFW9zGQsMEtKBW
GzWBnkLYzX4OB+IjUfMjnUj+pZbFLA1sY5vZVfGFcnxhZarepHEnjO6d85pVfzkZJoYqjqxCgSTt
5uqpVBJdUSnIohZueJtsMrcyRZYiXjzutcWTNMMXfItr3r6xMcyvmcw/SbVsuo/pzzgf2pvkLrby
Qet8GQCd8GwEABVyYMa4l8Fzt1l4EMMU3wDT4Ozz3DsLnerAtwuX7sdbRE8UVtH2o2diPzQQJOiX
7awvs/nPrw3wS0bxpuogWBCIv7y2+AqUAj2WRVs7IpqbgJGGemdMx5KI7bbtg2sPWe+9T3A6wF0r
lvcRnxWIRduVJw0+A9fcWqfXDCzklfU7fQzTfKW+4i9jRw5SZzDRCx9CW9ku8YhTuYQP3QXC49S/
u55726SdaC2NxrpKdiijbZJA00X/lFp6W9NS/6E/eyyHI/6MDgkZtQBdHB3cEdT3sRtwK7Bv42R5
FzU35rXsaLSbu1TvZDWPl8msxwu7VUZNmTUcS4VYV9b0xzca8ZitnzQE6UftptGJVtjfVtKTkUTW
XWWWnJ9WadcH4oG8b8svoemHB8yDfFBC07xWOEbyHn2oKzsqoCbcPN4x8Hhm2mVNSWls0WA0dPIQ
Bc53laDIZhklJeF7LQPAT5X3lmErPbooeocmEB8Ye3chlPGraNFWOobarekGziHLmAvHXnhv7F9x
mKKz7kY+9gQct1MZ/y4Vp6/BHI9RyWVMA2W+Qx88uhL519JGs/atb5HvDy/lhwN/nNgu/VAsXdpI
nLtwnHZRwQp2aIOlg9lojyOKfaIxRXUtwfcFmbFqNME6sxOrGKF7TVSPe7plxls/Lr8E9589fykF
o4RR0guLK92OxdVlitJ+vumJTW3cIf9ZO7reV7FOL3qgfED77tWfFviPCF1qSai7YYF+BIk3xiSL
4MgVlIoXdNXxTBkoPN9WQTlhtYXKqjuo3mRNymy4Bcq9JowXZ9Gp38RYLiYA2C1JUcw+vUWElGU+
qeT6F7xFXg1BISOZFROP5AM7R77JQoM4pwHPUNYd02SZ4mokQ2hO3gjphbhv5H91RfIeJ4l4djnX
oDK4qUcWR/2qUOmPBpP9TLX0r8BivGZtzHwusdC3LVjBiSGbpsd4n7G4v7egvbgnAZmkE/sQ1sUP
KwbqNJpw3Dsgd0yIrSDyYIrgyNIBx6lFMezUTykoswRG7ORO2xyDwaNLA3GisADSiKiv0MAZ4a34
75wAJWATRlseo5zSDHdel1OGEIAxy8sYQ+eUcEwMyMcZvdwUy/thzu5+GOrmwHuM+VFHpH85mqwG
7CY7Ppvh3st4iBK4u8U9nvK5MMvj5JI69KkSqitUW9lxLCvQkTaI//ep4AXsrE6fZ/nhR6W6VWbw
X9bzu0NfM7XlTYdLYQRMTH5ja7Ud6TMDv7Af+TQHUOisw+8y5wYK/xoH7OJoh4j4IyhKuoA9F/wW
OsbSKFxdAw9fcCL1N2L53X7m3Fl67vDeFVG5DSMn3RsoxRsiasMOli22wll+9ciKLRptqbn7G2ZS
7Q3UjrChalcYWF6x6fw7I3Jz0elxWTJIAKcd6Y2Y8w1wFHY7vITNjxDLNkAK9RWkFWU1pm0esBp+
gkv7wE6Pyi2NAwtYyb0hBzUbmdYJf1G5A6avD8v6fXDVIx3H//xEf4YiiY60bZNbR0Sz0IliB9FO
FXds8R4JbvnL5UjyCiGtbJuZBkaQ/Nt/Py3VbzPQduKifA/wb6qKHhLvUThY02MeDXPblWhgBOQS
HrvONmwq/z3sC/AIxVeak82maQhiuFMQ4GiSF3BN2A8peiZbF38HR+aPpCtm56iDQHC5pQVlMUub
pLSenuHxaoTXqGmatz5Eg85K8rLcKYFA9+qJPYs6NJWb+zwud5aex/dcUqSHyoubcjxXrq++0Rk+
bHwyltXkbbXFjk4r2o6GSvU0WTE9ZcVXwS7hZ7yMcxnwRlNDhB8sHKHYgj4rZvZfUlNUGrpT+qpw
l+mKNCn4W/bFjGNMfwFCeIuaWzDoLBG1ald5ANgNj1RMiBoWRvUpdj3uTz0jqF9bw+ZngowHr4iw
d953Aizb3CF3hx1TduBRztBMJLojzuJJ/iBxgKaQ8BiIcqiZwezrB0Y8popyy5kNlxm7oYM7IFoA
H8hOcoQeVDTGkxP5saLyA4IryEtzbKZr5OT/EY1meQe3Hd+Xco74noic90ZH2MYmN2PXp8r1fhtL
XId7GLU+DmF7UlLBqPGFF9VxarqS0yirxcZ+G3mfrtjTaa+LYjozgPab0NjwFOW7Nup++MkAFwm+
WpvRt4e2QDkkrnb2XIQG+JLIBtuIN6HwSywQKlsUn6y1N62V2fchX2MgV6cotZ/Z5FyLnJqmlacq
fQIu8zO3Pk3wqXeRo3Bpn0ynO2Pv5uGCOcbywY07BE/9MTXOE8GP9m8apOqbO9n0squJAgrQXXjY
zY/e7N/iAKY2bB7c5pZr8ShJuNwSgcAqIJlSFgWQzi6uc23XZ/puwef6a1gi2Smd7LMl8gEtRVBo
4HGVNSEerL61gf7oih1tkrQIcu6nVxEDmWh2H10I//XiTnENH8UjBIjlF7daRsVpicN61oX3952O
UWAuLejNLhEn067aG0/gnbXgi9qcMmyfDRc5fjJC2Ryre1zA13W6X0o5LWOqYYAunI2nTtNTWxCv
ksSbyLkvfEIRDGc4AA3LrOs8QYRJfFDkQMHo8aUuNEmh24yCkEyUTlSAWaBRB81iiilKHms7nO//
vsiSA1fcDtA+XPzPNW4s65RIcE8je//OIQTrZTK45NgFD9A7AaaQRchiQPt9mPQXc2wBb/jJtcGe
0iaAYlq9VrlrX9BPF16SaHa9Yg2qamfc5gUXPdBVF9h/J16D7/2epuZswUM7eoXl4yb241MIkcow
/PEjX/6mHKyyCIzawlGQ9XAR+o1m24HwTM180nfM7bga4mDWvB5FCmuVs/zsDACT0KQ50M+cr/p5
341cxANxtmCyuMl3UVLvLAqvaYsmCCIYqvEqUQ+NS7temwYZvBxYo0K8994CbYbHGvMBiiKVhymi
BFGhk6tNzcoox1ZEbGUVLUkk12674zD1u6Hz/C1mFGhpArxPLdxfAQayVa1opkVAQt3wzPJUKOtF
Lvjgs3q3HX63jLr5OloNt9bFLg5+aoNf/TZj+6Gd118RvSiPjbR/6TD1vkcLM20YwV9GUXspUWfW
nR+n57IJz2AaEy5bMiuDW7zTFZgso1+8UYhOW2PK+B/jLDtNLoaTEkoiTa5GxQxCW3Brd5DGNoxG
9Z2SgGeFgrmzze414Z+7GUa/lyrA+Wf6KTC+uj/zPOhW1tjPuxiDDHtDr96a/OzSNrEoDeEpwL1+
L9viW9ya3ZHdhrqNwsRYC+C/WuRzBHI3pJg6nqcTGkG1eHkhOMRggufM/7I4J0BNw0gL5BK4fwDq
vfHsnIQRNHESf2uR1dZxytK/MUkhAaz5QCHxVtmQ5bMxvLR+Sq2k0PNlqGry5QF5JQvii9319XYu
TQzQlAYo/a11E/vcNqZ9Lh1AtDCD0q3yfeOU0c5WRmlwgO2PHSRTlD0vdhPcL6umQmucXHBFcMp+
IjFiHZKYXYLC6KCytTejtsRdOJsAX7sHcoKYqVutRTcYT7BLpouKJnK6CYvwoNHk9wH3TZgzXvkC
Mfbye1a5RZ4A+m1U+MhZetqi/ux5ZFUCZ5Zhj8O9NPjrutxHdpIHHEoh7p4LNfcuDagQbA5DlmKg
n3i54GJsFzhOXzMxq3GXN0H/MExQNhnr11WZo3Ar6guvviJcLkKHop+Mm3IXYTbkWk8ug+axg3nI
30aKsgnXFgPM96A4BGOJiE2VUS76/ESf7b4pJGoAdLYWLEIC3OvkcJsbxrpbWzUqfii7i4ExcEe9
LSVr2jvptvxDYFZuqea5Gd7YEW2/09/Q7HLJPocG1o7g+Jq50l+XqfOm3bA+yqjJ7nnFGUbSt4tV
7FUVPoXquFIgiLDyKZKAyGZfEeOcympPAdzNybhW06FMdrWuX2VAT9bQYUaGfwz2C5IijWkpPlox
vLLrZNjAUVn6nhrDgNzqO5hrdbo4GMXDKQIONf1Odrp+QuTc5YPS+6HuEBcEd3sO4x55gqI620YA
fbICZB7m1mt2v9f4Mfi4mPseMlPE4YmnBa7sngTKPZkKpt1cP80pfnCGz05a0prWqeg5D/1RikHd
WY92d9Jl6q5K6x0Xkr/bD+JHNvjlNRE1Eg0SQCWjajvHBRswQdC+a6r6UPb1Z9eEcBxsQYWkRnao
FZRNQiOQ/i0Ne9kX20yn5t4M62A1NOEjlOO8r/P2xplq1wVQu0PZPAsf/RhwJO4SlziYOyCuqITN
OzLavs8caBCltxRGAYgfCuN7aGNBEjM5306NEEkBapZxHh7tHG27dn1AuNyiye5+2jyJ0VdanJDQ
pSo0z2oueO0iVtlOLOMD1g38GOz3FsxdE/hqHwXbhla9pMjvjJ3w8Hjrs5DO9wEjE6dyFnDpoa+M
xzx3HxNxtt/M+9sQHWoa+mYdUDfLHwIHSE3ZlHnj0VFeuPaE+S2YDKJEIlarAaN2mRETKMR0g7lC
zw8GinDWwyHynK8iKG9V5dCY5OQupybtrIel84AxjPNft5GeteQcur05ugCFvcqCFNWk9GYwXHHu
DvfG1PXvYza/JhVbK1tohz6T/BOWB/2tGZ1nLURklVP5SYj/nAcsAwp4IbH+1sOa3QtcpnwIqWKe
oRqNVJahERHk44KWSX8ERZUZhQvall16T1sANw0QiSNpA8VSEzSRtfD1ljWUF+6Rhq9ePNjroKDW
d2haaIuT5vlFABSXRvPX8En0el5FUDWrzr0sHjbHT/Q4emk6Y76WmG8EaU2mNg7kmF54ZmRnM9cf
jfL11kPZlV7NjON+acKM6+gIXMi+GDGqajSmuyb6Y2TQcIXFbtoo36ou/w/F7wcKAdRy0BT18PJA
8jWZGtEM2OeCSSVh0f3nqgkMeUeHjUf1kGVxQG/hzE6IMfyHNgejERN01jmLT6KgfjG0nrpM6mMx
Fc+RORYBIWDSm4wZ7yNFN8kcI5+K6D3O4FSZ4Dvclv8gFdzhNQp65dcfTlf+yjl2rZJ5/us4M9Hv
QdMTiqFjtOdvSZUcoTtRMRZ/TQ4MYh57rDSNG6aazzKeuWA6eyvj9khbzSEe1LtTE1aMWL0HUcLz
uSC0NohNoe3vYxS95Zl5hi71ZU/6YLjlrk1jTKJy04nwR6vpgR9EhmMhjiOCSelHzCluqyqW60bM
LTfDxi0KSqlz+iPJhdFXJllVC/tdaQIUvtf5R2l5+c1eXi7HwDXn+u6DLJ96t3r15uMdvCPsdu/a
4a5d+CMusUCvfc7WB7SKvx7nImZS+o8E3YCYjGxzx88QYHYdTlBq3IuuHPeili/hhMBUkeFOgTNF
HKvORmi5W0+zmGjCEnzNuu8Z3WcRx6yAMZ210jQJGpC2cOm12jQJWWXNYdHMmGMFn7Iu6tIbJ5n0
ltkyvYEh/q01A0/E0Ltuu1TeRq/rDk3jfk5+PB3STn6V3ERx9g/7wTHyyzzk9W6Mq4r1ENoZ9jAi
pCxWOKV2t6lnjWR70Quzx4foxvroYiJnjYb4EmflL9l0xIphBfiNsHeBIyvKNShFQ/3ndFOeujD/
bogc9FvlyYOnx99T3V57Q00AA4m+ZAqWLlthn8YM+kD7ot6mQfuns2Btcerf1hbFBuDjknPmISyE
hM9XNcMw5y5qcD0v+TQAjR+DJu9vYU2TUDQyWSWLJ3W4YMrW17GhdzYG7T6JGLcJFiM8P22OCE4G
w6ySs0328Niqv/8ezdVA/hyM52fe5N7p35dAmuAd06TeSNcltx7ZRHjL4VmjCHem95H6E9+Nnp+C
6OCZiPp4/vdPaYIfzm76GBZCqR4WHpd1a6Z4PzI2rNwK/6TUwlIXz8abzMORhreBw5T3BqKA0VNw
TmNO3XFDW7xwwjn7aCnfpIct3/fezZ7LqxTA7Fuf7GBb559BEd4agwylk7W/KlrY6UkNUB1qWBYB
jgXhks2XfbFPMugBUUt5eNxKdxskTGa9zBIAio11juceDkJhOeieZHaw7y77CXufggO+ZRlBXMeF
xx5miAZx7b+gQngvicdhq0ckDTsWrygB6FFyfppXNTFItpZWgf+gubAbdYn9xcDFKMIbHU70bSbn
rUU8hWtBJtjXwlvdl+poprhthpAKG+JKKrxWKI4H4C08TQu2I5bR8hEv2IkZxgkVN8TKOL75vKE8
c0XApWhyqhuj4CKXLzQtkGjBlbvLgT8eU6v5pJSPjZaHhYGUcTakWF5nnjGh6393SGeuRMRPM7KD
Xrdj880CpXKyre4hk6rZ+3W8a2w+9zQqPFyTwkMgL4chhdhNCtTjkUL1VAccYoOQQ5crfOytiVd9
w55sn2OjPI6Ne6dfLj/S+g3XP42MXSq4NCEe3CC5jDGNO5zNl8p4b9WPKGHYpvVtHIxVF8+cuDld
AJXn0kOpF+bQP222QNHgPFM/r+5IM5gkpQDgoPyj1TpHt/F2pTFkt760u2dnYcVhgcyI7xn4aFW0
N34SiaqpBTfuXYm3jzGoR0TVxrtDdPDMz/4+ak4mNqWGle0FP7uSTlhC4xdfAf2G7/9I8CIG1IWC
6WM1Yvr8YEXvHUY1HNoY2G6cIF054R+8TOaum3B6ZpGO7sLEBx6ZeGHqX1ra3itzi/QtUbR2GipE
Qlh+mbHAOo0hZx8npHfAV/O1mmhGRhjP4BzgVtVmBf/B+t3m0AS9Wk44YtrFhZIsSXEadegfyUdg
05NpfI4VGNAJXw7YUaKHFXm1oiVDOHODhRH+PZwC/Heibw7WZL+UE2HtU/F4aNFtRU5SPC7/Vb7h
WTJVvomlgCAVpld3+G0PVnwCq+afCkywkqq/Q2w60ZmLfDomRF5r6r2AEi4maTxY4enfP6mqfJm+
7+3gctAo09r9LkppKhSBguliv0KfStMC4xZaOQJM3ohuV9UY4ERWbX0zyl5F2dO1yNqVCrGvwuzr
Rx9DhS7DPNvHifqdM/UfprqI8dQx7HNsm7KtH9Tvnbb+BFZbPasoD8+FW74noehZu5v/yYoG9ajK
smfm85yDhrnFzTiSq8F/xvbxAAHUviBquFUr9+yb/O2gPeA+aXMMw5iA9Zjy/s5UpvLGslMZWdbl
AY88CNrt5PknkjV0nQ+chtwWqMc84ZOLup6YVACqVMC8o4LBaV5Ss8LvFEHm9ldjU0oyVUbxNEgu
F2X8zcRyt2kLCuTJJLHndALCjnlxDmRVvJaDZ64mTmKDOJULw1Ikqn2RVjvPKUZf8pPROrDchXgP
tC90rM2ULGq/2JZLhr2xuqPXMGRwl48urcGoNXMCbF2zfVN0m+3cyYMOH4wZLi/iYJImg4tQ1mn0
mgvLRah9divIR1tHn7zVyXTjzWw2uMyC5m8TW+oMSII+yupPz7V0J+jdr6uGNGTsHxHc9bEfSrWR
M3RcOJRXx+oSbrOVcerb7tpypll53UT0zQ0LToFWwsLcoKRpyN4IdVMdVwBZ5SO8yqHS4FzXMUiB
jyAxs1dHbeWuaGmtDttzWJf6xFkk2xiK2Rh+/tsse/vg1BL+Nae6OEOpxvFU7J2aGHySpM592fZE
1KqWQQSkhbs9yc0ixG4V3lToRpeolZ9sS8yrDqm2qIIAD0/AtqvhyzBFlChgjpW93s126ZxbM3wD
pA283K+/68Y++MRZdq72640gGXxEFbQWK3jInpk0gcenTubJD1FBaoXV8141hTphfMYVL7pTXN5d
vJxilk8DziO2YgbqzvLfQpetLieuN6/EGOJr39t6fX2gVKI5jGGzr3wvvoWNTYk2Y+6EALwZuZuu
ndoft0JG8OU1+RIjTsyL0Z45FTzwjem3PoDYXkzcq03mlzS4OSUrScZ5CkKxfqzZANDGOW5LHkI3
UoH13pyrvylNN2sWhmrrca5qmu6HQbPUpZgh6ZVEiddoqdXaGoj6ZpHa0xNDECC2N1bSZacA0O9+
avv3cvHXlkHIKOaRgBrrAldBZE/kfSgWEAhVQbD0zsdXhKfx2LOUctQA6rms3+AEU38E1tZ13QiD
aojjeDBeUTC8cEElh8AtcRRY+GXHllFf2sW+4wx4N2tlHk0zdwjeVcE16eW5KzXPJZLt58b2rPVk
Y5AUVVtvihFuh25OFN2Se4Jn/E/fctle0J9o7UXcn1gwwgghxBlbAo9Wx4mxrGgITasda7IB0TmI
oHZGEiJtU54n2Hw5IeB959P1EmNdjgIOErZy5w9CPdUKtYICVx+OcmvqjI3Cbz8T5i0YeTB12m12
dVO8erOdD07Jj6wzwmBU3VMHaGO/k9R/8fRe+Z0wt3GvP5j6eop3mP98E86iAt8ruXyK0vnwsuDJ
M5zxEEDCI6XwbNUN3017CJ5B2+y9IMeAG2f/5QYw2dnHpE7uuU1MlN9puPpGBmbdEjdnaMTeTkzx
vhS+uxEQ3aj/I4T9cLtIrSO0ls0c+NPZCkb6vprgT+yxOh5KkxWVYdVr2eY/NTH3QyX8h2Iq3HAm
5+wwV+lpZuwK29I9N9bgArU/RRGEYfI2FGo1XKEWu8o14+qNlcXNA8qxjeDhX3AssbRtmmIjyLud
W2+pe5xlvE3mLKWiFiWVfoxnXU/EOfP8VaRDtC+nMrkaPDl3cyn/WHMRbmqPVXqhif/XtrzEHpn1
xUiZhtML+8iWF2Ud1hCcAGVwwVf+W1IM2WHsontuQ8geYzf9EWCQPhSGWawjiOPl0Bk7o1XznjXl
AznJO5ijhFCAr8mpqnMuah8dGJ94JXnEZDV0UZBUxyhKzW8ZfShEJn61UekdmCanLQhxzLiidC6L
7pPo4OgpyATa5zzj9i5+6VRPEFmB5SoHG0CMfZk664esC+OUMN5vB8cfydi62TMKqb+eqorwK3v9
3ONQ0oYIMjEuq0tbqPgy9jwSJ5/ZGFf/cegI0VAphnzjs89P5U8syyB/4af6ADUgJry3Ue9scCtv
ZuV5B+6BX9g6EAQDelqT7EnxRP0QBJzIhRv9OpYbh9LGS6zkfHEgXrZDfZ8zHd5FbL2wIuujS5FA
24UX4iiqth4JTtNHVDZv7cSuP3DHX2MJL6oJ7J9OmXfHFHw9ISU2cxSzt5s2AxPl0TTlOP1lbvZt
x5uhPGC+U+KjM1LD62ErRVa5ctf7/B9JZ7Ydp5IF0S9irWSG15rn0ixZLyzJvmJIZkgS+PreqB9a
bfe9LctVBeSJE7FjGjhpK3RW0RFU7YX21yLLmUlK46HuvPngygHQWFigfSZZu6l18tI67bPpON9B
mVOxoUigODMqjbLHbit88WYMwXDMM8vjNj0Xz2gNB4u/2dlK6IqL5N5RRvBH5kCNUu9fEknit1Qe
wOOaXsdu55FxCbnhPnIia9YZjuF1jeIFNMX8oTYs3DoaD4hsMKIHRfyXJDNpbGDr5ZhcXST68zTl
+d5rAUUVfiIvv1+05g1yUdNXfbvLMRw+BiaGOilccbHrkvRNIp5nrMpb5Ab/0i7YLsyi/gXO6mvt
TNHhdwFRtNy2aXPM+RZXUwTPoaqdB1lEZ9gI89Z2xLCxM42q0pVAGB1sAr1xwJcYgBZjqg/aDbBa
HxkmufvuzHkIPwmliwBxppZkLfWeBzwdM54OeRlzvAEMO/sktG8VRrF9YTcIjqwkz7hDuNUZjOCQ
AcwA1IdL8HcsqfxgpUmNTsOqvNEEkvF0FRq75dziImiTD6tgGdwOpAG6JD0xQYSHIIwwoSh0+d4m
KVo12WVs0PDaMm02Q0B1TIThCQzTsg2zKLTKkh5PJyVzxlKnzTfVHtRErFrvY4aUjKSGv9Jf2GkJ
dG4/+wjGTpwbzSeM2mBo7VI2uxJtbsFGKnZcd5E8FZQc4OXsnVXW9ZCDyuB1dsmOyVFiOitfML0+
13D1LEZVVl7eQ7vwp5uebYWPV9u0gLGLBitF7+MirLkXK4oPusp8TpLgvXCoc5tj+5XuQ86R5Mcy
nLE2R+EVwyDtxxfubdO/ehXiNiR/X65xNLtEMVTAkgDLZaqrXVJ7tMc6sKOtQZ57bBgrAttLVi3w
KRV1pq1hxhgGWvuRcxqhWiggMb2DyX9dif2JbLce03hnDAn6JE5mPnQjnO0iXg8dWy9up/9NzXhe
9pnMZc8VInhkBN8MxDsq11q02pTQfUNnsHpOYFxhhAY6lFKYB4N5Y4aIi3LEGSdj1F/BM310QnEp
QqjibVMgnBoVFsjBu81s/R6FcDAIqzLCl2rC4K2RBszQ3PTtWg0TmzrsyxtoWBuYJNV5VGZ091Jq
LwXyOMGV/EISaj35aIWN7733RnSa8cw+hmgVC3g82/mN2NCoeobZNqynuK5PtZJPlXZulJZTbd7T
ejLU8cvYxxBMCXO92C5dpAa0d5UrBjjmNTatFZaHxd4b9s5/UVS5j0Ys/AuhCnOd9/LGR2HGNVPh
zTKJwroJ3buNXYstQStcXFZWbqikaIlz4HdzhJnRUP49WU106bziGJb2fPEmQbcp5yM09i+qcRuC
kybAcw/e05AT1TUd6xqk9bI2SJP9TFVArJlPgGFaj1IRDZNcESSLYG7EKrrhaiZYNPI5YVj9l3EL
hlZt/bE4q5PIgYqQJjckR3mb+gDZIDSNXRHPeutKT5A0KZ5jzRDi4zB5sjvjRtHbVzaX5EahLKMc
e/uQS37rDw5mc1TnPbffd8vo/RuNHO2e3ClPnpyfMxiP9hBOhMW4KWiNb6Up6yNnnQCgWIlpj86/
Ayf+7GwL1a9Ldp3UCYq928ZUTVCnRXuu1Yl8r0PypUNAKVaVnQecPGkqsidmgVXTu9xYAyhjcVrC
a8NXAOtiXA8aoI2kTDQb0viaE4Jt8lNIRuTaODj3pXqsSiq5vKVHtW/LZ5GmzX5KEnFIKBdMa/HE
Tpg3RDslZkAgBhbtEcUE3sef63OjBJq5yz68ochipVjL13NTEgBaoXIypXDuoEMWD1jGo9jkadxs
bJ+GWZQTOr1pf2Uj24ePYWkikGc4iUEbEghEV19X3hTuM3JKjRbqYI/zF8gdYztYbMWTkj2w4BTK
VUjTXiFGGISARGJ/tBlnWOvImokBTS7kOB5H1qc/e+Yu9oV/deDJbdRCnrLKz2pwzaUaDFwXC1s5
Y64yhLyGrlilfue+lN6Hg23nHCcYsHCZWHfDk49tMJuvMX/JmKXuuZXLjQgM2zvPEPTR4iBC77tL
qUiLCvfqRCak/KT6DUj3d8U4gMPMiDaORfem7av5ye2evHLoaZh1bN54Mr8NvP5fu0ja8m5SkEMg
ohmXdTPlQm4LdchvqAg0fHvduzkPUfoi46b80w3E/YdWMcXOMC38GlIfuMMN1JxTn6gRnss3k8BP
b0viTxiJIFZQGK4H45BNf+c6HulgDLytHqsvY1CoUU3SkNOXMYYmmj9Li1N94Mfw7ZvZ32OBeu4V
WnUY5Q99WNFYPeDFxkVpsByZW7oGo+bWpIuREegfkakORZ8iStpmzmnMwkVYmC+SYlpZk4n7h5kM
7wtwBFHpXVnk3m7sjc/QBOLoD6x2eRQHK4+j9N509QOl0DltuRkdtZhwQwU0vQOGH+ks/GD1SqbR
vRk+GbEOeLoOcfBOwUUW0Fxa88uVo7qXxKSwwIWsWYY1PSjmQ+7NX0necHCSMMynLIE/4xOPCe40
xtL76VTGVjTFISI4sS+CPlsqyLrP8Qc+4E7bUtAYT8dGONnHKcUlYxbq1SZ6u0ZRWeJi0TX0WSAg
iQZns3ReAgPzjdKze7RYxpBDzQOOcexJqaPfFKXykX1Ab2Hz7zCCOSRmLbLfZFdxfDTPrMPph2kD
Xj8aeLze5pmhas7jLf44KDC+YP9FOuUBA8F8ntt1O9vVOVDyU7q6OoDVtW8dyUZiAK9GmrxHA4Cf
HBfheUS5R7ylXldj/FKjQ22hMbGGCqx0w0CGtksDAb3MpdjFFmXfWEa+wwR/cmZstT3HX2ny1eT2
h29a+mQO06Fk/QwS9Ecws11bpLiU5mE/pW4cidHaevQst1oTsQjhzmFfoPxQHyS+FExt+degxh+u
j/E4efqOY5IFvonPibASAMHOxR4Qq3PuWtdoKvOdnFpqGkhzPce9e5yWMtIpezHrHlzNFIAe89NN
n1F528HOoXyGDEoLwTBxcdsu8ejf0NI4OmTYO5xwboydH7mBe6q7FBRgebi3/WwfqyR9FZn7EnZl
fhZugESYt3hDERGxRQE0ig2s0eRYz0S06rXh1K9lweSt0sTbtU7iroZAx/chLZI7ICJvFcaUXmb0
YAMQME4KkPm1L4b3SPfTzhVqOol6Lg5uwd4jqivyrjDrxkk7a4xiLEjHtj6ZuahP9vIFrAZoBIM/
OAj/zYNNFW2dgcmC8FapaJ2QQhdEFx8dtv68ZHO36VP5TLsUNyjooHNlQwDLVf9oZdMBp0rHKzUQ
V8qpVvHkd8vJhpVOtwabLnY5Hn1vMofjr3TpLPplWBSbtG0onVOhc2LUK3eQND7dgjUD+aAK74qT
XlOV0J5nXpD961XQdtlVUQmxLEv44d2ufWwKORy81gX2pG5EXGuCIhipCouFF+M13DU7pqe6s5CZ
2UEOLeYC1+IIY9vdZ+649nZQZkLncZiiYcQvxVi915bO95OP8d/kwlx1C4dbJfb35PXZCnWv2JXO
11h3z0irGI0aukusvuMPxS3NU9ds8Xt+VSXycq5ATAoAnE9aDWqbEYru3LJcIQAN98A1nlPBDbgC
tLjR9P3QorxtFHfpBG7ZiYfhZzwQUtdXkUTF3Yzr9t5lcCosi8r0KnXvvWujsVfeKcHJxzhnfuNY
arHFqvgObYzgYZpda0nevDNJrUOILfYYXUPeKzmujVA/0++Ojrh8m9b/GUzO5nHjK4ZCzlddR49F
3TPpmAENDTmHE1nIBwo3OVYtiblY+caFlecbNabDBsb9fWjc9tRityAhSsUn9OSzh+a3DvGbQVog
i6fJANtt3B5ww0OIX0yRv7+aFI/CEpj+r2XMKJAQSm5WXC3evp8DmLDCkGjPki4QPBU8692A/Zr3
bQzRtAuaruasyyccZjiAYBYDYz61+yFhwz5N9QE33t7ubZrbOkApup4Usw7LKczxNnf9dZN5BBbb
chEryWKQ7YQr5tMAWQqsfrTpNaffL3WYmFvbn/9Wbv48cfC6GUA18QOhrSeZ/AePlqUSsHVbpiT9
ZjtmxpleYs/E4Ra0RxSJ+jiGWXlsA4Jp5XC23UIccg0XhY/kg7tQ0H+/iNaa6tXvLwHLIoJ2gg23
jD4gE2KLE9ZhbODuFeylVpo09ka2NYk4NxZ7q0B6gwAVkjUqko0Tx4+uPd0xjj7GcJH2JEHZDgnw
2XGAaWUR6rI5aOgixUjRdXxaprq8RqV4EC6fynIiTI/ZqMPyUvCiRXaC0ZT655nUowO8YjS99JnQ
QH0Iw/ab49hjGmT7IrQu00C/cisklXKJfvPgaAQzZVGhGyIxOdVmUOWXw0vHRwqHjE+LuxPfTKzf
m8DSK4CEam8ShVx5Wqpzi4/w7Cy/8tMSfmdhHPzFZfnrt2wDbttJQV5jcUHtvY5Nxdih9HamFWyy
TO9Nwim3OIz/CAWc2eVUQJvcP935D8t/Bh9XBJ2CrEYi5BeDk8PYPLTZROVhwzZrsJLLuLjbGAcS
UkLspGJeOjwAWmFL6+mKFKPYZ/XS5hT6Zzygf4dsMnZtzP0IIY2Dd2Xyz6ZHuzurwtHHxEUY7Id0
KeaiX3CeqV5LwfUsXyJUtT2JhTNRg5G1wBxsigSJFUGDg6cfr2caXY5TQGt0n+LYiP3EvHH8xcDf
wDSvNVKETOXrHHkEcTqTMCblfkd27gSNMnVhNQB8I4FpXmFfien5ggyZntgj6LXZYBkqcGF42YUY
zItlQ/2S1UQT0hRdQfV9DIQCjzMMwWZ+dyu97+mO2AF2Nldz0ZWXsgiX+8X0gpxZXEj69I+JySZ3
GKHnFAbGPHxE+MCyU+3xuEeG3br4BbEVwYvJOxxe6XDi0s2O2oYI0hQAjP0EWxyhcbbyy8VfMtA0
xdmLOfIhHB1TlvFoHUG3yQWUz6AH7CpzLiBZYkTAJNCWx6LlLI7f4k6wBsULERU9ilWdlbM7DvL3
MI8ZxmJxxb7wQg1ixpwLoEcZrfeiPc4aXUCxvEcEb+223l2Pipt7jeU46K/jfPWtPNzZDfNZ/hZl
vT45qcX2fUF+Rs63LXjsk+P56hGI1n7BXIBtF/7nZMp7Gsbnum9YWI+mfZA0WwFGgDuRDNGHmIIn
x8b/jHpMMDSbPi0QBlvlOQxDUQ0Ofco/em3BtnER/fFv0uGIr2MlQ5hVbgkWpincY2cl4xXsLJpr
igKWQENaw8Hi6sQfsZuojMiMdjokrqxOANdIsIuOpTNhwV1d/Sv4CDF94CxS8NI3VuSgQqPeiRq9
qFWszy10l20zIAn4A80ntR2cJkv/V1XMhpQQOzaITNwYVK+SG21NYhfp3FL6a7eSKquPkKjVzpqX
e1k43VhcDic6KDa8CeI0alhFeDIO0AkciMhxfewK5+QvvwvIHx0aZ7wFHo/q0fPK5ZB2BF5GSy+z
8apv8Bvi+9pNflrPq72vC5DANJUVy2XWhHO5bqgD3JY0K9wBlwEpsFvSTOy7eHTdRlNzT+BBP+9p
lrnPvsJY1jR44cnDHLuKT1jj13z3FsNRPh8js2KiM2CcB9bgr6w8u1kGhWOqxrLrmAP5+rC8eUBV
MFQzJAIgvdRDamxMuv8O1I68t1P5zDX1wfnBfOw4uKoyvtaJ+6+2OIYumCDPSLu7NoQ+hoN6gXdf
rfoJh7rZkOgRfn4QrDTyNAaqnNGS3jbttR+6N1bZ2DHI+rD5jEjTDxz0nE1X8yKNNufa2Pugb5fi
OcISnJ05fEzm82i0TMPIHI/4uqS3dSN21+Yo1DbKk3+qIJ02uDwvTf3iT4kkS2OrPQJODNY86B8x
CWwzsxloA6E8LkHe3s/G8Jx58SljUOAolrzEVsCDLWk+vASbpAVsI2OZUnUbYSUN64zC370nAyw8
Ea9GjUOb62+quDpzTkQ33f8p7IhwJWazdaFC2jBrl4ITmPS0amfMWNST9PAr92q0/hvGYthNix9b
EoHfJq6g8hDtYXAUXvSC27ufkaPqk52G7r/OK3500VafmU9JfGGQoGqESte8keZL0ANipbLgOKt6
eBYTuaIor7rVHCoQxBRCIO4DszxwQ54uc/zIXv0cK/tjprNuN+oighG27Rv6O5NlihtEfbMq00OI
Gew9Nvr/Cte8CnCy4D1sWsAC0zsDPkLd5HaI+5vHA+iCdtoMQ15dsx528uTakn353whx/Cb4gVxB
+qhybNBfMVZymbSvlhhInQ7FGxLy3IPFcgiU4rUiLBCUfgDD2TrEFZnJyA9DhsXgPKawWCeWARTS
Yhwra99Y5Uagt/ixY9JktLcJe3FvQY+1mLU2Qw++ci+DoT6Bg5dhvJ/YpWBs698EgRAQvnQIi5RT
WaT4bLb1e++IB/6SxhbjPDwo27hSZ/rlwd/bOVke0+AemVthgIDK3Fpv2qk5QFpsEDhUvp85omKh
comfxaeypwWbbkNYICbjMgUSH37HB5+9989cxG+WM3AkNppNwkf7orDt8Hect51O/jh1bQOErPZJ
P3zZBdkBI2WoLir1J5k7vY+V65y70tt1ffNkxNhwpi69xSP29tBHtRXOFwWVf8xO38K2OBJWtG5x
H/Ipj8iQDd1/c0bhg5PkIDq5abG1A30t0GaoV2jrNgVpoznGLVmxyC2uhbaTdVUDNYS4ssL4OHqa
RLfpfxgLsC/GKLEewpAUYgjmEoPUwU6TeYVR1zgZ4CC2rZ8BA0irS2rM+S4vkAVzINhGRdJfBQu6
Cy412EvvbmcyO/YusKzCxKFkuSaGroUuY4JJ3GvZvTSNJzayZ5GMaogNfAiahyqoP6SJ5yITIxYE
z8UchIsTRuznEIO2aWAm7IDNgYhcAMJpbpJM5Koqhr6Avtnnay8OuSEOXEeixNtqFEO+g0OICScq
jyDZuX1DL61auj2YAzYF0bN1DhKfhxNznDdI6mgLiLtdpq50FOBLpIwP1+cFew7doDyLSWVSXN3V
SAKqNlcOjzHqbWicWfQX7B5cOFKjwgp3j65OJEAMV6B69snHMLoQT0PUXYwYrNxbO9t3ZH9qo/zT
5MV87mSE5FLNoB6nbjtGnbusTqG6aqYnU+P0TOM7xzr/pXttCqh1IUUHUiv9EGPW5IAu1ApRBMSd
oGoyCxu2mhgPVeg/2gq4Se+CZGwiU+PaOGHV4EQt3S+Ip5eB4wbyVL8jqaLJxCU/QhQ/BNZG/Djz
U5V3DqQUC0w7PRdE7KW40XZ4MjZZgwleSusjioS1ru3xTSogLlNGHYQV/Cur7nMGDbhOHCJiTJJr
l6wF3ZkyADA7bvIWcqIRjZwyt0VJt3LMWEA1NFOOxzOx9lBtkKUWWJA3rnN3LHdQtw5IBMWOHCUf
946JKg6pDh2Gz2I0yD2wyN2kCmg5VRV9Lf8Emm8pw2tZOt8gku2HblTBuegYLBKfNl6PigLaVR5q
1b/G9JRi5Pix7Y8nOkGHQ+z5D8il8SJ4nhGnwDfDUpoKmn/6jMKffsSTRPJ88fos/J/8CJVkeuLd
fAuJ8RPbz7HMdKy3fGjz1vTAKCs3mEYMSpbfMEaZePU8vHa15hMxIsV4qbubs3cIy+iRzvQdZPSj
/X7BPlMw71Vns82yY+SNm2F5iqRZ+jM4gsV52lKMDZkCq+Gr4/KUjtLisQm1RHFjZklLzABNiCOw
GAaWUV1MBW8HOtZ31LhH+8UBOJBunlT2mThdvVdes66cjOJj/n6W2yYcZVTyTKVCiBa5qn7f07Tk
luqP0zowuoHlVyWPumFsGbEFa0zsNOyQcM2BE7etejEoeogTPua+kKQLIx4vZtY0uxg+43ogQ2eE
5Mlijua5ogityopvt6SNtSGp3AAhvEqeIbS/fg4Z3Re2wp/mlhFB1jDcsp4A9SmY0wBom862N7ZF
VxtbRq10W1fmIRXjck+EC5I2mPeJaE8zMCqktp1MU9axRsCzU/LjlOP0t+jJkDZOfsrtNlqZbYDp
Am4miuq0NWsW4HM4vrFMmTAh8foQF6m5ZxC9BCTrhVSBdvgyaFe34FDtgS4VwOGBBuuyNQ98UPSu
siNKO7zZIszUIEjwTy7Ay7+5OJ6mCXqL132XYU+JO2cObrAznjnYySwltpBmxArzybuOeXXxuREb
4FUBbhPfVeVWO0m2fF8HkN14hL9GmP7OQF+wF5s9Vy3WKLlJBv8VeX83lRwhPAFlCCYVIwYH3pwi
8QLcG8401ucGTib3E8gcF7/7ARDLegdkfIWzeTcFod9yNv5N3KvSECsPL7ZeWeFMxbNEt05ZQNNd
BqhLsPgWfCtBAqkgJV653d0LZuTlyPqZAkIIddIc7b5rwBMNxsoJ01vjYTgJ2eZMFYs6WeBBBZZa
rmpqmRHCav3VG4Sj/YQuZV3ZKRvP6GMeSTfXhvUy0A62Z7fge4XxBO8WO5P/mCMbr5E6EyyfxQXf
9r9A4UZj5fKYqM6lhTR1V6YiWcAEnsOXmsk0VH8JseUPeQQ0KrfNjZ7baq3T2KIn7VpmxqK6Jkje
PbXysWQzkDUZvX+SHRHqlD+Qg3ZNHjJd3kOB5LrlJ0xbFqS6QC0zq/LQd0xZLtfsajY48JI+GF0S
bCmlD7exdr6NKsl2RVRQsahTvDJGvSINgNsoxHBY40VCfDNeucJGDsvmxg9vAEnNK5UbKy+bzZv0
m3ORlLSNtXRO0Zh2DTGUbCNMxhDWuMEiUeL2R3MvRmrrS2fjafe7qcG/myaUH7MsLqab1Nd6COSm
sF+HlicOe2cQdHC0uItOa0uI9jDbEwn0cLp4upWHwaaxvM4bH0s7RCX+WziO2KEr7+Iq/GO18tRm
DJmqUsk2VJAaGl55bRiQEjrM+ppe4KfacPgDDM3CyxM7JNnilMI5ONc0U7RyzPaxyS3fiCjtblxT
bdMZt07SOnRGIIIVbcOxY/HCtFg9eFgTP/PwsdIP/2Ha7dGUmh3CPB8Chd/aZaSvJXdIP3beUsBn
VVpRDYB5ZE/HLA8Vkuc8VAO9EVVGtioOPxoSaynJasMqbYwCtDvWkCgOhodoF2C3OThELFnsuFRH
UlhvoxBQ6sO4WuVkaEvnwKMLbge4/on8DNP9tW9q/4pKX+/LkCtBGPWjJXjZLODLgFe8Gj5W+tmn
C3g8EO9sK6hmJGpHJ48V7NHgfZqbDLh+OgO4ac7PdL1tQ53OrxBxLj4X3J4jOqVMNS4IkD++OBt2
VZzKECo2iX+YCrncxVTIRFPPtpLWhzdXh5dE4/ciMOxnFMebg/eHTiprHWWCGIhacq0YDa0ov46p
G279xMIcOxx7v2GTRV9ZwM1iS+mLCk3WETq/ZGn6n+daRK68/NrSQ7ipSdqvhWUQz6wrwUM7uhBP
5BA10XlfJetAczCtYT8eteccenLzVQbrDa9vd6h9PybgED84UVISk4VXQlBqbeBXP6vc+Js1LEgo
VweVZGv2k6b7mBQtoJgU72bELB02l6myzXXQAKe3K25s2Vw3+7qdeHzb43D1TQcffBwdMgforMst
wMpg3iW9BlLHqqFwbPBm5Zw+Ks3a2aNplmwY0EJOMNQPDvWnXsxGIYFUqSIC6jS87pzZpWChPJhW
42/yxCDCqGHTwXL7bUjVfjgQqOfBbpgFCbI6KVbCDhqMlXFz9ypWAHZzsTImE21IMpClOpSj/7eW
AKYBga+Uw1kfZ9K8NxNAkCHUF05O5AAmEX2bEYFIGnUxU/djC00pOLHrfWXQzg8hyUe2lcg4LZqE
ajUOADcz33EOVjttGV9BW7sHfNBASummRFvWVKEgNGFEK/AjIj71tvqRdXK0RwZxH2gQR6I/eM7E
zcWosmplR+WILG8kMg5gYT0+IrbYs6omUhU3N7KjJ+qALmbhz49WX56mAHJm2rDa9NDH+fhOqLZe
fB1tXJEmfvdD7PeHYvK+CoefzxnHHZfGvaqZfeZs+sjGZq9wbdYFuYGkGGlrpYP+xAPjj5HNH3nM
0ctqmHHmgYCKm1gdMlGebjPoA6xeynXcIvLKIUEVozL9bCSKRlAGkErCDGqSUK5jxIhEOS/2/Def
Bb0aRBW0IPxTZ/SCYxDdWIMJc/mldSIFiIzWUQMJ5tT3+R6BhxquMecj17+kSxRQKucoTI2EK6oW
O+JnL2v2YlW7m3GTdMoKz7GBh8Ks5tOELQWh+zAXvd7SuAPCNOp3Q8T740xcdcJIafWyx2e7Ez/j
aOiXTJpPpsDNHPvmh6vsaB2DT9tMBDV5HPT2xp4Mh92QR9qJj0DZZO8WSlZoJxrj00adO85Eh8as
r6kTaHx4pQTV10J9yR5pQkwuXt2ro71YPVOcS3h3nRM8UWzfkfO38rNoS0QHyS/cF50J8GnCARaS
JUg3wxIenYFD3qDM2zhNVrzp8FgiZE0dGmwl8mVj4ZsHN3xLYTUdydIMO6wijHpIM9yc8/+ypl62
cqBHQJIjyJK0JDE8hIu7+dUw7We8WcSWRkXoGRtt6DXjRjQmx3DPcg+T7j58D80IrPWq7Ub5Qo6p
RkzVY6yPnptZ7I4huvVCGSymZ7bDWFcM6gHPTm++2BWoqipEiIqm9u7U3c4dg+LF6yPY5hajJ0dq
9vUABYcKm4U/B4jmRfMWU6m4iagMvGVjv9MQTI/xNFYrozKfetTxJ9BMbONzGA6AS/aFq9nClcRY
eTSGj1JQYBoQ7Zht1izzoJonn8XtODI/eh5Wi4J+sa0fV4+5JQDPMZMtfhQyHbjdMt39nTrYUhPW
2gPdiDxE8yC4WFVNI07yNvNIueOA+Rf7xA/K0Mqe9UjvoBfJoxzdhzhK5F5bDefoki3YYNfq4vAW
kYtpzw4pmUCpnUK2fs1tsR1ExYhbVg8SBvGZFYtCBXzReBOveRihG/RuwsbS2gXK8Q/NELBMT8Pd
1CQ/9B0J/M+GWquZSZ+T0Xs7gEhBe3uQmgNVoXiVGRDYTHD84990bz55w01lf0UgpHe273JRGFiG
0yyzn9m89ttZTtXRIOUIMSblsaHg4KfMdtILjI3tGtB3TLqLQkL76cACz5C48LzK3UaY0nZmRe0L
K5wfr2TjmSbOaZhZH4VODBBffiOh01zrhTcz55DCxvmKgOxtAk/jnv/b2VQVtqHcjZzGg3Dv4Pd+
TdgbHHOC/KvUfStk5zyFdG+susSKdmTZYFe4EHQ8x/nAjnpshSV2fkBZBAXDXEl0bnRO89BnWCos
uyNVaL4UeV4Raav5v0Js5k2qoDQVAH+pe+CgYkHwDsdhOxvF3ZY+ZIN5kX8nB4x35kBctZ7CRxVJ
CJUqfaMRFvZcwvjMKHiC65ZscVm1T2NavaFBvyejwg3U8jjVxYvwwmVIMVgDA4DggkapAVlAKQ/l
PzYFBtruniMvL3e+DW8W3zjb/QYmkOI2M+UpF49PvyGMqIBD4qxPnvKvxZgvbzJpmKCpcVAZhMt6
T13apk6wRYqj6kFTd8686uVbjxoPvrPbpbbsD4YRfbV2kK1BA2CcdEhp1bgXtoF+nyhmXCOqWtsk
QMeO6hehjeA9nxZqOEw27vesUWp8JpuJCpd2EGwhLHk2iGAjrRhXR03umV2jeZalcSzDkpbuEWtR
5Ds/NsG3W+eSQeQjJF/s3j3ZJI42SXotLcYi3cJtNRqaLDXzIxmrP1YRZ288CFSvj00eeh/AWEkJ
ugkbKec/LJjNIe7a6D60+btklg2xlfEOJuQRuL7OQKOxYFD5pmLngRo4NAB/1gfTUF9yhham3STn
iNL114IylKuiXGTN0E98Z0Zv70r3JajoRZgpP+vD5GGuFhaLAr8wdIyeBOBpSoLmVJVyb03RfZS5
8x76yUEvvTMhhTVTC0evZcHLb12U9MIpMTSA6B/sLtm5wz13YT6LkqAQlvfFq4v9NkhtGMZ7O7eh
QdW04lk+iKVaWRBeAvyYDV3UovBYezcEKLMce3PCgSyMMeXWeGs91gpmquuVMaPvzK00EFmHh7a0
TkVGxbCpwPpTRBbzL4NXzjVSK9gr0u6dIC1Jnd4We5S5D9v4W1Mp2rbojPjnjahVt7kKXx08/Wy/
8AX4zogElDHw2yVVnoLMsTNdNTdHPMu0sFH501Im06T9xhIErIKemw6Px8kL/VWq2mIzWW19xiRc
pMDnXas+AApO3zJggFlIUI9lk3FnyCF1Bsk8QO9iqRxecIIzADoVduu2RXbXxp+EqNyqRmHYBekL
DQV49Hr7FRIO2FZfQ6SwER9K98lecqH+gFpH2lsip4bNpqFWtva7+tTX6T6iuWgX+v4jfaL52mAr
tmZ1geRg8hwQIzZ8gzk8Trg40vTaJKZ/9ermQTQIMt7MuQzgPKXoWPvRIQHuUEh5xDTDO5jHyTaY
aFiuWFwD4RA5ohBJfI9M7wEzGy6U8cTun+oC6c4L+z7FrdYww2AcHgJB1ShMIl5SuZn2jIdQcJcv
PuWVzPbLL6fWLue1gXSfcZ4+RNVQnsZpgmyeyBfoPMUFZs8TpnMP88YvqwfYcJzL5pn5KjoVoYFJ
sv3jUwsEQd/rDtIiZgK+aA80Ru78efoZWf/ehN3oI4nX19THAlJ5JuYJdtWaiPaQ9kg9QJWRklyy
ZOSspnM28dDu4uE81Hj77OgvTF69lmWCPZNzyQFNBXAmtHOiBXvD6fW5wpbNfBEB1soxy2QJkB/k
p2QdRlaxETKvz844SLzrLKV5q6272+HUUHV/oqfT/v+X0jLtE9ZHlqO//+Pv75OKQsREQlhdFpaJ
12Xb0RXAbgsOmhM5mYNDehS3dnquhig9//7Kymi2s/rXbMzSMwdyGBxT1QMC1szaPMtWEVLbc4Gf
fq1gaJMhn9HUNXxtuwnYNeR7wYQkC/rIsS+By/Xcx8qlSQkCy6r0OIP9j7rz6I4bS9P0X8mj9SAb
uAAugD5dtQhv6WU3OJQowXuPXz8PmJoqMhjDmOxezSZEipQAXFzzmddQOaxhxrQpzkDBTaGlwY3M
7xW/TZcGJs6orctjh/bDpprUkhQrYpL09k6Ygn4G8zu1lXvHiMq70cBvcMxraj/CBJTbRhuRKRNq
P26uyiwBV9OjuoX1GdtMp+ElgHnwjC5KPNPyEf9AgfBFoYRUBjuJ8uMI5w4x83KZKkjnBMrRcScQ
CN2uahL/NIkpr6zw+yjtcqNObMh6sO6VghawTPyWFrYyQZz6GxvxTATFPYwyYuziB9aHNTrI5pRd
hlWP/Nglklzb1w9DbGYPiUMvrI7CR3qKJuTyXt6Q/8ubgSrRqlXVZT/4No3WBlfZSRPCUOhn5wgm
5eq1PiYguc2Q1FbLJ/7lOI9MKR5kKjDSMoH3K+xQV6XFtkFYgXCUAC9SXxd+bX626ICh1Bcu8hSN
eH45JpH2hm1RKU/69N2IEmZnVHvXmKp3Q/SkqkH96PrlYxpd2XlVrHus7laNMu16ptODILxDLTi5
mQ7rSo2+toqPocZVrDromjfDfZYbNczu4CsBOcRCRwEfX1K9rthsFBS4NjJiWwkDpLhyPT06Umyz
NK72KZhH4eFf7SCBRhEgw3QuNtEMRYmuqkJOV5xU+m6j1szNISFGqYNe0iXNHj2ztx7GCcI6qIO2
GivcWR2DCgKV0R+ILI0PkUCfRPP6j8BsgSEDfKZLVi8CRUdRLWnQLAqtL71WEb2E1hqPYxuZqU/U
abQFsrY5rQ1Qpzow1pmKDgc9IrFG9eWuGOD1FSLYEr/cOi0ctTDVn4DVQepumugWpocxAaxQq9DM
dUQWeFUYvFdAVTjkohA8uIm+df3ruB3Nq8SjWGdNflSZ5uM3E7GhBJljzGtgwT5q0J9htRxqzS7W
FHVnWdPXd62Z3KJtXq8rcv0dgO1wbRkKontkCpGAH1/3sN1RiEYxkiBPOAHnwpTpqt6wKQ2J1Iw5
4dh6GR/qCjWiwa027oB6RBG14N5F6h1k+hSQps71WiuWdHGmNoB2M6TWMOvBby4wYqPc6erNsvVD
FCoNIhNkZMBxQA+vh/EnUnNzK9LdpaAPHCqIPU75o2gPuXLjZrp3zQipGOfdCRA7C0ndYZl5N7Xb
ySul9ONFCAtt7qpJtaGosYbQLphX0DiADYbXzx/aUGFwXlLnj+EmADjLt659qzmgNOUYYEIBpIJV
jFZnCyoAvoS6s6t659S9fcwo2gKT2OfgkUd4XfsqrP29Z7scCkg4shd2i94EoNH0T00tygMGfmuK
ONu86tGuxYiFOiQiXHYIRb8N5VYj71tqDbSBElOXspc+Yjg2XBF0XzbmgM1SX1hfTddRboI83HBg
ibsxVfaIqnR3XSdGQjyjXOs4kS08HYUXEGPF2nWYDkgygFwAP0FLhEJYS+6bmNAraMMKMd4Z1QBd
zmVvKsUgv5XMQ6Otw4cuOWKXXu7QHpkpJVITKKikO7tGmSZRuntXDCNSlSI8IHm1yAjS6FUZ6Emg
TJUF4XDrGixZn1gwjvriE+AvhUPHbq/83DCvOSLQTpq+BbRFIScA8kUb7Gnw0YnS7cbcPX8l0rHf
VvYuF18sNvxjg3ShmQX6x86hBPPRVQS1NcMdrvV2KpqEj2pitGwGANw6x4Adg9oGOzNtkG1NVfum
ynJMPGrLxOWHNJuCjbfXHYzn+ta8K/so/dUAwQ8D3HrQbMK2Iem/FsWQXDsB8sI95Ku6h5aUAmmV
8gG73pkVd80SBzwbUXdEBQJOL2oZEIkzUkojD8Y9QSSMoAwKQGvFP+rc+YKhDdBCBXeeEjsJP5zR
R8zxW8zSH0WwErjE6MKGX4MG4aqzTDKyokvXJtAYdB0R11JjlHj63j12ulauQiOjeB+WITYrfKDY
MS+QgdNGY5/WHYREbKSAmPkfqxztEkdDvgac1a6t7G8iQ3mPwEOf6QO89Swp76NJnmXoG3VOUhTN
OWL2gzq6O38Sxwk9E5GLQdk0SM2TUDdbr/Ov8tqHv6CbxbEKIDd2eByRlyoAuBx1OISh79KRqG+G
OLMoZMLEVWgOHW3dPY4onmyt5lahsIHo3lVV8q61yKTT3taSBas5yKKM6dFkALbIht8iIiFhdVf9
DjmmT8JEkklFekaMCAdGeEOhRlldkybPK7MKHizRoBMoaP6lWJyHSozTLpYWShTfcCbHN+hWzNtU
rXYpxiem6tcoe9Mr8Dz4MkWCrFGpIk02muWPKizUlU9bFStipDpQ8jmYC4/UdY8OFoJYIKKXlRIy
ms0tvcthDzWsPiBIJYgisaZSEEI8xgrITM3okJCa/Nt19DkXZoGckRCdtSpVcB3gb9PjSH2G+ppL
cVt1bhqi7fWzwSNM/QKpzewudIJ0E1hNdJQ+Rud4aqzRbMj2rjNXpN5ssBhbme4PACzGDitg1OJH
Tqd9jTTiLqdOodWiO9STsTI47XQF3gALPaTE9+rzR2J966HRrazccffPH6PfKWwdoHQKDuhF8B04
h7fNquCL1rjhjan3TzYdUzCTkAuHfqqJe75Y9glSbGmbVEfFIsFDwHQdufpDqsLct8Aw9aRIaL6A
/4ONo+FOR280oRKuI2NtAjEvQ3ZfzBXi/fMHPLF4j2oILe/nL5//0vD6bwgLoUnwLKOEoNLegTi4
F2LrjxK7kukbd/rr51/w60VmZxb+YllgU0idhAvQcN0P9Mb2Qw0UJw/kQ1LH2f55SJ+/Iowke3n+
PnXLhHobAVIDaCQBpTFUbYqdSEWjNYBoNbdHY9NUqBh4SEQi+jph9eKq/Uph9Acq6Fit2PEvDcOF
DcI2m3LiJvlDCVLdsr+oruj2rB3C4nz6wfP3Vgm1qYgY/KTI+30ySVqVhThYUhk2NBIJjFoTI20n
2oQqMGxtSD4OkXPrTnY2A7519PmqY16WB4EO2NYtleoY0ZRZYpCWzinVFVcBngxmnifLTMtulRJU
DIWaAsWe0noUpACbPOoe7IIvHBAMGq3QI0+YgVeB0xFimPPsuvqX9WruotGB+vaKHYE4JbJ3LMN8
jx8RQhsGr2HMb/O6KjeoLAy9bDcm4mR9b2brrkTMfHpdzgYkVbiPp19//jdNj9bi/PlLPYr0HWU1
tMPScQcyF/UXrxUbCxheogfUKjgkySWahyAKEEzy923BQY2dq4IUCV8NE54fRgct6Qn4/fzhS/H7
K7WFntVaxVQZcXeC9h0i3HS1XUNntnKCg4jjB0lV3AURWhK4nWCXpOrDzqif1EmVKpYxADqq9zOs
8nYJYdvG7wnWEQzYYJIMD8VIG43uegkeAFgmNC3MfGZOUItl0KEdqFEUpONsUdPSZRZcjSkaFyFI
yBd/Z+vY6pC5Y5Oc0yYnt0O0hnadHwNEcJPUPv77wyoJWEbCl6WM40+y7ag1xc6xs1ogMdNXzx/D
9C1AvTLQ87/+Bnoz2CyofTMS9dsqk+uWOjt4x5XpdNnWKPRgxfhgzCODtZ6WSNpOVwK6NcK0sxhH
y64exklLKKHfjhgc6OXZ83XK1Ng1qhntWds4FAKzqRCwBq1dKcdYJk+53iLsP4H2CCK8SS0+3Xrt
r7KsPooC3ba+iL+rvbEdnAeQ3cq3UVIRwmjrXjoD2Wln/6gk+oF6HTSfI1mUoPoC+54KnFiosvmE
kka7jzsbvV5ZVLdpod0lCWamRlD5CM2Idtb6sFk7CY+xc8pihxnhuE3NttpbXQRZNY7huWZbfE/7
q0njdieVDrYTmaU+xCXmYr9aCtYbe2IKodMGDD/z1avOAR1XZ6lOIdLIVo6eopHILsgOWCfxZioT
BJZLeadeCew8UYmzFHr/KERpjP6VuFNKNIrdGM4Wag4Bo9cl8Z4ExFxjeE/Dyo29jeJUSJmU7lxJ
1a/pl6QLfyYprkKdjQZkQw1n1uSAdCHPovueD9na6P1bTdczpOtaDRwNOIuB6wZdZ6M5JoxZpuYO
Upsw/9UiAmFXIxyndi5cnBG5dBl3DxEuK/Aa7kUxdA9FpzxR17bZn/hROwEjXRrySxSttkUZDQ+q
PQYbOg/49Eq9fyBii/ByT354ZuiuiiJCnZDU5laqEwm9jNepinCKRyOSk5WPMsoC0O6hsgYNpt6m
00eDLtOsb9IYzIU/EC/RtlL18pfWaXJZaPj2jsFNXVnFzeDU+e3zBzLWwGDT4fr5uyj1mOyuekfo
C+sDEb11Jc0nL/Q7No8EMZ6kqybtowfTyKxj4QzW8fmr5w/iShjWmnXz779X2a97XOEP/kiKhxFk
Q/5RgPGx7KMI0m+YjUFumRZM0YiRXQU7Q5wT4ytBuXlLenSVxdAuhUvDrQjibi8KvjDyYvf8QVME
UnJThAjYlyM1yIlNoqkaQy+adZI+0V4cDtCJKMPYWuvuDGQl6WL5RzaacFkLAyYUaMdF3sCOC5Sf
YgjNK18HYgRhfSvIhg6qioJ0I2H6IaTuH7ORQpxmFECpcp+GsdGb82j6gd0vSWZubLsX1KiN+wGB
jbVUdwT06cL2sS5O9egeeTekpQSYG1E9OqylRd9gXanq9NmlVVQgx7oGEiGiV4ad7yw3+J47OE3h
B9Ttwe52+zZQn3orow4/DndRlYKVUdpOUginy5HXmLFIWZabSpX0oBvbgEOFscmQ+RmEhVHmBxP/
nYPhGwa1Og5Sh9pNZAiiU44iry4RdJnKhc8fvq3//ur525oSGoQEVZ+nCRLnxLFQzSwz2+TQkBeO
h1Aw2nkrV6pPtVMpW2o34QLXv9VgI3WAANGjIiFCu2ApktGYffjjP/75X//xo/9P72d2A0oAg8Xq
n//F9z8Ir1FU9euTb/+5/pldPeKR9fyv/vVbr//NP4/3q4d3f2GzvFue/sJ0G//6D7ns79taPNaP
r75ZpnVQD7fNz3K4+1k1cf18cR5g+s3/1x/+8fP5f3kY8p//+PADnbB6+t88ZNk//P7R9ukfHzRV
PI/QXwM0/f+/fzgNwT8+rB/Hxz/u6zLI3/yjn49V/Y8PuvGnCajBcGwDPIFtOsaHP7qfv38iNNuy
bY0em0UNUn74A9fY2ucfaX+aMPFN2zA0TQpNdT78gXXE7x8JzZEOeqeOBNRraB/+z8O/env/fpt/
pE1ykyFhVPE0Qv/wR/7XW56ejsui5OBo3AJ/WKC1uIn8x+MdUgrTr/+v2s/NTOBSNC8Mjy0xkdlC
Vi7ye60OBysEhNbkyFRqafjg04OZWegSICWDHsoglnh0wrfK8XdxHfvB4GQGwGx138c+6ld55Yzf
XPLJa0lWpHskn8S2S7XEvt71D0Rst675FYloymJj/BAn3lWeuJyfPtrvVW3KbRKjPm3fK6P6iabo
KivyG6S3j35hPmDzB9hRy3dG34QLjVY4iZl+ZTkxzifAEKjp9ZvB8NRd1GnfaOHR3fC2TYumMozj
mWcRusT1XHhODzY4lwtJRft69JDrDShgUibjv4BPvzBqSrWRyJ7oPa1a+v7S81aNm8yllj+6rbeC
cqRPRgjHqWMDwSJx9r2bb52KgEwXn8Gy0C4AFob0IDnzN0VBF4IIbDSPyEr7i6HSqJkBnnDsClGT
HtXX9eSXmuDk5ibDrsp6TIjgbaP42+YHMr0IcbywkNDXARXryhoU/aYR5r0WRz5QFqv5KLHH2XgA
6CJgm86wq13IJuxadgPLB9WZpSHgMRglFAuCJXeWI+82jNk1YRq2wuicKesgNNAsKsz+tu1byFNg
NvPV399Kzm0CL/eAf34mcs5/PgWP/z9sFdJ8b6s4PsZPQfuzerVRTP/kr43C0v+0pKoB59NNtDz5
+7+2CUv8KR1BC4zakLB0Q7f/tU1Yf2qqxOvOVi1LxyHT4ke/twlF/ZPVbKqOYwrTMDUp2cf+zkah
vt4nDK5vcHluRdhsV/Jkn6j8ER3dyWdbt3EcyW7TihAvu0cCbd66zVLFQRopCzNu/polf22nv3es
VzvU9B+/2KCeL4yZpmarPKW0tOnGXmxQacSOg4SIumhAH/TMcDU5mMgLAIWaqQGHHEYmOf2vGts0
AHMzheqjhoDT0FPWqvEhc3Yv3tq5Ozo3FLrKjilVkyGeRv3VHRGrjCWNoQVvZzYKZG0c6vy+Dt4I
r9BOWQgo2YQ/u+Tm/SuLs1c2BIeCJXXa/icvgeJ4lRsjYwHVCr/YXZNY6OQpSzFkj+QYFCl/IWZ6
1Dzj6FntMhXGTsp4Q59unwvvi0W7eAAnqOb0kRccCIv3749T6c2rMjhFdE4uqQPxeT0wig59E6F+
dWFb+QzsF+6gSSCOaGbhPZ4e6NEsR7i171/0eQKcThAwU4bkBAV5Yk539WKCYMbTWeMkjxfZ/bxM
6Lu07TIbbmLjSwZ6z3da9FHXjtvv/2cXliczUzrQB1DOURc5JjyjwG5IxvV1bH2RZkB/FZpI3l+p
hv3Q0wx6/9pvFsUETjRtjV4vm4IU1utnFmEWt/Q4xwVeuriBgljOwM+id1dlyup/dqmT2U4KJuwQ
r4NFWZuzzAuWAvobhZ0V5jcXXiV73Ov5w1OxZsD42TYEYOvkTba5ii1KQGsJYA+GiNGG5jZe3vHh
/SfStPevY5+8OLttdCdAamAxUtuhpjFHbGYTYLM04naHfDM2MZQQPBRnRnA+hnP//vXfLJPpMYVu
GIZlmiicnoyoaRh5b5UpywTVNyifkqJeNsD6gWSTFjD6uHqCE+b7V9WIW9+O7ovLnowubOzY0cKM
zWMXa/0M680Fci20e0vamLUKuxzIl4H4ex4Awri0WKaHerVKp4fWVV2T7A+6bp6MuaS82pnI0UHM
/OLBipBC39RDj2Eyoh2aQt9u5yrpo518C5E2rTcD4p62XkFBamH8xBtFa/a1d2krP/sqDMtwpIlk
EkAt7vrF3iGZjnlQMxOq6ntbArCM/aWlGLT9qwjjsh2iA5rqUu+B7jGO0cYxKCbphFVxts7M5Ka1
zSPi14G2h6Vw4X2dvTdOcJ0DXOrm6b7m+IPngf5VF9Ob0r8m2ee0SxZIRK1FA/8F0QMzX1Nnmis2
NH8U+EaEYoesmzkMWaDQCLIwLHwqQf2+f2fi3EwStuFwU7TUndMjuVHi3rJ1jqEBfSWKjUvVGtbt
+MnLsQmxm30mnIOp2w9M6rtsGI4ebnUI5QGLcEK58BIAryIFrml/FHvcYGAZxofk755FzDddFZqG
FIbJeX/yZikgj12KcSdudMrSqmrUg9tVDbSoRFFyGiUEgY+6cWlCkc29meYGwZhmqPZzAHYyoUwk
N4aAofFKZ1v1HAeJe5/Rt2uACeCEeRBOu/QqINJWtYXyftV23Ibjfgovze1z00daulBVUzqmMeWd
r6Z2Z7pm1rYjPIdy07fVOrC9O+nW+8DWfgTBI3B9heu+PzXeHsYMu3R0TiaDo8makueXV01UHeYW
lGZSMkBX2UzPXYxKO9SF6mvX63BL9fFtaFd+VV9fuPS5WYnMHUEAKE5Hs04euI1bRQs1Z1wYo/+l
bfp9NTyM4QQCY3exnG1LG1hWWxCHy+kOkFy9sC7O7rCWZuHAKnAOE6eBYYEWtGv5uGPaKONY9GKy
ZFgrIrjDqHLbkP7STIEVNF09ohSofLkwAucmnyXYzlTNIlDWTkYgDvw4T2yuPw7Jpt4On0QZb0Dw
warOlxYy3I7dX7spcIG0mWMXBrWajDUtL72JaW2d7vWW6ZB84GFDcePkPgwfRmSYgrwwXA+FZn9n
sqUi23ewNf8OYfpDFccHx08OfeldGoOTegabhqaz+WiseV3owjpZ97kFDoyKBbsm2S3tdFRX5rrR
LoTR7COMcR34PCbWTMJyl722FyA7w165MBPOrT0LPC8lGvY5/XQq2klONzfjRYSdv+wSqpiYFwde
vNDlsNa4ExsyFYzk99//FPSdDjupoFB1lrtmG+brtadSnoavQKRWgO+YYlKBqmRJtX/KRToluBAY
atP/9+Z6LHXSQsZcM6cj/8Xh6Yca9jGKThDqIbSMTh5GmmgcZSmenYr90PqriZiOYjBC83POtwPV
lgcFxXz9dynh/54knovobNO2kJKh2qafZqep7tPecrRx0RsURkAgBslNlYujXXl3SV5dq11/1UQP
UZMeBjfcvj/u2rk5ZzPhBQcOn+oUrb8YCC0elT7O5IjSvQ3TlQ6VNLZ0GcYMRrTof3hGBAkfqmIy
HlRbeRzC9rvSXHj757Zelr5Npq/bZEP2dJcv7iK0w6anlQ3FvViEEv9Wp1k5aDRFdQphL4amac7B
DNPjSGYXBmB6wJOZ8OrSJwu+pGFTDcAOF7XSLqeQNsS+3JcN3McbA/qnGM1dixBMgEhT2X+HqfNQ
OwNWIfqxDJ171JIvzc0zK5ChAABnsRGo7MevByOyAYapXfQ7QepDfISiTVkax5TX5Gr2fQXCUzre
DpuJeYuZ+4hzTGVgv4unrGs2KN7CK9K4t5bcvrsYjJ/ZIulpUkyx0DoRUp7cX6iELfb23F9VdBTu
TUD38YKJhD27/ws0nGzBQXYrt7l4SJy9ss0ldZ1yE2fl65HxBt3zEHBkspb+nUSQLqpdkAPVPhrk
znIqeFv1/FdfVj/enyTnokaDE4HXYliqaRonjyz8QAZGDNRCQWMY7N+89PGSRdeFZty8x/BbMcNb
k/PbpPdTeXLutdfVAPjbCCHTT0n8r7zorhRRfx9b5U5fj80wC0kL3r/Pc6e4SR2OxYzoh8NXrwcI
XUEy3sYdGKCZXpa0pAHLwNX6hlDJ1wimzay0uLg2PHQVdgNWMxf9pfl7ZvqaKoQjmw6BmI7S1/cw
VjkWkgZhVI1wPnjpDdbCty1C2i5WeDYKKK47WX4El8LX6R2cLGRzWjM8tmrQGzhZyFosZJJLgsYC
+KJAyVN9rDRjBy2eQhJAT31YTxA2mp7QZN05PgGXYoczeykltSl8RCyJo+XkyfUK6WQq1yzSEqMt
nDq7BMXvAshoF8OT2wsDYQg0m0qpb1LyjKEPULNpLmzpp22RKYwg9SJy1i3dondzsqWLDH8vWjAc
KAWqtXR8JW59oUaFv/XxfrTH4SPi47MWp+so9B4rHbkltP81DINtLfzWeN5aq2CHo2+f+zvAx09K
ikKHEChPDAOEqOJCyHHuNJ7KvRqlYoql4jT4MynOppGuMl107x4djkNlmktY8M0s7+STxGFCGT+G
9J5nvQ/ZX4vXPgItEbCXUEfWW84vLKMzZ4JJO0lnFCFbq+bJVArNKOggPZIJpEgP4MZly+Q6Rr0F
bCiukLVSPHpNg1KwfkycMZ5hr/vNHyC3xGSvsXGERUUdqPrvzHBmF804hohY6eTFdiGkS9PzCM2w
c5kJA+nlwIg2o405mELEgoo9HC7wgF5+myIdDkR74yFPc2F0zsROlBtM9mCHU8A8rQFFUPiGAjTY
wkdxudCTg63nN1bqPEi3XcX34YhCEFpjV62TP4aRfR9W48GJdJr13pfevLTnnSnOmILCPrkDnUXj
9DSKGyzcHCSyEC0ub2TYQt20n/waUp0HuY/tpsjUC8fBuUvSDyVdYbwJWk5Og7oC8RMJ1Es6g2K5
pYIq4LKoI4TaGgoxRDFx6dWfCRJN3ZCMuw2mlVXyelMtcyfXGw9HcQUVKlB9S603N17tr6ucPN0r
r91CufU0N5x1jH6Fo9OFlz5N+dPdVecMNE2kdhzaGa9voLBRV6cviUJpCm41irzPfdHOtSlbjhSs
1KKNIYPbzPBhWynUBBtU3+A1Se22//r+rZw7X2gL2epU4aKNcbI4oUQJNPSVYZHGqAE5iwKQEki7
29HGNmDTq/aCotLq/WueK7tCsJM0m0nMprf++vFFIAYltjhYA+IvZ6yutdrYKvN0phfWL9vEg4o4
CMXQWez26wvXPrcboTD5nI45eEWeXLtwABTIEXHYEEUR71dn2vdZ3e6rCephmRtfMTdgiDhRDCIx
6KV1cY3hAoosAHd0ew8R4MINnZuM0jQt06JcRI54cs55jixTiJeU0vEpU1v/bkQAwEAupI/LaxlW
1yk+IvmQbFMRbbRgvHr/+m8nAGkinaSpaSgtyz5ZfijKqn3uMR4ZaDmPeTDGO9Nz712U5B4nZjf6
du9f8UxcxSVtVbDvOrbz5oljiTnFEIoB0Fn1KOhjArfFHUPuy0EnUduZOGsKGy9tS99TFT4E4mLs
+za8ISNg9XFICiiIp/0zmxJQ48ZgJg1XR7UkwXzhc5fUi6lMhsE6FIkKa1JsXChQG+ansIsXFwbh
bXgz5SQoldi0UDmEThYenFNQiDl1CKpx6ynYtbp6+1ddN9pMGZqRJ5txl+ZPBebVCdZ9PiY079/E
2zqBUIlq4GDx4gn0Tt59qlrjqDoZykBJAjLWo6sT3QYOoIt8WFZsw+9f7u3SEypBIaccZXbC6Wkq
vshLGwAYUF1JDqfHtft4gRzWupjk8ClP/I8uZZwsKmj+nl9iN7YQ8AmMkcMkR0ItmKtmd2kzO/ci
4Whh+EKwRTpzcqlMN0BooNO+0MBiCbu8tQdr1ZboGKQFpwclEXWuVtCCPXqhIQibRWZ+C0sYQ577
7f2nPreWJ7SQQ/HDBMxzsrdRTUiIC0H+paglpk61LUf7wbfF0b/L228WhtJqdLHGd2YpETxBMCNE
J8U+3UCqrLL6Mc77RRWg8NcykXRvOakNFgYkksZd4UC9aZXPOdNXzdM5Mtwf33/s6bFen6ZsJTRH
JKE6++iEkXo5rzKydO0ZogOBpoeNR8zoR1868bnm+LIRwnj/cmeqPFyPoqZFgM3nhNx4eT2jKsog
LQJU33x8yi1/Z2XuPYJ1efsTJtFGMXRUeoFCgYQqpR3M9PROABt8/y7OvGvugnyEB6aVdtp6sapW
6l2G3JKF9IOqe3dx2+0xfllouT+rClRzYDbSWzu+f9kzWwYbpmZPnSiCp9N4IcWtoddD7L5MyiE6
fcIiN+cljDo0pbAg9f4bT0ldhDNiwroBlX491G3muEPl9N1isONFQMJp+f6ykeYigkKfJvuMnq1W
RJdOqLdnspgiYI1zWXcoJZ6s6RFJKRmESbdAkWfZ9A+yR4MrjNYEaynoUZSnPPUuDSjkw8B4f4DP
bJKCvFe1HcoOcEpPntixEqOuMqNbyIBoW0zWV/Wsafy5gcHc+5c6N4VMtuEJO0B+dtpXxOjGQUvR
ReY6xYtIjxcKKwdW7bYa+1WYuUu/w7DP7y9EHGfXj4myBPPI4SlPawulk4Za5ljIzeKyNalLVyhZ
FQjw+VhB0QzIrEfwuYvY8tZ+4tyjFPqRQt3D+w9/btMAMTHtWTQm3gQhY1EFnpGheeuhSIoMx6w1
9WNg1zOwz2gsKstaXiqqnB1vA0jDtGKnNft6MiPbVfRpwnN3hL4evdncxFikuQ1xbjMtmpM6onXN
hfl0JthGK4nqomHrts3UOplQKL7rHY14OGlOsrDh1aByDXNWNIsIMeqpNo95iuc5B+Df+H6Iavv3
B1oSYRLzMcXEhFp7uVs2rVXJCLLZYnDbjTpHQHwLfnuV1t4CucFOv7B2z21Q1BUdIiuwFW/2xRFf
t7q0oeBhIrosfMRFQ3G01I9+QlGGhsv7D3em1s7omoyt5Oij6T8t5xcxjTR9W21MleXaD2sb8YcC
q1P5SA23GXqMJghynNtOigsn/ZvZ60zrlQodWboqn6GALy+LgR1tqwzEUalpCL/LObw6csUaJ4EJ
AtQt6Xv93Sd9vqRt2IKxReDv5EnNDiNxvRigJmHxMxNJuVayfu9k8VVCjyG3JRYqE2esR1506C9B
ZbQ375XLsxuSt0+NPc6e1wOt4rDly47ygKIW806EX4srx4EAXHAYz3OZ/MKl57tj2zAC1lGifHbV
6MmABWDpsaBEae7xE/wMrWz2/rA8p2evgo/pvgg9HLCVIN5OyxcVZmkd+wgYHuE8+bFyrzQwbeoN
hC3orEppz3tRD2it5vBg0anQ0BUR4XUK0Xr22Y/XTvwpbuMDhORbqKs/cHFP5piNH0NL3yB4jbIs
Jx18L7QWI2Onh+Pad60dRo5LzstL/Ztzg+wghTo1j0jMnZMdCsaR0cUIHC4qyA3gnFFRHRcp0tO9
Gi/MvLu0N52/njVV36Zw6jQNqw1MM5DvRO0P1dui7FbB+Jj591O3fGqSplqFq2B/lQIKD9ALsZ1l
B3SgrBBy6r0HtMU+xVK7EOG8rZ/yRomdVaKbCagkpm38xZL2gqGyUCwARqg+FKjHOisRJgfufh9E
s1ggw+81KyND7MTVj0gS9EWzRGAxvVQ3fZNYTPeh08AnOQfSeLpxK6051DUylwusOA8aSnZ5lRxd
t/rOZrp0i2ExynbvmMHXqrE/thVIGwTKiuTC9i2maPZ0goNhUG3KBKA5Tte9Xjdtp5kTllOP93aG
lHcWHsxhlateOhOa97HpvLvAKXe1l6Nvrtyi4UBFudmijLpEaf1KIQFp8BWTlnPXkvX3qrzrvOGI
0aT7sTRpo7T2hchGTNnzyU1P2AfOWIbvLfrERK41VwLGjjrCHrUKZB8C86NvBJ/LqqLUGqGqaOk0
/GjSzuXEgwtRuzCNausT0yPviwKEjV1v8s3kh2XWfI+bPljEirUsR6gQbqzcOC2HJ1X19zeUt9UR
oAK2RmWCRQG087Qw4Ol5bhsxDUEDGZ+ksL9aGl6v+dGsIU/V0dcsFdsc7RZ4ffgJqJOk46e/fQuW
Cnx3gg5QniDBeL0ChiJyTCvDLizQlI94gm2HBDJqU26TrvteYT3aRIdOP/QpDu8IJKOueuEGpgu8
fn3EZZQJ2E41qtCnEaJshYJxAR3CYDDubdB2Y3rAsuMq6j7barysMmJVGBnYs79/4bfHKtdl8ROg
adNkPznjat+qDLXlwX1hHKuaTqSvHCL5HQl7EslkIlpemKlvAwgOjQmURQlWl29hKqi4Fm2K2j2e
1+JHLfoDQrC3hptCcMm+4rycjd11ZxqbQWr+359qXJvrMt3Y9M3TMxUHGncAGzguhOc+1Zxdhoow
X4GgayxBbQFcbhqxhQV8q3econX9RDL8+P6Qnx8AYlNWqsWrPp1sRRg1nZ04wyLvkYt0rWXhxoeh
du7Mo+ujwBLV2wwrseju/etOr/J0inHIAY7RLDBap12yQdEUE7WNYdGU7KK0FWuB+rj1CBRg9f6V
zj4hWBQAiOQ6XO8kAh56t4jVqY+MRFA0syrwH5aTf0+NawxgQZqiy6cs7Mz/mrbB1/ev/faAJSRx
iLwJ2phep5V2z8XrAp0b0g0zXgw6PfSasEL7hdcTebO8EHtPJ+ObMYXBxuahcXKeLlvFFI5iOGzx
BuimiY5QULJOqmbv9O5hauUR2h2bS+WYc4uW/YqaPlP4bSYH1axHeIRFG7ooWlnaj1QRj4i3ss9+
yl1tAacJkdEvfh9vZK8svN5d1h1wtL4lwLoVWnUNqQRaK6Tyvz/4Dtk1rSadDujzvHgRSERKlTZG
hN5GQoOh6+prJHM2cXFlEj83zaWy1LnBB1XBYScpHhAlv960/VYfgh47w4WVdZiOTGH6MXcRsHaU
DWClySkIKrRxKVoSb985TV0yAjFB2Cnpv75sz2xWVYUZJo1wNwb1Fs34RT/0IQqiE/nDxqjd3RgB
6mjFWNyodUQ9P7iwmM8tMRAshEsEKdNKO3n4hB5dgfEFLYX/zdl59caNNOH6FxFgDrcczowkK9py
0g2xu95lzpm//jytxcGnIXmGZ23YggFdNNnsrq6uekMdfjGy4G+UiJUpfMkmvMG1k5yHxyRGQwqB
l7+uf2RlY96pAiIFalHJB3EoJujDV55iCjUNXn2eHiX4gQQnbRzR/3flxsKmT7tJzfHPJPW/C6y7
n6VvRdX+PcqtZ7YO32i+D5sYRRvkCMdnQc/ZebpVJUuAACjuAF/AlJ3L4uXTFeCO5txhDQIAu6mx
Q+uTv3tOOIRY26fRwkA1klwV8Q8s1ibQLU60c2/ciECgNzTBagXwD8308gHkWm0mE3Ear8HaIbPs
X8iWT9J84pw9JrO0sxA2ojonN4UOYJ8yiPnFaqx6f8Qlim5WoJtfDaPF4njE2lJ5U2Nlr4y1tfJV
oB+yCK8wBxZjhQCch0ZhrFZ5LrUQ/7P5HKjRHdoJaDOCbsbsUEstbLG+Aru0k70saWvhwYfDT0qD
/Ad47HJm4zIqMsxUmNlKv0HN5Wms9fOcssomHE6b8bEtThp9husrauN7qoyIQj5/aHos3hr+PacU
+hFeRdHXn9HW7xB5j427sm+Fofjt9eE2XlIFQU+lkOIVeNbFxh5tOxKaZaM3Zs0Tij2D8UWTgpMT
DJ+wuffxLB1n5zdysndqHU0U/q7WrBQ0wBirTlihBg+d4t8HofQK6/+hRjJdwRzvs5kCrUQMxv2N
t4UtQKWb48KxF/dvMx/6vg7pJWk428zdj7G8m3PFGwMdTz2EzSBN/F4KSrUbNg48DtL9ZX7i652G
/QcLCeEQKcH8rwlfexwQFb2+TW5r/3s3S8hztzufduPcVqkjATJj/3BmLSLDoNStVuYFJwcOmqGm
4duKxcxsf1FmFNmTBLtCY2d+t84JVQdwYQsuDQUOcdn9EKwVM8uieuwnIYl558vBmfFeo1w7aEAP
6xbiXqyftOhXooUv1z/t5tt+GHnxtiMK5FJpEohjLqDx/N2mQ1dUhwZHvxFPLdxad4orWxuVe4xM
KiY6vMvwNMJs982BFrfRD1RRujujQNF6RrvN5GDSdtL4jcALAdEGRACoAsjkYp9GiElFsiUQLQgu
FyOIPTCdI6qJTXe+PpHvy3GRZVIGtGEG2ogmUFm+/IbRiBCkCpvIa+UIfVfs7eG6YUgXx+exjrBI
qSd8Z7HvMdLx3rDGgympd5VhwACt+xsFifURB02jRNY7mUpkBOf/3CQjBwYxCNqNMEmoXMTI3lAS
tOiZjFjV7si/z6DPzz7lErjBJ7iiv3FdVgWSiLYcKGJk5C9npI9RMUsFnCiIg1NkZPeznL/FQ/6m
1PejSWM2xIv82zxyh7v+LbYWNd1mzh5ubipA2cuBVTurLPzhyXAxMhdlaLxkMcIBzGBWxwg7nQae
1fUhtw4Eg/kFiqlTHnGW7zrb+uA7ME819MLUCUhMebZy+rDT2ziWFEzmmwyy5vVBt94THzuaKKgr
iBV++Z5BFVaTAWjF04RInp3eJHr5hJ+Ah1nkwe7GR4sPfH3IzVAlgEpUgUx9XcKqq7b2K4P9ixrv
YUTRwaLOInUUY8bvSoArNPbQvVWzkO2dobemGHAWuF/q7NyrFl91zjvUyrAZI0wlZ7MFp2qI9pju
hsja9/EPobbtGzsdja0AQg8FvhyyAhQbF1OMGwLW1RGD9mV0Jwq/ZFeImWneb7RYWT7cVKCevpMW
lynMOHdxlyKrj0w62GYQVTmSjgG1FrXxd6L+5lQyEAUGKJIgDi8XTloPQzxObBABFZDhjZbd8Enc
RLGYPDD5fL3gx6TtpcEbRURe8cO4ixgZlBlyzxKXEg3v6+KnhHvyJNtYZj9NWJ2oyNalKA9C982e
BP/w+tLd3C0a1XMZeNWafdbGmhzbMgXqqs/ukU48Nq1zn8TFfdh9VmcaC3Rar4+4vVkAfwim2QYs
ocdQfu47Ttd+gtVZ4g8mJQGaFPUTlvS3oaXdwtA/Nn7+ppW/lS5SvAYvIK4dRKXLj4yFuSpZfU3V
EOXxGvGo0DyXWB8lt5mdoq0+uPEDRNOdq92aRiGWMd0agMPwnFaFYk1K+y7MQZCVmuraPZffabbm
o6/lnlYhQiPRWe/UB9x+/jLoVgRhdzummSc6F1OXYwM++bg+pQ/DGHr2gLEtd6X6UFp642qKf9K7
PSbu1rqAl0RhlWUB52UxTyGitmoK8cizrPlcIhtvzJnXz4jw1vmzYeH5s0fE3ByRrqHAVVuiDX75
ZQLQ7I7TqTjsdMFJmf1jDpu+JRMw+jedwfNoj7awlXVRMUeXCa4Rp/Hi6G+0sfERtyd2wrzUawxL
G0xiJ+s1xPjb310Emy+IIIsM6gsU4bJHZOvaPAz6QC08Mu46fI+cOr/v0+oJCfU8OQZmtZPnbb4f
O4yxaI3B37mc0bqdHStKeb/aeaiRflWzDtVvZnJ+Suc9kORW9CShRN9EqN6sIPoUr2OoQCyYMIS/
qLS3NXEsNv9oGhUozpOMpbah7B28W4OKxSka3TSQlqcDpoa4C3c1X9CAlq4Gn8M6wvlARtJaPhZ4
QmS1+iJBQ7oewjaHpVrIV6TtQRC7nFic8aamCRk2m6Ijrr4vEpAXrEyxtDBu8iR9g1hiZv5OqN48
KICyEUrotdDkWxy7M8KkRqIwbNRhpNsc4+DPdP6iqDAGYalDXqTr0aeW65vocY2/kVY5JFS6Tq2G
+/3infMqT+Ic+x+v/GuYjdOgB4QChxo12MlkOOTjHit/a5IdQCG06mntrvrNZZbqaqtj/itAtzWO
pKiaU0t6qGTtLpO+jonlYoD5O+k5pSiZWxHrylxmj8A34EEHwDKVqb2NVSguoIyzAgookvGz3N3G
afqm2H9nc/rfe8hkyh+GFtv5w303yZpWmnpmeIYPlEx4weL9gsQukTa1Er62iZH3sSUP0oLbREJv
HOrd9YW9BiCJbJ1kHdQg7J+VYJRt9HjRhhqvL88Mo90ZfnbLddt6Q5/NHchs668Y1DxLu+zrzbSA
ArygHwmpqmVSOek1mpPQtLzCekyKDnWT8Vvdyd8rNGUBZCDBHR2cwukRYTW+77y2iPTLa6oDpp5u
oraFDCoVEoM5APox+ehQ5s+CXSRSv0D2vyrld/q5Txir+NgwYOPG9vw1RQ18hHpnDWwcEURqgb16
r6Ets5OpCY3ExzAaUwy6EA2NmSy/z/GTrBxcmOjRl8jIXX/3jVyeIUmJRG8N6qR4pA+rTnbUqgK7
QoJNvjEm/r3T5W77GOfNzkBbH5jiJxQS0XGSV0ILadA5Tob9rCdbUEX9lMv/7OoNfupIngRSeVbH
yjMRN0ix5r7+kmsYI3mXbIITEX0ninaLoz5ycG/US3x1Meg+VMJCwOBW1t4Npfz3ONqvzvSriILb
1A4/g5Z6afvy5Nt/Xn+IzZmmCCJQUULjZLG/EfxU0KtngTdK+ANBHSd9KPrkUZe0f64PtLmKRI8W
XQ2ds3FxTrSZrUijSQwrdKS2JQqyMq6urjIlXoNZq0kCjHA0AMLrwy4DtoBBiPSGnwJrvTwVU5w5
bH9Se+RC5LOobvh4Wc5pf9Rx4imV+IyyI52WvUx1dSz+O65FV95C1mklUpTJBlKusYxaRBsdA8GX
j8JDgGWwXgGEwp9nql6lc9OUlLwRwMaG+vp7vy+ej9FDPADCniwwoJscz4vFVcsDvMhe6z3cfNym
eCwChJqkCPMmxOziV/M2rzByrEBoJUR0JXHt9AXLZe/6Yyy/+vtT8ASgN1lgq1JbHeGKa0eIZlTm
cJRACaccEbXc3DbNcKtUxqmi8nJ9yNWWfh8TYgxC9CCv0US9DB6DFuMGWdu9FyfRncCsTsZBSYJP
9JEOqXxjx1/5Lq6l/NcE7N9xHcpYbCMZLsfluPNU06RUmXFseDxtDo9zy40Rny3L9x+FmJ+NCBV3
pfP1913u4PdhYV6xyE2KaO/txQ+xcvCrILdAbHpqbdwJOcMub57a5s+wU/faGuINlmuKQgTMTkZa
l1jUOCo0DBBQfcHLy1F8N+7KM7ILr4JyWqi/ikH+lKFOX+j1kzY06Ivu1m7F9WD9CBD/FdY2kWQx
yVKb1LU2Dfhm/cKxHK3y8rlWyboU+VXtvqiliVuQ/qCF365P8ipWi1nmTsaNTNheUw+//LgsUz3K
a1DBQRLgfJK5Q1rRqEvv5fbnHDtn2gUHGQFHg/65Wfe4n6kH7gc7u3ormn18ikW0xiYb3yEVlx5B
qn9nM1QzGs7Cvif2AiAZQrRPQOd23n5z1ilPkAqSa6+CdwLnu9RGPDRE9EwAogrdsBonwdRskbpO
PtHjckMcPzB52Vl0G6+s0SClskcXYl0bkUupGRID0KYhj27doowZHVw51/A0ezXi0CVx2akFiUlc
LDFGFDguIFyA2BbJx2w1CRlhOHi4Z3pgXx6GjjuVdJwt3MGjvXC1ORoKQ6bCkHSWFgu6I/nDK4yu
gxBFHAcEznQ0O/L7Sv5WOnvk1c3JBA2KnhmBEQLO5SruIoyjg4DQ2KndrbjCVG1wHC1MgBHNEB7j
il/9sNP/qsbI5iGdI3G3iY4yBafLYZXCpodXIZgsELqJYtw2hcKH63Z2x1bkB78hCs8CAvmufPsx
bYwlpbVm2ew9HYXld1oGCjqVFd3hP8nFBGSY0R5qSeKVpZ1TZ3NmkWnSwQxs8Iz8KZ6LMnH+Df5+
9yYEolJ8G+GsZbxsYsMjiPYENTdOVzoYnPIIe1C/W/ZdJQfbbsB/gydY7/CS71rcg8zuFl6TwM46
v5VVCEk07vmo9cFtWpSjM7JZ7HKTwWu1/mjgpijgYPhgPcfjfaufy1A5C1HPiJPeSjoSLEQoi5u8
snauxJtv/uE5FrtmtMMooRb4L2siz39o47dQCU5x+23MccnabftqWzHhva1gIPWwqgPGeU2ibrJL
jXj8JOqAPcABAeVOMLg3ngspRGw8O8c6uFJkqfw6/ZqY6t763jh/gXPTdxYyB2ugWl8OgQFXpPdw
ezhj7HH0bdw6c/OIUSS+4xj6xLg4k10jXFxBROp+I5vmAeAfAeyVba6DlxuZlBbeTE86Z8ESCSS8
JxQu381BVr5jogV2rndzey96bG0tAaUH/SMKasvogRWBXuVz13ua0h7EhTDkxmCfJ43RM8DDD8kw
7+RUqxaxiFgIZAPJQjnfIZO8fNFZrRo57jl1aE8+TwV3sfqmwoxPigbX71/H+gvl/EOKFl5q3aLC
58rmeEYT4hhathvUD3aNOUa+B9hZVULeHwuGKtk0qFvgapePZWcZMMzI6L28g1hg31bqUxdjUt67
ZQl1lRuN/CYYjUIT6XoKsLXhtP+NvORDy0WsYJhDciu6poLkXgV/43URqm8BBT6p3r2/bKQcfABa
35jN05VeLrUwV9BzH0buL5F+ow2fhO5YN3B9Go5OG372p+9ovWD+ukef3DqPqTXpQi7JFGyhyynW
0yAasJLqvbADwY2klgB5RKRUtd9+VhL/dH1eN4czdRSa2NHinnQ5nN/FozqMbU9B0ThoeMMXyK45
6ouRp27Z7dXDN0eD8msAJyWfXUKlk6DO1A4pTy+Lw7PUokdmqHfoTwEeJvlQnM/XX25r54q1CmRX
/Fh+Q2uqChxzWDR5T/cZ4q3oZUztTwgDeKBEh8BAXbDcq79v7hLA/yJMESSJG5dzGndNLRmDgou1
cQq0Vx/hk/CXExpcc6UjpxIKe2e8UcfG2YEWbCYgBv07yDbQqlf9hs53ahTo2J+DTN1d0W9iHz04
qg1z7N9rb2NT4wKhH3DH3llGG9uTtJx6GRhSRK/lBSyJ/EbX8gYlQGxM3cSQjhLCsI1cAXBQ3LbR
7wQD4PrH3VhLfFOK4FwJhMS2ODI/3Dvtqo1stYJmayjVoYM5pNbxMcRUQjI9X987+zaWEiBoTl7w
ZWBklwE5D/SxaXOj83KJJlwIDl2kF7F5EDpZ2plm2aFT0p1X3BwUXRuufeiqkKRfviJWhdmE2VHv
PVhWe1Rx05xRNgq4yte4CMVSdfp1fU63FhAtsfdeBg05KgmXI9ZWP49kNj2Yotve/FNAfkOOEi0s
EON6jeXXzhrOoL1+Z1iovbRR4Bmsgq0f6L02BuwYuScC0QUXoAZ/SO/H+LuUfqJZ5YrWo2X+59o+
Jxp6jzSQFBuu0Erf1IntVmptIpKCnZTQza59Tx36M+WD2ym+tzGjdX62fXVukz2ywVac4N4hZO85
5eVV7EU52p5zmc8rlGtEMtsnBteS746UHWHYw00buWm+xqAIUSfd2bFb24dCCuVQSwXstURqSq02
qvhOEorr5Khg28QJ+wkx5V4FIpPsifRsLiyqrza0CsGUXB5rdhI48RiW3E9gFJeB49kBiG0YUcr8
FCe/IHYo0XSeh11+s1ixi9u06Nhb4sQxBN/4ckUbUz8EcHxh4xfS0Qlw25iFk0Z0B7TBpWcv9LyF
EKAIUhYqbr+xssHggoMCfMX7L84CahZ4gte4kQENPogTLxpAfJHAG+F3MCZI7mGjGwdHyJI7ZYSt
kpH+cWgRsz8ESDU3mXAgqZ4QCg2xOXTsn0NXuEaDrHJb3Y3yrQnKzi5OHRmO1n3S4eztvL7IVlaz
jwYjZxJxBVra5TNMTldVup6xypCjMpEIKKT83EcnHRFtPYrA9XhhdicQJmZs3pmV/bUr/Fsbm6br
D7IVSYWQNqoflOKpVF4+hwL9qy/1ovPSuH8prP5kc28cMRN15oOQb44qTCekcu/1N5JIYPVUAqDX
U7VbXpBHTUvS3Gk7pADVO/kQyR2833+KJvd0B7MVtj32ubdzshfGRda2mHaWOsV/QwgXUPq4fF2g
TQk4ta7z4s64aTWIExBIK/NLEJg3UeS2rPk/MrM9jHh5Z/JeRXhrs18Mv1h5WlsoVWxiqzMlxp1c
Ao6GRuIAwZPrkzM8TR2HWNe4Fai16595q+vAyKKTJOrDmFBfvnhSOlY5NBTMIoAHZQ7Zk4MS+8y8
OgpRtAjXq0GSToDWjlH5OnzJpBcJ89frTyEW03L2Ra+HYjikFVb95UOkUR/Ndex33hj/Ydv/hKl5
yDIKErvRRczjaiBVSKRThaGJuJhnOxrkxJHGzpP4zEIc3vcjbLYCT8W7UWwqg212/d22GkuUQemn
gF1mNy1R2VJey2Qkce85ZXg0RsMV0jIwwG/6yX4dfowHC2vdXHeHOL4hf/uyM/zGjkJyReMezp3F
WRnz2AnavmnKRk6k4YjeezA5n4uigeFcIU6FPrRd8x9Jm/Ah3R18I4oAcCFbgODAtXx5n6gRVkuT
nsGrPvwRNv2pk+KfY5S/WJXzWaCH2yQ/9jNe41L+7DstBozOvVJbbjArlKsNPC3aT6Gj1wet+4xo
3164WZ/p1OAgmUBGEDe61XqoAn3oa7/xTD4DTo4WeqVJE559/BIwuHNn3fjSt/mb78OtMe0vWBnx
u7/KdH5sA+mbCL+0WHZ2w3qRkjYLsSVaRFAJl0eADNU7GzW18eriZ0cQGMLhhCJRkL2pFsapWbIX
AzYHBDsKTkUUJZcUiWFijTrK2Aj5g0j5aX3pG8MVyEYjf+nVg5CoI/nwMEGnmEIPGAUs0RDu3Ti6
6QKgFJyPO6tWX21UcXX43yMtjx/a2ZE/DI1XNjqkYNPV1Y67L/IDleHa+FvhjHzL1f9zgNGE+SMO
UQQB1ICp783Ok6z3D6BhUQznDKBltwIUJrNSmq1SI4ZhuDHy1U3Z4RHIUzRorkRI+hTlbeNHR4Lo
aWfsdSomxtbAuIrLDP8u42Kbz6bUtmrtpfmTIT93/T2KBIp9qiNs+SzE1cL7PPpbcvZo4uttiwI1
tRwST2jqqwJeAPpbT+e29hwndi3kSOuC6ljN+/dPlXAMCrjKDS87b7tehoxKu47jiLbDylsNDJip
NHpWe3b0r7dam4F0BRY+aKdEuzH82bUweher4P+SDgYEHTSnOdg94byCiBCER63dO542QjjlAcGa
B7gF6nIJgdRlCb6aH9SeRPJZZRSTw+HdNmnsgztx8TEJ62Jcq0hu3rs01s+dyVlvCC4woKnoaRKm
Vn35qZWMSY0cSL7AuqIWnsVdjExJ8SYeJUP2AlNlJGcM16eSL/IkAe2S8l2dNHGDvjxBDWCu2M8R
mEjOjUWi5CR1OzSVVnuxTFu1ea3TPxC8psFaua0QBQ/clpD1JU6OuvOT1XN9GtbxmtGJiEIqggCx
RDapcpf6ZWLXXmgCLKOwiZroWD9aWu5GQCWuD7aRGzEaMuAcYEC6gBtdbr9UToJyiqKGpV+/8zEK
nU4U6DU7mM4trlmOcic91NhrxjVq2umNYqX36KjvBcN1emRAThQgBYpy9DgXz2Ebk14UE/zDtzCZ
nyVovQUKDrUFsBnFTuE0JFAEDvwokcJYaDj3vnTsU5pZnffPzqSIXGyxAHgK6kcCsYrbzWIB2LmR
JX4SVJ5GRRsosts8KsBEs/SbHfxtYTtaVBVW83cZ/q0dIvqdq7rxrunHOl9nSj48hYglH65qQy9x
/k7cP5rufkoTELpv/fSZlfmlRlI3f6ltoJ6S4Ul67GV9s7MMN+KjoL4B4MBuBQEMsVk/jD7lvjL3
ilXC6K4PouSjhzhz0UbLIuOgoulMwnfy1a/Xp35zVJ0mHt6/9DmWJ1E2BXFetEbphdE5HVHa4eML
ETDh6FNDcJSQrK3NnW7+xqWYcguFLQYUfawlLMkuewl8ArHPtn5UN8GfUeJF4Z3TT25UlwiP/ZrK
m2T+nGA61inWzkRvbUHQYJQiOI8gPi+vJ5w/RiBpJaevDQKMe8mIMfqbOALEfXBq6N6V2JykbwON
+MlE7lUomXNpuz71m7PAWgf0RxRenwADoPFIi9P6HUgjmnhtf8g5heGdHIR6sACJiQNSNPLQkfdK
NDLjeq9Q/l5NXG4++DU0knROpJVAVOykuemMUe0Vio6F110JgAUgc/5cxk8WZH7Tv7GGv4pEcsFp
okb7LUkaXNUf2zdTOgya5VbRa5mOAF/2vtTG4U0qLfw9QP0SpBb3yFHPUsmGQu05NCaa+U09z7ZC
m/ONtLVGAW3ne2wcBCJBFIRA8hSOossdSAtdGkqlqLyhr54SZ6Y9IQMtTmvrT3XS/5pnAzPHf89o
kSNknESNmnPdGI9SYt1nxURS5VM1GZS9R9tIGN/JzcwhVwtuFZePltttKWejWnm1Np+HATdJ9qgo
fEsRBdMicPUWEk7vDuYel3ylYwYZSTRB0Q4DHitM6C6HVrrKmkd1rqjst+78GhcQ+EpOAqq0E3Ju
4uI56kJWLj44VDTEYo0b9PXC4DYvP+98oo15EGVakScAduD+e/kwozOBtKzM0puC8TikX2YcxFNF
vbP16bELqO2BPoqq/N7EGPz60CueFPMgOg7oMwuRhhXtqC4mLKFa4rNqpR58ZBQh71KckEIMMIAa
CNNUGWNaLEY8Ad6h0H2wCnA142fNTI4mSaaFVnX3pxSYXpb2n+pqcKke7QWVjXOdiCJ4UaSUQhf9
coZIbxsVolzpOZBd6HG5WjO4YQAiwH5uO+k46TjfSIUnR4+9Wd9OE4T5iEIoHqExHaNJ1/YqoBtZ
5sUTiSPow8FmRiO64JPNEQOj16H2g2WJnd7lzpvJ7UfQqETAE3PFtp7Mt4bkUyl+Zx1DAgIvCJ6L
a/dyHddynGl+xOne1j/m8kVqvaR/Exp4DZFk7NuDWMniqwkobiWlWOOQB4WUMZS9K9jWN6IqhaIK
6xio0mJLyfixJ7EcVl6rJ5y6zteapDdO88eie8KD5lYeo+/iSabeOHTRm8DR2H7+bmUgOJfBbn1c
bJvFEQBllrOYQEt2ujSSmIxoCOciYY8jENxGh8yGxZKqPn2QM8JwyH4jp2v+05tO5JY40+zc0jbi
PCVybmeEXq4hy2pWR/qtDCm7WigI97pOS9hwK6geSN0e9UTzwl2e1Nbhy8GCPB1lYR0CpLiTfFiV
jW6a0qxp5bvjsWP9YQXNQUB2B4yiyto82GWKxsL9EBYnW6lumc1DXe+QlTcAJnDQKQGAFMZ0fRVb
+2yu0SB1Cq+UIb3H57CLvcqdZkIp8LvGfK1h2NAUOCQmaZneHQWAWGg8+DGmk9GvMutuFb/dO202
diyPJRgnuJqstXYbepsQTwN2bN7ettZXqo13COzjc8Jp6FDdo0rRlpE3dl97XX2nPdHPcfeD7tZX
ErgbFqVAEKwY8zXCNKOU1KWHCepBa9uDZGXn5jzVyU2ht8ey+1wCtclx9UqwlIrote95kG/d03kE
2pMsFjzOtMVCUediJNlPS09Xe7fOsxuRqc2Y1I4VWlRwzMxI4l4qnaK6exR2yyVEhutnz0a8oMwJ
C5M8XfQTxO8/rFWnoNxZ5lHpyYVAonTvvvSj1BzUaQ/jtrEVL4ZaJBpa0Vu+lTKU032vg+BBAG6E
/LEzBMc8ICDO3//ru+HhQOeTbQCkkJrY5bslamdNUDcLT5TBBA1UVaQTKuKY6+3stvUsipFE/Ic6
LIA2lyNFvS5nvWUU7zYVgDNF/w+290GK9zbQ5kjvqutc5qCcLJeMVCZJ0XaFlxNEQlW9m2Zw/1Tn
9WGveLHR5eGtRAWJ/hYaXUuTzlQv9bTJp8Ib0NYkH2vG4Gwb6V0JHM3n0BANXXr5bmFJ7vUvtzv0
YlmaY4TkTDcUXtPU7wzeuaD4XoOPk/8wRt1ttNQtFOcQEDJ2hhbL8PLA4q1htAhfMty3jMUMV6UR
K31VFjiOV82pnShXWZWbjcCZP1mxc1Tsx6E9J3X/aGCGLnBNdpTdZBnVRpwkd46vjRBBP1PAtjnD
gKgvnRxkCXzTgEGrB1ijHdGVbrN7KTp3qJKLG6VeSl5qIKsi4FUVxtW77SBRrFlOB8VkgVSDTsB2
ulzaSZG2tt/5bKLxi0PxuprYsZwgcfKqRylQWJpD0BNLotXQ7am3bK12/K/EUSqW4RKUY4R6UWZo
Unt1wg7WSYm5p1JNdGU22M53F991+aKg1kmcBFiedv7iRZPQGVTQmOhZc11m1UvNneAzNRh/U5UR
iaSP4nOtEK3sg8KNaIx3wASr11U18IDcwwQDhuvpIoxMHAGQqoDiJH1wDJlkUTigha9wAbj+tuKr
XbysGAkBAOwxYMlryxKdmVpdocVm7jWGfMaa5FkP8PZR9yAKqxIQwwi1FFAhCjpDy3KIPNKsGzOG
GUd6lWF+G5n2IUW5qpedewGKqdAO0+I9zOP6YinGpQ6EqCiu4quzfWiCMqwaK/cySb8zj0XZ0CHu
DpEpHUNSb4myu4qjT5XGB2SY7oaw+0QGfwzVDifuvW756twTDwNrHvVP8Jfo81wuLCmERmZKUu7l
wbMDSywnWAc5KuJulr38f6RYW9/243iLY6/PuKgEjs/LN58R3HRttieICa/yp7Oc8NZsVatpXSc7
vt9rRWMsjI5OctSKnWW2TrJ4d8rfoCPgD7AKFmd+pRUF+q7EcSPWXWHGkueMrrXxizLNBf5l6Y01
pTdzCjWk7JXnqQ8/pTJ6+UW8p3W6tbkMYjqFWNY9K+PyM9RxnVOO4uSMubE2eXQUNrYhe70v9J3X
3hlqWfYH+zLpiPYWLG1cOpr40NGAErXueDcfULbHogWFQDGFlOUFp8oRd4qbuqB2gD5chhkMC6vN
8z/kCUEEPf8SJdVnAgtWttq31Grtg/8jmaYfGej+OZQOlhnu1P9XB6j45riyUikQ6CR7cWKEiu8Y
c86RJUvGQUCTui7+OXXWr7nAWh2Lp+uhbHuN0fUQlU6hM7IYrwubPO76mENCZZt30bFsEWTGoQ1N
g2PFwTEUVLlZe47zJe+CY2+iL7QHH10f1Lw1AlxUb0D6kW4ujo8IAo7pm6QNkvQmmFZ+fWrG2RVR
3EZoyERNyc9yNzDujRF5BeXLziysylfIuNF8hZqExPDaw7RJosLAprIAg9zdliiRjI3lu3MRA8Lz
H3X/qaMJVvuaF4Tzt+tjr8u84CqRsEGrisFph4o1+uESodJGkYrez7ym/gvXGEqXZPagJaZgOKlS
f4oFV0juTikkJcGQohgD9P4oqIx534EGoxvERqT6ddNXb1lgusXw9/VnXGMx358RzTvg02JhLnog
CQXqMccQwBMlTqEKKjswDcGTSA2VeEk/CDNXwdvVjQTLm72QsLU+LERmheU7KGr2x+UcpXNR2U3L
HI3RV6yhXFHkFNZv8dydEtgNKuJ7iJ2fAz88y/aLVGen6zMgtsHiyKcvgmwZYrcOQVC7fIA2TKak
NCweQKsO9CRfdKwTNeybrg+z+aIfx1lMtDpFgdyKcagxlPOAUhOkmoH2wuBTNEwOjYNHduQ6KUFe
lBuUvfN281OL0gctUBNf6iUJUQPxEIalTp+F9l51LNJjp51adP5am3SOYnKY/RrM2TWzPSfhjWBM
pwuKNAgqpnmJQqxaQ+8NPPW41yoneQhv0sTwWvKQvE52ap8bWQX9deSchYImXYXFnkPsejIJScT1
SH4SJfuAygk3NLY7xz3ljCjfGfH9sF6uIJtqkoC+oQGkLr7s7M+TFVZY6ahVcUDHmKprcrB6hGnQ
VoyBvqqUVkWfWVfwLA58CifRnYCUg3oWLf5IR9dc37mvbaSYzMP/HmoR/Wc9LLgAsdx8qkjN2B2a
6TVkS4/4wrzDTlHLd6qdQdf3U6LJx1EXs68lZWbMYioKOXcNG8AR1/H5u5L9SPzJhQPrxnPp2u2O
tPH2uGSSaPRQMVqhe5I8UbAFRnKgkt9yxbgxuYIKuoA+YApLY8LXv/V2COdlD1OyGePhuyC5SPEf
RMdins1a78xAYuSZHnrABOdYZOO/4JNLOwqsYoJ4O7QHa0KtR+YyUSuHNr41oVS9X5vgAfehfmMA
fWiiHgFWquI0Lq4Hn5UXui2+y4enXHwXVW/jRNckYXr4B129Qr5RR5UqAXpqETgImki+oXrtrToV
bpbI9Dy/HYIxRGbIP/qWJMCro/RPkX0Sa1bwlOd4JzvaSth4RB21CmrE9IjFxv5wWJYTtMfOiHKv
FDZuTOYMWtZO1AcTE1BxnY5AqnRp6gmgkPB6EQimaWRnaew8GkR5JO3cO/8f0yakLakx0C9eTFum
Zzjb2Unu2V8x2D7rJm0LoJcDGSVIKvGAYmvLWn/CzEv2Ky+F/zfLHNdmeKaw6AqOXlCZh9p4rIzk
Z2tTrBxk/6i2OztPPMllDLIwf2L1Y/gjygKLGCSXWmUlphaRatxTXvZ0vTjp2i/d2aPmrOMrAyFy
Dd1JEcLwi89USfk44gIbeVYqI8vbeTKOe2GMLmZN02A+DL61s3g3VoZQwqd9RKmFt1uSL43YtDs6
JZj4mNlDBGwvUk2vD6tzUE2R61v+t7jUH+2o+5LU+YtDOaTNhxu5Cg/S65Qr+P7s0fnWjyRKYKiu
CX0oJAqXur112MoVDgWJh5b8QY+nT7Ga3I2p9SPKlSfDyB5svfOscv4EhfUgmamnaMlDNfZPc1jd
hJYPyCLclehYrQHxUMQhekpcMID9Xe4gtc+CGvpZAtY/vYuaRxTiXLnnK3X2MfaNG3WGoe5X95Pu
uA4c4tShpzCNz6k842sylRgT7dHF1znH+zORV5Hf4Ri+rDVbTZaGXPJB78goAZj1vaSOZ1trX8PQ
fJ7D4WwJs7VWIeeZPxVTvweKXWV3wv/KUijTiQSPrs/lnOSlYgAoLWNU6A23mMuj5D8bg3y8Hl/X
M081hUsG6izw5Ii1l6OMk2OUKuBwTy6/deXn0pbcdn6gmHC6Ps76nIMeC0sNwRkq0KAYF7tPriXM
RAMpok0EYwtEZyZ9qwfftbnG1a7fHq3n1g93Rl1teTGokH1BHJOXXNbWC6WPjUK2Ivg0E42o5jgk
KUjv7GaKqk+Zbrmyv7PlV1dlMSKwGOGJAmJzeSmZci3CBzqKPauab8WNSVLLF9WfT5kZPWS7VoCb
0yoq+v/Gz9UltbGjpjBSP/ZqbEQtlVPaRFBnkJ+rwTpObKHWqY7A19FUUI1vO99U1J0uQjcvC5NB
JBBAPlZd8jnItS6pTXRkGp/CHO1XX36SkdYJKjxGbPVJNRti+fwpUhN3riAyqV2yI+uwyhbFM9AO
RTGKtbW6GshRnwe5zDOEU+XWc3I32d0XOzUfrcg+Uin5M3HGl6TeOV+3Rn2XkKQIBgxxiYRLa0C6
cm3FnklALyHFVKP6nUL6lza0vTKUn7Ns/tb7/1yf8M1RxW1XIF/XDc6iU7WQmBF7Tf6P4dfHKB+/
Ker4Emc2WInxM1CSx9DaiRBbe4jbNaEBYI+AFF1GiNDUKsP2meCutk9K6nhjP3+z/ZYPzofVu69W
/Of111zXfzigQBiCM2Pbiu7bYkgnCVOr0vCVVuW7pHMeUuq64twZ4UPcam3/OsnNeXBu2iD5p5ft
2VXC4SWvf+MMoAaCwj0wUzx714poVpmFbaxyBggZNnl8qWfzl1kkD5I2vIS9DAxEf2Sxfx2V+I/R
2StwbpxBjC/YxCBN6XguQWaq3VD4+D+cnddu3Ei7rq+IAHM4JTuplWVJtnRCjC2bOWde/XpK69/7
d7MbImZhMAMYM5hiF4tffeENgxJvZvxyDWOGcnrIfXvXu5Xv78uSaR1gYJPOKmXlSl52jnzkLSDG
zo0MGh5a4iIxw9Y9rhGUjDeJ1RyHZHwskxuHAVpkprdKoN0rkb3L1HDTdtaW7/JW9uGH1dZOCqO1
DFt0MhaBBj8FvjUoCCipLlsthmSUVlhM8WaSp4MTP+VleIBffqfm075GIi3pZE9872Fe3QSF8zrT
iS7ztS/hvGJiR1CUEqKPALLP1BebUM6KILRDBKTrrZZOD4wYNqWpbwXOIYmmQ5PN3xLffNOg67tN
X+1q87q0Pa0KkMCmRJF/4Zf5rqt55IaG5iX8L7p5XolNmvg8lrsF4g0Enkhzuf1OP5+pijKARH64
MSvnvoqMxygbHhrVvOuD8S5sVDcZcKpIw3Bj5IrMkNMAEmi1sVs49S+7kV29Lq5JHpmRlhiVSeXd
EJVPcZbf5k5DDzTYTiNv+95p/SdJKX7rnW+505RdKxAIPdvs3CzUn03u3K3UJXe5WsmuVVCKRM7a
OOJCcCIiMYxB3YRm+fKnKkNjwI2JSbBLMOkDNrZBtTXoB9b1zh+hTSprmIcLFzx4YBCF8LWEQvQi
HAaOJOe53USbrvg9FcmjSWSq6vgJ3YOHYbauVkLhxXcpJLBgYyH4tQyFqT4kCc1FipZAe+zT5h8L
Yd127g6F1sOM0R0v7vR9y3wloP1fTPnz2KqVG1VKit8bfU9OZk2d8fVjXbiIIBN+CtwyDzhj1UWF
X8S2RSmVKBLn5z3JyqOU1duu6jZFXyMyVO7qeP/1ohc/P/SToSMBAycUiHTkrzpblUIMR2gxYC4y
HKXS/yPZg6c32Y8+M2ve+vSOqZCrjuaxtrNd648ILJnbLMRqvO0O4m8tAXyaVqoJBVK/KUv6lwVd
wzVlL+1CYsSckgkhaFiKzmX7fMhbFHBNO8Ia4E62hgebZoQT+zU2WYp8raXvaWC8IIfR3LaVr7lj
7bxMlgZiyJDDLfKyoxtIvicn5cZynvGOCLdhJ/kbIIn8NzIt2MJKZjfShlbo6BxzG4EnHx3DxNey
ozPHseu084eVTbspVw9F9f3rN3Hpq4OI5sCAYYSPOtvpi6iipFZmXGw3SEs8hFwNGyOZv+tZ9pp0
xbU0NFyWg7n7etFLqS6azv9ddTF1BfpWaU0B/4yBEY3Jh1IujsKsGgeWQWg+MBWzypVYKu64ZSj9
e83FkYulOabBMkRcPOltlEiHOQpWEthLXzjxBD4TaSwZz+KaBfHZVHYgaHUQjgNVeS/aTCA4n/y2
XknlPqkxi58Dd4luH9/sBYXXvKm7RJqoKVEevZnC8XHypet6yJNNK6f2di7nBwRa7F1Vy//ogXOv
xV6iob+QJruuGA+OVj5poU3zm0pyW03WY2hVEebMTr+VC3VfN8VrfewHjxSVTpuGzPfXZ+D04GFu
gBSFMAIAeMAgAJ2n04NX5NM0VS1FZMRF8y2SvtFVcxUc10kdPDu2VvKOT2TQf/frfD0RB/+KOH3u
G+Vo+9FmyBoXy88XFVfuIShrd0RJSsXxclbna3mOEKTwAdbnRf9kltVW8embRnT6Ajl46uXwUaOS
h7q/j4OXAV/CMaRRaPu0FbJNB4LZROiowM+STrc1o9Gm9dd2aRwtxHWzWT0wEvkWjN8nq/6OQMRb
fNfiFN5JmFgE6dugt3cIAyiborHgX8j9c484NFAuar4mr//pIuPQgVGdMhPjxeq6b3javotXrgT9
7N0guEZWxJAGVA/XsTjnf+3V3DYBZAS8HJ3c2ZVVuLPQvmvpehaWl1v3bNR2nNFznOprNP9uQk2/
e247nFmG8n6QAWTlVvdiyBMohuxxhNTrU5xXMcVkqKGrYn4rg+k+ZtAa1a6+A+2Ceo9wDcm8afwz
cetn0nUo5bdhW18rfn6r0YCdJue6DeuNUmEvX1r7qrjqrWJnhvFhmJTdpB5GaOdfn9HT75kzI9Ax
dPyIVdQONB1O90EfY71zJM5MMOs0yjX0qh8z+cPuPr5eZ8Ex+N+FEIMRcufciRAETxfSbFT1UG3j
Y27CrX9EhNcLB9pheYNPevTkTDeTat8LjlZtO99MKXl3nF31Ptp3yGqmWeoNkXasfFtzC00uPHgo
eZA8fv2QiyLi/z0kyRJhErnSpRVnlbS6OY8J5XnZ7+S4/W7CkMtS2nZjO7m6P28KM3X17g53UJrS
eZ6AWS3vfKlaUUFYZA//eRIxywZ2JtSDFnG2LtSMIUcuimef1Gi4zfL62yzV36t4uB1wRgBcehwD
5yjZ5UM/VE+o09xrKk5U2rcQspk6qDvZz/HXKW9jXb1RMdhUlChbK7tOx/7/eU5BPgbjSqd22Xc0
DQzfEx1x3mS6jfSjYv+s62NlXXXG7w64AWl92D9//ZY+IX8ncY4z+0l4/s+ai4pBKwMkKcSack42
G5V3eWHsnV9pUexkqb91XFg0UL3y65SQHqWVMIe/C+enWbkdp2CvpiE+R8ouKYCeRbd4eBwa/Y+R
qNdzND6YzUoi+AncWzwu3TWSK4A/tAeWwD6tCSDdQzPeVNX4IOnVrlEOlIjfBr38jYz6denod3oe
XFmzQl2ifaIX4BXutcG+yjrttmvf0/m1GOrd1Fp32qR8n9Ajm1RPwbKw19sffqFek/tTRbTerHee
FSRMyd7lwnhDg/YBWq5nBpmnjY4ntIlg4x5UXE+BT7ozaTnMnsJ+qwcP7gyq4dLW6PRjmZRHY0o3
4s9hpm6V7FWykQgOIakN9Asx8a3LnciglaLFXynYa03yKNf1U9VVjz26xfNgvalz/xAM4Vswpd+K
OHM1bXh3+rWq47Te/jyDKGcy8gZnTEt+2fOx9cSvcdBlg4cZKNmNI3mC0DZ0W626idBlKOaHGMtZ
/1kurrokXwmhF+bSAp1MD4jwiRT+UulKzZtwDJOMss6CcTTJ26QM99NcvhLzHtNROphyckhDPCWI
rorqNkr9jx8G37iBfgWq60/giO01QNDpBYeJFCYunxLizOYhQy/pZBW+AMWgkQtqCuW7H7mdnHnK
+NRW7cbItrq0tuD5rIYVhRAH2QvNVe640wjf9dbYxT3VLRNQZAlnN7PlUICT4+1oxlCeYx8cZrjv
IWO3lkH7FQy3afQfyNyAzgy0nRLcWkO/BggxWPe/39//7gTKXCCDoCXhMSf+/V9XfQfeSVINKaTm
KI9yo3+PFflXX31vg3xbxO1zVFU7WiXHhlH2NPxGNOSNshmqY/8LP8OvY9elTWJEIkAh6PaL5zl9
GOjKDbZkYN7kmfFZWN9lUrNn6ta6mafPFH96aTO8TxLPVL6/VHFxNaux7DYxlAhy2T3otjX1igvT
V/TZRMeKdyemR4sCqYMGMmByiMdZ0V+lMkZ4wmKoUr/XCVVamwSMtrKa+r1V3XC60fv5h+5MIQD4
fCvF3dVQ+/eNftVo9qsJ5q+WUXyRNMB/SDQBzE5UJFlW7sdzehGacuDNOObUT1TXi33se3mU+4Dm
ll1qN50zAdyaXybFPw4qqjmR9ot8/6hk2h9HDx9pyB60R/zFrts6hzE4fbRNnXrFRAJS+8ZKwL+A
/hXPxhgHtUFqzs+7/a8DF3VtmyUoOG96X7kpIvX2qZLVuyQYX7g/v2sO+mxYVkROvVFH/Kjj6C3T
rwa5+o2/41pGI9KqxeGHCS4UGRA1ElPU0/OW4tUVSQ3eNnPqvERN+MRF8Wrowp/i3qq1GzlOcfrF
cUj2nwQffOW4i//92fKcK4j/6HCcoYRUI3XkvIyxa5azDc4J+DZAg1OxAofhlER/mDvto5DRvhLv
pioAnJXcMBv62RnhSuF6XpADxyatQxCRmwKU1KI4BgHOcKgN8NZD2hmzyZvebq8aM3yK5/xB1sEp
OuGdHQIPzidppdy4AEpjcQciixDiYKK4SFkC+N4yNAoshmiAWAPoSDrhjYqFddLtgIuEGJRP9XNk
7HNNW3kJF24C0dwRIwpxTy2PgFxFsSllFj0XHehZkN7MxeA6Oeby8SRGjJuGpHvlvV86drCYhZUD
kzZ9CXamIqbfgb3tZgTZKMTbE3rf0YiHRzC5lYPYprUTkEtO5SGTVn7wxd226CkLJI5lnbsA6Jkp
d4Y8ICGmcQP5VMB1ZPXUkTgOdmRPaWfiB4iBtiJX/8iZULTOISlOK5HgrPHIkWMuBNabQAC0YhFY
+yYeJSMzh43tFw/wcR+HsN2QlW8Duz6qQITRokCVyKhXbplFsfV55Ql2BZwHwcNlmHz61QMz1WqZ
fuMnG1uU7mpSbMvslpH2NsBHHNrtnyaMvqkd0BnTeWpnLNcMGCZh+zsvVU8KUi9v1IhPod9LRfxa
pf1PQxvvTJw/vj4ql06no9rkxQ6JwxmuS5GqbrYlZ9goNcAtosMQxcce1evU5JBGnhGvVXmipF3G
pL9XXOQpzCq1Gm4oXh86KiTAgztWDcxfDKc3AjP0r38fdydsUyoklFCXjQazNaUxynCDiguaC6p+
LHTnqc8AjHR7Gl83OrH46xUvHf9P+RvSYRBVZ+CFNs7mQWkxFwuanxqODX2icLVHaFD2x+xdCUi7
UvXeKovrXi+eIPf8+foBxAYuNpgCGv4apStW0LJ4AX/df7aE6KyaY/s1F9GRnPE6MGAYW+UhpZvx
9VIXTg8pP/RuZOkYdCwhE1mVN3M6YV9qFTT/IPkX3bTtaJEndfWAPXIdrUmbLCrzz29LiInA1EJY
RhDLT3+drI40k0d210FWLYW3YlVXeWLnXh9gPIV1rBIYh6L4GSRJS4ohvY74x3jYy7uccHcEkj6X
2IxHpgb+u3P9TDe2dRG0bmD//vebAzyJRETgvs9YSGE+dSVNsGFj4b/NQTkovXZbgY8MmuRoQQjI
HGUtmbzwcZFHIrxEtWupZyy2oHcySTKJPKU+78H13VQtxeSY0OxPd6G+Zld5KdcC84/mAYUXSy7l
b0O5HVs570kwtNc8tnY5oJJBbXdAPdj8/i66MoYXM/OKXPbSmd6aJLvAaQIXmdyVqHs+/2bQKtRf
mXILZ7IlWK0tbRlTznTEPzLGLLO4S7XXJkgfR/sK32xPrtRtpVt7R2p/Jgjiff2yL310dDIFAEwg
spcYj76vjaCwyDAKJT4K7fBZUm+7+kpv1tScPg23lt/3p2kmUBKyb2vRZy7HPioa4ZdoJfmDU43X
NUPl2q5fBCJTsvudytA7VqKDNoZXatHflm1wb3DD6smuSItnq/HvGjBVbfxRyukKFfrSAfzr4ezF
nYv+RJjn/oDf3xBtQ7vb+VGE9IeErA82w3m8klYaF2KdjUQ8Ww784Ex8siwKwLQVgviZFH+KWviW
7qGMuzLZufR2GSRADMXpjh6qiIN/hdS4TsuqGfE1Aho8WTqEkRZSFzxROGT//hz9vdLi5aIxHWZx
S7YoBC2FVJ1jdlvVwH/TWNm6S7H7r5WWLLUkoCYYSlbqC0RzsT0ZFJwDmSuaSGUI4eAJe7mvf9w5
VodPFGsZLmPKb3Bvi+CtZyX0qUTMH0k+Bcy4UGPPULpdrDr7CqEj+884fZpg5RNMX+5m0ABfP8PF
E0N/hPhIq4pnOX2VQ0TO5sR4RogIHKCbMyrdVoKp8PUyl74DGvv/f5nFiem6Im8zDScbAY7vwt9d
8gppG6D3LlplvFzIc4UAOvqXWKgB1lh8c3UWhH1rIeoviBhCMciC2ZJW0k7Sblsa58IGw/k/mLYJ
YAuXMGJ/DK7PYG1OhxDy2COtH2X9tW7CXRIqRFN3rUX5uxS1GyfIPanXj2pvP3+9u5d6fmAmiX80
dflrmQWg0+vXfmTyk2uUrxE8gkkldDj7tC7d7gUzh6e4/FMn6WPjDN8zS+/oVLtDNP6WpOmajtRr
qCc/QtVeqX0uvArSTLpLwI4gYy5pOZhxWlU+UnCnsIByZ3q0pZuUUW0VG8/J8N2Kfbep+n99pIXC
C0m8giY29fXiSCd+RxcmxilDdfqdbr2qxPop//fkJhgvYCmoC2l/I7Z++uEYsTz6kg7eu2meuuHJ
afFGkr8n+grN6PzDYRnkOjhPon5dYlgmSUOSRFW6DbRJt5Fqtyx+wRcrx9uqXPtJF5oSog1IzDFF
mXoGVyxspRzsucLKc4rv5JRJbdDdjI6P89JHZ9E4Kxy3jV5V2KVfH+DzC4WFQaaYQhUPvthiM3PN
qka/x7WgK30gJXDBZ8fV01262l68sJ9UAliZMWNEDmiJhuvlXA16FcX0QrmKRx/Vgh9N8Qh7p87W
plHnNwrDAHzb0DAQ3KSlYEhdgDY0ZocaO3GQJPvQsglOkOTa3SHKKleL1+TgLy1oUtMZ4PyE74TY
5b+uZRrsajMnLDgm73ZwP5pvQbhBTdFsoVq/fv3GLp0VUMMQM8AVCESX6Ln8tZjmzPqYZnaLkeKP
99p/dLqPrD0mya5KPCTa8+7t6wXPQ8nnDAHMNPx5ysjFEQmlFLsDGNsbvfqIxqcOPw0ZQ2P/4OeI
14Z/Gn8lyblwUoQakvgQgPhTmZz+wNjo2zQzA/wk4gb6IO6royBU+3ttvkIy8+tfdyEVQCCaPJku
LWk7zaLT1apJcsqyxp9EsSc3d5J9bkb4vdYHM6OoiwHk0XE3jO1s2NdZ1N2Nt73+8H95BuC6ZHVM
Bs9iTZvJdqYGaN2H0dPQ3vSjvw8zeW9F/t5QM3d2kp1cWjt5Sq5hHUSuusbivBAG0IWEzCS6VMgl
Lw6wLtGHrOO429R57lbpz7Z8DaunGeLV17/00qsVAynuCaojZmWnm53rtaZU/ow9Rm17QZNd1dqL
Yia7LC92RfPt68UuFCjoK/BSQd3QfzyjGfhjHo1GpiGjX1ueCvgmUB5HHzh282hWD9kMysF/K2ya
EsEb8qj5nG2HfNiq9i+VNzAcBudNV1dhwec9UZ6KqIuvgRDCXWZJyWDkXZL2uDYYH0oxPKENtcuC
Dzuxrn0wdGXXMIBGM9t+nejEfb0lFwLVydqL/R+CqSmViSCc5mIc2e6tvoFE96K05W5EjipI1yiq
l1fEGI32DCy2JdbVt+ay6nx4a8ZEfsS0iPrdjQrM7fobo+ndtpBXrrTLK4I7hcmCQccysdZq3e4d
1Cs3OnQnXvDcvYTTvO9hYGVof/vjSnvlQnxkT/+73iKATHFcN2aNB8qcEil6zTMdGR2BGbPIeFt8
hHT2x/yfr9/jpUuAdrKCBCaipaQoixjZkvTO6HUS7lXjkGs/s1K7kv3EM+pfkqbtBnNryDMMV/Ww
svCl06uJVJvxJUd4yYjSU/SJJKysNioppAzPeSxl9OH+pAPUwBI3jLRn4EuISq2NH651Ny69W+2z
nyiqpjNiu9qkTUybmNXL2DXT11x5CZ3vaG206V2srZ3dC10lbPVoKKJ8BYIXaNQiXNW9beVq3m36
8t5BsHyguG+U91DbpsVVNu79nB9rhp7a/6jp4u+15G7SrlZ2/NL54l1jfguEmARxcb6GRItl5Kfg
N44Ptap4EUDVOUSU7zVRfXBqOiy4J9PEkROUsC+LB0ImTMEbpXTNg93VEJtgGU8rx/7SlSEAXEJb
X0xeF3uTpsjg+iVpSKQ8i8oiiTtm1QqiGmu+qBcaarwGnbaKSMXJ/Bd1pRJKQd4zwtwMpOB/hJYQ
fqBxAlmBbjoDO5Anmfw0DivF3YUWr1gXrVCqZ1qnn/fLX5mWE6lNNAbcigAfu2JvzAQPZM4O6gBh
7di9db8MSPbFXpLfaTEW0Y48xXl2mODLx9DcrNV0n7Cz04Ybz0OeLpwELgC06ygxzFyPqHziY94r
rhI8oAPoStLz4L826s1kqm6qYdN+6NsXkD+BBDIHWNCtNe87+bHsHl/7InPHcWdme7lsXS2606fV
vuDFj5SGM3gTEGskVqdfjQS8UOqHoNuo2fUYbPDA7IrZK5XwJs3lQ2Q9qJApG+en6cy7HinW1L5u
8I/xBy/HOa3c2atoC7Hi2cbRo1TQ2aQiXtYeLfWVjgMC6Y2YLQ/ajTlWNyPhGqZQ4+ZxdiXLd4Hy
UoOTiY3MjaXsmALSNWdn5QK+mG5yhEXdii47Jo+nm9OEqplSsrA5AbZYQbORg4E53FMSZgBxGzfQ
540hJZ7NVdkptasdy2Dlyz1LwuhSYrrIXSxc+ag6Tx8hNHIGQ9nUbuAKgntg3ZyIoSeezIRgpYo+
/71iMRwn6EUQLLBkP11sCkDYVpiibPJwI9FEU747ze/KPzqTq6RbGCkN4M/BTXRGYfLKZn9e9Sfv
fbG4drq4Go1hgFM6v1Q5dtHjM1BjoUJbb4bw22zdzqFHy9ar2W1ph0xyJN8O9rZMXS19lG1vPkyQ
6OTurY0BhwcQVSmwfMz1Ci//qSahF9kxMozKAQWqnRo+lPN91T4nzmMnQ2MBgFdUqtsXz7KWudiJ
exk5QR6mnjaXHvBaJdsG1ja13/ROditSbQOjpkFzg2f2JrQr8NU7VGmD/iMCcGMkFvYUWAa4Xczs
8NBm9w3ooK/vmrOrhv0ixgpVXIM4s7xqsD7OpChvW3y3X4Rcm7AyzKcNWAJG5QhYE+cyc/v1mudj
SviZpBIM6smhkEVanJBUkro4hn6xER1KIUkknCFAaLglIhP0y4rkPYZZPwVvobFSeF34vcym+MXM
xjH6chZL51niTE5hfzo4KRrIc/NZd/5Imu5aHjOLLlmDK4mbanEgTxZcHEg5ryncI6fZFGQSETK3
Zmt4wlY758+BhO02n4WOAD9CbSvbfBYDxTZjZCb6PWQRS/qLkwY59yi/tTQi1wqus8KEhMCpQzVG
GODI6p+UzTeEeMKAVZBwxxiHbbWWz1zc87+eY1GC1PJYOoXGc/gz2iMdBkD40ZRDv51kHBCkEQTx
vClXQt4ndm258YBARAHicHkuY97UaHKVR2a76au3tvlWw8JNnv3Um/Rvkr23u9896SvVV9xGG2Pf
+K4PH2LcJdUeToRQsbPWmlTntzkvhKaKUA+hZ8RNuQhOTjk7SILTNBp3Sn2wrIMzXZs1Wtw/ygMU
oSZ2k8BFr5GOedZuNPuuljdF5NrfC+3G2FsDDhpe9WEMnuM/aenV1+flsww927H/Pt5nBfJX8lPU
GC33EW2fONxUM0SFXZK59UOcevV9PSEevhurbWzzXd5kNzIYmkbni72ei8OcX93k0LqgiPVQdLah
AgLAOwAAcIZHZY3f+gmrPXtQYhXkBWBViDye7mMWx6k/K+yjMulbm10LcbRA1ut1TrKPOEAY2B6z
KweO2mwpKA7U23FQr1IHLsYw1D/w5HHxYHc7/08dJ/u5/I75x7bqyfQN6T4x/xgyakrWIWWMat6W
UcUMfxPJ9sEeioORYp2LrQ+VAL7MqrPL/fwAgOjKMh7JAdBReG/7mVnIDwyfmvIlqfSHSJZ3wN2S
Gi5clx5aSfnHyWphwKvyiO0rKifVZF6H3UucP5vmVRySxhm3erbHYNZNpJsQzYIOcR5ffgjkP532
EHGQwXck5j9NKn5IdSwoTAprfgmLZJdq9ZWWAuTBHZIL6etjYl4KK8pnkgz0go7GIoQajh+MY6Fy
ZYin3DX/BNfVozHsSgwsuB2v4+4wg/VF7089KCawNiYz22H09AAdeg/ZqEo9Ko3ndA9XWLTLceKG
CiYc+QcHfGsYu4iku77i69Meldv2PQP8TmzaOlzPf8wb/0aS7hAai0ev1hFr39DsUY19GV+X7T2U
c+xb0iflrto5D2EJyrh7RVC3X+N4mmcZr/iUAXyT2Qp84/Jb0StpCLRKbzdTV2zzH13+YGPo9DO4
l94avpLOij3zH5/O0siheszsa6W+UvStnh4qsCDdndVeGeZrWPxI4bpELQJ8XtNs9LF0S4bX1V7K
t1OgenVOG6MFwnHlhKhUbItZ2ZDPzPoOWVfYRq+hsbMazcXVL/gGtsS4t+KPYbjOu7vA8bKXrHxT
ncFLlGpXBXeGb3hhQghkFARi5V7z9yPWRGoQbIruAwDjTRSsjRsubRToDICoQh7gjGI6yWrh2yoE
UOywNnTk+CSDrXBKdvPmHQzxyqV3aTla5OTazKMomhaVSJJpSixZOa3rcNxyuRedeRA+zIn1R4uZ
iyVr4Hfjwv0O2gntPcZfDCUX2b3TJ6E0yClMCOiuU/kuNOWFHd/XH93aKouIN2IyXjF5pAsSEn10
52Ye3yelXktWzip8TrUQCkGqFpzTWeMhQ+QhKFMBVexeSiSKHQTKZsLoSGtaScbrbH52gvteqORy
jSsTymrjcAfIY6vXFHLt2sT8UqZIP5cMESVupGOWtqMOOp6xkePwSRVOcBlU+yhh1ZbbP9P4R9ir
G4rKwFc2laN4fvv49aaft9wQqOaaYTBBAgVfbvFufZJmKHgaPYcBqjq5m0ApCvVg1f/jA5JIQ7xf
gBMU9bevV76QMdH/AUouI1987h3YDU7WxzGNWjsiDYawqSKCn2i5Z2qVV3w4G6Nbm+Re/LEMmfhy
eMs0GhdHLJm6jDwqbjZNbaFT8iKk64SpuchVhSGTaHfxCbh+364c7ktvmc4BTXsCKqJES2xGZBez
jI0xPzf5XhofqeROzYvYZyt+ltt7O0R6TgJD6USelKw1jy/Uxp8gXYAhKDPQcDtNJszJMEca9Dgl
Or6b9Pep6DJhY2T074ZVrf3UC+UAlGA6TI7JVJSb43S1EntKO4khAMRA7606O6jVzlBmL8nvhQpg
02D1ZMHJxSTu6yN16f3yUgFrAELHYsBYrJwmljN0jlVvsMPwzP5dWNdaAgMevhJMPuX8lXeh5r+y
rkgHFsnaybqLdKHQa7VD1pEKHD/cof5o9Rtl2DvGe4fmhT+3IP99N0IRA7HBAD/rr5e/EDiF/wbz
J+IZ8/ZFI7EdlHoo6Igygzav2kk/lMObENz4epUFfRRkkcapRUQBrRXBM1oSwfIkyokiLZFCf526
J4OOaEIFG8b5pte7nRPTgMPjUW3vhQFqHgS7drQhQT+tPId2ttkAMfiGgJxTddI5PT1eqQQxRZkw
HTJpK8R4COhYYBn194Js3W4eRdOtN9za0d3Rpg4zpM2wpsdzHrt4BKysBeeD870cxRt+UViprZcb
waTScHYSJIAqQ7ExIu9DmLsro+OcruiTnn/Fp6suxpmJqdRJJDzUhMAKLstoKmP+qh/AKd9UZb7S
RbjwMQkpWsAotMG5HD7713+VSoqdZFmYIEfpRyGKPpRJteL1SNY0qY3Zs1c3syuokCHp1b9/xUKg
Dsgz3BrGUIsi0ujGhmjFuHB2jibWHzHAK8SdOzW7yUssHcHpC1yZzhGMQWQKs1Nzzlbi2HmaRcr7
34dYflZJGZVhbMBYl+VgU0Hr62Hvy9B51BmO9wz+y1k72udfMhQW8AjcxCaNRUv8+7+2vOqrNteU
qdpUSrFNAkCDpryJtfbKqqStcOgokSIuJby4DR0ROWnTDfkDvP5DKENRXRNTvVDLC+YnVnScdDHm
XIQ18p4hqcOx2vRGyDyicFvECX+moHtzdBCDBpAh5XGADKXR70xL2op7VJgamla7rQwEE7L7AVhR
h7mhPSLwYmoALe+Lbri2Shck64Y+0ddH51xWAyqKgGejl4VWGP2+0y3MBtuelKnFom2Mt3D0kAFH
VZfGg3DJdWzImXrg1ujmq3a3DebOTeUHYWodXeXdP/p813Fl2O3z2Ote1R3jANkeqA2ie1OH4dFM
hm2gVleSXa+FVxG2Tu8QHpxhnEBLUEcs7+iqa2q1t7Byy5N3n2weVRx3wK0SHzmhrg1ze8ZebOC5
0m4tJz6/scH7g26j2qOZBt/gdNOw7O1MSas4d8QxkQQKjflkNryy3KsZ8tNasJ3zbmc2KyHtQiP9
dOXFEbP6uWOcW1ebaEJdAuFjodoutBrF6pZ+tDN+PVkof4oasNfoDFsfXx+Z80GcmJ4IwCzA/guW
Cp2p1VJb9+VGG6COiXIAkGfuDLuiSw4yzUSdXnqbTPsEiW3jeWX1871ndSGWSMYC1HpJ8uiTIi+s
WCWqS+aumQ/GgwRVXmThcXLb+QebPkyDYMPXy54Ht9NV9dM3njYQM81JKZkh8Ja72+Y3n4hiNFdp
kSAltAJbv5D9ni63CGzAgket1PiRsxoiaaa5U4iCe4SHgen1+AZyzoRJWZDwmv0XgVv6+udefsef
aQs8dhNk1OnvreJ8lvgE8KOjdm3iZzXYyUm2SVPbg88dGikcIgPjCP9Gpmu8srjYzNNPm1//1+KL
GquNphh24swBY9qigKZABDrTbh2f2XYm0SUhmovXjLnxMW30A5IER7tGgaNaC48XLnUeBTiYBUkU
ouayPWsFURL17SQ8PRMPdHg3vxRzj39Pfhiiwg2Q1M0aQuEaROq86gbOoQplUvwzALAsDoAIfJo+
Y1syB9W+nn/PIUIWgDLhCa20eC+cbEo7UU5jvCTy1dM3HVoFDm5xi2GJhVBIVHtThfZLx9Sr3NPY
PCbzz5XXex65uSDxQmAuTLKC1tjpimZpBRU+ygWkgnFnkIdA0NyP/d1o6Adzql1jpA/GID3cFb39
8vXiF36twNbScyIdFmLSp2tnta9kgBZy9MiCQ5l2t6HvYgMRIok0FNGfsf799XoXjjIjJV4k43qY
UMvZUqaraaBlyE7JZL/yhP9CUK9c4Z9vaPG5ABeE5oLaKOjB5bxu4EqI7RzTHUkfd5OGvHRs3Ia5
cQupbzel35FqP+A7Cr3VfhEOcmZmf4vGht5k8dPR+48qCWZGT6a+8RNzEzjWt96+C+zkLTEQIujm
3RQ6z/7Q/+xwr/eaKj4YRl+7Nr5RG3A4uyiWAtTB1cc+/PX17p0LJKDhyW/jWIoZCdjM09elZZqg
kOEjIwEqmtvsEPrBt7qKjubQX9fp/TT0rq1gbThmN4IBI4IiNJV9Y7bXJfWFpTYru32hrBNDSqBe
zGoUMXA4faQYw1CAeVjrTAHHldZ1OpJpT7mrDdzCWLhA+kLPgSlWnAPxL9yQblA2qftAXpPZvhSd
Tp5lkYf4eqiGCqwjNDzIc0cStiJ8a1A1MMP0xvTb64CoGPUo+gercJxLJ1swVviC+SfAvtN9IG1F
aiCNik2Lh8mUBTs9H3ZDj8aDdBAT40LHLfStCAyyXO0zROdjuZvlYO2FiE92efwZ6AGlVOg1mcYi
VBYjHN55mnKQUZAYjWtGnLTOE+w3jE+rl9Ls3dmU6Sfgc46Y4TgeVk7ppScglunoJgssxRI8HMyp
Mo8NKqGDfG9RyysYUwiH3wnDPOQ9PB8vaAPp0dRCb+hgYEr99QNcuCyILDD9BL0c5KR4VX+VQUqm
R4aWGHyNIcNjDU59ZxxiaoU2LleWunj8KTSxlhL2ZcS007VCKc47a8jyTRSaeI30W9VBjJLBGnk2
kwxR0TR667VyxCQsdUfjAeytO6j//NufTAsH+IqOHNYnzfL0MYZaKlusH/KNr8pXlh3uHRxjEVfi
Fls5X+e9C1z76JwIzQpopcse6FzKMfqy8Gd8XXbTyb6DUnbrWB+pf92gaSVr8cPQZ/8eMMOqXP8o
4TKnhsd5+vu4rhm3tQqGOvb/cPZly5Ei25a/cq3eOc08XLvnPEAEMSs0K1MvWCpTwh0c8Akc/Ot7
UX26b+Vgld39UpZZUopAOO57r70GaIvDeYcIgxOGSJ1zHDt6zHpZ9Nm0a/puW2l6CZzoQGFI9/e/
5F9sv1hNoOCvVjCQc/3YXw9tnfSThVTSmb3N2H9rVHRAO7QJMIzsI4lJIt725T712CGw7RaZFI7n
7kaYWqfM7gfavfzmA/1c/EO/jDdsNahb1eTr8f6Xld4jmNTpXbiHZGo8osjYwBMHmsTwT0RayRCr
vwcijRiTxd39/bV/fslwaYyQVi/xGCfRD3stXeSAaAkfNAksb+OhSsluE0Fgk0dv//5Kv1pxeLmg
74T7DkysfqhRFPyzuFjDlChRB/ghvPTJ8tFDVzKqCREHSUq3xg6/m+H+4jDBDf7lssH3v1tM6ghc
W7HQwYcRQCn4sfPbG5PKFvQDuZkyda7c+mTSEMttLv/+nn+W0GHjwjgFFejK0f+pnW8iv/EjiVAZ
rg9C80O3DG8g7pdO1X+Fhd0+wiJvLq1PPnsarkItPclBnm0Ml7Sc8ddx6O7//hP9XCniAyH6BKXH
GjeS/rDUGqakt1Ds5GSWR285ZSPsgRgi2wFNTy48uqvoN3vrL5/7X664fv0vi3uAIXQsOIg4vrhB
hN2jk7BnR341FSjWrLnUEpVP8v/1Rv33RX9E7cYFbK/B4jZVvKGQw9Nu2S0thr/wxnMSXkyUlroh
lzSrf3O7v37kWHE4MzEsxfH1/f1ObRsl1UTA/2HzLh4gu1D6LDqwTGiaO158bLu+ZL4sFB+uAiBq
kiybgD+Ds/FtYNMNupaHYIh+s/X+GRz2fT2xxjfiNcdwEVvwjy96Gs1t5VTQ2M2Rc67pRGCPXrAq
vq15xgveq35nKagiAyJ4Uf5RkR1EdZbQemV+vbGyfqF1PG7ialhTLYYnZce4aCJ2gNvXN9s4xeKr
KyREf79cf3Ew/5k6+aelJsZmP2LsqYDxotNjVp+BIj2nT3zMdbqrwbtNOgx3zBuf9U3iIVjq1NbL
rsGAlpHs7Tef4ufe7vtP8cO5RVo9QIqK/grKrS2eV/5J3VURuMotZFUIwEuo3TYhu3Hr5nc7yK82
6BWpgA4XEw2ETn6/nNpkTpkYkFcscjXIHWyqP0Z3wYCyHq71yA4myErjplu3VgAt5pfKzUoC80X1
5AWQsPW/2T9+uZ+uR2cMQXCMIIIftvHZ6xVI+ojbkwx0O1yMtaA5+x3ZiRq7V8YfmcxuzZgSDF3I
/6t6boXG4EIAK5TUw476w+61hDSLyYiSsHYRM5C6Th5ydbSRLrNW3QTpQH5TK/xqu4QXgQcYGQg4
0ITvf/u+a5JApgFmW3NwVYSXQzw+VFF0cdJl7yzLPfxLD3+/2NYO48cX9a+X/OFEBl8kSBag/LC3
xLvXkHKEoW6N6AQ4mZRwPfrNr/QXoNwKN0JPvc5oke7xQ+mLwffMVeYBha+jA9xac4uUQXfyTkj8
AHXFk5tWDTmCSD5khz8vcNcnxPyu3Q9/UQOtHm5Q0WKACbuTH25bB4vpfMSrbyIEc7Fg3CVOc5kG
kKhNTPcsQBM4dqjL2POo6b7h5PMSjC+AU6/JgukfcbyvwgVYTjEOq2QoNq1goL+n9jlhokwCneZ8
op+a6NPsg0nEx3JazKc+mKFH7lJwQcPlzBMQ0RJFHhlrArCUekx8ZnlumnDHOlMEnO0jHt0ienHO
//6h/+xmBQXOCvjjZMap8ZOJXJWFiTEzWxsQ8nqhNnlOm24Xqww5rW465kkFelu6fG4mffJqs29H
fzv59UERZsH7DlXR3HPdwQQGVVXliWLfmXrvzuY39eLPGzLoC+4qicGDwlP68XirqOW+0yIAZQmW
nXIVXKXae0uCK+sl5Meu+tS/OZ6AoWr7US/iLQ7qL0uA+Gn6uwTyn97N9ZPAGQHHAmpmFLHfv5uU
jTpMOT5JYrKNkONBB/4V4Y25O4pCIHdIVdVvTtGf3s31klB34lhHF/OTd7JfVWSaenipV9B+oB+o
Bll2ky7btNnH2e9+17+6QTBUVjEpbA1Btv/+Bhs/tT2dXPgOe68dBqCz0Jg6Pmf6On0x+jeQ3nqO
fLft4Nbg7oKDBpdauTHfX2xCnqagAtkygf8cwkGXjDp3BrX9+3X+8/GxXgYjDjh24a6QJ/T9ZVRk
vIhR3m4WRNi0WoPJCcoTdDoBm+57L9w3PiRJtr0oz3v489r/4+v8n/X7cPu/bkb967/w968DXySt
if7hr//avQ83X7p39V/rv/o/3/X9v/nX5aF8/Ntv2G/vtz9+w3c/EJf998fafNFfvvvLttdUL3fj
u1zu39XI9J8Xxw2s3/l/+8X/eP/zpzwu/P2ff3wdxl6vP62mQ//Hv790+PbPP9DW/eXprD//319c
fwX//OPmnX9hP33/+xel//lHmv4DCh7owmA9stqmrlJI8/7nV9x/YCwN5TG2q1VZ/sd/9IPU5J9/
BO4/VhkbXsUYjG84BqDQV8O4fsmP/7HiDMCKYYwOIimsff73XX/32P77Mf5HP3a3A+QYCj8YENQP
ixWGqKuxLPYhmE4D5f/hzVChqLBpU7mXAQJHMFTa9Xa1ZbFo3VPEfRmqz+v8jDfetK/j7jpU3n0k
wXuOrHlrPaXz3nR6NbUvlaf9HbJKSS4QFZf38Xium3idS9Brn05RiTDYjxBj+KMbHJgMq3Kmz5Wv
wToJpjNzw6GwDTIi6VQJZAiRKQ9s+nUkYJx4qBs34ULTHXfSPQYEhRTTJ6tEiJzW5KtcfLhvxN51
rKXKOzeEeYqRwdbT7pOOGppjxn6GRPOetGDVGDpem4a8k9l76UIZbXqjL0F0CLxvtm/1DvK5SwIT
Oih1g5NPML6lRg3ALkudXWEagag9DFRDv4F3i3BAUpb96zQtZzrKwjfZ8uwNfDso9mloxIvnzB/V
0nZbToLbwEl2nGDH84FPXEIn+kZ8mPnWNNtkzgKABF/LZ7IyAwjrdp3lHPI9dxdKd0EFU32uxLJf
+XiFYmEN0Y1GX5bVd42XIY+JDIVLxiDXYy9O2qNvOJuvvaXtxh2WqkjD6hIGiyzqcbx1BuOVoT4i
SmE6UUPSrR351V34pV264UTapHtUMZDbGawRuSweRvdIXtBKPWfgKdRQ6IPG6A6YatebGK49LukE
+PAgKnQIjcyHbr3sGN8rG8/HeMR5OmfttEdKA4NQ0h4Q731jvAu3qi6GiX1qaFVMMwjRrY6QIhXd
0zjmu9COAMcDWsJwWF7wo8YSEWl1qXwf5qiJLWoX8QedZY/ICoTFeehuPW/6jNjAiwL3MW9gQbHU
ypbakwAgebjtklki2kyqIrXOa5Qi+2JBoRNx2p+Zok9h3QmMuODO5yE6FblrzjERV2tqcVSG3bAm
gQm8nO4Q2lXYNZplngN41EqxZWqUVzHOd8nC3IOz0GEb2ybIeYgKvm+TT5MXDHmg6S0m11fmNvI0
BsGZNkAlweHL8l6iInQShEQgXUNUkGmG9QdAMnnkDHpp3JBbVmgTM/DVCVRJRcZ9Wyz66lDzTtJZ
HUcnO6dy2NY8lI+JBC/Tz+azGJon08PSf4aXI4Lv+aZFvNuEruSYWnXOvKbG3JJcJVrEbTfObm4y
3WOJAaPz+k81oV99WukbzPx3iJbodxVJb+NxgU9rNL/ROKt3nfG9PIi/9N0I85sJihRMLR1QuDBx
miVUM/h453QypeyTW6fhrOQT+RCNc/Qq2CJZ4kJt1OoqD2PalGEtGkQvQR/vNP6JdOQ6JGLZJAGH
bmEy0N8InZU+UCCTtt459YadDqu5zBxr9hrTH5GA+TATT+2TtHRgZFzEtIKqT4eIdDLQTKaGz7my
iS2hbhSbBbzVkLrm5PudX6R18BRCVbmR5tZJE37gCKEs+jl5hw+uAtqBvJMJzJ3ZgRpzkQQkPbX4
ZcfUQUu83Bz4ABAZeuXoTrYMxuUIT4OMCskpeRK/NT0SFyZnSnNl+LOj9/OIlzaCLXVhRx8dmVSX
cfHdd68hCLDRnzwszkOjD7QWIq+qLjoIT5l8wvvR4Bm2fRNtZo3WCjbaudv6XYkMNNweRAMZ8chl
ceIEYHtVmqH7FKMsLsXcPERJn2H+pCeAlcNpUcva+RVV4LRn0OFve+1/wtvz3CKC8M5A4uUtSF+p
4lM6jNXz0iVPPZSxum/2FG3AhqXIehvnnU+EPQYGRkhtB48bd5bPcQSPw2oeL6hvTz5+/edkazjc
6TKBaYvuLlmLzIEW093SzySsdqdsG9YpRE0jsuTAMuAHp5FXnxDkW3R1AwHss+gggs2I9Dee1mMJ
GbH7FHrNK1ZfEhh5IxEVeqfqLh8Ukql8aerHyhVFJEQHZxTU+P3U1FsYuOPYwE4Jd07+zGmySVTU
br1oSot+CesSG1ZEDNsFJpQ5WY8dJ8RE0RKkEjZtc53bNbvQfAFKBk1uC4lG19ZbobsSsZIXinr7
ghFc4dCoA33WI7CrBckPC/BsDF2KyXF2YHE8LqZ5Yl0Gy/Q0QomKEwHy7UJ3UHxmDDo8j6foyxZ6
Siow9zyOni4eM51rEQbghDmHCi4PJ5ZkrCASA/oGJMZeR15uW/asBnS9E8B4Po23Xq2dHUSjQAey
AwQKIIe7HDQNcgeCIKYFIw6D8H52wTObMvs496dMkPEGjlLnMd3Fbd1equzoAzm4yzgbAAoKJKRC
GVysfyr9unuAqMgDEJo1G46QhQRhCiZ8baw+0gxELKLx8nVwFREIGEBCRTk1Tnqmh2kR6RbvEiJS
Ki5gx+S02HzDncsS/yIX7AcBtWovO6/wF5VsBoVpS6T8Kyhpc96SsdktvnURjUCwfS1Ycu0EbdlN
CytNvDHLwQmHk/Sa8LCsB5AhyH/3Rm/rxlQXaOajjWnTgzfgDdKDmCGT8WEBOkWg1bnNjeoDtdUt
fNi9UPHcxAw8XYWUZJ8XI8EsMRMs3AJvGMHenDdVN0IiKZEYEmX8KbbYonu3NzBEqpKLr8IsH0x7
HzTiydQUDR44UTu+tNDy8mHKvVEA4s3um2iJj2KIXDjD169Ig77SSr3DPK/aM9musVYR+JMCxA9H
7BbsyRAudVG5ULg+yCzD4YfJ+J5FdRk1LNnZ2IDEF8HQFeuzSLTzjStzCZWC9X4rn6kbIAsjuw0Y
ue+jowzR80Pj7rrzXBDapcjfSaZzI7EwPddc1uyngULdx4TNZQRpjk35V7AfAYJbm57TeEo3Ldzk
i6kdQWzGWxBo8b7QPttB8SKAAh01ZEtzBUcxWgcZYjdl3hk9HOZ+BoFpQaGTIngahsNJWU8TVIJg
qEKJj2TvCP9b4HSTzyNSEg8wsLtjdYet1p/6ckZYRjHPiK2FrfOm7hDPk2T9lhIHvHlYJfk86rcM
lsN5GKaIe6TZVojPVe3DX8dCWBb6/OsASWI9Z+kJ3rtOgTMGtTDFRRE+57bszfebZrvoQwixOlsY
FsuiiwkeennmoRSa5JqQ6VDI/ay7B9bpQLNdMBcbL1TTz9jI9nxOh5tIBCi7OHRtCpiKWkAJ7gRX
m7gfOIjYT8kCJaIRHhYHS1hu0qKhtQRQAaviEXLCPPPHrTsSPGDqQp1eZRCbDyY+IMRxyE2EOPvY
hwy99dxt6Kt7b5JXOsfii0d5Lsgx01B0tQxa1qYn1Qk70VTUNUpK9KuyNUf0DSczSVN2mr5rGuH5
xCjKNYgPudO28baW3hXasOo0eSk/pM2yr+cDQ6lVZpWl8JWJ33XjdnhfTg6pnZ3sADw53L+rGr+7
DDESwvxYVW99mnftJkpIvmQS3iBh+1jLLvdsUMNvy5TEF9ueubCE7tLPTAfefqziegcbubceb8JB
SMT0eX4Twxk/Tg596D+7Rnc5kwvdYoYgc1/V3qlaP2EPL/9FcnIloionhdiocPDcs83WsqenyA2F
IhL07KJjAYHlE0uKtsU6HDEFyodVV+MMg8RmMCKLZYpuUm7a7YRdaNfR4K6BKOng0KxA7tyyx8nE
AP1sYRHSFjbImjOoAGecqBVS5rCe/NAxIMa4ewje2K4m/VeP4FTo1Mc08FcSFk2M464LWHjwdPeZ
TTVmAxlCdCQyxas1mCesoweB8TJOWySfQSTSXV3c4UMDpTRnn5MJ5Stu785JGrbrPfu5alt5cHrv
Cw3ZUDa6f61bZB23pDm2ZL+4gdkzW0dlB8XmDlEiI2HkBMk4WNpUlm2o2107++8mTA8DiW0RYOaI
rTb92lCvzXU48ss0g1QjkCKVhF9QPkVlM2izkXHF7hBoXW0WqNdbsFPljEGd4yCENUrhuLycqDNW
xThB4B7jce06VrVXMKHhPBHMH5p0dyHjbM1Ce6XtvLc1u5eWfQy297bW0GiTLSjVCL/Tkt3OoOTN
tAIbckGRwG1SdBZlF2JnbiMevNVGPqaeuCRQcx/qGmcxi5NHP5gsCNbN/cTIp9QG7CVEkntCnexR
7EK2YLoTVzG6UuyrjSTH3kVpCsr/0ac1xKk2EuUUb1aR3D6DLtV24UPiLWpvGiRpJyxyADxRKIbT
rtmPyR4Wa3VuujjeDSF8NQYHjMaUM3kD+6IDcQ2KS/DNsqAhRSPaoxNQhC41dhcBvtim6CRHKjZh
jzx75mWHSkTewavC0+j27nFKsHaD7iz72yHDUUkBwV2YweAudOEKbMgR81p1mKh4tlk25GkyfHBu
Ksj3oE1domWHfEDkvC1Js6MLG+GKSA+rw+pBx0dre5jRKhTNaQrBAmCN5SbSKMlp5h5UuJROSs4z
4JBLsAB2zqqpwsxSDrfz3O8Cd423W1i8bxjYUEq1XkmSbyFSQe98dM2QOy/90fcHd1tNAOpxVp/k
OCe59hV0vciFZmKE9S/1q3xp7EtKcMQ46OnQNhcgIKQFLLfbl4G6TV5jFoSavnELNfOg4DqcIWmJ
Ejja+x9zy4LSGetjCxfjYmxSnFUZGG1thuFxU2nY34R0j/ADSGRr6GVZJtEi2gqFE02d/ZrilIcw
E4dprIUUuReFWzlq2/P+tU0CKJTnKoW6GW4mmi9xuaRPwVwfOMc/G4e0vlGxQe1N3BBZ9mFJngWx
0OnLnAFCeGUzesXEfHNc32BsgKMh9vv+4slRnKoJeT+TR0/CLMhNWli1sxpVKs67Bqeve+Mugd3W
bICtJSKEN2Oc2yGSJ3iiQulgq9PCTXAXo/Y/pQTfhJlXGxq99doWDTVB1+DD+Wc95Xs4Lp/ToW/P
cCM5NciIKgzSQsvagj1Yh/GpDijb4+z80jYV2pLmVRvulJXpi1EaLDX+auO4R2cZHtokGZ4z+Fdo
XcITyq4h04j20GTjuexFcPo0Bcj6cK3z2Z6yqD7H9hiq4WlqkDKddPJzBXOBKDZfukjoc4NkKtSc
aVMyBewIxTpKzQCJqeoVhNu6BBPSQt1JdRm15AlFzWEKDN+ooYNiIY+zwR4ng7Ge8qARrxauciRy
Rtu+p97Gm+xxVg6D+pzHWxY8tUjg2ZgweZHUTIeeilsCmXbq0YPskC+NTZoi8g8uPXyQhYh5dfW1
yG0i1DFNL1RJekg72P06YdsfZgNrRgdbugUdvmia5mawcFRdWg9tdMqaG5ItIFGPzTmxHSlWp3Dw
uuwFQXbvKmie/SlON5TxYNPWMMVpic7dZGofRAXtVFojGbOnTrDrKvNKw6QQC6ASjk7uUI0s7yp6
ncEsvhfZ8Kaw31RrddEpsa899imdGbrfGcbanKIs9kMY8lV1a05S8Fe85cNmpPYlALtzQ/w5RnJe
FUBduUR5OKOu91t+bpACXCJXdUdl6hzCzPJcjdOMvdA+9WEKc0XYOsaTiu/06EOhINGcQGyH0VEb
MQT74InE6bLlIvURJ/J1UTO7I5l3l7H+rMIqzfvKC/ZDvetN+9YR5p/7ar6FLdopbuMdsqX8LRUV
Xsd95E3LMRi9d2skkoVh04vysoM+1Y0P1dBh6hBDc4T50Knn4WFqkVOn0TTqiHWFGhtZNOG0r7qk
3vvQNxemAdeYjenGVI7dz0uKoEDW4Ck35tiHfXQYuzndwi4H4j28uS5xYTI9Hk3c345ZlaLJb/UF
any/l7DsnNRNMnXXKLP45YZQgac8THKF/I1jpjKUTvPCtlhoQyE1ReBpu896kp2nCfINAVI/INU7
4gJpNaET79+XyUy7sIJnvumzAhWl3VdNpgs4dh4jVCkbjoS+vAqGxzBhPaINOnYjSLudlTnxODY3
1IAcZiQRG9Q3dYhSeUmvjohEUUXzyXAj7mJ95QhHK+vua+9o/3ZU86GF5OFoSIhtq7vr28hHZxV/
6ZCLdOLuDHuYDOYEU4IWtqNefbLdHXx/l90AzC4GRofuBqkxSbNWDtEs8rYfsh3md4i7Qipv0EQA
4AgcDRJGuqJJdinCUS66Tzax790bboNtNI/PzjSEZ7A8H5op4dsFGDw01zzaRqI2hZBPbQiuBlxJ
lph558nBscFVIPbzmw5kVwoXmiUpRn7nwtAjrMhnxwTJHuJQqJo8c1xiGA8DEqVXZBfkIxtuJ4hI
vLarDxXps+Ouhhn9NW3UNmkb8hBR1DPIH+UqRh4rc19CNTe7JrymHMlmWGiDHw+7sIbvU4OjR+N9
2QgV1AX3vwiTOLfMJvtFSKeoPLc5iiyBjZ0OnFzxGanDkwS5iBuMmNGbHrGTgHSCeFn03WtgiB+j
CXA5YnDRwJLM3Y7A6UeocbZNnfiFthS9mot5+0ySncO9bBOEA90CpQMHoQOoJbwH1vL5iscqcsPA
fbdzd5EGRZxd0uS+s+hPYQ8fWK86RUH8KVjCaA9f7NuxynDiPXBC068YWl1EM/kHlTLUqObOTmm3
72YJy4rBSkDz9WslFEig4M5Uk2XQqEC7QsYZjWsFSbfjBzyXuo93SRPct4nasdDO53YCNcT1doRE
bomE9ntXot5ojFI5U+IjaMfHapSooXQmMElAgNGCLbED6w/MnFIPcADhizsVgfI2E8L9iFgO/A13
bnYp59CSVIhK6GH0CkYw29JofgHUnmMFArYGva7wKDMlQzJKlZJu62B55Z22n6oUWCSFURpaw75I
JoB03VhzWEh8kYDF9h3SR7Gfw3cDu9mRk5jf9hmYiY6AVy/gonoZbjN4jmIdNMDbgwrW2h7sk6ve
2C0Hj3VrEIJYDEENRj6xwyEdU+QNurDaqfVwnphzVkPtoU+Imn0iQ2/TiO6utRUsiVB+lTRwzFW7
3nRCutwVjvePPIjlrg+hQYx79JyxAk8dYVvhqtnrzwnp4W02zv5OV9EJSb+QYFfdG8ymxMnW67Sm
igRmAtmu7u1cTgFOr8Fz6lMmyU0nVYAulz3NvmlvwhF8B1nfrl62R4wdPvkdPeNUAQO8RTcUztk7
jfm8A7ErO4vsQ/YZ30GSizcyE815HqeD7WPv/Od/onQY9gJenh2SbPNhslEZVaYBqin4VoUOOYB7
UqQ95E9B+nmYSXSou+USiQFlXtJmebbYbEu0OOqO3nLYlEGG9+rKTxB3xHDxDQsAzP0WngV6Mzj+
Xlezv0XtXNouC480miZA4qOD+Ppk3NSopCVQnGvTMQ5a/8B3NXJVW4y8WOVvtJLJmbfZh+f2R9sv
psCw+MvcCg6llvoWcQW710xmhxGlX+wSfROQFoJYYMmI+nmdUhKWLFuNG3rQteuxa0rd1WwLWlO6
cYUSR1jHBgUoSqfB1ntWu3AvocnDLMkdz5pjNqbTwcSD+yCT6tNAl2mbSnGDbWrY9w65Scj41Z/c
exWQ7jpiSgYtwxue63vazuoQRDTE+tafo6CReC2SFNXglz+hW0KAcqRcCNjZeXhd+5QjmUXbg0v7
vvRi8xGp4BmDSHfPgWqFtALhrJkT1FJvDQEOH9XV+wgAFONAuQTi2BH4KyKmfgOGVAUONZIQAjwr
LEJ4XMHvAi4OZNwbVd92NdgJ7QhnJkGRsawlhZvpnNxXChBml0AKa5xg4xDZb6AJEcegPZuhBp0g
lhq1Ujl35MFl5AKQc97zmMCdZJiOYPI9uJDAg5/juTmgzOwEY01AHpUqnWn8moKbtEYCo4RgUXch
OFMW6w+7sQOTvK8I+KUo67ds1ZFONb+hO0mWWzImF4ggqz30xV46a3QFsKobDon2psI1frNfOMI1
EJdLXeeKJT7mSxLFZUs1DNWWYO9zMe06r4d4cpmD0lr3Qa3TMUwCBj2hL6/ri8diuuEC0I91Q4xf
bPQF0XXwLYrHUd82wfAc4xC48Vc5bkXgbYNdGzYgGi9o5H0MAMTmGE5QVrjOXiCura+CEObHjgVw
hXZ2GXMja5hb2eneQd63O/vnLOQYMvoA0NMFeN0QxFveR9N9NnSvYyi3I7g2m6GxFihJagvLk8dW
mRBjGG8/SSuLuU1fiGZABHWanb12fAsFsK00okDbI+Pu66gPilT53xiOs9xFNgRDC43mGl53RoEu
hCQ6dysWOLlmyMhIzNqF2X4reGQBme9SOBpvAYKh48zkPRxRnG01wsEiWjASGkaLKkNRetWxeu4i
uXVG85BglW94WAOVkQ8k03rP5vG+mgrcSIACevkgkfA3cdZEcB5EEQzQI5/dsboxrCrk7N83+PXB
nFEgLWW11ELIUbeIW096O6RnyNn7UBv4Vd1RiQZJ+fcDx4rRJNlzF8OEph7RYI5JYSMD6MOqD78D
4KQTeqg8BW9PAj8XFzXU0MkbsWCVkrRFGHM1nIesj/OOyPu237tmNRLrD0EGzY0f29MkyJ1tpo/Q
cb4Z1j+6ygPczvid04jHYZ2Kx5HokfwUXTr2JHlggVknH8KQs9vNdg9ypkX8TalmnORuekmhmWra
8bODBicH/PoiJx+CU7ZZjVEthmqtzz6nRMBlrJtePZOcggE+cJmw56BXB8nXGdjgwewNZtigFiFN
R3zlfM137OLq1McLpEiYSS3heWTwNI0pzgofTH6OAbxezsBOkT2R3qD0viRw3M2DVh27CnncCCos
Yd4K14j2UDPQ1yYABHNVwVez1mc9ySLNuudgzB40WSYADPRF9hovKX4gMfg8WXpUIYaLviEqH+fs
NNnuK9iieT2JaMsbjFowFi2bcdoFPXuFjds3B6sV8k5EDVQ+cFkEEXkQeueZwqPhGQjyiaPevGlG
iGYkErD+WrZltTTbWEOT3AKcAIQJgCKWexeqnKiFDg+CtJoH78MaxAON9ClBnVo4CHfHINik+ahf
un4BNYI49+idwXGA9XsO+WnRyRo1kJUOvIW/Ld6Nguc30MXglvkjjHlYWsEfs7mljr1XrT3Xc3Qf
+FUPW2hyBd75COCnDLNm3FXVJmjT21RVd9JjdWlr/5mlyc0UBI94OKhHhuVbgGW7dZP6TIy+dg07
OFlXwp8m3toPDUfaDa/EDnU+zAiDlzFMQAQIxZ3REAoQr4gr18Fp4PeF8bHCexs9Buabi7QNj/bA
DZ+1rl+cEUAQACoPk0B4+ugeGeXcXuK2Og3KRfHUVujfAdbUIL73CO06UxQLu6RPxsKVPsOoO/7s
kmCfZJTsrLF+DoY1Sndon6qBPw2q/8INuTQSSnyI+ab/Sd2ZbEluo0v6VfoFqOYMctMLn6eYpwxt
cHISZxIECU5P35+r6l5JcSXlKa26N1WnVKlIDycJAr99ZnbwJJIqzL73uYrLr8aTzUMkH5aUiAx7
7v79H1XQwwu45bj2J/8oi/ZLNPrvDq18O1XSmzgSPc7yDhFBZ94QsPu0TWEdG6XsvTQJ3Xax316u
xvk1IthlyPvw0gdKkRZrr72ysHdJN7PSWh7HKiLs7LmqIJ0Kugfq4o1WkmMio8dozGlI6omVFRGH
FxVPA3GQYbVdGguou9dIUXn8iTkrmGelTk5ebEXZBZvUdnjG5/4Nlb0DNpn3jDlcBvdEBSbMbaq2
5ESp+umkI3frR/mxH1uEdC/6Oc/qkotPktKQ/ppr4Bx0b8azFO9q0Ge3HfxNGgzibOqbqkPPzsW4
qqeoOyymOfPoat6m9spuRLDRwRDvip7jf1/I7yDKn0zM89NwDkJf4wkk0ifbWioRa0uHawJsk3Nt
L48yYGdliZ87P8tXi1uGl9ayMtI3we5TpV8ll9FZ5uXWltNdDl65aTw8le3YbPu5uPOzuiDUw905
Wd7shhpeh1Q9Abw/ZCF54d2NTMfvpe7vPT6IGKM3X9UPXjQAqzvFN9eY76GOz2y5edpDACX9xvTs
kikHWdr9asrpyWMRJhOUFqASSsjGjMrRktOt0QVCun3rKcZGTa0PLgfwuZjvksyQ/3OT9uAdiS22
rrRPWPsr3AHlt5TlfFWUNDD6EmGxQQQzGaliM7gab7H+njULk2u/r1r9jN3tIRzQmbEseGujwnM4
hm94tz9F4oUIOhx3oD+0TDnOTUzqX5k0bFgq/lEVPSTOord27+ycaZ9E5rEXFsjX6kwbNxnFlX+D
1axfZZGz7UphsZngCNHuanZPAy+oPnSOfg7pFH7RoUn2cyDjtcazbcv+k28xtNHyU2m6Y6D12aqi
76FtfWsd8+7HqGUUjtQbh9uU1wtFmQ5vA/s59evX691UjxGpt1PmrVyL9//sP0+Z4hAf3Thzei05
sVijsX6sxyq5G4V5cQyeFAaBOxv5j3qBE8dvKAe+F9LEkRf3KbkAvYXx0u9yYmeyAuaknWYOhaJc
C8e/u8ZqV7q4SJCyEN1Ou0m5VzHZh0X9jm8yaFJv3aCGrhsZ8rsiAbul3nSCCJa6QdJKQzJHGn3T
SaKbK76fPCuekY0/937FKbce7lEKNnZs7+KqNyu2AGGbnumih00hqS/Niu/hpPbCtOWqHVAyKLAS
5TlJSw8zGeNW8DvoGIOw03wt5Hz2AzbWtZjUWi72F01HrWXFK2PdOXR6rk1cHsbkknvlxQ6sR773
x2Bpz07U3NW0xaS+u406szcASkGpbsbmGovpRSfjrEWh5a7QTgMQRZNCPGToale9cyn5FQ1pF6L0
z2NdXlKRseucm/2AO201tMBrY6h2kCXruoKCsBhRkqgdPlcQyGtOS6vGUssqcfWM0sm7TdqduIvo
l9kFJKovghelzRlIlO4ribzLhpQuZhBOj1gLKpQott0FQTqLX/VruzXesQ/AsGhMQ5jfDnPKbltP
+YtNXvy2vSq56RhvteXX343x3+cM0sp0VbqNl/rFU0N56zOfPmXpsqsAwdHilhu2CE8Jf+ZQ5jAM
z1IX+TmxUPIqwzLpLQhu/IUXkWUcu3Jz00f1Q8F+30rZNaaqi7Yiz24tqy0O1/dPO6OU+eNiIdNF
w0PbxdOhjIb71msfS1v3n+hiQ1esnPmgx0LSmOGA3scgeJb3Bh03Q2Q390lsW0dlOs6JjmqPQJ0H
JsD9pRD254RmzU2qMVp6Apg7aPPlNh47ecpDq9ktxrZfHHf+HBWqewzrgjrNZabgmSVyrouvqM1P
8MwMBCfnlvAatGhPXhmd8liNv1hVZWho5WRWyRCbzpwSTs4FqAYErcBqX4qQ6myeqFq4gHycJj04
IUqCJEVozi5KHO/oZrl9ltPABZqsh9od8Z2LcjjpugygxJpHf5y7PW0Rr1bdC8anJxzG9W1Qt5py
PrkZklY/Kc1joYX5RY/tUyU4l0T8sucyJUirlVXJglkeOjistVOTCOuk9d7q2mhdMRNThX1s/XIh
nxJuOiXY6ABFN5fwXF5MEJXjskhw9E9OSoTvLUFwn+be1jvbX54jbTH7rRbrIuLqazJVz7kjm0eF
jqW4HR/c+TGsJntdOaW86xqLcxUz9HMeu+6ax/cai+J4JCC39xOMABJNdhNa3U0ESkrQrb0xqfJ5
cKAxGOg8DBYttEKXznZQChyqRVjw0gxwi3W4qut6XUSLWElBnqfOmp2PSnLK7fu6AHciwsLdkpxR
NBdftBYBSLBFKQnzI4fGbCDJjhGv3NUpmVdslRnDRM+TBbuV1FxQva3DiWc4T5IjtPQuVeWNbeKN
MGpZa5X5G/apSFrBTnkVBcHDW6iXs9fbKzCdYuM4EU2g7AUtQmdgEIoVmVckYaIfrvnGn0rhvYMM
cH63wmt/AZWkiqSrOMZrkbxWqbLXKuKrwFX5yfUWct5n+ybqmDr0ljhx0d/04lwhIYKkhu4uotVx
Y4blYBS+lprlE81077WXNPC8uyb8BUHnWPQDLzzW9bz1P5XoFcfM9Q9GO4B0xRdbLxgoPTjTdgqA
tmreeIk+y0WqdVjJhPPNEp/JMDInYbo1plcG20lX77wB0klq8vjB5fy2OgXu9JZlYUdUyPXzXltC
nSunMbk9dB0r8E4Ew1cpA6TdjtdGHyRr367Epgw5YlT+0G5FQqaPKg5FnIlD3tBMV5fNtO6Vm96o
+PsUe/2e8Aa9MVEz7wAA42paBXJutiJdoOFkUd3yexAaPZccYCE3IBT7BTRWPWQBicpgXazE5IvN
OnywHAtcJZEaTzZ1grQ/37pu/8BDT+58lD4TxL8L2uACSYcQVN4qhLsVcgy/UhifargG9jch9MEy
PCmDPp2b8avRXyMU0XIUyP/Di22W77L2D7ZmIDBYyfe8GdGVOXoNhN4Bs7ibKu7Eir3RdG7CVfHd
1EO4zxS7gpwDvWuxSifFXVsQb+MFWytlq+wKefAS0h9ZrW8IeDgN7jZN0s9xlCM4WK4PrjQyRckX
JFh2ZXBMrj9CJb1P+C5P+cCmdGmH5DCHwT1bV5/thFkPqnvRmWTRDt2tY3L/3s2Nt9H5EO6sNIye
qpx3e1VOzAFazuG21Q0vLWapi6px/DoWDxz5B0+DpmuomL/2lS7X7QCMo0lv75KAAV4VsaO35mOs
810+RupSuN230hmehaDwGDU8Jpqav12k6aZZpphwiGTrTSESMzzYVofdruS2K53r0a8iFq7zi40u
QgSfhlOFoqwDLdZsRzse1miF+W6aCX7lNRByNGCRlAuDxlQ8DBCY88j7Vwe+2lGNus5E0yKnjltq
FfaRzeaXvcDKzwmcF2Z8Z6N+6PmrBcPGPaPM5nojWmvaS4Cz7HK46eB+eC9HCpy4Jf6r0eTGjORX
MrZhsu4H8YowOEcH84n8N6gnJO559sPjCNm/6mom4GNxNOY0e/0n5A6x0dXMJiyt4SC97DgDNBWD
C6xdEGGWjRzlI9E+V1WYnXoCLNed3fHUFc3BFtkLc8CdDReJ4KzuG86MZere2k1I/I3mmbEcoIZe
IMpcuY6KodCugfi08WGsvKTy1+RzrgQ5MZdWyrsiy8vNEL0OFo4Dr2swa8XtwRnT/ALrL2KmH7Q2
tPveK08ymPNjUHR4zoS6NNU3pgFy7RXtvC5maw+XYE6OjG5kOctbC1QQlX7dxzdeZW59l+Ez8NS9
n5p7C5Lm4DLJEq6gpcsqrG3f+MHFjLyyK2oYtsFQXnI/s248oV26GQRydTqcSsgSDAjVeOs1j3NV
xqskGdIbMwbdeZrZIM+qomY2G51tgzy0nQhmaEycryahfhmuyW1ZHbwsOVFtZey2TKf6x3TwyU8P
kXBSNpDNIIGTnvIC/a6WgvFqBzt7lVhFdAEskIi384sCt+5yTqh2dhD21B2syrn38v4Sdz2yiGzo
LKzurNh+oAf3IZ/sp+zKxxJQ94l4W5MxCWwK87OtWI0MRHqiG3D6UbyYydktvsVgNsLO4Y2fGInk
Z8eV1mNQedjgJQO9toc5VH37aMKNjHk1xBRz7i1aCUwLdt8D+SIZXTXtdNPpGFiKBoJSvuequXRe
f7WFmHw76E8xTAWgrHPfxemwUZg8Vzbo9l5Qt7UvPfaks9WxsubI2GkfJY+TV78MzOsBO/I7Ny7v
S1m250qf+6yet7OaboeSPeKgYUwtwbGOSqKbBdV+LZUr2E7hjFEQN32xtkKA8goVes2E6NFx3Zdy
nF54B3V7Zq8DGa0nOm39xmeDN9xMHchWXsHQgWMPh2H6ua/iZZ0t/TE0PVREYL7JxgUgTfVDl8lt
OSW3jnGJCWxwRDDKfc+znyfF0SeXncUxNrgthbm4WgYIF+meAKiMaXPCy6saOFyxjI/Mak6qycJj
FLDb1y+ofodhcHmekBut5otTeFsNxLb1R69ZfzZ0ItR1fxor3h6jFNAL5DZ1fWu2UTbmj9lQMhGL
sKV31OxonV4qKr9OgSjlJjAuc66J7YI7VMfFHi5D75enMgw45ImRqWII99rWsMombQP2Lsx7E3VN
Zijqs12pgFSIkS2JZO6dluMd22Ce1b4++hYuuqgK91Y/iMPVcgQ2zSRv5EScuYu3ashqtGjRowvm
WxszNarb6YAOCPWDfWeN4/m757y23dBvU2Py23h4gmlRYMtEJ2eeiz6rpnOQblO/hCCyGABmbLpW
pCe/eZ38WVjht95W6TaqPW8ztM0uiOHZxTUUd6SkD2fTs12kjMpxs9Sk3hzzNvFZwfQpLqV38dJX
JkR9Mjx3RjzOQZ/eVHFwj0V2Vce1A/mG5h2O962NoF6PdbXBm/Xk1bPgzOa96qGTO9JLto3WxT7w
aq6NN0VnvyrvBjKL2LLLnyfO9HDxMztQPhFWVYqbrXObz/cJQTAgVLQ7gO5l+6axHCiDTDDOzu+u
atahi/iWGjsdtoU9nrTXgaFT/BXBE/rsFpRsnnSUlbDyYpX5R8MsZhPlybuwrG4Vjvql0bLdqdwg
Mtnbmlg6lEXX2/gWX201NO+uo+SG4IUOUjH0Vr65hO3I48kXMBT2I7v1t8bhEJhxAnPshP6DIedS
gTvN0uHon0wH32cYPF1B0ELc1m2bbnESv8MicTIoGGvWyU2jbDh5DoGpGRmzZOHntMT/IrK2Xcc9
FH7COI535ky5gmn6nTBNfs+8nwluUGzcrDiqCd1Xw9C8dGb6RbdDvW+jcBNgoAlVEB1aeAImFSrl
noraXd5OLPZtXx5Kn0G21wDxONEtw3HvXuFdU70nVkoTJuoqkFQlQMAKdBS/r22GMHlLrph9m0X2
51YrcxySrx6o2ykhXXmtnTRes5P5DrvyS5fklE8NHg3B2KH3/uirQ82c4gtaYvKocw4nLLhpjVwf
s9ruReFY6xzmZBJV9qzaej41AdciaZ8i7C77cOhP1rMKq2abEXa1sSwLXiPaem3CrTdm76asbsV1
VsV/QzopCJ7aOs+E/JmWl7CaupCD6XIHVpnv2BzpRwMij8cluaUqJDmweR05Z5fLntHYexQzj0fo
tNn5OSehe04hbH5BAwm0G2t7OyLX2OWzU1KpgdGp25a6BrbDoo1yLtNNOF0vF+r9JvJUvFGeZ9Z1
L7PNjAA+D2F/H9nZebHYqGdy2nJMhIEkRIIyoIozlhrHUxdF74kT61M9gcmEn1qlLL5+p9mlXWqv
5uyY4dZcq2TxNml9UVgBLjBvm6hNnKNbI/4KW3JjLgVxujggVskyM7mf08fU1ZfWxn3oB/2pbzs8
OzZb/sUm/CRetqHMzSVNHOdQjv2zNYppXeW1twK/fI+wVG6dhIAzx8ujc+D1z5JZ0sEbihuW0ZDB
QBocoiVgFxcX41pdOb1BBuj0xanqseAgJAXrUGdnr4zrQ95l6OrFlyzIthHBBmef/lkyXN5MWK5o
So+xmCXvKGMDo5/g4lgFLYKQWis6RcIpaA7TEs8bWNeety7RimGeZDej30igJk5NlNTPa0t+TwvS
Tf9z2/KfGY7/YGD+x77m/xdty9dQov/9Xwbh/2Fbvv+sP3/9Xv6vY1d+rr91fzAwX//NfxmYSYX/
iUgLSlxJw4zIGyNX5V8GZhIyf4J6FwFJ9jYKrvubhdkRP+FO5l8jApkwDCjv/7YwO8FPHGVsCrbC
iLw0Kg3+Ewszhuffu+0tJkCCphicy3+0v6vSyZxsGLtT7Gt8uMbz9z7S9caPlaEhmfYkkvPzbRco
vdULGruWJ1KlkMa6dzbz7mqa54pEMkRmMRLCb3QHzDeI4SB8prmS4SoPYtrsx/ilxFxIiFS8HkTX
gitiNe1EbvHHIXt+dwX+bdH+vSX7Q3rHb7+P98ffB3Bvpve66U5EdwE/qVBTZm54tPvgU+naYo0v
HAPEkKb3QlKXxbmfCUziLW9tgbAqiW9YTbriFKrd+7nsTjrFlYflN6RVj9Qhfh3P4jzWi/lLDvDw
nCtdnf249rfZwFaV6QEjI5iB2HhbtDrJOoqURzhRh7+IQsM47r76+fBK5MBT6ExYeFgxvGtxrEnn
+gdfw4csld++hg+hOGzi7CrBZUmilnPxm+XL5OEQ8PAquw4yiaApIWPoAbCeArlTk6j+w0zR3/7q
D1Z4OVhSCIv9lCSQMxDDVifja5RcN5BkFBFcDif3MI3feIEd0+GFwIy3ulxOFPcgBOvmyWWW+Pc3
Q/DHKJffPsqHbAcToe76c9TwRm2+V9zIazBFKtKm6tWyOaaMZfFKx7J1GMLaPoZ+P2Kk0t4rmgFz
71nps+1IgkwUzXQRJWCbEoPJJTR2ttNTQ9VZSixeYFeGAbup94WhmQdMV6BXZGCwS/K5jYJf5rrB
f2OVnOQtO/4MBEOLlERSSKbwvWrNJwWEuCZXiVPnbCe72oADV1e01gVrYp/hf3WIe/q8gK7dO2EH
IhUO1Y7u0hbDc8uwXF9s7Q1rOTbND7J/PpQy//dX538IScvRpgei2PRJS42Rdb5NdfBqNQyNprY8
XXEsu925dvo1MVP73GLIr6+AAv75bpg2Rrq//P01dK8P7m9xIL99kOvC9bu0tnDxuiiYtT51Tneb
wgZjScnZ/XmPpYU6Ubd4vkjCYqDOvL0t46uPIvg8R853xZiqT4NnFbtHr8i212E0nDRb01vTusSj
+M2WI+YXAZr79x/2Q+Tabx/2Q2ZJjQWCdMRpPNHUdt/69KQNCGO5nZ8DPAVdEx4GeSwaJibtgn/l
swf1wL75prKix1m1zFDoS5hV9oPP86Fb+bfPc83y+t2XJxkBLkA4wwkb1VMhFe7T4pAm3j3Ttstg
cIEW40yEfpuuJ9NefNvCcR02B0viORnLc2VDgILJNiY55NGy76vwZSYjnaPQD55R56+u7zVZ43cf
MdC5X1sBnQZRXyFYeT93bbtVEX7zyHuthEkg1L6GJAQYGDSFxsmR+Oi08uUHl+x6Q//Z/fXhBZiO
wyxG/MenAPeMZQeMlOmoRvI0gvF4zkHDH68D7FFdPx1bS4X735H4WjIfv4tYHFpivbAgU2j6NIrs
1sUWsualyBG1IjDr7z/mh1im367k9ev73dfElCqpu7hqUXniHRIzaOdEdy5MOEy7ztS+7+Wd49RA
9O1FWBm5WDNeqN6iQtcNZ+yY0YVCUsIdYnVn5d5bW8k3W3e4++YJmqRv8204lz+4qn/1Gv6YrTna
oVMvaFSnPh30MZsZHczs8ZfY2qF3rerCh5l2t3qS+2u7ginGlR+gg4eM3SVyko0T1rWpVekobqzc
ud26Y3+aWu+Ux9ltVHhPZmi2qq9vE+WWhylobVAEoObcVz4slplWJBVARfokIEilVzXNkPDnlB31
NZAfz8WXPGnvdNW9IzrKdUUE7w8itP7qjvrwAhSjzilpMe0JFn+narJcfLErmnmTyu7Uh/nR74gb
aaftD26Nv/r7PrzlGtknnCpYIZGChlUazjncDENdz8PW5KWDg0Ad2+eIiRC6KO6cOXTFOS91tmlq
uSU87i43PjYUznlCo7iNrY9LDtC9TelWlKX/5E4zClKRmG01VDUqoYGLyLS7zbG1zjbS1miGr1Ck
Tz/4na5P/588ld6H18/SOokYgkidjN1t57q/TG7ytZuj984Pzt4SPhRT8zluOMim8t5NuMp0NCB6
lESp6KK8WZIMU2XMhU/94K6I1bH2AKCaIZCQOciv2orPUe46a+bje7L9fnQxrhf5zz74h9dVq2Uh
C2VTCjp6t8SZPBLqeW7sDozQBvTMptsHi2r7LOPoy6CAMO9b6MCThY9REw1E+MwClxhN6yhKynUC
d0RJQH3pw/oHC96vSYF/9gk/vKP6MGVnQ980Ouc1WCI5DXVGBbaBlSw93lae8JmSj6QntDFn00SS
StAKoDMoJLN3GWVOZfkwNbg/I9864aLuVksCSi9Lzz5RshAcf3AT/MX27WOBgRR+TaJaU570LHGl
AAqXNLIYk7gbOw/vaO64GxL9OGc4aLLwtiiNvYvQiVbTyKCtVSlxS+1jgyVvHJynOhjfHTEey8T/
waLs/NXFvt69v1uUY4R0vx1ZmKp0AYF4I6jnYOOMyHJQRTVRe9x/aTyg0ITBZBY8/v338uvv/2dX
8MMri2kEbB/mjFOmLZIYcxnfL/6y3DQ0HD86V1hoVq+trg9z/morOhLB5YOEcUDRrdJgvMG16Wgk
AfeLbJPvA5L5VfLflULcl2YsryTJK3QfZI6+JmR0n7KBVWEgbadvYVZBa6ONxBm+casG42Bi7nx/
uMuGDIt+mWEVWar7v/9Vf818/LNf9cNrb5AipGULvj0vx+ewjU6wLfeiCXCHLZAD2UY0/Sl1fdiM
CH0aEjQNbuSQHZdxuHMXe9/CwS2x/qRTvfedrzghT6KkNUgEvyAxNuvB+9eq/+/0tPt/fagPKW4f
/uf/+eF05I06E/X9W/b5/4fQtmtW8d9NP4qs6z//Meft+q/8a+whxE9EeTuUH3K4tr1fhxv/GnuE
9k+R8AiW/HWq8V+ZbeIn8s+p2HAdNAZC0Vn4O7TCa2ab9xM/gKg+Ul4FOXBR+J8MPK7PyJ/cUPZ1
rfndIwsRXTkSp+K28vB/Ynwh1qaj/fF3X8G/74E/jB/+9KdH8YfXVk0KhecbmrFRBrZXozlz7h/s
Kv78jUj52YcPnuC/Hgt+dGHf+PK1Hxhg14d/9rE/vBICz+ryHmWf4S5gJQhKRMPqP/vRH04g8YD8
aLqQ7xsHe1Unj303/CCS+a++kQ+rb0VYkD+2hhpyeqD9HoG1bMvHpfSe/9lH/7DM9mCgeVn3/jaw
6p2RFoDNvPlnP/rDshZlUTvLEA2cQfSh7iPYougf/mj3j/eJp1UhwqbxmWRQUkHADnr9D370X33h
Hza2lqqm0mRYQjk6cDj0g68wVX//hfzVj/7wWI5NP2vPboKtwYGehPQnTi8kCf3oOPLnj+XH3kaV
jkk4DUAvRLU0Hk0qmLw3Gm3j0z/69B8z7IOqzioHmy+CSMCsZ/EVhj0ZKp2u7coPf1Sser3x/ufa
xZL6x0s7COlFbZYG2ywZb6UvnmB3f/As/dWP/vCYmtTU3RRJb5s69nwnG6LmmE4lP0qrvQ65//Sj
f3hWLY8maZtUiW0TjfONi7uBcKo+11REzqJt95kpGu+kByDXFRqYoznSJQl8VKyG6VRbrUyePXsG
Y2E10fWDsDvTf55itxw4oCNebtNunLLzaIyunwCETXTpohxWCelHh+cgCGZ5jzoWT/S2x1mErQ0Q
p14t3dRBhWCAvJaa5LYb30zN4KiZ/EUy0Tahj9B8tVCUgOiAVB4RxrEVPaf8v9Y1xKbIOG+Swtme
ZicuJ6YCBXUSae7KzxnwDajZVIhDy06+Biu0u+yd8JHcfZomlzSJVWRVbvzU+dMSVNuwi93s5y5L
4njDtrIb150vmDlD6YeoVhn2XXFORjkwhVZBHFMjv+Cofa1s4S7f5ilK8MQqlPe7+pobId1s8gg0
SNgbCRksy1FJPTc+SEApx81SM0f4zmB6ELQrEZFscbzD9WE/Ej84DXdMGQUqJQJ+hAxrKr4v5mgB
KM+g7MS+JJ6vHQLuqjS/daa69s8KX3CIkpDXMIlKNH5XrIfajQd81EkWloKeGivx3sj/JmUUyyuX
gnzUNMGE25NokHxtWs76MMt2N4NgRKZW2YvbtSV+EWyBFGZsYuLdK4oIRYgVOMFbaiMLmpjba5WI
DmeqG/ZS33ehh+20SeXiblu3wTOBk4quIB9BDRvcNCGjeYuYulUWxu2dCXOH+Ei9qG6btq4hLqgb
60sVY7I4h/FS+jt/GYppbaw50Gs7JriIuUS53DiDTdzLmA10laMxT7hN1DWtRZTx8DxaaaFfonqh
9UFZAy1V1Nz4NDAUreg2DmYbrE5jaFlb/KJkvQ5DZzOLB+nryS4gCXFlj06HedObW/emCieC14je
oIkL6mT+hM0ejjVt656ohDDt542Og7nZZdFg2Vvdq3752Yq1pK1xIvVwBSKgycUcA7J5WKMm/TI5
fOErTqQMcLtwmaIVzkNXHz2/LOc73zOQ++0gydPzo66eNyrIZXaRjT89VMkg2i1QQsE4RTYddIoq
/e890aTMYhII7V0ULdhaJ4+wx8SdPvtAEfkmirPOh5gx/rJ3h6wg0k/JnNiEpJmiYy71ED0Npoct
A2CibwsiWYcHXDhjeBC5CQKy9isyh8ImrQTPjxP4a9/xsu9qMRy1XGf4ktRR+7hMxTLuEilFfRfX
lGud6qbEWGzpiOaqMriStP5cWq/2TOLLWypCnEd53Y72g6mt5FYy13DwG8pmvnNSaWf3ZsjmACCO
UMXnTmSjvNqlr0GjlIeR/mbsa1pUsUTuGgn+moEGGxqbe5leYQx1PURtTTdya0NVWHz20CgSG6W3
kOhOIlnx2JDBQMxNUFree5g44IdxnOGX9vOydMAk4xRLVLr4/qOMDdkGPdUe9ZaxF2xDUifQgUYF
fn6T04fn/zzCgbzWozM0585x42pfB6QwvtUc3as14T+xOpVFyACnlnPenFj0FgXdYMvoOEu6+3ae
LCwyY4p0nk+kpiYUhXPrdSd8Qw1WOKW7Ho1ikTYlVFkl5piX0lKPhNXzxv3GNRriS8KTkmIthCK/
y13X7XZYkiNnUyhl6o1po0Lu8nI2xbPdFmoglCicxcbF0cAwKpx99+hAi/YQremMku+XghQHonZ4
oSCSlFVn41uQjAU8LCs55q+hDL6pTCu5ixdTDEe4PnhRr+RhvTRSdsU37jDieAKNW/jOa6lo2FoN
zOZj5WRedvI6V3gHHdQEHfUSrPJ1aIgSWxeEk5qVVSE/3JEe5L30icBCMYJAcwfEgAtbV9XFdJPV
TvKpXRoRb/O2bmuoWyy0PCh8kkMPqPlLVoqa8FDd1OFd71LjtOtq2u12lY4d4nvN6I9ogjoPpLhL
PVm5ALeBdb9krL4bf24n6BBdcPQvRAJkGBEtmt0UpgOnKWEwxE0wk5d0cAI+/wNpJFP2FDaj82Lx
mxPxWrFy7rHvwYt4XsZ5f7HytF4HDdORLZRKXJycBYPdmx5TauXSCspxG8QBWT8w3qXcqXHp1c5x
l959iJxxidg1RMpiEgH8cjf4fTrtysxpBtLmSES4TYIQBkXijYdS60lbvp18WgHWC4d1bncvJXhW
Zn3EflUoktrs2ZDGBC+xVNZToUUAOikMDmPXLUtMqGydG1bcsWz3bUO8+7rgpi1OQrnkkAryao5c
mSIgUKgq7VXIkDnaulkvgGYb4dikjhgY07S1m2eJ/4vukgWhwz/VXVBSocIoxV1VzZQ89wnLNdEx
83Ju/LKvjpHuqKJRahLEhs1NVq7kHAIjLdyB3Qr+BAA76gO3BMdQ2tlpy6uIQAyVdTsNC57dopg8
atp8WLH10KequbdJiIQPzawrpFTTCHcT98NoNoXQU7tvdJDPO9KIHHGMOtLyuQ8nRz2nOWaIp4BU
IiwJZsnPMWZXmJAu8t+VJyMJH5tGy9YazeJs+GP9m+N2TY38HGgb3cBp5nbXYmaNXZtXVohDaGuT
LtO/FSYjfc3JG6uCgUxlewhgXettRz+suA/CRHs3fUz67mngjbz8X+bOY7luZOvST4QOIJFAAtPj
PT1FaoKgTMF7j6fvD6fU94qsajH+iB70BHGcxGMSicy91/oWAm+Xy2XROcWwL4SggyTMpgi+jaBF
Ohxp/RXdhfmy2dkNWBC1HOqy7b4xbeTpyR+nGVMxoC5cRoDcXoc61DD4eO1oXuoIIvsqmRDjLgxl
T9WRqDKC/qQJ93UVCUA1C59shGHLkrFDQA/hBsMgHH4Ngi//pfhZuHVV7bqCy8cupOM3rCutKMCA
IYxT63IyAVmlbjrKw6BiR56AKfbuXasFncAiayJHax3VdpvWJSZjVesy+zaNVktE3RQ00cZUUL3m
RfPs4/BGDHsiGtPmZEaj4+86Ewf4Cj9Pg7KJsI7wkiShW/zUpSXjLdBE2bzmAkzcPB2WSynbYTqn
sZ5QtWwtdiqQJ4p2bWqZ3GrQrL9oQRZtA2cwq02r1c2wsKVf1WtTxkaJMTSlpF86g4ZqQeniMW+M
Sj1yfRn8e3RCbb/0+V+SxyzzbfSqWlphFI1leeMBf4VhLmwNeA3MLfsB6aU3XMaiycUXhngTfBlF
4YubvrZTA5uqPXj0nlR4o0ZniveuVaA5mooKHAbVG+qAJVCdJaw1+p2gT0T3FPQx5fAFSvocaEFs
Becgab3qiHAbCrCE7TesagCQYDqGdmjugIzW6deE6RmjHOebdWuWQzbdttWQ4AcOUt39lgxyyB5B
5uBixUowxg3+As7uXTs2QbuW2WDSVOwqI8tehfTS/BZBmwzXVYRh57sHU939IXoZBs4N/QUojium
ulSotcQEMZ1SVOSYy8uK/tV3C3rMbLyNVL3ULc6wZWBrXY8oy6xDWT6UuCnNZJFlCqPVgYVnVd0b
uU9R/NKivsWIb6CLIPjVE53XDCv2Jr3OJ+5ltNOSVkwXsnwNbzl2XsRpE/V6sysMz3IWkqYF8nu7
tYApoR2P6mFVKfMWI7nvzmmtTfisoOc4xarrbeabUoUVDJAiTq0fdeAO7V+TB9l3CXMcFlcLujI5
jbDnQEJWkibwvUWm6fglj2CkP44JtsQVcXABSy/N196Cqc6G9ewH4oP3FblhZldIgAlt2k0QP2l5
OOchKGtas14sSsR5k3JuI7pfRAbptjmb/FrTvXGr2G1oHZc69Mmw89UKd99UvnRkF4tVOHjloejq
oNlWYQqkb1VUAr8poZ75uCxFWiGC91PvxRjt3EDGo9c/9USLcLGRSmKu4Dj41WYcNVmu2UviFCuM
ZkrP5O3pA14udIFryayJRQJlXjjLM2ceGaSQVYClfGUZfJeJiqq1lAg+VkYWIpW3B+yKq4RaZbQu
nalL7nyv7BXS5xb/KuY+v8vMhwkIPT4qV2fZLktoXJhMevR3iadyZ9OhsATXyT5M+9ZPhkYJr68R
RyE9rZJtGLd6ejCdxAkOElwZwA2B+GJnp9YQLALwZoAZZaq+ITgZJvLEMs3dTVZo//DiRoodsghc
FYhsROw8FLA7s3rlVixbAoJc601LqkT1BJJJzyHe65qur2xHNMWC6McuhN9UlzXc7xgEVhoSRnem
NyCwCqjB3dhFbJiHIYp7RooX5HW3tpUFtISFglJL1xpSmpp+5b2GooPq1adF9cJkrexTX4KW8dg4
bWNP96KFM/VQtdXQhNHBMUzfugcAxVViScgL15/Q8xsSdIEN8Ye00ukfgxKp+7c89/r4zWSK0dJt
1dhmifyKcbqCQWZiXGsihVHYzel2RhBW3QPBoThTNKV58o3OcKPvaPmB+YyFAO1kSJ31osOu0T3L
kl2xqD1COZIGVTPjIXOTRaLPkmGshS+cwOx+ZZiCvjYRlL7KonqLyi5md2rX5i50Yv5skfq12Ey2
NEGTTkP3LEfPzxeJBNG0wU0Cv1fS/ksWxtBkWARTn8JH3ShQyBUufnhlRluuI8j92X1vmEj1Q+YT
gAwD88oitSu7+suviH9aYLSYfGqdLnYAj1QHsQ+GoZAn9pKBYqpN2m8mukMc8IbISy7LwkMyXDok
kFDu4pSpBaEbG5p09HlLVo7EJue2422UI0VOy1grxaLWXUyDEJCr9u/K3v/bvsj/TTX6/6EoVOiU
P//QFgnCJCxIu/hZ/y4Ivf6rX4JQQmjIbmL6MYS0yN2mUvt/BKH2/3It2yQly1LMOxbl4V/9EUHT
BJUoETMINhXJvLQBfvVHJGk3Orpg4nNNlKGk4fxP+iPX5Nv/FhkVSc+SkGfbkiZvxVAf8+qToaut
viyHk5dU7dG/L0g9pChYkkOO+OUHKT1ryUJ4MUQi2rhVnREK6/jfKWiLHY3j6D5X3siYE+mlbPX8
wjpF7KfBXCe9c1DapL+mDSo2lkDJ2jWqYwfSfq3KRN/IggTB3777f+nHmO/rmvOn4RuWyOB1jqZy
P9Q3Y5NZCK1/fxIWOhDJxebJrz32GKxKfoQ47+RU+Cei1n04SaVxioBXm/1UnDOtcnehmVrbKKqb
hxYPdzX28hyx/dhhcgiWhTf551i6/tl3xB1bWQHrvrdfMv1rbojiy1Dp6jiNWb90Gg8xO1OcBUfn
pgnM5hbPTn+KTTYvlXj982c25mbT+19wHlVSEWxsOrr6mEnkI6xyqgKsK9uYCL2HtvNU7z2iG6zW
KboXQMnayse6dBb5VJwakk3YQtnbUiBfD13nbezKH7VnJedAJ6uOMLzjxKc+s9MWnxTmxVy6fvde
JbtqRMzMwCx+nas8+be2nDWNxLnnKjlp9j1oRfHkgs6a3I50CzfTln2v5eXCJeCz0b+bmhHdwt9x
H1lFw0W1oAf4s4IIpMoc/JJMxBLhlCX2B4v2fPd6wE3h7jWW0pSQtRB8WW5ux8lANB8F5jbz//rz
12++b2Uw5PhIhE5ZfP98+8Z8pv7eaUR6WlMJBnMiwQJ80RlDywla38pQWrLL7SxihROZ7angwkio
2pYFgHW+HoxI/Lp1vSvEFx+bcy8xi5UUkQ1qpo202Rj1HstlisbFQXqY3Pwh0daqy6uHUhXxrU2B
avRZM/aZBmSh6Kt6V5DceRdoVM0zMyeWQBHBsKw/aSN+kBteP/qsZ+dMs6h+mPZ8Nv72a+qkI7V1
jnBUlj9YnLC9SeLyVUyYR9M8ueD7yW5JLCh25Cuc0diJm6CwSJ2y7XilhjQj1B7evm/BDPApQWzy
UYNzr5pxp1HBny1v06H0YXh88pPNvbH3o9AU87vXpaSA5MgP75vXTrYAWnlKuhHJRECAbDRZ3qqO
5owOWF03k48KJYaGsMl6S16ShrwoBujdoBNWTdYVC6/gwZGtXHpCGVvbbIOHKLKRH1koj7Ra+Y+i
zPLT2BQI3Ci57Js0GTGJNV5+ZIcyHaAwAUvT1FOXkyhA7dBl8WvDw6ij2vlkWpRcSD5+YMuWkqAk
pgfSOebnf/uhUr7EYHK07ORZ9n6aKsEQi4K3YiQQWtOHi+lrBTUEmI86TRPIxDv8TkAHeqqGbj2m
P5OcbgHCK2fEiNmnRrs1KSY9mrC+DtRfsTEbeFCb+9EEa5hkZn82HPzL6E6K85QWT0oF9VPhVONW
b6JhN2hesko1kZ9K9idLewxA78RHP22Mk+VrtAa7vL+dUvb9nRT2F2bnxahp9qvqWH/9eTT8c/5k
BFgYL9h9MIbxjr7/clo4yWDNjODoNnJvRe3wTMe2PNXUVRbmfDd1tGjfR326atlSbUiipWDrqWZb
8q/Wrp0Av8NMqZo6OQtkiueOFMt+cb3pNd7fC6x3YYK/aw5macT7H9OBI4DSwsItwizqfBi9CWFF
rD1DdVBpi2IXWqOUVnF0kyR57KS6cYOUdkCaNiuYeOWRS398fVyEvX6DnPKpM2Fv6rgEjmIQ5cro
3HwFU9vc1noJGgql3J3Wc0j18FtMG9IMdPE0zKFGnjE5G7IRsk2Q5WpNBYy8RpE7K1v146PRpfox
1bA4XO+yONBQYU3aXpRORZvuhxnp7XMk+mqLfmjcOL1pvxRN8xijHrkLh7y6pWr2oyOCIxtog83T
R2F2HGYFnZ1kl+tDgWGlt1HbugSYKJtACF52Pcx8iD+PjY+rIxeHsGC7xGDVDcPm634/NoqwNrsm
DKiUUkxdRUME6v4/BxlBuwipNLhbOxyCbV3o9ul6KINkk5H5pNtOfx+3I15Jp/FhKkX9pneBfIBj
hcIl6esWvlNiT1Qe8iZmH50qIN7KNXOS2ASjpX8y931wihAFLwTWF9PFTyS5ZX1oLpcVxL9YUfst
fG08A28d1rVfdXtBOXcx5HzJcSLfKnKYaDW0VFXySd5cD3R0P0vl/NAnvr4bi8Wx6SpdWTQWP5x7
jggaI6GDcxgtVittN2ZfkDGv40AL3iSyt1WbG8YB82BFkiBMYZ+K8l1IrMY686Lizp9vUVKNzvpk
DpvGExBmay6+jhr119xJkGPm40/N1c6ItN0XY0hrgm7Ldq+Ppb32ytS9uR66yvc3UY0dMiuscFPb
g7YtcYFcoNIbEKnGfmOoKr8A3cV0HNyW4RNBGj0cZ32607Xeuikbg7aer9+RtwdarI7WNLvSLZlZ
3ZIWrvNYylad7IBQJL3AtYjU1ujX/VC7rArc9BSnsSLSOplOfx7C//aDz54ldiRkVpj2VR/629yf
YVbR88KMDhL5+Ipi6VxNDIsvtJEXMQ4n1x/yLREZFdmySFc1nSajL/r6pqg+Fd/Pp8tvF9558NkY
3aRjcVpx84NoJWh6VYaqiA76ELV3ZgRfkUvwV1/ZA1DgyLmvRitbNr5GqTEqumNDl/vw5+/j4xaB
5oOlU9twHJYsCk3ahxMgdeDYFpMxHqlq9yu71OStkt+zjr6chIi5qyYYVmHvAppLBqAjslF3yXwY
WnI2jcigOz6yh9Acb8/Sr3sIJo1SSawNOwGbYa+ZCRYhFqXrlOC+cyVgAaAESJZjhTzdq2qaSf+5
RRXr12P/vcVrFsD/xCcfnH3hhy+flZpJ2rPDftJCWvfhuhHRcB2DTu+OtA1tJLYxOOV5tdIj/37M
SJ9rNGkBzmubcRsQxrIrIs1alPMqvVQsW1yUNQs5tvonFzQGwPt3RslSnydXOI46fQnz4x4UUneT
61E2HftBRqsQguo6ikbvLlJBiIpHjU8WNuSFlTTjK3mGb74d6kct7OqV0J3o3nECutcVsdBFlcf3
18dEmh58kWiwWjPzEAMH2Dj6hPo9NeNokZs5tmnhGTcIroe9O2F/rrzhm5U58Rf2pQQ2gAaC+0sB
7brQTkAIYIOP6v31Lvvz+ujP+SHI64ONoAwFVYgKq5fECxft/10fKv3eMBJoX0YFAKmkSOq3pvFI
Rm0NBNHGfuiUxiOhgzbAzsYrzm49kfTTtGTQCYBlrWF37DqjHMuxVRvLoh+rOwN58aEKrVe3LfIj
MzI/y3xLC3WxRV55FmbXb70eloc7MlKjNhxf6Ccts8ywn8o2as9DD+FdNTPolJyWLRj08hz3voKk
h2eubvWKwEgq0mtfNXKpJ45+GucDXr8cXDtJn2Y/Ug/2N64O+GpsZUgNQLVb6ULSZiNSXdqg0Ve6
NwJgcQtsbHWGQxBC1RZY6nB/PWgxMaqOeXe902FHxY0pUTIH5sC6LxxvcUUf5u3i4xjq3h5yRs51
yuk+mR0/+GzYBDiG4VIrsBRzo+5+3MK05Ma0EJ8NLuuERJmV0u56L/iOpGD8WpgIQWj6S0jwLtBe
NWEDrbwTCobx62hhLPRUqw6Gn0Unt0/MdWFrGC7CI3j9DHt+QSDa/Mj1MFJv+ORafp2qfptOefNE
Zs+nssUJZGHsfb864etvLb/s0iOdc4eKSzSlxB3SWrYGq76tpyjYtSYgRUbIXneJ6WRMbGy/DtY5
hKJVQ8ILZtj8iwuxi0uThZitu8sY0ou6keNxVHX3aALNWbOVndYyBNLQZ8YrGQQvCD7VnZiEcems
5C2EJC96x6aJmjPYjBKoBREk5r7CMb/tkVOtGardqbR8+2jQCt2MCEAe244/VXRG/TMaluSOBZuw
dIvjkEfNUokmOdFeH5+V7gP0Gr2XQQda7yBhX7cgjF+mFqB1UbTOTSxzPP+l+WDkUvtEy3YV9b37
kl1dmIZj47ymQCY/XrM0CW3M193+SM/DXxuAM+WQl09ZK4N92tDpsFjQfXXqr40fm2+0CMM1tBt2
r32o37tV8rMmX+hN2BlwE/xm889QmqJAAQHi2LSaX3edsOTuvNLumn4ZVQ5Ih7Z0X2Teox0JAbH7
bgvKJsTgOD8e1e248wZnWIvJcV7cpv9J17W4bXS69VwAnwqrdV6MQJUbKsoFa/Uix5mKC+AgUjM7
2UmZn5An+asREQv7QR6rEglA2dRey6GyHioguxWR1XdarskHsnR88hAnuTUt03oIkng4+EhTZua3
1bYGBt+a5JUgiV56ByMCK2f96+CLV59Y5+9uV52LII3/ckLSBL0AmnYijiLIZ7bOYBG7GPwg7lp7
kOwod0qVYusPCplPUz/zfPr9Ty9gcH4mfRXqH7sstrqURhVFKnpX9rX28duySRLzppogio5T0jln
WHNc8vvga+DWxr2pGntnJPUPU1T26b8Hz7AyVvrgVOKh0m5l2xQIvt7dolf3+2OA0FqirmS+i+YI
6czfeZVbncOyYT42e31RTGCmiVod6VzmJclUUn8i4Sw6iLz/z2P1Y1Pvs0jTvypIFOwJ3f4E5zq+
lDRUllao+d9tZ1l59vidZA4qnixUN7o+fa+hukINHQkdjJQTPDWxuRrgN/9laSOk6zF/rWqH5kUF
4Af/R7OhoxSdMt//dTBEryBnRil5RIM60On59cT1daBYoYqYWUnwTVCv+tx19k2ZZS9D4K47w5se
pW0mN57Ai59eEHsdQm+q7w1k6vdT99xHowGYAyCkY/hrT6PYRHedINugdMdt7XTOTlBlXV+vcX1Q
wVaanAb2NvbADIcBUV+6s0yNvLpDzyQ2SieWdYgIMaD9TA7v5KQ3NppJGnGaeqRngnYwtrs32den
hrPAJ4bzwBQLXgiEyKZF5guq0AEOa0Y1fbLKOCR95p+uh+vjqBbS44y9tw1N3/RY8+910bVL+lPV
a12kD2Md4II0plVX6cGr3yTfgR6NN5NZF/jy2hK028xO/Pvu/EwIxr7Cv2iV2oHGtzqYsjFXlHeh
3SHOuwQKl/P1MBjheKmc4klYQUk+bJeKxfUlcGeSE5sscj15bTr/q//+UxCXZHzQU1yq3sBwitWa
FhNFg0FBLYzHLx7xupyrDrQ4E9oZhftbdDzjGYj3sLNRdlCvtLOXyqVapDuZ9Y1G95G1pUSQnt9T
VWD2GUgDifUv9cw6H3t/vM1payzqUmNOKAP3vuUb7Q0UPwJyEs1oFtazZPRBNrbchbaol1JrrIfr
axPzCIe12Ef+4LPfM0Ww8Qol8AsFrMUutdeZT03JOktZl5qx8+Tj/nvEi3B9xrdYcvFMEUbmf56p
5jvv/k1nw22MYdNvAPnqR3MYfx0mf8y2UIwerg/998lRINdaXB/U/Ww7JlxGFlYXnsg/V3eTMRm7
2IbqJgNX3udzOrkPAfDHZCEMBkP/pmUUXpTyQITFhn6fiEqcqJU8djY1u5ZtyKLDfbMsJqc+W24O
mkfxzRdTnn7TG2jfJdx5uqRyS/4JyZpGNzyzZz1eXwBnOl62lRvc0M+B8SWtPaKfnLVzYY3rkoR4
Gza9MxfcauHODkEVfHOH5pmTJn10R/UIHAv9TeiCyxyjt5E4krUwKM0yxUSPaTnhRePxuiFdnbLD
8MkqR/zLTGxTujSFYVvz/uBDjaBqersl/ghobWW+RIX6BnnC/gEzcps0Xf4VnlS+8sjGFEG1RI4h
DhF9jEvn008gxyl5cwqdiOHKpJGOgCknDuax7yE1E87AFdROxgt33VWdoau1GXw31tz2XhidcUTX
iQF2fux6qAOctn/ejtr/8ulcglmULrnMmI79ocI02tBJei/PjpJN1jJBooA5j0MRaNaK6Eu0pEb1
67E+mIx9AuBocX3J9QkCBLtbarbXR+zApqpRjXI5Bkpd4ryTB0/rTwYr+Is5H7JmwgrnGRW9f1L+
qFGQEDG/9vqSxCwNAJgo6OzR7s89ZCWMtXrwMJp58IDafuWkdXWbmI7/kGWTTw8pyADZ00qP68AK
YA204dEf8xsfcweJuxG6TJtTk3y3nWWV8VpLrXarms67xL4X70VivKKdbi9mvE2oN+3HjnMiKYfg
wWMnc/JteZ94jnlBXi8vvo0kKK1adWNTPmiElF8h7NFiH4z0KczNfkUcyyfrv3/2d1w2rJZFKXEu
oAv4O+9q5yyRjNyJgVkbVg82vLzrKCycWy/rHrqpgsyf6d2qdrVH3SNoMXWm5i5IiTqcguKxSh+7
nFKmR9bZpac8aQTdHGQcNEC/cI23neNvrjtsb747xMLfmMw7Kw0l1MbXq+gmco1j0iTWw/UwgIZ3
+ofCbqKFMS8lTcRQJ6+cXv88LD+4htkXubozr3v46BCN1D+6WohQW3wY5bEPCTVdWSlJvsFDH0/t
T2WHJLAkgf4gQ93ZxFCqtrSDAXH5gQFWi0OMyeeEVs1AZ9eC3wOvHYxJ8Fp0r3FHXKdW1N///Iav
lcIPy3Ra2SzTsRXahNZ9OI8K39dHbRQpMHa6uWOPTFUPii86cLY59XH8kUySuGd5h+kFfqbTPtqO
Q+pJlW+LuY19PUC9PvWKLOU/v7kPYJr52zR4c6YLDYpOLdWv92OIWkxUBzMlGWCdsMgPIqDJftDI
Zt77HbI4XWXWw/Uxka0R4uQPtKPocSZjelMQZhAKS34jcQXwKfLyMzqr6dyNk0fxmyfs9FuRB0TN
KiKvRrgaLcQb9LVwKf0tRHQo+Yw9CTePWVKq0TgOkUPx39Cyfdhqa8uezlNzE4+m/1qhdF+QXpCc
kV0GT7kvNyI2rENpkCMYp1EDjM5X53xI1NEOQqAig9l9IWTxdgj17ofv9g8uAPLnP3+BMxrrfeGQ
XFFXSFtI9rpoXj7sdCdQZ6jRWgoBKURtJKgI6NTkkxVmFpsqUNoxNyHxQB1/7YqJBVKSPtBIA7hI
7WHlOT4JQ4F3Sci3v1CVW7YktxBYA3iCZsuymouQRV0/R5QrIPQiEGxaKz7ZuZg+6TbNb/S3YUoF
VLcMRR10vqLRifswEoYpoUuI2nffEsaxAiIkl3VE5myoFYu/8HpRhnLt7Z+/vQ9N9+vfVLS4SLJg
avpHhzpsEkz1CE33qNfrbVyle5VhpkmNFUbKegsCP93/+S/+26d0+JgOjghLOB8d/a1D4rvdxfa+
rp8Q/6UrNvl0dcoGDC50yUdb1XuoxZ+cZv/8q9c/aDt8RDUvGN6fZW5eOdZk+ekh0Ft/mU+kkpe2
2R3bwPsrq8ds7RCVt/VElHxSwbwWWt79qgZqHAXszZqdzuZ1+P62WTTzQqYs/Mj0gwRjxMI94KVq
1yi/9a8l+aZC5cY3AxDiMpU6XRfDes298QFCQ7OzEiDZ143/NHjgTtXPkd7PTaFZVCuxYT1bZhEc
ro910FKla9+qCDTCdZ0WB2+xRe0hqQx/oyhfEJip0g2hqTFhiTUk7QkUAqKd6s7Kc//UjiV5xbYa
zkPpWXBYAndTgoh8QO5rErhri+8DJemwkd5P5qs3rxiN5wiIGBE5pJH8T0eJMBxp67qFYId13Yff
q3SsWmdFDpkizgxcEZFaj94ADYMaJHM2JzrwddDIEF4++cGMf2lECHqnOrhKIub5zt4PFbuPq3x0
guBQDMNKN8nPGQHYrxsntk/dmKT7NgW1q5l9+Wy7MTVamX5yUn4AXdH6QvHFlYF3oM+Xho8XLKY5
IKnGKPeFmdmPbdkTXpP3wTYV3lev7ceLWdtr7HzqGFQmAFU/JCtvomSK+9BaicgY16pNzLuwzOJD
VQ0W9CLwGMe606ILIe+/DprfHUUIYSVvuBz/+Qecv6V3w56PwCdgTqOpaHL1ff8tqklvQ8yScu+Y
AK7ZmgNTLwLjRmrteKJ3Wn9ygrPy+MdfFBg94ANYCNvp33wYMn5dj5XLpmpfcj7fNiGil9xVNz4l
8btRL8qTAHBBJvtqNKL6jvdW33VT6Fwc8g5EBKdpKUnSu95VcAN9sKAEsdmLHqfTX6CnsfYBYe4n
60uqRrGvwjJdD2LUXlvduhnaZRJb4G3JpQ5/shlAJxeZwRNJZltfBVs9G9gO12N5M3phdRqJFV9l
dTF+i2/wbwU71cFZKzp57weyouMk7xlv2zr22CSj01zWVund+V1s7Acxy0+gi+yDsTD2fgGJ2Q6U
uxXkQZ4tjIdEW+T1vhQT8MW0fKidwttLAOsobAgpu95CH8eW0XLTNZX1iEaU8cYnw5bRJt6tL3vv
1pl0a59G3UMxFvazISpzS39L38RchlmWI8VN7f6pQkp39OhyU4vhccRN6cKoDO8mcszqNmuB3idT
WT+7UYzOHeh+2pbVph+m6glJO/JiJEDrxEqJFg71eNdm9GCvz4Jp6lj/BNe4LjqihjPz1pPwgAOu
WlrYjp7C0A3+vguSnt9O1gi6oP/3NcAcwWx8RP3aPcJTaz9p/f/rUKM7wBKY3r9iPfxhcLc2ImZk
HvsmCfINAGqgvTkKF8u1F3kT2CdvTn5xSv2oS205pW16JEZFnZs8uvnzaXbVI70/z1gU2kSeOq4+
6+Y+jPoyqfyqdJSz93uCUJ3OCi6kVAcXN++CS0UlF6IPWmItjcifQOfyJbDEDh2e8Y0P6C9dozdv
Gkj/Jx0q6QrVJC001jm9g6BxquMFHGK5oY5PfmrnG69BFZsLt7LLi8q89B571nPlOOmKpUtyhGps
AXhoioPyY/UM/2o1Es6wj3AT4XeElWzPh2q01d+3Os9Od1XemLdR4if7gQybFQL94dlq6VL9+Zv6
x0qHGv0sjEUb44p5an3/myHrjyPc0/7h129WZzuMbsa6anUXOFC7xkUxvv2P/yaqb0cYUups3z/2
1wmPcSajjsIDnL32lqtKu6ARUoHPb+9LPxPIigL/k/Uw68WPE6FS899C2+/aCCj0D83cCZKCMaqx
OQqowFBy2F9LFhgLK7fqm3poa3K1kbvGhuwPeXnp8sjEpdzXO3/IhhWlZOs5JMiBmmL1GNBddEvU
QzUopSSspudefUkwrZ2vBzKz8jNpucPecCeYYO8e10VFDqAysiMsyE1MQf3GsFoKXXFoLDSkX0jQ
m2IryL+4dM3oEN/sD7ORXt2yWWmK3ESh727L2mvPxEJslMjaW7MbmlvTb0iPxiRMVvKbbhPyQL5b
fG867radSOrF/548JJoO2gfJZZ7n7UabTP9MDNB4gnO3KLgKYayHXUFwk7l2rcQ/ILS8TZn1jteD
63WLpjetNwftFpKS2n3J8BxuNZmLM+FXCCEwbd+rhgC5GmPfDTl02snubX8V11X4bbD0lVLm3gnc
Zz+3LeZLy7tLmqk+5UInW1MY9+w49PvyL0saHuNi3NuVUd1h/bRPqqR30Cf13rTzkMoPJntKEekC
qnT4Fc+XZhjkdAYwq2XG15X0Qt0yzCYKbVu0yTYhVql9mvIQyWIwowi102zLvbSm42HVPpi6Vq6w
yUavcRifrmFejSlvBuxcnyzk7A8NfDQVrGQk6yguy/RT1fz8b+vf2qesj8W6O5qR/Sqsyr2ZEr88
9HhX50gjp7Y2OFuNB9IGjYdigqxYNkOONI3HmsoICRciQkTOdzFH7PreFqe+c/3VoPCk/q3QudZR
ZsEOgpVtnTb6SdD2WwaElmztnr9iGK39I/atJf0R0k4De7hpGU2nsScx12eSfkScnZ5cl21zR7Sc
PbT6LZUZh2TK2t7Yjt+yWWlePS4JqHcrudES/WuHvfin2UPXpxe5IRtr2liqrk5qKMdF7oz1M9tF
El9j21qivCCKJsFqmE92cQozlUJXm2+WJZIPioA2VkTu9lpcfDL1mf/Y/ShMow6ZHPqsRuZy8f43
mKCOqtxN2uP17O8JFjaNLjpfJwSn1/0D+3a0qJM74JhCa+FYTXwqClNx2QIcoNrx7FEWQTplJYfM
lBc04NGLh7VvFap53dTVi2t12qDCcx/q/X6QhfMKVDqAyJAoIiTcbt2UPgm4U/KTFBpy3rLiDR8A
wSWRObJUoHlJZMsm9NXAxYKckBut8q3dnydkBD0fZ0fBGERjjr7c0rl4f9wJYuaJwDMF8mAkerGV
ftcuEq+oXz0D+oPKqba2QLKflRXg3eLxjB7Obqy6YJNrqnpFfngLjiNYl2ogpCfJKkrsvbHSmql8
4wRe63Y3fsnSmKjAZA5MjWzxOlDGn58XnYZ8Lyu0vUYr6hHL5i3tmuqNoMGB4NIMIGuzHzBlXhIG
2QUGRLahSOUsyEGuLtcnwHmgJjO5tKzGMfRX12fwWfzoW0Mc+PFubBT85xbO9L3VOSVbCJKgRFFo
99fHulK84M2rT1rhevdh6zYHzR0ZgIZtZ2yMHdLWipU+JBaJEnREXI9YTaKgzO31bu9p+rbv8nZ1
vZv5nX+iIZktTPis+2goyU8tdLkKLTx4YuiTu+sB+StJI4GWAuPnMctVyd1k4sDOSHuag+azje+j
0hsJfbo3waEsutYhnbUWlyKlJUJmsPFN/G/CzmtHbqPt1ldEgKxiPO2cp3uSRjohlMycU5FXvx9S
3rCt74cNAyWS3bJmuhmq3netZyX63SqE8ZASK7Kvxw/Xm6rDSCtntez+Okacz2mIq69aiXDSqoYB
zxei6spB8kB7uXiK5upeHLCyagzCOXkGaQgYiAQqZ5OKoaJ+R2OQAIh5V2XiVojSeQt4NJpa+RO/
R0ObDsFzLVAdrCOk6CfftD7wJ4r3vOrqOfjji69341nOs+6pUqAco0pHIksibWcT96R5CcKceegU
ZtS+176I2pzWVeGaTySIusehwh5cKUfccrM7A0EkKjCKs/GqDWSMBfNW3oF2SsTofgIGkg8mcnK3
N1+SuDc+U63P1l6X1xuVB92eRMzhWtilutp1GbFUKMuVPVfaNc3yb8uWTYX0FpBIr3fdDuDvF7Aq
3gpyovc+zVuqCP7cWo4FFpJwBZLCDwg39/L2TTZxT7UyFSTJBdoKi56387D8Puow8NeO16Fqcig9
OKW5d9LY/cxKJTDl+KUD2ED3+Hl2+z61HqAFGYzZ98Emm72LiYZs0wyyDus1wjzDs+2Lz/VctfC6
9LvhxsbBGROUyDS9r55V6eTERMVbx10URz7wHRV+DHb6nfYwedXkqG6nIIs/3D4h73AEaBHigFhr
6J0ey/N31h9A9PCewiDgrKzJTQPwcE/jMPvCpJ9gtqQsXsLGs7Z+brf044lCRB4qDx2MeLKYRkKa
tba4yigprgTcB2o1pjGpqUBBrwPrnI1GrtDzuGyZZcN5FESn1Ml8WAx49/puztmYGtRDejBe3Hkr
6ZK1zwVyKakgHbQKtejg+me+R5+sJmSDhVmmO6CexjlESGISNoE6T7NPXUPvvRwKFOHoyNZUEbN9
YZjrnkShN24Z0S1KGzLNtIKMwIkPB6BKe2isvj9OMCpg3Tgkg7htdFgaLwj7iTFCP8fELHxZDuEB
GFZWW8D4dyCAOjA/9rKtUlRg2vTaWsOrn+fVzbfobo/IJvY1tb4Co44Vn22DdiXYoD0VUfeEEd8j
YRkr7yoiThurrxfu0tbAieuNZoJvi1inPB74ttAyCbP61Q1bult+OSGYtXAhu51GzmWxAfwwR7BS
vulslHtRpt6dIhx/tnIiCXLu5aeETzv5oO6Ry7ls0u84+uSn3X1vRPZWh3sWoePdcL/bXrC1oNcc
gqnsP4V+9t3XVPc0tQn+nbxyV6kViYc1jMOmNAt3G8+7XS6Nh6PMYM2KPwCIaRuX1krCcx4V54Hq
/TZJjacYvdhzAnlqpROkejJnEVxk5RaWTryjFKDqomkekzkO2zgX5i4rHZOQs2CghOA2SOToMYny
otJmY5fjeCvdfLwtW6102QpysDAh4ugwr14l1LOdoewaxMdUvdZyCi4qxD69vNpQKNzYAw+6qq83
fSPk24C+5Xneq2elZ9pipgIAR5NOAf/GcFZ90zB7I4coPsFqqveUYN6NqT8afmUcRofV3FK8DEX1
HCn9HvK5n0JTWqduCuyTBuomX4kwBoa0EJV0iFSxFJBAsCevCbJutqYCeuRD36A4nFHamncdgZ4W
PNWb7C2iSG1QL1c/qM1Nr2c9Apb5oFbVJqyX95gW+r5wNXkJ5y3ARn9uLccQl3ZM1HBB5W1UvecS
KjDz1Z6UbXZ76f4BHTm6ZXp3dmSkNmnu+uOqqa10T+mO0FAp0jdZdlfTE/7TsldZzh9UUfJr1IDQ
wJPokU/TYJIsHLHxoMSdy76srnidqyt3H7/bVILTWkRhx8Sy3PZR9KgnK35QFHFOumARk7iOzz1Y
vLVZLr4NmvmWVKaxbAAOeXUT9WxyL7833Io2ZMaOr14XfY2zJLxHpFzcly1VT/cIQXnSk7yFDDt7
KpC2mOBxh5gk5azZuU2cPyGCF2s/xgyPEQSaADzwDwsHw2bUlXUMEwSFy9DxfW/HmGC/lBJi7pGc
RX4NM/3gPCac5HZ2MVuTrLVIQQDPBUuOmKDXZvCyV9bhZ7s1wy2CzpBirjdu9TQrj4IK1geopRV5
G+mXesj9XeqUxl4vp/xm1O5HoAa4SiTWHpezE88QgGo3ZoJKDzSfKFGEcvyIJ806Ss93QYwXf1hx
0R4ACAdvrWdArRc44izlQyUa0g/AJzz9QAHeAh3bpz2UzW7ZjYUBElqpZNd2GE8c8cmLe8JQMpev
SjYIkBAOVJH4PDSh/keK1bpXs3rHcJ59363uUwJlaNvoCbQGv2mvSKi767JVSUU6kMaFGHmivRYj
nf0QoAlPThMLDgjoZHwv4nq8uy2pCr1stqXTy095qxfnWq8wTsk7zVcfDoq09uYk70H21QYG9YnV
o3UUHYiuwVXjBz1g5ihTYe/TwrwCRDEuvotaI6p1b0fVAz+uCD6xjPZPONYIAVbhobIs/YqlGWTO
PDtYBkrg+6LLgeLpdE5jSkQvgSKwKrCyaZV0AxlvfVPt+67B1+/UTCIanZRhTqS7Mye4msjOUsl8
njls++zGtnmyXD9aLVouHiE8qSK+sT7N+rucriXUg21qk40eBfn3sU7zr4jd6IOS5HGTrU7uMBkr
dFS4Bc4DQdb9JTOzXWF0lOvd7NWING8PXbYm17QYXjLy0lYtAurvZHWcKggoManB0TyE8Mx2QzEa
63HIZnl76d1Mb/zq68EPwx8qCLFNf8JY0t5KHoFkdSXrlvXJw0gh/lVJlD7JInjUyEFGaTT3ZQCP
094d0ohXgmgOelm8sBxzhyI8oPcBQj8f0+OKGFY7dTaZP6aEMML5gEaXP6dNrT/5VrvpJi9/buYB
H6K/tyaUQJqY5vTdYIRjZ5blYfkbdV0Wz8TjrWEzuDQpy7kgV/Okd5qvIAYVrXZHXdJ8VBfovJQY
ChhQs0qhTSnnVeUi93c6us5ddjLm8MnWO4da752Yj3onZFLt3qijq7JC/2SnwORk0mLZ7sW4KSJr
N2gSnQ2LiXdtKFA/9tNXvyoBg3mNvFQIXVnF1Omq80fJ1M8TWxGWB755ptzFGG9BiSgSgDCdVUCR
qpVemW+NG9RH3WeuTZZddMgp1T2BBBvPE7guhPfaabLNGHWUyjdVYvuIEayCbLX4h2ll6PEHOuAC
fse5h72zM7uufaui4mcaNelPLMMbTtLskvrgzPGvT3H5xapYpwZWaO/6eZdfGZKayj4Cow+PJb3n
7fK2sNR2wdCTXEbGdD0N99zm5uP6095JCv+Ta+op5oL4kNPLPNvgjC7UhCsbsuJOlqV/Ye3lX3w1
PVQwluRwzIqIWQwRjeZ71E5clHp+HuzKfwZfk+75vyTbIfDNZ2u0xX4JdR6Yn9zjqp3xLuI5zaC0
gZp6L/zCfvKz8cWRZfGu0nw46d4f4WzXMf0Uzw5BTzsH0PEKm13zVA1EZWOzN7clXJRTHMF9H7Kh
fq1zzbmHzrBrQRasokr1l0BPpkuuEe7sa7LHQ+5hPMjKZNURy/Kkaegg0VuR6eBX7lFL4dcvoqBl
aGX/oSNEuriFNW4mu+qPWpHeeZ66b9Sjzf2gWVwWfVetY3vkh6vG7uIivcdl2ROSCp8MHXJNaFCs
hbdf5jhUpemqAGN1HpFAgArEA5gl1C3msrUA/r8HYB+vS5Ah5yhkqZz7bf61C7hJIJQgOlwPaVqa
iKrJAyV6zvVoDklgYaZ1GsGr5L82S5dZyoQqd08VHGeJnlxzB2aG7AgNIjC9OusG59qySwSrcbRk
LdfLblgVa6a5FNmwd1wMoxwupmd2W2W643tq6R8Gttqfmu1syY1Ov6Iy+Wm24yUox+rV8VprnTpp
9VoYo7U2hypBESlegyRUrw2C9yHzXpcBIBlxvpP3ZHaTfy/Twr/jYFp1Jq2AWoIrnWonPvfW0O07
kbS8A5ZWi330HRMPIhBX1T+4s68xCNdnsxhtnCSWfvs1+M6BPjxZn6j8L2kVbqxGa89DISDxqaI7
L7u/hjxvWJJG330UveumU85hcT/5oV2dU3dKYYpoeBr9zkMcOrW35dUsMdQuIRJkUw9F/UTP6qNE
9b926qD/VvTyEGj5+MmC6bKPRGgeoDD0T6wvw1WXtc4N9Jp7W7acQLcOXaFOmU1ZxlV7T7OiU2JE
IV+XGVy9QRQnfG08vAiOTBxruOBo/UJ2kDyZ2WA8V7b6IVq3PwedqT8DnUmujqceMu9fp1w9AeZ7
I0DEYxpe8RRzLWhUeZGAKdPkRtZM+HGgpKuKGw9N+VYc3AgbIKl7wd1NpyPxLD8LpYv3FuTFRqb2
eHDdTr57dqOvoFS2l+VVmsp7TxzGsbZXHg/B/VhbMCPRcBJekcKjmlpvTihWewOwKUlhurrrCfSZ
JPJufaap+3JICgFdhq9y16E1WBWB0Z3NsIgPCVn0m0VPNg3E6Dgkpm6msR+f2ig5LQvJNJ38868h
9OWJpfsqh4vn+dVPOgnvkSinF1MoxRxDqK3X4y9I4qE8gyY6uVkrvupZIVfKnwp0tFpNhWwIb9lI
JKxwnQCXO5S9Fl3w0dW6jIWajE8SU92yJwvPHnjqRDzhDDIjubPKAY4etunWfqTkbubW1DwBPGOl
ZhXD1hzSrd/Z3ufYiqE6JW56gZrV3KpSvEhaX8R8DzfmTOrX1rJrVkecPM61yf0BtbO7JmKkeso9
vTgUeGDWyKa0B2sN7ZFjv92YOB93fx0ruuEHCnnttBwCN6s9TOfYaulejVp1WZb7cZ8Sz4kGC/AY
kR58YrjUKxm+WHqarmkCyxkv1pA2kk1QLVMT/7N85DqGcaOsxsOskXzVRPzNK3X/GxG0X02/4TrM
dcLI8gwkcNSDhHMjAtyC/FElg3o3nZNbdwVtv+khZh2nNUwjBqwZtTurN2fWKTOdzNwYRV6uXY2i
TVFSFgMx2nw4VkPmmpG2Hxi8CXdHWrFvKo9uPWuVW9uq6Fa1lbaVEi3acuyvF5Bjh7ccmecJTtdZ
2Sx4cjd/18zO3QSqtB7LFpFDm1QByNW8NsMrrhl7CsY6UTjsGrE/oocsunUU5v45120oub2gKowB
4zhoXQyzbOpOEIGfhSrUfsR9fluG5ZcLmkhfVxQL+uRHWahso/V4Qla97jdPbVkHTDA4iHwTJYkJ
YWPsfsKhmALW0Fby0I2vdIicJ76c9JF0XfIofZc6ToggvUAVH+qIoDt1EUY4XqwUJjKoAfLSk9pb
E6BkO7s57PFC7Z2SrNSKlcY1uBvxDD17rQjXAr7o1wQ/YWoz30UXtyua6Ec4jMk1nodlCyxXcm0t
52jT1HnUtduwPhD9jUW5eiUqcCcv2XxlWnPFB0PuOhtp93ow7u6Ya9q7MWP2LNFu06ltX3JRf5s0
L70mVnDMMjlBeNT8c9QOwV4EoX0wk+6HJt14b+MzOALUCF6E3tIiUd3wplsqgmQ615DLj65s0pOb
GhS3M7f7jCX2D6OgL9IFXnYnH/ESGqm8DoHe3sd5SK3yW+aGm06yaHFbWghFFaSXTitZcpWB8xqG
lKUcgHI/8QmG/k8UWTnhPa31qjEr2tbekO2dviPb3knStahz+QZzczi1ghycv3Y7E4gylsOVwQns
chfwzJM36eZJM4NzaA08eYcg/3AlyP7KQQGQecUTchV8TQCxR+e7B1b3kBX1eHN0VW07F0lYNDgT
tkOGvIT1GUumb2VW+1tV6Do/ULgeVNw8WXpfPyTG0G1SyvS9UzbC8NLU7nDM46Ojhop6BLshcrtD
LugDIUiLn4cOj6eZNP2umG2oflK5V1kNx4k4vbcWtsfZmeCB2boRvgk5lLfMSj4tL/qmcB/+VG3b
OkGrPtQ8ULK2WSHLaH7YibNumki+kTT9A9LsZbGQNX5p3E2tuFgu9HmgaNE+s21K6pYxfDadsFgT
lMCzBKDwI6iSNe2M/NWaqKEydSNzHqLwic5ysx5ty3uJ9Bi1aUQJpG5L2Nuq9Q6a570NtR3f2ilJ
bvU8LLtTatsAQ8dbg+7ljARB26MSC27cd7iT2pw7TkZwSyytdIMSNqVkscuapP1ZBSTYI0KzX02z
t7c4+jpmabl+NnoAdjNPCbreCsMgFrjB+hiVh6ElNMyDNUH584Y8f3UL91sYOXvFBLrepP7YkwEG
uwqtUcvssB0+i9E2V1GuEx7mOUTydUPzKPyXKC6x0tg9qk/DjR6a4Xy0ralf6EgZeDcReLQmUdvR
Zvnu3cipH/aE5ZhrIt7mhUsA4XXQuwnW8zk3Nf4czuOy/////NvrZJ+/2B2I2EhEwScyKEMq/BZf
3b6bSyNQ6H7UzSAuAHX0m3K1DwcbJz2DrnwziibYDVVcHRELbiqvoEFS+7fF4qeHcbAfJc6FRjPN
dRvSwwnVmIwrrEvJObHHXViUB2PMo2f87/l7PX2qu8l9pUcyvQp6+8tRIR/ovkOkgV1jH+GK1meX
C2FLg7r8iJKta+fuh5Wgq3VHykRtz52/yOYlIUUEFWVcziKHj7pajrax6Z/iOPKBk3bGqpFd9iqn
SZ0hhZWrkBb1a0SxUERSrXO+unht5Cbd8+TFT+qYwDHbZamVDph78fk4ea1xixPtZRkyPGe/tuKM
pipNGWrCHo7ayH2IRGTfKr97NrxZpxxVtI1r4e1EhR0pQsvnuUn+jUoT1STLlteWqQaAVHJPKA/i
am2dfdJlpFdTonmNrDC8KMmHsrxah1P6GNppt7zYoDRdxW3FgzODirsxvcw9hEN/wAurXapmT996
uMaBAa7Ru1bGYJ2XAWkylauKbqHfwmof0m+46Cu012GyiQyJqr9T0MZ091C1sn6ma92tytyzvnd2
syPOQH2m1h1tY/zLO32IaeSJ6Bpzp3pjKQ4+UFubfUaVkcVOD6f7YU6Dz1mrZQeFYpTqP8dq2f6o
PcRRfpY7vLXpppUC7LCH1d5Qdl7R/i4+0SLA1tnGA3M9dqnyyHUUieYEwDR/GGF8VLXn4sad3Evp
lH9uBdXBz7LuJEz9+yJ8CFLbOkDXyNfKIfA+j1JxCVGtISOxr1Fq2RehHOC6E8gf2fb2ZTm2bHmd
0NY1V/CapqKJX59h2cp9LCzLFkBEfYcM5LPWgSbe9EAVg8qiBRG35aZC9HPMBoz7tXCLJwPE94GF
XX5EFjLdVAk1SCOs4N3OICwqnp/UB16tOvD+KFXyanMqrkgg82+uE8tNHWkO32frnxrNYJZlx9kr
WgoEZzx9D0UchpvUUvpjID1jILAbtrI9PXJDT+4BVi0/z/RHIUsKd8FQbcLIhgrPfPE2DWF2Jzu9
Xi0miL9eAKVvYPV70pPwkz8RxpeS3OauHAhSK5QRmCdSwtfcPGjfjCwcd63l0micd2lwTnuCH9DE
z7sqUuZBxRTu4n5q3qZCC06J6weryJO7MeloeEHh5d9hS7kgy6iXnpdDyxC5bXguvfr+11uX45mo
1cZAkIFXmL/puVG7xmoU7a3EsfcIwVu4AWX5SSAyXwP+IGTTEuWnGIZQMOj1Nm9rHWFklD5CTAY3
UFiboUS+v7YCmTyK53R+mlb4vPfM2lP0ASLpdhaThG1TlePaLerpaRniPpie6LkQo0uytOa/IC6b
dngatS/uByV38SUvIRcaQ5sc6GcWH21Xr9uOXMwi7jnpZR9t9a7M1i7mz/1cjKqLnlkX5snTXCZa
fIGhUdnnsXaBMYx6s3dGLOz2TOaMgDdya0midU5G76urJfVGpImxrhqyG4bZU5EGPer6KO2eIUCv
cxILV5ofOgeZls1T4LG6wYxvrF01GKxnShZSDbpPAjT2zeSYL0HFRTdWTXclkUJuHdi1eFYs6tAN
QqTdv+sk5G+qHfABjj7LAU2MASh33N8UI8JSJKyZhXUSdpHsmKCU71ZD+0dMk3Wt3aF8R2/yFFde
dx/qIntOej5N1Uhjs9SalqEojJTWdlzv277zz6DAom0lOxQQc2Ux45Ox1r4u1VEjgOKwWC2Z6FWr
UXDHpUBNZ76td7BktXtRZwGqAY+emJaGm2ze9fz/QkT+JpOZf2nDQCKDYAkYDfKQf8pkzCaUsLCh
Z7lJXx8gzAEhFwMBni3CvbA0hltl5uXJTyia/fvn/ZtaevmXCVUUrknOJF2H38SJSTJSzSep/FSO
ubMHHkV/uAeUXAH8syfnPywY/E78Jn9TjS7/HrZCQ7pogoS1fP1/E2VZGI78xqZt4/eVfVSgEk9G
l0AIXDaL+ca6DEmQEy7SNPU+TpA7VyXEJbCjyUvSaV98M9a/Bpor4JFo05G0kOSS2oEEVTBzTEwZ
XEpp4VvolfbqkG9AW7exfjJl1+sg/GkENJ6zsjBf4jqedinQ5CPV8fJNBR88asvPhpe4B14jeYD6
/t4C777lRu/Txa/Te+uG9Tn1aJnVuVV/yW3yacYcNztyWxa5NAscEXao6KS+QdYWAXA5Lm8oau6B
JakOhxa7nNn6OPZo6a2tcjC+5ZazmpIx/eKF8UGvDfl5xHCgq6Z7Z874tSwadSid7tMi5zWZz8Ou
oDMQWfZbKwk6D5E2r5D52mfHqVmlTAEF4ki953CC27kroxd+fKptOiRBmowfXo1UImotj5Ln0K0k
S5tNJaPwpYooqkYJ+ENrBgj6fpo/WSptHzaJi+g0vNCgBu09Kt0b6bMYDnTV8bFMSkjrGV/pJc9O
tvVkBPdUG+On5SXia7xVxGr4v86o31RV8wllUvVdhFWsmH9XVXW2SYUF1MfJpCmwHjPvMQL0v6Hy
OkdF/tkvfLmLLKO9RyUaKrvjMTlbN5s6+y934v9xapueLvkPqK4EJvrPi9gXXiwNUOinGlmyQ/TL
2pFW/FFbIKpT4o303HB3i2wwBLqY0ijcAzcyj3EFz70AqrIpA1Otgkl97eCTkbhEiFrMj/yNBvwp
0buDoTmbzuKMQkZN2ogXfaYgoO8qAtP/wwhi/+8dCdmwza0Icbc7pyL+85cpZdhCYe2ac4IPxkER
IdzDUgdYBpb4n1qnsQ/FNPeq9Cy8mZFZY/bjmEEF7dY6MTDxUm/fMu4pK8M9FvXbJDP/WgWxeid7
/CgH332MBaFYiHC0eS05PcctBL+FnSAHiL+kAk1PrR/nLyLQzjEA/JtmdN/tqjRvtpLVJaIQ2klf
E6te9OkJS6W9GplAbFBc618hBFFPny/oGk0gVtzdEFJiNwa3eQ5i5DKekWtc/xh74QtZrGefl51I
Ic8Gw19vl91l8HkqTAL3s24FGG0TEwUoGe7LNbIMRrvxNCQiAtncUQ3YeP79Tm3Mt+J/3jpROVKK
gQok8L4u+sK/3TpjjVCgXrPLMyaNDPSklZVbyj9e0jbE/ER/DhQx6Ku3PY5JSjgGKKVeuyfzYCQy
3DbG23/8WPNp/duPRW/Jc01p2Jhffvfb9ElCS9Av6nMd9eLQEquwJs87e3SoVJidNC4KJsl6tfHb
Y+jE9pZGVt7/x2Psd44YtwGXG4E0pLCFPat+/3m+YgQK68boq3NE6c9ch7X42WZTaO50u3bXvqax
mPfz19AP/CcqGOqdPBsCMv30NUXr+FqqCJ4NZJB//3Ck8890XgxVyIFYyfFkR/hp06//588VVWHs
hznL0VnGnmQNiyhdb/eSe+ZHnTj33okK7Bv6cBej/3U5nJvo05Z3FaY5fojEug9Tx4TUClCqFnyq
IknV6zBuidVI3tLQiN8s6rvKAPqZyTB5C83ghfQv7RZrNs8+kGCHoNGa6zIoaX/ru1juh4RwDjCC
tc5NZ36ZpQCUpoIUa7ec2l/v/uvvOVXZkt5b5wCziFUIza1OwXCt1ZV6RgqknunHIl0wRYcfOEJb
NB+jD0YNR8YGvzGZ5HMNi7Ch5sEk6DZRjL0sVQ2nwBpAgWnT8/YfngruSsn0U9mzYu5kyyxWlbdJ
jhRnpzz6QmMA01NWQPp3sdTGqf5sm0b0BR+4vQmwW2BoDONzqBPKMqUtNJ84be7UeOp7oXLaO7pg
kkuI1R2Mr3crHV2PrlmWJPvBRktR+FN6yVmyvWRDMO1C3Eog3SLvxXN759Y76rq8uAy1nz+H6LZv
y57WZM02LllXGDAEVmR3GPuSZMn3IKjstU2v7NhSUHkXET1cByvq2TbD8j0z4p81/rBb4I3f0QTa
V9HGR9An9de5L0XrEmhvl3fDIwmxA+rWnrChd8AxwSGb20zLYKJhQycg1eavTloQ9fqNWIx3G2Lb
cTmewi+5GvHzggziTkOeJoVrVA3Ip5cBbciR1dl0W/ZYLNJiwVK1YpKGlCgxk+e+bz9wCDivfCbu
3gpVdsjLODs7IrUbWrT21SLm/lZUWnlF2LAaZ0rCMA/NoKcXVdf5RevoS8JMwb7FWfcV0MeTx1zi
FTZ6edLcHo3afFyG/WaKU3gGQ+2gauFzYJ0XrzW7jz5ic/Q2qED8Q+iwG1AHsAw5PoeTqB6+q5hh
yXid0VdcKVQIb6JHdJSp/EItGd3VXIXVyFjZ16nHJWUY441ER4G5YUQQldMPDKpGOybC1V4jgF6s
wNNiv+xOrQvno8u0tYNOOrRDwmqYcK2QYrm2m/9R8MhvkMV+YBoUaz7x4aGaytpNygEqZNbErpZ1
guB+EmeQFtgFpX8Rc7lW2V75FCRIB/v8M7CN5KQgiZxU5ULK0fsL5F6umaEs0FdaX+Qon+PS0t+1
PI8uqENNeD2Z8d472nBAJi7hUoz7iWyY6zLYUW5eR3eUV1Un007uI6T5Gr45ew9zoAFHajl3zZHB
tkdHd615wFRjZHxr0rFZkxFlIb8X/qVGwbFhhlrva79LaRj78mboaQEluyaXEC3Uajm2DFUDKwmR
S7GtJR1m1w/f6za6B16RfS17gjsqrbDfsIVkG6+K4kdKrXxHyjqCBc1F2F103ZGQJ/rkoI3sGsvf
GiRtf6U8eSLUMHnuLAHvv4GRzwxw3QSF2Pu11DCBEXaF6rq+tGX6x5DFZB4WWXITw5DczHkg3SXY
2nhs102olE4OEAeX93De1Xtq8IQ6eWa5Qwak82SjZJLrRMyFib2DEtbJa+eAdSdHZmvLFs0h8t6K
yAIGRNA0z6b0NHKp0sEhG8hL7FNjlWm5GvzE37K+Bg4EyqVZxRaiNeQOfw7hvLscgw2fr5BbJpsh
7++OXWpfwNsYK8Lm+yfi7qZbBU5+tbygT+0fINWcB3MzqP5T6mGzVDRPKVNLWm8pxpEcnGzpw6oy
gBVjCZA05wfBAwJYcafMfB/jDl2pMbCHTeEfHThBF/BhFHO5rQdrnU7NPvMNBDihOW6X9mLrmN8S
aYintAPdWjuRekavnO09o+1Oqki065h6//FU/V8XpGEKoXNbZh2JVfv3mZCm59aoi1icWhZ8SMZN
nC8UpSVkJ8yefE2sUkq8omKfDuUuaqBGOXwWF1mAWfr3J/wyq//b9IcHPAocatQ65a3/w/PWZWSd
TZkrTlZp9ujk8JBUrNoJmCrStzHwtyl8kI8EC8QhcXy1pc0UrVXlCdRXIqZeJND8mPlz4ecS1BoK
7ARLGtNuBlkF5Am1NhzQmf/ezgNK9pehfMycmbOYVdiOC6FTG43p0A7ItDIfVTi3UuvVqCxOTNBd
Be3nSSeg0abx+qlmkbfTSkSzuUfkIOghI/qPL4hi6j8nhXwqiJaJQWKpz+Twf0kttjBkb3QBGvGO
sMkS5a/hoGjr8dN+kJflddn0EbaTy62NJRkJuN4HkmVnZQqjvcZuFb4lcbdbjvfIfw9x2lmISpT3
Abnhm45UdtVFfrkDH2U+8rHQaQdWFBXKMGZaJ8JTpojO7UnHegQab2m6JtoTjWqsf70nlVhnKl/I
bRuX8S4QOZLzPk6fADClT2DdTvwKzXk5tAx0cqHCtaqm4cvzIuUU3EUpCtzJo1AzTBO3rgnZDTPx
4s2xa4BBbeZ8pn70YfuV/8OZ8q1AxxytpH5vAmP45poT+J3uGBZJeMGnLJ6WgVhQ+5oaIY6xvkgo
aZAB4mMqW7l+J8BlMQS+DW7SzL7YaqpwtiS1OlFSpvvYZRjHGss6uoGxXZTuejjE5zm67bxsLcf+
2l2Oifktf71vHLNkB6ITNCTpg/dFi14khn+wk6FYLbv+rFbH8eWsuoo3B7glBqJd0UAtg4ZM6tQV
dHqTCabXcgw864PQtf5iNujDqnAOXuqK8mUZnCx+NLmU12VvvlFtzNzyTmFn2Bdz5hkuQ9oV9Lqo
oHzOQZrOK2PP0eDvKaQsAD+eUHG1Rwvuy8V2puQSVt6fW6k59vtwhVeIJtkiRQFcGl//2o1r7db0
6XBExqBfskwQRhnG9NZnqiyNU23rs8ilNPz/CDuv5jqVdWv/IqoITbqdOWoGyUo3lGzL5AxN+PXn
AXlvr+Pz1bduKBqmZEsidL/vGM9QvFvgmOWhtkHh+PWIN37ahIauoKDW+lVjZL+PdVJXELbVZBhO
XzafMGP/NKK9PiPWVSa2NaaQyV+ihHvMLVwYk72kRZyyxxWvp0/Cy+Kl2wzqWyzKt7TyxY0YSsEs
tKJ8PPmix8iTy8qR7cnt6+5JiHVDQNxWM7LH+Wf5w8otimikmYNsdUuaoreowztF6zyadpCif+2Y
/+fI/+cz/z0Vaw0hWNwD2zJqp/jx6XqzSUJcGKkSr8bpAouDbEuW3E+lk/1WpSV7s6lG3UgyyVgh
oLnIYpuoZ9Jyr63W1ie83urNiY3p57SZWKKiBwyMeoQ/rfaUJ732xL2w1wKjuAYtfvFSmmeeHhFK
03RjTtpqsEHuvxRGjL8hVNOjTUzUGqhvguDRv/PWmfFnFbU3Lk57iNqrSz3jULg5sFXZ3dqwyS+1
EteLZup5q0jJl2HWSTRudvKcMGEtzax7UwrepJHA4Dl/jJTgnbR45sEoKJnedd0yLZqdNtmXWFgY
J7VRprcpimoXjOHVjNRsBSEgemHy/ctsDetk6ujz0qKGgiQk0HeA6ZtIFRVgwEFyUUb9Ns6G4JJn
ollDQB3vTggkVeuj8RlZMjQnHgqLRqtYPPM2y9daqJ/0YNIiGDqxB7RU10QO8GrNcuNArKtxmPf+
bP46Ng+NvCSQwSC1zfdsuQ8aHpoKfXYCHf19CFPjexYUNprNsLq6wq2PKDKzdeDEznsnEzCEyqdS
pOJgaINxmTdK1hmLwmiqLdbb38eoJxuXKGAtogTNaf6YyAJ1j86O1TMebyB2P4VWJ7t59OWuayV1
TDNy/nlChN/odTintGC5JpPQumYV+tq6TLuDRmPuTCA6atzaUB7VHgMfS6fhewK2qJZqeMpSc1yC
jUsuFcUFUjp81F1jScN+foHofuvgCK/ydVcL4k8Jnl6NelCeAtHHK0E+7oc9NvvcrernnHCUpRJU
1Vlt2hbp+JDQbqNqW8Qe8G5DQ1hdC9r42ff5MJKg9hBhVyNHgIjIkCXrxgjQsIa+UPchSop7WSMC
NRvcPwFe9DtifcIEIP1DJMuzdFmTvrBoSuYxjivTVTRA9AwIa+J/xyal//a151KMxTlBoFu1HwK8
T42s7Cc7MLGPlklD4YkhGsrs3NT5z68R0t1b12Vr8iRJ9DZCfdF3gI9EJuWWzHXClZw8Ho6mnhe/
d51mz1tbOSTTLGg++Y9N/NETT32uGivZOaTW7OsqkA8jQJtV3/rGcy39n8ZYdL/MatEVqfYZJ81+
fgTx58YANu9+bbJGbMxA5I91UPoLq9TtW2hjkqUhQUq3Udo3nRLKbQxcZe3XvULRlZbZn76Zm7b2
qjaSCnXlf3pp4dRQQ8akLw1eZPvakAIMsbKzhlyZ1qwrza/eZ1hhMEEMwVLRw8fndoj5ZldT1Vd+
gCREE05wNtRioLUvLDwblmRiqYRbze1UnA62ygsrVR+wd1knBQ2h6Ili+lqDo616xgs9uXJr+/Wh
nSZdMhjVw4jebqVMky1FCm3BzHRp8tBdk77tHZrYGU1Q3eyW2I0OIF4/A9d3IQQEEa+v4OdAasNb
aBGWqriOua6oVSx6PUk3JJIO77ORBb73a+/S6J6PRyPEch2DC1RsiAFxoTFRT/MNFUF7X3hxezcy
8nCZJZjfXdV64g0SfdNRhO/iSiG8sCC7xREkLtITujvThjIzKBhQYas+QplXtIO8K7ryVhi+w5XC
J1irizOSXWTfjHTp6xsqXTEyP2keK2m+t22hJMsSqcaKgGNjA5EcM2ZYW0t4gtEV2Iy8++bg7kUH
73oeVpW/UoIw23aDnjy12DAdN64/EDeUS903/AfZNf9C8Pg7fwBAGgQqXjVMrg08zH/3BLOBxWGO
EgaPjJqck0yCMSxc4hSH4Vr4LgtSEwhPbVW3nlA7ldrRqWZRcGmnlEdUv9q/lFjdqVT5v1Y6OpEd
rHU0dzL44Er836VMoWll7sZGdUiCRiyqSQptxMLizvMbHgedvkay8fvYfIJ5m3MwgZTPn4W7XBqL
+USikjCAbX9boi98UCOv2TjxGC/FdBO1lKIObWw8B2Uy3sMxXOPyHjEdqela4Vl5MlrV2cKrffqH
QnKwtwFkANSYvkuf3zRuBWqLWx9oHznZe8d5FDTKh+AxjkxaMhMShfrm0Bm4cuEy0XChAjQaj8w4
5ZmcGB5G86fZRVhIUz710dNMqyeQHVIfibYP0kUN6Gi9i+Qy03YwpPVtmGg94tGKZj5pq9gC2Ng1
haF4XM0yFiR3AUuQlyFs3HHRUDY+p8G2VaqdXxopD1Kn2eqVGwaLgnzrnWmZEuAN1oemDn4wOROH
hrAq2KU+Cdk0UArUYtZw82IDVb3mw9WviGWLsWBdTc/XznBBacVVWfkvdA33b6oNMZA2Vx4XqYnu
xfibLieRY1M4C8xj3AdiZeGw4FE+vCt5ak1LvZTebpK9yBXYb1SwVGfpXfDyd1tlOxdxc+6+XO3e
yrEYdq6SRRuWpAGJPxFCRt7cJ5w9LcJJ9uJkAKQrggaBM8fUSkLpm8+kk2Uj6lQoi1FkHLErPiW2
0lwDr8U3L9Ec+sWLJQb+WOmQLgJHT1Ymnc9jnaoKGBILlHPQOC8kC9yygpwBsHXuvUmsw3zYg3mw
1woe7zaIxKPXDRpWfcQdlWr1eFxC7yEIW4VUi8T/8PsE7qTVffMS7TuSCyhQueD/pEkFFNJ/xwpE
HDrKBgXCtn2ge9I+CGE2D5EBKCcGALH9c4JyDiyXNsvI8yruZe8mv+LKXxZNHoRUjQSdrKr61Wfa
Te/clZGRVzOBTCM/ecV0rt8n8xEsFg9lynQc0tFr8t/jrR9ZyxkyOX2emGfjX6iSPBf+EnO4lGZ0
WqIWKCLNdA1ramn9o2UFUjZIigxSl5W+oL/TKFql2sUKypd4DJS99Gz18ud4q73HxPAeCzXAQ1Bj
HfRYEiZBKL42ZtjHi14V+TYrU2VYzGfmDzbhgEnEb+6BARsrFD59gFmHmTopRkrnXBCi8T30JsV5
i3tZTe2eG4kYsbSP+reqIoBpmo2GiVXBDu/DtYOIcVGZNB9QOQlMt4P5NEgj2bIYs1dd7SCyk84n
kRXak01EtKKmT+U0UHX3SSVjzEMq/edLUcElW3g09krWijm5FIxDmVCQnodlkcaXMsqv8z9juDpV
b9fwr1hzqVP33merGO9iyMVzDNUYz6ryUqA7vrRa2i9ULXYOUVVGW8cl0GdOEE0m1O1svNSRUSBl
z/YGJh+HDI3EpoHUYYyZdzji6OU61FW/3XcJlsjBTF4oVBkAgWmyCn30DURzxHDVnZ3uSJ+iujuf
jyMz33f/+TTdIfEAz9XbeEEpV6msi20pVWOfNLV/RdjbLVXWwytMRxVZpHH6kFv90XVG/R5Tsr0H
QT2uFLsuN/NwPlGGP6yqK2/zESwwynZA7bOch+QyaXfpyo8yJQSn7wnQLgnxvGjARH5vRpeQj8o7
/nWclvsLyu9h/+c4U1Acv7n54iQyo3VcKEcn8Lnj/PAn65YY4iRiCdHpIJ+1LLkUWtQztf4M2yy4
GlEsaJ3kD3PbmsKUsU2R7m2GpBteW3v4x6dSsq5s2QVUKnVJLogP/6Ao+wOpYT1vrkx/GAt9o3QV
MO1hfM9GIX7RBbrLwf0WEx66R4SJnasbBFHRVrZuYBKcAmSYZD36YXKqs3hlIL9cBISu/KDkdXax
rD+jzmeWowHHCXHO3+dPWLm79HP7JWwc/z6GRJXY9ZT2qLTWJq5Vemi9UnwbkFlSvLbrTQ7afjdK
a5Onvv3LL2C2J93Xzn+PzDvzZzyt+ozGHTaIoF73h1biFmgmp1AyjvUyi138JHBswWEF+Pb8Kj/a
oNPeUcFbPNiH+KmSXbFWzXCvjGGxbSZmftim1EGVsDr+GeaUYo5JiS+VKXO7HjJ0wCoQ+2MpXO/R
hZG1aWp0mUBxvEcf8wGgC3nOMJ0cp0770Yt0l5jANDzB8+n3aPbwBBvh+1w/jY1Uuwckv6ONt568
PG52hC6OS2XwX1NTDbC1ts29SIfkQbWag9GZ8hop7lmFnAXbWBb3JIiLu5gSvdBQpAjKGM4natmf
A+hGZ633s4uqyY3BL+WpNVErp7h2jvPQ64cGT0pGd0b2yUZtHYm1UKbigWfmoU0U6x6CzWoKM6W9
TMwfHEbr1CRQBSpZdps6I2m2zk7SacYPvNdLteGS9NKk3MaxPHx9P+p3PBR5ly8tg0IQ+pR0S2yq
flAVUZw9J8fL52XdtygjeJ7rT3zW7Wpoo/oXf6ifsZmkDz3Tm6XjZLdxCGtI4KC3jaH21iOVEsw9
0MNk7mIVQ7D5lPQwXqbjRu61ezfnRqq1eN9U5QD1ApBMRnFiWLW0xpbALVB3BLSqFo5Smefero/k
GgUTMM08z4fmvax4qbtMfQw72Dh6LI1XcjVDTLKt/aGoyT1k1ftphtqmcjydZPjy3MZtvkPRhRho
CKMjzR9A/tOe6KvfG/LeNr0RUxPpsbOGTnZGhljfasPsr7gcF6Z/wkcLuG0ioJkicK5QTN6ZAMhD
7LV82cB6NMLcuQxKu/ihtstZRl346J7NWHr7fs5jUPyQHIWhCI966afPKTH3mS/EW1co9oY6R7el
IyjIvvEWg+pVL1HhF5jdSRVw3Yni4bnmpUyD76ESb6OO7CQ9c+uFRbnp3BCTcC7rZI+5Iz13XpYv
OyNrX0vZfJpdZP+wZLm11cJi1pzvGkODxEWqzsnx+vC7FAbpxoprPasdErW0DdK7FZCC2LpwKYbR
anbMbGjMJu1+niTHuXaoOte/zU4QJx6+RlKDABciGT3NjJvIpBqVYglbz8Mwqj6LJmW1O1bWLa/k
U2xr1uugW/0mQje0rYLcerXr+IyeMH10ZB9exgzdmtv4C1JK+p959TLEWvIrlxavAt18ZjKD+kcj
cmkw0vyglCoWVIdcqArYAULuxjxGUcP8Os2DajsomLD8xNxEmLMeh7wrH+vQD5eoDMP9fAxyiXM0
A/szHCPaK7rQ3twqG07zZ+meyp3SxDhWpi+dvyCIAb3CQr5aQvpb+rzeJrWWUd0QRjJEA4IcjECg
b362EPFgJUz3juoqj0ahOis1jWxCJdV46/aAwGud3w3sw4OTVcF5FNjQvISonKZv92opi8WMI1Ii
Wd8i37i1zXBH+u1E3DrmTgFd84AGsNwWwK7WmVlXNxLXWsJ87WA/D+dys2f2LU+9n2WxsbQwfDPH
H2PSGu/4daqN3Tbjzo1qngejki0J7zwLXFufjV2e4rjI3uK8Klc50IFlaDXDlHUxTb/Z2B4ZLboT
V3t8QO2VyIHHQUvHbRfgCzEDNybALE2+9vQciApFgJYef2o85FpnLzv8Ct9NKnhwDnM/PRPiWx++
NOj89c2dDNt9DtIC7Gf8XTe9QwxaHTtJvgMpNxGpCnHL8R6/OwUdwY7lylNtk9lTjD9cFGrb2pXl
vSkxRcGV1O3yPh+QGPH3ekMnPZuOzScUb4T8GozOdh7GMqvueidAver8mO6Gvofzajkno2/01x5r
3N4GpbcuZCXeEP3fNS0miHls23PRkr2nQyW6Ct6nUImArKDw7JG2En7ZD+EV+FZxozfuPnn4yBO6
54dU8Buw1NE6Ub04pZN8Jp42ihN3e02+zHaheQPhAbkKKo3EvNHgMm9RnSfrnuXp+s8xr+D6cKA/
hW0sjilMJSAWkBGqqnS/YRv+kRt2+0my8JJ3bctKxsiXo9GHt6ClZdEAaFs71L+/Iv48PCo0tLk3
3chPjyTfMGdked6MnsrdFjvIqKuoXckmZHKeeOWh7awpWVoN970feQ8NLp9VF5TWc+qInxCD5S/j
NYUb8stPzQ+iRYoXj0cmHI+gvIhIM3dOQh65Xrs+kmFVPvZ+DKmzxbg+p1+M0zExLAvLDx/ngTpR
JVKrfM2jMVqPcZZd+2lTBq166ZXNfKQYqadNhnS9w/9CodzAf+iOJ9cM4o0GbuMRDbjCM8OMPgj/
PWKdAIE2OOoyrwf/J9G6vwqPf9YYNGuHfQ6ssAl9pOz0Hv0Fw7ykf5m7KLs8Q6u+QZp0Nj2SirXs
wvpbwe9iFzakI89nnV53tkYneQAoWbWPUjfZV4HQzywIxbpMUv8R50y+5OWbvnl+8oImFFRbUlir
nAklj/O85E3udEzpU6Z+rqbASy/PM92sETUrbKQC93akP6VlOtap0D0Znj9JhaVwTnLaEIasrLiv
C7IvY8mzF6k89xzTN2x7ZyU2v7mlHp8dgrEWnt2Zz6oee7sy0JuVOqQQUN2Q1rNv9Au4q/1FAsG4
uKOhogIGvfbnROrTMrGUUV3404mkt/7PV/w5QZ+ru0S68fsrapJydmqJ9TnHSnmJ+0Zbszzolok0
/UsvBVYHK7OaY6RDhixi/2IaugfsT5IiJ2yDDkcHACT0eG8M/UgTxlJXSchsB3bMTpsSoj07qU/z
3ryJutfakZekZ77iZFM0lJer2bIaAWwbGZMigpGuADnslapTWE11Pz/NGxr0/9mLLZYB8TiutdYw
n2tomJX/Yrq8KGyRPyBu0y9xFQ4HNBR31GfaxZmaw8Q2eA8eWoAETflZm+akmC/HZYOGbO9MDf8u
MoNNPEp7PQ8By5G5NVbtcv6w5mkqGtey2to11PbWipMFU/jSRFUDmU+xkckb3Si6lengdEF+Btxw
6qzMm5zAnjjoJQQG2i7zodRv3XMK7ajptWQREMuzKV24WlktzLVuRM5R6m7HkjOo2M4HcjGKvcDJ
TsCQddVspBAS7sDPSi5M6Ho7gbb+CDAZUKo5/FIINBZaUr6608KmFIN1QcrQ77CO5fuYCd226Fra
Lq13qpv49waT11YFNHBI/nvcaajSl+pQ7L23Qcu9z5Aq7kLS6QN8O/IHn1bLdMisNf4kuZhX0IU7
pEdz1JStrBzljGvAL1S4NqIxz3/tRQ4vxV7FKavYugQzBsImbOLfmzQy3GMcGoj5E4QMy4CG1krJ
NW0ZqZWLprmuVtQQk5exET88185/0QEjS8YH6jQ2z1E0Nq+lajtLrYvUq1NSZKSf0hxKsF/F0J37
0QseFE8lwVCRzbLP7QIlE0uQh/lMKJRkDybt0XZre58i/53nZ+WgIWV2RyobU2DPn+F81g46c+US
iLb9M5w//Odr57PzxO+vr1UcYC21Zh/TqVpCVXV8MnISJXzddZbzULWN4pwX2fd5VMZm/dg4T4VD
BK5gLXaxRkBNjlcVq7aU9Rvaq4zmrqpeEoyLNya17/PxqNWJs+5TyY3t1m8OpUM0zxjPw10JRR9i
43AGiBxcGmwjyNXqYk1AD2s1TH0gcj2XRCdHXgfekQQHRS4vll5eraTq6A2YA9gwN19WaAIe0tYg
c1uxq2VuRc6HFxQw8Kz2VhnpISb27uT02Ioj+mrvOXpHAnbP9YgwzMOHdy7NSfOQ2HKpjZ55TMwq
q2DbaOZx3ozTQQL/dlnS9GdpF/3KM3PMduSPbxOXK6Rs0c20jeEsSjP+0WvxsMx9P92GaQkT0m/S
dFEPurLnyWPc0tjXbv26R1r7IlzS1iD14Hychm07kmHOzJEZmNMsnTgNTlZsALDWg0eljZ3zENGL
Lab+tO0AxUGzZ5y8QMqNqPpmZZUuvk5t3FsIDPZaL4HdaUmq47Cn5ThjLBN0IAs7cb09gV4keqjJ
CjoN7Sm/5h7oe2edN233jaXIr6T4DPyOR5Pdhfs5E8/TdHfZJKWxbBr7WQMyuFRDU9nP3mvWp82S
2tFLZCfKuUhldPQj92mwLOMaB46zEbqX7fIiYurfRD8DzPsLMgSqc9unYuHTKZrlyLMwOWyRt4WQ
AjeFadL67FyFYgfe8giYqefVYCSYzf6/9pTIbL7O0j6jQp3kz/P/IKqG760Nag57E6lovdazDG2z
rTY1n1NbgYJhld1KKwkjcLLeXpCVSb27dBN1EYsBlAUTiy1iVDyR01D03SJyvOxMreWC5y0/BCY+
m3lT2KXzAJZbX8PXIpEWNGFRM/DQBSYjFMWVCxXt3CJ5hmhWqDtl3Fk9DZsu8ZiBT/MZFXbwqbHB
urm94ZD3ZSd3gzympIMHYRJpT76aailnnfRVMQCUpLWTYuDZOL4YHmtMpNNq8m6mIX7HrHPeWJPD
hZFJzxzM6o69MTSssunXzEOXH4cw4IzC/jwuRr2CyBpMTpEqPVh5aaKk0cKnqjete688eyxh62Uy
QE/LAo86C9g+hcSv0yxUpDzK1C/XWFdMMsb5WN7bYu+yKm80oqTzNxbg7ndNaT9p5HePTHaVnRbB
RC6yxH4eSvNkdsL5ztq4x/hklEyWi/5gpiow10h9IPTXWEffDcSxD/NG5T3ztZdWasODBtRVoJhk
oKhnH4TQLYezup73xqL6vTcfy337rTODajNDi4uKShXCcnMfZ/X4RAOW1eUhrOy3sovktVFbeZ33
hqo45ZoTn/4ch10oF4S3strgFaRGnb/vapgMk470XIx1TuF07/cvRVl4W7dASz3qVrMtWpKn5mGL
9P2oOE4JEJI6ddMOBIKbvLNDVGu8oNpd1Nraed6kSuKsXb0lg6RL9K9jsvY0ahlGDUJjitq2Eu0r
gzsCQLjKU+enUce3TgmXI9qCQzy9VJGoq+0ioqP3FcGWejWNt+kzbYIMwPB0QaNOg4yfag9W7neP
vuDqU7qseDJS+LWd4VcPtHadR7B+B20KFR6MetwOk5FE949FCABnjLszFXX3OiaeUBbZVC4yx2vr
AUOzvXDDksra1TnfyfKycp3Ffnx0iBb+B1fBXOaakt+8ibGQUQFYmRXsko7IAjzdUP5HmJgblAEE
qBBYulFy17t5tXJzao8ScRA+j85YEavrDTtSVYarTyhS71jiPPNN/PHDd29V4xjvtR86rAxJE4VX
kN9BEC1s4YLdV8Tta6MhwJ8Ma4s/x2TCOqoy8gSuXWl+fS5yFeQITFM287HQsBGqWLxbQLNhp5zN
6qWaN856dquj2whXAr02OSpAt6OiaWD7Bcleq0SyVXp7/Obb7Tff07sfSpi8K0ZqPyXYr7ahU2k7
LdGjFQCDZNnrslt1rU0qC0aNb9yf6gZGFRlQE+rSK1IkD03w5PIuOcdgSS5OaxY5L+EHPGQWhM9c
oSOqtk/Mik/IvpQ3HIXDOtL9dO9Dcdwr099dqq2+FjVRGbNZEc7hoWgMfVkm4GZoGyGlEuGBlBpx
kfkoLlE9OKvM4jalxE2g61g7G/o7rEF50KzpW/eXoq+au58Y6rYWChANArSJpFvKXqVohp44oa9W
/ejiGt4IWVYXw8F72nfykT+txwpYqF9DWo7WKQJmnpQZaDGKda9+GL9IjaKW37vu2cqVWl2NZgyi
OtNKRKwcrKHrbIu+pL7dZ+Y2zNppdVgY3wxpyVUm1B0rbn+tKEp3y1oyvcOu6m+wA/aegXK5smoX
zZt4sQsZka7CyCOebZHjq99Ygda8JDFUf62jMZjFMI18y/kUhfboqBn3Iu3KTUzfsRKs1FULP13V
JNvczpMXO4R4UiuR4LHAEL0mJgdLtdcy0RPW3hS8LX9Rk7hsgC8dqpcweVJxKHyvafutykIbjw0a
jps2QAMAmhp8H2X0gdl4au/hbSiF5a0yF+BUKUKE0ClvXWYYgaq6u0aOCKIVMTzlNOtrj9g5UcX3
+XElHKroTSv7E+FzcpmZBZGSztaKSuOj6OCtZYHbHrtIjNdEosVqNLRYPnQbmyLCc1bn47a1g3Sn
WwT99AI4W+NZu87Ph3dzIPMziMsY2Ay9SdKSrpXLEjXnBw0zCNRrO+p2g1A7VKV4CskW0ay03DZm
8WsezRv4Ufn5zxArlTeU/i4SEomw7zQ296C0L4DvqmXqd/Um0i2bzCWOzRsPlJnwDegZ03Gy7ovo
jn+wutmUkjQqQ89RbNJlTBtEKNMwFDQqbeUgFJPOyYgJhPpy266w6CRHbpoxX/SSspoTjP7Orq0n
R2rmsxn3YKuNHJ9CkZvPsQt4oYybs+g0b986Vn3MC20oICgmhFOrabMd5NDfwO4tvKLC/zttlFII
SguwY6GPsfikLLLShuQyDLn2pETaJMXckHQZPpYYysHqo96H7aXka+DygnmQqe67gBrH2CXadXRw
xaiRb75FRn/uCWDWuuQia7KzQanzNp022UBvk0CxFfNaB40IwbM2/spVE4osXnsI+Z2oFzdj8iiP
Sr9FHlLuJAW/RUHwLx0fw9xINWnuadtDeKe06NZBS8En5gfpkoPtZgHmtZrgbzodq8ro8/08LGyF
OdOo7obeQZISSopJSBuotMEASkhtWcJG1P4xrN1A38+QqPnD89l5CEIWmPSxKcc8WPU9MWiu2iGw
KoODl5lT3At06Ubmr4j0gke1RYGe1MCSpxHgIgcicFOuMtgbOU96Z6ko/u+zRhU6GxZY5Wr+sDTj
GP2IGy1bfaivzZjVCMk8gBss5NYOpANEXDxVTqriHOazERIxF+grCG4zodQdi4wSk+tDx5nSzoVN
3CjQ0PYwD13Di4A598uBYg/8+Ly+E9lRbKHVEl8aWbeK4JkHFCPBhdfqK9S/BL6Qp5zypOLKCjV4
VWJEhYO2ZzmfrXMCIuoKfWuShFRaiCpalXnXn6lB1YfCSZHTON153jhmZ/JN4vaMrWMRjvy+oRfC
y573Qo5RvuLYdHZoCP6ImyL+hpfnh5/wYAxkitQkLaNrU2reNoic9NAVIgE8Mwj6/J71iI6Njmo8
RNtO6doVdU43WCn8H488Y+2jV+o82nnJbTtZGBtzHPp3Q67lRAim5R1tSHZN9j5zrlWH+3CvxsQo
DFkkl+pEEkOeT6rCNJyvCpcnLHMU/WaaSneuRPcJpWTYzhkJ8yFb9ONmGIDbt4ZvP3R+Z6+NUBa4
qDQUVPPBejozsS/dOH8gtsJ6qPCUx8znd6NmhHclpNE19/2o49RMchPzOgHqTj2dnxXg+/qbXbcs
AqyPVlXMgw3C+eZbPtKIXHy0XWTsKs1e2b4rt/3IfG2Yp1atVhPDHo5PGY31a0OlwQEMeyiplnGt
heG7JEZ4ERuhe3WDynxIS7TI8wm/yBUUlfFPPLpcaCAMqfHGS5I4gp0xMYKqLOx3CVfpSvZa+RA2
/DbzItBfHL391k9VG2fk1oUT9z0AXrv0jTS+B3CDtwrf9hAZw4fZoQHshFnzx2pwY4+06uZNC8bx
RLPuwBo73aCELPZD5CgQJp3iJ4SnsZHlu4G+P+ua8hi4Od6Hjqn5kU6MxToYfjt6A7KG0yK42Wkq
eR6RbZKTC/kOKlNfaG05GR5D4zo4HdSe2E/f2yYflt6o/OwiChVR1pR3naLwmUjJo0uFNlm6FAw3
LahJQO2crdugvFOkJgdF6MYB+rJ7a4MI9Hz1EU6gIqMBTzRvgjJyN6rbU7t03BBPkL3741QnFUUl
9afRlnQSlYUSqVwquSI3f/Yyi2IYEAEoopPvMZ2JdJY/PGil/CywWWwpkY+nuvB4yfTm1O9Umilm
Ld4BvGSZJQdjCokQj7Jpclyoo7ZEBigeWyID70r1imi8WXRj8daManHUaUefhhAPWhEOP+007q8B
TeqO5eBbX3TqNolVc6P1tf0m/XTNvV4/xykBv1HmNitjOt7V1kcMZWPvFn77YkxY4VDvwNfMG7XE
D007rV+mUYpxEb3oATAEgOZprpFqcbpQXMW56ALLNYDIT38ED+TOM9OJiLmkLFJfWFSTvkhnYad1
rnEoetXfkJmSoHdmJWUlIpxg3LDn6Gw9zENMHNkq06MCl6paLKVWpQ+22eCf7IW5mVMALV25SJtc
qaypByLMk/KHEEW8n7k7M3InHoSPTX18ckNNfEOSGm0r2cMuRVNzr3yjXviE5f2ALLgPSq16FUA+
kPCDvMh0N7hKO4iX0k/6HxYzTpH58Qd/CY1GcPkvaU7mZKL/pwIUOZehmpOR3cLqb5oTNOIfcq6u
isPQ68L+iPqyXSdZ3z+0eRvplOcw36ouzkQr7R+o03X/2FR+KjZOlC9hl9NTtqWMl/jC05U2qSnS
EL1iCTl7YlbnF6qZ8AO6Mv2RC3OheTXCJ9cPWIyqIS9ejMgEUYC8RXf5jHufKVCQNNdeqMRb1V53
No2x3Pvoezb4GaMXZOcnY0yDHxRbpoCTdqCN1WQH6twhF6Pev3Zmup0/AUDXQR3mVVe4fclxqvCs
qeoG70mCgVU1/oew81qOG8m26BchAt68ljcsQxatXhByDe8SQMJ8/V2A5o5a5IT4goYRm0UUTOY5
e68dfE8U5L5TgMaFYn72Cd7hvZ5S4yVjechyiS3DXWJNdJF/ndsQ57NpWRIpF8ktR0ohwQ4ClDwC
IvdPva9QVTD7zzTGH2x6FI4JN4BDYjBmI6fwz1+KKK2GF0BaS+BVHWyyFHN/rG8tpbFuY6HR00X4
PEKjIUaImXGVm/onquKPKcV8BMdAV+yZNFzAOLz7CL2tZZbo1UMVCJiBaXkjW2lYNV6sb/jIxa3s
deiXTburWtPeM6ID55AaGiJemoGAoqLrUEx2jWQkZpvWnFeA+VSDEVPOWN9AfwdHNEQZVQJ7GQ0h
OUvwcc5GGtNH5y7aagXhAh4Es32IV/+5LkLqVAEzsJHqDFmqdQQT2KqJPx3UZ/AKNblhaXwqz+jo
xQahkXtpOsR+KqC0ZYgxBp4rhmutVH+VZLk1gBumoL3+7jx9R2ihOwHc1eNisVTP+ehDClEI4gaH
UAsH2trw7o5PEpbLztZolnik3mpodWRvJ/d//73/w32rQqnSbFTUKryN9+7bWlEpcYikwU0QTIJn
xvNd8NiQwrSom9bbUL5TKVwtKG05TqGvNCZ/LzITm08+x3Rx/vtppGnkoLo4jzXd9fg4k/j0X3eM
k6JO043KO+iESi9yiywBy5TGOvVs78WzIEgzKVI34/R1d4b/bIWu3A3wLaBBkRWFYSSlhoELW+ZW
/4kteMYOvftwJFaA2bVM6jfkSP/54ZSe1Cpg7WSORt7aqJQXzdWyc0720hP1CioDpZEc582EaKmV
YBAxNJeqpDBiNtUW+OTwqpoBRnUbVxl4nFUvjfKS4cFGdGnbW5+J8L0p8nhZUWj/5rqELdZMQt3G
vdnQYChxquYG9wqjk6nFQ0yuchii8Onv34L+jnrEZWjgKpgCP4Ef8d9396+RZLbeCHDrLtlH4xZJ
sEWBRSN2E6T8SxB5e1kkzrehQL2nAjS/NkOcM5Jo4AZhAP5SUqkfhsDbkbPlblyj9nd+QUVemlJ/
mjeNlHocnL5uVYWy33FGNjMnhCAEcPme7V///idp7/8kXnOWzZDfMcEz6BR2/vzuoIkWtVfVPfJA
3jdN71jL3zobJRpBcOKlCpyhO4DspHvWM8QGCwpCppD3rR26B1fgy5//BB1h1t8/Hx/h3ZWvcufx
DibDx5myVl3vzw9oZ7zpo7ElQzs07hTb8I/zInT+f+33vl5HoVD8rNwh38eTz5+nZnYl3Mjbjy6S
KcQM13n/vAiyFAoz068tYIt9NcB+aJxDBirqaxzm4VqEfn+Ef1Vf9en7FC3heEyjkNiSeOS3SAdd
Y9R2XumLxzDVX+Ms6lYhMUDooADnjSasBaMhDSKb2Hr5DNMrCLhoFNKxpTKKjcwNAzc2uI3aKe1z
hG195/Zas7d96Z8I2CVCisvgUQOni1zeK78Jy9tKsxPBguH/Smum2DCBil/UN6Go7o92aFFEWBB+
kXhTVDT0do9S4qs6YH4Dclg8kk+WXH1LIWUrLR/H1Coeu1AeTB8A/rxLRPxPzSBwdvNBFJ/+NjKa
aDUfzfu2Pyd2fD8fTKTl7WPPG9Ej+SmKhzG+ZKukGbPLvAO32X/W+twDiORLpsUqmX/I6ZgEtiE6
5jDe9qkCoiGr8mtHde8ujLT9kKj/2TUfDC3/qzpaxolhIopQmuxrswzf5h5N0iFy0az4PG95SlVt
hMOw9NemZ5yT3uVBmQK3zMJRHAZdegQmOd+bDN8k88T4WodufBUVkYaqrB9/7zLDLL6GKkx2vUaJ
X6VdsEH3N6yTNhwXrRmbb7bjfSvGPPkOyfFOqqbxD6qaZexaiDI9gzi5oYoWajquodKMP6kJ3GtO
FX0zedXCrvKM10FSPgqzQnvyY9tZ6lprPRi6fdMroOwx7aiDG+DYiDukzpJ77ptvNM+MUtYdBsY7
V/4RRV0A2s7StD+qtVqcvAonV0tcXBC38WMa+cPNaFeY2+LHuQfVWQAwZVDL4699BFZuPKrMbjpQ
eO4n8WUh+7OfxTgD0sR5taLirDhd/9Mw/ANQMf0tUdxopXc9kYJWT9mTCtIWMGn10OV9gfIGvi2z
v1c77MtV302ImWnTSZONlzUSb0Df4PCnTDfvx4WqbXgbuxvL0dJXn6xfK2CI7ObqKwAZHNZNojwi
pC1WUdeN937D7MCOrQE9uqsBwGQ48/fnz/uBx/T0cZgFmJMxDXvaO9RWXVIiRaXZId3DOWnT7dzo
1oglKXMAZMq+fIjJcluz9dkE5MPQg19tqDZmEtfEImO9fzL3EjRK7MUDmm/fO9ea+TMmGOvm1tnA
nO2fOPD7fY+J+mBFXnepErFWIzO+p6/WfcYdfH8WNFWzXI03hM0bnqzhyS33r9FHRNNVekrrkcTe
yaU35mBWBrumthJS05wWsiRQUpa1XNmxD0VAJm+uLMRNY0B9k4H9ozmKBVLg5M6ZFoXTfPYZP84p
GBbZDmeLM6bxRvvzM1om9kbKKh4kFx4pYe+e6qnlQHVEW/NY7LY16oEd1UlUEMjmOitiqGE6J6/X
xUoh8n2rIJTC3NSGi2mtG2T88PeLyZhcg38MlFSNoYPuALVjEuC+dxXKNnCSkrf+vhmUag8ySFuj
dBE3I2No0+jailEHyhz4lEvRC+vWutSejaRa0AZ06Vt6zskV/GVKlrunsbYGGgOj2GERTk+QQ6pj
W9FLLsMU87b5EJjpV8aByrNpkH3c17I5aVFDaq7w96j5iTqFXaysJljy3/9Ox3g/quCCwVJAPDoO
IMd130eyS4+wLSXtfKpfZrftQ9ujmD4a6CORdngUL9aKHglmCsqwyrxovEWjqVJVMZQnnyHewlTc
qwZU5RHHyw5cfv6P5nuHEQLkF1tQpHb9zr1Wft7C/XPHreZjPjOcXCXa8R9j3pgWzE+8lTTq4KT4
GL51vX/u+1ESOR3e51kw3heV9lB0+rANkr6gu02amFXSTe2zDh69UiXbTO+NF91OvtbGPq5xzmSe
mVGBUJmHTwsfU8Y2lBoDIJF5JMEIvdr6bRks9ZCkNWeS2RR6hGpYab+aBgq+ts6rvY5T6IK8NKHJ
SSBvnoF9RXnprcZspBFTSOfUqX66GroWcw3D0p1SKxc/VUlD4YV8jxr56pHj8mrhOt6RDFDwvHbT
fT8iW639GCFaYMlLltbKtSzDn3rUaW+hoPvmC384AMlLXyJwVgDhtbc8dNVtm7U/0obkiMLA1T7p
ZZWzW50Vsl4diqsR7Ha00PBEvORUFSMlx1bRHmrf6nZYHdLTfECturFbRMTF7qiHxYs4HtauKJF6
pP9dC8L+P/umNaduxDXHz7HK8dR3xc9Wl8Sboum6ZYz3t1Gsl4eJtn2uB/oDSR2jJEQ+t1IE1vXA
DuuVKT3xCmYfG2prZXe6kiev5WNuS/GKBd5bQVDCDSmEvpZ54tP5bb4bcd3+tMtxSdBU/S2AuwyA
wAnv3Xx8CQtip+1JQGH0WfRC9NnRoLPwLR8sekYIMq5mgVqwz9vw6DuhvDXjuKQKLu7AszgL21VJ
vIHguZNqSJ6GJbxL5VbecnTKbo1noLi31Na4+V27QW4sX3JVRntAJOKi5b64zLi+NvWvgdn510yL
7hAW+jtriiVxpsW8Fuu1vh8h5SymYpy8zXJgsyX+RchS285iYZINJ1SG2EW1s3SnWdI8VRongtTv
xe99eWkj/y3IV0mgkcL7TO5RivQBfL/JoGvrl1+bHvKRUOnDU73WkfbvZ322N5VMnAEIoV7aP9UI
5YRVWPVljkI3prVcc+5x91MpJG+nM3r761AthzirvvV25cBz91Vgnx4Mvwa9YubxfycxY99CZ3sT
JKJO/Bc3gFWMnw5nqg11IfFEEWL7UhGL6J72WApk/Uz90ISVKLkcM2z3CsEqTmIoX6SgVFBTYD9T
XcOD1UTBRtZ1+1xnzpPwmvgU5oFD3F+r3rzhh+HYLQ3zzl7IKA1vpLvAI5FImvM+GbZhKsSGps1B
ofq6w9ONGiiT8lF0dUZsOJ+37Zp4W2O54kxSNXGLcBNBA0e+VjRHo+6etDFxNx0IDozT3xJeWpff
BCJk5moH6iVzhnDpklbG00QwtM6jbVf3AUlnWnyhmh1f0oGHl2iK+wiE4IpcmXZHFuhFGoF+VCe8
+rz4vVmVjQ4UwtMOzRTPJEGIn/VyyWiRcZ7bU96c9xd59Y8vrA2hDxpebkvu4tJSn1vHN/Fxtxhc
av+ct2O/ylNShezQwvJN7fJE/LO+zAYCPIcazUZF2fPqWI6y8fn5BZXvbklWBoZMX7+JKe72v1uy
JgpXUrAw7V6eBmfQqrVVWRDfJhRzacb2zpVqscHIGhcLnVuMDBklODadfDDUL4YRv7lVLR7nhS9O
uQybm+Uq1eOA/NMWgK+XUmfc0atw0b2WjMV5jUmXd1ClVNejQR+3NVVsJX5yMKIMWh0Q8QON63id
UaQ7VZlq0vup5Vdq/3cy1s2noUWRXLtNtQkjxCx1oxCdRR0LTwcV2LWqO/VuCGh3BryJL90U5Dno
6rjjBVZd1QCZB2lW6NzLKthaZasv89T0tn0dlTdmsMMpdZKHeYsQnHtOgr3tCDi/EcOw5U1pvER8
G5u6Gp99WjnLode0t7oXSD763js0iWOvslG1joS8jceOWE7Hrh+DCXOicIGvex1Mbsyr6pQoITqO
PmV+ZBu/Ov9z0z+EHrCCbqZTqOaBvUAoVZANNtD+U5OHLBvab2phfPNKvf6iROTLOEjQX+NyNGm2
yv6Z2Xu1NGIN3ptG7XEM6+CGsF9fJZa18HK12wSyG85+y2I0EgyIY1Qvap33Nze16S7KQdCKPKhU
MnkxFLk4WXp+S8dq3MWjQ25lcNKnwoQVqPcFHXKUrn14M6sK5JUIHhNyzO5BEylPYZQuwckRwgv7
wFLWmUbIWlPIQ9OgeoeoghrX/onq3zuVc2gvN1N2SZX6DInNOPil/9w5Mj7MZiIgm+bGKDJUOhPF
yjDlAYXtfVSWwa6pdJKTx7Z/UL23dPS8B5sRz84RTkrFuSUuGUYSJy7ahODLNjnj55WFCGrDtFx/
QFOsP5jyPgtK7d6d9lhmivq7sYngUgmPjc0nFNdboZf+eXZl4ugWxzCLfiitmSw85iTzR2zqtjmQ
W/9QMsBRULC8iawXeFpTohkyOjXoMR7oq6OTQHtKP7WO76SZAHiyuvxgxgqBe3gpuPuUyX+1iJyG
Sm/GF0CVmOg646SojK1lBZp1hlT7Y/8SaHl+sLHiXyc/PhzyRzLCSlSNobaZMTRaCB5rXktHmWyt
AmB2oNElJtCje5C8nPYyDrED+pG1Is92IjHiPBQq2IVqoBnBBj1GZeUR3LsmeVuDOdXYG1rwlBNc
Si9LZ1gXpdAeYO0DxWxxn2X1zqxE+9NTsZEV2IMeNfS1G1Dr5jJH876RaY0sBGtOuNGdbCUHGtiM
X51byiBtBVGtuFeqAM085b1z1KfltqTiTuqLQQwgQy2opmTsUI6RJxKe7DVgnfCWAcZclsGovjnS
vPl29tSkbv/a6/c8UeqTtHhUUljRNgrYAyI3QusZPbGH/Ie8SqZX32yvrRdtGfN/9nxnrbdK9rUu
L27dBV8aJDG4I7R/8CM1D35EQzdzVKjKmuBJFBUnM4K62Az8K77G/kwV2HgyGKcqpcAd1OFryIW8
d6Hp12FIri2TZ7w0/nfbSYgknhZ1hTUbTWizCYcy2+awDQ70R+k7hV22His/ePYJsV6oddRe6jrl
2jP78E6ZFgmthV8LKuJXEZflfSLscWFjHLpYchzOFgrDBdJV78vkml8wjdLvYziEdzI1rGUdo7hG
NWhsJRbhGw4cWhF6QyDOJNExQuHsa+806LFzskvDWYej7S7mTR2X40kLo26b0DDhKaU+0Y8vJ/qg
9ZiHAsmmRT80iYWx78p7nh/tuZSiZhqtT21qrpkC4fAXBfnsQpNORRzyWNx7vfqTRI3ki1dRpcn6
io5e2ez9WO1ez3oA4TrieXHUY4DIiDWCU29V/XIsNRCZJqGlcgoCrpru21jQeJ2cDg9aVBuLEYDm
j/gBAVbyU0OhtQitzH4gPRPjmFXTQhxlv0IEpT9qST/i9dZwvIrYgL3gatcClsp8cF7Y+I8Cyhkk
VvEPlNS7Vn21qDDt86Knwhx43TehNMm5mt6801apxnKR0H9DCza92iaEUesrr0Oeyk8qKXOp5N3k
l1m5ZzFNd6g4u+8m6I5Sml5pVM6e04F0rAFv7POsihw/wNiW7h09Gl6qrPUOPXasJTQxdQWRyc/v
QprTy1JTFcbCzskx+iReesIp9pw0GtZZvpSY+g8KjsdJIP4iw2g4zYgZUdP2jz2TNOEK4gz63hRd
BFLfedOqm+AhJfOWIUC/JKBMbFzLJyzPUJBDmhbQNE9BczIvfh8pica+c6L4OXRQ+PmisHd/nz9/
KP0wfXaoEDKD9pgu0HT4s5YR0TWGSqSQP9iLhRIl5lmr1Tcs63h3EWh8hd9LeGOtnOwh0X9EktlZ
YIlPupXax4apZXq0SqmCUIIy3HetgQxhGPThwtpDzLgyKglOZdVvfN05yswddwGSHrhC8pon8muG
d2/1yVn48Pst6v6UnBxHm1be995su4f2EvchLyRkInRNy9FmUi8IrAt6XOfTp9uGneusR9p/5yj8
rF/78QxYumNopoGmBCqVa7/7Hjot6Sjp4suwJMaSudjFFxL0/jLol7C9XGj2pr/HFQdi3Xn85O9/
3/nQpt9Ow8/yuFnol79rq5G8otZY4JW9CbvuLmm8e7cCI2Wo68Ao022k8BCaH3mpWybrFuACzldt
ZU0qQbuHRPvJ5/kf3wfNa81FDKFz/76Pz8G7oA+mkSr7WhfYlAExmFo7XDJRQb3sPPNB6glhW4Ta
Gq6H5cePP2Ptah+KfBaIHZ4hVPOIGgCK/OeN4WHzLvrEsPdamUBmSP3kTgszihZNaN8FYcvzz3Ju
MSFg3+FJXoNiIZVW3OkM7TIfIUlVefchkQxbgRl+ReRzu/nkJH0o8fEJoSTTKp7KkOT4/fkJSVMm
na6SNiCCIdynboBhVCKbg/R9ryuZAbfDYfACrGuLlhT5v1T7o2La7Sff1ixn+ONxa8FTM13DharG
a/N9x7hHr6XLwY6Y6PGVFbxN8Z48d1URXbBp6m1prmQGfjyt3QrNq5NfSqvc25X9WNlwuxvGXlvO
V7RMY63dRhUEYSc1H2b70rRVtjUGpLrst+AVi4LBkxIe6w4t5d/PqPGh+My9p6kmtyB0JThc0/F/
FZ8TQIBDBU/tmDUtJWbpw1Z09OtQp/p1jBxvN5J9iuPHtvyFSUzhNa/XiWhMYtSnf2elQciMDAe6
CIRzZw3kEUJ8DL5m6bDpvJFCUGo/yfG7VUsLjXnjntzaQvMUwfIYp7S1aEpsI3nEPdDDZZIdufHG
cY3wCU9APGE2cbhOm3FU6Afq9M5i3gw/U81oH64tQjXoIBlwWnUK3c50d/zrTOgeFUIvNvODtjGC
TnzF/HSXdT4M2Tb0KHF5+SVMsF1lou6W3jwgDj6RRX18NfEZTEd34R1TbXedd9d3T56XYQ1JejB7
1+LN3PlbdYL6Am6AFmMEbwUffTv2sckkRtWOtq1/h4TsHa2hBn7792vjfRIK3EDuMILEXE6HDarv
3fPApiEl0DATw2TWaPAKYFZyVr1DYs68fNnseqZ69xXJ7w+htiyRX2EY8zdtKYsz8r1PQHHmh+eT
zk2HvcSk8K0xO51kHP/6hjqJVyeJ0+wQAx65eqJz4FgyYg6jZHz09Xxnijp8szQN3dFYCYpVCGdC
o9jPLgcCKCj8gKX4ZYEY4sRdlgOxlvNRhAYEswlwcIZZnJh6pG+4DI8hMaq3ruWyVdTSXAxpmr11
Dm188rm7I64NJhSqUayrHHHQkCThcV6LmMGtDWEk61ghX7otMrBCE5p/8uSRORotdSDOW9n2BIZS
NH+oNeTAYpTErbpV8ckXOV01fzysOG+84xlkOJqhonP587y5pKaMQlj5wTXkhAFm9DkqZC74TC5R
LnGl/f3C0fWPv5CBKHcS3QnT9N5HszmlqXhmRPMsDcjg9H29uh84t+RLq9r32O1XRjzkX8Qd3GGD
xkSWhZc6HSf+Rn7uqmqrWrJdqYSe8lTK5LFPCB53g55GmOoMt57bL8nTW0c7/pNP/r8ueRiErqUZ
DIu41N7dgKUpa1TdojikZfd9vpzUqdKuKflLzMtkEThUTkZkzil+jaciU921VhDLPPfRPdHQHtDd
7d9P5//gd84KKRRaZDWp4KL//P68kHd2HdvlQSMVfWmWdNRImlu7cH+2eV2V+5yskA0CR/++tALj
iKT4ARzB+JJSzFmCGWo+uaC0D28NoqYdU7NUsslUHhHv3hpWorQRDyZz37ilcZSGr56FCrGemf7d
vNXUkGqwMJuHIEkoCsBzWvxa08t1pwct9acgEXfJMOZQMUgEn7G3Y5t/9pV+bAtaRGEyXHCRtjE3
ej9msCgaY/rK9L3Sx6/1HHygpUdzMPatWQScrHA6YyyScrI0KqJiGFyzYFZwIYbJOkSq21+7pqZx
4bWrrJTOEWZAeayYKRi2cSvteAryhr23HY1sw/RuONSQK07Eg2WneU2RSnqIJIKmaX/ugOP7+0Xy
8c/UfzVo+WvJjDPej2d13829MazKw5iUKVzQp5mNqTKN2IreDn6hMp3YXdDOitek8GFUjGtrl4wu
NYJs1Ck+RuaRyKujKREPROF44wctGgmBvyhwLV3IGN3JIc32envtUE9u6t7un6LIesHL6nNj4+jQ
2/6ZmkK90ROKlH//Gz88/7nqmLqptD8ZBdLP+/M+yBzIm4kmzb3fhAHzQ9GD9KUhFDtlvjVrdTxx
OfW7T36p8+Fi513Mg8lkyk+D2X0/U4IJYIZzgF1MLOw4UAhrtYAc58plaPJft4MlbH89pEYJjLSu
7+cDv/fNhogckuRVkA5KDO+9zcTzZTC7bF+G/Wsi3WE/NxLsSpgHO3sO8xz7HHmKM48nLmtz12r6
yZmBs6MLmXcQRBHESFMvhhw3tj7W0AHK+jIvaHDWE9bh136jNFZF25igP0L7gRAMCPDQiozGfohd
h4hqzu0qQsv2EJGIsuE8G5sGFTTSWNHvugKxjF+OytkQdKsKoEb3kWWOp8ggqF6ixP/itsg25gOa
BAbaxhn5AFLVHypNnGd+oaf0OsSqJNkgaRpezSr6SZErulIZ66lEjNj9TeClQ1kPay0U1RIFS3M2
0GSf5wPzZk+zb5klar9WDK09FlW+8RXLvJNlZ97Na35vRwR6BJQj8jjauS1UFpr3w8rX5Fliz1AW
SE6da9m8eAKWWCGLo6HE4SPaKzBtbqOtcDkFj37dQsTuGvqGLsFLnfeiTurPNnH0TcbkcFECsDyH
kwp4PjCveW5obAwtPIZdFK+6wLa47WT5JBQSraGvNZtauOWTa4/hFlwilNfpqJGaHY5pbLHzZjHI
5KCHpPiq2kSTngTpieb6DKeJuwo0zIayVFAt66VyIoHlTU9pozhmH3OiWIxTNNEogm3eRelx3kWO
YEwKFwuyQzyocu6VnIX4h1MQc+TI7KtFAMrKpifUG841TgoGc1qm0V3zLf9CoHnkFbTk7eGW9NBr
54XelRHvIdJxegIlF5pVgkS0MgHwep/lpDFpXjUiK1T1J9To2iIwQjanXkIhB+3X0VlOOh81Wyh/
Tekx8yX74uxRZ1tFbUTemY7CqwZP8rO0Lkws3H+asnoqart7VQSYBz2L5JXZrLuthRYfMIz3mMxR
WA2m4pDNjpeVhqH7PQTHOv94nRZnCDn5Dasn1MgpH1lMC3Isku3QN2QIuKkCzWr08T966Sbhymc+
1n0PcNJ9dc3m10rOHi/otEti8wnHPB7upTQfuykg1VPKYKvqloknZ9ocV/QGTgBalDdR1cWykUb3
IGRbLtXS+gIdpdu3qgwfW9G8aJMjttQx5GRCoIiOwUMSStqRpIcj1rQqJo8Od620lzBbee+QzXEe
Qsf5tfDjjk3zPuDvOQ0q8H/OrLWe7WDYH292l+i7eWte5EA2u5VS+beuD8y1ZedH0xTKRqriew9W
8i7K6Ews5lU5bScTJ1kM6UH4VnzfZrW5LlSh46bF2jqmzcqZhBOD3e/HGtF8TXvkGoTjix0Sq7uA
oNG0aHQni9x9PgbVF6bM/mJUTf+mDJRYaiXBCcKob93ADFi3wrm1QxDs/EkJPi+irtH3NPRJ8iW8
94IGOLnQUUguZZCvUtTFd/P+KSlnofQjfWzrXBQlmL6yDo6gX72vY+92Cz1zBBNTvGGREhgXpx/0
LSIPuUTmlq+l6mII4W75iht477dN9qw5BqQxdCObeb+ol2br61+qQlHhAhjdTgxt8oLA49dxBfbM
QheWOFduguBECWin5W37llSEWDS4u+7wTLo8pvqdnQftWxZoMEabUWy5z+ubQz9rvjD7uiflCFns
2kf1+utinQ/Ybuof/75v/tnKbn0EnZVNeGoXcKuqpc8HCIt1mQkkdoodk5GDST+Lof7WmM1e1Diu
F6Up5Bcz7N8qLR6+g6k7RmZJ69lhfEGPyL7XstTb8Ss03LVszikHKFOxzJZPfZmVF4rdN32SjAdp
aJ86MBTripnIZu4WYL+lbWdhuJg3IyPIF14jeJNlDF0WSRl5B3NezaZV+r/5Tkf9cmkaY8lDa3zF
V6ftqzTQVrAdhleMWMDk83Jn2nm61GjRXDOl0a9kdJPB7KPdnTfnA25bJ1en3PzeM681GZUMWFLZ
2kMIsRTk9dwRHG4d/IrLwwmG4NrZZr2Ct1Q9S0aVCwpV1nciUlcoXaGJBCqw0qIT39uyhxzUFurS
q5ViU6DPQhZqbwwZJzwoAvMRWXgO20TEd/NBPSe3rqy6YDdvumSswkh0doQmG1O5XV07/tjdYLxx
SytD88Wz0JL2vKto6q544NArSng0KnZSvMWZJCShnZ4yhkg3eNbdO5GN0UHp/WoX63l0IS3iYk+m
nTu6gt+aPnDBxiBagrkKSWPi/vVkj6yzwcrX874uJ9MBH1+w7lxLLpvcTZ7mtRhu3L0oGp7fWgEU
dlwYaZY+J4LvnJo2fGM/Kl91Q7ZrJgpiZxO++Ip9/jwEI+qCtlOubWk/zz8NQrQBupUWm0pBQR2k
anfJs8a+d+GqWlIznscAN3CKr2gxb5ZYR/ZDZIvVvNn1hrWmRQ/CWovMZzXsm2UxGOphPmrH6bcy
pUCZK7616O3ypQhG+2HMzfIOoIKz1OBMfCFb9SVJaPQgsazuql5zlkk8WscKVAMBE0F9wdq7qBvH
Os05avOu/+5PvQokXUQ2bTZcIRl266LthyvBEB2BnuwrgrpbB/yiX2u//x1uwvyUBnlFsGLzLSti
5UWptX5LYp+yJlRJeakMAvQaEfWnLkuyNXbacTn4Bh2zwLOPIQbmx1QFixa1cGDSOtz0WsDQInOd
N+NbbZn9m4lcfhdIsp0iu3N3KDPrhdlPecZ2VN2qQBu2uFflyhnUcGFLir+9nicvmEqihRKSAVoQ
gnnGxK2d581u6M85D6fDvEt3owdX5ikt3u7k5a1+V04G/HlBfuSpgtG09b3QjlHgkMqhx332yL9t
Nk6YAqHuvOzRNmLjrtbkj/kgevDsEQuZkiI74NGPqIwR4ibNPXkGcAF3DlsKzVM2532mPcizOebd
uTW+WbVdnkQ35evM/0JJuCkCtPJm1tTHeSGEUmWbfhIKzdvQJmh3ARAhghgGWOz5x4g+yV06uQzm
Rdf41cLLkse2IU9KBDQVYTlxKvv6se9bpDqRru360PhuGvxLhSTHH62trevOir8QKK2vGtsIT6aZ
BadoiA1EiY48i6T42ZPwu0QVF54jSmpXf0CqNfcMWYGzSfnvjLnBvsbE4+Bv84cv80/gTCIHYsxK
0t8j9BvTws3r/6x5tZVuRzW72RJ+cD6lrETNCQs8EXS2mVwaSVIdGv7XKhzqvZy2uHqzc0zIQY76
YG23gXlSEbsfclXLNhCYCNaycKWnY74klCokMTi37sYW+jAUyuhpijG8hmF355EHfPE9fWu6jX3o
KVEd5LSYN//XPkVrfzgEwh0b30Pv5pGtOkYEc/Gel+Hy93aaWBsuhegRsXhAtqri37UIlxhnitWM
+R2gNu9GdAXYTKD+YktEoEq5hJyG4G22pwA3EEdcUb9MLL9tKxlsM+xmub+d9yErMLc9FH9UJhrY
kGIxtWm+qAESYKJlNKesvAUDRFIFlQLkZZISsxiRxJ62WXdX5WOFqbYCGaskD7aY0oQJKp/9AgbW
jKVmlz3BKwCriqpWtmZMLtB8NIv6DWDIdE3ks33iLiVvHGHVJSb2bO1CMnxAipGREl6NjzzPCjJn
kuxFFLpc1NbovXVy8/dZMDPs9zU9x6ZlZmqqaxDmQ/31z8l360aYU7BNHLVIw8ltpv2tUfUB4WoP
ddF4rihW/zSJJ4TMmzw7GgWqrmrKtV/QUS296BxlBdnqaSM23FHxOSKP5fzrwLTmoVxZq6ATl2Ub
L5GrQSrGQQQuhPgguywx7Dc6uCTMyXXQVsfRw1Tf/nct6PhJQ6+NTQky4onAAtQBnXxxgv9j7Lya
48bSNP1XJuoePTjw2JjuC5h0zKR30g2CoqgDbw/sr98n1b273dURM3tRqlKRopJJ4OD7XktoHOeh
ETiGP70tOzHN6GxntOv6hPgUQgLDFUrPVDCtYvm+GrGIeakb3XsnTCA0FitFsn5kzycS2AFtlqPX
3vldkURd1b6ixJ7e0GLXR8vQpkiU6/RGZG0bzRUlc2DDL2LEcOMO0/PvXzSt4vmUypu0Xcy7NUcG
sdDh/ERUJYgxQTCBU1huqLRvkjjL59+/CIEAzRjtSy+1/plvoI58Zp296KfPZqi0OxxU36VczQ/W
t7//B2q77+mQmx9bRcqocWuufQVA034WmsyfeyAxwqb5EmhSANGBkwIKrEl65vrXTlnOt1oQw3Mg
bm9k//OC3/HOv4VPjt76TJP6Y2XQzzJoc3WhHD49OflWYqKdtrtunSZSvOrptceJR9EtquK+ojNN
c33SVbRZRiuBIE8e/SfEpFu7ySVRcZ7gnn7rOEoY0DuiUI/StBCcAbueE3Qcl57jJWgVOig0ZfXe
NXWM19ffTkw1ARbO+uyZRXarifJWTYV2ypf83JYmS0chxpTsU7tHKXnl4lK4LtwY91ZWrveZC0QJ
VDc8shcOj2flDyf4tuqjyxK6Gpose6LUvd55llTnmucw6WEJfiU71dHPUU5L1Kizq2w6hgF33Mt/
f+eZ/37jQb8YtrDxhlBS+2dIOm8LNderW97MfkmZ67rulEVvI5vFumvWBtWPQ7cMTRPJbdfU7lGW
BE3Ny3rTFPU3omKtG9PhWQPoQusR9RNvw+C81jVAB3EU8kiZmH6lA7qTV9jW09aPignNW0NMKbTB
kh56JIc/Aoefnn//4s/ihCoYLoUn/POSpPGsAP1StGcnkpNgMvVe+9auCQze5v4Pbth/46gNgGca
wWwbCPDqmvkT8uxvunKrYTPpqHMoquRQD7WkdC+9lwfcj9kTefE362Kad4JvaV224981TU5dEEjj
+3Gupu8u+sFolEMfl0Wp/U9w/Z9/YL9fIg02WKSRCjt/tmc0pHqMeIjNE8jGfJqpF7mRiemFjkUd
nrhynuSvtgFSqjWQc31j9xhiGqta3gh4zQJXDdaDneXaPsvuSjHU91JP63t/Nap7FKXF30HV//xc
/pf8au7/zgMNf/svfv/ZIOfk6FN/+u3fLk+75/+6/on/+xn/+vl/O8SP8X/7Cfuv5vaj+hr+/En/
8kX5a//xsqIP9fEvv4lrYrvXh/GrXx+pfSjV7xfAN3D9zP/fD/7H1++v8ry2X3/947MZa3X9ajJr
6j/+8aHjz7/+YRhcM//5z1//Hx+8fgN//eP5g1I4chk+/v0PfX0M6q9/uPZfYIcMYV3lMxQqXZH4
+ev6Ecf9y98pNtfk8LGcKy1C+btK//qHJf5C4xmE4xVGNgzYuD/+YwBx5UOm8xfkrBApXDECtbYn
/vg/L+5ffnr/76f5H/VY3TcIL4e//mH/CSTnBaApsrHx4eVHnPC7SOmfSFIC51qKnT1/b9p2eqAL
BxWESK51aS8dj3AAz+Ja7fATLW/TuNNBuWT2F1L64ZLmFp4B9FsoKSH1k93UGfaZrs63ZmFGZ4KP
qKGuT/20a80pAIlcg6XVlkvW+jIWNSWteqeK3ZSYP/qa6IV08MfAaciwCVhTMuLfUgzQq+OeNLCk
0AQmJAgXHnUQazRt9mMtJI2jrswe8HJ8LIq+iBWfwVkSghysGoZLSfxYqsxDKprsRQr7BzwqwVAz
KQsGiuQwMWkp59G6xbVevP/ThfCP9/qf31vL/nNXmekzOeq4/jmHcXTDjf/rFCQKLEdNaoi9XXkF
RgrxNjIAhPAg73R0/bSm3iQx3Pmm4fg9rrBFVyvjxWR70utB3fYsbOQHV8fVK9BL+3RxOpPBcTpj
9yu+d912YRVOUdjq8mhDlXUbqnDGyKNHF82eH0X7WBi1RYhg9UWE0EAY8rpv/ZqWWJe44fK5mcuO
bcCEfy/HqIN/PVolMcqV+WokeLtKVz6VfWlGQAfHlKj9oMZ0Ffnj8rHq+pc/UPnjXiuMxfYxK5kd
WjkXQU87SMBAGjjQdCdTNad6I4DMJTX+SvBF7UYBiLbJhqZP62J1Vn5rz8Y1p6WmNQAF6r6rGQq3
QbvV8StiafD3QjOL/eat5GasI9dKklb7tOJRLPX1eaOU6LU1UNS67IERlpuXfGqTuzXV0xNtOm/V
JLFsIDigymuHtQpLmM92gmHiNKOTR8sfplbanUhvI8xOSjvmqvdMMxa+Rj+nR7ywoo8pHtwyInc/
mggCOKiFpECaEp8L3BeUf23OgaQ0qqlXFD64sZ8zSTan7AmIXDePH4LQw1zCD8+mFnhl2YajLh/0
zWRxG7g8jYGM6Iltfxu4LHD6BlaFP9vmeWV470m61kCv5MmJcnhDIfgNv5v3WgjsZtuC8gMmMjZy
rz9lG84Oa7C2V1vvfzi484NhKrIj6bbY3JHDOoo0LwR70VY3Z8/n1m3dQ1NWycHvgd5r0zhpv+Mu
E/PSGM4RPTX4sjHOMYm9itDIbEINKcbDkNPZU5X5k4sFecggLWRzybZ1vne3HqBkIJOzqceL0Lxb
tU4vpqmmXTUQVeYktgyVU407RU5FtnX5S7OKg9YNzJLe2N8udvU6GmpfDdkSSlwSyJ7sE4a/17JX
Panv9hRBf/tRBuW+34T1vSYRGzaGQwJnDGWsILmp7b9u7RSYLsWmFBJuR6PyRUhnB27ehSwudRjW
uQ+pDiujghi7zmrnqOy2IUbDxr9EtOo1Wn/iM23CClEiDLeqaLlD5PTYN9aDQ0kFJYw95UxNdpg0
rw5rCN1jC/u2t7icAn0k2dA0+0tqPo6d3Z9YNjqS1k5ODzKpsdlGiBnzvaYPj9ZafEv6ZTyMmVXs
XAfG2E6Wk5saTqRr8i1Dzn2dJKn4s/M2AGHkBbrb2SAwIphrr4qkpDIry6nu7dwUMb/o47S0ungd
Oi5h3dRo9POmoHbPxaJw4gMup/Wsn9wBgS12sSIi8FDb9aq99UeDyGbHV0Hb1U/eNhc0EMtkZ/Ti
TcvQdGsoHSXT5D5r7FsHNjZWrvYK2b+jTX2L9aH5vtjZXd5nwJImuAtSXWV1ZPp4LR2rXfPcppRG
6KaLXbCA0vPtb2Q/zVFeZ9mpqbdoqTRMWrp4cLUSQInli7nViTJisQKrXANRJRnm4NLhliekjfTt
k29P8M8zxzoZeM2N5SEhdgiFyaT2Xcd6DzHSR3R/m+Awa7dzPESkV71EjInauyqZ7dD2t8dKywDg
GvPLAY28alJe9aJ9AYXaYo6YNPKUxtHj5e25Cip0MjeG1u3zCkiZ2J3nAWoPf2HUe/U1jpw1rSbt
kP6h8uKXMAGJ/QWwYoWiG+DtCGOs0MfHmfoSNsHKkxHRAR+S7nEoc0karlEckym9NbpVi7vU+sz1
7phktN1NWfpl6Z0WlWmlkM+nVYiVaKJOZ6TfJXEaEAF7w6njfrrlXESFecVLRyxJrsF7NUjzV9oV
Go6s/KiQWcCTcvjCb5+6ubxoGcWOmDeupackJOh+svPcJsiQtx60aXhflJ7d5t1IYYCoQ6s25lui
1lqUXTEr17jfZEt2vFvEfsUxDxUapkZehUmlfcxZ+pga6a9ST183qzYD1/Qe+0XOZ32ym8jIIAUn
OoHRfRMi/VGm+sDZ1/ZBTxeQ1K2N0FjmC2SOAShvedqcZN+55nxpGjHiPSDLebFGBmZyIgsK3AnE
xQ5vEhZqOBOKy5QTOveOyyjgNjLrvaq6Ph4HtAKVRR55KGs6nOn3SLhuNtxKKo9rTbPONcMoIF2L
X5Sc5oCoRhWDOyS6XR5qwD2I0BqabnH8PcKhO2MbiVNGR/VGsHrbderQpnQvLlavHrxWqod1K67P
TCQT6aWYcRW1vfLxYxffR924k+QrhqXm3tf48G7zvNlbne+e5ityhdVai/R6oZqodI5W3wHk+gSU
YYvgXSJin36tjXe+wJa9rN/R+79c/9Ea0wrLFgijWYzndjV+4mwDaa/IeZs9svrVK0UbdVz50QK3
c8qk0ZyQ9m0hAD0dRtZKhUKtvm3IdUOXlpPcF+2O+Xidx/HsmuW1rxGFm13wTo/zrshJ/0gGLN+b
YZtxZm5OoNOPFnpcpr0qGsDyQmfq685kVIyYdsFyNKhSQUXlSkBninyymacx4AykdEt7LhOqXBBA
LHCDQJ6j7XdXFwmeuHqgc9N16QEhgpA79ZE2AfV8NRH4hMoI1XVvqDASgMrxMrgZdZKKpHcqneg/
zQU+1qU7MZVnD45Yv5ZxPuC9GuFqzddmsyDIBxZ98gyClqIugDOHDus8F3GmbdcuxgGdBx+0Klfw
XtFtN83cZ9IT38amJp5Ct+mzLu2Apvk3u+auZN8l7MSZT/0sw21QS9TW2QarTwhcrQO0SOM9ke0z
KuvphEsLr0aK98AlYY+IcmqmOMyqoQ97o9B22qIB603+Q7VY134L6Iq+OGaowGOst+FgLOV9M9KL
UGvrPZpWln61nEyjf/Gs/rIqUqg1+jNqcsrxzMV62qsDFmaSrqGrr5UERAFbHfauD45bqqEbJAob
MA3lcI4fJiu6mrZ5XzYst62O/2np7CWu7FJc5lzcL8Pwps8xVKIRwkfsOopSTrkX1IBj8EBlE3RT
S+4vkyRzNLlndBAEKdLt8zJE2HrkrTs8m86Cvd+a3kxBELuRFbGgfZi4/tQKkEJsQeuZe461BlEW
xz/ziQoaSr7nxHhLHTJPLM6juFyWHFO1nQbeRg4PDz8NrFj+augpCQZuqr2zKURZLuJPOdxW5Wef
jsXr2hiXVowy6jwroTtmSi/SdBhs5HAsffwWTr3FiaNReDVR2YlWmcNn4rQsW5IIaNned2gojr4o
fg4rKQOpvXB0bdjbl+p7X8+BbcMAMhIH2+ilz7OL1DNZCSTfWvb+fhv2q0WzqXQsTtqke8dLO0Qr
Jp4ARR/kVO91kVdg7Ew/7G3mubbOt3WiZciT+6459V1dnVIx3WU+gq2mLk4gJmEDRL+3SybiQT+g
c4Tvs7K4aMdHnlbmAVjnW1bRC5KZdYgQIRAFl3ZrDnu9vSP46CeC4BSr8Ve9OcXBgXDoiNJE4aOj
mnFVda/8OjA9oBbquav9PFpzoCXpc9mQq52P1k+t14aL19pm2NtlEdojrlmXGBnUmyU+1TTjEM3B
1Dqy5DytuOHwMniSLsXZq8SJjGI6KJiGIgqJTNfnr8pImZfTCe23e2RheAIgITfHbg5JRXYzaQQa
XdViZ1fzV8GP/84T4y+8Q5233NhmbZE/+E44qb6TujEH5mZUYYn8HJFCsssKg6YAo1F7mfo/6fn5
RcgQIcYJrt5sGR63vGJloK0wXJnqA5skYmlJ2p4YS89kg6L2Wrcejw7rmiUwMwmSp9oZtUQClX0c
ltPcQLlX+LMjAvpvjVE+pWxct4VfzbTyznPcdqy1Ho+mKKvHlmopgNaZVXB1/elEUP7J7ngU98UU
YlGTcb6G+VLyenr6V6jG2DX8TXdG4jYcCXgAK6u+QZ14To3knE/bU4sJWCGsPY+U3E+zLKM+B5A9
03AFYSE1ugJSeVvPJbc4E9VBOus9Dt3t1NEAoLlmemJq2cKBkraIfdbHpg3JcYUVZ5/MjZxeW3P2
XpqR7rlSVxx7FBqjmdBDoJmNFOWeZ+nWdUHdTs+Vq7AvX6t59NLxT502Ax6AO8IJmRwWAGKlNmK1
9O9GbXjoS+2Q6fQfWklBQkY+cvO6NB4B/Bd+7BRZbGe1hhNUjzPRq1O5qDFK/PEpTeadN1v+fY1y
qS/lcjBWbl8yrOtgLMUaO+18IUZ/CF2SLkI3G0WwzD1XYVchmnFe+t40bqfy2epsQuRNgJJ05HGS
zNfhYCDYl3SQQC1kH/e+fdLrj6Rx3bjVWzdm5NijyLcOppyAK5zC2XMHdNE2Wo9ZOVu3LVrciIhB
ZKNzTtXXJ8ShftNaxrvut/rO6yWNDj3DJfV2r/DO+ySbf22oMQM904FwbFZ7T3xXo49ZNhmOKBOB
wDv6BAb44YAnkJqmELaxCrfeiSu9ScOWvDtaGeogu37hjrqPiB361nBcF+yHhou08d74eZY7VRRO
7Gok1dIfZnKO7nOJ/b5angWKINhc3rPaKlnShktGY9ceQ/QjNzvCP+oYD7Cu3wwlvxfyDcrYOBhb
G6L3G47ECuEUlV8dj9V02bKnYsi+xKY5gValBgqe7ZuJnSgRDgIIOyNzecwGKFaGvLZPSCsVzn3X
pCQtc/BSBR+n9KPyPCIwRaP9BFxVj1oPmjxPY6ydXmxVzWcyGU08mNoX88F6Y+gH3SC613PQvvYM
HadhHEPDbR6athB3qRwvRtuj5daJsciQO+7MCs8k+H/oCPIi2KL7h0UkLQ6Abjowj+C4AEcQi7ow
yoWLQo5lDsth7dJPvUleHGfgIB2rV5VRaldpzaFtxbU0dH1YqeYN5crf368xObBUoeSbHgMGBSZK
Vtrq6WKiXfZmSdqXzV1Z9UqdH3yh/apGRrOmIUlkI4wCV2lzYtHRbsqZrw3+BlAzVQm4GvpEh281
dKa2jTf4fJJ4VZClfOlqScliSJKHzXOfzYTyQ3tb6HyqptA0By+E8/3pOll2nBBlsidPKfnlyOAI
B/uhttmJRqPddhM7pOz4sgtHsX/F93A5BuBuMXN5WGc1CXRb30RK07WD788sqDdWz8meOwln8I2b
WRxheKSZEO3iPC4tUGXWnJftB+lvzi4h4pgzBfiwqVr8+Zgh69pI73DIhB1iFxrtuvdM8DJc4KW4
al5quMnz1CVRsaBjbA2PjPkuK69CAwYvH6Vc5dtRxdqBqiY5LpP42qrkocoBoJpqiPweKreyIb0c
5UbCKb87QPWBt1Sf7GItwdreq0aQ9Khr3BK+3Je1+wprg2YU9mn0i5bqbE7y2r2CCRYVrTZrI8rh
YKSeXI1bj2i8yp6MlWOjzYf3surQyWbiZmk98C5CRss6rXlyny2inZGwEsOnhiV2Za8fKgoSA6dT
BLWxdvaGMNlokFMhKHk05qLADED/i06nIwO/FyHL/OE65QPo9F2XLPahHZmnt0Q8MBtNkOaOq1H2
1ZefksOlcnOFVdp8mfv5GqWfwqTQI52pB/jLPtJz1w4Mg147MYWF6dwk67iF26gL3A7dj5kJ/ZCQ
F02JE61ezqld7wz6Enaq540hLGkp1+1ErEckV/9LbybG9IbkoJa/7VCbG0IeifELglkxe4o51q+V
5plH6aXoSc9Ps/GR1mRxrwHzBX3p8MdTL1q1UYYF7aodkugdbV/k7pvN3hwrQLXmc+q7PHa8lJei
7GB0lx+Jj6owGdsHNSTPrk2vomBToSEIfzY5V15gksa9L10fvM65pgGOYUVJUTiDV+wo8VUhASvo
fwzi8byGoK0El7BvTr+qurmrNPswDzWrBK2jdrvEg74wDXfdGHukAo5ON7Hl0lgMLPKVbig/fdMA
BquxvirxSWHRdM41hEYzMbdukx51k3ojMtXWwJ1bwfOi+Gh4phMLvL5QOvnCt88UObQYJ4q2Osxm
/l6Jbg3V0KmoI/GYrzN4fXm71rOINAUkNpREoOU4wEGbW7JC0r1vkaVjWQ3FnFb16ZWyPSjT+WKW
6G/qur5LtJTu1pWUIs4r7ixCO0NmtLt0s8xYNWMR+iXPVUGaQLP2y48x/dpA3n2V+qz7jLLprGkn
1dHY7XXfOODHI6SJEZsTGEI1vXQmpkBlN8a+V8YPpxMMrbUU1xs3O01UPRmuEaO9nAAsWc4mii6X
wYUdJ3QpqM0xHj0mA+ookELQV0QcHqGOXJjEhiysLxPJYGBtAuSc+jOCUkh1CDVF5IiJzNd2hgsQ
K1MsOpGyre+Wlt8ZU/sdKrcKm0QfdoO7HCjQ1ELN0bo493s9ZifRLy1nyoSEk2CreYuSJn2oROWe
0s34ORYGld6FI3cb788AA35K3aGM3FH/QQuLd0C48atXvnpSN7W3OlzDsxHV/TWqRSE0molrWHWi
4kkztR8HoLtS8wTCUIK1wHNtBOAHg8YzdsTAG6qKdsT6i7aBn67OJuH/Ph9FTd+CmROGP4c5ZBEn
KS18srOyA2VjPY8FqN2BGkuKBzCDUazNGpCk0aZ4KNPm1VEJT1uralWooVksjBRKON8xSTXwBg7f
cSs/G4r6oqFEGKR1OexmJazd6uOPHLrmcjXYjEROiVwc+9S/wrANGSMlUGHOSHaFGRaWpkwvl2Ne
bafE6MI0kzTb4fOk/Ae0YvKpkekMqWOGnkhiJyBsLDFfJH3FkTWByoz5YuyQoZeBwfW1072pCLjb
yAU65sTRRQrUaDeuDnkk9AHi4j25m5L0p9SBu113TEmTPSwsKrJ8ZaLAkLubNS6K1gbzRexUecMv
M28bjo2ijubNeNN7DAx9WXxbDPRRtWOTUgb8ghTiiBMxastKO5T9yIN4qdJDmd0JYGXP1+9kphOY
ljUxDydDZUUoDYZYRB30lmBKDG3roBdE6eqzvDcX5PO5b9xo3TUGbVMwLTgwj0aq3hR1XrbepR+A
JjSQ+MabaEVB7vw1bFSv82OeOT9ntDxhX7pOLB47VqaTsuwbc63So9ePv4zMLk8s/fsubcBUqSLX
CY1Am7R58dz2l7LRXTxa3oe5AkMK0L7RocqWrJPBce7dJStvyQpYg4L7LlYdXth02G/MgGgwGjIX
tYRbxcTF6DicitCicZonU5An2xTh6T2n65wd/EwbKdh1b0ZhL7+ciWW3BENGqQZvNsGtuRVoyGZn
PzdFlEmqsXkPJZcXiNTBMkaS2kQeNgtB/1pm7boZkJlSqfAqIz5uW8dG4HGcLg8dSUSMDQnnTf2y
zhqNs0PAw4EX1DpO7JGQhx+w5qzNJE2vBYtSmrCLlFoInPyRzPQ5VnrHYSs+y/JO2eQQw50hhTWa
nActgKW+JeulhohrXCjXlrbLo7tESGawEgzrZZbFYe5Bc/Q0JXqyxdWsEcJLl82vimya0J09M1gZ
/7CjsQpt9GoyJe0gyVm2lfc2YCgiBTHn/TVcYCJH9lzr483K4YJ90zpr9VTdGn59D+R+nVPam8np
6oA2ZIG3Dli7Mp0Y4Tqwd9qokw58NNnth00dVmQuPIVbR3+fSk5imie2xb4H7CY/dyUeiuUyWu3h
UWrz60x10r6QX9a1HnEEIX6YxEb+l0kWenIwNXB3lQxTnIGlEOLYPNmJAIiUJmk/0GARgbxFhCmW
V7YCGTUreQID04w7WiR2pXpY0ES9o/74bWuLfJcaDYG9w/AjN01J26luHXxxhR8I60FtfO/UWkvA
p1yjxiU5q3VvzU20J6wVlOq1n53e5DfcD0oV+l6/jk9NCcLZNJYfll750a/1DkzALiDIlhaSsK69
NGr6cYAAjXjnbEEXVLIBHBJ0eZDIlIO5WA++VoPQwG2YjdxJRTG2O+aXbU1+MhUhl/VXfyd889tq
U9w8j/VtT3MLvtH61d+yR3sszNiu9Dt7ppEr16vsRhM+c8QIg5fal9xSh2yqU+436QcQoa2DEJPj
kAdXz97QCwBWNMIQV3oeSC3/1Te00WZ5thODIsrUg++H9JER6u/PzGk+Nnosnh14kmAsbqHei4fu
oiMcvlcsLUiAUMJIRvdkWOhNqrHNVOaBx4V5uD5yo7WQ5zFbIthGOLlj4rjlobO2HxUqoZGGM5pO
eMOGZeZIMDFV1HV2Gi1q6VDO5jBs/m4YKnU/aa0W6ugFo8poGbOz9xZ1z71qJw+RAC7kCkEz0F1K
XtqmZRedR3FgeMkdZuHk0jpPnmskp44ez3Ddqr1PrOwB+8DDcJUR4MIYuBBuWqkfhDaUr3T5gDUL
hnFKIklRsSk8cmkelU5NUlwlTx4o/gMoAVNtsgWGbBHXT/NdaQmCOElZ5pA2HhBX2redar5mj+Ia
f4rJCenDtsoe7PI5rSdxxva+KHzLNdLFyYE5d4qhOKMyph9xSWai/eZd3pGdXw7zW8VD7MLo/Q2y
0z1UpcOi4fTvo090nKGSQPYsWSv1wD6YzuhhRsqvZWr8mLdn+rPMwLCBaKjvPpJCF62D9pU2g76f
+22+wXf+XotU3Vp70++fXbo26NaVx3EjQ9AaVj/SO1M+SAGLYjnv+kJ1ac//JYA7YZgFyspoiO+7
WR3NlrNcriArarhPyYVoqXjlHIOS0kWKvkLSn2209nkMfd/tolw3uW6QFPbep5RcQNnVxgO8D1xu
weBhLNniioQ6kFsco4ILKHxQfrprcqTQKEDgFqfse7GWH5bCNgrNdKRHI4PhdZu78QftwM7OL4Qd
0Mlkhhi6ArJlxU5P0u/jNh1QPLWn+VSJvL9oKqybJYmoRJLR7DMM8qiXYW4zl1sjRNmY08K58nCd
UOsekoTgXpHiC2HmoEeU2rdrG9wa2gslArNTvhhLcpxBAE/LjLaSLJEgU60d59f4rQGJx7mWnh6F
7UzMaeM+ioTQP06tNiKNr4+NStLsviSxLdKD2kaqH7X6R2457V6QpVS2Hax3SdyNMHLOz0ljt3Sr
Xd0TCzKbxZHYkOwB0YMd5LraX+lYHitMHXbBvoX1LR/sOiKR6jtEtsctIwiVbB/9FQYrmaYm8Apa
FIaurkMnoba8HXQu+JQmOnYIjUXhvV/nn1NPfAuXSPaGqDzzUaWofGxpgZ+OJoXSWLpXNwbUilj3
7XCUtDsSh0Gv+GSQrFLSPWVoOTDfOF/HkwevMxh3+ulQueWlAX8BS7TzaKhydoVJ+jfSH9DNzDXi
E0/erc70BD0g9lVFfMW4Fs7BadNnt5IeDb/0s5Qdq2mzVmywGuk7q19/JtBzublE8zDu9M1X+5Rj
fHSJ4vv9i/CrbyvvGsJkmF9FyCmaJevkk63Uqpemmfczj4kgL7Y2zlkh2VE3CEqLAe3UmO3jJN7g
H7xwrRSaY1BM6b1ZPextYyk3bMbtXTY2oYlLAeEvNoNBzukgtFBRkZRHnnBhcUxP8tfSXRNPTK0k
1F0Atbcae6Du5nuzYyzRPJrFy3RwYqszTz1XcpY3I7XPhP/42QiSJRZ/12rac7Kl4Wwkw9mFWgoU
bbk7Krg4o7zpu62qmxSyaKWUcrTpORdE+O6kRa1vmVeEq+Ku5xleQWm5T51V/5jxdlJakpNDeJ0Y
uz2qTXNfudld4yFFboXMo6YDHVWDd+y3nGbdAaas1L4hsgy8PPUO+KHyEMT010YPVlQYC2qwqT7p
Dh4fbHBnv5y2ByQFDvSbMUcoMe2tWs+dhlQhsbiHukKPyMamh3ZQP4kRCMdJG85IPm9mKhQo8QNy
KOBkbALOZXFXEU14g293CXGO/BDu83GWyxIzbm876OgR/CVO9HQKPd+4BZqIGxvzGn7Dtx7sxS27
44ZSGHUBexD4zoLKfHkhXda+GUrYLqdv9+6qqFX075LOUXEupAotGsLgNhMKVZOrC8NkxMyuLkY2
Z8vPgTxzi8ODflbipUGya4J0YNVe+mxFPjckYNUNSgY6MXB2aum+le5OSEqiV2O9qVIN1yEetWQg
InGk/fa4+ZzEts4EVfjj+3QW8zRfrESwxF95U+TOOdVhnGeuPI2uuKNp04gcoMIAzV6/6c+9oy5d
SugOEdsoyzJdR9KU9JFgNtK0/hULhhEO1M9lXORxuiaBR8NgaDuTDIfa/5zgoYLBHcsdviDOL33b
IfJ9rTI+E5EJ25knP/VaMPdK9C4VxUh9/cMji4m10AJyoWdBw1h84gKDdrr+V6oT/Sgd7caT/ruv
YN7k+5RZNLD2443QZuDhyWIsSDJMth0tSDWYf2Lu60m/emqsNUiKbeDqMZ805ywWT491ee1npTCi
aG/MraEODYf0tRph0sBuaErpYump7JDXF66IJw9l+x0a79BBthEX3NXeYE73Pu4l1a0PeVahk6m0
HxsBWwS3UMxs2Uv3oJzBYZPuw9oX/dNE1EfIIWUGeHzXo+zHWMmFtgtqFRMncS/EJBPT3K6kKUta
ayYvRMOcPHqY7kNy2Sm880CXJiulhrBAh2QibxrH4o40q7PfaN65Zb8SA5mE9CpeWeQPUOGZ5/aQ
7RYDZp2pqg+aDP7Var61Ge3nUBplPNlc4FtfY56yk31DKro1W7+Ejr3WGhjn4Sy8Y4eqx9CfvJZ0
cmtuqAo+Q5Os0YCRX4rE2I0j6qHUFYfazg3YB+27hO+hFa75HE0YA7opw1Qu99w5uI6cMruZ+/Ws
U4K5XmPqmAdO5yKt25eKJCwAQfCQZvUoW6XKJkrpJphMXaEdxP2C1uCkz3Q58MztWfLv6Yj1Dksy
HRwiYEJ3Pzjz8jA4/f9m7kyWJFey5PpFKME8bN0B+Bge87iBZEZmYp5hMBi+ngfZbEpVsaUp5Iqb
J09yigh3OHBNr+rRp3Qap9gJiiDK2JmeQbX5+9SrhxCPUBqNzlOlSu2zTA+zYDAxDeq52/JtmdUF
Ulx/HVicHo1Ee+mTxD6YVR9EK0SwPmuA0Aa31kXXXS3/JZkftXw2IspSLODEXFfs14iIjS+S4yz2
kY+ap/ynhytwnN+dunvHm/YVaMMcBsrVYjxhPGbdV4vQEotQ/cGR9LQKt6VhFfhjpLuDulsmSpog
jnJuLxrcf1O33IjkHqjIDOApOZegoP0LumLFNLCGNLv9WAc6QYBs4XNoKJfUAv9lTigqKGzD3Y95
QBfsKp7YOhYYN62ntMmd/TzUyHwJVoS8fx31j9QpnQvxbG8/UF8X0l0aTnrpxXPJfmtSzGfabWXr
k9VDGZdVwYbBeDeV1cSFQWOIljryVupC3mwaEVOy3rDpGXNXJ85YK13sbD05oHiZnmlE1Ez7IrTi
I6G4GJnOyu47vDZIvF2sl9JAc86fVUndN77ViCqd85KYzjFPdXJxFF7sMt0RB7iU3+iiHht7aLBD
aPEeH+q254c0+zXsgSmGkmdBQ/h2N7QKz2ujjolHWWu3zYWebp6bygR10ht/Rksvr7bFkcmBchT7
xUz6nKcAi4XbEjz70OkwiQrMXBswVDeeHGwESBlKu9iONvO5SVjhtuVlRdDpTBGaaGOhoemh7slN
uK2NOJXrEQsQp6iyinh5xhCZGJedy64h5Slmgc7ZT0vxa3ETjWzvD5cvH9W0gfuYwSktQIzq5vIW
uCM+0pr2bBI9H86Yu2GCDhpZoAI0ieFPVYsVlrBE19m4Nyrno7EpSJkyi6ZxwBt7IbDACR+rn998
BkPhhEHePqY95gyIUNohQY2sez/bE3WPDJTIy0Df0L6k9DxquuBXrSePQEuNk97V7+uCTy9XdFNp
dCFU/tQB8g+6gw9tva0CwSiV+QfTYme0WP2l7GVE/vaIJHvfCY30LXcaP+gJibiPtZ8QH9mC0Tn+
1TaLRMsmJ10786Bwc5ZN2h+GAaF5rup7rRafhmYyThBWPw8cPmLaiF9BCLuRBgIK1G4NmsecrYvg
0M54mF9pR/otOz7kpSO1MKFPicmzJkBGQ0gcmG2GEXdkSaRIPnYNhOwlfZMTKVe80+3Ntr9bgsj3
rm/vgw6+l2WKjOPP0N/z3gz3f/9PZt5jlYkXCxRaBP1luWudn+woPCBj84X1aoygZt/+/qe2v+uO
hVKFtShKTEWiWNvW3tMsMJJ5BBvd6WVoqvqI2KztGxupwQt6igXcoQHKw1laiWGk9YWBcOPVku25
tzONpQU+hNRNfIqQm/XWA6s7455jC7ocbF0Yj4qS6kaz1svqNs2tkKz71gzNFk8eZg1cHYLWqbAr
ec0wxh+Um/UkJMHh7lY1P8kB6czVZiRWW3taS05mqz8D/RRHcC7dXae3VB7antr3XsHhFWewrvhT
vi4OnYPjCb6TYDMJpZhKUT7vUML3wjQ/VNIah4zB9ThPBRKExDtt9YIBy2Drkenc05LmmE8N9nKG
0FVR2xSOMBdpv6kLiGqc5haQ0anU3nKWNb32QTrNQLbBZ9oWChkGNPHSI05KV9F81/nDXho/jWq9
eVYPPVQgA1LaQ6WOcUlKVvlWANErpwiDPmyXc7fRv1oeU9CKHS8cSKhfJ5ftXW0JMx682olX5Mj7
BWUFVSjYG34rHwEecgH3HL8aR4+9xNrbkz5sSt4amR9johNN5bjmS941lrMdTeK+OtiS95BRPYRv
14UQ5xSm5NKIPMmEMZYFqmvjfQYZwVqemeZHXVknW8u4QuDkpK1BqyVaN19Shb6mGzs/Ix8HnIej
uEOsH42kxJ1i1neZ98AnOXhZKosdQZdjMNfYhwxqF6zws1t4wBttAt2XeWTZjkOzox3SilEz4yc+
WtF//PtLfxe003UqoA9OHceIoG+uVdl/D24qTxhXaadi8bEfWqx+NqGYvQaKbu+O2BymwT/nStqH
Yk1PtUgD5nKNwXFm9pMWGw9Z/RnYq4e1eCaPmUBNT96HtfmVr60XOzClp6r7KdrxZe1y74BCf/IF
vRPdBuuW3/SObAxCO4IIWBK5sE4l+7d9oa0/xhwSCJF2hPgcDU6zRwJhjnauMp9/R+s+sn62QUu0
1n7tA+oZ7EyPkpLhGwq5iOeVedxpjfrkbKf0PFUPASa/qb6mWg2hJOWQr5nVXVFO5R5kpRcD0HwX
aMa2loTSTZdIatbjUrLONk1xaOzCuOs/pN2Jq6ub69VSXXoZV3e/2lrxZCkyMNXUHoklfRd9c+5r
TuLl1kQNPTsqsUHs/QEDgCyM89ol86lrlmvi5OmVFcMcisyEIgo154ik9JipNT2uSfUHHli/L6Rn
RG6y0HiwNuGqdFaDAXrx5PiRj3g0b1RRvlmOLoXpHjoAMTupQ9dwgzWamTM5hjTUkYxkuasepxzf
Bn2734nyWbFI/0WRS9yrjNAOItwv6t+LS9p9NYnhnMC57IxJNx5XFFaQQcUfqJVMrtjallnzYn1O
XsZ0O7LmfNUqa8Pan+0nqk4O+as+WMWznjBdJLUe+i502bwuXsrWd89Ju5zh+T9oq9kcFBijHcT0
6jybyKitgT27G2g7yjMOC551cZbibBUbAaBKY6/l1IRrC4Gm5I7RVhZ5QIA1J8vyu93g9GPUjeZb
msnlbLj9AQVh2Q2iGSJ3xEy+yzGBsVvU7UgR5DFNc5fUPW6xFfNEbjKpoRy9KDFdlE6BEBOfa/GB
1Xr3Y63Y5JbYGPZYBzIUqhkTExoRRiIa2IrjlAbPy7LisKwlUKOVQC5/0D2I1DxwQV5rr1ufxznn
MbzgeTbKcv4Yuubbz/Dn0vaUHoPJMl6g7j0EZnXicVrftM7oeOGhexOr2dHCB6WreegW+ZUuEnpQ
yetObe8vTBPl3pdkiApq7SMS7vm+mfTkPh+zq93KU2BmdkQW6q5Rxng1HMVBvXiZBBPr6oQVJbb7
lY6VY4k6747JT1+7OKlynxvT508UgAFSBdxkoQ6cyioOyp3VLYdgcYge9zldeygVrIKOKucGVnQa
EkTLE5nZ+IkupOK46tkPf0CNR5ihAme0/OPoKvb9X5kYkleVuvQnlI9GyyHPykAe1rLSziDy9n6F
cN546m0tklPbSOAss7oXrvlsj8EQpgnScDWY3L6bvyYiPYKZZYeps/FE6BS/IBhPgVvuEydQ9PtO
773raPs89X7nZkvTgPs1hWpClxlldgtgzuMuxl9rYf2crV+1lr74qbcd/ooPywTeaHmdGSUMbZfF
wOSx0lSIStt251Ln1dS79eL77Kar0TV3Em209FQIaELF5eRNB3PrNfQsHUhHl1IVx5OUO/fKWXSk
GWFo70D7fdotp8111cEVpuu9Z+cnyyvXY9CrH/3M8jjNug6X4+qGRcWQZw/lD9/lcT23KXOTkM4h
YP5fR/el4VP5lr0qVPSQgJ3z4fjXFU/Bnk8e3mbP/ObJ9SRa6lkKnNmgkEo8Js4Jj8N6rqWrhUb6
7mtjfuX8TIOd5bLgBFTwqht4a03qhiIZJ1CEXXyVaN9WfhEdHn7rhdsvTmGQqGoWDPW4bFjocpKb
Eeo2Gw93G04WdAT28xirds4umk1DZtPVP4gg4Wkr2/Km9dYL9PUxlLV8mfzlzdCCkuQDC5xuDNQF
U+lp4GjXG3NzBLdUxlrQ5oDZ8mFvuFpkqoZcjOoPKwsFwiptQ7lMxjux/IIL5oXm6oPsE/NRCwYC
kd6r15vzoUuSHwMmwigrvxel7hQcv+8pTb/syY8aVstvS+Z1eAlRrGTQObepRvHGqNJL1MiVrSJG
fp5FwnW5+5XbAb11zhZhH+IjfL5MBms5fJZ4AVy33OjsNSZTCU/a1dGzgqbZDcyzj1wXqPiZ+0uz
Cz/kDOTEUKPOeVUbTxDNnrQsxSkPlD+H9cMtZIQshfUCDWXapR3md6zLCAPKMeIRf4VVS+PJnjlx
KDPH/1W2D+yLxV5KXT7mYo4mwYXBx7h4pk0Iv7fv7Hr2WINaHqh6Kw5m5+vHlpm34GaVpyPOdx2L
nUHDTZL/ofrwuaSyL0R6qcKgroaYo2L3pKtN/gowkTXsDY1EJZfxYTIlS/Qc1wnO3fboTe6XVEYe
WrbWPiSpuIgCqFmqYTAWSVC95Lp2bwQ53nBvpWK0ZhZa2snlHcomkCCBiOavUeTZZc44JWRmd3IA
re98Y3hSCP7XbqMvl0oy0g9jQUUC648GvQIfgbTn6mI1pPoUEtTzQPpvyPj8ysmnLd5oL7Vjr/i+
8/YjsxgndHuW57mR7Ycnhr0FloxThFEcerPpIreGuFh1PqJLqi/76Y8sMfA0tgI/ncoPumeKb81y
7t3OTn837EIR7fDGGsGblinrutj+peuNR1Nv+y+WajiaCpkdRnsrSkFi3VUpdTCF11iv3vJDepyA
sVe6554j+NMq1/RWl9VV4NzRF+TcQT8nCaa5Yr7QYffuaEkQZ4VuM77N59YplyOMB/fCYKFw4Vx8
+hcPZiu+6IOlH8UyWXr2AR1zelU9tclPJ8UPlLNPZah3djj/PoqM7ZRHznYnJS51o9D9HUxeQJQV
/1LJknmoj5WhzQhoEkyR05+Zwuk18vviOFrVD2zp/tEeWQpWYDhCj8lFCxhmRtLJZwL6E5VYyfbP
4YtR5o3gGw2EaSuiYL5nNNFu3bi8rgSjThi/DZKU0Cy1VXyk3IlO3YR66thsYc0gn0LaAd/HMr2n
6H1EKeH50BR/SmNwbuZYxV43E50uX1waZg5rJ26sfvqjzIEOFOuCl49XH7/NQBKLu77u5cEusVcn
0vq5YFkQUFRIFqX12lfPHNhIEis5cFVi3NMSr3rotfTRa8YgtqyCey1HJ5xM68FWYxq1Mrx0Ib9m
Hbzae1dJZ+9zf/ZPWzA1Lavh2E9DSgilP/UdjuSkCt7baXKuf/8zOdx0+sb8syxavtkpPudMzEiG
9hK5jwlFwTsDWlfa+oATsu+1q9P7/iKnirdY/OrqyTl0XTdtKnyJScqzsCs6I8eAleWCdWfpKfSb
Fjlp1l8H4j/hOoth1+OTAaClp7GShcYKhnOMh9WudQFvAtHZg/rwo4RDt0RnOVZJQMaWO22sDd2z
UTQ/ZmUjJ9Kmtx8hvu5NVZBXpJR5V9falytZBE5aCgFDegjfCeGnPvk2aFnqLX+InaFMmSKKXWY7
B2i4oVwkHXBByLK4C9Gv72U73+XcDRkAa4Y4HkF2NpgxptXfRcmxuAMyJ0az2Jk26gw+TERbucQE
arOomhj5ppLoHQS4o+OyvyrKzA0pAhDRiBeTrT1N2k5HRIAUFudP8o67qseCwgZH7foMUxIApJbz
uP27anMVWbKGVJe1j0kwqkO+EAkvNQPBjWSsBN7FR8c/su8ccIfR/m7Wgkhg598lDI9EyMRBK9bf
oAz8vdN03b6YPi22Hsc6YLXYF8lIxtS9FlZHYxn9dbqn97Gm+X/q2gB4C5UkHF3W6J07GihQveCk
vCvS3Itag3GMdul6N/j6Xas6ES5KvmFgI6Jl7NstAum325qEpSzwLlLLnrpvrPmqCmYGeAIJhVkK
IBJGNCVZJo+EBcblrzFyV6+pFS0Ub9KtYFXXWngnnSoqx5PDi+6wUnG6EcuTuQndeX/nVcuTOfDG
M5OcmsyeDppr4NggHCTzz2rbRYMMsHYQhBjkzexAnXq2I7x51v2azjxWH3vLbg5unTV7IekczPPq
txmI7xrMZJ1MijkVk8KaFvMB1X3XpUB1x1X/VQzEJ3FLk2WVVtiDe8QPnvtxTr6WczUIGzvbDdJ9
T3u4MwawTIQpPM1Vku5nT4L5y9Eyg6krKLOHq1DKpQknjiB2l9sQSpaLYkI/6LN6qeqZB7PM1K5o
Rp6JU/MetIuK5t5YMGd86H3HsRAPhk0QhW5b9BWJE3UXeISBawvPHM5s1gNL81iaaB6+n0D8S71T
IHOWmNxnSdNeqd/A+FcT296WFxpGDnOuv4qMzQwhysnlBUqdNtgNpuD+XLBrrI6cOCjhcw+Vym+l
Mm70hpyZWWYzxa/rMggQ8Tg5zhb/TSrG5Uw8eYT6NpLgqMYjNEbTyc8m31ixzPeLR+xMN6aXov3A
pf1MdfQY+WmLxaLCI5KXbx2lGE6vbp0PhagE1l3Xj7WZfax6zYaoFfVuaRe8foLVnyftODUx7LFH
7iJb4uyz0iibJm5CcLr20uYJJblXM4Xcq3IKJ/aALP4mY+fK2t1VjoXBt3zsWH6Th9Rj0yNLbLjH
pFCoM0PzWI/wDOAl41eai91goQEYghsKajcQNW4KfMoiw1p+CKPDT91hJGiI43QFWex69Z64Kzb7
rFRWNCzZkXunO3isptNlCLuFVGLupmeT5Va+GAjaps7WrPc0JLOgBErO8W1KcmYnkd3gVnUXPJd8
7EO35ya+3k0d4IGx/cWdXd5xDv0otst/0lYJ7YN1T5kLuFUle8viwJGNLmdv0aKBLa1a2GvoVuYd
Ftf6SjHC3sh8xEmGEabCZBV6yvpquixmLi5i3BVdKM51W/khBMdtC77J0qR2D0N5WBxfhS41WGxy
URm0ihRpg1954clpCHJOQfqGlWyO5tH/5fnsoQlD0Gu6Hds//UWdsl6gOvKG7rnRX6fZvh+9bNhz
eV/tpnkOnCpGa/3qCvM0jcZbQG0oE4j+DXs52UyjHo0lzi+iAyASHLbWgPcWPUzJ616RcwjdOhRf
ajKSsv3GVZRW2K474icAo+5qYyBDY9xGDOYmc+fUyv5ELsQiPIM0JbaGgE1r7/Nwxv+6m2frge6Y
Y83py2GEIhDQRz1ow8Oc5id9ewXmMeAPM7s0fIoANFVYowBVpVP9yNB6R1zlVz1gDLTK4qV2uOUL
eunk0PhnBxMgWN6b9P1nU+RHuWQMo9NydCbyELam7uoAH0NRPRuKTOJYS5qp+4M+bG4GfkAzRWbF
z5XDCZFswojh09vRHtse9l1j2NzYrYRlocLoM7q7ETs3nxyNiHkdV20G3FA1H5wsQjl/Nk7f7fwt
LKp0j4UuYCoKV6W16uestt8s3ODzSJ3xWCxqh/DVgcjC7SPX9VhmpP0MwyOOhhBgeezT12UFHTj0
r3bqsP0lUoMIizH0jUi6e5bWoh2p/Tv25OaRspt8P0M/LUb9Mo7+21Rk9dXTW84/WsJNHdaj7uvI
N3a0WsUDEE14ffXvnPXHvncrxW621hmf8Nsnsj31+njChQZYbuX3FSS9bkDzhu4MNaB+TMqthafE
khew8CXxTWMqDEJtBzGF836Ncm+RIuG+wjLwJRNtnAiHshxrU5LtDXicbLpHydtdfAyyfrPLRbB5
t+3QnSt9l4NHc9sPo8WnniQoshqkeRA7wWtdnIzZffY4BThVgRU4JacuCUWU3hZUpzC7m4iBY4t5
EoF8KLaYsMi8V4tZjRkJfxrJUCzg9BiF1ghzvBpJPmjr0WQTiuISISWsIaP8E/4t8DTL9CeVP4vp
0RuMF2dqGCB1+zHpapdPOCmVJifPW9t/TykVaw1aFfdLlbJlaoyHrh33vmldeTgnLOPoSRGW/hLU
1CZ47sl3ap4SMrf4lo2abXa3cIpOYq3mUZkjxZacVUhUstIyKh5bS541xyyJe9P1D/Dqeoqhgati
SRg1mOMZuq2dVeapgHK5+/vrrCa5hjHmqqV71wprPc8L5bHsKdXUfkrR437JBjataf1OyGBf5OI6
8ojcG6RXWAhOQ1hSPbnYw7tnaXcyT1KWWfWX0/IorSyOgK2fQFvkdlfNXh679fI4OJFguxYPSImh
KOUXx+S7sfIphRmIher+xB9jfl7cT55rzBzF8mOcCWI6lGRWOli8jrJ4xwlOc3oeDQPunBb2WoG9
W+NOmXEZaiU3yHaKG4MyJrMJOKZzcADajoOsZnXrkj4fDAu4AbDKXeIJMnzzJ01d2b5qEp8FiL03
n/qF5C6EZSrRffNIhcAVYzAnkap8bWVy1GrumHND4JYX2FwNqjkx/CGrDoyb61e9snehk3pzT4vn
1eizA9u833gVTmXtQ1JOCBa3LpztrnjlK8NW34p5Kf4YtQ3E0pQ5LAvGQ2M8WajwXsJ9BWoKA78V
4tpdol5j7vAK3llZWXyno/5gtO7JtPqVOdXnosCusmOzyyunGGZ1lI8cr0gum+e/3zRMYrQ5NkNz
KX+OPFc91+eCXbU3VyxfiY5IoTGT8Ju9sk5eD2cF3yZD7fcA8CRYOKrzwUK2EhYqzRCD9TjriOat
l3IMyPMnwkS3KqdEJxdAMjCPclwi4cxvR7474Zc2Gv5p8cNsqhePQ4W2PdcZBrm1pdrZno0FWkt+
HhwWz7Y/XSuFt79p/Z9KaFCRGgBWfACattvcTIrZIEtjI6FydfZdwuSZHdbJ8pCi7rKJnHCLcb7m
wYND6vfGbdnXffqZUFM7E57gENK+tyaoAsPKYnj2FfE2zCmDt36Um90WaXALtuxXHgQzPfF0V3Jt
+m9LVX1gHq3LcSbsXtHslR+NJmDLsn75q/eLCmOLCTpg3Vqs25j0o6hxLFbUpyr1Mdl8xhE9p31i
8iHC79/a7X0u0RICDZ8KTpaJHNPGTgfOUuwUKb5dPtZMQ2sSAN/NzlNgc2YZc2M3eCM/srn5ZoLj
IOmXFT57aw3QTUCSZedOWz1dhQHNDYNe/tGm7JEn7C/HXbA0lyvePx5b2nS/qOS2Bm0VcmF9O5SV
uL4Bp7P7nS8dpjp0hiXjy/CsSLKbKMo7uD4sTu38c7CcndWPr7mLJz7oBDOFmPc8BgaeZ/23l/p3
oFxHQKHipV2cSNomHzc8prZZfro5kXfTyfaBaH+gYrGJ7om/c2mGa55DhvYhNDT+z35khQjZ5X32
7SXUcAfFjEuo49awG1lLbGCAuxYPb4T+4Sy+hsRNclMwAaPvTE9mVzIcKov7nr/+9qvpWkIsP/Do
jm2a7s9JBUBqoQyALFQsXeR8V6cmA/PbRt5ouA9hsAVH9VPZkFiMTnWnclzCoiXq6Rb1ozENFGMF
7PGXmoVFgDmhqkm5mH3LntlOn1a0G+ixPCYVJ6Oq5bf85omWT1ywwyMaL2yRimh8ScVM785lmEp4
GHrwiEnswF1ZkQofSDhyOwRiiSGPncBIXu5UEu6DLIodvYFn5poT/a8YNTEHRxXo5p2LHkMkHWSA
Qt1JwVruQY88TsL9U8nqUsyiPQB0uyj7l0PrPSb6XwYLBCom+TuKmCbMKgpTt1YKlJk+J+k/GyPo
Aqoo+pkqi8C7B9td7XwhWGFQEpZ19jsSlnHw4MBWzfTLatRANF378smoNbAjYlLOz9ncxbnzh7UK
ujdX43bB0Q11ywW+y1FdeYmVmjE9KNBdJJl2WC4OwkXkhuNgEW47Qckg3Fx/LOxXoPL9EYNe7/q2
/uWp8m1OV5Qp1fGOOBqQIJWeqBP4QU0864mqQJSDu3Nwivn36jmPU6//7F31JTjp2qMZzwS+yRSu
7/V2Vbf4oFNjtfcp2FbnveUmwnaijlxGznhKZ8pA8VInvXRZ320GvWG9EWUF1FHgzYKNtZWyXbCz
nSq7mS7oXAiSNoEsmNRZOWc85ZbHNeggJuTCJjhZEb9d89hJaJ1H0RGtcYeP9LfpI0Y1cH7xhpHF
2V71XjhiZxnDB9zgw+QQ4WaLUobDyr1WNZ9cpHhE6yAmumFlyfc8BQgYEzHnZnHOi1ndUof9F4Hz
L4pQw6Rpj9tfcbJnD3FlxvEQzVlDuP1OT7O3v392sRFEHItbxcQRiITAeuoxBmIMeAIsNsQi0L/d
Id84cYDv3BwORmKPpwLM82SPWzyajX2fjX/qFm9i07tHvKFDmHhsDFcyaKSFGhOOi3YlpvEUaOQ0
my0PN09SRLa9iLio8m966h8G+EzEOMQjW00oOqNwYqsiKYbBHB9T6vGoWw7+iH6VLedJMoYa6ZkK
B7kXJRQWbZHYeBSem6E90iCS7GuqJEMzzfDxWafRb/o9rCwuepvSxk7ffPDMDmmNO01+9HNa4+Zj
p+pp3OkVD7dhAUDRSySaWXNy3LMTlyUetr+Qxf8J/vwXouX/oo3+O4/0/xk3+i8I0/+Kavr/I490
6+T8b3ikYijr383/TiTd/tp/EEld9x9sdMzAAVlsBi7dkf9JJHXMf9igRSlNtWhAs5yA6j8y33+J
pOY/tkI02hR9xyKn7lKQ+59EUucfhm3ogW4FWNTAJ7j/N0RS4994uJZjUx/pBbbDP2X4tvVvtV29
9FkSOUkQqYFE0ajwfq5mTpN8kWn3SUH/W7LcmYy2R+Wzm6sWNCyMcNAs10SEUmnxaFFk5Q21H+qz
S0+giYeUKOiv3jS14z+9uP8F43ODwXIIIrnabHBY7+93G3CesF3P2Wx4/8Y57/y1EQR3gIw4CYcO
4NdhMNJvA7aTdSPkT2Idn7PDUVCYnDUW7EhXsBEX+Ie4bwBrxybrVIZTWR4Hlb/2qjLR+eviaoi8
Q/BuXoqgc18Lu6xxDXHmRTJU9XFugwcCcty+ZmjN//0P9ZeK/C8/lOtb1F7qumVsdGLj396C0tcV
zBfJdAJuAVfHJhSA1MMIQDsABIThWqhO7TPLovkJjt151peEcpM0f19Ip8Q5QLyKrakpTwv0xUEm
9CUk5Q8OWACNoJrdskpL9l1TYuAqRUM5FSo4uKHgwc21dzcfxJkNLmr1slwcWhw05M6Y4CiP7Hbe
0hGMTUfdWWK1tJupDmVINDm45BVmnl6756CAe5UbzsuAXy2ckx4oaOd1F3/cG54SN9MMPmnQbf8P
NdmOZ25v+D+/dq6n8wFxbMcwHVc3rK1I+p+Aul2tz8YQmGO80rdIHCIb4ZZw3E1ZXI04ao8cAVid
ydGI2O5nz8nAQVZ5tf9hNtZnhZP4d+HQiT5Xw4GZVVx99zIOjnelPkeEFUFaaZAFsVP43LpPDNzQ
871nas/puBp7mOh2GYSB1eSHVYyc2ogyAcO0JyLlc8HmMOBsEmjJZSJQHHMwYjkg0rNu+OPZkvNr
KZbIqgMV8uPRrqXj1NLn7jP3t699bH3GOVFhUcD0UkcpePRTvf2aI4DgTxNQr/HsVkwZopEPhHA7
1mROheso1SEzbiRVcHBNyVJn6uWb6tcIxglHuQSURWuNRGyq9TJXWEp8ClZCUf3xNKgLvANmCCEL
Lv+cjkdNbNfRJIqocH67GcC7pmd95YCiDXV15yBTpX1+SfonvfMkhsa13wF2/d1B1t2nwsviPICh
4przHT2o45PI5FdvdfM2DoMTGC3vDMpxa3tv48mf6RXwsT6Tl963o8N6U/yxs/GRFWfYBgjbjc8Y
pucYCvgM+6t7Shs0WuYB0nOOjcdEb/EC9gz9pY2g7Kw9aUm7D0Vj6nHDCbx2EnmVdOJaRi/ObI0h
KWUYCdlsaG3y4OiwcZsZ+qXfs+0JWk8P7bw9JIl4JnTcnzQg7pzfXoIiZTc0UbvDAJZOW16FcpEh
J9S26QdD7+zGsoHFkPefKamUOSuTyHLZOUidk5NdtPY+UwYT0OAtj16uOafOCc7+ktJoRLrMZI/E
oVXJI/jL+VZmKzfpVd/VC40JgabnEZS7Z8fH/5BW2ptaFNwRI6VqxFvfR9ASR+7KD7myL4VMlqNh
u33c5DMg1fSCqsGwgsOAfPJpnNjglpI2Nrpd5SHzmCUdHVMeSsrZcg7mMgzX3F+gq67m04iyGxGa
aGJS2aeVqTtMA2JKwGb3YsT5Q/TIxc+XlTB8FD9iPRvnbtF8ouriK3F0rs101M/Sy4pjNQEP8Cbv
rtHTz3rtFhai+d+aPMq0qiKcPbrykmUZ0fbK/jYhIKDaqIL78oC1cEnWvQBfFps9uxlgRzndQGgw
qxXbc3vwQLPySPCrmLV5esBFsLdInkUDw22IV/HUsra4FPVSnktkHrLq4tp3EoWedd1UbKyVoWqP
JHpTdlN5ad/axcPd0HsvnpW8d4Pl3yRuyN06I7+WK/RTu06oX8qtPAp8Lg+KR/OTSVxjZZ9+Gwl6
nIT0n4U1imMyWe8BauzFbN56T7RhNUEqrnoOKq2JGGRKUHM+T43QmrX0qCysHfhFH9j3UA9aj7HN
Ouw4Y8XFoZce8OUihY8PQ2t9icl91fKlomIlq455z7dIZgedb0ZY7iz/oxI6x9A+udPKaw4a5SBo
XzmkqvTC0VAXL0nyMMmwLU8accSaFjWtw9lqtSLY14D6SeaTSDSInemdwhkTsK8gozHEjYug3ibF
cMDXRIpFu0AdnEPHMz6VWSHUwO3twE3Gur28tqgvu37CQuwRXQjW/hsaA9qURgy81oq97XnqU2vy
H6wyMBL7mTr6NUL51uqmowc+ABS1z/+DqDNbchSJkugXYUawBbxqAe1SbsrKfMFqa/Z9CeDr51Bj
NvMi686qrs5SCrjh1/243mI/5+6uzjKfL8xbrS/qnPJkrfvP0NcMYt0dZgTQQxmC4YbMjlG4cpIb
0YtmUy0F5hSn1G+lZAXnJax6ZVGTKPU4KfAb8LKIpzaKTbWiFrpWzNcaGTZbIa1ajN1TFLYK6qwC
1dAoutGgsZ74YYAkYzUMSJCe6QTo1Biqo2lZ7O5mLD1T1O6LeFl2nVbgjB3n8hKvL11sXvRkTcgs
Sl0m3dJPDn7knoCXI0R4hRi7dUZkD9YDLfiJYTikkvBDIo2PbGqXlyqfxINF2C+5ONGuL7L5xGpT
+loSmX5aasmPxG727D+uumnaj8k0q7shXDqzPPoN3HapXsZW6ZvZzpb7xE37FvVNTO4mI1hU2lij
Sax62sPq1l5JY7oA6Havg2f9wHPImkPxR1bwWv7vZYU7phy1fNa+BU2f0LC8wfpv9jTrXSy2vV8D
nH7cLtb7IpHHl3bkRgye9dhPfAb6ORpvKrVfHCKU72vlwoaHZXhuoDWatK1sbVWLYC7PSRH1u0XT
iz1Fg+E1A2a7t9c9Gjl0TLYZl8mUN/mNHuH5ZDntMWI8vLadeylr8TsyEeWokHvSylxeG2EdyEBD
HtedVWP7yeesPKcsh7iSMjIWW6k7v7sK46Rquu+hCZLOMa/ubP/WKb3yaXBqTpFpNKd///TvZUxK
Or8098O23ZpkW+voeyMW3MR13JnWSsOOk8OUut6h7uGprJwHZrsm25teYn66Uf+iNKLAhTA+vArI
5OLFnMNr5cd58vSs8MtWxXhwGVDstdPp30sR586pioH7wgmX+wGI/c7TcTJhGKk+x6b76xKmuJfp
2H0I4ENNjigdE0GrR+IcBFKmmqFoDBlJGUL3VGiBYVAcTqNYlPulQVuODX8hWqCXTXpFX1xY284E
Mm0U1naq4wtbQ8Kz9kdT6Fc5qeysQhzmTUGxoYYXJKzT/AIyD++neyYk5p4Lbyq3Nf3NLD4jKpo7
wnsypgR0AQcYr9dlx5d7eOcPU9M+mVrnCx3Jl7SrfurWUvutAmOQ9difnM7YFELjTKNoaZqi5AuO
zbpYiGfiA6nEWgpVsp/mhY0QP9W4TeedtJvH1EPnESKjnHPMif55QL9hZlZ4kQ+JwJugjZLJyAbM
gvWNFK/J+nRod122BClEeF+4qBArSGBfpYVBHJx3T7LCX/0E3mZNWlTrulhboHeZVOYy9r1bAgsu
7bgHR7igg1AUNzL/silYZbpXvzIA0jhgQqhVhCMwUYd/lmxmH4S7l+QkG/Rx/jMRgtubFTa3EMwR
WzYiqZwsryWMk03IVEP6Jga+LCtIYUl3I8k8B3OClFnluXuWKubOikmkFInaSI+VliI8ajhwlPtZ
6wPkdJ8G4uZBaqrycxu4STkVIlBRWVK0XhdHtGEwJgnxMHqsgnKhZXEu0+iwEk82CLH71igfvIUr
8bln5lj0N046KyWA0gmSv0e7dk5FHmb3Lv3bphrgegsq8cy5Z7INnP1uck0hEkWTiYk+VR9VjCHR
EKy9XXcCpJ5CjHXlT7zV1suStF8WlXT4Sj6+iVVFh0arntJYM0GSRd7cW/UZDsHvIna1fRGhn+Sy
aVAYrXAXo8KGDFLUqSH2YMfg0eRW3Z/efVlbBGKR2tdaTpzAwmdLMwdWRLAMTXQQevZroC3BV9Lm
Wm0In8j11p047LrtK9nd+JA5xnAuJ4cbwASBD+sgK5Rq7n2F3uR1iQuq1foviyCOlt5wBx0Gscvm
aVYivdslBZ+um7901g2oKBvPUeWIk+qDO+MoAYBxWiVOiqNDKoPjBbvsoD9YoBmIfxyV2bcHPSKF
Rkm1JUtO+DExirTtr4Cl9VPRqZKLVh/w7hkEsECFwuQB6+0Zf/Sll3tuq4wm2Tjt3REwURziz2lr
ppEQt/9mtubiMmTLJa9BqBdee1MT1qfM4EFG8Ui0YI/muycbPYEQr1nvpri4Y5LPducicMNyx5RT
EwM/qZjjTRpb77XX5kEZxQ83wtGFEZW95gCEkizZOUWd8wXdSGhkrXlXUR8sqf3Z2UOOP9p8JD3L
e56UYIOTQOkaRwaC1x0zFrc5+jq8lBOZVxxjDS+ePRTf0VyTifaV3fyaK/dqV5ALjRUKWnePSKi1
YRVaDsxK92I7HHlabGy+skzrOq8vCxI6hyaNvzHIJWrU5G4ylmQvC6QIvag+WRJHB5Vp8ONy1Tz+
vUAPXvtRxX0dkopJrJ4v9t19/RJVWnPtluFcEMcmokZCLbrO9vyXg+prt0w9yLdIfJDF/FB6QS2R
S1QMlpB9znTr3lta/5iKoXouibkzE1o6LPd9ULANvdbkiGdVNIxr4tfEYceax+WrVzHg5lr/rBwu
cRec3s3kILlTXul9NySsJWm5P2lf/Ac9OP4Q2sy5eKbokhQ/h1jsTg99ZYLgeEl/WwlbhvFgsXQJ
ep4TbJG5ebdtepbuCCGkZ/tYGh4S6rgQR4qKmAC3yYlravQLV865oVj+NLrjz9BwFnoHQXzEdMtu
lmJ5knDHwlHWitvwGN5HK/8Z7trE0bZh3w6XdHg0RVwDJ5+Ie5UyOYs0Njaas7i70SaL2uM0fzf1
bmA9jlmOaYaimxKbr9aCiFpGWi9Nw/Sn2XLes8VO4fLmf3tX/IiQjD4LPZ32+MiWwJ6HzjcM6mG1
ckDXt4G2suXzFWYwf07mAN5A/2aJjHWrQw6iS43pxJMb/0cXzhiqErxQsjkOtOgdpFl5CNkcBViA
kLZw5vCHqcI7PxX2ELC8EeHArncYBw4dXuUZcGtV9e/elHg3gGInl0CXD2/rA6GeIcegaL0eA2fK
KdlOVhqAUm9qXCZQB8O2ibPu6YzYYSsvgD8Cv6JU8jDQorBf7G8nFc4nAS6S1GLh+FhObKBM5V2L
0Pur02PZt2J5VZbUHrUYnnNKX0ejfVYucgfW6PggC0qco4VIkhNx0O67+m1ustEHnhsTzV0g8nCP
NAmQcMFLzbc8lulzZemf9Ei0JKyq8zh2+s6RlwY5ww+XxoBzZetY3ezqGI0OhZym8bA0zMClrv3M
Ypo/ZlXfWZAUpCgyGDYMBqBO8TrqQK265Emn98nVmCachZJomyK5BWjB78IlnkLUdEFbAA/Y20RE
p4Ji+BTZ790a2SJkeQMrJcqsnapnKiNNUt49wbBtJogPLWFrPIGXfMCXl/chTZ+hktkt7vRfPFC0
XWThdnY1EX0s9EdtO57sxzjDSTlrOPm1ZDDJ9uAOLjJn+cDnPU+SCGjkqBvm+uq1iPTjgA2sc70P
x3K1N1ozNsUw8m9Ks19xOe4pDNgMmCQ/+qYfrrIoIMkvS0oCzswOYeKmeySp7DPJuRU3cm6O/36V
trQ/8eJqRFf5xVlenFhLn6y+cZSZ/cXS7IuuRdNzbOz+quho4bi1qGfI9XyqpVhQ+fjXqSGVpedk
W/pPjnjzJ1aZmUSCgSuKxwSDK/tDoeVvJkaQVyHU9d/vMsN6jcsWfBwGKB4En+Zd1+H7/vcfdSbU
EU3a3FIIimAG/d/f5Q2NS9+eTSjGsQ4DnUpP5U6/ymY5sNurn5bqngqLqatLj3DeaOwpBTrUwKBw
2LKgLvVxZ9j1fMoTuklqqpknsOOBRw6QMYqpth64mC1EksS4M2Ui+kG522YjaLpB10mJOqGxlyXr
cTNkVKClBIfiQJBpdin2qlBpU3nXQfRMifFYVsB1P2c8uA0AGbBSQ3Y5DuWKLlw3Om1gzGu+m9uP
tqSyI+HUtXL0/d7Gc+F6WbglhrRs3cE6gZViypSYYhIHmxw4AzyHYqWt8Jk2MtfZMLUEerU6OxIp
zj2byAUuIl7M5orN55kCsgugjxCbqlttP+DW61Os2tKj/FaTM8pPYj5mKLYby2YVu+ZIqfGSB6dh
oDHa7DoYjAKcf+pHPnffi0cchZz2B6u6Psj4keIpx5bMzIZ1H+LotYtoXAiri552X7EVNb7R6d+D
5KPtEopmk8eaa4KnvOm58ubZhPGm2SBukZlHEi9+1A3HPF3wN5+E0uBct0Z4duK/Wu/80RvYre0A
cjqy6NNsw5dsgFTtLtWR5usQyak9sAjVz2acFScWnxQGOOmhXgoMzSSdY7pv4Lt14Qs023nne26b
+Ig+L8Z07PCiBnUPbnZOrrG7plYGjHbRkEVnDX95OpNFAnLEo8JoGR7Ez6KWa/F8foaqz3zgUSzF
krfaujGs5NTkaRvGUAFqm3lvWd7TITZZAEZ0gPQvwIWqw5yHf2VHPm1CkXO5Hnh2atpqnMduUhWa
P+hJgR0tuwEyQpEAJL6bBfel2b7R5Pbd1/FXx46x5qeuMWEiljp3fG74yqE0rG6G7rJkxa1yy6Dq
lXht0IOAsacXTJ79fnaS/j0xtIfbf2GXNAkozvt+rKiGjVPzvCyc2cqi2lFCRfcHlmZj4j5ShikK
ENjSIDNaa1/bU4/tvgEKZf9E6IT4Rwl8VRs1KOeYvi/qlJmYAJFFTvIXJ6e2WwfPGPkHaD+wTNLu
Fi01u6oUJzNjZKAwDrEWPOjVjBc/7ef2TA1pCDQLS047F6DGDQicecYgwLq89HEFtY1D2s8RF80F
GF7rnO7Zgp3yZS4o2Et3ia0ZEAKNtzHx3B1mtGubURBl21SJLIqi+AqlaTN1rLMjcuPgSbAJFlQV
ZwIPc1KL98qV2MFRT/pYQQTVAPaQxl+QxM2z1U9/Uaug5hiNLzw3qJFkE9gplUkSvZ475zzWLpBI
PNy6zH95UtKXJ2ic8JbvnsEMRcuG/+YL8ZEaEMomILJU0pXajqmRBwlJSIZBul+pETE2lbxEbIxZ
rqPRViFQTFXK1ufkgbMQz2MIKpDnVp/CG8iS+qKqmlSvyfG1w8qVg42PsW0CUWqvecKf5xpxcoKi
a6QmxQ7GKbV6Qu1c9TNS7JaW+R8ecRFaDnAcWnJicBHTASiBvxjWdKDRg0+1lh9jkxRPSGZOtdMJ
8g/+V3PXclc9k/2Z1MXFCoEvF/JoLug6tEgU1Wv/YCqpgqMgOqFbRvYUJGDa9RTvHXqEIUeQcriN
fKGyFyWy/sSO9m57XhYkVh+dw3SZyRftGzMvz+z1y6PNHTPvSsefh/GDuJtO0Ed75giJl8VwuZzm
VOe04z5NIDmgE+KDZt5tFIcjiWRC94gu71RLbewuvHvhUNw8Vbz2hWs/JAxei+/2u+b2sFdyqo5j
+zbpy/xRR8NDK/CvVQIiaGEbvjFk+j5ev2SnA/oajyIe5l4EjejfDCTK1SkeqreBN4pPx/hCep5t
BduFU8WYoZI6f516Z94SNjrrnudwdOMYZNfip5Bjvi1FXwT8qE6CLOwmMns/DtmHRRbbQd0xfwmk
2m0bCx1fWRUeG6xlTrtwYDYcbG2ZaxzNrH1MOLCdkaXNVIOacxoHIdhUePn6biTKDw8GHjf1hvNR
4dXbt/TqbNSHi0t3SyuYcR1mToBw5HEFzmlChZH8xuMtb9pq5tNLyhbr6cnw1N6dwiM+LpkmVGZr
V03Fn+NgXSzl0R0laFWfiJ40UYSVChPPobWKv5MmbpFZffUwtHzSEjv8FvapWalzpDp/uiVWDtXc
Q0zl89TD4VTN77gFI22RDmhq1GaX2zA+ieQ6dpW5gqmvi7M8TEsvtvjVaNGg9F2UZfMhB28/hMNv
m1DaRsqh2+oda4ihH8zTbJtXW3eKU0cPQ9lADqvzPNzLBvFEm14hjoAl65cgypY3dkg8DKsal1PB
M3Vy1FsiYveMTE3BX70c7ME6Uv8Q7VoevGfLGhkCXHV1bTY5nNUWfCesgda+xriRF8ObMh4Axdtk
VXI/Fj9GQ+h3VebnvKTddwrLoBisgjwGDrO6JDwgOvDBk97gIqrdIC1gBSyhVvvC5GEfldW8x1qe
AXEZaSmyUO0SimOmuL/UcsjgwqLBLu7NKHLyd4AzUC55ktA8BA2aVJA9TGhnlf7mkf5vMR0eqKSn
IgGmoZyWe1eMjGl6xhwy0XnRsrmqSMyiQSHQdfuSlbtOU5tRuseOKPpUT+MhE84tWn3t09oAFIV5
udOV/sgLUIJ1b3Cb5ZBoJxWjkR1rbM/o8xoW62/RlH9Gx33XRkRfQxDsHb1bbSgmCKcgZMi60lNg
Akdc6JnZz0Fhae+tibUoAoXUTSskDfpuUtQI8rlj7myRoWVU2q4CMBs41s1pNVDIDj4Az0Ypct6b
tssvTEACkyP6DHbbCuMhpCsDkkJvxmCTivnLazpfJYD/Z3N4i4z2FlYdyAhZ/rXkkp4cwZGHiUGg
+XdHTVub2ETVBqlw321FD4VHXN5y3hpgwTN8ylja2ppcxNuadd8JEXi+sTGY2JUR5ab6bFy0V77/
p+4mTy1Lv2LkIkhY4wsHwjqwB50cCDXqMmdd6dnZQYvj1xF/67aBYMcO0C5OzmTjqmi0gzJ/DxY+
03GZD4oJfk2lbMh3VMd27g/zXDcHFkvluXSqR9pQgqjN8HDcKLC6dCtrDwi1y0rF8lTng+T5mVWm
9AFXUNuR0FlSc54/WHO6zRNsl7lS28a03ABDCBzz1KY7AqI3hD1M0QODSq72PPhbRvcuOWha+pZK
wopOXmeHwTX4j4f0Yx4n772RHuvgqg5agtsbBWhpO7AbJD2fRVuPHqsmZZRrAUZfcvMDMjY+v7H6
iVckemGG/aEWL3qNzcghr1DTWVN6V21CzLJdX9jXWEPNsST2KggrJ01rsB7AT+HG3l1t04k5vpOm
jF0guiNQKleWzU7zdN82MghkEaVs5PFWRvfLbOO+HwyoJfpQoEmxGaFsk+RMvKArp1RrncPE+ehw
Ao85b4GRDxL5F9d3Z4ZAfwd0U7jVyPJs7/CBVygvT5ODBjfIYzXUoDnyrDy002DutKlioq4l3BKr
T9GXLbbsktO3raZvrOnTdYhBX1R/mwSYzLogdmo3u6FFS+p9zTzQO0HlytIBoV3i+ZjidXsIKDX4
+YZuLzlFHmNp3JMmbf+TTU8LBWx6xszqzOe0aZgZW8kOk6IzaycmiJUVUAyWk8EQle+uTF4xWr0w
ioE6RasbOniw4TCg7f92QJIxBtIQQD/TLw3bT4tbn6512BmVYT07Fp+bKLEARbJRqVz9ksZddygB
DRH+TIibISwyqfxsWPYeZ+X+qDLKwACP6TsT92xpD/d4IgBTRNWj5YlNZPARgYS8qLE3DjN3Msti
TWOb+loCMOyg2Wd+b5pXgDfOEXm5IYI5qINtqLfoX5Kx9YDSO6F+zcvDCIDjikRv70luG5u8jbBl
evJoj33suxacJ5xjw8MLmwCvy3JPI56AqMbFkKgX/LUdpQwst+Yy/C8RCPBGD23P0Z9MbQyEq/N0
tc4mg/IC5aTxtg2NI8/UYou6ueyjnOYgqKRBMsYjMz6YYXLmr/LIxqO54nc+d67pnBQfkwJSnCNx
AVnghcurmyd94GUaZT0CY2zBrH4m1e9Pw8LwVugnzQqR3ynEbKL4xFwPsT+XxlnUKzXazfkBqPnb
sAO3n4xzteQSYRbwphbvm7mKD6ZRP2pTgfUsqGnqWgxKxRJfFU5brllN+YWj87SrnOq6dBik2mQ8
1TO3cLcm3u8V8B2Hjod6kU2oTTwQcMbWpB3hM/xGp/0F3tzma+snymCEjFtxSxOe/yY4Yd4/H0ac
fWnkOpIXTsJYAJtUIwYAAg0fR9nvili+VglA5BxkKbuA5E25znMAsMQGBbFzKKzBb+v24NoON3tz
sjcQIH94Ajh2pBw4CCkZ7IxpP0sdakfZWw8zeB1B+W62qtJdSU62kl0W9MnS3nSzam+FU/1nTPEY
xA5vVmOm465nsEqqpbnk4KteHWEcrEz95mHIZysNf7qhoNJKRykBWYyCxU4fFKFo1lY9/k9Yuq94
WTOqlqegyzXtOJQeH6fO/aXsVWfsjMHvCBRoynt0GksFbwgmwEJlWaCAtRRIDDOnuOWT4ON3pKa/
gBUGolOxLyZ4yKlReeRZtfmcarRDL9B7epVfp3amkIwyjd3M3WybpM5lME1yVTxpSbdZH1M6FlRb
bOJhSO590x2XyB4PPMacnST+QzcowNM07I/DYLzYw86aMzLT/TBuHLpulAOhR7EJBwHziB0XDL8w
XikliIPa7QduIg4hvVrfjmH8Q1ty7RyuAac2YYAWq/yT6ptGAw/cDJJ3OO/eMi9KsFTxbtGGBbvK
vHRwJ2Z0VXjQK++IZ62fl0Q/6Fn4G86zsQrWdFaV3mHqUGelJHDCU9qyaJvNuZlvZjNnm7LmoYC0
Lcc6LVh2NNWuyRyxK3HKQ7RK0q1R0w4D7PA9CRvsvnDciDh2oIKEiY5hWFBOyOR1VNy4XAzB2JfD
e2wBKWUN2KfTicheeuK44WMXrs/SwXuHQZ2hRHBRp57cS6P5po2bqSu2X50O/cnK05uUiROMeqgC
MB8PJrl7Cao2CA228EUUPexmPFcyH6/SBrhHwdoe640TqAYHBaeK8dkNW+65Q9jcrLjyLeqCtwj3
Xwabl82AfnKe/30pvWSeij6qMuHSNZw3UcI9rFh/RNRzuVVtPuhWPkYccAiNzN1eiT8u8WnwaAOR
ZIZXnu7tfprTo+qNIw05JlXyQuI0Z2GTjeIzsuvsjYH4xQk5O02iOgIAwGURd/GDvAK9hzYoJicd
TQ6kbtCNZXjSZhwT8OJ8u/k9zgQ2ss69TujeW6tIyNECN6PZtuHPdwlcm2F1c3A4se7JAL1oEwVZ
6T1TbCaFgXfHShITV0X6J6ppRJZpip2uC6qqGS8NFi38qNuqv1r54m57+iu2y4K7ibM46kYO8xeF
WwzeHyeeu1NvOM96iayLIkjvoWTLCFM5+wcqCdiGOh3+8VGjh9UiXVQXZUEAuPswpVvuh0V/1UhO
BgWrq4gHI+XZIWIMaFM3wRmBS82+9hy5DmlLRYFcEqwgi/sb+RWpL7vDis2fFqPopjTOWVJk77AA
3oww2UeqMg/zctWTiHaMZfyhha11ttnN0KxImjihzMHs32eWiUGHclJOCqkbxuFsTZ1vmuMhsi2a
FVxDnljW/5Ii9KGpYInpem4vqvzsy/rsVSG4Ar5bkKGcIhZC51EO9aeoUm5QSUB7Ex0Dc74vQqhe
80jNomjzjyzx5DWfSL81jLyyRDOicI1sOUXP+4Uei12mTPB2ap7OzdTk7PHDZufZAufB+lITftqA
Q0v3hOGIA9T8WHS4/WdIQtFZz70LwLgpqMo5OitV94cpGgJy6CUnI2JRSWNcmq5gtxiy7bKG+ptv
1V0vfWMc3EMIbNXNlHXWJM/XqDI+e55cfuqY+hkW1n+yNtcOaSQNfGb/1ThnzvBe6vOwvrhV4c+r
Q6ROKnkc6+D/r/DFwGWDXKIhXZREzP0UwMzZgJTZiSE7Kgtfb7gUf+YGkuvUJtdZ/Enpv9syID9G
DCDn/3+Zp/TFJeER8C47R4/wfcOIyk+xemYZdZEsKGALry+jQxZrdsIZw4CFSyFJ/6MzVafycEbU
ME25z8EBaEoumMTWB6fVnPQIVyeZZ6o7pDVtSS/S6jNS25Zm7a5qua/IlavhGYQ1vXDcwy3eDJiL
jqKLTg2fLRgKscZ6VKoLN7FHOUz0LEncFE07WTtXMEFFxHLO2Rx+9Xb1R1FkzH4+Sf1Q10mqgePR
sshPhv5NT4eVDITkXMDxJXVJfgdHDgWBmIhrmZ1dvcT/ydBYOd1/3Rj9bgbg6Is0XgWHHNpC61MD
eWmr13hhhuab759CKup6jmO6fNgztXkQRlAiU/HaWk5zrI0CC13S1TttjpOr7I36plgKokfEm6GC
PtqltJRNK7nDB8BR/2oqHWiM9hNmjP03dTGyR4lOX0Yuj+C0qqMLuGGXjvZb2w7Ta2bxBDffhGAq
mztD35Zx126c2il+DyyqAKvO+kSAJ69uY/LlVeMdrRV52YTCaLHL8FvqQHyzKD5ZC7TXphWvmgZ+
riQw+mkl8bUB6LypR127zK1Y3ziIUgPL8p2QHYjYvASAkqenpQFcpUftzTTL+8JK+tFsZSPrkz4j
0tdwcjZtXCj0UIi8Jkg8Vg25vUP+JyUa2Qpfp0iuisMQf58Qx1JlBhAzaWpiQ2LQgNXZwrmKft2c
lZFJEZkVnxOPKWdQFXdv/OUwQH/avfPwaHo+Yhm4GG4WH1hhB5Ews51bUChAJwaZKYER2BGd8sEn
5fsISOkepWmF9LbFNQrTl1ZZha8tRXXSOnYCQ1hNIBvbeBdVisoOYeSHvKP+ZbQ0soIAVKFciJ+T
oYyzljSP2jPDN4tMKDtFymUak7YSjYonQUyHt09YCH0LcvuBjpcSZSC5uUmavtqzN7/GNp4GrPR3
Gmh/NCuTLzXaiNslDSi6mjJ/Ymm4F8k9pbj0ptvZtxtXzgd9bvFtLPXfpqcBuSvMZ5gTYOKN3xoU
7QQ0j3uX0DGxT4iJ/iwHBhmqPVZZ24R8bBtewDcsd8riV0ms6Dw4WFrWacnD3GANAZrPC9rI1nYg
fuxDT7Uk155Vbccu1bFhu/GltRSpUZUXwUzd0eK0BEsrjCYy++E6b/hYJ872H60+3ztXwJ1FzG1V
l5xdKYng7tAxop1Zt/HW7qJLEy4Q1gj95QI8rqYjE5hRhy1pwkDmweQJVRGeLLUWl3nzvI24d9JT
bC6wipCAKg1xmHM8iy5oR3VtgJ6LIJLbffZphqIJuEScSxtn8mKNby35sHN5oJoc5v44cACLWhcT
Rtfs8sGdtvDcpksB74PGdFrgpagv6foCZTOIW5tFxGKKjTRRV/mEXDwDehUXzxHWabab3GqmrSNv
9E3cOAFR+/AEtOHSZdRKxLwr10E8xzIrj4XVkkRMDZ/wQr8dC216NC234wHPOJl9YnqU6PI4Rtrl
hGVty0GWvpYyhVPyB5YddD65mKXf4MqHoxvf4p4eiBr+wFLr6mZgw0gMaaJJEJdfcrHXRKzdPE+j
BTIzXrOJyrDRnO7/XuT6T0oeJ4dSkY77M9ckgyr+QM/vKvzA0STHQPbyWbSJutuzRbn52oiLl8lo
2vi7znBDxyNR0EkxF0/cKzeGNkTfi/COuExDLH4ubc+jY14aoyVJTQU8iAHzl0elIQ0PxR6fw4nd
/nqLIUs8VTKlXia6y161zyk9jgkIGFY8XyaOdax5alyhe1CFW5MuTM94kAlJDiU5261FM+SpY0UG
zeAjd/X4Pavda1WNfEBq50sqihzwV6Ohqxg4DSttQOqkyQXGfJGjIBE3bKiWqUlaAo0wR3ytwzB/
lnyfsHRy8xZCTXrUIBfY4p9nG0GfQ1GyY3eZPRhzgPIQ6cQ/CcCVoNhHWLbxTSH/YrIY39BzIPa2
Ff2qgwUJsW8/9BhHQKwoZbHxat+I8gTYvesrRhK/Z+s3LJ95mw63xHXhNirAhAj+ySVd6vIjsoaK
I1TBQGXZR9AAE/Js+GFoHdIASSKW/9xs4xZsiEdMMaod69yt5HlunePeNlvLt5qIFoXeWN57vpJS
DD2xKt5JDls7S8doGRqUPmLffQpXPQdh6W8wmX8vCs9WM5T5PRbej4IzGwV56rVrsdijc9s39PLI
cfovbqwNLOu+x0WT1gEtQE/yPkixtUfyuR3MV6FZQJlmW9t7yn2BSE5LCORuvxu19Ba1pz5mmm8i
tmjLxFrJ5VEU8Cgi4EzF09UBkZ5mbMNiwbO1pWAsg2j1Be+RIW0+D2zJd6ZOPqLTSSbXdqS+JAIv
AfDyLMbOuOR93e5DDEZ70TWQ5DF9Xqw+pJEziYwDiPbOeq201H6N8Dv6JWFhPL/04RWLfk3w2G3J
7bZH7m2YYUY3ppp2wKcQRUElBSmeMZr3VQv+Apli4WDJusQC5R3q2IrbxLb9sXOLa0KdE8vvNIuS
n2woQNs2Stxp0EhOhVksPrROG+DcBxYWtk7L8LuMMEvly/RuV/B6a/yinooh2i9ODd7cOA+8aYc6
Fm69idIGuZjLsE74m3I46R//XgSoj0MMNxyjegdeMx0c8IqNeY7Mmh/NpKEnp0zgem8lP6gaBZOG
HYSsz9Gt1ceQ5t21S5tgFOFwigSTeAfikY9cHd2TsPsukl47LVghrl5jnJje89difcGBtdMNI/uu
GUIXnpVcbeMvpLHwpGSO8YjTU0ct540k+bMaSuZnMRPXZZk/R7C6AcLw9zQaro6pNu4E5EsaAw/d
lNTQVBYagrzaos4FPFo7u0wuU/yhLGwCYzI9YXkVtAq4xSHBn/miZTURopZoST55Z8+KjGdDLYjX
6YeF1pGTSIAWOCq/h8T2XlQxK04wosegjGOQSHcSWPCJysyZPm3VvfGHYZVK3mJd/4QFQFUnTrqH
RjATNorN7assjwJhgGOadotDyi+GYRlf6upHxcHk4Jj/w955NDeuhdv1v7w5Xh3gIA48Yc6kKJIS
NUEpIueMX++Ftst+Lo8890S30221KOKE/e29NtkyHBHDrja9P86hAQl7oa5jCiI4VQGiJQUHdKQH
Qp/EgbKnzSI4+ElwTN2Bm69iey+t2nsvni1xMY11d+6oIcAcZGO8KUarPdbyxcgkB2ncy0Aqudjh
Xtsh/lTLSLFueeYbPBUzoJRy18gmX3UaDDGNAdzl34dI5xrTcF+dmUO3GyA23VJgDS9K1iyHHMyQ
XRRwO4siWw6dZ7+4lHUvXDc/6AaaliOAkrgcvU+iFfqjcbtlmHfhziI4P1NrkWCfbdf0ZgwXDGbo
jIQg9ykjI4gxYskE19yYOhQxAGbc+9z0Jdck6WqX4wiirbYvbJpzVIMvpsQOSHC+Z99w82yfI5Mx
UVUph9Yt7Zhmq6i0T+Z08o5YTWpuEZ9GEO/zIZkY80Dm9ZERI9bOeUKy6wE6F9qwfTencxGnVPh0
qUbFsJ1o29izTMyczlNEnn5u5YQ1NZjGKpHSbphTAEAilbEWYMn3AE8eMm6UYziUOkCDbYDR4TR2
cjgN1H1SJyl3GkL5lja2dN5BxsQRQkQ1gM9zZhrdntMRiOA4KupaBB2ceVd8SNKLZP8ik9VFdsep
yqTIaRuNBvtCKoAa8DZbBlnJuwlrBs5/oW0jbrL7VmVSVwXBuDGroFk3lnpiWU0/CmEdNTE256or
rG1IKHPWDIWxKkzQoAldQmfPJC3o1/m+zLlKt7BdUC77Hzer3WWvKSkhGbKpSIBvwSLSkF08LKIL
O6Xbg+Dnqh9d7rgSJl0DaAXXbuav9dh7I7zKV6ioR5lSrCaScbxUfgS9VZfigx6kDfpa+5nEhoED
q1jmeAx50E2eBlql59TiZQrDQPppoJQqy3Co+MXGeDOzcEMp26KvultL8e5JU+vqMjT2vaGVYtcV
SU8JR2rszIgGWZPbxlYvE96pZW8ecd3xmcwOQ0Fl6CtGs/4miIUg0MXFwBhEde0hvAik4G9MCK+S
YyBQHT/jqgGzM0MJ02XDya2rq4MWlcU2CFhKqcla6Rn9Buz1lzw/hU3013mKtetj86jTdlIEobx3
cRssy+az8pCXtbQ4kXG1T60bZiTX3GqtT95eoIobi/2HgWKb08plekuUPHUmNM5JtkNkNuZ68WGn
Pso7d+azVBpx1uwJ+Wl3bw468RdgfbZzU8lfpV1FWzh1k48jfUjGwzOITv3Z1sTS6A0Mo/GIJUar
zfNkPUk7O3qtu+ivaTX/kNdNHy7+/bCGanbog4xxFucS7AXxKrXqehcQZDlCQAiYlTQvhoHto9FL
CJh2e8zsUZz8QQ7bcZjsCu2cy+N41SIjPGKIJl2p6BhrSvullCi8ehO1897gT5rp4By8rL47KNSL
oSO6FDmHIkOa8LNnKGrzZLWgPc0kdnZurhAULsRrUqo0cpmR8/Lvg9eSmKOaOQEVbLRatuoS3d2y
aigvKry9qedB+aqpRFbNgQs3w+gu17ZcR+wXQJ6CIK5+NFNTe6q0avHANdDnfPdGl2h+8H33Wtjj
LdJ0WIoiS+a90vc4c6SxtKqmfml7XNU2+6zhlpeWDLtHCmFL0gYvBoaeijmdLvgaOyp0TDeM7ujY
6tI0aHcvXF6+fBT6seZCOatr9xKlpEyQyhpYWka/xiW3isyyOouy1F/0+t77YZnNAEZ9mL7DU+wF
4b0J2Ni0UE0Wlk3vUTnV92BEVGn11d5BNF+GqSwhbsvoSvfVRxoZ+hpJ7iyTbBmab8wkKxI1Zrq2
sbHeeDbFgldRBR3mwUnWW+3esDhuWEiMm8l1ZFpGV54smTHAXr5n1UsbCI6ivku9i4A0IxEhB1X4
7xzotliJm1cf6zwok7g6ycb4LC1XOSZp25/NnkmR6rTmLq0nCYz69kUjSvdDcc6EP15NaLGGIJ1r
aFV7GsNCeeAoxfGHFo0cBNCrp8/VqEaWZHaLwDWIvPtj8Ai5A8U+TV944YqtVuXJKYAwpCd5MVOE
PNBrSI4z1ZK9qLLDSHL+ojsA55rwaturihDM08GKVUj11xkt+8AXcUD1iI+5qjDL5cNMaq44CccC
n1sY+EN10MqUSs9VM8xecxSauujEBiaxtyMUkR9axaRpo/TqFQ4B5/Lvg2ghNIXxlsiyTibxUAk0
iYayY3IkGOMGVLYj1tBxoeJA4WqbwF12Nu0gk6NBvnfVldQ+imB4DHhz1pUBGbLgVspBlfU8DzSG
M0VxIWO+aXJLP/qTwEx1DeFQjfuYmuiwNyu0HVC+ybJt6mA3WOOBs4ezNngWdwDfmdxm9ip01XvD
nWpL0U1yy2kDsfJ2QLhlUJx3mbUrdYkVlOrNTk+rkxONMwO0+dohG7AutWGcF25lgSL4G1vV2EoV
B0oHhJpnQtPUheWA3K46gIGZ5NooCou5E6fltUtlC1UjcAuG3uy/CjjaBdMqWY3azrakuUn0DvcK
iEOcNzWE2IQAFKxTx7DPXtmdtcivtkyBsqtuRTQ2kgr1A5mfB0cbZiniywzUVo3VWfNvYFv2DX7N
OaMjSlZjTTvIWK/nGe8tbrIEGg29fh0ysDpOkoHYDlr7VEZqcc1M89VIG/8SiuFR98I8p0XLH7AZ
pKSTdOkKJuSlkSXXKky+B5zA7CF6uCmbFhUazwlekRLqfvFO7k1uKHmITqgGZ9uHTmehxq2E2dW3
utb9pR9A7/dBmu4TIyv3oPO2PYOcNT1Pys4OGmVnTh+oZ+EkN0XEsYQfRjNWD1RYb+tAM3fCxefT
WnKGdKicYF+6J34PbKw+t4N+XMeuLU+jFRUbB69ppfX1/t8HlXvhfqTabCdyHu4oC1bklGjfltiM
ciYTx56Z0bFrjYBkCspnYdcmx+0x2xgZDow4beprHVYEpGn6XlejK2KGl+BKzAguEgNJIqb1TasC
3vGKzKfMVH1L8ETjPxoY4qvO0mv1qR3SGOIFo8FilY22RBw35LbXhkvcI5zAnyPbnVnDvjRxtRuF
9TpmSnwI1e7huWq5jn3eWqlq3AVj2YMVlP/zgzb9tFSazVg0yiZLLDaPf6FHxUdftNP0XDH+B5cw
T6rB/nDsZp3ll9aWRBn4Wujpzd+EoW7cHE8uFaA7VB9nTjCPyabSUFXteT+xoWf0STOFSlo5laAE
WEU9RGSHrLV1S5HbIz3gax10Fb4vLhIVsktQtgZLBEWFaR281Zq24V4z7yP3DzpeQ+VoSr072cJ/
fwSVCnNmkfxGj2J031PpF8xw8oYN5BpJuzkqBRNAgjYdfbYGKNYp0Nrnt7BLHgPDTW5T9pxEBGhp
Sp96kuYzO8UmO2hwez17VSju9+RHg+J0SBP3aWfe2ZxiOkpPXapO/pKawLdApaiCMAHpo4GahX58
Nk1xGLCEbynoxvPcxcvY53HrGfrPWt40pwCpIGWzwpsyr2r/nRDgWWrFk5M0Bx2Pk2SxhL++0QLz
o4Xv2ZTmEWFvVwEfD9FvOQuuhxIVS1jqn2/XrwSrnilTFhSNCfdAI6yVX3uhbdw2V7ixulTnqZiy
O9VYtkyTsJPeLZYI1lYC8/JBjeiRssobei0SovVjF26/9Qx673J6IxgMB+QksR8u9dTkR22KU1//
aNoXqzM/ZYsWUhZeC/rRp5mhI8RGx+mC2nk1apBzjGuixltK1hm8oYA4/UHx/K925IkaUxKGJcyt
DhFgZhQaLpX3qqy+4ihul51B/Fp1tzyhHqzX4FsDEaSD7Rxyp18bus7Byrfuqs/Jq6crWHrKuesA
f2lujtFB+wyt7umjXXMlYhVgF9kNtv4WtAze8WLwCSa1rUQzWmXu8J3SS7C1GOEsaDqFt9lXnPX7
9tIhUq9Yus9m3GA9j3Kxa6NBBycQvtchKXURBpwPyy5bNCEjJIOZK2k/9RpF+a9jhkwFUueimpbP
QJtTTcRVJRRB9joKH0DMciBj+8KFkQEVc9enCpRgIXvKoNNRPJiJehsmuNEyGj2KCqhfRZnjLRUk
XKELo4GJYB9iKOjkFKqM0bW3DFL1I693ls4J2vNyXhzUb+Y+KjJ8CoWv9ZmAB82b4jULwe4AxJjr
7QiypLH0S5J6K0eNf9B6CBWbw5/0q09Cg2wH/Cr3a8ZYdGaPVCSEPoe/6ReEbmPt1LFGuTxYgFm5
nLS4XeAR/CZB8m7ARCB1suddOI+Eg1FW46hW4oDKhnsfxa8D0kDBMKYpwINyrdIC700bEIdKKNIz
ilWVehsV2StAjVfgCnMPc2onMDzhinxjU2d+gSAx/IlGHuBH3HW9pyUGnyH20n9/hQ8lG6R2fA2x
zw/8t1CYwBC6/vONcjeAnbKld8PpfRtk+xfT3ce0lBt4xoSmIZ4J65LRUJ3Nc5+4fyWsZRS43OsA
/WoGm+D441bFlRlLPDdMEK7pu1oMH8GIcViT1lNTlT3tXys/7bZ94T7zgvo9kQJDcJKLRrZ4Bt3j
FxjCmwZjO7FVgvvDl8k5k6OpttXbZB2ZDJgStdfmYy0XeOG+wlj7VJruBwj8ldMwN9biZnOZR0yD
3J5SfSGN5iO2+70so1NluNU8NpRnV1lbKuTtuWYY5Gu84EYiiWsWKG6RxqvKUz/5+xrnl/veL3Cb
q0RuR69fOsW0RAP2n9W+c4cMcGFXXtqdOBWexbJpr2KbJxUcA8L9K/QnyB867ORoHyvG3VSVHzdP
PxotO4GMQvaj90+JYPDh8syNrzRLb9L/IFCwx0B6p6Xix/XbN7oNV3FSk/msTh4SOyLolgvrtpQx
91hNwAqx+mfkmn8+sAIuvOVm7MIN8rZY+P4QMmWr90bvPPR6Sjhz0cxKYBgx97qxsWGqcyQLYufM
Y/0TeIxkB71bt519tk8j3VzzlGTfzOcJntt0vDCxIYXY02M1XU91mjeMvtw0Y36wOTHO/v21Pnxx
IQu82iagQnySP2P+0iaZBRim+APG/50FWydWafBxCDy7VnVsALzAFPPmg2dxfU53uv1alwA3RV1M
ttU/osZnjjpXePIKPmzxBEMcRtmqT9ITKKF3qBt4EpplaA8IPj5z/XLdqNaqp98OdzPOWc7f6TbM
632SKWTt63VYefvREDhD5EUxdinFfVy44HQgiPnvZflU3HGBk3cpuJOFpnkuCa+5drwtI/ugx+0i
ZG6Ya8z6h7tWs4I4MnuvHkrXnEzBnCWkKZvytz0DLp9+Oqj37GdgnbRtZrMrZUZF360dPwHTv4wJ
04Fi/CFRh2BghP4S6s+3PWp3VMqvMnPpsZzu1jHAfaV00Akq0gCARDA3OfDAWdWixO/xF/u3VPVn
MgchEVLwwGzWHmLYVO6umBqMcwKaNs0wTKbZEJpkp+rJZ5iwrNdwrzVxM0r9iDCQTQ23TgFSAh/+
FebnilcpFcoGANGDvBH1Co79ObYbtQzrOa0Q9DcwFJ9hoPsMl2xe0czv5OtPJLqd1YM5CYenJ+QJ
1kw9s5k/9x1TQlroYLeQmKNvssakmKss5f8gDvPMIGQP6zQ26g+ZlvegDL/MAcuCxKlVacGrEvL2
d6o/13I+xYjzvqTJMK7vzA0uTpKfyzB7s4IT5DYgrRH/jd8lnuQHxq9zaRH/zaxTLerXnORIXbos
g+GHn1P9YPn7OADlpkbXiLdM03B70evq1SYzszDyu+F3FxM3J5nCWy8tsuTtWdMJtnq1vHLs+dKA
qyQ1VTza8JpT9CR9TG/9BwFKqPTFuojTjzFJShjZvZhbabkNQQYUMeBhe3ReOTPd0cnYX2i4y02L
O68rXmt9IE+m3iqMNq4yfht+dImScQ2b5sMJ1bumQgRDATIrrlQOrKSZFO0LVYekXvpnqRm8N2L3
vXsJHf1WOMaPxMw1C1rJ+krzQCG/TeMs/XArvfRbUO8z7yqYp7437DDvE5LJ0MgHSrYJqFPkHNTe
vEHpUDTt1zZ64GfoazMn7T+FP89F+0QmwSBo6z9Z8aAj9oV16mYk6rE2eBCt9Nb01mN02wdSzYc6
iF2lDpsclXumm2iWGQfFKvgzZMKhyo9fWpuOIm16gkr5hGYbBKiMnEhmcuw/fXqSnRawTKZ5L74H
2kTwL4yUs9rUH4MCPkIoxYerHFqJG83VwPtZQX5OGB+YtfJOfnoC2fOKxdSnjpaZchfgnWxp9DiJ
eJ0nwTcBAc6Eyjej8Bc65uzqo/cd0knONefdorDBjMIjElHSnoI7p7HiNxVBslPYcQwLc6nXemen
ry5mSZlRn28tYT+1xEKzctqbL82Fpg0HEwYUYyvtUZm89CVsgRz2+AR7Zc23Zh3gHLQeHklPjEv0
YYYWBPpBjITESDSG3dUdAeRTMerPsiC8L8XXiIlsLPK/htIm5Gpc4ow+1hgqWa3KCEhEQONUn7yl
jv4dpsaPqphHwWJCSc2p5DrNm0a5FCGQ+kAnohnlRwKQU2vFnmzITm+Ke1f0Xx49xE1Ivs4esTXU
Gd+gmgO/wWw20VFbcApc47Q9Ihhfg5jwskmTXzpC8kDa0cfa44/hNPWSv7KwiQhKTJVcLip2ci9J
34ETT/R3Mpciag5xG69L2PgzEx66ILI+R0YFHqjCT0f3T0oaDYTMvwwjXRejkDMuIHzHo3LbUWVD
49qEb6axmbjJdwSzqQOsNBvQfcGQcKWprfZbtdZNJTmkKc5fjL1m5mY8GILazar5dfKpTTtUzmGn
LvzU5hEGsTATzY8vMIm0QfbJtA+Si1NsKoJdaUPESdU8nNt0XZc+CXVF5TtvglmefOjoOLRiptF1
SPkyCHIP5ODFbbDbP1/jz7WkgyBU2Ou+Az6fhn4+60ZemS4293785RV4aMZpmZg+c+80xGqV184n
LuqOxk/t/tkta9OIwYO8ODGvsjGYARJR9PRuh0Hi1kekLZOezHWeyB+lilEh+6WCD20my+zdyYap
B5TxVTgK+tUrsOGj/+I2BfUKYc8Lzqfq8Cahtke1GKbv9pcr89Po2p+O9WCm8Kwzh2cAvhcSeDeT
Suxj1RRk0UM4l8HJGCcXujjHZIqg71pMbzaiZVil27gG6QdCx+cnOD/cJJ77GeNo28bwg2fI1tR9
UIsvNfWu7lDimOOmUPjJFgtBOEt90U48qZeMJcE3u6uSVw/NZoPsewtLx5uE3BvaFMR4r27R4x1O
nIPCzkTyZ6dlwwNE3YoiMSr5wDwApNSN5l6MfGp1aB81zg9hdMQ81NqkIT159pjU6xbMQ5u+50oW
zrnLyNmg1lRK8m1ytXyPf+PLN0hxJo0LD43TVFvHH7FvHU3rNw/7A50bf0Uvr8TE35umvUVRcfEM
cucuvWnKplWwDsG5fQCcuZRBchs6vDhpTrRv4E0xGI8UTc6tH2HunzRO+J65JpRKXfzFxFdLxEdH
NEn033TExRq1N2wlv8KEGGgH9smmpDc1yB8SZ8kdBo1MNkm0Khou3zScqUq4D8fgRbPwBubv0uet
mRkh6c0aTJLjgzTnW0CyPOC40qtzCIzYXrkeVeMjcuMHeeXBuyn862vNuYLFCvGvMx317AW9AD6+
6kUzsBwMds1svWFY9xMAb7HCdiU0HkhI4Cdqjc6p4UN4aHb6sIUFiBMceB4ZTc7Q1qOy7WevRa9k
jnAPGs3W0syLHTL0wUcG9KlzvgKWndao8dzDEwDbl35aev3Rth1vmPhQW/2R1pdTYw0bVXQA0OQL
L+Y+gj2Dkla/U8tCjV198aJtJW/IvWeOCN+0QFBc0eLXjF39EMV/5shtxK8+DNvNZjnvDKqhZwOD
2hhiDNiHswHxPosxRmJbhDddrlWdx8RIwwHXJFnzWBrHypAsSSYavFZtARpGqEe9i1mQJG4rAQp6
VrApszuBk7cyC9MpwbTXNb4LVQ17KAmV1UAfGM9PmS9aGawx1Fy11Dw6OQGEolvHZUUtH0kYLDKN
aN4gUD4oJz6HJdB/29szqDj0fUHizo1+sY4K2midzEbKsLYmmNMAb9Hg5xcisR/YBw8GUUYang6i
Ea/F1Og9xZHCjejlYYSX5qrZmmTQLJq4KXzKwOZSX48HQPbE9LSLpq3sKLv3xDU5oWysPt32pMYh
2h5Q959RwYZXNaxV9jWgI6pqk73NacaSqY4zLgKCWilzhj2w2+VIR4hv7sye9ibY3q1LFL9LjNe+
7L8wt+wNjRBCbYQzMFPDzM6Dk8MKBfFfom5JLCL+Io6woNbTW9ijhqLqyGIK7O70u7FSwQxm1bNu
1LLXc5oF+nlvZruss/8EJizWbLYmEeLiHihqCSrDmBdKmQGKWJkSaFIpEftRcxmatT6IhyeTc2X+
71ezjl3WdPdeSa4GsMK7HBwyazXTxJzUqTJFazEJkng1o3dNVFsHT85gxp+lw0ZKGenfOKgP5CEw
AF9dZJ+iLt0ZVvkCG2HdxTc/HjZaMQ2SoYao7k7W4Z2XkCKeQb81Fot47MttYCunenjvRPwmE/uK
se+gq94D7NMq9LJTmNaficdghwqPD9UlfegW7tw2UQ+2fj4cVBdqXyPDX79UXvS4+wgEZXbtNBAr
ZbFwAxzCLVaTADkkkJwI/MD+brKNmdb4JarrVFBvOqvJujwqDa70+k1OfqtOUd+jZtxkmrssk+Ap
Mv1mJ8qXodE9mIrLv3KDfKJWMT+t1LVnDvaSOd1K0awVR9z1aPf1rOam6/tqsrGDiqh5tQv+SUMT
jl//lnxX7bH70lX76qfqxTWNU2/6lzL6ySrvDPqJMhmHR3TU9XeshJ2HfQETUwfVoKMUwfNWPRC3
eR6vh8RZIFWtcrtnOygQwomnMEwvb7FLYUkMWwpcMckfEZ6brrnTbtZysatoY2qWKUf3oT53IfHY
vthRgbWE1hbQR6KO5IQABeT1m4lzmuQ4kJQe4xhsSYkMcVD7COBdoqyZTvloIcqlFtUPhpD5wF2g
SuOdk9or0/JeQ324LTnp3qImOwTUDCfS+4QXOmtte+vaz7KpHpHPjDP3wBcolvsI4TTlsfjLJw6G
TJiMGk3x6tC3iPqbmuz3SfqlUybC+MHfdcAnsCjBfzZx0lAuVvSX7AJ95eiP6gvIkbeyEien1i9N
9HQVahKqet9nGboh0+ZA7V9CdiTTZMusGXYPIz5ybsR3BwE/TvvviDHKzOVvxXYiUWOSK6UrhHBF
9Nd3+ca0ik3kcrQV7ptTh8e2cvcJ43UlRBpBQNOk/k1TymUgsqTF8ZFHl2O0vAekEUJDOYxh+Gd1
tIEnXwwtfkUN6TeZXg4UbJZIGqwUlpAmKh6BthxitjTQWUTUy/4v27Cvv8GdeQsgpA6Num6rFqmY
shoDLcK8YpjZxdpv5ft0oJV7Rw1fJBPWHqqjTotN2pML49ZEmzNqfQ4IKctY+qqs/5smKtJOvgt4
JSCvOFTFtPEYZVWDCiGfC0/yQI9Lo1j3MMw+G10e/a6dvgefBaHQDNhVh8NBNWnKqkFz4i4r0EDj
bF+17cIKQQJ6ovwzLOVtJLwS5/2qBzsE6OIVoeEKNvkJqFoUyaGO1LfAQ7WkRe7doeJbMd+60jxr
dXMH1JTNYlPAiXR3ltbQ1m5OHLapqsfpy/iSBj95RW4YONRwCNQwJE/sr9IodmFmFGTahfyjQI1Q
2EAdemmVd+xwv42Ld10h0HXI23qVFVn2EVojM/Zf9gOmfIWOwdw08eCPbbdXmA6tOKxXsAryAOGQ
Ugo/NcLb2BIAjzs4aKp/ZXqQ07L15dNEuwnblqm2ZXEPAiGURcmtt91i08upLgzfpSjV8qSilM89
0Jhc+9vSL9dlAOaI0hfqy+Um1HnbUHc+N3nD7v59SJJY+x8/UmsnXmYuxqlS7codu0Gx6zzOnDX/
lLlwSlqWEp52Tow99eoxVvK+WOiKr+y16QPeBlqe2QvncojogEuHZl/2UUvPMj9C3wRTp42kmmgd
WyhZbe30Dx1Yzb7KJ4XP08JhRTDlU9VYhoSjrJx+KMhcWMXea/Ni78YxQfr//fMCOtHC9qEDVWp/
MQfjQvvzIovbg91E50513wSoHezclGPBnDP8CrJzNlpU862ziuzDGHYKvSQsVCa2LBFisFIj/MGW
9dMp3iEM+qfUkwbwrxXNh2bAvz3WZwOKOTkZXEIOXi0kq9o/u5B+DBlFewRGws0mpsWYWqeM9riV
cIpD1Is3z/M/ycqixJbi0WjOw6qBRTnGKx6sGOsQUV1NpG8JSEeGzgQlNWfyevvqMay+XAATC6cM
aH9qzN9c3+GVFBucuBGSAMhUeGZ2ZH4ZitXPM2yJs7D4I08jll0iX1J7fBVQUgMVzlMDB4WSV73W
t5Ea0lAU6ksQ6/TTKcZqGOl3lQkPrT4qP1jqvnjjVBxdshWekWZT+znwjlZFMmqnY3sOu81i9phK
8zSylXCy+8ID/wpl/r2TUBehW32YCUSZobmRu8ag3QmoUykbYexgkMJ8q/dc1UIV+zyjR+SjYMsI
8LsqmotdM0KSXd/Ml7Vp7wVWBB/sKqSQl0Kn9zAjzhsS+YVs/swrntuJXRNUgOr4JzmphpSUiiu2
5oQk0VaT3hcE7nhhKkigI/4f8uXu3u2dhUlIe/Xv+6qKhsytHR/UPH3NohFZYQczg06hHEZJ7dMg
LyY0qLIp8OmPsly5CjdRGKI4XjXkVfYCfRgOub2omM2UffGGin7Si6PiGhYJefVQsHmSK+JsQ9wT
f+U0ILTspeF6t77q25lq0YJo9A/AizS7VIiEgfNIK/OWd91Tjd07wJZ4qSnZ2q95+caGMyDt1muB
motQxXjaRxFR3Oaj9H7tEaqh6oRvRZVaC7PHattxMpwFjQmbCvQRI6ctudWpElN7xlLnBAOtOtLT
uQv7YaGUVPgIvric0HDzjKMBDGi49zMa7MiK/mVKFy7UVqxqKqXmRjLSJdl5xzwjPkIdEDy7Zec4
HQdVZYG2WS+s/DeEA8hNm8BJnvBaotoHrrrUEc65rLEtFkWwaZBG5oJ0BUFEj/ARTdXI10fXHy9m
eg998HPU4bkthrMozgmy8yos2OCThYCPg3+vXdV1h6c0hjGUu+V37kXLrvD2wJDMHaVbXFzfwq7l
+gvWFxNQtMXGd1MxMlElt+pDZqsRkW3YP5swJuilk/PITIYpNJOvdC0MF9YoafryLSRVXMHbzPcP
th7uST2/VgmMdEgK8KEF9zcrZjIXWAxf8QzZAC1TJ3ti35yy++6CA9p37tTfdt4gMBYpxKeePvhU
gdmE9GNb+ibUsm1HLgtMJ3N4dPGaifY0BWDhJguDlYEMlfwmat8z6gN65SsVFpfeGVdtLVYIJtQ4
GA4JjCot0QKOypDCgMFU+cR+MTelGtxl8yTSXW3G6QSPDWod9nAefZqhgAu0S+DC0U5zxm8rC8Uq
7FOq4BKuSjquDLr9Bumt7OoCOIfpdBjr84yjxkLBLcOhOQEFg23CoTpljtGpWvUYeWdRWmgr3Ane
CW0PS5blUZvgZJi7PciGshnXWjCGW0vx79WY6cc4pG0T6WyPQY31MzHXCTmTZV9Q/KBPDJAekW05
NP/ECxsoo6A52hu+FJ9KxSHblBUVnjPGsjIz2QPoX9go0UBdNGKwCvlsHqb6sId+r+6zNP0YGPHu
zcb4DsMCR6zCna61cF17m9GiLLPRNJKktuutHUkDUxKzqbLryUUudIYzQRNz6lbTqR8nPdJtm6CI
JhhBp5+aXaguzNp8+Y+pX+j/NzBh16/L4frrBVlKdxImk3qYSn803fr3CtEe5f1mi8/683/+5ukz
+f1v/3Efv36joKo//+//6X/0L1nyP5GgNUvYqubYNhLb/+pfMv4TSJZJM56h8tuO/V/6l4z/NLHR
OEKzSJ46pqA2CUr2VM0krf+cepI0KFfmVEhj/j/1LzE25vP/nxU2piUt01DhYDp8Kpt+qP9aYWPG
GVZOkk6kyChPiZVuFwGOyfTeYuWIGJK0hE0Dz8rmhV3Q76ay0pI/ilc+iTjG0+kmi3pv7rUNZeZ5
XWKxrwA/eA5mQXNAN0LoOGFNVaZy8SzAeY/uBji5DwgP+Sngp34XCwhJtHXkFNwUb76h92vym6i7
dIstHJvdkKolGBUpFEpN+yzaaQwehi3xs3jpdppcGsw24an4F0r3gFcqA/nRQL5IDy9FM07GWHQy
aQEQimtgz46bwF/yIvecIOrYkXEA6ILbL93U9VPDn0m+JOBIKytrnSopRYAONfWpBJ0TZ+6vw/7D
k+gM+zrzcCLU30HZx1duidG6k9zXVMPPj43Rfdi16q0Dv272EqMIl6k9efSei0u7C0Kh77mFOKvM
t5lDhC2sHYCOQuxc1+537k4zkkMqHe9UZDnBeqMyMVpSxNl6X6kU8p4XxIxVk7migAtHCB7iUxVF
9gySbPGhlvIFx+0+1C15KEsg4VbLZoNwaRqp/zuq1tno9fBbRemwePOyf6rxKQ+gWBOSZuiazYJE
uBsTktmSoEa4pvLRJwFWzSkJyN7t9r9zdF7NcSJhFP1FVDWhoXmdYfJIo5xeKEuyydDk8Ov3sC8u
15ZXtjTQ4bv3nssYvRO0PFD/U31YDdkgYvVEGipbXUVBOYfdrLUJxjP9foC3wJJdbJSVhgtcD04g
LKz0DvG83Zk+oUl3tvRV4ODyjTzc5CCiTqlNQXzXxJfxi6Ncv8ubogtoCHURgQzqXNm391rzD0rm
+CGs6+JlNKr80ncG8wgxAOCv9cM4wZDDEvFVAZEh78p+LGer3rVPulb8eDgFN74yjlkjUc8YYz5p
hy4/DHI5kd+IBGo9Pys7/2fr6dsS+SmNWrrU0yQ6amNrayWOUZPR3j0toNOICePV29QOxLwsSp/7
nm83JXI7jWJ8lAt7yJhVDwv7zl4Ods4ON5pPXY3MNzMfw204bGKNXNX2TFnaCnUHrx4540puegpz
9hEKiKGXJ2oVzae2Gs706cg9GR4VpLH7O0pitS3642PI7M4TCD9h0Qru34yf5iV0iVqEx3BsPhth
mGeYPih/yIuaTkTLaqx9MXqcFQHy2zOl5+5IvYql4ltfYNuGlkUdR7zOPRkkV42Wb7JTuz4iUVmW
1c88z3dJ9lOOk73rJpxekz8cuijkJg7FeADEvSJqzR7BOssEZbHJvjFZQZjhrMGf+mDPpfluuSQk
OuCmUVgBMvDybO9WNjspQlxt2yefKMxlrIkP6SjPD7IQb1U3v1gGjKJ0li8Jxs17MKwLsxFUwUjm
t4Xc+gXLakvvJFAn4pyjnaA9EoqnGtI5eB54Rm1bZ39w9hyOhyu9x4X0GTxH6WUm1bxfDVI0P1W1
2pkmobcuK16J1/sYNxkk78HpJFeLoMjoGgHu4AUPqjw1FRlMT/VfQ8WlR40Z42/rR1glBF/Fg0FA
hOZV+bGE7RIkr4hN1ZvgGB7iQRj7UR7GCnW1lR1jUjf+Y/ftsjc7emAqN8chNZg1eIf5D9bf5ajo
k/ei5cYK0u5kpRQotYhgV1zdhVV914xwwJv/863w7xUzu0OY87aLUiDs2s2MoZXetLrfFy3jYnyx
3sbUyyUX3Max7JGjd9L2ZBI62hQpxV0Up1u7Jh/m7dIwM8B3uell+JxWvxj1+LJ0ToYmxdnCMu4o
GQfqtx0H+2s2i0dm938bVxIMZ7RpSH8+9CidzGa2ZO0Q96TbBFOSO0HNaUuWzurn8RDmyxD1csFy
ZxnOs92KmzMyCh0W40SU+M3PfeApPj2rYC3OTgxNm4Zj6j+yR/zTFAn3TfhafDGvX6vaaNKgM7lA
DSYUbiTGV4RuhhtRPukKeSvTBgHyhAMYr7F3nArECgSAcJIeD6GGMrIG42ed96d4JjCJE3DV4RFx
3Wh2n33j4rht+J0jASEWsuxQ1AqPWYKhQKvKX2QnLl4K5Gjgx6NV6eyosD/R+MNSbYS3qFsvWYsX
7lqvZqZGaGmLiPsr4FMz/2QoB7HuizTxQxerL0gpXA8pM41qUwP1KIr70MJ4WbgPYWebL5HNYuXH
SJkwGX+sLBs+2M96TumJPpSeXp4Bzl2HyDoAomFUNYGvCyOyZmRfJ6ChxnPcHCcFqAo+Le0dYNpG
H5Eg1Wi6c17Mm7B2P2oJNhbhngIB44Er48WdopfUUistkLBmaFPEjI0BWDD06M51djjmeQV67sKb
sumandP6ZLfS9uA4zoRC67wZFm7nxsCoO2jLhygHWRVXATuT7UD+tV3CBTreNzIBa5bkZyZq7KnF
zgxRpzkGQ8tGndo41EKcJ7NLEXCt8uCY3QOE+XOW5d45aZn/JrnH/wPde4GztDR2+hy/KtKrdBk4
T1lcMavn595ESEnLEL6Mg4HBCsbimDJUSqf0HzK6eRGdMB9DBGGv5t03qq/MSNJLF1q/UwyXesIT
tU1G9eLPSpxSo/hh76BnNcHdkCM2ydQpzz1uWNcloT0IZjs9f2uRWlCSDJvraYyryWMxDzupdrVw
r6WLPDy25ExlSLJ+9Mz1W6+3c5j/82OPHcqbH+E5JMci44Eai3hgGpRE14riqFmHA9AQkJoN/4y0
aAyOeBEGORusesFQFGHgTCTsh9DLerVBM1ojNm3vbddy4QtNdct1AFl+db8atzPveiBvY5ZUJEHs
x8oju0Z61wiImNVW/675oPdDNa3jpfJOGEa/G91W75a0ukqMBSXhdXNCeWqxETeK6uA0LPq91bMX
ZV4JDkJg867wcDEUcxwABvqD2hSYbhNdcUS12wsYAC+A6HakqK3ESWv9aW04QFPonPAYUgiXUOIN
Jjeo/uXUzewU1pp9PC+nwUIeCnuoVrL5ztOGJubB2/Nz/bWL8L0ZdXgs+2e7nswAvNg/MUKAyAcK
VMAubvM+8nc0i59m33YOoIDPs03fvddhWwNIA+yxmoi6Flz79Yozr+G3nRC3fxTGu1aHxU4SLd7G
Rk8lWnuX0b+68TC29BIvo4OclsZH33U00ba63fWSGU/UUxfiGe6ug2Jl5ZyFfNABDOFt1uzCf0m8
B26iBVUvLGChXCe4VcqQMca6+P/XH+dwDnzMXkaJG9H14W+BxQvy3D5ZorM+VLyU26H0PjnZeDt3
zNYNiIhz45jzbhFgt42J7cIeYc+EiJ0T7yPc5rzYFlXInpjbL8Uf2GIs3x3LBs3Q+N2k2C9ZXQaK
SZIF+uqRuAPyoQJaPajs1nqFBEDTA91wcchAmBRA20n8Ox6m1tisX9OZpviZmwFBsDbF6oTQ7czm
BQF7a/QKb7Ndh8AGFmym34tWzZYNgpVhZMXwIFI4DNopt8EAGqelyaJlfMSgfqLReOsnGryzMBjp
s7s09KcFA9ZAVEc7u9V145Ol0Uc611HhGueHsQzVUckECLLFbdHJeKKbfDQPfSY/hpZRdgnFir5q
PEszxdb7SrrjWXAaElFtQQmekl1S5MzKvXlbC1L3I/DuuzTuj86ihnuRWQFklyePNNIG1Xbe2kP3
RCsZGxYOPH1cWtjN1syRw/MMYhJzDMoCJUJ0KTgO+BscvYr7xumXSzJhck9Tk6ggFFkAu26r0KZs
NUNNw3YoNUAqgVHVxdc945r2h2Y40o/R3vkue0+JE4mEehFuKyfGU6pZJ1DRCmoPaIOpTe+iOiBC
ltFhNLCQaghJt7tCSPvQl7/WnMr7/3/pRtxa5XRRUehBJvtJhma6S0WMwbIcX6rUfyxts74xlGtu
//+uMc34ECcdcTg4ihF2m1tU/VZxC0ioM6mNmkDXM2LnlulSYMT8TnMSQTH35R4mHNY9KfOj6oBU
VmYuDxOWPQxq6bWIuBCS3L3w+oOVL4gj0Iji7sy2eK1jLF2Vo6FGGSwOrECf/pAXt7opb6IuaVrD
pwtk1jp0zCV5ovp4R399aoGJYVJzUu5jCy/+DHiepjPMkq72b1PiHkEdkFK164tpGyc1xQqTp9+j
DfkbDH36kCmsWSHIiBl6zF4w/Ap4ld9NfD6nUoSPlfZ/GfU7u5YeKS7LvQB3SL1qrWKA2tEeeLhx
iGtt8VxWj7GqZEDc6jOErt71GLyrfom31PvBfrOiJJCL90F2CZLDDLrRsqkj8JqdlzFb7QkSELte
N+vhIyPADLWHwod6oMUBdY2jewrWSVGx6IQ0M9V/wHGBtSmL3xTVbVtGEoZZz/xrwOFk+lnLi0UV
ZN0NQTxSkFEW5j5DToHkbgYF8PEATxJ5BOPYTVV2oUD4JKUxnEIOVpwhGPlnwnzCQoShidl1O3EF
9vUL/q/2nhr4zMCF2cFqRthZTAa6YXa1M+cfmlN0cIV1zlOG5hDp/BXkfSwXs8WyFK2u1ZbWvtQN
ZDIy6Sx54UE8GiCGOH6G3oKCDDdr/sndaDhkCUBcl5d613mhPDYQ/Aan3NW9GKGxJs/CEeY2N+t9
ZzL+94okuRWahrC+LT5SHckLrWWM3VGgnVFwhZniC87qPfBmqG8O6mc9vaSiH+9DvCRov1wAzNku
yWO8p3lK3Rh+pP1MMW14/z8mpc9s636tGN5HQxHUdEmycTreFquuZP36IGH1GnZh/N43RWBgmaS+
w34qHUjuaumfmgRbReKY7hZJsaZZS70oJqR4bAjYzjibA8cXf6J8CVyT8782dbMHE3OREdThJB0P
HTn7e5PcDnNgTnx+ooh1Y+G7W8CG8vZD1et8+PRNaD2kNiY0Vb51gmQY/AyypEbDwyD0F2UK70q9
k6cj5tPGn4X7UbUODF0Ik4XGTlwRJBunmSBZMjCqIXi02OqFms8NBUT3TdSWN0Md+p5S7qQu5Gpa
fcXUYB+7Pm+uZsopeyre+oi1FiWOCQ/LAL68Nn+uPBsQS9Q2ATw3NtDOi0AD1uSMDGrQMr97ErWa
HssTw1sGQPV0VJmpjoZ4gDQIANnNYRWRCJrMIdv2tkA3jtxfiTM7KGdlBk24PlUexCflLPr1Yxw0
vtvKPKoqfwCodi3cPrn4QgCjM+aHlOaV3jc5KJj1j8Pazlwq/kNftLWL8K93vWKu1eX2XuE+LrSY
g+Q+insZZIuBI19Zz7NNrnFUJ6fH9x6PCGhR4/1DEtza5DkODGn2njX4jH8ySiprUkSO9QlgfWKE
VjMcsDjYSQB8+8UdxmCKvpskJ7YHNiQwO85VsfavjtBXqy5uka1pAso4jrCHBKHittn5hNs8W9vI
uJQKKPb0bTdEzPj1fCLwfvJdgLk5abNNCwiWiB60+5lAvYXi0OecMArfbJ6VbEi+t2i7cqofORV6
KIajz6ne+E4YSJ3ben5UqXnvtfbwkMKckIpL3hrY8JgO3JZ4eE7KO8PrkiMznHrXG2F3cCbn1HsR
QzK7uPVTeUF3yRpvbQTkihl5V3exn41saW+Ex2ELDvRcsSweaDg4qqG8zyZF+8y8sNcyNNgudnvp
E4dGgjxiGb33Iv+jj1zwxELtwyxUaOemOv//uxCwuzkjcXj1wAvflN854Zr1Y1mQjLddGX5nuHso
dcOCSJnkmxd2yx4WeiA6kFML0wbWPPfHdTkFgReDzToTHkYF2XFVPCgHVEAU4e5EUxkh6AWIaAL/
Fi8P/LNpD4UU68f8MiyMbcyE4Q7eoyJcbia9bWeqEV0c9zmlVkCPx9EKphFngHeO+6H/yJGoDB36
TErM6USBgAP1kqd9kWYwJ9NlGolemCsqSBjxwcN9mufcM+KFMypdZODLVwxZsbYstjPpFboQRwkn
yoljbLUOhbe1Nb5ni+3sPUA/bifBHCEj7mzO+aydosNvejMobApmO9MHQdDSm0sJ1H94LZx22rGa
WttBTsl60yPFjFffSt4xOayhrX5HrdC9D6xo23Fchcy9YV9GsIqmaXfEmO/78Tcwp4l8rqwvAgSp
0zzD/gy3WcIuRknDiyNZu2PdXWsYqmU6/pIJbPYahoDv4G7TBnRGZynmq2XfqskaA7MxXQy6w/Jo
ZvZIMFl/VENJxf007GmdVWhmyz/LXjud0BiPMD7Zwj6t1okOkPPoaFIUBIYOiS0Lr0oVJ3jJjQhX
6Ggf6LBZIGHHnOdIIlJoqZ3ym2aoZyxhxY7+qpIy1BQety3vRJsu+47WWlwnYO8yys264jJ1uBUN
k3lkHBd7ciEjVqWqu4bEdH3WznJ2iKDjS97lIcooPar9uTQgNSrnHFeziyW11RvPHaZHyoCyAzVk
rD4Jo8IoqukmSWkUxQb2j4Iwc5u6ESWUPno3CxAHz9rhUa275Ty2UXsgfnRluMI8JO3/Dp1sAxeG
HC1q2Glly/g5i9VnmA3LJVuJsX0p7xKioD4thJwvrDdNFed1Cb0Tf1bfJX9KubKsB/s9BrN/gdMV
TGn0oxcuCRzg4z3GkqfOiodT7Joa276mTEkncOqMSARZu/oVYxoHjZbBkbRpxNUEMJOFEzVA+N/Y
Wv7Wkvos19AnKqYYnWKfL4WirNDm+tG2w62Jw3/aqkaoQIyiIr2a3c2x39j1sTE6aF8z+Uuxkg4c
5pDrHhykIxh2qP0GBT8LLXSuhnQ85ONeNoyRY0f+s6T9ozlrcpfs7zgzjGiW2D0Tekc5kAxvtrPR
NALceeaJYMocOBgCsNGmy2O4+s7rednlMpEHjrKHcaYioWx5wUqXKDwQzeMEb7qybHFfoGV6offt
+69j5gJ3sPZO2dUwDxcHcGr8Ebl5e4IQ/p500za28ZIM0GldpsdRPpon2eyAdXyz7v/BAMebBkZA
RwpEbmv75OpW9s4mDVOAj52PZ1V5/TWWj7REfJSMfh0n4RBpN58XF2b+TtAu5vJAXjPsv3NDFFhw
wM8Jv64z2JxGIVqbZyZPZHuRyMk/bWwTdmIpvfbFnuEqp57zGtYwt/NcXpUVulQ1m9iJFjgHjZEE
ixpfljF+dfR+zpnfN5KCerhMR1Av28bElhG5MBu99Gue9J9Fc5UjPz4FVuVwJgBbn3nTYzxX06mr
R9JZYXJogdFt86ijkl68TjojJJbGF6smN+m5TxJTyX3EhT6BSHp0rcJiZjt+9SVDDjhnNCzMK1wD
4z8LEbuNz+PjA/Hmtf6bapMhyfjb5rrai+U4DMm7K1gjTSMGT1t21VGlTFQaY6ArVRAACTkqhOD3
IEbQXmVQp5TPCkSU333Tr9A3y3xnTmTbeDvIEW/lNFEZFjtwc1D4thbVSnVH/VTJ6J51mZMl9an/
8LosB88vXxadeKfCnOODGTacJFu6a9ym33KY/Fcm7CItkxn8MdkcxDTNbEtuOGFTdpd+bL68oTnX
g4UYxYx3m0EQCQzS5Snq/6RiCqoRsfERXecRKE8u3kNRPbd8bvRf7tHOn4ss3se4noBCXEOEKUbM
8K4913y2rVhxuG/YVie2cYdtoYVQzmzFHon1Fie1WtF9jQdBYGnxOReeTL0WklPzsmU40dCVg2ma
AiPaQRUd62DTVBdE0WflO02wYC/CbxFiY4gOY2J88IoFtv9YVSbtod2xjptpr7i8ACUXaxVbCuIn
CLEz7q31DjVkBFU7yByzAs3V+V9+Xo7QhznRTWibrU7fUWTEZm3o0yhDXOgpIko7iZmKD5tL+G8x
8M8pczcwkpA3b0hPmTOTOqiMZy8e39VskyetvxZgeAkVv1yGs+vU1OfUz//0YIRh+dCV5DLk2U4U
OlfpPEHODGAkPseIEBbduhvGcdGgGLquNSHtAFhU8Q3TcOG7aKsRzS+xk/K7lqb0hY+wt2EaQWzF
VIhLM+xjfFLkmOx5tPfCo6sj8aO3GcLG1m7waQl58EK/PGpyKQ7O8I0Bnfg+jzCa+QMXFEeQAvOa
cjdRzLCPmv7VVB3g31Bal4Xg9jWukezav7kBASSPn4RgX7HJVG9ty64OE1ZTPScWlt4iGER1M/OB
8FljcuhsU3fDtnXGNEQuvofl4yvzrl4VXyeF1BX705G/HWZPxie7CEiX9LCeLDf/6GtieGbcQT91
chD9dXZExHYv7eK+DrStsRL1FkPE9NvJzl6hvjxf/StzCTahcwzyS8UGHs9t6BpY7OLkAOVFTHVf
XHu+uYLi66h3gjQkoClCe94qx5JUGzBnmovCZWuy/454gDYpm+rBcN2fKeEbLu36vmOuEWPD5GYq
7w0rYheUyMKMFFOZGPuFf8ee3AusurT5wpM2vOSMi3RRMKVKgC1E0fr8NIa+Ao54EIbuL8PHYDW0
ilbaBKQ/sOGTLDr6SILIUq8d9d07qXhqiJ++wIz5kILbBJFs7HoFiZ2c/uxN6RUvLByPrLqnrJuW
NRW39k5afxj7knQX85fIh4oiP+MN3QpQDnVbTtkgWtP2qImuzbVv4jiGP5pl1CdAb7pJV396un5X
FAQ56dxvkHCN89C29sZNIPGVMT2ChWudy/5m+c6ReCq7v7+QN6QBvaYTjCe+T3eRyRi6rn59DFxE
lEkSjW58MhoN2g/2M8883qNAtTRTmNJ/p8jEJrxGLxNzZUSB/kl5DN8TOO9ze8vdtSUw0buS9hH4
e/tSUiG/jHSbtRBD3UYAVGrT+9jS/FgSynoHuIBtrypcQJ8GBX/wseDLyMq8OwnMGDvTkeSMzewd
90h1XpiYnYpCfZf/pysUDC4XLrUkDAmaQ15zJ/yeaMLZNbafYoECw8BpVfmYfUli2V383JVk2kQt
FHI37iuyFZMNGUraAGq5vBuNeYyW5k55VGpTgIRSCYQ8dz5K6WMqtl4bJ9x3jb0cHMqBxygQoYFJ
HWiFs8QreOvVXWV+APh2mK3ZEYZfTkTHV96SeVBLE+jJ+GBUUjFCPXGBzY+93zwYOP45csSPaUvG
1uDELnZ9obblXDHsjj3u/PyEKmLWY5jxeKe12IGZdIIu82+2V7/3HC+VlndzrBy+vdoLfFYjE/Pf
FaQwd2vWTG82yyd0DRzpSLdWxbjWFz78s6J7zDwmjNG86CCnqRY8En0guoDWl5MQG7PuFHr40Pni
R2h3L+ky/thMuJdk7QJ27uqyeSZOyM0jznNqGKwyyOz5KN6EC2my52e2dpSX8PLgMliOcws18aWC
eqaBa5WDRRPZizfBcuEM2No/W4os7lRa7ha37zimO3BlWAypmOoE4/peuJ9pI/U5Sps7kJoKSc1K
dvSNQ5bt0icjKkBUTUTK4s7GRWDDxwSDZlPrtyRHtwFk0I+Df/T6+uyNfX1Ja++L6KdzwJK5MYpV
G1ZGiBhaAFkezX88kGuW9ZcQFH01MwIQ8Q/xQAPk0wiBYmM70XXhOkk3YHJZzS2YFl7AtnAqabLt
Evl7QJDyHiBZVVIQo1mW0gE0Afdv0vXjBLeRGXhnMCbS2KeYFIBcqwyvAJKFs8Sa3sidjxWg8cnd
Z7N8dWGSopOScaoJLR56xVFaSO9SwVhgtgwHTYT3WAe4aNXtZ0FTfKeqJChaOtsJjj1E2qQxCS2i
WPiUnXClRuAp3bAE33lsGClb85mEQrLJWyNH4a626dxJkJwAlDHjsuhV1tbQSC0jI7FLiKucL4Ol
JhY0/KVtfeMbfIg54F48+RLrv9bQfHcx4eC2J0LS62vRmnRLRSTdkkFT0kKGr8z7GupiQfx6IZmH
nEfENbrFNDeNggbegbvJNnOHtzmTh8xkvmRXDnlIr/ygUZlhE4YQUgjceni0K2HRaQ0xqexb7ox0
cXjZcIAfRN0N/YuMU/1NJsOvxeJPG8AwAWI+ufYUXmp7ohPsLwdBzLLMYzaWuxsq0GhGH+I2UWcz
U58Yd6qzNoa72qlxuPOfd3UBYmLwWAusgvuO0Yodb8FMcpmOlpqE5vzJSPSuTCZKRbHhbbU1PNj5
6JxqnxoBP7swCATJoHGYprOn2fnKs2u4N9mIB99r6fhsc/orWd0jDGxnbcI4y7JtTAPKuwkrPqnl
ASMU1x6o6XXo3E00zvSNPMX+mAR54pf7uiofIUQ+UDxt0qArtiluLn7osuKstbj4VMeYG4FIyBG0
lziy0aEHi/HGfBnm1g54XP5m+KRItuIMa9781PijEqw6iVUD8lHYV2a3/1e3tdrSTvVS0jm4IX+U
YwlYqbpM3XIN28rwhi9IrTvQht9Fx2VzcZnuyBEVSojVv22/D4wIrnkr0QlidnBaijuGNqNtYi2L
vDOkqFWRz1Y2aQOEcPnMfXWUiYv5qsC9ioM+wX3O4H26M5lfU2OymrW0B8oMH6AbxFHJFtfWlw4M
VUZo6gNqzoOZRH+McDhHEpxQ2oOnWEYmoy2aAcoMpxcCuxuImq9lzbjI9XF+DR1eOjLRQPurAFI1
S0SY+QHNKEdpuBz5cY9sF95jx91lKduCx6zIwiB2JJf2wfGJWqm6P0GWxe0HAChS03o4NUpqMa2v
zjePzQj6v7w5RjheC9FnK7P2LZ7m4pL24r1NvE+hWxhcnzH1Fju7NP/yeL1YTn81BPH+pl57Zzi3
lKL9HGha3nb29ICtauvLClWx8/vAi6Z/5pj9EZ3/Kuk12FAOshqpOJRGldyGE9ybQtjWHTBrWkis
hyydzV070vghMU5z8izuZ1X8NsO/SBUzqmge7zOqLqyaKJRnbsEl5HRsviUV458oXiyuOnx4MVJu
AFD9ORrC5K0BR7MZE3DJelnY6FqfCltjwxdL91z9wbWvw6OqhgyVW8ldZTbxQa7WcVEOEHO77KFL
+oc4xABPHd2Xci0ea6qWy4UhxiitrW+sYW38/Nu2UcW+xTI3hWF7VmD2NlPuH9zV8C36eJOMFYAY
1zzYEcTWRhanfljMYAjb5xLM4sHZmW3jPtuOxZ+oEA3EvVQLCsFEdxnDpgsbw5FGSbUvR4B242SO
nMU+fK5Lq18wTtwVX5/FvMsa0Un1/kOnvtKQ8VWhwyygamcmR+aI+7aj6CJ3oRGnxVivKR9Cg023
s3B8PHh2e+oU9RmFdxdSQXUvrWOky38ip1c5j+ZXbk/9TgH032oDHjc1raDNuKJxBCV4ja6LV+CG
PejSF1rvSWQhJYV4lPiNMIf6VFuwZobFHTcMLdGRuQ5cFEpCgb60qauemvE4s8/I3g+jzWAWO7Fz
mQmPhdAmdYbfscbHVVlrnNenoj7KncfuSJgj3saS6kqgch1N4AmeHYUNX64qSyz6HwWcIqC+7K1o
RMOtjDsJotS0mwXHICf858Pm2U51etFRl+1I6JgHK11T0nCAGVCbvzbEUGxZ3LPGBIK4XpPHHNuj
yLyEy/xvai4GeZAL7ZWBEEtxGcWytyyQDc1kgoxI0ju7byAtWCEFp2X4s4AOB99u8RZgAbqzBnEC
G9ZMxcGj2Ww7EjvccKullDoarXv0XEyg6ALxQIZ+JbFUVUsYx8SHp8d7DrI4G5KyO+Yk5Q7ceH4d
f37t54VlHXuUKtLPME7Mg6FeCzWsK2fSfPfAGzp2eHb25BatyfW52XMtAQ82mf4ZVIt+ht1sdLGP
8hYToWoZdHSUYecmMxjD5S5mYMaAPIk0WFHgNrmkfqyuxl3jUpbbRNNPQq8SfZwoyU0H1jOJ7prO
+3UFhqXKV3QvPi9e17/MBC4i2z9GiRs/rbevYZiGreOVzF4Smto6kd0IeIBbn/Ifq0dpkexEvdEk
h2z0KEj0SACLfj1plnjX5qwVmyjjBlC01Ne3+RrMBpux9DxTQz9Pm3yIfiFSvHLYgZS7mlVJQJKk
ieihxme9clgnXYd7/BqM/CmPrsJDAvt602vzkOTNfAlt/6epVbZriXS5zXiNUmYmkClgDgxzH8g0
ui2K2NtUhM9z7Ux7DyXfSYGGoj/Ma7pFiNXUXPSXUPt8+vyHxEfEJfixsTyg7R0GK9hjgA9cyjiP
ifeoZ623vdJvfknuBYRtj5iZkp5BJSzKoEmbsymiz4VuLUaNXoutN23PfuhsW+JZCE7jb881dRum
Tf41LHYQtyBp5sRouGUxW5jJIB4HKYGXRGH0PZHZ4CvslMzk/TxUB4Ig7tazYS635VvdFyRUUu+9
pYYXJ+SGSsJX6MAakSneEnksjrSTcTTHDKAM/k5k5sTIX6I4WXCPcEw0CZxsOFvvsrH6VD5e93ah
GKn13+hJjjjtwHye6dbB3jRij1bEHVXa70BV2Ii9fcW6IQ7+HPfXoiQoE2JwO2Soh9wdGAvlHYcR
2f8a/+PFeF1PTouniBCgsfHTZ3j7PVxT+xOj4d3SuNmZ/AxRpxtV6NGXHMKPwcQdPcXGtagHGzrB
wo3HuUY+cFvHYUdvshGYRbI8pEsvn9qIVZ+xON5CHOdM360jSKEtcUOsetGAc86fz04eXkZltO9m
+VcvctyNgoG0dvWlyFS/W9ZyjjEkICwfrBcqkvBoNX9T+n02uueEXdXNqw4lbTA+70JnisvMO7CD
LsPZy6SQOZoeSasJinogtZVKYQA3zZ/aAJGvxyREpSyJ1+QUavRJEnTJnYjgVoxdidrbyreBzZgv
WX0xcy2fY8pG8li1r9ZlbbHuqgWCbOk/ahD+eY1QSx8UUbFu+XTLAmt0vnDyH+C1hnN7HLTxjbPm
T7ksj2D7yssw/U0TglKgqsj7r8r6UsRHvyokzrMPw81fZ4fxHpVsbRbZ90OUPcdVguLbW+Lsg8em
jxx5Qw2AWMk/cgUF+1jrp6HluQF7Ne8aoES1np+jct4ZwqkP5pzRgMcggeI3rrE9pZq5eedwp92N
1aT2TVf/gzy5V7izXrJlijesZYxxxweLAghUzGR123Z3tBE+jxJLyNT73Biz8CDU6DJdtAHF5ZBj
Hf3iThheDFW9pvYCnZfIpR7S+gjqmh6ZdOFaVcZ7V83LGmBquYt482u+coaKv5JmDJgE3bdj4D+m
z+4PqmO7q5bWPfjC/OpATi51l59j079x/suvhDI3SKz4pzOINIOjHkK/k49q/SWk6WWtFaVyGKe1
SsKdgpkkgGTvLBmL/bjIlyhdKNrNYHyVI41fKS4LiszhhEjnvbeNYzSDEJGGsY09jxi30YWHUBr2
JrsOHGcO4egV227x7qkwgyST5s2bxWj44AJVoeEhwpqWAWxyJqPfAPirAc1UfzNqT3AYYKIlO8jZ
0t+AP3ywXacNTMoCmLt9I262u6HFze8jsm6M2iq4t4Scw5ziWLWe2hrpCr+Tw5vPGh2Q9ZmvopTU
hhXUrgmr+GPFPS5wzhlQdU1WT/af0mO3ARiSboURUv2TM7SbBG4sDm3lsQ3rb4rBJVXrzG/c/8g6
r+VIlW2LfhERkJiEV5X38t2tF6LVBpN4Evv1d1A69+4d575UFFI5IQpWrjXnmO2TEUGC9dxk3A9j
E10skgnGDuGFX2GYgaf/0nnW2elxMJQoUXwMIRcX8Zrim2UVuUmXi6iFJgYuOXbVY2oUcLV0YR76
ApEWQwCU5vEG58s7sjKTxeKE1pDiYvYT54dtTa9ezxGl2yw/KAOJbkQ90yT5SSt4MLpA8Iy16BlC
LVEOcEbx9hDCMbM1x/raIHxZW8sVrFkItMyLWfw365yGyKkihQDOZrMRGS5pHW/SsHwDSD3v6m5V
RfFHZ7fuziAXMJuDT5sjB3mMibTEb6AYWu7ftrXezeCPL5jWWF65yVFzPDiknTDTz392k0E6hWEe
Ivg4QpNR4FTua1kzg1dLH3OKA1AZ0uD7E2e3LjFXnhObG+EP4Y6agWsvSDq3ReuZejLc5rgud3mP
atmrXsp8WEtbVEcDCc86MtKLWfFHuoLzWzZXzqopktfEb4rt2HPFJVvwcxCwuerqxWoZx/PocgPU
Wl05BTawxx4CgsPX7iD/5rn6sIDQUHJpb4UEjXlBDHSzAo+PORGps083aJ6lffQ90Mq9lSCe/Y5u
EiWSRYkvyX3tk7fe07+TlLWKY5d/Ux20R9eD7JxPmCOqH0MFik41gyLjsrEXKvhjp515VbRbwxHx
m3JywshixNh5qF+y3NmHsAlXBmNV3ycyLIsEQ81uLng+OpaoQIoGmIp2X/3klbNLgbbWxE1/Qyn5
ls1iRd8VoVVNUYYTzHpgtcmURqCYZ46G1ER/LHaHDAzDI/9VJjrNM9q/X4BJ4z0DqviGBJVmZ4Ij
yh+OXS33uZx+EBjiPQA8e6mKoHhstPsDlOAq1MyT/chbP0ZytrBhSs7n7XgouhAfgKnolQZuBkZ5
ejV6W+FGluFqhCUedvrb3CScqKS/I+wWy4PSEDuA4bsjLfLMQHOuuvYZ6sVi/sJ+i0jrOI8+dUI0
vEPNEKfGIxhk0vZ3sQDWcYNiQgfU4s0AWljDP5LPMDIhgJTPNeosaZTarhI301XfmrDjG5GSPDh4
1Scws2Q3ei4tdIVuAn8vTju/W9tJzqPTZwuPO+wJRCIOEJoHwZRWJ0a9d3VJ2Hu19rTW23xGE5um
dJ4sl/mOjQiUadw3G77NLmfY3MUoJwRjbmTcz+hYGgJw2l+Mrc2HOVUbuzq3bfCnmDwE3CLFasQg
54erfPjKtBfbJYxrrJtL22Flwj3N+DBBHzq6s419AiR3W3m/a+r0lZcNEGGJXn8Yfmt0+I+le1Zo
B+iY/1FDfPDN8KBoiRox1kKJYaWJweB3aEucsnQvqsheUGSsK4OClMZiBlpATVudAN92cyEfnNxG
UKSpmWuM56mJytKq8ZUZgLaLbTjZj3BCH1SOqkFpx0cKd+wkdsTWj5aY3OqkRvkNRxgTa9MJFvUJ
B3kQvxolCetyxF2QJdaLm9nmegr5jK5UaJ27WO3daoxXiH/rYzAPj83g+xc/iNeBTcZA1j8NfeS8
jotlC9Q+9Ezv6Oq0eEGAkR8sm3XqgFbpxcE3z7pPzBTP3k+SlsKPiaEhZhB6I8wDGxZR6wzK8iUy
VbEOR7/6WcE5MZop+z33sNfI7hAsPMPPTgdEfLv9ozQc59AYw3XCZLdnNtezbyIqDSLA1qybGXF0
SydydqldTOU+ZLL4O1pcdYU03hB5+rfUYRBvx/3ZIwF1NY9Zvp7hm/R9GRxoZBDLI932zVsC9Bjp
bALiJdZeXKBjJqcBOSGpuo6T0oCy6mFv2bg8cpuqsZ6HdQ6Tc2l9WM8HkBhE2v5JoDDj1axpnj4O
QfeaNBH9dUd916Uwr0PyO2mpxT+YJFBFU+i6QVzeEC23ub6mMSa3PIbRFHsBIuXpGwwkVCul2DV5
TymZ72qrw95GSdTEh1bpazBM57CM3nQfnLKTMuwlYpz/fEmAAGuvW9US+7zYQ/uENEj6B2sU9t8L
gZc1I1rAYHiR9bQ/zYF+Q/zXGpPnBmfQJjBzRpF0ayuizRixmPNZhuMzwjLfiiTtVu9Tielv6ffv
jHU2GE1+lo3GGAjvjDE2bV2Ka7lI7rO8rNZ6qo0Tu+mT2bna9Q4dK7MB7exLSv2x+J10YXPK6viv
rLJPVr35zkzzY2W7mH3EmS/IT39A1mcv8GFyLZ7FFNB0Gg490gYf7Piq6vrnpARrHhCi48tmfKjT
1nyqKrIUBoxJAK8uxlvh9vUlzJNvbevJJxSJEN1cDDQQhihSRW3tAz2fcBITwmFISt8h8fcg73C1
RYSv6Ukc4zBBNcjlURyXoPGJCno3t7l1TPLeoty0//fe8rP7ps9e2BaF/17OAXZZF4B/rZEFcaLI
t6Wt0GVllTiXDHhHV087LE6oLEe7YjbuoHgC2gdabXS+wTSztsRqeqcu0/JUyVSe3Kbw9qpo9zaN
+CH1j43Gb9zW6OvcMOYsZoVmevLDJj3RMnK2URG++VUQniwrN9Dett2B5LsNyPr0dL+xw1x93btv
+rP1mhisCaKyLtCg54xgKaUeWGSwSch7+XW3D32UCxkeCdOB9+cZaG1Lo9rqgd04xrOzoZKjUd2J
5qSas2sNp8Ge7X0w+BSDBMNHTppgOgBu1WunPFeyTvRDY5Apkdg0soPYdI7BxOoAhhSESW4KMmi3
2AMgcznlwY0lefEBIUG4syqUbMkjGuFs3xpeTTqqPBbRRLNwztcV/kXs3zqdOIkokzF5SOhXg7Lu
xFmrh5+9sTu1s3LPPQwdigRiTzxEJva+gIzNaQUdMOkjeDXaMDDWaN2Mk73szft+vd9boqWQNQ0Y
5Zb/1P0mHu3LXGOvcJETMwgigJJqeBOFpsXPYMqNUkR7/E+rceiCE+mtH1WGHWLqDmkBrAbEvqbY
GNatYRiHuvjl44PAPkjJh8ieznZqHk1sCsdgC29u3iphPYlw4f91v5wUSRldgV8O+t+dXw8XoS0L
84MJ3WMen4KWhhxLBgJlR3jGxTzcnHBB9HXpU7Dkl3TdYkdD9Yg3zFkN5bByirzeqJ5DM6WHaEIM
kwOTzKGOyeOcQjB4Rb6wLlCJakgQwjoORIc+BNlUb+OqGQCODM4TaA/ClURobEbyS+g2Nu0egXkd
EqPez529nUZIKErrvVmo4SjaiODbYeBfXrY0ZcLGZAGxuCd8eHMrEbEkyTpcBK0Vzsu37680JAnb
Tf8OP5IYGUuAcCrN8hAxqnGjLmDsW5PEE9Lt9fvx+HVv2RT5Y2xa88GtoD7Zy02+PLkR8bAicoIV
1BzqY1UQcEs1EJuKVLr+PXGI4IUXlG2kZakNJqE+IUwVKkFvdOthZq4/tRpxhVIBCjjPYtdTSYmE
07k0O+tJtzijvDa4lkHzKpFEnGTksmYIqHl6Zqd+da6a3nltCEtY1IeSeF0ymLsT3Gh0l61VM+Z2
F5J6gFHRoJ1XBqn/An14Rz4brcBq2tIp3gYeqDpsTvE70SavFM16b/TKfpEgtEhrqX+bDi3vCqU4
pz2aUHHn2Y/AReHaxN/maB4vAYDXdTaqbhvYGDmo4STaQ+hXK6mIV8ROm65RNHCk2H6zTw1pfJ+C
97vB2HdqLIne6O8gOoR0B8r0SpIj6/UfwCz7/Yy6hhZYNG5pCab7AseImRTDu8ossYUDcKWjP64R
7tbPrpqfixDIUEh+60u/qM8jypBdIkT0No3zdx1a46YhvudopC399IYmN5+8YFwUIgxxOfFXRpHe
2pCAwNjm7O/IC4PYZpcv0UUmaim8m/BwVa9wFTB6D1kwkz+MJNpKOY+6N1dp4weaYXcHGUhs1ZOm
H3IwVe+vGeEdchlXqyol/oHTE6JPujP+aNyWUnKWIIoAL/bP8ME4vvyjlxKTp6tfFglnXKKRGphN
4RxbwiYKSWKHVZafsS7mnWcl9TYc4cYkEfHOOk6jgw28/MltEFNHfIKV5pixg/Ca2L8lHjd2enaG
ekQEVDKVK76Ea2OAcpdH6HdNmYKJcOM5poClE1c5pXqChgndMm0RGhMxnHBIrOIoIEKhTNUqJ9l9
bxf07gM3lfvZHI0H4LS0uXEKorrchuUECVuuMZlOG+F90jcTT1LY+XmKzOdyJvXG8/v0SKSlffEj
sfVk/4tX3eAcBS7biZ8QqNbSqqqTpPbgix13NFUuRqDKY8Lw9OumnvzwWMXjXx/H+Qqv3NlmUrSu
7W4iS4fivKlK5sNOvMXJ9tCHwzVLSN/s88E5ft34sXtMBIPLBIXvlriUidn6wUaL9BANBfHZ9kfI
kGJl5vjbK0FmoGMRxuUBq80Gne051I+Fhd2bEYTB8Bslm8Y2SYEZuw8iKkGNJyI+0fKMT60vf3Hx
5ygJK5PRH+dl4XI9RePOxZrlgLMRvfv369otYhq0VU+WRkPVcPLixj7d7zn/dy+OwqeY7KBdkKsf
DAgdMhVs3FbLjTZ/GvCnj01MH6M0J0CrniEZEoMBiu1zxlKEwxoEQFbhF3KHBoKbrbe+vNkEVJ2a
rhvPthVP5/u9sSVoIeFoXJkDk3zUa8xdLarqfCLiYppM5NxYrOme51a4yS04T61gmBNG489ypiCr
YtLDvYoc8ftNL0ZxMDJrnxSTiwoE9JaTIgbq+yV9NF5EAiPcE221l3SJNUHEWWz1NPzn6c7yQnlf
R1z5s0vJmufkIgYI6cmwcqn9PTNYZmaxf/7npgn7ksyjQzEV8UUjd0pyme5CAhTvuZ8VqMZFQRae
/7nRmRuenREojMW80hPfJ1Of0oScxNFj9Zm502dQzehhC7glXTBzztVoqlVQdAQnZDAyZlRZ8/QL
fxHRE63BHhUX2pzhPlsCaOPlpSKsujW5Pse+7xcqXcRCPFFnx36uwjm6KE6PqPfiQzwy8fKXv5DJ
aXK5b4Z7iIHBLo7H714Gchs3aLlLaM4j42HARxjOBphbfsa129J0GuN31nXVmuQP6xETK6klxCst
KJPuGMBo3EMesq9WrstNrzLvJczLJTenXRsSONas53dieNMPetUnQm7AfWE4w67qHEqiMz7pVo7E
+IjkzRxhfNSNYW+82phWgpy0nQoT6+TQxhzCPoaXAio7zSk1YscRAB+b5lwhIyOojTHRIgNEhv4T
uj2S02BVzlb3O631Bnmk/FUYfKVrozJvY91+DxoLHRdJn09WS9uZY/8tAdDHtTzfpPPEv3TgmuYu
crPedfaNGNXN1z4tM7fao7jKT7ZPRID8SDoBiBzIZmv8AJl4rQ3D/TtXnELS3vxlLCfr1h2n13xE
jxyN+YqrLP+aGiYaJELzoNoIWWfTTmukAbAcqA9fjTprHpBFdb9tKlU9LdaHuGwvJFF9AGqRTFwq
tCQmS/K29PNbZXWoOvFp9G6ODHi25UoKpMtGYL+XqJLeeTvFRYqVlUyk865sOvc9+3EjyfJ7J8Gj
Y2pf+Pv7b5Fj0NIO3ehyf64Zlsd+KuNnNWnrLU8f7w8CspI82vb8CmTRfbfCDL+QCaH4/oJWHk2o
vmy9+XqsIea120hzf39BD64sWFnLPt+fOzviVKJAeEpSDjQx7u4/nRjIg6Kcn++v4IGmwNGUGg/3
TVlLEtyh5399foBmDicDhs733yKEpYdDd/x8fzs5VxdnCBvswY1+ZyJ1f1A6OPaj61uP//kMLIUp
buTXL6M+jvaNBgb/9VgoS+uINvD+/tfNxMVhRIroYS07c5DxzQvKGAMre+L+IxnUyRPUu+t9q9Rz
fkYWzxJueQRAyXyfDhaj3OXpLgTDTT1Mxu6+SR0iQdQF/un+Xq50H2spxNdOB82R+UP7HvuRfpJp
jqaLVwB10J+nHp3OfROaMQPKZZfcNxmOl5tgbp2v/SochvGJ32MbXJ4bAixvq7L9en2jwK1TR+9V
ntpPFv+X+2MEqNTzZGMGvn/+PE8t6LxIqbuyQwAhW/tsicxdVwhuWKSp30mDSJF5dP1MdEhONmf3
ft8iZwGmo8Eq3O94QNzf3HaU21LThiFaXrx5dfSY2G5wM4PIfoPwcoji30on8nb/te3FTzkxql9b
XmQ+JXQ9yTYxxRuT6Gc7m6ev37X8WaSldV9bsm9foLKQvrs8Mp/li+Ca8/W7ehhfMUrkX1vplL1Z
BI58fQADBJVrjtHX77yqfU+GKbh6Obqo3C6rbRzF5GPa4w0zQrSuw6rGwMmmQzcexIvemeX4x1C6
fUxJukWLf8zsCq3JHOxnLYyrZSRM6ePe3DdupG9MXTXrjsVaZkJKpHB0N2PU1LcOx//Ji4yD6Swc
FU5Dq4bQqBu5Zj4cGOMglrj2ziL8fUHmLYWXt7A7UrJ3Cybl2guTfVxjigaVdi7z4M2IGMsDOQ+Q
gdZIxis3rY5hMD87JYnVPotjTtP+AbPReGMe7xxs+Pvu1DnXjPTZ/Zynn/et+006eOnWrVELZ6Y9
npwSoG8esFZyGNVHVWkejcg94rowr1Erzaud9gnpsbd8QORhY3Jl6bsJgFqxIAhw7gz88YlAhlJV
ki6m5y5DmsRfWXerfeI6Vwv552BN4hyUGR71iOjbnuHrjIOXUQRX3TjQtAJp4Dw0nZPsolQ51zme
vJ2NL5R8Ljab2bWvjn9jajRcYgV4SJURcWwYlChwsFMAYPOuQjneEhG6C9BmnoawDvZG7H3Yy0ch
pdO93u/db1x2UU439KCpYumflZCYehxcQB/X9/3UeH14jCkczeVvuP8o0sx8W7MhUpZgwZ1qkGO1
OUPCbJwjxN0JORQ+RGHDwcL+UDqYCsoJR0sgvHibTGCT+i7RGJbNYdU37XBTMg+3rZmiY4+eW7o9
F3/5lPdj4X5P+bTWXJry6/umIDubuZXYj1Yir8zDz+VgEp9JURs4ETJdTOY3cnLxtXbzMXUVEE1d
MgdNcaUFkD8CBzM7IlwKNxFexzEmN0TOO8KafRKQKrLuIwAHY9X454lK33oyVKkPtpQ/jL6G2DSj
q4oB79++bhbzBYWF2pr4pqhmuh3zV0hofZUjSfX/eAEkiq5jsZsSPgBkHb330MTnHFj1OomNPfFY
z5M24o2wSgNx70heLjye3jgXVLA7HaD9kCbsGao+1jN+AAkug1QExyZqwIXiM850/bPPHeKw02wb
5O/QJx7yzoP20gXk2ZrHNI+OdEWAOJf1Sc5PWDYSJsvONaLfwkRuvM45wxQkTz4n4TA/mlZeHM3Y
n7iE/N82zK7i+M9m5MBYZ9JcBARwpOP474eK5flfP7y/VAtrED3k8lJowzDA9VogAf56xH+97v0J
9xfgmktZ9V+//vfbft13iozX+udh/34HwRHSnP79bv+8/P2ehTynOf37r7i/9f1395uvz/jfn+ff
72ze99M/z7j/mV9vef/hv/74r/f5f/vh69X++8Ffr2iCE5l6CzGQAfIKCsQBfFm0g8Lw1NHNPv3r
ZgweE7NcxtR/BrKtx9rEoD/nv2lFd8fG6hTWKsxuVW2dqIZCFq/+O3REeZzEzfNkdaqcqTp11Y51
DWalHJGVLAlKmaPq1C835WiXp7yK/tLa7LdetSwxM+NvsizEwN/KrVGIb6HMnZNUg3MitG1t9Ut2
xmRnRwRXzBo+hpirREVmFGwMcWZdG6zaGlvkEHV4EpeZO/rpE9QiRKhZcPbJSCUAWMWnoKqYPgQp
IljTSjdlABXfd63sfL8p7LDG1FBnqwwVxCkdbEY91EBrb1lumkWMnaXAFVL5ybsaW4gTKPEvZoN0
BM3JVrQNEL2WNM90YjI/p7tp6lJsgHxqGgHHumJUXEwNOkUw9RgTT+S6fsNljLx4VOPB8A2aPdYn
oY7yOHBev83puMdf226Vq7azsyRVcpFK0h6ZvK1f2yQ9iLFEn5VPWJETtIqZ/t46tnmYKgD5pb3H
wLhRun7BYqkQLp5cVKBLREz2HqtbQ6t05cz+L39O6FE2JuB/MpX298DtIEE9lS6f1p+UsYmF8164
aBWKztwJIZ4d6RdLB+6tBp68cw2GvkZQr2TrVxtlGrjaa3n2I5CCIXXH6MbEV0XOuRPeO+ax9ii6
4LdmvEZ1sMx0iGKY6nRdNRATHMP2V6V96Zf1vE9AYln3Z2bxfkqXZCBpa2GP/XaTxN4I0cHxgp2G
QSS7pQCmNtMS20UXDD8bUw0mft0KMQH6/L57deZSbQMa5QtR5NJ0aM4C95c59MNW4iz1WQAdNRfw
erlOZqQi2GOlL6c0tuPHtkdKIS1Awwnyl6EOngbPUi+tRN49YJ8JWRmte0Q5uPpsUhuzQxi0GzNy
zX3bEvPYtgO5K9mfqXFaoNX0iO1+PlCV2o/RLGkvz7TVQmMHavIligq5UnDb3nBxY2Q1VqB3rBO6
HBrYkf7hLD8aQPxjKb86INwRqSVz/w5QM0AbS4aHSX/UHqDuYOXoL1Y4nIqsiR4FdkmiPLqdoHIi
7PoRgc24K0qe4Rgs5JqRnRu7z9kCHsKB+lE0BEoFyO33S2riP9/wMPfojxIWHXOqPBoYcSPnRi+7
e5UlC2tmSli9mPvY1UJiVO7BKaBsZh36dG/iH1vRtg29jlOzyElOThOfS7sB3ThHIJqRkzNDzDng
2MBnPvLNV21A+i2WrRUTAzvNS75p/kjyR7BXEWMRg/jznT8mf/ICC04Yzkt3H//epMpgrazkZHjO
2YutTdLijU6DKDm2WftSdThdPPYYonoTFSaogkXyvcJ5D9e+Y/LTqO9FU2EuCJht+7rDhg8wVTvO
c+L57S701GNcS3KaddSCb6OjiM7QnZTYed267+jkpaE+FM6YbX3U6oNsPKzALnp6Rx+s2E1uZJ3Q
GslXoe+9mTWVsMYUToPOOzMPwg2ocZQPDTHjVVlc8MOj48ys16Yp51NRdRjCTGBsmR1v7T7jwCzN
P32TfqTa+gZ6K8tKf5XCDFlZ0OhMnPc7bTyFQ/DYtGh5Fy9cj1H9gYLjUxe8UwNy6DDA8vCX3oHL
zpqtCdm+xUIx9uirq7OKyQIazfIV8SAyYBF9BlFIkeZNv+rEgUpWW8+gAurz2DqXJKrYp16KrQ5n
2C7zyr9YcJoraenNtZCt2hFWyKlUCwdFMe+k6Y9zeC/istQDFeOd6JC7IJoGCAxWeIvT+ruy0clL
1+OkUjV7nTtgD6ULroR24qb3vfegTV6Uh5neEYLOYeA8FzLWcK4I0abPTVumxbyBUHLKQZNEReCe
AZmJDgc/pxV75ceNhbWvfiCj3H5oHAmrqpo/RfV7BjZP43nvTqVeFWrc9i3OO0zZkhAqGmv1pOWq
TfqjiaFgk/JlQHaGcWSUxrAdO4+AYWmcFUBJ9AkSQqEl9IYAjseGfsOesQB5EqSVzZncBXoUJ9tl
TkSYaOFne0HgDKooKU4thzWd5Simo2usIzd8CzIwKlM3n+M42BZZZZw0aFzg4QZL4SzRu8QFIO48
9h6U+JbL6wgX2bcRKDAa7se4vvgH+tPF8+zNOLrifuPDLt/Rt2L658zMnVz0E6E4jIRz4SYZAhbv
42+zQykchNJgv33r5qZZJ1FCmZ7QmpYi0+s+5SyIPHB4atJ2ZQSwCufUvAH43Yk47x9hLeRoEeYY
DHxwUE00HWaPq05j9+6mUzJFDbLvParxsEGcYUCA5p86vJReN+wVLTsCRaVHdJl9kT0OezW0HSoo
8wzUNd17nOac2iJ4fqZJK0uQTGWzz6LyMRqr6pC73Q0yC1N901wPnhdvvDD87jXdCJbS/BmoAe3I
SGhWCX5OxW27r3zzDHFlU0aoPtqRpOcoZpXoVPTZRtlyQsZpEuSfiBbLVVKkNsGiv/Akc/3qWn6D
HC5SrGqSlple8kwc4quvxnLn9/brSFQl7kd3XUtAwlWd5du0/Sj0UJ7o8seUAnoV12nzN5IUW7Zp
HvIRxaLpIMdJSlk9Tiz3Du7ctkzaLQalhp0hFc2RqlW+uvLV5cCCE1D80fFC+3TGkS7R+NFJiWyr
pgubOjqleJMRTNQSiN3YodHO+AcUXeVt0sQ8CAVRw1TWO5aFDxB50S4jXG/qhmNjh+lOFmUDcLzD
q5Who2wMjxAU7w2Fd3aKZrrn0Rw3qybo+LJ3tMS08NA4uzmRZvMTqpjFJjJjok+xD6aK9LRI16BO
WOeAH4J76rhrncYJkVD6ktqLPtaonQcwjEdbArGKjDnZmO4Ft2s4TsZGDkWAqxsEuR15y6wvekYf
+t00i+hJ9+VPs8Qeoey3GpMATVUDohVCH7LhyINNEAw6SxhLPSzZkV5Z7SomHSMQvteqS980M+aV
my1xPxI3J+bZF8ttE9qm4HpyNxs2OXug7rNimy1VR+pujAIAXIUXd6eoWFQyo9SY0lUJgpngLkF3
vMcsmpa2JEal/xmR9LAdIfXhog7yjY1j0E2TXThVT0kN80M6NUF1dnGaihGpL73AtmfCP9Iy7HOo
6LMx77VTcRLMf0/NZOyX7IMZEgOYTT8C2Y0HJlUps8F8T7uPDldYbZzO7I5eFVU7eDBPjMw8Atyz
H/NS83r2Oxqi55kACZqBEnJswxlCB97VU+1HL60S5SzGMo+p4IR5YIYX/jKe9TROm8TyX02CKHeh
0bsQ0dsDtn1r72IrguFOIYH18U9QkmFkWM1VTXb30if+GvD8VuFd/dHCQbegs4qpx/0wYPAsF7Hl
FChrWzVtdnZffbfGmugp8YBxuV7TbyiibtiNTmmsHRrmSUbMQmKoAlUcMt5FqOr0GIUMbbyJIUDw
jqpkoI8fDpzD3VYA2EvyVeBUxha03lVE+a+wn9HRef5rVhe/9UxG26Jbkm5sML7mipDk8abUzHVV
LoaHecBZi6prPVgd0UU+KmHaNdehGpH/whbOROEfxsE01nzVdcvlgsGnsBmhw2Ab8WRt/K5RJ3PS
J9scb2VbMSbMlprASPZu7R4JIXlZ1tBbMx3q9URihpfXMLKFa1FhL1GfxQ0F2IJhJuwP/Og5RipD
Jjo+SXBL1D+z2hg5KYemDSVyCvmuwLCs14aJXgf8MJNdq11mg8Xiq5t2qAbyTTWGxU4VdPUKwOzC
MpFafR+cUm5i8vysgKGKSVF0LkW5sgGfjjEXEImpYkUq3XCxnf6xXiT9cYPX1+mcQ1fNewukyCa2
Yv80eMPLCJfqgX6jd6pMJtHgL18IVkTijara9PtnI4+2dZaFGxTZ44LKhwro5Ufq9kuvO9SycYd3
ra/bledGpJKGuLC6YCOKon7jrAzIFbiJ46DrML35MSyaCzxRe42Q6RKkFABNtfjpHQzASYOAXBa/
ak0TCQM+fs+hvnEpahv7pxelJCrqyWV1h+lGy3mLouyHVubiIPgTIpfcV1EE+DslwsWC+2GTkbzu
OuccDvG3XrnGhbgIpop5YK77amrgTb3PheDM1hMcRDSivJaO/KimNCHqB/45o72FrjSLiwyBfvRv
dTCiaeohDHTecOCC/WesWWpMYdGv6K5i311ob4HKq0OtLII7x/yc5mjD3Vkcqpnrt7eslGoMBk0b
hShnB3NlmhiLZ8/+HCxJuvIcAvQQess3WD8kjuYI1WjPZM8wsrJ+YkINAI4FaKbb4DRonDNQqLPn
AvAHWU/pMVEp4TCV3z+R0YEeKBxeEKpwDHLlYZEYPut0NxLMDa8D61TOX06rwYRxJLa0sAhLWn5U
Rt0jAjusZc1LL8fywNTS22ABsj88rhdt7ruPtLWf/bDLr04b3mocmJExJYTIU10SjxoeQmByqIwF
ZE1sCv47/S5z03v0RdBZzGcqpW+pCdshscc31Rbe1sGxZ6d+cfAQQ5wqtc19OdHtEAhwCW7biSK/
oejTx3jMn/qGnoYl++pY2HA8Xf9Z9D1ck5Ck54F+ykMibXsDcUsesbjke6aReyN0eqAUBYv7Qg7n
dQ3t8WSjTXPBH0WYdsoQs1Zkk17ZGBnu4G7T9xGJl7O/1da4t+VYHwYbtg8oNpc4hfT7GI4jy5ee
qYejWR6Lo5XacA+oyOLkqJKQFkRC3KL0Sa+i5G2p9OMeaUW/BGGlCTrglMXvqBAMijBEeEQxWDO7
lc2W0f3SyR+Rc0qSeAsJrYfXmyl8+L4B7EtBCVDoFAZL9YETorDivWm9OXkabkfgdw/tyfDnD8O0
KnIA5Jvqy89xUZo1IdJMHx7lAKZt5fn6uZTzN7fA4enyQXETXcvc/KMgxRmQ2NZGEmEYn0A/mXN9
o5GJv2uwX9E5gVBbOopzRmiakcArpmW+dmKuGRR64QZWIhAeuK0s6pwLX45gXU4O2AdQC2GqCO+1
wWui3Q044z8g2ANKVeC6qGuuhXpdgJLZKlUNq1C0+lBPyKdRWdHxaAXqD1RvJxHPW74S+mLBVl4J
RdOoKKhRZoiBYob8y8Q+CuZ6kzT6YoClXxtu8ocwzGoD+qrE6IEBpqgEfKUIOjV8u21puD9zv96X
7qg3qWgcmi99sMtDlJ7WCLu5Db3vaU7NiB5nTUxZitMhtQlARNRAv3Rj1pxxpf6BO/iR9Az9qusF
q+KGKZVPwiVlsJ6JN95NKr/mhd+escHPD3lrQ4/1vdtMcBGtZ/9BtT2+HLSxKvoYCRK1kKYWGNjW
qD2sB6rFq16CNLNymZnn5F1YPZHgsCmSzTBgbWlH+pBZ+AdtRrnnS/GUJ+EbxF17E/4Pe2ey3DiS
bdtfKcvxQxgadzRmtybsSYkSJVGUQhOYmhB6wNE3X/8WFFl1I9Kqyt4dvNkdZFiIpBRKEnA/fs7e
a0/TuVCyQ8QIU90iHpYuAqp6h4SwrCgs1PJzLl+bXqE9r5eBZrxWZrWfJkL0opFsCZ+cJq1Jgit2
dAEay+hXnPqh/nAL9ka2BXcYVfEdlpJos0RkNK7ctvbvEKpzZ7bkSE5ZuSK3PN75IfqSMMkO0Ob0
KzbhXeQH/tqZin3c2tlqrPw7zbJeyxbAwYTQGx8CnNDwB0cX/0qHorSMD0k8GQiQ231btRoJTiO/
suw2gE9rpPLTbU9a6KKuyGp3cs1aNY4DTbbWXwJ025sprr97xXUVIDfKJ2tCqt+ne6TYxooSFuAB
AoptFxSPVECo8cf6hQ1QnRqTux5Sx1GSW7OpGWHttAA+uSXpMlbsqYKN91Qj2l1UcBRXdRMXy8a+
9iBAr9uORIJIFBT1jn1JSYOzYju+UXzquj0YBOl17Hay2UKNsJnM9EwEIC82AFCXoQ3crXIwPubM
dlZOKw7NBP7K8RIfWfCMvPDNTWijHOhCLWW1tk64rbVNOEwFusQFIQVi48+QLGFC5KtHThojMYBE
a5KkjMmEkSgaITHjxHb1nDlimzGCJV/4q07SdElMQVYlMiA4ZajfO9K6lo7rAKqvbn3B2adoA8h4
GSQcAdGqd7CVFap8TCLGTIZU4yHTcTqgC157MbV2NoJkizsTXQVJmB2NUyTtl4CK8UKNtevc4Q0I
CyWxTdBaN89z29K9YjY1PTkZqQNJ1p9RR8tTZUGcdLvpiWEVSTMpioqvVyk1B8T7KjqQCDM+6QZy
U6iY98rQ0ofU0Hdf3zSYyN08RtrLr1fVT1NKFkhf2iX779RfCgcnusdadzDnLzsERosWqOFx0oLh
YmnyuhFWc50xmqdKjS8DA2kvSJ6CiUBkU9c/dNp4T8pB7xOmrCNfTzJ6jNeNbyW7r2ftDD1fXTbt
kWTF/NEi9q/12N96jVZh23mPftQz+nS1B7As3iObeRroe/g2xf0Y2D0jMi7tiUyoxJ4es6YjiRcv
JgdU0nEC7JbrqoYniwsDtA8UL2C/uCEEIkkkCPqb1zssKnEMbaxxbqNkehz9yrzEBqLJOi5zml/U
GRRPydINEnhbKfuW1bEuRXpHfFCmmk0tgZi7ectLFLde6sKDHM1EvQsfoz472AvtPgN8aX/QmJBc
dB1bgFYtAJO/RiniTdkSlTnQyo7D0LrPdO2VHd5bhCW4Ja21b2pbsjbQ7aVYKs2tYv/aSOe67Wp9
RbvyKrDLaj0UQn+yPI48Re6wJFTAIb9qoC6h9gDPTlZL0m3cplYPUJkPRF4RlJlhQyUyO9zlLuiy
Oim1pyG+KYz2ggZTO9VwDe+nmv3c937o1JfMmakIuSxK3NyYeCVnjqdRvlCWFes8751d4JJ12UWF
t6URid6sRvbbcvqcBo5WFN8R+5QckPI5qtsGEZP03Ar3SAnQK81tYKWxMDbejTc7V23/RFQpc4fI
Z3QAkzAsAe12Ie1Zs/dvc0xLz5YfwqLwaDTaFrSppjHxN7YOhQs41KoGAlaoPlxUsTkcKntG/xoJ
VNsCO9oQjduuD5Hjdp23EdQCT37ebg2zD3ZihLsV9gkODT0e1hoijqfaNZ4j+uwxTpddPwr7XKPB
21Qg39aJRrggPjbEYBJlrEfys4m0f4vtaTy3Era4b08E4sYhxuLciQjvGrw9t6lawuJgvt5el5GN
3nuFePo1FZ1/C++WUQML454Eowv8BqI+OM/DtLKnu9btXpXDdCYvqysEn/o1yiedFhmnxKqbxDYD
CIlzAckVEs9uV2I/iEVACi/3M5cwPCSj21mRXEs28/cpIY4271CkWSndTm1A9KRrY7+xaYo8Rk32
aSvD+VAVJaKXey+mC9ndcbnzcxsuTaIArPShC8qnm76Tp7rUUs14Q7KwcSt226afFUehcM9mdDtG
1qrH53mphdacYl2w+DYwesn2AgqQRbd5GT8GJLo9VtPQ3FaoTwY5/qAACY4kUjXndFlN7ZWWa+Vx
JBb8LrLUlcwG4xqeRpkr49aD4oZRrDx9/dElpF5gkCUmMSue7EzPr3qTbk6vsCCRY0lMz+xfglS8
GoQljpjwoXU1fr4RtkPIXZKREg54iDaeDjV6OJkWJbXhEpQZRf6xaJq3HG7yoJ4x87wgKYJ5L9N8
P9QHA8j6sma7XwUpfMmwcPYy2o4tvbpwbksPvnWqZMuYL5ZPXUArdaisW70ipjZq+nbTohrqWwbp
suYYlNBhoJaNTswEU2LixLkL0/mGd/tD5wl8wmodyNqFU7tWFDTLXBX7cuiPdEJRCI0EOY1IKUyW
4g6rAzUX7RBFM6thjRjEmF17ISfAkqtyh6Cd/9ducoH8Q3nzp17SrQGR5Xnmh4opBaQLXSXxzVtM
Py1oqh4AY9/qh7nwNEJP0nvJh6M2dITzFXcdEHRiKOSwt4xNvdORcmztHuiuyjhLeLQmScyySPO+
Muz+se/6dJuCQ6BBjvDETe9EblPOUZxIr+Gmoj+TeQiSMqNeJYnzKZkyHIXBO+oI1B9YuljuJ4RF
jD05yKMHdh0d2XcljyZT6iVOXCTmZbXsOCY2GQUNMehvQRnsimqqTyV+wdBnAxxifMgxyDiL04V7
V7hF/eG4xI1AwfFXXj3m+yAi49ajVFBDNg97sAT7iGbW3ui9RVXHyFpnU9OyTtwgm7r0MZO4G5Bm
7iPTa2sqvmMItO4mJV8HOu/umCtoQA2jA+QxG8tuON9MYHU9tWQfio5O25lHuzuECgtIFzkB0sgf
tCtgUSuExn0h98gmlkL2XBTFg17aEFklGjrGS+nJGFoCwSFBQ8MKiJkqOI/b3naKCDLwYZ+Sgayy
Pb3j/DobMmObyC67kT63eDpm3E9OsGHiSJlm89kI315YrdYtq4wTku4pzkQ1uQq241zZYsKi06BJ
8XNR3aBhRULulOB4kLo7yGYWWeM3R5Fo+ywxg6VDr2/hZa1aD934QYseKnVHEhbK9c9pzmuCXeev
y3xWlMf4GaGpbmzSpRYlwjtOf/ETdTz8ZZyZiyyBBMMhl42KbGalxlVl0BHm7HDkRje3mg/+oTbr
nTdHmJRgTedomE3sgmnyJhPkNpvOJLs107uLUXgZ4AYaXbGS4YrqJdpFVDrZlIJWLrQP6LFKYWis
dUaoCG9vy8YoqD2GliZmP5Jxrnc0ycrithKzIhuJNnAEqDQuIQ7LNPbcdRh3i4K++CGjx51yiXMM
64Dl1Lp5K+hnMtqW6KBqwvGAIyWNvdFH4NQArW+xwTFJYvcA+r0mUqRhENLCFHHUJ0dmfLQywwWo
c2hAM3Rqsmqf5BPJ2EBVLAtaCJk+EVTaNdyUddUk966nejIKNpYOQjGBPsfcgWilMgOUaCWQVpLh
NpznFrjNzR2Wku/gSjs+cyDMIsPegXZe2/6SkXrCixQU+d/yNjsVoHzqv/8BrvKP31NHXaCjAg2y
YUohDdN2ef799T7Kg/nl/0fZZuJlRs4KDgsUKsj8jiKaXoHbOPIh3vueKU9KTxLW+VsmeJwDY8Ut
ONOIW6Dydqtd4NLHBwhdFz06iLJgXc6N2wYY7gKxFh0FTe78anhLfQ7lDK1WdVzfOX58BCOZsi7h
Mu18MtM8rX6p6LuWzSefxmtTgFVNZfbotP1tNlDOG21+m7vcYlkMmM3X7/2qHzaxRkCp335HPd/C
aNPyQ66Lcypz/SoNqiersUbYlvWVsGjZGuUtPeSSj4dOrwNWYCmzAGIqStpjIh80g0NgRKtrVQXy
u55duqA28BpQ5lj5ePLymF5eJa21YdKCMZW4txmQ9SnjfK/PQK1l+XOptQeUZSQaYKNY4wu5H4t8
7VBelPGoUy7QJUjTUzZNApfcxLl/RpTX0E0cUmegwMibJM/psQ5A+xI8msxD9B101WXRRxfLn4p1
hN0MiUdhU/DUazduuRcUZYO0s52c7ROBFr74aPYIVazfQVDdpg5Z8TVykU1n9WtfpqBeSvYze7Tu
ELHvRVBT9WfIZpT0VlbmnczRfupQPG5SK9iHViKZmxjJhiL+IU/EXugNbF4/eXGY1gAyBRY3u2Nx
v9CxkiCsbbv8pIXTYZHJV00ub2QxMIMR/XU1pCSwEgiRZDLZD/NWBMJ9wRwlWP7ny1vof726XbST
hrA9aeimzmHm96sbUaBv5G7IYufis2Texm9Rjffwt7aDX6t9m0hnX7Lqpbj9thUxl1BW2k3lhEuV
Vd8xzN53uneladibddXdOHpw3SJFYohnNEun9yG+AJuhZMkWgiHq0qDFifUQJJ8IUEEzDcYPRw9r
nNLoJjkPgWGsVCftVTtbrW1N4PR0HbZp0KTUQDGCHP+txKGy+c/vhGH99Z1wPMswDJTihtSFYZm/
vxN1OK+Ofk5bryRib3CYkTTiGjhTuqKD4m4AM43LtnN3osfETzNtQ8E09+CBe1Rud/316/xvevW/
Ta92+EDI937/1+nVy7Z6fX8tfsu7nr/jZ3Q1bqtvxFMzMxGeYVMGGsRQ9z/q5u9/aLb3zbANRii6
Zzks7sxq53Rqw/xmeUQPe45uWTbfSNp0XXwFVxvGN89xXMNj1XcIDzKtP/7xe/25Y9R/+frXHYS8
69+uLClJzrZM3eY/fg2h/3UHyenBxwTKYCULm2fuI7pK070WgjhkWYoaUk1i/94KKH8RSJ0twW2R
lVsGWcf4uzNGW6Y2z8g1GUgPs0FNRPcD0MSZmdtOKF+FhaZmmDDWJGqFoeAVqhXUXXQK+G1jIOdp
u5waJg3UMx48r75Dzos7EZcgg7uRw/oIA5Pe12lwmWbG9k1jz68Zkg+z7l9cZwWlHJj9J3kKQg6X
IZ7gv+rxpjKUB9SD9m7z1NVXqaEBwyeOawcLRsSet3EH/zGtAEhL5nxrhp/Voqumq2zC4JLNKZBD
pVaxkYJfm5KXKSwekrj1CI2Brx0ZNoO10p9vs0Orq13cdsPNoDjDjg7EuZF1HQJLs4lwSy0JHVZb
aR+ghKu1Tk9uhZFW1d+DkHcyS8pnVTIMKbMUdW9K2x1PDJMbDwaUsGpzkczyKoLuabhtTb2FcOkx
ry/7+FNivNIGhphEMcWrsg9LUGTqRTEXZ/cAHuTEhIbpZXNVBOZZmq8wgrCgd3vbozSpgXeOaUy4
TAZ5NO76l5HOeVrhpzZmYOE08T6P6DZj6NeTxoE8CfWLjWcjq3pcIEPlbmMTv/NEoISd39Qm8G2r
98elJiQcPqRAym6RO0yXGn07GSp86ENKLGpwq+xi3/rxBw6bneuqB4VkPfOBCbojTiY1X3W04GSq
UUPmsIRj+VIk6bVVc8xmiIt7Y3NcolzkQmG2NteIcMvCK82J+iVWTk3k1ylEULqgxqnSYaBHmLHo
ADpo2NmsVFqc2n7jNebZkyR0IiYRq6FhKwgkGhInuHaj/JPhGhpJKiBgNE2hnUn3vvE7K1iZDTmW
Xv6ie2vf8F57PvhFj2yPn9MeRxSDlLXvmRFcqa56LmsdhQJJOtwMHEUbhwutcWzU+e0bNqzzkPDj
SYxI5yv9UlQFg1rvTIThs4J8CRKGpBFT3rhN+jYJYhPYAGBsq+FgFGgILBsOpH4xy+441phc0A5w
7r7DzZcvrMQ9cxhEWsRIoKuxl/XJhwOXHWwqd5frkOBG4fIpR5JyZHodV+4qh6GO9BCQZnYNU+zO
GxAejEF0ZjOt9m0TvTDKGla+mCC0udBPDEU0ZenihizpsgzaaxFZSztKmhW6zYekqsHWxcFVXGcv
k7Cw0oQPZAp0c6w8Nb+7bFFwznxT54dmFy+lwRxzUOY7qSwbaC1XUS+uw6S761qO2TFlT05eReI8
S0GgFFitQiUvo8p15B82BGOu5qKctlVYch5yeyRFTGi08sHquXydqGSiTdmv4nUl8mnZPyH0NBa/
LP3/qij/vWr5uaIKPHtU67ZNVe78vldbncAB12DObUoyvIzgMI3uHAAS/BhGwLCOf66N5JoWBMNl
Y7j6/7A1P0VJpH58RK//NW/57wUz7igIm69947+/Oj5szn99wW+vZ6P5s2RYvTavv32xzhkqj3ft
D8qxHzXMj3/sSfMr/1+f/NuPr59yHtWPv//x/u/2ZkOaOm/xv9+d9w3DHvU3wlJf849f9+g/v/Pn
Lm0I95vrmY7BQUoYuiHtf2zSFKDfUFUK25YSCidMgH/u00J+k1KyHUsdUYWD0uaf+7QQ34RpC+o2
YFesFLr3P9mnkSDOl83PI+D+4+9/8HMkI33+MR1LiitAyf5+WSnA5lWhpfZjJY0P8OFHGcuzrWMv
SZHur/yIv/WlRenqhkfTjj/DMvf39Co3c1HfpgcDXuHGD7PrRi+sRTQEhwACpk5IWtF5d7VtaqvR
KNatVkzHarpxfMCnwcBmVXQcGxvzzsboszAb/HIaaLdVhia7ktCdmRiG23HStplwXTbRjOTPfNr5
NVPaboRf66KbM7elOTBFCp2b3FLbIajHa/5/r1WSoBHPrtEII69Kh5r9BoWgIGHX9U+QyserVKMx
yakN29edo2IyzMBz6Oo+CznRmEXyJn3rKh7zrUWsrRt5pxEMN5MOf/bqqodsDBA+udDTcRu25FC3
VPHEyCikL+2uyphYizFkP1AnegJ3QRq/tUX6MgGA64rpNLrR7BukF8+grSpYfA2DxTWI/XcJ7AoG
ps5iFh77hBkmkZ86bOpYAyCAWyzGM2OWDFdYhK34GQXjsHCUuzcz7TU0HCIG08+4foYDvm79/IGW
7w3kzI2pWdVe62u8PXvLrJ/Gig0GHy5pI8I+oE04FgUAxaxM3maNF85ichh0rErjg27y2w61feML
wpwDyRmzkd+tHDI8iw7xc9uSqXYJwQUMHQkHVvTpDeEnTosXQq9uneI2MqZ8G5o9zR8Y2m3I/17M
uQhYin6JRkK5jekFW+65JUAX/Jq3oq316Qfu9zCynss8/fRNxU7gpme8GXUcvhQxrPOxYyPI7IZt
8RjSq1hkisRPj/lPL+KPIBKI45LHVOedZWqubg0u28G7bZLszXdw3VcyP9UTpeU4I8gqSNWhKPVN
Q6M9JptmKeAl0efXETOWeHYZPyczBCGeMXwxeWiH2lb3pX/TRp2/H8n5WoGLrgmVJ0LBc4kzmSBN
UdAxZigR5Ot99J73nlziibzTw7ynKWWyGYq7YkhJKp2il7pzb0oYcjuFgPhrd/QC4IkaLRBydZhp
JmtOA2TPRHyOY0P0nuitpwLjRh0zXhG0Gyu5aNggllrtJOvOjA4UVkgb8VzRzdcXaJ6XlhU+lFNF
ppsefQDdQMKqHYLxXlhs0k7IOVArws9cCz+rMvqBI1f1KP1lsmptWkEjEHYr490GVXs/S/wDB/ms
68+fXNgh3ga0gjXlhEUcF0czvfXSQPyvUTkB4eHtiUoqofSTsfWd3Dg0NtAHgNMPdO+WYMz9OEG1
aasYsuelMDzC4RFzLDQkNpkhNyxZIWyS7tikEaTRPBcwMkhTkFcxCqDAHC/k/YhtV2gud8X4HJ6t
WjGlyTWdcRk3HarXjQ0WCl/JPTpFZoG8nHSvWQGcvmSdc4aXE5I30F98DeQzwpspCFdamd9Fu1pQ
6MRDfkaOsS1k9JFGhCDp9k0nMYuEtbubML6EKrRPjouqjKsh1+ba0KWQC5TAa0LsiVLmXneMO0AH
GLL2TePfxWWg7/ravmcWzKifjiPLwwru5cXkzV+Pk35NL3fbNLMs0yEJuIQCP+Vn22awXY3lVR7D
enVs/hkVFacQbWVbHyM5ehsunpMbh5zZlQHacg4+KKvoBqzTWo0GfAPMgHngn0llBrULgQSLTt5y
zxQxH4RTuNWCbfTwdcHoVKdxJS5sdXeaAdcSK0W8iMsQl5Y6YcA5suMsrQSbQmSQPDDI7wgqjn4M
z8Toc6w0Jg7VnJWnblgDJElBNNDurdEgeL49CGBjVImsxkXT/iBpdOlUmQL+7O51tzjJgt+KvJJT
NxT9umR0No4czMLiuhTd88Q5Doo+08dRPe8sOO00te0B9aHcFU3xgBWc5kWTI6CYKArr6YK0Z5MM
+s2omxe/YasYe3JWaI7DoK48sPH5tZT8Cy6GE0yFFM1sVADnUCpjcF5q0Co9QXWoajL58GBVUVGu
QpE9ahljKUWvsuulvhrakLy6JzL3xkMD3d/V7HZpz8gK5hoL4SL2gpxd60dzatn99PbIQfV6Uq7k
qOSda1OdDPqZdPIes6D9AIJ0AyVeZz0hS1ZiPQ4IJ16YJXNzs5jllkOOwhGap9l0ywSVbkL9r6n2
WKZc7xZiKBThZreMSQqidUnYZeAUOEYJ1ik6PMnURsXKSlEcVk5BJlMNMtDMwNn2rbviOHdL6W4v
K507DB1KVVw0m3C8KFKrEYzJigPvY1RjHSnn012cbDh53pTp4C2FztJFReH06ns1z/l65H3huh6a
lyycL7POeSiRYxmkJtM2FUt8iS3QVjzHaKdldSoMDSyNppPeYFWf+F33GcKMpVE557JnYq2iEMlq
O/a7wETDz5kHFfVDY1bDXqkQbbliReG7azBMG93HNt0ccp9LJkN4sXDK6jk3qmejb95JF0T7wu8a
QUvpbSYhw5g/OJWagcicqQPR3TrhDKrqGETk6VMOo3URjc7XmQHnvbkmqselkYD0W2dI1okHkkZW
bmKfobJAEp7Y/uBNP6PGWOGQAQflvwo7/ITLHaPJcSv6BHchojpm9806ZMqG4U9egcPbm/NlrU9y
37XO2U+mYD3K/Lau03yRTMnbYNVHYMz6Ipv9Lqb3Wge4/plQbxmKMwvtuZAbAkvzcLz4UfxJMPtL
V4yP0nlGETys03y8eF2PaXTCjsewqWfOveiZzMIH2nCIuuZSuy5nlAAV5g3FLCBG0qX41qkCa6P5
JmiIFZOo59Yza/wv7lWgsl2TJBddmy4cQTEwdLztelrnywhLhqGfR1n6O3g+vhHUt3brwohmgIuK
hPB2RopbggaJxx5B8ZQ6PVk3buJ1DX+aOhlUM33cRUYjaieTaKdiYs1IMV22Hg3dkkHSMGC7EYgg
UlSO5O4BjfeDcS0sPgRwqDczlmgs6mVuD7ivQ7kmBlJHjGsSvsaWbCmKxFhiUdMOeqAevCwHZiLu
WncdlzR8kbvTAAKRlZQek/oW/UsgkMbNibM9+54ktnYFXuZG9w2i351mxyaKqiV0l+wzFmmrLCQ2
1CgME0tT09a6SW3FCf0B3k/goSIObesT+eFn36p9UFVbKJ0wOVqCAj2w0agjR/CzKM5hOb+oTxom
wSowxbCOlLYrIhouNq5M4GHZynDIrrO9RyOETNNM4i6RH9hRQxBiPkZTkAtpfd+yRuDS4w3R+Cd6
q1kNvn1OrHVXtbeCfX1gXowQmqoQjQ7FIwaFYo8042ESxWmQyQviS0EJ+wWMXJF19xbQv2J6imXT
BkJcjhetsSmzaPkNJXNyFF2IXXuLzCXKPCxtwkxWuvNW2c9+mh4YALIgx2xvjav90EtiK1HGMb5z
9rmXvgBzeu7iu76o3xzhnEE4vPta+MGh5yOwDLactK+R1afvvUnfKqLT1McEUthFjS4NFzTuoPyU
JuNlNOfoKrBv6DYarPYLo2undT1aDtOeEkdgzWzas7Ufsoj3bm/d+rdk2X9outYQmIXHLM2yF27e
ZU/UXmmRbVic+zD40AIWXD7ds685L1IhC41yQP/9UD8jRiKvLXtuMv/F4LNH76KWOoGuKNRHDPzp
iSGMuSqK9lAYGQcfM37GPfjhxjp45PpeS/DEoK4mO4QtTMjqveMq2dqyO5lRQ+Kv7kGTgqkvk490
CD7nnmrTBB9TRdfCyBbKN+7MlDWhbOLPLPSJ7AQ734S8K6Wty+X+SQz+ab6vfE4aPgKXRR+FHpsD
s9U6BxG/Kxz/DdERlBVJ38kquXjT8aD6/E0PerHqfvheBLJIiz+/3mxkv3sMvTiMespShWi1dR7b
gqwvXXwnHiee1Rcpri6WLy/Tzq2cy3MdhglsTyh4fAwoZRZtzLJkqCjBS9ezNLFJ5COHRd1Gihmo
4dyP+aNiCV1VJXitzpaQaS3auPgwskV+SU2gw6rF1m2S5xbruy6H8i3CjkOnEb+U1/2U9KtCo+Qi
jY3Q3AEdGeX2QC4b5cDcdlHJFslrtktiDaiRBqeOhBT4kJ734BNhWoMbuC6HLFg1WnqiIBArHUh+
ZdGP9NBWLyxtuCRwNxaTCTXNMW5UDh6x8pxzkAJ6D1+aiOBk7rUjYOodb8pH2oh3USJMsIh5cKwt
JVPGTg4YxK1pXDYU2FIkd41BH0vphAYNgXivS0bj8+6/bOvhIiOu75HDUAEndVUkIEQ720VmXT9n
efnshBTGbnwJGOei4KZkLMvPEYqgy5GuZZpPUcA7bWxbGu8mexzlsr3AyHjuW2I9EKiwHG/iuOdt
i7rn0pkvZD0AGJ9e2+V0kSBYSUujOVy8xIN/HlFporggPi2xWjy1VBB58BEl9XM+Jzy5AIp4n8AW
lsN9OWuZy4BDeB6ZbJOS8FU5VsnarO+igPgi9gxrIyN1Gf0B0LFN9RZ1FDZY0XN6lvxRYhRZcDZg
lrpg1OWskfln4KYe1OAx6isVbU2p3+mxs/Ft53lA2rGNnOSlL8ZnScCMndOMns/1XY+oddRpeqbV
Q++5r+SRTBH8y6xmV4kQ0i50K3qbnPQ50GgdY6lYDo0ks5DG8hSxajOZZsxrMKhInfAhc6tPePVb
Q2jfx4qFoBElUSD1Bx6FbGlbwcfcl2xr4zg21g+4juZKt5NunVWkChIEcedA32+sSC2LTGDtFBYf
6ZGkDSJNBqqo0HfPxOSQ5Ki8C9iZgvGktc8D5IES2dAbRWMVkQnZmxQg0qYv2uOQXdtsNfRUm9Xk
jDUuERQ3Wt9wjRNAnPqCymreyfMASyvO18fANw9ZKD9tYzjE5AwtmYWWC1EP8JbHi4AETwVPQdkP
VAYpZibhBhqUBU0sodvhiq++kzLYLDnJERQ8Bk9e6HHEyik2R3KWlaavnZYtPkzvpqB64DwEJtc5
GynyginZCYNCLvFXyPvEKoKqwLqJqNlhIXCC4cqqQRhAnmzXpUc9FOmEXbiHTsPt+b8t0//cMp3H
x/++X7qoXqco/bVROr/+z1mmJb45rrANF3SO7UopaFP+Oct0rG8ej1g0SumEur+MM+U3OqFIVZhm
SpOixWXS+ec4E8X+N0eSkKojFfcMpqPm/6hPqjMZ/aVNalsuBmrHtoRu8Fd4buL3Nqlo3aJPTTLO
J3dwlxQUGjY3hxCUqoi+NwbQhNYJ3wwY3qtqCAB4j6V/20UJ0V7zE1jA7n3CoM4go0iuqRTi1U6n
0qty63GKi/wQecAokadYj6LXssPXs0Znmz+fzbOeiuCfL/Zbeqcqkp+eAleVwdy9szjq3bkhskHb
CJodaTjd3dcTyg2RaA2i3LetSSTY0EJbBMnwIaF8MwnFYFbNNqZf/goBb360ql1u5NwzdxJjBVVy
0a5zow79tYVtAanrjy6a4pcpbu7ivJHBvKa2tYUqbQjv4yHVvls6EXd6FBcPcorEui218QjItkGD
VgM7gmN5Y0+4yvF6kW2FSJFNJExeCnM1xMNJi1z7fY5FCrz651/CmEc6nkpU5Xw9VbAoL0TaZUy/
gBotArOHlAbQ7xbCJ2zhrgN0ykN9T6Ap3Tb187GvV3y99uvZf7726/Ghc/rtL5f6v5je2P/i+uEa
1ImZtV3qXvGX6wcIAJnIAssdPAQrIeAkOXgDTZuvP3AilHDNqZqwSPCgqzu/PvOXx/77+1oiGCGf
v7nUr49mSPnUZGq8LmTRPuL5QN6bGdXVhNHscQgBOOP8yQ9fz6JlR2A2qHT/9SxC+KsgaI+9ag+6
a2jo4AP9cXTba6NVwykqG74Kx5sR0e7P5wLHPkUZ1e/XKwOlHhJW+VtExWsifwAnT+aj1nDlt2NI
OdckzcnEUn49KsLECqsO32oKU5p9xvdQDRUx2BnoMU1zf2pKfiom/sUbL3+XuNjCNnVXeA4LBDew
kPo8VvtFygakuavBsKoV5wrq9bwKj04T/vlHlhoV1AoJyJZ5IffYDxBglMpOoM5Z3+UbGCAAaFN7
uPYTdhxQKOhx3KMW1u00K92c49fXbsnJH2Tetce9v3Ocjm5Om3o3k9cTADjfxVlhEH88MAgh6qqF
0yZJ5lBa8NCVtGLJtqnSkeKtxD8/Sbs/ohCA2zWEdJpGGJPrzmjLlagguBZ2ExzxH4dwgcb8quw4
gVLdos8OkhUhyOMLsOSHfrZdfz3uh87zf76YTZMJ1e/roXBsBymJjfbdcV2u6Pn5X95WZM9GYcXA
hpxF4792hF++Ied0ZtGFuHHHrrrKHZ1mtF71T/QAb3qrTD+yqvhe9uiNhQoFye1OcDAaWZ+AdqQc
/HgFft0gVtN7lPvdUol2uqXxoh/M0Czmvm93iXX7oeJk9NHb3UOQYrFFUZ5vFE1QrDXNcKtxnAaF
VA/vHL2/fmbjERXCWtKeSK7W9oXZvLc5rv2eo/qtGQTaag7PeGiNiNjNAtjKNOAmqAsEysg2ocrl
yLBM2M1F39F2YDpEikOlPgctumupsl/7+cgMMCN8CiOPytBNg4fQFvmaaRDVhjlxFLPT7Bq+lNiT
zFbvQy/Tr9ve9TchZc2tW1EOTa5JjxvG+CZrje7sW7Lep0grl19fRs48vRjco4Nm/Pz1ECP3heaK
6t7yi+5MuUg5l5Xy6uvJFuo2Oc2dIJnZPcDK0K/93KBvyoRn3Xo0v/Hyo1vPWRVBe7U3RlbmuKd5
yf+l7byW3FaWLPpFiIA3r03vmq6tXhAttQTvPb5+Foo6oq7OiXtnYmZeECgDsA1JVGXuXFsObL6q
pym2Mvi/TRliKTm5DdieVul6OOALXPSi55Io3HOHC+qvhg2vIdHC56LLtWlENKrYVa8RfrqRf9Dd
pGfH6x9KU+Ok1vaRmrHmLLU9GITb0P9oTpap1sWRMEWLSoQCTlDr69xqlKeUVeYytuDvkWZUnhrN
1aHWGZTNTqP4xLlHL6l2oiUORQp0x4iv+jQ9zfqPNEY3LYbErcsmAnzCAvSBCKz13oVgtbJIfo2s
TtqkNvBKTfXtdxMDLt8Fn1PouEcGCW5jISv0d9eAPWX4XfEIU9w6843yXk33Ka1mmDuyTOma52kv
UVKDa6cfcYK07FRIgnLbDK9+CAzQWxEcdPAe81aaUXLSpauKZZU4+TdDhpj87y//+5wIyS0EGIyh
fn+Zv8/7+4/yx5z/5eX8tray6g0v+ERaPEDZ9pSL3jv2Ssoqf8N/0jkh/4/xhwy1bz0Oc7CsPoeO
tIcSyfJtqp7LP6cmMAd+TfWahmKbX3eVUAmtxNTczd2TmOpFv931PvX+A4ip4gcAqKL+6w/AI468
1RiVGP/Eytmuwn0fuMaLqkQKeJtqYNtI027LHjpXqc5JThovXdQXC7doVeoFpsm5yWYQhDm0OUZN
zbxEXVudxGAMDapLgpfKC7NDR0w2oLjTLGRqYTHk3pauLx0jQy+fLOqHZoOclRvcmKonqQiTFSoh
hRoaRiFteofeT745RVU+iS7882JDl65ietQSRvJlud6LMcW0pbnVqVQETDdr3MLaYHhFAfV0M8dt
5dPYVSsxGGtBOgd3VqydaK/EQ/vaxtgDW1hYwJmhOSRShWdbby9Es+vceAb4QtmJZjBokN085QqU
3z6PlHu7g9S+UvBcbqkRNmdiVuMZ3kKLKbUSo57vflPcgOVf2nYvvK5bV9GhMArUc0UAh47w30Yy
au+cRYUHt8uvPl1rHsT8r4PIxJmK8oMTyRCY/QG/JdKn5Bln1q9j2lefXWFspV5X3lhHRQu/qdu9
g03LAaGuPC+83n43JGnZDkP5qRke2T9TCp+i6XXRz9bLODf2utEGjxL0Jgiy+DqMxCRmeS0br82U
IVPIln6TI2ITUMP4u0fPgD3dH3Uynos41L8kiqRMoaLkmd1xN5dYQZ5qm0DuyFfx3nDYVqgZQA4C
gcFjRw0MFAJWFexwYorlmwDURRmv5bKVj7gwAPcqeZ66PcHILh20T4q0qZnP8A2JjGFnyFH8kY+T
IaJidNcSItDCMc1ypSrBcSSHe0rIlhx1aW/GQ3oSPeLQDBQNccN0cR8QUxE7qjgFF7b3bMqK/+xS
Ru9EpX0WXRlmUIMzpI94PvrPqmGrFMBo4B+npmaaJyilU+Fw+hQApN2rbfhJCWfypE9desl/25Iu
oscZ4v4h1Ua8JqaxBNjwcsCiaCFlnbIujJ7qSNfMLtgrRHJ9yYusvrD/APiNjSlBJ5pioIvQxvua
Y65FXxPLSM2sTo8Og2c/WYmV7uo+22deVB+rvqluB6+I176cmSz6e8elzCjsbCoxdXvbVJ95I2eP
pZbGK6/ARFM01ajAoHw6tB4LTtUp/Wajqkr4MBosEeS8Lo7Umg/Xkjpcq03GN1auQNuaWGVjVg5v
jtN9YuCZbX3I2Uc9zn8eLD2lKwXsgMXrSB5MVShm9arzUAfFI5DNpWhZpVKeu7+6wMka68YjAnf7
4RYeDPdHFJiVNm9rmULMqt+LFwqnVwuwE5ypgPKWVE2iU8u9dHwxW4nay6K7uOyIb4fKa8ZlwL5g
7lP2GM2K0tAf5ComfZ40P+cgpuJJnulHcZmTN8O+SZuLTdUXBhi+LkuXMjTMoztSldfY/fCmJeOE
XA4xoZ2aHSsMtO/YpNUdDHfWWzsiWKTveSjP23Awy4fBjqWdGPmzLTo9ldVOZvqPnW/1IKYpx89y
WabWQuqfspo6Iuw78OykQMRRdf3HoGEiRrTiHRwv+Rh/zM7miJHZ/XJkr2BKkCk9hRahfAk+0jcJ
eZWpZ/oPZ8x+u7yX0+zc1xJVrX01bI2ycighS/ZN4KlQ9EpqMiWWvUOGUnhw7OyR4mltQZVqfUEF
rs7G1gtfe5MIqu4E5VecTvYQTIlWmqyMqePipA7W2kT7I/P2o86pU7ExzZ45vlxdQ2yPqZTSoiPK
Q2WFixkmsmnwkkyZzbzJhy8ZXFEdcthr23TlxmlLdeH4yfhP/WJ+rKS3+WbG40fcx9O1P+9zu7/t
8+J5FWwKhdRhhpAI0cM8MIuBtXignBxC5V+gmOB+J0XAJhIUQ2WrQQ/RJQKolFtv9RxbYxjgGSXc
KAZCj7ITf2hkGGbuZCBd2h+jZ+0gNZHZiTVzVzdOtrNSIi0V+fPXlGjOUkpUnz8/TbTY5DR0aSCc
T1MHdwZdnSi/7yaXpml3YWJmr16NDtTTkm0Ba+ohpcbtxbIHbVXakxGS3Rgvhp+AhMmR5IimGbFA
ycp8hH7LqJvUe0/Kx7PZxdGLXi5Fb0M+50TW7BJPN9RbWd6J+7OvJRObqufYRvuBE8xENy7B5UTA
EnzYqt/MjHIfPbHe7zPk1nOPcUrS/9cMnijkStThKTcMyqBiZfygkpbHwNiblPsCLGUDwfp0GkiR
BqjaUL/1fQwj3mMBxp+gfW1IJ4gJo8eDHlOxYq+NoX8Wt1SqBkRwmpAfnp4UuhKQ8Mg9Hk2/nhWN
Yg/brlKfFaUAUyHmQf/A9zHMxnUT2gnlxTxYxLxa0Z/FjFvXNHi/530gdcYB1vHPuff+YGyv6vgl
Suv06zCYc0vypO8N5JhMM703cIkd7iTy8KgEOqChUhtXyZhjnxdHlCV6uCknEP7kH4ECCKjTvbg/
67Z7KPrSuFLlhjmXlZN1npr4qtUb+DYBgipJv4o+hEcU3V2xre7nKWhGSDxgVgass97FmUT46OdZ
WMSXhkXIAxG5aF+ZZDDc3oIyQYsK0WhfT3Ztih0iPRBTxIg42GTioWZU9Q6RrrKPS0iKsVIoe5c8
baSlzUZ03Qan/koKvVUtnmfe9OXQ8sYs0kqltqktccaaHlVwTIGXJqBFaufcynF9UT1koHlX2uuk
6etLFibJpX0TQ+JQ5fz3zD6nki+wpHUfYell9Ja593TfmxW+NrwlFWjAoG/40EzNkWRYYnfyC3si
8gNKOmOV0fnoMAp/RnqxWwCfi9ut2ea4OIzlUjfylzrUv/tEnh4xJs4eh+kgzuxiDNaGVQq0q5nh
ZvKkD0Y5iUGubV8m8spqMt5tiaQ9Oi1A/YiFmm+AzZyRDHWOEpUceTeU/LJQPylhS1C+sVNuU2ik
bqhqM7Fxvu+eK2oLVAzrsPhjWu5X69sbBIWWe2orVbvtl29b4zSg/rZR4p1pyfsc35RLXVg84bCi
iEZVezUMDDsHW42Jh+baq1PjIWqVWKioUWNfwQii1MBzaabg9Lqg3BWkkWjLjW4uQOvV84Zg9kyu
czA00wcvbuBJ1760+O1D5uQDmwTPapeWPCLAE+/nVlPNueG4AD2iCJ7q5D0hmpGFPvLeFKPKZHih
+j4Gxma3jSaBRYPhCNUNkByDqSn6amXkiXtvi05xMHhAE/Vc+VKBOxqwVPUQo+WrTT+g4sUIvg1R
HGzR+6aEPBKokYAfsAVnn74b0ZUuI91An+UC53+0+oTv7yAGDTsUlFYrWBeOaloeDZIMs8RP+g/L
DibPbfNTDWXIfV5XPxXU5S01V0m3Xk0ptEd9AeWavretB+I4WaEOXyKKfAZD0dZ4/bl4HPQsYTB0
zSWkVC4+CdMTsVQl+8mwCHJIAfnmaoTGXNVlKJMphVLWn2pysVhElBahz5aluG5I3YFwz7QqD3Du
KppTSPj5UnvqASHW8FbEhbHCeQEQaxMMb26e/AhpHnMDi+hI08AgZ2V/6FO/P3jTGbUh9bLTKJIX
A0SAu4zl5lCz5KUThyleS0kQy7gJJqx8K0R7vaj5/hCniTRYa4fodD4NiC5xgIse7ZO8jPZA5c/G
MPSEIi2Ki1a4BJ97okovVmlFSwXMwlYDc3U0CP2xBFHlb+DoIqUOP+PMSWdWYscnXzfSrWRTp+vk
mvRsutmLmDHdiw/3ixKUIEeN0n7C8YlshYXTeBxgWl250hdid9JMTjL3Me+6YVuo+bg0JOXUSeyG
ItlF9BfKVO1OBxnuROyxWRAtM7Yxz3VkHltWalwp+SIfCLuW6uWLr6IUqe1k7oV2/m1U2gFBa548
BZ1nLvQgsfaGVFJe0/DnlDppOEty1MzQPUZfKrc94Apn7iuIxnNURT66YQl9FIuPV4KoUya4ey5K
vT86WvzpFI72Gg4J7NCsHRdiVj8q38DRvTdKqYBzhZKycMtCmf3Z9o1eWfQDn/nFRLnBPpK2UacX
onnGcVDyZsO6Az+k6TWopHfhCbXFVjRB7W8c5B/XUovNc1QWR9Us9Nc/LvJhbMyqTP/toiRxvGsS
mcb9orCGQ01t27oukEHM3RQFGATMSaIib/o+MHeiK0iJF9xGRdsPS2Pdh/rBzFR16RhazB4iqC/i
UIQIveC7w2oZ1eoCcys/jkQDxGCSNmzKvHZYGA7lgZWadu+yfxDrx1FTrOWQG+6qVo32vS1/67bM
3v2H2cbUnRQOQDXW/Wv+gjoEJQfGZF9jv0kigQrAsRz3yDpmYnSwMKR7AB0HE3Nlsn1beizB3w3K
pDWwvU+jnceHOsKNmBsW72agAJDg6bW3ut57Ji+0QrxVvBca75/YS5+zPgSyI+GBItaNmqcClbY8
eSkWmz01ahDEJGknmnVkrCzgI1cL1PXFSfr1bQ2K++NusOxTxdqQMGSc7+Hi608pZn560CnvlUNq
pVRszFimZoNqxYC+/ZoCstvGw6DPsUJg2mh+wYETV1S4Go+BR25fXG4a+kBmxAz36e0D5LmAzyXJ
rzd+xKdLVbUceaUezsTHqx8L7Qr45NenT0yXDQLZXeWZf053SwLCSMumIXGNEcvHNuqeY6XR182U
F1HICR+ghx9ttZlA8XqF7Xuv6mtkYMG174kf9V58dMVoN42qbou0blyIjb8WdSSVDL51xMbfS2Pr
pCdwZqYwgJjRF+0ponr+UbSGDnUcfEqNB5HLVqAaocB3lB00gNIXkjs9nGIpr3auZ5ybRCJFeesL
sn3tyele9JmdMpwaU1fZZ686qoIuflsWZHBykA29Ah8+xnFIDqL2iNRFxDC7jZ1MRQbk2dB5RHn/
4KBI2IjhsdKjY03w9DYKIw/5hhRgZJho1iRP5gny28HEqNRsvmjwN29jmZn3twnJr7PY+W2CHn43
PG3ADC8adlMqZBe19bBzHK3D/jP4EK17/x9NI69jLCCnK6DyHuUxtSgQ2en4aR359tJP1XQoSKw+
4CCUbyygL9JDkjn8RVqzB0Ur2mAjtyl7x7jxdFYpHMTF3GnM8amMYtQepDXDhc3zn5Vaa2yIWkaI
C4vs5Lg27kuq3bx1SvQsdtL98FrjVvo9qnhh1F4Nfk3oWUiSBNhvB3wQWYLPCz30MegorDdUaKJ7
UIp2E6R9sJDarniX8+wbEh331DtWfBJXG2GHLUGsuKCUuugBsykwamamA9VOm72jFNaOejBcPmK1
fkqBhYGzs5rveAMnjWRcbVU/K0aMBXEUmCRNjCan5tV3KpaxA47nkn/pfT8zCBCXu0GVwnWOfr77
CIZ5yqp9P8ZwywvDJUAd2k9a27K0H5GNU+YZK/vEQfF1O6WGAu5vibpqGvjb6HSbsW6pkCaGMtcM
5/n2/oL9BRWnLZKf7zdz8iyNqot4Lw6A6Fap7GLnId6qhVy/F8T/CABVysVL3G4vd9YzcZeYiJ9e
LM0x9M6y1pq7ME/PwLo9oqxy6RxtnTicyZjowviFajFNOwBT8YiYcFEaTDhp3ukb0edMA4gZkbNb
hX27rxjomin1hLHx/HYrs+irNcZs8oO4jTgUfvlDap1yQ9YytKCe2/WDSqR7XcGBOkKHCyyWRMYD
Lrne422OM6Bi0hX7fGuyqtGPZajLiyKD8sLXrX404JkhqbLCuVs3IcpHPey2QwEwrMPhO9IG7yDO
zGhEdC9GRwzQDD8AWnqfc2v/07CYYxeJf9Ay/dlFuIXGtoGfKg9I9MXKUQ3hXN0//UWuUOf9a1h8
4O+ffzEv5FZJ6MerSJWKHXE9LKqzri52VVajPxCnf7YjLXPxcZlmBfkq7CVzC7UYyQL4s0UC0Yfk
rYnsUiuDdtmMeXPbFFkGmjiWlfqiRJ17aMQcY5rj+83PObec4pR2nOYNmlkekHSo274ej7Cd8G4u
00noGCDwCAoi+LdOnW/hBX9WCN7TcwKiyKZsDeqwplaisRQAEzneBnU4SRoZ7N39g5A1vTUrO2Rn
4gMkBm6fooqVzFJHxzvtqey95VvDLJqS6k0TfGUsPRElktjSY1Cxigae4ZbjIOie1lsNJWMzMsP2
ViysgPUsJX8wrvgjBWdXa69iqVc4mNxVVkzO2pWWYmuBSEAPJf29ROJEsIruUI7GL3mzKpPaeE8K
hSKZkLoqkOmPIsyqUbcNnY4FmAjvGgZ/aNMkK79slAYWZa5Q2KH7EQQvEUkOyszbtUG1vu15KQe5
NcWgVxjDLO6VeoPv0SfVXd0P7wr9Tf+B5daHiar21WTbPm+kBGgiNS+sWyR/0+YswRW7H9Fy69aL
nZSLNgzTTQYSLxGO89EUVsBmEFIcm4h9nHl8OelK4sNavqVcbb1Vlo5PsC+f8rFZRXVkJ1N0JJoo
6+1jogw7kbsVGVnk3ciGsqsYR4X7wcKmvaVn06BU2YvJxi3zmxC7b1L2NSLKpbMn8+s4/qhazH2a
LKEOPW7cR4nt1i0O5kdUX9rjf5gRTDNQXv68R4PVwKNFHcTtHtOr/OcZlI8sqFqNn4LURexDvHjW
qor9JsGHnI1a4ez5iiOlrpEH7ELnjcJQ0hT8byiu6J23Oht/xEjeTwlk9rNeak9i1ujXNVTWCALY
dFHEh6ggDHC1R6N6HKY1ndfT74OUmCNz8LdiWoGVjDrar1oVo+Ms2XM7FHeGxLGLmVrAFXQs/2zJ
Un/1etOce33XLT2E3lcWssFjUNUn0RIzzMT4TKQRDy6T7IQj6daqxZePMgLmN6NXXNn8TLcSs90A
Y7ugtOK1aBY50gVEMP7D7dWma3TdPDiQ7iDscFUg2SnF+wm+plOzifXhlGL2e59vw7hhqZASKph+
AqmlPEj8PvcpPlsiv8Z5mz34W+4QXhzGDO+uhrDUaNQdP3aI/+RoBCeyJFjrgto4tKENZ5Lg/BZQ
ULerJQVEBVZrj7jYWLBTa/lce00yjwslfcaWHKF4osfveN1+w/Wq/dboHl7sAdr8VDoEgwKQvlJx
ETB95/vYSmd70OsPCoSLB1lvR6TOg7XB5a3dsuh1IKiwLpJTdVt5bfGcsG7cmhXhbhFTx/Jn20z9
hl61W34DZy72RL/me3r9nA+WghLZH6+W3wHlsjXShrgBFOSGC7CSWMWJUTupdERGKbJG8K7Xourk
A++7q546ZTELWuPNiXJnL+ayeYv4AsRZQaJK9dpVJXUkXv9wmwu/3H3o2ahufHKdV7xriE8q4Xui
68Nbq794bNNfc7I5+yBS8Wyf0lYlz+q5XJNn+WtW7ZbJa2Q79X50oV+IbuLuEGIRR20BBUpTSgas
mtx9TVsc0yKFujrUwuOlNCJ7oVexciCPH26UTO42lkPeM08U3FFIlV+QqSuUHhj6q2kpP0ZZzj+H
1lsgjZzK/GyEFr7ufbez8avn6Q2moHxmjGoNydR/j/062kzv60UVKda7nbkHo2qcazQW474OQnC2
U3/KMvihkYL6mOa49fYmcaNmGlApvZ6rltxRsqGUz9S3rA2SBe956ED37LN0La7H5rq2nGw9dl66
VmAwUTRJgHqczuB1eG926I4UOkjSqzgLp77/w3ni1TpHJUPR2qC5MF5d/z+/ZGfjKCe78L2nXKyN
/nQb2xTEh3WhxDMOKrGfvlq10NQQjQGOH4awPImMrGbkVKkqrGhus1lvE6Tyi2olhsXh1xVJHpuY
7wU9NcmkdBU1JW4/LR/E3jLIhyNyPf0guuwhttbarxmiD5em2wwx/497iBnpXzPu9yjGjoL4eisy
miLTaUrtMJOtul7d++qo2cVZrR1EV+D6HZY/UCN/ZUYrLZNWg2ykuAgpzU6Xvdd71lkK2xXOoGBt
MqM6GtNBZKOnfq9MoY7icA8uVAxY9a1PTLM6S9lg4fuMbFE6mJRoL8aYlVqiEc8WffeDUZstz3BK
c6e598N9btlWr4GfK+t7130alOKFhzMiMG9fluJ1Sw3BowjgijObCpYtmLTDH/39NE0MlgyK+RVy
GaeQ4HX/usWvCWL6vf9fby2u1oIy33uONsvqij8K6aRv7tCHG6pAiMFNTU02/mrWXXtrikVXNsrh
Qab6vAbCvneaAqGIHV7EwQcOuuyKSprd+0JbsR+SOpbX977p8iB3USuXWXQxQlffdwcqew/3rD0+
B4gIlYqd8F/993T7r/57ql+sD0V/V6mHrrH1bReS3OBD9WhNBzMCWIAFxnxwR2Uv+kWXOERt2szU
1iKVO82V89jQqMfO7XVstF9FnxZp5V7zHOhwbftE5rtgU/0E8qF9QhH/la1tdBBDFc4hc2Ww9ZVo
Rm2YrfEHczHS4kKEosahautX0QqHwTmoXfuYDNiEelHw1U3UcO7jGrfHcMA4YjhoPti54n/Na/Oc
SJ3/PJievYZfoS2pj7Hfpit1LYKqGPf9hJqojqBapHVrG5/6pAjvagslxHQmg1hdR7H2CfCRP67Q
hou+X3PF5Z1EfTsETnvFOtlaVkmHbiglK1QBfIHjN6KKMLRuMhxunKMYUTwSSV7zLhqxFTNNKq0v
rTsaa53qGOXBUpOMyLVTrfiigpY4yhHpASUCsxsnAN+9PnuUUBdLfN0c8JGPH5oGnynFHLGvtlzc
LKeDYWHhhecMIbJ/6a/hmW8C5IX4UtrKEqRJuQ/yHMCxU4P16tuEWpem3JsSXiVEinE09MB4ApH8
nsmW9+H5zuffTxD6+h+9Lv02ZOIi2CE57s+Z9D0UuQmboidZrrxHxWvD5zarF8OUwigdPdnocu/O
Y36ouZdX6Y6dNgXBZvLd84bbya+ev5/8wxzsXVXXYxedpk+11iRPdmItsqRxT6IV2MTR2IhVG2DF
yRNuogBKsB+f2MUJb1Wje4SuQ2iKEiXdb6yZL+Hq2JJe2GdB6VKamHbrwirw2dYlfFetfnjimQsV
t5PqDyMg76ooFtHq7gxms/4RaeprRyD2TWqwR/Adr7642McuYzmaq7IkIc9A/RLLxffWrsmtl3aH
6BXwcW461j7V8aIWA17grFstwYkgdIu1UbGDdFIzeUdV/SAmRD0F+BZQkR3lT6C/ZPwvssBuANhK
MrxXzrxO/ttZZhfKyQ/Vf56Hj4h8CqfRfz8Po72j3prOhrK0YKslxAKGonMvmOLJD5WSWJ+VyQMp
ar5r+Cw/1HlrX4Hi6suCOlNqQYcI2/KKmEmS9W+hmh7FXJYsu6aWh/eRMsq5H+bOo5yp8SIuLKBn
VfuUkHXlk+/hdVQa7VPTUUAddx5c72nUzSRvI6sWMINplFJaAwOk8RTrvLdnPuTc2B/tSy6b7V7R
0pq6lXw5UMj52g5lunYbWVqORo9iR/4awQn4KDVIxPwyAZieydpUyS6SE1UfstFDQipd69C5snKU
Cxh6zjSAs8/3iHjxRXESeTfIfTe/3YgXMr2mw6DQ/hr2oP8xz8ouGSLruedlP8+yTsouXoRnlDj7
Y/S/Oy+c7kyujDt3MJihZLgPruW31yHNPlpIGHvRQnLhrCQDIIRoEoZpr7gtV7YbXG8TWtxmVDVj
NTJdjXlGfJCK+EW00sgk3B87Oul/6nzD+IvjlOPKMNyY7652+PJXtwzGdqXreBbGrXPvFrP/pVud
fAyoBcL+lv/BaaRYZK9m5QHjpOFktzm/hemUJ1mOCUojEcfSVjW9hWSEkKmmK/BR+F7jz8XimOg1
b0J1qWkWkTukJodbnzgtJ7eyhlFlGhUt6u+5Ig/TN8MO8Zi1vYw0dZ7tVLnzqK6a2rXOAuZ2+ttQ
4PdUNLfGAPtE/mv8fr04U0pAgEpef4tTrTsEIutKImKkPDWNl/AX+oMYSTuM3/gipX0f/u0acSoO
9+EU2hh+OG373MQBNc3zPsq8h7aRw5PhGSVsC/4XJnILksyq8vjHAN/GwHiT6ueAWoDdEFc4AU/Y
MvLVR0yPCDi4voJgwkmrZu63jT4fG94qTSgPIYWqADSHvNwliOjyR9he+lzNqnUYUFAeRAqmtkPT
P3pBcvWmFkZL/VO0GodMeRIdfWSeC5/vV9FF0AJfu1KGFzjNtiXfWrQpoHwx6uNUuQEID4/XMLyD
btofXqPLl7r/BkYjO5dFpFySNkwJxYE2EmPiQKKXWrSoS3b5NCV0q+aQe+1RDIouVUrreVEl/VLc
RNMLnxBisA8JUWKU+RpbsBlbhY17343Za4Mdxhp3NWsuRkvik6Cz6gbjP0ZlL32P9Mo89lowvujK
Ui+7ePPzz1jWbjcfqYGHGQa1YJjEGIQVklMT9MnJsb0vfZLirta7lJnf53miLSbalftOPUq4FdeK
y4K08taNQZlwRJqviqhJDMcAGnS19dqu/HAayZsDOen2PfGIM9I2QlzTgCkhxOAJqJ7aUnb2YPMp
YJwGCNnCRVR6nt6k9motC5ZyV1cf9ltkNqSCCFjh7ko0pKUK4hZwlDHBwdLF/GhQlNr+1ygf00UX
2faWMBmWlDK/bliVwVdL8SjhVp2OnbeL8RoW01ixG9AmE1MvvpbxWK6CEIp4HihP4qBADiAmpZ3x
PFSecHODW1STZhODtRMUc0qXzZUYNVB8riCSQ/+arsdk2ob0zVZQNAdPzs8WToNaTHa8t3oZA6ZR
P0opaFqvs6Ol1RWkBkRnRoGVFpn1TrSqyNWPMcLvgzlF/WL0hqR6mnplu5SR3KfYgH1IHk5scxid
DzVo/G+FWV/xc1CRL2vVihyXtq4hRl/vM6gkvbJ4/duMuEToaFQpEZtkTd0PaaEuAbhR4vqyQNpF
XLMp02yZjtX4MCiZsraqnJyHUEr56OTXrQzjonRl5EH3Nl8K5Tnqk+qsFVVA3b57iHCXW4iYkaXx
+A4a5TVmR7PGtIz/xRR7SgNjBoJfebUrmWXzNF/0u+CJRP99ftpWH0GS6XxxlGb+FNlpBdgCXSTk
X32lDl27KCf1ZB0peLbFqGwks8peFZuPMagCPstW9Ozp6oPo1vAQPvD0n9hiCtsSlrQPJuHkBaTa
cuGTys1m5KdkT9cvYo8tBiMggH8Mii16hCZxgb2RQxCma8d8H8eKcbG09lUE+LVo8m7vjeLWT2jz
t/62zcuVVSsfCXA+fCWw9OCdF36pRvbak5Ro8PSPxm6UZ70ZkqXHbnwnp5XJx43icxPvxycdwsxt
nQz0diM7AY4o0/JYGYf2oWmN5LE2FDB/oC/bopyXFAxelKniFwTqrXUrJKTlpb59CX2ErpRgehv+
Bwj1Rzn/1uFy3FS5+z3I0neNpOnr6KvOvC0r88AX0LBVEidYwRhKLlGyNCXJPUBtqa58UT3aiZq/
p75ULh15NFeimSs86ErJe2EV7OxwnZEh0aNuQHmO9UcqJTskLMvAaY0z1JdPoYEKMYMHyYcaAvMm
GGFxc+uPOrWZsYKID44Mzujn5j8xhph0hbUdehWzv+lPqQVLuHYBblaoJpVGTuA6+NaaB1Ww7tOh
vKClhfafVO+tGTtPScF/e3Sr92SUh0XW6P5OM+P8pBc6sI9sMFYwhsrZ7UFrxTqMKmqFeONOQijx
ZNWmWk4jMU/U4RVLihFhdPRODLIdeIapK/15sK1w0eeIx85xnNenVPNeVKfPWVFK1aXIE+fglfpO
tMRBJnG0mER6c9EcB6zBbkUAVKjkQCCKo6Zk7itfuhF6H1MD9hUO+0FFbebUivqqBy3Ir8b8nKYW
3uq21QLGb1ZLqTa+5+7oHfhDBPsGvAzFK4dId7yD6L4fSgtqxi0j1FiUQhtm6c5TZBtLsU1KvaLb
Qr5UeWazL9LitrkYOSv3aUcl9laZkX9RnCI5iI2TAweCaGy1k4lfsrfU4JdB6qkfWNiWe/R1OQv4
6dSKgnDNLp7daTAXi4sEa6RFquI9NVZm/zq4eG5PyxQ84372627Vv8r0SzUKWnlI462pNf5VN7p3
1GdsWadWi9Z/C0WAnab4F/0a1adRN3SkjRgVkzFHxkxZVzaGELgh6EOUNenapL4k7iWNz+mkaLv3
i6bLG2cr3b4n/C4bwYdE41yOkMa4dskDXLHNtYnWlCR228zVLk5f8yH8Cq5M+1Hsxyrvf7Bw+Yzi
yn4R17JflLPCvShoDvAulrWvKNUX1qT418pqlw6d/KVjH8B2pfIuPj5NS9ge0a531HYPs85HIazl
e4BD5E9ag3f1KH/0hokHolF6CKmhdHlF8ml7UGB40lMG1pnyXC00fsY+rddWkBqbMo474kqNPJm4
O7hxZcZDCS1qhuqteCSD/dIigD1bQZ0d6wI7DPEVwHI8mzslJoDGoKqvlfNVdDdmbawduUSPFVPk
qWqVER3+i60zW2pc2bb2EylCSqWavLUkt5geqoobBRRV6vteT38+ee3/Xyd2nBsCjAFjW5k55xzj
G2gvRfMlcRV5/8wejZKUFD0xDAB0/N+HTmVxYFDB/ef7IpGkMk8IqlmUe09FQ3G62VcTZ1V7gRzV
v31ZY/a7m/EbgBvD/sqhW39O2Q1v37x9CPXmgRlMjPe/Gl/BQkeeZYbUOnHlO0w+xElbJJrp3qgz
382XFiA938rC6JR3itTEbWPsy3x5yAhE/XebTAZ7fkjxHv2zs1r6ON/u8c+X0fZdEuh2ty31//gd
ZEtj6CILfH9ry7nzMO9cGU2HW7+ux0XCXMk2GnA80I5x47r9aZyaZ2MTMK/bh2QTNd++LGQ2nNy+
em5y8b9v/+ceY/ZFlglxddvCcPtgdxYnEiUT18uQivu3BeK2VPx7n96dUC7AUHQ9oA0Epm4/DVcj
9sJ/NEZM7fQgLsvslBkh8BgeEccr5OARLKdTwm3/PsDbd/95qJr7M41goI3GGjLr2rplt44YubcI
TXWnON6+bBJLPXAJxw82w8R/O2tlTnl/+9mplpd/1r581cpT3ZGIdx0G1DSdaNHfxgYnoanShotB
Tiyhktq9XmKuc/Qkerh9prbPHL3r2df+323/1/3yqItOVaJ//td9b79JbT//X7/z9tv/6zdt8vag
Q0fYtF1+LsvKeqtAit+m/PbSZEFN2Qwg2fhft1t2lgWdFsf7wYoHDqLYlG7mI2FnTkveKl+XYxYt
p9ut9JUeKylfosiisboNLByO0gyY6qNWt/8ZX6zkIHqjPv/3PW4HodsP/XsPo/gonKFAUJZo3XBR
23USJdvz+s+ze7tw9F4nsx415X+e8tYZyafPreNNVCJkOl+ilbbCDC3J/0dogg9/Xrq/rGYTx+T4
JHojJj9S3i+blp2D0XwyGI35CC/MHw1eRq/GHn6+fSmAvrq15j4vo2o8wKbzPjOgITuLQ/hjsgI+
d2R0vX24feP2WaxPLFMNjLqtsrrVSSGe8H3camQeb7f124fbZ9IkVcAQ6bVLecSJrrsBas1+J82K
gXrtAkHsy+rat/lwnl3y0qt4SJ+gSyLxqNzpVzFHj8iO5F9YSQApR/UbTBEezxU2mtabl3yexheA
aNNxYuDrJV1GO2W7zS6/+IspgBS+4CKZkU+A22+Ey/1bctLWekEEvn1z+7DYW9R8ZZqXphXoydLk
2tou4EdJ082q8/jFIv8WL4D1I8VBc1c0c/zy7z1G00Y4OUSogeti/ee7KfKtsRIBWQPNMUIy9qvJ
kXXOxbZdlQ0aQHr0t9tnkcIim1P9XpsH/TmR2XOLcPhXTjn7z4/X25f9EP/3j99u//fHQ9IE/v1x
XV/DIN/+upWWFrBYbd0PeCivbWfRr4/7F7MXzrWoO9Sf2+23z263WcWGYMir6XD7Rq9iDm9G7n60
o8gOooi1i8Zx+4IRl6Qtu9eC2OHL223/fvi/bqtVQ0/zVolakKimSdWgt1xxxHl8IHhgvGCZrUOP
dW8kWxMXwJvdq+OyNNd2MPcNnr6Pye5RARjteN9Q456drIFZHkbDWxW3vzsir763u9bRDDczjO/m
EB4Jo2YFupiEatKBpxHM4v+/Uc4jAWW373dtw13BlhdHfUhoCBvVj6S0AadXdX8vZVL/iPJ7JxHl
ewk+91HX0h+3W1ecoydJwLl/+5nCaWCFxkjJzNiMj2Ho5H7j9gmTlnU9E2Cy/LTSV060FZH2VXdH
tjtwue1mLk6wJWZ+isL8hZkfEvSJstTD23SBh2JucWtM8pe2+B1D5sYtlH3AaquCWSzLqWyn5FKg
N+SgO809czA+NfrsjwCJt799Vdca1FfHybu7avvu7cbbl/lCbmU9+pMrDuyTCbKY3tO7WDvIwS52
o6TCRnx8NK2nZG3frZDHFtUAv1herq5m/LA4ql6kk+wGWboHhRHQGPBcNvH0Hluj8KShRzThMDEJ
tQK9tUSzT0Ew9DhQgnz1yBej/IQRUBVZckjc5CkzyD/XrYS1grxwq7Oe0K48JAIj5MqB2HFXKIRl
1yDOLw4L+KRLX05YSbPoPifKcK/PTHgzdRwqcGitBVZxHIdXPOdoeHIaI1GkPgSkGd1AjIIuou3x
2UFM5vCXJ8lLEYIxsOM2CFOr3sWIYAmHUcUpjEXpu7ralXJ4VclI0VLhJJjrYESaQfYKBmuEeso4
qoh02CokzyTDt1dpnL7mLXRRsyIffI25czX70jj8l7BqxFm0TNpzExaBg2aX6DOyKzMv00DcTXML
A7Ehw3Kcxx/E9u7Kov3phBlD9RS6bZyAV9fncy0y/TFrRPlmj+ZPJBWVx+zsRGz5H1eDm1mL19BC
7+8ueu0XRItFY4iBB5XMjozevCdUj1ojP6wZkSAR6egc9Z5mRCXMDXazhYgpb0ztEnWpj/aogxcO
1qTrnaeOboYU1hAUfUcsuWr8uTfrh6Usn8bSetSlOBA9nbL9aBhUk13dEf64VMXCmTErWP96cjWg
G/rkwfg1MbyoCZkLiuLEgdfyqiz5ZepPuIRPjeI50wXnZzvHpaxLnKUrIZSiizwbCyHMkAj6XpQA
usRZqKj72qW1uWcO58f8o1wIuozshl2zCafWMVQ+YF8i7eSdOb1ugUTJrD0YkYSK6bwus/OQTRRl
DmPkZm4Gj4PQjjrzpMENtPX6pYxHdFxR9WEA0dQNScRoEEdTcpqlQ5VOo6RzbeKbSzbNvos/UkNP
TokL/8ZQ5XGK52bf1zZoZ4Zdg2kdU3vZg3sBSxE7sFbIuXtwbKQsqwkVXRPhXg366uc5f6jUh4BE
pInisCKPejzidL6Pubh5Uh97uaAZSI4RAvPduII7TQ2QZo4Yr4wNXhjFvy00mnexq75Nkif8pi0B
DZAByFvgRx4XvWfO7tlIl+yANKLaC/ptiMPMJKDhMROwPX+Dm+sD9J0gskKbic5Z1GOxF3ILaISo
vTN1bNTF+oNGWAHoMf2IeqMB0nNdbJLqRrsw6RZygz3Agoysq9OF3xpw30afUs/Q6R6kUfZHN3Vc
5KXlj/TAU/IAD72dPcJMp8ne4cczh91oEpSjJ33KSLL8dpfsu5qbd9uQr820acUQbO6skCewI2nA
o6YiCmjiMS3S6+PmR74ch9BdiG7qz7XOTMK6c3sJR6fSjyqbrpzVmEQCsXqd8MbQObu4Zj8ewgpU
f4JbwI1EEZAQu2PqHnu20zEvV/M1q8y/0xJDVf4cbPMZ3DWkzXJQu34c/pB0/BxJ93sU1n6NzXkH
sL7aNan4EmtOvgrKQDLvIXHP/ANqBH+FzRK9geNbTXfBoIZjdUH7xHD7SQz4Eu2VNli91r4tZq7n
Au9UuywMGXBwW1EDg5sIQFVzKZQ9SPFlvzQt6Rzp5giByrUur/gnfxEC1O/aqH5MkxTjc1idHEd+
sm94Y0aV67TLjlP8EBiNhf9sPPZJ+zPayL2An15Qrz736FyrJ63PQGOb83W1rZJu2kiaZ/grrOoX
UU2kOJftl92W697Nk8+iD6pVVF4FN57Wif5HDj9JoFya4aRc2usubV6ZA2uxaejjIYwMHKIN72XL
he5a992LUnqMJQ1pKIk2/IM4LcFqOKe2tv7YeT/u2GUAsBPbGZhuTCkADJn+wDNpgvR7c5ES+EAw
dEfPA+8vFM+asN3Y/r7lf4W/7HXR/bqA7OZk9lnhCfQMGQUJrHG0/eRD9RIpn8O5tGt5e+iJXu+Q
4U56bnhoZ9QuM9cPM8JArdu4mUkn8MukD1wjS0E6AYwN0doJBEf+TDLWrpoJL8Fk9C45DCpzcHZ2
VwC36ecgXrIvW1Ot30BV2FnZU8tGcbBidyDeTH9w1jY7/k5055OG4e+Bsj+gtJ1Ma/DLAmBamMXZ
ngns6JV29+gYU8wsDzlfvV4QIVG/Ju7ss31U3jy/x+2izg6NcxJ8uXqhMh3aOOvoaMvBwxeck4kd
FdQJBFEXnlgzXMzD49QYRUCG84+R3/WE/eRBAyvhjwMvgFmOF7jyls9KT4JvYYBUBxsVDSIJhqhl
YXHWxJNYCM9x2zwnkRYe6siajzLRnrDs0RTEcE0BtPl4Zp/a3nhIjYKT3bRfzU7h8jCtq7LFZYJC
S/T1cdDW7DlDthD+0SYugTVcg6KRE7Al+dSn5yaCeI37FR7+MtzTmwC2bFuva8y6QsIJHGG8LIDz
vKUFO5WsgjML/tt+IZy8TzDT5/vKWfdli3x8NodwTxvszq54+9lyfLNIiImbc1v3ZiCoxUbTInCt
pQzkf7RISPiwpemX88B2wwDMiXDCIU24Jzar9xaTerjFquk1Iv+ukiTazzgNSS3tiVDgLAACjqDM
7B2LLrnHfQehCl3flP7knZ+gcMVELBO/DNG85jqJftrKH0YRcZ/Fn2uYcn5bdUXHvaRhFkWs/cyz
SZhdhyk+sGcQDt4lf+2WYoVkdAYl5K7i1d+J0IG0TKBDq3AjMgyVeyqRdKfYZJvEmK4EDDQ7IuKe
RMV5Sp/eMrNBUNzlzzoaz7XMjGullqepNJ1DqLS7qG+sx649pouERogolFDTdxrKW1GYcaAY0QW2
GFxNATTYsRpPZrPa8tzVMRPZVdfeEzu5a3gKd1HUl2eJN5ZsCf11HDW1J/XkHeG/eSS6aNCj9gCl
+gusPoydos8OEuaDmz1gAAoPedPtQWwdXIgBfqEN/JYqP83HHCHD9i7jQM75TAI678f7ELMz4NHm
g5HZX7vMj0ZTndHw7kgVIt5jEL/Lqj4advmRukhynBF9kDRZqcgfdpLw0U4rMq6fwHe3e5IJsNVZ
yz1xMk0wGONTI7ANjSIiiC9OQpplm+GUusKflb5HsYC/GCSe745ofEaQ4FW1dsFSRss+JMVGs8Kr
STYu/mTm+U42v5iI+f11CS8SsLu0qtgTPcOAgk6XPby0mTprufm3LN3kXHx0WvqWxZHuU4IgCxHz
Yyj7x7GbR588jZMpEBw503Vxa5sz7/K4xJntEye8en2LMc7gBMoRKVQv+Wiiu5rM1puRMbOiogZh
w3O5iJniqV2oQ3Ls6h94CIGCmBsqZnL3pX5MoMlDi/UmnRCBlLS4/ZSzrjdz/9I3buZZk/YGhh4v
zWpH2xkB6fBkIJgQX5ay5n3ZGBOb95Y3G2TEDwIR519am+FYa9ZvFQEJivuZiUKsP3ZZnHr56tSP
a6yXvlVlh3Qx5P00NYe0trJATsvgT1ZFnEJUjJ7bq9WH8PmLrPlg0qX82Uh1apbB2a8wEv0irL7j
zP3U+uHDSPKvOI/fWo4LDxtv1YxzlGzpeOcaUCIqx4XFSPwdaB7ytsTbsLASYUUjC6EJdxFJAp5D
m/yQ2wXZ9tNUwj2w00f4gqAdmEeZwwORBvii4FHHkvF3nAP07+3+wV0xzQMloBUK+EJOHgVS7FtD
mgVabhgk1Mj3wrovwGCl8y8rIxzH1YVf4swvaVUEZvgjh3wbNIXzRIpDuIedHu4qg/NeMW8RBsj4
MM42gsvIfAJEibgAlCQUKlE2RBixbpIU+mmbFqR7BLgBme1FoDBEcIGgkCGAB6k+nSasq6S4NHnv
VTR3tsuuPmULhNBJ+OaYGeewK69uXm5G7L7GfYFuqXFZkdUCIL2Ppp/RaCk0URqCGfVhhExxsTjB
03Jox8b1acnp6ZDIUWc2+lWUNTPqwIvq0ktUuiu7HS7P3oxwlxBzUQtr56TGYQk58kfWUl/6M8gG
6zhF1d0UtV+cRfqj0c7LHswhs/JcDWczNcBVzsRA51BvBpMhBKkLk9jES23mNzFnsjAjs2tuOFeo
ERKt/dJkYh8nBU5VMEp7IG/rsS+cFNVQ9uI4+FJMa2EqIDQ8zh1tl06rAmMx9cDs1qNbt+yfa3O2
xkrHN1x6szOq6yiaV0zOSED1L0vYXEoVox8Fpxau10cIHJeCrwh9Hdb5SYJC3yVd9xvE+kOiuvJn
ZurkoMG/SO0u9zfdotAwMndTeyzyAoZk+qODTLSjQIiDUkqaREnno6HcK4XRwaFsGGm0emHyOd1N
pQoD8LTqIJvRw1Jpe1wRE8c6fWdoJg7QCEelm71VFilLBZqjXURvNNAKcphAk1e2I+7rIn0pZ38F
kgMIbbXpUNbTbupMEh8UlrNFXLowkqfZTQgL4Pw9jCPvUpNkrp60oFSLDYhzzucKWeKgydp9qZmB
MOm518dIgyYzKliito1H7MFYmw9hDPvVXv4wd8VeANvzkJQUo50S8aka/jRh+FvDMfUayui9b/hv
3Lk6Jub8067CCsM4nRLXDenyCmLjkU9D6ylnBFG9482FVh/Be7yGulnDV3qlvVTsLMhFL9PI04Jp
U4T5kf1b8zU3oCnP2GRhPRW8hE7WPYqhq/ZSuX/RC2NudMp3FJXWQaTJU6KKNejT5KE0zYkJ10ze
S5bDghf6vnZYwx2qbUUClcvIqa6p7Bw9F17GKzSZsjw0MnlECDDeiT7z2nAhhxoxoJ+T5lVPqUO/
l+Etl1xZo2V3JQVMOqCGSDRxEenCSmnR4RLZSQCSjmPaulKWXtrz5OtxT8r4SgrAQqPCMzW7Diph
vOYqGoNa6vfSMCgZpDzWc7d6rCezX6iFhUQMRIrGDw3g7p2hx3ACDfMzL9r0LoxTXkOb8efUDVQx
Kadtt5JnIaa3mqHc9jpQFkAA59oK79ecBXLlCO/HvfPK1vdsGZEbOOHGd/pJ3IgLRKAVZzSQ+m7G
/+oPyXveW78lqjfP1XPzXFl6eKj65C6JeTdG5YNlyMeiyGa/NUqdgYP8Zr1e/HndBLNlesFdr+Hf
NPZhLX8aotWP9rh8yoJHOq3S3heFzTojF99u13WfVvYHzvp9m3XFpYg4AHXTV5tgwV+EywE9Gu7J
en42nvTZ5hBIGSCKgu0NuW89umpnwcnYua35MmnbkhB1xW6YZb+zTZMYqB54UOJyds/BD6ZWrO0i
Yop95KCF7zbFtjBec7cNA04VjM31QGlkEFbswFaoRq/ZoCTxeGeRrre3c8EVB0A5Hb5E4pA2mMHb
BWQNUg5DD5HqfpUzi9Cih8ogiKlMi/ukVWCxpUOO3MT+jx3hkcmJOpZt/XtM1G5KoFSXwEbORBrZ
dxpRw5axRh67DtkRhVh8K4ofM6f5mtwcS3ZnR+dwbo9Z/NZYo+klKrusro4qo3fOIplTzw5L5K7E
2y8bqo4ukZPp3UEvmRFYvTmyLSCflhkdE3UO4/mZ6DAsRKMLC1OQVr8oR51Q+pzKFQc10pG7sLGe
WXLytcHUtfKkzEtxLsxpOYqB25sxfc60Kb90zfwJ+jA5l1NnoJgo7qI5KlkqFQrzud01Navcyn7g
tTMZiiy+9l6x+uGrTQ5zV3DPhValQaAhFYDja4gCwvpYW3n5YlJtaZUT8W5LfFJNKt/oEZkKJtcu
DtaDshwHsWT4Y+joDNSKPlpH4bGrgZC4W9mZRxYyxoXiN06LhzkohnNP+8bPyiQN+qopmEW1SAnW
pvLpr747eub4CJS6Y1wM35m27DiE4HidJ+3gUGYHZsLq76zxsOtCNus1SQxPw6tgzLFxwl5fB6Qm
e1gVAktyi0pYd1hIMTrlNDHSSNhU64jdOH02gW0FlL76xTPWyfGID99GY3Z81HHbKZNry6SoBkfk
nEH8LyQ76SifwK9HeqLtHa70qT+Qepn5hOZAF0+tF3ObiJK1vXi832nu2vVjsqJP1x2V7O0lTfxs
io/IvrZ+b64u7fDtrktzxkdwLU0LdKL5Lsru05HZvso58shobTip0CNtGtyNFTtJ7MAX0AU0bBk1
XjgyAs4Tt/P0cMh9jYQd1RA2B5mk2Sdx/Gt2zOnsuutxbWhFFUgcunQiooWVD5l17u6bRM7kF8Qc
+1P09OyHRgBeazTBZuZ3bZeaOzODVz6TKJTo+UxUF2tzql7INE0vLoxLt1IkSApSZYCoEwLr2oek
wy5aJymOYN4vhZr3hWxf69pMdowq3nFlNcCDdBr97TXDWOe37q6cC6RUgK68VrKV5UkFvP3L6WcC
DpNmxmSJYdBevvVp5Lk3x79TSec1Di9svZ2/klcInZWmAEy7XU3Ks6dy9askVI9kmISooLB+i1wF
tsZBcFQNHMGIA2tnMZz1Vls8TE/3GLh/MMpmaDA5Poo+28ux8I3Agfx+sdie8+KXi9RajS9Wof9p
MpnRoiLtYEzmY523iqZnFkSa5jl29UvYIz4aO/VYCpL91FcTeIIKcZmNVbx3qBBQmWlgLHMKX5tZ
6ma6/51WJPUVahsLdeIhxhCscudjlvqHJlfSIpb1UYztj2S2Ocg31i87bd9c3tdAE7NdN8NExVAL
Qyr5W6YYQtFTA+Ilf2cWEwnzW8yOstwH2PnGPsW1RGviXLntuI/6tfIbuznnklUpyYZLm8YM5Sqe
SeqxXaYKLuUpoG98BwfvKiiuCiaI03RftWTyKZrVdte+2VFVe8PKGjW5CWsccn6/NykjViWuKyoj
tJUsnIjKSS78TGiA+W05id06xWddG166TkbeOlmFV1XRMybs7/FskoXrwUSD8UIIZQUzVRVwfkgL
cmMqxJleUsguwguKeULUp7afzlrBgm7LON2h9f9LivC+Mqf0QILBQygZZuEbIeBUnOwKjRPCR1Ih
C951jvZHjGc3PqCp+6EbRXZMp2fdIr14SobyIKP7pa/LfdWD0QwT/VCTA5mkKECLiFjIIbUOOc5Z
jgk8AbZpfFENG0c9E7gszec6Lz+StRsAwodfNJ5EYDfZURGb6zeTPRBz0ePU00rf1OtrhOxwNVif
mzZoedmJ0wglFx77vVmhMNZIyooNwpRki1BHH/0VbYI5t99GE5Eh67YXNMwruV7M6ZHsek7Vr54Z
Em042ryxXPM6V84VWWV9pBLd67zAXokslx6R9tovBVOjcLkbVREI1ezjbP0lTGUgTvpgkuA53T2K
QLTyqfYKWXbrFzSeheXZQ7VH49oq7yPXPUaD+lPinfCGrc+pz0xOOoPSSaG0VCnJosNVrkZ+JIrq
T135S4sGpkdylA+/QtdwTnE/eURrkO5EJiPlR/QXofi4W+c7kXXVoTHbKRAjIL25ag+z+wpfx6VR
av8sBIIoHYoB5ToA3fm71ukil2tNnDKD4IkrIrSL+NKZ9itBaYFbrn+6jPIarcdKN9d9DKPiXPfK
eBajG23PhZcOmelPtldDkdyJjt1+XAamnIKyhDA5TQVo6fVzz7nERdqg1Zy6YU79ltIltkB3eRLl
Xi6bIjLjjVQR/blG+TFkVGNYAymvk12dMIdXnoZknYuZPM+Wv62F+XQRfUNYC9kItArYFy3tb15c
rbaoDpOg+ZVwCF3tITuvLm6YquMI25o1PcYJSWy6QpDCrNMw7vPtVFb4Sfo/jB1fHHdQMOijexSl
XLYsp3QDK29sHC2QGUcH19G+jJiKEAYvoaKF7c20vLLyWNKACzJoqC6WSvS6UA2YovrW6NBw6caj
bdIHKZMXiyYD5dOy6yeH4L8WSHfOhNkrmoXIwIIpU13TeNLSzyJelCeWuSVMw+ESj6VH73TxUR6f
nBXrEUA9WLHFd1vJ7UE4sGFXepg6KuSdUZFJU0OV3Up0IxyPYInI0Z6KVwY8OAaT38O+lJDy2BOq
6aLP29uWg9mW5cmqPEBhLp/bqCNJz7X8Oq/JnSPZtErtK/tb7DvoWYk6yDxbmXciKssgS2r6StWD
HDdNPMFzST7pXkcbQW9bHWCBRYBYqc4dWaQ9nP2iblrw9utZuqC4tz3Jo5p5K4z1qi9AE6rUyoPR
dO8G1wlCNz/hPPNsYCyXbmgW9AI1bJAGUaBjJW+WIBjSMMphb2XxC8EDF+q1ldeHp7JNlk9KKIzx
9ginETpY2o1P5coWX1r6U61xaYdzvx+nwg/ha4fM0lKnPDM2gWYU8uDKgbCGHu+cTWwdc2h9Jn6I
F64Y48eYkyFJvxgY1Zx/5eH0xyg4b7VCvlbArlIowH46LY9serzmaZrsXVvonjFq5FRr19Gp3slg
ZKDVVIAGABCwfpFCF92TXpl1NHIwDnl9OD8kU/Vao3RScWCN/RjknbFeiB+65uopkupPm8yb2jP7
sDNF1qTwbAruRiebyUockla0T+Cjk1eSSDd2HadCiSbSmG3grIw35Bo9N9XkJY14WMGbFKFLWMaL
HocLcdzW+/Y7LGd4G3XFCxCd3Db/QCR7KKPuC8qqxXrp+khar1CUAFnp2Tsj7TPjFddLBRGBhe3+
Vuuwz0X3Mo/JoQo53EtJGvYwsZlS3vFWHIhU3cwsRvKByImRPq/6LE/EMw87AtZXz25dCijaebsC
zFVEiJqH1ImrpaISLeq7hUH5edsEekWWjflLJCVGBQnd2lwqHNpkLWrlPa+m7vX0mFDSMVaZxvjb
MOVBJ9DDpUp3zV8D0d1tlv5YdS75wWkeJmtGRm2O36BhGWUZeJztqXrq677y3LjW/I43px5uzlld
qT2yso9hNc44/kC+5j9A/bL0DZxGa0w8usGpUZcaqYODXw2FPNllfG8Oc3MXaiMlejqFCNDCY2jx
yLGFlb4KrSpYBgIEXTtCfUwrSDHdo3y6l2M0e7NV0p8tLpCjVF8aeDnZHuzS2Bst8/h0Qro0Ehrs
m6bJks5BJlgn3JUG0lnybf5W76VJ6LKgFZRkiMgieU2oRvSQE6VLqLkWW/Fdr6Brm18zSFAvERJO
dcIlveRNwBxhN4YOGrDhRyHXjMvJkGiGePAkS+6SzcIBsOeTMzNhkoz/952KZ7qQ836oiDLQmP4j
p0AyziW8nmAQbtGcC+qE/q6d0vvVwvRxuzwT42fo6DhTGEa0ZXyKLdb0MTTuMNxsoQCdL9VKgvgQ
eejuduu4PucFQcSzfIYS42NwcD3g7Zy/jfh5sFxo/lSIeUc3J0X+3FvNqWlxVFbFSLQwY/3bQ7YT
x9y1TnkyKOnamurLINfEG2IITgS+UbjyRizW9sMG2jVvoQm92wcO9Jaac10P+qKSlhZkPVnEqj/R
7n1k9v9njO33OFpeZJ2/uTp5t7H+x9Grh6kxsaA5GZyfqjH9NpNBZ70YjpNdlN09tNE99WIbiBkF
8mpfNQtjMJLGnqkhrQ9FX2K7eOnPyTYj9YwZCRCRYEnqrx4VkoUacERgDknXaoO6KL7jtj4gX80+
nGradpXyIesdcAE2cTKJWRBtRpctptGkWAvtcdq3+EN8G+qQp3S2HrwYnG6zyKT/uKkhMQcXrcyo
tdEBO0PMO3ey7wl+p/Hcjw9hP/HqzHHjRar+Qe+IbiQz4k6ZZ/LV3jUIFQs4ZU5G8tpSPpF5MXNm
dvWrPesjwZtx7a/xM+hg+ldqqXdJSinDqNgaKfuG8qFGG5NvSokuMkhdEjG5qw0lbPl3gXniLnSl
4oZ9KTHlZ7GRSNGYcvQQ3ws0YFVVmScXtL+ale8Xpxc7sdK/MetXTeuvZUQ4AbKlJ2XReIcK2u2k
7bwPZXLf1cJHuC32PTF7Psms6Yisn1YMJwLIMybVaR6deog8g0t/m8DbFwQxxHryL2TzdDeWle0b
U/8yWjqk56jaFWvykGZMdlOXzqHWdYgTSKkZE1twuZQHe8VSLcz6TRh0GICXjaq/Xwo0DKnLBhy7
7fekR6ydQqBIWI5V5NaerefJvgjvmrXYLtSBs6Rav0xpvSbjnb4kJBZZajhOdfqSDNE+obG7q/Th
e5TN44j9e0comr8h4ibyP0gdQ60ek3i86oJrZCZAqtZXihnXuNPk8Ki7pAbSWn91cO/wa1779NNO
FJnBck5ZhIxPJqrnvGETHVOBhKHXG7Z+pouRebHL+mGQISIavT43FJzMHrtge15ZMQDOTuZeFdXf
uUfWVLbrRy+UZ2XtKxX/RSvCz0rGQRM/KpGF4K0BYPeGgxUIHlaJsyedywdFgBMgQW+285xQWfW4
nU3BvpMAHsAWM2dbHmehfa4pzJy5+DmjfBxnBlUT2dTNAHisbRoeiUt3vNHtZ6Nrz1U/1fsbb3tZ
EVZN88AhiUZ/7Vgcl0Mdd6xYvLIqnt0oqw+RI9nz55VWM9223DSvSoDCNuDwjDLM6NdwFC46XhcQ
08KX9oBs1U4/x7WvGFrQTi6WFk6rvn4h/X5jVYQh1Oc1w2n5eyXla+dU1tfUkRpIlrgHmPrLyoa/
zUQKrC3GF3B2y9FBIunVgyF3hvoaZ+JQI2LQX7v4Om6sKre4THPDIk+cKnHE+ZM78a/D+/3qJkZ7
U9g+bm3JeKiOaVkf3CV8L5P4w6iyb0ppc0Gqh1mJNHu0SP/D03ktp641W/iJVKUcbrExxjnb+EaF
wCjnrKc/X2v9+1ys8jIGIc3Zs+Po0SEZ9Q5WUUgysitY60zadDGn1URiY5q8byvLGQkHs/a9k0Sf
Tvzs+SaQLDOiljPTxZY+dWa1N0ogq57/mdB7sdFsyCJNeF57uLiZPQjfUqxeGcwJFyJm+xokho94
xR9MbYdCk4QHSKP3uPX/UBMXKhAf8WRsTTL4c13c6sa2yIDZac4tyZKpiuGfgUaycMr7ikwqXa0y
A71kamubwCALvV7iZVAt5snHtOhUgIpfVUFTirDNbGDiUK/u27ze2cXw6EO3a8Wwfs36Ay20z47Z
fXqAFRhlWdPJvGlb5oKQ2l5qCnRmR9mmIZlWnyYXtv5IB0lH6YEJjO8+MyuARQJ4jKTyM0M/wSCA
iPbhGJORnm2QQDAHtX8VjR9+QTgdpyBjiq77jMCoQflFzZppXUz5bp/dwT0wabiB/hCj4lGuHhPI
sw0SrWFn3tlkLjzmG20MG6Sd7fcvpLOpi3dPtvodehmlYvIn1rIwizGDxC0sr4FXpIhKBecLlW60
/JWeobgLSJmn3kJL0Od+NetxAMEevY1Oed0qChmDnnnvlJUZlz3rsCOUFygU9n4Wv6UV6qGLXZgO
iC/nYbwGKCizjkkf2W5+15Y0Prp3Y1MzMTs0qZt2FdVWEAvNXI7bUDCCJIV33qBv26a09je9ggrS
FIhzfXjKVMViuh8jfqdiebUop4GISp1b/LSdo80PJkF3tjx4hhnvU8/Yh3NLEOhFxjW1VZBDdbdv
s+G9IGai0EIixCVfArQT8rcQYGjn7XrT+bIWwiYGwmxAhINz65TvOuqzu6ELB6ZueMY27ctp2489
OoUOnc5w9Wejpjjskk3Ih2bbpaP5wGSkQi9g80wQW5dxExBmLGCkm13V0LuQDf59ZQ7tkw2AzdcT
Br9FoHNb5XpMcxWmFuUhURuNCRiYD79hVFo4JwiDneTUgodq59NI4MApoRSwLNOYSudzTMcx8IqN
mpBmXpiqyTiOEacFUnHwPiXNbu5wcHJq9Q7PesXp/+pSlwJ5GjHJQC3u2r7fxuMCBrAzso8+j5EZ
UnZJr3p03vhfwIhJY3ifscFYM23scWLqGVhLd6BpCk2stHgsNMyQY7iateW5KcESwee30UcUSzq+
1g7YzDxMXsaSgqNLVcq0cX2R4CgkWGCylYDDybi6XffuAhi40jgKtO4yT7SrL8xm5ehXyqtnqmT/
+lLhGbnSmDyCKDQY45cWoAHji8p48Y2dxkdY11wnMndUUQixy5RmTejNzQ7qEtXYJY7H/BiKuKBH
o60JMLQoruN0aa8zw3+sBsJHTF6znF1bdX86g/I+U+BdGAUk2wqQYrI5A6Fxl3na1p5DwKSle73Y
xGiUShrLgGOGWbv0+Kq3PX2NG0Y6XLzZZc79UN1lMQS/Y1ffmBX89DiW+pWiQSbnm3taHujgHghV
OsvoXuEbe2YQ3AckQAFTvuwbPNArpwbJlQ8KOZgWra0W81U9RgJ3qF8VxbzvpBJAtYE0AeRANPZF
NySE/0DvwCRWMaOD8b+l7X3otvHBqIdngFBENSRsDHM6gwsijLJvC8elJqeeS0q68tOyjReBuvUt
ZPgTM0tounVHyuj2fCwzO5iS5Ui9gNyHeqN2FM5d562s7aAw40Dxi4BmY8LX+cWYsh+lGi6u5R2G
eL5Xsc3WbAQzzkZWz+e5+VZG59tu7PtWQVd281n3q0PaaWfPTaFn6tA9zqE1lZPTDL9DxZCErr3h
xAVVNFyycvit2+4qneIXVXf2XQkUJM8CKHMD+Qnz3TmGV362v2JdOzblfK6cImjr5kOJLgRbdt2/
RlV8HpssSMUbVEGIjReDYcWRxk8zf8iwLCCtUXPLuTGSAJbmywzY1zepSso4gyRwl/Dsk7ArxZPv
onBTpymZ0C67WkrlyYr9k3zYWZiA7NG1k0LBP8IrjQWIouGYcFJw5MazXucBI+sAlxkfNMZKWf0M
+HCjjupnu0zHuesuRt8+LrMDzDb/k98XX/2JQe3OZiCXSJT02yyf/Uw/T05/TJrqz0ypoSlwHBvj
GcrwI0wAj5m4bkUeyGsxVKJ9UjxFmneCPiOo51HIq4IwleDafSmW9FsDol1MR7ypc09qzY11qpw6
3Z/OSX4uPb2oo3ejFspeLqEV4Y1q2HdaZQbO3B87OFeK2r1L8mV9b2J7Jz1ygG6WeDvprd5q3878
DJf9Qd5iGMuxpUaId/JWWtxJPB0ZXRfYNshF66CV3inuul95Xg7tFYMin4suhPk2v/+3fCz4ZCxn
5q5eGgbeuOlRq6jZVfrZgya77xdomcdL7FBUYx4uB+IYs6GU2i6zYkOVYGJbl3OfRGeYX0OSVjTj
htUzE1kDiiPA9e2BEWrMbuVL6Ha9j3JvJ5snstBn7fdiHP7bT9nwZXG+SsrGMMhvsmR6bTPq0AiD
CIXsgHxU7XLAJuN+Kftniyl46+dZIqXpj2nS3NUtNkLYKFgAWQSizsBaDklkvmv818uSgAxN8DBl
5knWsPeRQEdOd75v8uqwpGZQpBzmcMw/a+0C5e8JmNUBkCUYsXDntfOtkpSHdtSCpu0+J+sHWNi7
49M43W0Meq907Vn2dglZWG6gZWqOF8g30IdLmX+eLqpCvhM7bzbX+H/dQMs4wxBHKheZiftqkKxl
bhRBXJ0xPk0+Kv9Gn2HlMjaLe9X8k/xMjfGtGMGfJylDT7lLebywhWctYoadGp3HaD7jlm5ozfn0
FabIhsa6MnJzZCQfLQi2lpR5QeC3PN07Ae8KIEa6mLp5WJTp3Jjvc1l/xtGGVWEKXKd+x/p0gZI/
0HW+X0kDgNe7eQI+uUR3WuxfM8aE0Z5ZMA3ZPWQB14aCLMPcPGg2rGhaEHI+5OuZvRKEH6Np/Fox
6NSlfvSjf4eKBNS97nhfjU7JKuzCczl2v/JkraJJ5XKndP9WRG/7S65oVzM0fEPEbeXMQk8r67GH
EnldbWZTXGShGCFTTumvbOJ6UDgwXp+vS9a03slkk8eyoO+HHemtw6wn+D8JxOUuXSOccQZFbkwz
fwWEe06b8Cwb7CDMJfNjaA9/rsaeFjGY6Uv1IRrHS7vkQdLSsOL35U1TUsmaZ5RDGbizcuqzZzMu
PsQEVIqBCYkP9Y1obsMcLzo5iU2eZcwcA3ft8VU0JuEIYG6c/G+wN/MM5wt6tKVfiVrjtagwo2V6
c94evWUvCk7uMEmqpyQkOcyiikqSR++mNBiKPbM9jiqba4+c2zDD147fzQxakM5EO4Wcb0S9Ws5q
P56dbJvb9Vc6z8S8PI+mWYGS2VvG+Nw33XShvzUgdYyRLBJU2O3s598qi06zEzH/3JFQi+7NJjqb
GFFSToEJhkqaRiQDhUZszP4oq68p9W9RntU0ZhqLdRABaWb/NNzpGqhjfosRnUntTj6BkgNrLOlf
q1/OoiFFPcjPRE0C+f+0LYxXWxs/Vusiym1o3cNqb1Ttpc78rwr9I0aB/Gisdb90KB1FvuR7qLfc
aLG380N64gc46IbpuH5UVkZuzadDCMDoK7o4KNUsAFPy1jqf0D+fQBQemGL4VPaE8HoYwJOKIm7u
RMSSQj0P+XQp8v1iqkdv8ulN4HSn8Mr1hXUT76wk/fdSkyi4ZMVfWw1civqRvE9Osy+6ajaalwS0
XKTFq42wNcpZ7q/osuTLcuofkdGK7ZOlnWv1iyDKe4Qg8Rzp0N5Cxb9h2t9taEIRxxKIdXNYSNGj
8ogOXM/FcSShUbugP5LOOKxPzgQy+jIwKgiJz0ja+T1k4GqOpC1sHX3gZ8KWz0FbVZCcMVkrUr3P
DpCF2h+P8vAQNl7KkExYnD+Vy3ROY54sqyf8iH6j68rLYvun9UU5tFAvge+4cn3gx0iPvCQiRwDx
pGoJtwA0al2aVYVnxY8W3dRjfzFgeZD1G+rvKtHedWIlrfBfGRh/pgTPMGH/VI01Jc3NPM3HWO5B
joJ8R0oSZUi067rqbuRm//te3f9TXeSGj6qqupPL+J6mbZJEfYwWdDO749YZZLbJPR00LzbfuSpo
ufj6UHrz2vUE9KyCF2FeWme5GN2nIdwT2GlZrXRgC8h4qPpR8bI3mlM2TRN+iY5QY7FmzktEq584
ESKtdRqeXedTVZu3/06rXCWb4JE0elqmITMCXSF7IW9Xh/62mJNd6Wlnx0TGu4PoVR3sUWbW20iz
H7l6YBUISB8F0Ol9paV2FsUl3iFAKY3ANxscbsTcRqN2TzrjS4v2orV8xuq07beovaxJTor7/46W
qCo5nEaW3lnUvkUj+/q/nehi4uoEhF5/cauC4wdX2qg4pxwyobxPIIKJ96I75Oz0+vwUgw8Qsal9
vDYt/bPJd4Zs0n8vUfRsauNJ1nF9ak3/8qvXPkvoDrIfRPwzrlSM6bevvCqhGeDjroaczC293TD7
KPpBy5aziHWq4t7lym1b6jepygBT557M5SkX/RxN01vRTl/DH2NuoNIBaTqAKYg/qB1tZLUmszgo
Q3Vv+kwmxkVaaG5pkvDBWqo/MoA/RroXp1UOHcPfiBxstE9urfubUc7rZtwppzmrWvxp1yOZYkCY
C98MoiZIdIz6ZBFRevdX8m1atFB41c6top5J6BdZ/t7gRYRY6rJx4EM3dkOC6l9AyKE67W5nautT
zOfFc8HhNI+OVHq16C7XvcMkQ1tNIOiDVQS231wv5vyYOu2vGC86mwO/pyKaMQerswPmuh5zjK12
nBPvpqNhQqRGT+qDhApg/ZiO5t01xCbrd/Za/FXYH8ymOorc/HtOS7nLIT2SF2ArOI/Dz6R0nyO1
OF0F5yWBgqyWwiIleJI0P9NalLzIQhmV+J1D9qSDFhblrxQyFHTcixOrwv8pqn5ExxlW/DyrNkAd
89TRrJIEg7ocYVI868tPr4Nghg5kdQb7GOM6J4zAVfYjjrqOAKwm5n/mRaS5NfxDV+zEUhoVtL24
slyx0SVAwQiIMeiZbmOY3Rv9AifxA8Vn87Xvsa1+VpUj6mHu2zdNi1dVQYR1mVAljV6d4JtAWYlt
XYb0PG3yFgvbMH5QVShe8bJYg6RBjci5YYzs08xsbFGOBvY5TOddBKLTD52DQ65vQ8P9fQMyIw6N
bQL4Nml6eNvqTUuYJ9lsBmaeHfZbT4kqgbSDZLyHvKqolVNJAEmV/wym/egm1q9XbQ0cP6Zh7BNQ
iKIIPdNi6Lbz54fln5IrJ8/4jNviWivhwPLnY90ZuJQxLhiqt+oeFTg2vUI7ui29mP8K4OR0CZeb
hVvVsjqIJ4BE2lHuaMxIwqtvYY9E9oxKZR4FJaSBbnr+tkC/AMjir/eqX4W8Ee9h4McdOD3AB6gS
ZjYECusxljfi7siXyv3KPdKZcG3kNvw+YFSSHcRxwfp5Wds59P8GaqGh9R2O6UfpbuVTmZ0GBo9A
9mxdKzpZdoNf7TPPfu5ch1JvvL4eEU2PY08hjUlLnMuWSN3N/v0tezaU8Ehzwnm5zcfyuC4Jxl62
HeZ06HZgKAyRPKV8oPU18Jn0LXfusjry0+gHoESkkJk7KE9L+08glmeVpxC7avj9szh5eeST6cRY
jXr2zDSEjWPQZ8Ty2mkBHf90kTe1DSnhwXkXk9nUGLSpOWQEQUiRyObqxeXTAyT3oLhRF6KFDUKo
jgKd3ydvq7T7HsMU5AyGRXNgSNI/89FOZzVCQq3hHgTgjfx/Bt7aV9GtHPDZnG7iGbKVjsuu6tEl
HMmdG+CSe/ldTvtIpOm647mg/GWo/k3aMz+BABcBDcTZYYDAd5XvxAUTe5CX7ltXB05Kb6g50dLP
08pjFJZ/6oFM+rNz4z1NCrQGtcEd9Bd1hu4j0X+y7r7xWDM2NqpuHXP4lnMgZ0J+anr7K3eA0Occ
iXH5kl0R+Vu3YGnGY+gqhITOzoQnYq5g8Za9EUkSuQFf+GMw+xe7b/iiyJYRBkeq5/T9iDUSe2Z7
eTCDR5NHwYKLPwCofO8vLY0ARCxoD/lpNMY2Y/iZ+OkSRakVcT2Jh0yhbmfZQZv8c/NT399T/dt2
oGvD3rj3sHSjOx6NNiKqHSk/YCaM9K+qtgydv1cd5Vr8IZGXVf5ZmyVO9zSy7UTqZJ2cihQW/+Q9
UAY9Uqa4gtY1pmMB76JOAorMz0oGCWwt3KrZo1hPcQrFry+ziUEiQLjV/iixt1hYSZwMV6Coj6If
59bfgeneiWoVh3tI9szcPIjWLZX6lPpaQN/aVh1UBhvhONv2XU7/O2M7cDf+5UHkgm0LVSuIIziK
Nq2q0pT/z7FK7OVppAVLnGCFURAW0l5WGWx7DIfjJKyBkH6s5v6z6rs7tR12UU+8jg0VZSCKzU3N
F5lYYw7Jl1P8OH0dlMRvlF/QKe1PCC4ayxwqBdprJi6eGUYew8i3HDuMMvMMgpp8msJc3ZnRNm06
PuQFU+59kEyZRZRbMd2DrAdzUQWSP/zKVZyJgSYAhScMqeZ6BxdVEpvtp6YHoguBRB8VLQUU2j2J
9rFV5ztJn+W26Gw6+GQXTZ2V8MP30fPeRNmLIrLa6WmOAWygzBSVTg7LvxPlBtHAHxikN9jiyb+j
LsfwIuax9fwvb/gaIvQU8twDPBlU7ScsP3sghGGSvmQtyoNPiCNv5vlm0bx3cYpXtbRg9hSAsFrh
vEmw6fk2i0meFEZb3Kr3NUyX4F2BRcOjxCxuGg5H0PEabQEoJwn3IT49D4wT82fm2oOIwysUT3EN
Z4pkvIGGjl4nLZCtndM20FTqMEBTS2Ayo/VnFMaWRuq94k5f5Oj6hhSfW/+mqr11FmMv+uQ/vQJR
/quiwa7LiRN9U2s266ndq7SwibTrcwjsk+XndDKQ/M7T619xxeUnl5ZvAAtzMzT29QKOXvJSncoc
zRwLnpMVdTGmXDbxDCZsk4ImDeKM2AlkU7dNmmtgcxy8v1VZAPV5iNtI+jXXSHvVLIpxhCPjsEzx
b11vRLzEUI+OG+D0Ua4vH8XCQCF7GPThTLNMUDD01jIPsvtV6j7QnEjRcT7DqEnT4HJP7vmvxUIz
tuTXNtpTdm25dnVn2dGuV9zuxsV+VoSOaER5W0zyp5x3S6Mdl0z9VqedGNqFEVKr0tPUZpfTly6q
QqIwiWbFwJWxA7lJCfqi2UkoJnZGThhMo+9jxuzq/6kgOZBJpZz9fitWSTZ0XYshWRjLkz3qs30S
1032x7PQp+WvZGLBqJzmDCFpz1oLeCmLzro4uaFf70FY7vJBMrX9JQnJmkcvimASxH8Vh3rM9Z2i
uztJe1NxOmVTEYCJPWmhTV9K/kgVbqcv877D1noIuuJM5y7Z9b5JJcy4yK8pRtV3qteZLJ6DeAOz
fYfzYq0dUAY+14DXilB9ka+QpLwk8FP1oZ/rL/GT6WUOFss9Af4kHOoe5c7ER6ZBOICCLxqKQ0n6
nuTnC0C0wMME2ZggSP2u01phPjghqNH+WmyPWoP1rmb6blMMb38r37iUw0WqDXnkST5f4gVINP9U
5KZHTug9eTHS09jdq4NyMuND99e43pvcp2T7DK390kAHcqHYmS49vlFEsyv9nxoGEir2n0W5HdEN
kjF0jORbN5/jiAfi1yGa11qJ4ucH09iPt56in+S9cmEPB9UmHyppxK6mKde/zUznRp5MihIlIY3c
g+XFez9mYiGvLw7GFzmm0vTq2di9+eJSUpEnmSObyRS4rAhexgAJTc5v9D1Z0X1eZTd6OZyjhZVn
jWy1e7LcGXQ6VVr9x+7JHTAomG0v2XbJbDp+9VO5DzkyX2kz7MrdvTF729bHvS6Ukyy4OU4PheJd
pyhP+Yg6Ma8LKIBYf1hA6IVSrkRiQkyJ3JOKKwr3DB3O/sf6e1cd/PltJuUBF+J7CSK4RfanhZQl
Xn2ORA2AAWCSepXX5SOJpBM8AO+0WEFbOG2AxmH+aZoFT3yU8hNN+5rnnmVjzLQOvNE9JdVxiqZP
WUnVcR4gVbuWBZdHSD33o57+0vzfO5vFOLcqAJMEfC9OP4jABz2vtrJPIzsvTypXVov8aQSW2bdE
fSqw5TSgIEzszr4qJlkZ1X4uyumqcEnGuKQpc4/UNoLwv8XtaEu06R5xLVaNW1HNdg898a1Iluwg
2E1MYXdvqt5BqlnNBGyjCCAOC5aWvENPAmdQr5uheoDy4qhXWUBKHjdwrxnGQcJIYMhHLMz7GOdk
kFED4oKuwaaWqscZFDr9wfSAnX0tAiSR/EmOS/KHNCOv6QrAF9ftQ0UrVkyMLkHkfz6pLT19A+Xv
xj/956tC0Lan2WgnXy3SabpqYMBjlNCTsqA6Z454j0SH/vLltJ9DQjyxDDDYjtq5LG5oOfyVlLm8
7o60Exd4mlTXJPMTT+MRnPGmbAemeGaSsqDWwbErqruY9o2h33Y4A+UwHuXt5EUP5m3rqHCa1QdR
I3GcPEG0QDmcukHPyUEzRve6GV/oFMbKD7/JOO0NRdmKKhxw2oBexUfSthpPM/GUUr1Z7OilAonz
n7fu+4TWef3Qgm2jK1CS/BTALwmD2Tc9ZolkyOt6jpcH4Ok/InAZDnZDQb0ZtDvRJfKaMqhoI/e6
cYg48TDGCr4qbbyV8yQaGObds+rpV4xcek45i3OOG1vSbR/NuwqBFikVwXb84WGOlGvN076mFA95
Pou+qzrnEJOOqPDpnB+TspS8asUsJ3znZfk6fIrWELWZczeQoCt84aqO/PaN3qeNiLv87vCWKZy/
0+FFJHRpy+N4K9+sdAi+CLHoFVUrfrMUWPRwa8wZs6izVdFLHkUqrfRg0aDlviujEZi+dmz99reh
k2QshzdZEXM23jzY+OWoYYtV9c0qpi/5FrlSwvqJ8ner/MmniYG23f/9Re5I3qEZNEHO97pv/8jB
H9PkRjfye3mG9a1R8mjMMEEiFWIKZ1s/Qy5lqeqvLNSarxn0nxFgMLrBsv1PLELdY9cbgD1RmuxW
nRE+aGr7JXmnBgslctq14B6t8+yGZzHBTOU9H+XAyXEIDf0cXtXGQpdvegvK4ySVDpgd+vA32Raa
/ys17LXqAejyzfcSkFmBPVtfInZ27m6ULHqN+L9agg5VcHBJ6Mvf5LU2IvS/rNWRhh5ZZfiUY1pY
ZhBX7k/d3/1XU3ar5TJXUTDnxWsyQSRUH7Si+pJ3S0S66ohO3Zq1cmB47NkiX+W56s4NmRPN4ZXl
G/zo1Hy2MI0Xdf0e2dA36Wngk4CkeA24cwHKhMEao+vSih57c3obAFBXVbQpVQP2SfXBj19Njxo6
3stkaecoVF4zK+hxdMUIFCGSVCsJ0y/pti7eONoXgRiI8k8xLJ77leFPMXLhSK0tliuetQaytX7e
y/tS3O/Rh6eBThEa/h+ohl33km7GY5G/z5p+D+odDD5xm1xULuB46c9Q3tSSOiL/XeNtEX6+eTV5
8KX49GBEGOFGJTN8b7ZlAJJqW/nefYiT7k3R11K4fyqjNEYb15JEc1pX35p9O1NQqT2ISur6QAfD
K8OF0HXLMSJKZTTfsZnsbd8nd/IRYLOkCZ1DUoTk37pnNBNuhnOYVBKa/U0LJ4FBjAwTLVF3+uEy
cUZuvJUAX17MzYqyB2w2aPnKbk50IhGDEUWZ86dsjtyDn5a3c8sgWnlTSvjbTe2bbTHxlOeVNxGc
HZyJ2d5G+q5RVZTlkTWLaAJwUNTwO39HZB+JQpqFMYCee9eV7rOd1ABSuKZlth9APei0IxvTsDlL
nLy1mpy1mZHk00WefpriVyem8Yk7lDu1Fhasp+k6icDXo3ehzTqpQ7u3cqbBDsWf3VWnErfY1cOH
UAUsz3OLLRambRgOu71awTOWqUfJI2cW1S9KjwNdR2oIHxEJF9Hw/w6h+4NCX7WzHNieBA0gAPq+
oSNg6BGKn3zug0lTlfxfbJGcbcelgV9leBrNIrG/gkvG1HnOc6oKFb4d3xS644eU6P2O3MMQ32IM
7qRmFIK+wgvKAzmpevMINw7sd7+u8VAJ/IuigBxfKTiI2RgtllCZmSfkQCuxeubLc1zS6xp2v2LW
DI8ag8cInah5XFNMa7qVAlcNro45H28SUqmsq5Q5K0qWzVGiUgke2mJ+VLTmWuIzSe1KMZRS/aNN
o7SbXdWMJ1NIYHRjGVReB0whgVatu5XkivRft5nyKrWanGas1tff/6WIpfuidX4r2Ewp5EndUBI3
tq2/JCHZS3LBUkKQxIj8rEEthhqhJiUG+ZvcrIQvEvtp/naIxl8p1unAG6TIa5tfAMA/1+ql7K7+
k8btn3gnwmXuGjA1JAdBoRjQT7ilcbUmjUiqSC1HKtOFNkN40t4tFd8lPfWNu1aN1jowxPdJaZEP
JglDqkXqwygdahph9ZmGu2K9+6rAkcEVkneIcElVWcg28YcgibteITKQaDFnqaLdQtI2apYHkq7r
dFrH8ul2sgYA3e6LXEEKMrIWKRyVtkZamC2os/xPtmdR232T9jtJj69rKwUfbwDQPZQfa4zHvpn+
8tmNv/KcUkrUwGiUQjAV0ZuS4TMZ3t+a8LPr/GqcjReJIdegcZnclym9rEmGvu7fJdGQQMfkVN6z
XFyuKMH/lIU3dtPtu5hKKAl8KR9Fifqe5iX8IN2tWUU3kraSHZMV84SzkFE07Oy+tgEfmsgpa1bP
yqsO1Fa2M8nHHXXUvU7VVCqtY5sHSku2SvgXYmaLQWjdK49prnwvA5k9o31atxwQ+2uf0Ej6n98q
wC7Uw86flb0Yy4UjamfJtzO+yeGWl2jsDzLVOUiUK26OnN5QYWYLbrAUrFIXoY+WX0Yiw3F+Fqvo
5qSRlu9eVT8jCvfQ90FNqR7X47cqiki9Wzz7S1wDOsQpCKKtMsl1f+tK/BbT+ywuZj8tL1NLM2av
bOGJvF+rPOId+lC6ptVvLE8hdcHakWIMzeT2Qb7e0P5ZcHPs78D6wO7RXQBz3qpucxv6HS223UUK
/NEEKjc+SqVFtEZpdz/QRovd1i3t2pn9B8kSiuTJyZL0YqXMUEJ0EO3g05CCzMOjrw6fAuPwPQbv
NO+yO00M4ovzIp+itEtUVr7K/8063uXFdCt/W7FjYAkiBz5n7kVgS/JtzD8AFkx7mX9ad0wO7lS/
hNH03WTRzizcfQmTmyY0CJ9yUUlSlonz6s0QjKBk5NbkdTk4zXAE9/pu7CZ7Pkk1Xg6X/EGwOJLV
WC69l26YQv0mZ6zUqNFzL4yFOMn31r2+jSqPVhYAxgKQk+vKGyRmEVBVJtOuhuyf2gTwO6jht9x5
PHtPHYxaC7l3WXzZIw3011a+Wy5ilRk9HD5vAnkjRk6Sw2NVMty6oRXQo9Bds21FICkoBwlZyx1Q
x2QLQ1SI0yQD2SK7ld8/VVV27RoJ2BL9nFGa89FrWfoQ+dmhIPSiheyWmgX8vzoQw+RM39zZA30M
wjunyjdRC0h76xwpy3VsObQZushTe5LMVWTQqLQx82mPNwCYFhiNBOO5+2rWtImQP5Q0+/oAjd5u
615lyjK+MgIFeRFlEsfY5VF02/TMOz3GYA1DDvQkqhNV2o3/fsJ8/Up76r/iuzO8y5bI30Us5GcK
C+jilE+RLVtA0ntuqSI6pAoHmY4jo9PuBE8jYiVoP1HfQrDZ1sqz/L/XgLfgNdEf9GM+N119S1PF
ihEUdSO6X1SItxgPHaAesbgN3HmKW72ZhXOSqqi8JjUTqY7aivGsccCWYoCZuV4L+1VhPMKYfiM2
V3TAGg03annQQAbyWZGXJLb/+my4WdxpL8ArEQPXSmku7m9FbpfMeoXsDIoNnhilrgFAHFihqgv3
cKncJAOLKkbPW3ZZnu+jtDz45onN/hQ7UIqdkUNEu1J0DdPp9VKYV0nh7cSwSQguXyiHRc5AS2Nc
z7LR/SYrLBUP+Slv8Xxv21AJkeMtgD1BAFAlEbDAjWSBpdoSjyTqCvtKhryVJCJEeqVgpkmiMl5+
GtN4jMdXerspqGMV+JOUgCSXafb2UxPCXCFOMi6rFC4GDR/J+Bt6+y1W7JPcpKgCxh0gJ9bVogyP
ds4Uwkl5lZWUp/Rt98+21IPqrhsoby8Tn7qJBSvO/z6umm8GrM9ig+xqBNz5WAwjzE7FXx2Fb3bm
Ps91BdOkFLnG1WlwYFZZRoaKUTeRoylmJ7Q6UHQ4ItUFhBj0P28JUAVZVLlPEfdRxNHdWYr9KRs3
zM+Zp3xYaXpNjxNDV6pv9K7oXGIWmsqnV2pqGxKWayluVXJiKt2W4zpfDcQ9wOWCFbhBshN6iF3j
WHdiuiVn6wogp+wnILP/wBtwe17X0fwgIDH6PY4CT4qm9Ng29KCCCUM2+p6BKJVxpdiUUfA4BHhq
Mqq+K95FO+mOuBrWs+QfJMYUw5fRjep1yXtv5oFYnEl3PvVmzf9IJkWcX2DsmzSZPtZkDR8ZtULU
NPxS7HRJvGN6T9ojE8MhXjirofb1PwUpq6BFzeUK2rOT+GSyuqIhqXExV9y/82v93MGQAgx/Pphg
59hvm/YxQ4ePhPqcSOnq5pE/j2IIC6gaSIlKJBZ1TQOrv5EVXfWSlDrasNv4c7TWpgTZtKKgUp+Q
JFzeJJcuPo3n4hs7S3gz+sW9VBNoHjuNMa52lRfvsXERrSbnqHXH79Z+k4VdN09EcjEiAbFI0Wwp
6eLvi9U5kzv/z7gxnuPT7Bg4AphAVe7kFIqXsio4Cnry1srw9lQ/KejtLcv5EJD3av7QQIINVoed
1qnHKOPkKN1F86K32WM4K9smkYZA3/WWntSm3EryS/ZFXyIKKv/cnciz96Vl3sgl5V/eGsBnSY5A
WIFwyqq2rvno6uX1evoc+mxzWuyIIWSX5DFX+UJX0SkKL9NfaLQ3STquH5WPjxxYtXZeZ5pKRPbk
gOTSU6rljNZA4XOklOTdq5yP1WGM641cUXKEceLuIchaSzZyItequMW4BQhzYRxma2SfoB4IpGRa
t+WLY2X0BXr70Vbw8qmD4EN5WEp5jzKkp+VWSjWdbR4GMvYaA+MTslVEqXgO0jGjXpqmpk4RWUHs
gp3qp9eRhdaN5qYPAZUCD52G4kmBdS4W2w+HJEs5nn1MKPOFia1KhgzKrJcSejTzPGBebVTPiDKT
eSq00z3Xk3NVtK9K2X6ndXJuXP+wXstG4mkdgZtzob0ENwo77JbVU2ExtqeY3y1oNNWhCrx+AdNH
rKXq29Kw7mmiPC6C//Wj74o5SBQyO/xEebCQScpKp9zEW6ldSg1dHn8tTHr9TztuRUfLr+JVfAyD
usJPlmhARy4bNvrYkH8XbZ0t2VemQ/r3z9rXtOvCMHEvsJi1RmaGZNo6610uKO6AQPAo1bz7RHFy
7EQByXEUswvpOjmm/EMKoPK+Egq53ARLQSpTDIkgyI2u3Cqxeycxg3xOIkZQr7dpVTNJmJ0X1ReP
48Fj/oALopIwVCp/HrRwDP6EW6L8k8MovpWb3dRZc7KnhDZ4uM7YB9EYPT0CIqCC5evSW1NnjF4F
x9f/lIn4E4KBtWB0TfL/4+pMl9tmsi37RBmBefgLApxFapasPwiXLWNKzEhMT98Lqrh9Ozoqyp8l
UTJFApknz9l77f7hf2RG229TpubTkDo/I8usgr3krkT2zD/LrN11OzXmt3nJv/9nS88T79fM53VL
JyirezankrBrzmfp+m8rNbZn6cqXRDUv2+5CY+lIE+6w3R7bw4id+0Z4z56zPXBbOzxJxIBvIMyn
C7DVEr18aNnqNhHWtt40ixf2E+u/avBMM7bNyP2mbjEyGYK+RyHNMs1jvST9Wb62f2l7IsZkHwu0
AZbjA5x4+e+iStGV1L9KxqJT3T7MyHSH6aPWl3+0xn/xenMC/9pOhVvZ52eQXlR+H3xaoNv7FKf9
vTehhG7rsIHrgqtci1HedwoKNr8JZ4y5GDlv/BRFXTaeIBzutwnjtlJsbxaZZO/gh7cng/nspw6y
PP2vDXJIJc8VYoxNsNHVw83qCLPz2QvjLS7PmR+3y3H7/4/UabvItwvYFTBZEhEOLVlcVCDbA34k
v5XaVElQ6GnIbWpfbFQfNV6x0aApysX1P22HLl6J5cij7S3f6tbRVSc1zPufqfSXSMrPbd697Uab
5jG51qbx+fO0LLn8Hpr84mA7l7ZCcMsrBPz0b6DDFWNWuG3025y22jrg9JblUjRRw80SMGiBRgnj
/porHqpbK6dBs0Dnvl5EItyTEYtHoMdGOCQxcMxaQGkcW2vXGO23ndrVo6PDwM+1U9nU8Y3YKDwA
gsQKt/Ii5cKRAtcIyxXpjVX/1pD1PLmd3Fd510WuRxKy5Xd5qAqtPGSTRbKEsRz6CU1bUk35ScSd
AEqtgnmtkidw8lxp02OK2ozujAc6eG+ZSXOukcYbSGQXTUyvqal/240uTo0l4RkiX4vqtDlbZJGd
5rjYqMMmcKO+9PYzKpTZuKDc++zUzeAXCGAeEb9CnEWUj/GpLFEjGlOTPulTH+Qu3HVChzGKgS5N
bWxqsRwt2OA8aQEck/XZuVvxbF30ZkbFpex7LsUGD/f30hyey3i092aJyFHrIjtvDGARub3jwAeo
NXBFhfR9eNZLowt114cZiC8EDz6BtMKo3+XYmcGaDL9yiXt6ctdjqiadUyq+EA7+MQygez+b976j
w+MQqbOvtxIJgoMMCYucHxbEKbUuw7Fv/0ooWLJZILlpvNYEMIZAu7QA0+mIaHoMzR54TTmVU9A1
ywgm1GOC7uZnc2FY61h1FTkidXYLIbUE0rCuDPhDnSl5M3U/HEzo8pV8g/ACyqwy76UcT0W2WIFP
DjQcaO9Z982Jx3V/lCNvWAl1SPMYLSfd2NmUb9q4/Mf05itpVQDyUjOPjO5NMNTOiuyi3GbeITm6
AvV/06EQBsqb+GYY/cJ2jlOb/a26lHQrVb4AvZVb578K3dY9FIXXUcbhg4LTpLMaLPx+pfWmJbg8
115Ar8bbrrQPWCGUcbM/hFOmqQCY9r7P6vd4M7+Y4EDalpwKbgXThxIVe0pe1xgfptBYH0i+3QJL
UhyydJJ75uQ+UOV8LDA7r/hz11E81RixJ41ejxTI9/PkVJhcNBJ2QbpgbNStU78a8xloLKu0xM5t
4EIDRvA7HQf9hm2bpsySJCfFHZD4YzhavwlTdvYDpsDN7X6mWIvm/yRqvXrsY0FmKbRhTYcQzJiP
WmcDEqubq+ci247tRdvHisW0jHM4OvZK6ETVn11dyr0oIP/FrMhBDs8y2sj7bswOJWwdurhWB8J0
PpdV3vV6ts5F0kaAbrCFtA2hKADG9dEI09GZgjkxX4kiBtnMKTmLMW2mhHBM+QygiklVxfCTtuRx
ylxtP2q4JZIm2XU54kwdrP7aVnZEOhk4iR5pfTeN5AR3x7Es66Oml1VgV9mMn/dZcyz9kPHMcJbQ
fORZjAOIO0NblsNMqbXqE06pGnSzGlV+iPVxCQCP/Gf9Z3TLJ1ha0iNci4QU6NEzJA05THsM21xq
sJmNTaxmTtO+Mblc3Co/TMmWcFigRMo0433CDrkZTTVsy+du5bd2zd4NGLffi8Xqd5YkU5eAiha/
7BIzVvwt1hp34fJS+xXSlbUVe42Ib/OpbhfSf1LCXsoZLEKbY03splvpItePZwhJfoeWMdOxAWxh
A1pTlQA+dT2s5sbeT0gr00EiNTfJo0Gtua/0XxaN8nNsj9Eo4QMsQEbD1U5edbUuyN6NcmdlC6N8
d/V2vm1cUIjUJy/uMd9m074edSKLAE7oE7RYcyTKwMOBxuVQJJ16yUPN9rds2TkPnHaGuEkshNX4
Y2B6rR82rk6vuXBr1Oh4TuxclfB+//kx9ihFnFMp301pJ0dZKMQGC+CFMVnOaemGU9ol6MS8pwbn
udlBnlQ5RMdF0j1vlMWbnPk7Z6pI57yxZeqB4zJdlPjYAr17SX3tNm2N/BTqDkreFX9xjudFaQYz
jSqE3j2FvaO/Oy3+8IJ9n45AnDYuNzhBFEZlffmtBinS7u5TWb3rE+oBkmCELKYIpMuLI0YP3HQK
yNlp/4E+ht7f+F/kHJrhIG4uI3O24OSNEaS/K+IB2SOp0YQALT74dcTxD3r1xxbunrmaGOwn0XH9
uS6XmgCYBO7GxuJu/KtjkpGVA4qr54QQ2/phZcfPcoMJ71gS3AAhqEZOQo2/XJpbgxbo1XEdFnhv
PiJFJFozh96eOygALQtcnl+2p1EX+05Zb3QBO67aeQAKd27z+UV/yPs6khSVlAJ+fgB0+yfteYYT
NAuropT1TTfybf1BScGwiwZelMknxxmOnkk4q7s8GvI89Fm259fGyGeoX8qxiaOrtK8+HqJ8aZCJ
Mdpz5uQ/4IGaqKvey0QZ56aUxllZZrFrbY2BWjGfG+Wx3IwQy2wy3QXggZmbDkxtTd8AeIovzb1n
e8258syjOa/TAavxU63jppwFCCAHpCGbpQn4VbNXMp1AsHNYD6Y0USdKfz8w5pZU6ky155+fA3i7
CAhyhtZo9h9kpHxWFkhGC+tzq/Rfupas4VoC7tV0sOoYpTSpPuuJQQJzs5FIVFhyssZM2WeMrXu/
43hamYQdvc5OLfZT0V2AUWAUIonNzvTDEA+vE4zDXSrls1QS6Of2R2oa7RkGD1a9ov1uLcpRqAt3
u8eJYpTXsc+tU92u/dnX2v7cd8WdpEVImRyAVA4QXhXM9kccU7U4z1XeAOHtTjZqhQDEOANlA6GW
AQU/kkHLGaGMzSdZrDvL4zyxtq15cJ32aLjY+XUNQEVJTDbinbKLfjodncOlEKcsVy71qdZOEe8y
neXtVSzKtN4LU3uZ1jGPKKfZCeeJqb6pdEbqFaZex6wHzm9xzXpVgNLxa2pFvWB5aOoz2O36PNY2
bSSKK7kQnFFMsxkYqbszDPiOc0UWYF0VhNCUF3dSEM8oEc1V/bFNrjcSKK4WqqWmYy+cCvjAtcul
E1vv0sNeQFt6n5rkJvnihkAGye68X/s4nFb9tfQIl6qIcKtRBmxXydi4HLsaWqWd3ReR1pQMFMYV
PqkeDLMRsk5QcKR10OCMXZZijArcLDvNAqs0/ks2qhj5Jeket+vNNIFMAkYvpWoxOPzcS28Je9Af
B/5DoC2QE9NeghHumdMm1hJYlLG7VBCeUm+9xckLTW+45iPYq0pcTFPC7Z17qHp5gR8mvnbm8idf
V0wMqv50KE/c3tuL3NxoZ+xDaWKYodtn0ULmBAugfUUIrAOUzb+EhIoy6rzIov/WHa5s39R4jayv
TOcdUr5/6+zZityO9t2GYrSWXSwoTCQxUI1ySAogn7JMz2VOMKP23kls7sHCbXc2xhI2ylyPQA0N
+qO7n89q25ean0fZivfbzSeuvp+/yrxwgeFsD/jvN/x8b6a3+Cabp8lBmifoe8mUct1I7e39rhAz
oG9jz6iK6bj6nbtzNrSLafiv+jQ/JOQPcP/zGsyEcvZV11OcUxsUytoBGph27UBEhq/6XQ+ZOGVr
WKp8iTRteFB5Qk9rRhrTyEGRKUmjMe8PA51QY1tZfYeQJYp71Dr2FOVT9W/M3KfcKONLkqYHAu+g
V3rxd7H4j6v/dxhwPMaF5h6SdUFhCqxhHqw7u7gIquqa9v5r46GX6lA0ZWtzHNjsiWJLj0PC5J3e
vIyMFXhJ7Z7ZCnq92o8jSpVqGmxyo7JPqeVusCRGNDTtpxe1PhQfO5986koqHWmYl0R6v3pSyAJ8
qv3Zq/ydJWL30HlvCd2Q3cCcMRiJiTwqQapOisHGmpgBg+Anrnp1j8uI36QiHwM7zYdNsi4nYpeD
ZAd3e6ZZtBlbQ3217OsqWLyqRb9WCPRReK4Xpz2oxW8urm630baWL4me7ogd03al0lnhQwHycle3
TAtxQqldvDBNTixQSvKx98ipUOB+JJl+pi6f3U6X0Ki6b68R9wl+FW6hYzb1NJDBFo928tyL16In
mG4UZmhuMjBD1AZJH+uVxtPV9vxwaivg1EMHi7wtSVwevV3ZWO+aAZqrrLqbo2vPYNFJ9irZ+Fer
OWP9+SiX6a0th894KqGHltm5IL+ZJQY5fryggbDm7m60lPbrdtqGgmhCzF+/hZEvAdEkVf1Pz+bQ
TXMr0roYBr7caU6dh/o4XXWQ2kFc00kFBfY4Nw7FWkv0WoESF0XKTmqq2y35+ta4Ka+FtkHRiu1w
0aR+1DrdwZmz4WwUyd3l/IfSSnBMa5JlZ9fxfzJtPfnkSYW+JoNa+DdzmIeIcdwfMQ0pmchg2FfD
PokxC7F8oCBviOhEYhkKqbzdvGY0C+nM7RNxrKicjkPr/SOUpJHxSqyqoExFSNtwPXRO+9lryt95
kx7mln7x8/pl6j0EIhIMudE/NCZRgvM8PvaT9eRX672B/RXELvEbCGnoY0S9bhER0oOnoMeCaNo+
oTY4dlrbwGFCiOQdSjnfSc4+t8vw0hn2p+MX12EEgQZvha2/vVS2yb/o6U8jXFFDz5m+jw+LxNVJ
hKEYyouj2Q8IAqEcdm0XJrn3SHczIOtufDRN9Suhd7dr6FrWsU0RALuZjoURKcFrH0tkoUXmVFeg
+qP2lBHYZeS83cxu+rj7U+VEIgFtMwK9pAswNv1l1b5c8n4zWV+7Wt46w7P2k5/0Abvk8cNYEIhm
ZqG4USGnOf4pbZYscoZxDEnKMeg/pqCTipF/3PHUI4k6hHr9VfNknGtBvmrv1p+l4+x0D/Rjv7yI
SmNIzr2edUQJdQRyqCJhS6LxHKy5ekS3H1k10E0csY+e8E4ATcuon9RFd5Azjt1FKzD8VDJ+JFl3
5Nf29yJzooI2d6C7ugjrhFwQ12j1cDWbj8run3qzQ4xA7EdVLhXjhybUJLVcy/W954fsMQARLZFS
q7r/dD1/6a3u1ubOP8P68AcKfI4YjwDLjn7ltZGHAx9W9tUStr9XHaGRRaK/srre18UBcEa3bCvB
Rju/ZzaaOQYtnCe7IoDrDzJx3H00x9iilTE0IOnjfZf1F0oqJ4cIDrClZdyOiIRIwhA5TBfkFIdG
yWLVkjIRDCmArZliwGFJNCx+JX14nm0wlamFKSi5doPJaSJb9uhF0esJaIOdqz/9vF9xXlN3MUwu
m4OxHQorv/1sBXuR0d9Jizp2ks1jGLoQHtAus4Gc6SRqBVqx0t0y5b2v4i+XNPW1ke+9gzylqE86
pp8Dp53+/L9/CPpg/8+HP19obG1f56N9VNNUVfshHxRJj4QE7JbJ2BrvzX8/l9Ejv6ydzOhvbn8l
hilmG9x6RGkPnW1e/O7884dXjQcTiP9ROP5Tq+XL0eLdp6lNE7y1anQU595d6l+5r90drXxtrRFd
n+ec8wzYlo7J5BHzaMp6spyLysOxNhDRJazUJ4w3B3bvxmVUwHT0TRM7bv2RZEADJ0IVqUB8IFJM
smDZ0Lt21YFU0eNqCgk8lYK6Nr5EyvMAc/qHyzY5d44Wib4m8ceFhzmm1QksqDzHz3jFKs4klE8A
4LIdSQCP+TBoL6Z1Q9VCrsNUw72dml+5qZE0uiQHsvqKU52nHpErAbDg+bCoGRA/RsRpsHpOthJg
nxstcB0nwqh2/VhJ1IjGk+YPr1VZ30kRwvXQJkdtrobd2ArtEA8K0K+VPaxWXkXQkhk4cccGOTq8
1dHlCdj6N3XDyevgnxiNEmFCmyVoB0V9b3/HRtlHeFbhfmWw1bT4CSheF6Zzc6c2w7ydGHkI7sUO
yAt0t9LonsdlFuZx/bBlf2x5Aq5XPzY1rDToo4YbP3mGeNJZctE/PKqkPdSzowdzubwz2esIyEoe
/IFT5hJ3VVB7+h8EH1+d/Vnq1ISIf3mC6jqpHMM3x/+8OmiDE4muQm3gTwfmFeUO5q5Y4Ym3pv1n
tZmGeUvyzzTtBynINcJ/FulI7ykG5heRfEMgfau8az/RZzJ8WmJOVZ38ub8AjZbHwo7AshIPo3jZ
ppyeiZiwKlqg17Mq0ow3z64vZQuF3G7pQjX2Kg7bDy/t4Zb2sJy37jKRaP6194aXpWWS0UM2HBPv
5ScmLc2Gi2BMvRvgSNRDWu2aGAHDlkUkB2oLvzdfZrve+3CmTuZW67eJiJY42RdT92jnwznXyz2z
WUEkBE1AqGjc+wRsinn85VjMIrNe/+4QWgc/r+/UCfxrDiFHpjOEI6se6RTuZ/nSJMnZ9LX16Dpe
RxtyumqiO9hq+lyY2ezNIXlKlBbvZkGfdAaMGdhNU1xtA8p3Vug3yvruTGQGmbdFQ6rMMKxHiS05
avjJUQeyMRhVPO2NtZ6vbPxPJILUB9XKKwTtNBwq4EVeSxS8FtuvCV36naZxchEl65BA6EzlAi7a
9StC2/2Vzq9D7AtCdBvef/lNs1mGRGQaq+XdlpTaP09LOnJLR/6QTsJdLOAek8FKlpUyiAu2FC95
nP+u6sWO0DCTasqMsIbu3SasTOQRFfveX+dgsUfvwWNbZd2ekAFsH7ZG0agDJxs6IcvDzyN+Pl+4
ksN8U5JPyYO1cN6itUkKJxATQLfGjRb2s8hWDhKt/eAuv8eWeE+jMqyHnz+gKtr//VvZb+mLxHkF
P58jp3LBd9Td/r/Hliul4uj1eOsqRyzhz5e7bGgviylBJnqqRz7Hj5+U/2XV3m/SRrlWctDpM7GS
D8b2t58PEQj3V4d8x5+Pfj4P9cIjRpsmBOYacK7cILTVVy/f//djcuWudZrYp0W3jYfFx1uzJpw3
l9F4UEZCCzhzW50WoUdK9v9+EhwPUJOiNKKfT/58c8bExKWOOzPmc0iX2BBIeiHO0/aTkzLulpD6
3zlplUQEuT3k53u5caZ9nJIMUSrLfyhoje603PJCt1b8hrnGAabevjJy0Z67rj/9fMFcs/hhsBFu
GHP3+POpn+/3feuPSKvk+PPRz+fbmDQY8l/08Oebmnqy9kRHEnn/f3+sZUwnQAvFrV2BtrKMp1cI
v2Q5TKq+jFswy2AtYIj5YoZoHETxMD2zgrenrlKcwTMZh5ySy6uIl2MhWOYIN2t3arJfyXk+ZJ3k
1KcxGqjz+hnyCiV3A9rY7poKpx4qXHQfeyuHLQFs40nru26fxNinAIsKMM8rEvSsBqY8Qr0s0v7Y
Qh8JYtQoO0+Xv1aiUCerJ5eD5hU5T7tGMP1fJclBRvq0FZKFpEoZC/+XE7uPXs7Cwjyly9SF1vmp
JQwJ8H2/T+bVJ2ZkDHsPV1pbxdwk2ZV597QxnWevpKPh03qoKNhJ9nhQ255cEFS/GhoDHE4y3FPP
GpMRICVJRPYEybXNefLowrixe2sStffj7G4I+1aocT+1K5wfmTwYDrE7wnwZYiKzitZ0d+hQPmPC
o3CFYEzuY5oTTgv0W2BZJfmcEc+pTKjqVbLe+6LguzoP3kE/fBglTCsdiE6GY8tSKPUL72PMiDfV
3eZUKnkw5+rop0+LlCc1CXn07PjoOFqya+wFzwqj4ME2b241HNUwfJqpd3NbbyKKuz8TpKixTLMO
Mmx/cxHDyry7ltL8SFqXOp+3k8MX2gOebzI/MgakNB6wblfIC5k7MAG+FzMwn1VyjkLoT++7PALB
r0b6Nv3P8GjWH3wYSxanoIj32zJJvumBEJrzeGfI8ibcBmK0+w7koY/g9SBoqTms9wNrmZ0sMNfb
++C016z5bUqoeDO5DFMWeu6gjm4uHkho6sKyTR4r43cek1BDxHxK4LzLxj1DGd1yf/0eCNRMYzeI
DbI2M315F1P7BitTkgvDhKhVYsQ2qoWY7zkIN9UflysyNbcBbDk6IJ6zb6+0SZCklCKkjQzBevxO
FwMXLhtgV/NG4xPk1KDBb7a8iM36XKeckPyRPpyJSydsMMHzRBAk+WBTM1qjCBvRsA1/3cYWQdJu
Vs7KQp2xHsx2Dusqa08KdFnLHLSb2DZTe2tm+wPt52U/repQMdi5OoJO0Gi/LxYzeksAqBj76yDS
J09lJ8PFDosbaV42RK+hvRNeczcGGdbTAkWlPDH6gmvwUbtmgX6vvSdJuWc8ehkBkAQefam9r8gB
LQdmhT1HYgJTPuayZSZNlmjxqlfdM5lrW6Po3ZNNtuf0i461Fxw7PSIiirWiQ5eG2qK/DZ39QqDr
vjPHc1yVjAKA5ObkorWdcWWC4ofcc8z1BfJ4Ujzlei6h3ZKeTcHQdEevbfG/eCRvdMOjmze4ktBR
s5ge+mZ6n9u4x3oyf+pZF3q8iegJlr1bjEzC553r+SA5LNh/aviSMH8hxqY3l6RxUJLiIW7MhwSs
uKuX/+yhvU6O1XC2hRILVTMbC7XTTVzpukNzvPcaos9ibPc0qAiis42CaXtRXA2rBcdSu3ag09+7
1Bbo+nZ1b5423MvJ+IiH8QBKtz0B8GEsUH/hmIEs3uivYHGr4/Q6IdnFbQBCdEt/sMwVzrZTvRdU
2ppH837Oa2g2bMG1umKLlXRuqD1t5cGclU89HdzcWU5Cso6kS4qHbiPM13X7snZkKTGWw1BF7rDd
r2zQtovf/31ihuVBKTwTAM4YkaZw2w57f0vzG9pbriVhQe4f3G0Q463lPTue/5oz2WWi296h55MC
dl/b/sZ+SP8GWuWh8JyXdobK06xkEbTJXy3NH4eOSYOvMzb0iM/arl6tpD1WkkiWMa7PezrAENvf
/NJBCeC2b7Ql0HvSR4EIzn/3DCMIG0hpnchxCTOxfHr4aOijPxIkin+HgMQATCMFGdENeeyFxQD3
0n7mokIqQdpKnlvBamukfsM6p5NKQ8W3PjJ9IICmT+mfkUM86eMvuxvakMBJUgrdrOsCV6ftWdH5
Bs+0vFukXKc4vXr+KaXzh82sk4wahkUrCGiiztrDmI55aOvZ3nf9h5qxZOAm7RtV4ck1GcWa75sQ
aUkIJ3Yc14tI0mPW2j0aWv3lO1zYynlEov3emu3fZcVhJlZ57OFpOCheD6b+3CukAuWXl5dc+MP8
hz7eg0qi2s2/KPAuanJPU5JHjj2xYcvE3YHCfnERBq0yf7HdQmJoZhpXLJdpAPvYWj2GyJLFspju
MJK+pHzQmuJ11v/jdDUSkbE8JXZDkI4OgKPdK5f+PDLZu0ysgwP/IeInAPuwln3TZJ+eXuF6T6AX
Y9j1Od7YyW+GpUfbXfgVDEKdhlx9qKG71rlEJElGpedWFx2FhZOIX6lvvJNO+cvOuTzEhj0n+j2A
jP3hz2OPCoF3Y061P02vfSrOLYiuYZkUQQm9hJyMqyRBvDRm5lXLFW3FmTBnTPwvVTGS2DKod5q8
AKSyd4seza7MjZfczn+1aDWI6MSjzoS9y+WT1WnPtYEjIaVkaXrYOmCJa2KT8/Urbhhz8sROCsrw
5Bp/RMycLWPWk1oURXb3QjrQEnnlV9OxY/ag4Wu2FmKqqKAOztLspVuSoDJ0R81Wn4CwGRyZy9fk
DJysKvkcG91A55q+LFvYbkS9wbGYYbrGZUUr6WSo29q6UV5cClp/uk6DTgeyXrWEd7YLw3UypPZD
ZoidM48RZGd7R8NZv1TqbZn1my/Ypd2OV9YZFFHP/EUryrMy9fepcF5lG+Pwsy+UJ1GxjndGSvUt
Sa4Z3UCPkWZsv3TCd9jnxD2Z81cq5AcjaWnhAcreTY31uHDvGhVdeuIzSBz9R5DpEPYanikQ41OX
3gtN5OTWLqEY5ccM+zCoHG0/x/3VRSWOyoy6cuJU3CvnzbC5tcqF8e3qb7HGpf2eVCDJaslgGpPP
F33oUwcA3Cyq7mSu9dtKu2tu6uY4NWDNre5spRqLvf2e53kR6sZ4Gx0ASngoKKxQNTULLIIsHUJI
N+/Nyjm9T5fPgRy2dKzPK9vF3Gcsj0k0TjLf056+4L7uAzn7YgtgxxiFmpeeizflCsGVMkNOk6C/
iMas0zumrphIMswGgzj+sGmpLSXETpKUTvT/UZZ85h6E4JVohM2aYc6b0KB2312+gz6Gj1UE3kjX
Lxdk0tsQYi8n5wEyElsfrTmuQxofxcOq41fXvPyrwaYcW0ziuJuW5Nky1rPZ1L8L4XCHMVtuKhwQ
hv9Uat53Oc8e507EDACjqF2n/I2xy7+UWmDbcQYySzxO84Li2jdfS0AicV+fMm9CIIFau9O42EVy
KLNhT7/gieTjNahWXG/WWOyGJP+7zi0TxeV7Gj6UMYYaFx7OgdU9Of0pz+1HzTKqEDZsHTF+g5tm
Q+iIkazs1oGipi78e97TQeB/YaK1R1O7ERkmw2bZ4quq0o1M+3vWzc/UdD7i1rnm3XBR1fA1Wg0S
WVxW9khlpuqv3OZlNRMbHyDaEcskAseqChoLm3DJScntWJZnx+DUr0n9DXp/NFb5PXVr1GMShzdV
8LxUL+5aIrLYBszezOlHG6/SnASIx10/mIpVgtNd5Y4c0csJD/A34Zbvtm0dk5pEKg9RIJ6PR62P
tyiMrdtrWyfLlkzgJBhGs3zuB/2aLWD7pti9r91yb1vVXK1Z/NLYqcmZvKU5l9k6SvYi5JhcgL/y
3nzQWod4EbI+ZjV+x8p/90Qa5V16ipfqb2Yu3NtAdBVbOyb/wGWxiLQty0u0w0F5BQW2/0Bf8rIA
d8mJTKBwmWHgawx8CNFrYm5lYCS32H1guvQH5S21E1PN9i8Nxl3lDte5lI+6mN9MY/xiZyUt+JgZ
Bu3aFX8qYgk3RT+pefLsg4veKJoxbSdR2+XOqydmFAlIYM04un351TkFrLKCNiPjBlfAvq+LeT9W
hL6J4YVC9Um267uftDd/iY9eMQNAGfZyyQYWwfGCzi9CUHgVzWSi0KOS0ozyA1fVlxm3h7gotCDX
16iw+fXRP9Is74hNZZauNRZ9j63P1p10n2WhzrozVCZkDsWzzHV+3+QNeWFO442sMgCuj7pKOWpg
GYrlcHJ0uoOWM9N4JDfEz72o0bF62LQdHfeFUMCAwAcYrv1JG+VfkYN87gyff4ahxrQScl/SziP6
843YL4RivCOe6WIek9GwpZh3KJJIEzpnIn2NUSIApLykrvliTeXRbuIR8vV6SwaTcqIjCkjEFrGS
zOUyuYjLSH0au86efK1ujcNyMTj8mvMLGRE2bSnrsJjGwcwmIpth2pphNVqAUGj1Tiy9Py9iJlwo
40jf2COzNMcyYulP2mYd3xQH7kLaPZONvsOvWXUi3wZKzGdsel2CRc52XLWnVKNjQw61b+p3osD2
Zr5dsWlmB9xNFLJM4SmlHmzNe6FvwO1UTZ+mqv/Y1cBM1THvsHRYsteVEVUD+4ycHm9gJLyZnTv1
bjq0KstiRBFB+CcTgBgQY/nljl8+AV7w1BiwEf6F/CO27oN6pEdwSHy1J77h2QHByLKl0WYERsmB
kWNKPt00MT62aGhCAjmPE/05U3mvdtoX5PZ+lJ4VZb4p9/hw68ATnLIymoIW1vmg95tTY6uXbLbM
yFj+cBjivOcRIlMjB6CCqVLkjihURTjqHWtleet1WNmpR1DzrAOI7lFBdozP4/y5XRi7q/leVzKa
lvEPeWrU9dTlHHzIdrXw9sCLX+bsbaRTeugN75YUCSOjiQTCRT+iqsRe3TwJg4bmonvfVQpIv8d6
E1jJOcnWFyQyBnCbhgITFliTvGWL+E86w3gbze9CkucYoyCZyYYki8MOKvYMWpX06FPTCryELqvI
v+baGg4ueAZYp9Qn5P0MI2ogsVwyYbmHaphTOi7r57qO3+2CgqVijcmBMNWb9jiei0/2vH3Sxa9p
Sg+4bBUA3dH949vjCzlD+56Zfps8q0qU++06sSqukWKJyTfF4aFWhsaij38nq/G4clSUafuowaYL
AIh9A+ALCYpnH4tVEI/1yVrzT6KESDxEFwEmFoEk+r9R1awmcg3R/7E1t2kbupP/1FfWv9IpXlKW
vGBc3toNB2nK89qnp5WMXaeu6BO5EMeGJhqIqNm+COyOdNNUP243iJ3iwzDGWWJ7/8e9DyyXQ3Sb
ef+HqPNajlOJ1vATdRWpobkdYLJysOQbyvKWyDk1PP35xudUnRuXt61tjWagWeuPd58NPdgnXJen
1pBy54z6UxB9UcTfk7e6u3HmkeIshxEPJ2swgoXWTH5DsyNNbCoM19R2+CS1WSmcdtESIOP0R6Es
ukL5A44vrvnbs2qKs1eXTDmmOnk/li4BX9XR2EiDrsmw04kTzd34Vi5hPNrf1u3ZkCio6jhbH29n
5yy2ly7m9cQCfWbbsdpSC3di4//tquZorg0Kdk1vazyeSbri+ca2uvNmFDhzd3OlwpU3X9WqHqR7
NkRG23xnxog2uMLNqf1FjJHRptthnYEJ15nZahoIskkK9cdpj3DKb3NhDfuSrd3HHmPVxNi1xIZQ
ww5qpi1KTVNioItq2Hvlch6o8eM40IehHF5VsoS4kv5S5Ypv9LVXkVxj82R41Y9bw98W3Z/SL/I7
D09qektB3VjpL1ktXiaORY59xq6pVH/WIkgG4uzj5WVCpF7l2aNQCIebkZLwdB6iNL62hkBoDWh5
aOMVcrExEVHkr4Q+HXOrSDkRcWGXM91RZY2C3EzmX3Ml2Gbb6ewmWBvH6ctYuq/OpwslK5ofx9M2
8fehuZhtANF28tFwJF17aNyq3beQ00FeyvmoaocmNqQVXkqVACpL8gumS33bVsb2YubdUZX6Trne
yUdSNkpV46zI7+n/2UP+Qa+tOHEbe925bXkdjfzabOv9SjclF8z44RHCWdQ2cUMOlm7qyZyWHkI7
zR/W/DejaLyTdC/cLpQl939sL8a77nx4phd0Xf7kksNuzI2CxK8t2N7ISatbP1DHUyOninZRcXXQ
0Qo4drIT/8VSy+voTdaOGMHyRDAX2jiL1qCqR7LSa3T8uWQ+7l+G+qkwSh59nFiguNyfVJuaaIbL
mZJeBggocQcd9ExByYL+zjDgJprpXHeyDiRH2MJUmGiUv1ThEUbPGhvmRnNwqyX00NpY+UKz2eR9
lKb/NOHkxcL91N5szX5CXHbJLSmE/yBAuKJVZHmUP2+pS/1iF2dh4o9nno/4IqQXB0ZDc6CR8CEh
E3ao9iJceOoaUitV/q2GD7eMsTIJndDr5T0Bq+194b3ULmbSrl6ogFrzK/kIOsxdViKyJ28aX5nv
oe8PYvW8k9HcktwjUuDGOwKro0r1sGCd9aiLBvvQ6nw0xDCHDMX3VmmhimHcyyXZF7IZ/5MTHk3d
DWpHATpJ4UunHzZU8yiN/xsbf0WCThiHZB/ebv2a9FwvJ1sOx7ZhnErKLd4PSFwX8DcArcEKNHiM
ZcWnpTeYyJzyHTm7Ts3IBOKnvZ1va56XbXloBuA9m4FkrKYjF+eXM772U//h5OULsgpkZ/jaQp3N
4/2ty0UqNw4myenyj+Wc2aTQPlILdBnQse67akaCQr2gamjMNbsDqVa3kUKh1nqbs5sj2Q6llyAy
q04DfsodsqhXQv3Itu2DAtFaX/6aVJ+FvW2b0aD48Cztv8MGKvZSPrGlGLFo1Okz8x11xcJwuHi5
caa2J/qfto9tqh5cR/DQwW83wmHUc/Fm47OMZkxjCUvYhI0+BfO3y/Wkk4z5syjRtznzE9B2hPTI
p/wL9Z4xV0kIyRd6KA9CaIk0mDJQNrupDmmCP+lGGMGrRch6fpFJeuyMdGQBXeJATCAWiVkEVqZk
kE7TKxkmKqQSvIx8s02uqSpDIr+eqzJ+29BxBPT8+Xsp9MMkHOOa8GxMb9p9PzeupZLe1ecg4C7b
fsl8MN/XgjoHihP2K5bJo30b4rXD/QsQ5GLvGLxl2VV2w4yoBViRKQ5rar76SxYtAtUTGGgeWtKF
hsoz2nEV8IEngTh8Lb5xJePppGnrBgxMPvF5c/6ax5yqIknGoxAN60+hnzQqjrKdCT9yzBcqKvip
NUBMWhuUb9ddgjnFtHiGYaFUDGnRABwQ0r5YsKAmb5sVh4bD+T3Pv2GgcHMk+GcMNMt2DWIm+hwO
f5C7vL+vjIRpfIum3jPObWb9oNucToP0QfkUO5nOsFSIPCgcDHhJ43OTc0GYI96SZq3PLFJXVcbe
TlKlvEeLGMmWDu01r1RAvokZ0ip9KO1yOI2edd3sod4X9FNLFR9QolIthUUrWdw/7eK1wdxPpxTY
cNcb4DutI70wH4wSNMkIVz9uDwZtwwTMj8FaWx8JbzQvhEZx1OkvWHkCa6YdJsvxPPXZQigQbpFY
knJwk/VXrvsFWrSPt/6T8pxgs2kkQ0QEPFQ8i8Sbj6Z/y/3lqX274YTvgWDyhqW1xS5tArD5hMPm
OeEWjJs+S8vc7NB97jnrL8qD3DGn9bacdBe1xC9j01GDoPzvyphe6OKqI98jWt5J7koTb5wkGLfP
jtMGyo+/I+Ti2cBc+g9OxIphFC0rh+EefwPvfryZR9aIi7LpJp4LqU4anWaQej7yTcWDqqC9z1YE
7kG9IHlFOlBmLff3aO/Lce2Po8LG1w3iaCtCMUjv3JWkqe7awgxIVeGDHhnCKHh7G9DFrrb+s6yc
ON0XkIPE7URVs23C0BEFYrf9xWnp0EOc7gbLCNrsauJQux5AUzmld/Ay/UlTcsJnPJNy5xpgQZlA
/1HMN9GezQvBZgdExwDKJ5jvi2LjYcI1MdJGWqS5C3Rd0VDusDMvFgbG0lojYv6Tp9r4sGL10wwW
bbyby35hIKzVq+PckZV1XU0UC8aon2M8c4Vu5FGYoArOijTDc63lSID4B4H/5h7LDSZBt9pt7dUe
UVam2WaEMf31aD3Se/II5G6LBSH1xjd9m4zVkOyGlvhXurmkZv05q0g4LrvigJN0oPjHjCzPqXep
B9c/Ew4vfASnGqNaiJY9xJ19IZ7qyZtAO5Wp2fG8d9Lt18CoyoxJjo90FhaZcg9T6XvsdjqJ5Fbr
ndluL6iGdoUNqRE38VPqbCjLGqTtJOVjC5qQ6FKEZbP5D0aoDBLF66E7lCtKJMbQ0IQgPMRe/oy0
I0S8H7qeKHdEf7x6cvGDoV7QLprbI3JPCn8ztn/aqB7t1nq1Z/PZgTskDfAbqyJ1aelyctrxsqU2
3DXPmHNFA/0ypeUjeNVn1ytYPl2RR+ywGRCgWtyKHccDbkykW2t9cYzsPTVzBFXueM7q9KcjRwjA
F17aTQlPn8xvna3/GWoK8hG4d6o3+g0Z9ey5Ixy5put7jineVQ12hRhH3Nlvlqstk+VAiPCrUX04
+AUap7ADK0WeVIxkK6Ya2SvqugytVfpWi56SaYLiGHVLRZzBQHWFFb97i/SZuKlUROW7ur9TYWjc
+/nHsMTjJRHiv2Wtr7jtG0hz60hN+hK6RDWHMvaI+68YY0AIQ3ByJoQtpdlZ4klmDg6Et+rAot+y
PFbG6p4kEPlAyXmElcoOFOInz3dQUbdk028psW6bFoFuGPDpi6YSt54RG3M/VBq9m2uABciZ6kdt
PxNGiTCYDJ0zjTHQLkZM1ExNXrDXnXRKPgPMcGXw+dqzYUaoVfBSxgvjW+1rGj5dZNHlgd7oZjVZ
k9Ll6nTFtLccHEODaeC13c7CMKsj9AnAKB4WEM/mtC3AOE0aUyxSg/sqn2SfOMeg2c8OZg+vOri3
a1WV6fs0MZD5jij2s9LiXIzmi1sRPb44R5GU+qzBKiP33hiWNhzhZ4INq2XW+h6zJcGzgn7OVnEn
22Vo82Qwhnm6w0TqHGwOa4G6P29BJ0bM/vMjk8LzsE6MExlRCSncBNgX8G47MC+ZhggJauJiLVMM
Xxj6aZae6AjIZqILQZOGycFPkHf0424CJ76j7xzKXKHl0BroBbB3sKGPm7+kUxrImte/S8/u508o
BQZhvG+ZjV7N5ie18NbuXLxoTKSB3y58gnDzlgGgSxYU9NFPqfHk0bg6s8JSgYMofdc1qgGxa8db
cTjNt3k9UwgMumFu2XHLJv65ZGPmGnA2Dukgzobr/enB9UxyCK5ObZ3itO7u3IyTXaUDvigAu7DN
UUBZuEKmtogjJXnOG3F+TJupZa02joZlPMUyRtGQCIn5eGPIGG72nH+/VFhooMwVRg13Wx4hqxa2
URw88vbLvy/597vG0s2ZAhjEmVzct7/zW/f/vgoFGDMoWHJU457IlpSpLei0Xx7zmLR5I9tUqAaU
k85YvQqPqjZEPTNMk0ssXWGeu/bXWs1OmPaeDltlPKsaQtPuyUimHxX1tf5bC8e/NOuVk4+VQhLk
PIxjWEkUNQQ1gvB1stt5GtMSAkhESxvTNR4OyU9Kp1ebJXft4FHfW/YX91bHMNRbCOzZnfM8eVSq
XC4apqCpGaiU5xwR8RBsZ5xSLHxvZlX6AHeeH8qa6uwxtr8d3JfKcbPAHTBdykVhEJhnrCD6bVw7
GFTjZnlHqySxLp04+YKlmzWNPALMz5XYt7zh6hePTTryb4jhVPZYBNjubWrmzG+B0CMiMhk3b7V+
p26/XC21fritn556MUGCagbZzEIRkRvdzdPVYXSbsKrKW7Jh9jgb3vpS47VyatuArleEWxnpHLbT
CE4F5Tom2zfI+8wVotZ90caPBMXuN1c+Ty7lDCRGPm3ZzFa1OD0Lq/iS8ZIcDCcdcSDlPBtokfWn
3EQ5BHRngz+zC3n7eeQE1zkic7zAd5roKiyvDqoAX9/5wmFEW9IHMaV/yOyrz2iZq/O/36nRUhCr
XpsdcrlcXOn4+PdudqP//a3hYvJkG0XdfbtS//2NicH//77I6m0kVpIUin+X7r+r9t8X/v9/Zkvy
1BHUsP937f7/Fe5jVyp30ntQuOD+98Lubpf6OtGYcLMQGgc1icO/P8OddjWT7UdUqBcrRgjWYX6p
bKp4mUffrI7LVjZmR194PoRdNlO8W9S0SzTHIt9gQ0hVLTcyialgDzmJeJ68iGICFalfKSSLM5hG
KSMYhwEfevqnFaDi/MA1Y0fTB1ZLJcG8iCijFboRWp4XY00DN9dR6t3qiMvtp23FBIYF8bBtyNHL
Kejrh2Ra1/vEx5cmOQnC1GjImQXHW+tf64igbiQaJxd5imTo3l7Uby5Xm4r2gtFsrNVzkY+f3vJS
miV70EbSX22lO2qPIV9Tm0K5jk5qmXgvqbKm401PpxTcIfU09GauHbWSeOJW41zdSJupT2H3JbdC
4ZwZUJPV2pMm9OZPcYfDDlGo7veurmr6j59Nob65lSyuK4JJ8IVd3Ak/URfbz7XpVTQJTU2oFv9o
0ZVDkDmjvGCKdCUkIAoCJi4wimXBuj9Txg7fVDGFwQUEEOVRYsfx028LfhYVc0vKr0mVooFmdVo2
yJV6A3VWg71f7BFyAb1t0Ik03ilSxXbaE3sCwI1Dv+7rLCse/NVnS6POKa5bNDPlaznWf9Zyqp6W
4ggGRcoEmuOLOxvfVdfNTId4Wzw3x6kIpjDzT1yHiv/LWiukF0OkxrUGRTcJwGuVuW8riAwsNtmx
07UNo2mchmmZI89x74p6AOKJFZNe7YfNDCHnzAYjwzwfFworsCohAltXSIFG9keP3o9lyHgQxMUd
N/8P5iQU0XH+S2/jtuvyT7Vx1ALBuj7b0OTjf1DNWmKN4OE31+xL+Do5c/q8xRtgZBFc0Bmo0d7N
RvM0+TbSMWOlx4ojijCv75hsBrtHNJ7M6j5LWiNw+oNpum+u+jsZw4NVMKZQY6d240Cm94Sr1LHX
U1nT1J6NBHIAYg/EUoqD6WHf0aBIrodPeqIgdF+96Gn4VEbVHLgwyfyF6IMbQHKPCAppTja9eJn9
npujDN2h/4oLtofK59I1PNXegzTTB/5H2TrdjUY2HhOXMXrp7pt1KSILoOZopX84+m7Z9BiceAMQ
dcFiJBRLFxcqDJKjR3KhGSRejHFgYeyx7fHKo/QB42x6a64MCQtQx8ItnXAwkfP14PWks43NuShV
ff73nxvSaF77dPO1QcQI1zqTDmed3XK1zrPrkFnm9zTYEL5frNUatQ69xKKQh9LMSgxGC2qYgVe3
MIudHUaiIw4dUhfGBz3r9KDXBiEVigyMuezMfJ0WzhHDGaK2cePFFIjUMtc/jqS3GD+NDdpsWfne
rAq4fJzP+WFusjs9ej7CvYy5JpEfDqEb+74lUdH3BZY9k59dzaB3hMvNQdMyEnAKYpYlPeLfd3B6
j2R+GBqx6vFcuFjYWDYn/9h7pM+0LWr/shehg3+WoAr/VsLjcVHMiXhosCqto1pOqZHrvT942b7m
djikNkBB+yplAsyMc9Uo8oQ6uiaoewwZYyaZ/ftFnczK+D1V80M2bMtrKcRnsWa/LX+MeRCSb1Ja
7YNkOGEShAYXaXPf9+67VXjPPNRgP2COwtIzmU0ZO9mJGa4xPaThtFavaBdPOSrityRBmJHo7AAS
+MvpyubYSc5x10/xpc2et6vJX4AqxFTlZGOQd/gG04EInwWD3LKy56c/E14MlH6smnl3M/tlzDNk
SLEOZXc5jhSS2tffuKYgWEwfB0Xf4zZvHgh8OeedOs6u696ar+xQUa9bKAy465espntCLdqL7Phx
pTe9+E1GH3e/vPppw4LizO0+rl37gKeS/Yu8HI6yxb4OBMkADBFllngDqYq6fkrRDide+2Dkw77a
REtbQvJT1TzvCbU9MEK82JZEO+CTQJMyQgt/+KF0zSfjMXsp5u2s7UlH+ZYD26QWKg6/p4gax5XY
1N5tB/LWdXFecwYTu5dEQuLlglh9hQTJeRX+H4skEQ6h/r1LcmS6EiqaDkF3kB1uJ0JFhJrMSyHY
KstiTvCohmuJto1YHdxKXp4dpT1/mgM+GWFrOO+yIvnDeVVFUd8ifV/9wbiYbTyS9PdcW/2GrGR+
qmZp7kphoCtYR0w7DPpjQXjsytoiSfjjMWju+9h9TJ0OfJ1UOnfLvzH3IV3LsDKoOXLs5clqxR87
T0IL//U6pPcpQcrGOhDlYLJ2OM70hvXV3VzIpgZJYjH/bLX/kS3jfZIPp46SdL/uL9023ns5N9aE
UQKXEOENSNvh4dg/iON7wsTdB45XrDtbNj+WdZz84RxbxX0uieLZIAXCKSGkfm3uqni0wnULfXdO
w+ym2CSMh1K47aDsliG1QdQlJ+ulXrenmBSXvPqzQVjWttvv7Ri9bkyadP5Q+PEcgs1diwRcIW1x
0iscu0FjeRGPXKIaJics1Pq1Wc2DzuJLnVplNM0edSvGvRGvw7ES6wPaVILO0nYnlvnqYYZmioeO
IxsjRziUKJYpqjRdkEVtEVuRYUx0fPnExikmk7dj7T7sagaQSotrt5TvAKQ3f7L7nos2iYapp2iJ
ObVxMG6tA+7XfHoqDUXYJb7wOueNTOXyXpf4klRZvOHmulaZ0FE8rX+Jr/o0Leu65HCbIjefEyjq
kIa8D9kR1WIR5aMHY58KORDTK4ydOVPhURTWXhMnz7EGjlFgl4R7IKnBPBaUVwVxdV+PbkWEYXIH
+PeeMV1kVGeShzY9GE2kVucm/yoDqy/eUpC3ANjkWtc3R+Xch00zvVeA5jji7R2e6vtiSCIfR6nd
tx/IoaEuOLgjEMr9XLjpaTFN+ObyaDWQFUjgJxcaLi6gB2e3v8fX8M1Y2WGYXkqYTqDiWpp4TsgC
m2y+t5zsGZ4rf0Be38fMSxZfGCRM+S1lSLVj/ZU9bvaGw3eeRnLNk9jejaSR/hNAAVU62b3O0S0i
XyIOakBCl/aLeb/CAAszfejnCRsRcsRoI6GdMERzn+c3D05fJ1GiuwofgZlGWOhx7HGUMNeZWHSp
JACNKqpdQcs1SP8QNoPhnFzI9dxgJ9wa5jgkLxwfhvlop719ybps2teKoh7DNj1O8s2Aw4fKq1MT
73OdkUs98MhRYDa4W6JkQUUhULOX6qSaCcWlLJnPTeue5yMShhgVgQD4AoXhdspo1NKNQNmTvWsD
pajocfgwLe8Wj+PTx01oDd1D2zwYtc6i2KnQ9uU+KiwgZ3M4rn7Kz1Cbj4mBEtObYwgFDybfYQL2
yZwep1UFrsb5QeQll8bWBNMqvlugoKilk6/rUo8aCpjxisMhJAXyw/T0y5Q7x+aWhtENHMNWYv0s
VfmzJH3zRbB4tlsbcd+IRkOmnNchzwO//E2mAwM7jMFuxMk6VRG0Lgg72kq2oyBzDePSDlsbTfkc
QhYjzHReRj+xzxNbbb7EoEixE8iqdIMSMiwz0cetxPCha98NmqAjY/l3cnhR5pkP0uKdrdcsHCzv
qj0bgL5c0OSu7GdkCTDIZ6qB8gXpgVpmW+5TL+pE+WGX22luAYNxbrBg/VMQpumvjWyCg3bF1fKt
/JSNP7njuhek4uYpbdRT3Mb5Xo24bNKl2ittnjDNxNFmtkWIBoAY37UJkSMgBBAl6Y/2S+eX9As3
xd42ki87tV66RjPOocl+kRVRUGYvUN/+SxPq/ALiukCObFcQMdwOY1P091rndxnbUGN7mtI+h24/
k2QAuJ51y66uKbisfIXiSa0k/ZjyvVkNQt0yRwRFj+s1zgRY0XQfJ3O+r7SNiL5XSFSPuD3ZIvmG
QTXbXeD3CLzjt+4WaD0I8U5hYrUDUX6v45t0AxVLCU1I8MZ8ozX3demjJIGRRsXUs/blKWzeELpM
pWHD45+5NOMV3r4VgUDHlRuN4sSrabc8H6w+Po6F/JHVq7YEFAFJij2YJfA+pnw2Pj9pXgFEPrya
DKvktmkR9xcU8sNKDBoIGcC7tI0KsikCi31tZ5WmHZB++WmPqA1pW9ibfNDD7CKmyKYvgufImRzC
PCdLSccdqkOWIKMfH7cqO1WD85KJ9pepUgetUIp0PQcJoqLPwf5gkV63dc4+Z51xaX/B4oBwgyV2
DFdEJOc84TCvIXLXFnpZ1Z91wZvtk8tj9NecDITNqz4Ng+beYUYIxdbG6JH+MlAyn0V26EktJYDF
J7Onak/S/rEnOP+ygXBqbJf7dOuwVLY6JBLhuFRIPhw3dkA+sQc0vvHo4EFARVw9Tr1Kw3m0L32d
P6fu+kRC1HODV3MnxfBRZewEGqHo6JzXzEr2pmHtJptkroxQIfdWUjE6L7dpKde0gCY1Dr1E5GOk
fETUbWyeh/owdGYX9FV3GanXpXr0Y+CgiD2Jgz0j/qn3oiklyT6zG8gwIMUpK3/1E88zYTlMyDOL
tEfENs8d6lX+lOk/iKvwEShUvyl2+K/z5zsEbPi3R18e4+6dSz5sNqO5sKEptseEJBRk0IK2mDh9
a0vgs5tDkHF+eqEy9+72emjhZuNV85ndjtT6uibQFklzNjJ4cM3+ThbxjagwRCzuHoQlP1OEsMde
xx7xUKCAzMjgAcux6Hw/0PqlQVV5mIoFu0vRfJSI5pyW6XBlDMcc6+b7qVO3UgCqS9JqCJ0V74s5
50922/5GCKL69s/qYXycSRFJ22vjIAYubCxQBbfViJ7cjA9rlrZ7U0hr1y1ZErYkAfi+fV4y8xGK
jWzADYgdozzGUtU3SP7JjtCMUuMAiC61C6rsgcpV+V6bLlQTltlObt8OFTrHERPd7OkDTvpvxxLv
aWoxXc0xM4k1EwnhVL/S5aWwFpx9fVqhvOkjk8qcgPy8b09CoXZE/yNvf9fWRO7I0n/VqXOZu+pv
jqcN0c3e7DVeyS6gOpCeGV5vn3u/bmFcuC0sjtdqs8gr82cErxtaXHY4mPku7OVzOZPH4PcUkJXU
rADEdDdMCdaWaMRgzpfyBKzJ8zxGUdpDqUHapfu4ADsjEPaJgiVUdG38WcQDdvB6ZZHGdoLdHCgh
x+bAtcQ1h5hG97/pJjHh15NfDSB0QIjjnYnILEpXTB3oIaDQNArTVSx7Y+yeVQ67OBOxA7eXtTsk
+P/5eYJ7uU+uJIv99Cq5LyiVwoSOoGkjsGyfzlAMvZahtAcoQdFsGKSqMKvlXwRyw36Vimbjg+g2
XNjO2O6N5PrvEtbz/Nba0zUXHPPt7AG9gStPkDdLhVLtZndqGbcw0HT6ccDvpATbVrfU59pP3/ra
/DvZMYLfBsvehCAZJyWrkteJ0DZQkwn80TCx7RNz4rnGxUkXmx2SO/KVJelN7+lwqn9VHp6vdeYb
2wVruMzR5IxuDQNURFUzFvfpCu2f1F4TuPSwZh06Pp+jZyjLEg8mDjSjyuqgjJ/FRic6azLqXpze
qCR/gF+GoDIXrHMVsR4t2hIqjxHUAYmIRbKc+aisx2292zBFHEv9OVfO4xbbcZAscbqXk3eB8kWC
67ovm2bbWpglWL6bIzhCNI+suw7cKRI2Uor1b2dBZJIKMvlk9yS8wou4lJyIDKUtHMpm2Y15c7+U
+mOpb34udGTCbiMg0S4ySQQOU8V2bbX2vcWSNBle/aBt0ZPkEy7zz9K4T521vhq2fcpi700Sd185
Bpl46lxY4pJg6tnL0bF3RRGows8YVa2gX0gcJRwUWdZkJ3t71n/VoPAC/hjaetV29sp8zo9rJ+dp
K/70I4dDJ8ZXfx5PyQTY5ntfmyJFdqmbL0kXdKX8jQme93TorffK5LMdCijkAdvkEbEidmOwrxjk
c+5JKDPEEFYTye9MxJ11Mi2ebO7G9ChbLfeDkHxSWBxdJf+Uy2wcWgIqER1QF+Q9YpC4msQ1R9nC
OpQhEFmqwiQ0obnjjZTXtROgOOyRB6fCC4jKdIlx5rUr2awCi+ZZptl/nm3/V6bGdgCHscLcI6xG
i+fJdAnqbjo7SCy0mF6Mq8+jIV0UiXFyDRwSZTl9+RYSxbjhFQFFA3dvfy2N25kHCClxMt5bek0x
hmKcE9o45jM+blzVVcgyxOvxxUMd5wZj3VY8D25VvAo6L711ITjjtCyGewHN4KYLZmbsa9y0v9U6
jadM1uujiZIqTv0yKlP/r5v8njsb1mQn8dmeygVd8bAQYWZ6TrC5y4/v7oe6RXoqqjNyL5C21a4C
UA6MZ/FGG40fv8abogFEP9pmlb/YDftR3GFq36qSj4aIDMABo47UTHhMWtAv24Ljlxho2I5/JWmC
JsUbipMsHahEnVaMtSwsiJnMSPrAmMmw/SSYP8ZkpTAt4BmGFkdKpuQB0qWPWfpV/od4hvRkloAS
2MsLAoo8F7tVY13IAyWjx+0o+ou7F8vkJq8r69LULZ0VgMub6u57kixjlzF9eCdkn0dWSm6sJZmu
oYJI9vJwhtqfW1bFSLrIzDAagKXBUhfocuNYG8MlHqr6zo9R2qyNIcNaANktxdSeKSENSIhGuWMz
0BJZEnQVflqvKkEO51+uVq++7EiyouYNG1H2ZcQLrqW5JgWAq0r1FWKlwU4OukWT6SfnRXsNpSnN
oei6m5nP/kEEyBoI2UnSckK60s0oniwfqkJxQTc3ovy2Y1n1BqJ1bxIQs+SU6PaalfKa5rZ53IJe
1vm1sIx3hbBu57VVxlPEGkO3zo9z4VXhaNdkD47y1/rPdZQ0+PAhODcHZQ52S6KZWaxA2Y3I9XyQ
xKE76gq7TOMxmK44Po0SCb63RGiRJXbz/BXbNmtzjzepq09EJTy3PlkeyUBAGoFzv0x7Ya6PAdfh
4xHJVGrc/XTgZKi4NOaf2IfFKVnkbJ+6Qe6GXRanp2lu3ZAMazR/XXlRZJUeB9Q+yLTTisRI6zpM
aUXA65ARnGsfYHWYJfXE7v9eNeSTkGh/rmtQpWIiZxGXNmjcLbZgi8tAp7naGWX8aYuFz7NVn4mP
z2Ks+hRffrwBYBi/08ZyQjXXd1nvXYi2c8HjgVSYncfXAsHgiyyiJXPAMnvYVL9hcUZs+GMJFJs8
sBnd80piXI+zz5UKttyYn5rZvlrddkEp8TmXNk1qlSSKmicTqmIOpgFlZ4GvnSC1521al0M8nJw8
RWk0f64eKhVHxUskIa2k4C0qupa+082boiRZn6TTqWDBBAAAfOz6EYeJnN/R1f/dCBhnY8CP6wkQ
PEg/hoLM3o+Trc600pTQrdlVJQO+Ch43dWYWaN38MySoe6jpE4uT3IhyVUAWFCQODUzLl0LXH4T8
RCbyrBMCjLPXS+9pnl/1THF7VfiPiO4J0x7J7PPX4VBnU/0APXg3NP1HHIOINENRRdW4vaoWs9fW
y3UHOAS7rrV7clbGCETIxwzxTXDji5FWyylX5JlqEj8StHqU/97NA+YBO20CipiLC7ELX57frOfZ
sdbAEuiSGd9oOalTGa6TsiCLuuPQZ+m1z9dL4gp9zl2iJG0BWyOlcbQmzChtI8g/91GGJX5+qZp1
oGiCKxF5pxn4Toc7pUbDYJQHWJjncdk+uLT00czNc9Jb9cEeWSIqJzfvRhtKIkXJvCs86H1yaP6O
HcpYw2ZwqOtnE9HSGWtfeUSoSbiYdSMqE2IGgdTsxGJ4yWagtnUbyO4gPqPwrPeB3NbJIUuBXLYB
hpHJo0NQV88aMx5ZXmzcdhbOJdlf8n+4Oq/dyJFo2X4RAXoyX1XeqeTdCyHTYtImTdJ+/VnUXNwD
nBdhelrTo64qkjtjR6xwF4caVrwEDQbizlIBEJrEI2vW0FOycJ26Vdiw8q1wQQeUnDqTIVnSFO7J
Hb6GlJR/hnjHVtO9z5t2Lwv+RLe9hC69TawvUz4MGE/6AKtEgAK71/iCNxjYt8w+1amqSf2IKHsr
3JGPsUNRMCSIZJtwrkRGGY9FjFQ/YG7izvwe6vm98vx2V+jw1wDgBPfZVdvUCk6y4HHN/mwN4w0W
dkEm0/uqEoIxoQAnW9byPLgmTb+oEuAxoOJ2LM5wnQbodu5cbMeMnxU4V3Bb5tDUxrS5b9CgCSDY
yO79vJwkJO4D/Lz3coDaL7RPG6hyT3mD/IsPm5NmB/GYMBS9HElxrIPUOVH+43gpaAydfTvpJK+2
jwKtC2Semnlq3U7ctFtayXeirAjaVbyWOMT8UzWIRQaj7wcKEwTFzEWKnHaVX+J5hVzOzRBbXtrS
ShMnhzbW8jv1mcQ777aLYheIizjNsYmLOCgX3h3U8YjGQGFP8ibVZNpYdZAcY35G7bP97Y/QWKUJ
5sHFx8hpZjyZ2HSqtP7UIsxoP8d4HuDndLod2wZEDu18O9UWrPqMipG9x5b9MfWmZHyqWdNKEgFl
uDfm/j5LIbK3gf0+md28qSPu6WRYtx6DINkEVItsdN8FmTe6EeKXuqtBGlvdA6MrsJN0gS4NFAFF
XF9DnzG+ZPYT77bPyyBOPGBX7hzVsNV5qE4k1zpbQVxKwGkTaF1rQYlB6uMLCARTt9/CAuh4Cthk
mTdt5jwpyYfb621oTD04vQnAWu2C3ASL9wXb6m4y/N/JLYxjG2QplBt+ppw+d46A0jt7Vvjhq2Tf
1H20kV5qrwwE5InPyNpTclGG6mLbV+1XMplrZzn85gNHi9aTT3Ur6Fj08DExr2wxQGnUUsNiE2qt
R0M624TgL7YmA74C++0KbMd5CrsvA7QSMUh/HfSgdNq420cjd8cE+2LbssoVpfHb6eoiYeTv8NZe
Y+WM624UsBbL4i4EvgY7kb4pDstinOx1nNXUIdMiwZamFjuLUFnS6JSTrPyZsdJ0kzlcsyRc1WlW
b9EzvsIoVKvE5ozbaBQpJ08drIbbrCMNTbKrO2YwaxiONKuouv8KqI46Na5zN4X+sAIctSFMwlPG
4PLjxPBFW++xsSBokDYxgWJ3UChlTkq8M3d2PJXb1PZPUMiuKgJ4WIgOLh3chDDUO3vw7FURgYqA
pwrmrWt5FdP8qZp9teE+fK+VcV3stn7MU9IdEApHP/6HDltoWBuW9zyUDaMoy6xyEPLooYBSh802
kfyvhQVCT2gEA6F9t75LUJ73Jff82Qt/LDyBYNyCHT1QmPEEkPYiwj3MIpgwRwBgM6AhIjaHk/Jo
EWbzCx5vxuafiddJesmZv8NA0DlMuZDWaeIEh3TCAuUmYBP84mKCE96TNrjrIt88FXb4jGmWEIc7
cB0igLnpMVPOmSglp2P6/upeYeaPWeOL4KyL6jxYrr/uwT8STCNp61clXANUHBUUEy+CdesJdpik
5seIk0lK3Xft9ccaJ6NIlyNl3Jm31RyjPKvhMwE78OJlHHYKG4K0pDhkJKK6DnHRmoMim+q14wb+
9hLXYsjnYl815P6RPfxFioL0Bo2bm+BirmzwvEgGdHa85nUhsJ7QSsVNHWEISHnS7YQYN2MTvg1j
Nm44zt/HNYOkiJqH0Ws+OS5DfbID5vvqNjQA8MhWPYUi4A1NSdvIR6tUOA8NcysAJfDmor2XNBi4
PRaOgP4A1+INLrr6OuPkXrcSjR3b52NpBlyR7vgLM4cKwpmWYY+UB+b3xX2BiS2ttjW9WE7KSqt1
oDHo7mLNPcgeoGFWEj8JS1x8Kwz2vQz2YpgfexCoqPYhWVrZ/rQ43xGDGmubwaLOuvEj5QhySYMU
6Zj57tB51QFE0hWD9LAZqhB8OVyFOuG2NhftGbFiuJFivtaVm66b2f0Vo3qKluAyukCxQHiurel9
Nf24sqb8deiy98CT/o08FxHvSGgkv509Ec1ZOuBd49JI48Uc5meisNl2HJcBXSHIuxIbRmw/2BMM
oMSrfoDdh2yUuo02mjumEui4S3CzbYdz5/MGYHd8DWoOuVZ/cNkWoZzwYXwdZb+3h8xbTTmueTbP
VMLzw/Rhw4TgUbBMR4cZZ9caMLpRmQ+oXY3PbjYYDmNuU1sppx3hdTYp1OCifp7G6sO2ZLujfs5d
UfvZ30QlQZLacapTjxoW8fZuAN5+SRE4q04TYRqHnhs7j3bZCHxB0N43dtjCeGT5xdr2M+eVbDPv
tam3pkQgcEOipboEYK4q4gEqI7o4NxUHjR44d3FX9cavNnJzM1Wm3itXPmvf706YflByo5MReBsj
EWxCJ28gNl7fE86kIaMhjrPTC8txWF4L5vmAaqEw9rLDHLgE5Mk1WTZl8vhI6ADFJErq7hDxfLlJ
c+jLVuahI8XNVi3tR/kEQiJlGx3HNoeO/OpY/ZYrIcBSa9KD4ZpX2c/cxJos3S36bth6nEa+xhxz
90zY+ia69QJH71wkB47O1rzXRvuA2Z+HVxfhGJhokAEsvIqaALIcc6Nv8+Ab2+6Ut7FFW237MxTz
1asnySngLZOVuggb/7+R3wkvu2XRQTkrjyXcrE9WH6I1m7duxAYhow9+m9P94qhzS+prTu1dxkmm
TyssbE61KhlcjYBMttP5x0C2Dz2w1ToC8OB31XOm+te8ceat5eLzNaqXysdo5uQfxgjMxa1edYAO
PY/dHjKkKSDOVS7CnaoEfjC1n1ON34oyb2SOccw24Xht85lyWlDj2goglkoE8CUgmkaa8Ggin0Ic
ImSisRUhX3Av/USq43Q+jpqjO8/AMgTyHLLPMs5dZ/36otsAXCyQsKqnNOADz1Z4gyD2HfrkgzBo
Fyp6MxYkWdZOh8nu6WUZ6EEhzow/LuIvLtzEXZNeOmFtmaxS472Tm2GsX8sJokWR9694dqCSRTt8
pfuMb2Gi7eBBUVPEChQnf+YHbNPyyt+IjidAlPKZy61s5sdmGWz7Dt+m4m3TYrkNvCtUgbUOd1Yl
zjoBymaE1vkD37la2SFtNHGdkZ+Z+WSXiwOCZAf3ieZDYUdPSJ6sWELi7Iy6u6wU9+Fom3urfI+i
kZJ449FnVVXlqPhZVn05TjpyZMY7MIxWuupaj/mjHz67cmSW8aeHjuVLVgmCLNn4zw66BxM/UW+Z
pOmTpLodBt5lixPPKgi8XzxpcBBQF8usho1hxRfL78tNmQZ3dDN4yCDmMQtjuIKkhRCDHS7QuPSn
VUoODTblcSoUU2TkHl1f7PIZJHmGbYB13C9Mq/c2is5osZxgcLLMHHggYBIa5GAyRwhsOjpTy/Vq
Zq6xC8zmy3azLZ1Ea188ht2oVkFRPg9LSNbzSq42X+3GiNxw1v7kPhdpT3sZGIDX0n0YE3U0GDpu
7Nn6MJPEPTRORsWEjZ7rEc516xdCwnQy1XSllaJc95SDIXXYN4lx8hy8F2gqr3UKir7WJTesrzZG
BIeMfjWzh37m/pEQUL0x1ET+vgeTKDGPJPLdSfWLr+q1opo7K3lwB0x2N+lIO1cSIsT3VyM5BcVo
M+pM+V6ZFzAvV1l57+PUUpDpNWRA1ZMavS9yAJ+GxUiXE2cGOAdQv13e1LSLn2JLwDTaSsVZA+DC
Z67yBHhXQ6QxKZ7sntaQlthSOlnWNe7jfVBiPG9ScirOQkqpSmIZHvEjHcdPUhEim9wA6RzAHpvr
J9uiHM3OqIxI8VTMfvlM7m95ed5MLrjDkAWIZfMSCanRxXV0UWH2q3ttbzo3irm0va16NVIMPkbS
saGDON7bMKsrZo4Qu1M5Oz8eUhBNmyQlrOI9hjpvSOOnc4YjfUY97lz0czLFm6hKboXPYnMObsBR
B3/vITi0O+np4aTf+7HxuDujpaMoYj/K7sIpf2gzE9EAm7xdZxtHo/PkBW1Y1nybc49eTVIfrN56
RkZEfHLmc+X1OxmhMwYhy0gcNVYxr22WNDd13Kt1biE8xnwUVEcgPvAvXt0zIIwNp5X6alNGmLt4
InjtUvfY1tXWx8LdFSyD2LdhMtYjqw/za47+Af1hPBK6JiXwA7zgyaE4aNs01QHD4ioZXCBh/r6Y
czQAWd9SCkHM3GruHekfFtUh8eHol4yYddfdsirjg9YxbMjiX6Ddy6SX/ouyO4ScT51w5Zr1pcUV
rmKbAjAd7Ifu1hr822l2do3BsAKy4IZSOMwzLY0ilbpVvroW1kSSNAKS30d3c+ZzsMETi0EZVrbn
HOWiEQZ63wd49GyL6pFksSaVNe90YNn/Jom10w4I1mabsUje/Xy+Qv7YtD5WV0tUXCYQL2tOL+yU
/Jtec77w2I1YGbMKYAgejQ52Pf2amFj+GofkA4HJGwdfIFHP4SGHK166QNmWizAy5qth0n2FjGJG
3REIscA3Nu47FnV5bF+Zk3qe6YNH5Eqc64jrbF78FQkir1vjV8BGZMX2keP2FTYc8L3usRGMTajx
P0NT6c3ssL9skfE3ma832pyuoY2xbkw5J5FBWkVO/NNb9CvM4yqBLZLgX7In/E0sQa9wXFZtTV9G
P3ZweO96bKHUnlicOMBLuInJqnv+dWajYJ81ZetCdRQ46fIjdT16zO0v2UTPUXRijqIyWIA6pLnI
MRHiAKfPhXVqM14AVz6MZsAz2cDhGpnO8xT1B0v99rwf7Gy46xlz8ZHb7b6rFmO0P7tbRHqWo3HS
Y7jOqHDp9MVpbdotfFBbmRy/+T+x66ffUbCIGNLeOdYu5RRdFe+p7VpRWD1seof/a1a1K1pE4n3X
8e4EiiNkFZ2GxQpFCBOHAg3vtEntLERaCgsv1hLcNVHC7DQD8xaKe7NnRKvjT9kxJNIfSMuD7/xi
8t/7VYy9jf+BISDxdA7A9qVuAGyUBZ0hacEneASGJlJPXoa0ZNk7UAZW7gCdbcDOZ65HukX6J0of
X5aUVi1P6q+/qxaHKBHtFhQBK+NMsdLFz7fH7nM2GnpynNB6Jsk4blOCsVNEQVFeybtxFNaq7Gbm
dhryVtFQfA1oVeu4QC+jFnNtNYurawEYG3AmbloLn7VZVW/kOcxjyC7FHCkV6xhVN24nywva/+xQ
ttK26qMyB/vA/kVi0QIlgCN8Yh/h51TuNv6xkGZ70Xarj3R77QJMsRc7gm9QtuYSJFl+N4dkuFo+
tPu+Tcpja9Tl8b9/emeAlsee0wd0Gv7t3xd+Eo1+7/jryqjAvL3wweYsNvvQ/nLjRZVG/t7Rcwtu
WBkPRkQ2sqdR+xIEVNHMVcNyA111qPyJBwDPzyXm+zCwflpluTTezLZ9iw0n/iWug0A+xyQ8s+ze
bsFhma1DYJgx0s119lJyKFunounuzFoXu5i/FroTn3BIOhF/3dTbUZgIhSGxWA9oRJC5Tm1sbfZ4
Civ9/76kWTae/v5d3J9YQ4bHv99LVfioMLPv/s+3//2m15XhUTbn//1TQh7rJ+LUxMUn0ZLR09z4
sDeULEdPTPMwyf7/F6vzQcyE5d51cufU96H93xd/+WWbZzleUc57KLKvxUBF1t+///veeIhDtPZQ
vMm+snFhdfdTQ7LRcO6EwRYlqqZDCDth15XAFsGFjrylM3CrNuTgBtFQci7i0V/AyY3oQLBslvfz
7B2TOveP2rS/hMsnL8GhcpQcWDH6wek8qgaFLCc7sq7oLPbAT1Hogp1+iRDQc1Ye//7J+i9RINYB
oKY98Kn2KC2nPU7kC45/vywane+RZ4GMFe1xWL6jFty7g5n+rzRoR57JknWFynhcjPhWwoicXc7q
cfLvp4hMBxYySR7Jbk9D+0vxfXSatV6uIUrAHH4QoS61amHfhQmYZ9gV0Inatt70BFrJI3XGcTal
AdK1dYzjf1+Wfb+2E/MGmn50LIbc+O9LHbeIBEWH6ZSgE/oem5m/b8mWbzEXy9ZMH69wPMjcpCAZ
jP7seitgNXJXdNNhRm45ehS0q9FRp3KAwth1Z8P8rUyrOSaFwZLOx7xljcERlxzPXo03PbLi5txy
nz2URrlVxP6PuNxQE1ieq+mTXHG/neRf1YrG3zJbrHPEDasXybYEzcAYBU+SNL9YZsjm+AAOOyFz
Qu9BRKDHj2xeaf+EnjaA4gf76ff12vUtZ10NGVHKAMXUtOYnpDU8ql77yZxrXii0Ei3CuxzlB3eK
cIWuJE4JR6S4wrc6VhPYFIfCiAqkEI0UySobPKzY+JHXrusvCRF6cFt745ogOaocuIQ1NQgXjXkz
akrRWw8Rjv3+KVB1cjKpQ15JfDlWuFKN4ulYQwld6JMh9j3spETIu/yRbl1jXgic/ritrI7jAOV8
SLnhsOJHpGjjn4pEefAHoNcV/i23oWJN6WfkpTPzCMhu2DQRNtS1pMkSzvQ8blT0nAjvPS2ivSrr
t9o51dRzjH4GrYr6jZKDHUd1Ywun7KZP/8mIIxwkxpLDLmwI8VEO9V5X3nGsiFU4JQGv0Y3OBdD2
uE3sc2Gk7I9EdKjaEuAQmcruiftcbyJ0dcNd59g/bCq7NZP8jgWy5FotuxUkkefAgjtPlIafkJVD
1dA7GTN5Niye6jBYW2VJD7Z+FLH4BNqdbYI6uaKRxGRa3oskjOi3S1aVAeZSDzuRFd3SR7ZLeNex
IXj3HnZ3qeKj0uJWOvTJYihkWlBr0Q/wgBWhukr760bm97Wjb8Pe+ZXc4tDrQdaZCcoVVG4q3c09
ds8Klnio/HIVi+JhKntvp9W0bb3kofUXQboIN4kTXdKxstd2eORBcdvV7aOhRH9jtyDuCvuegMOL
7XuP4VI4t3QBoBEyIJIe7Ekt8xjFF2lQGSJpO59jOH4VBGFiYpsh/Mo5TEJRcavi1V9azzFJB0ic
siSWNekeEmT0qwQIWddmYcRUlIdvVVG/CiN9BcqFJZFqX4YGbTmPEF950uXfKe8jaynnDSc4QtvA
gG9DK74Zbdj3oxvepwN/WKkxNjk9fCHYxcYmW56aY0UA3vEQ3PBCtHFxXwX9N0O3c2O+WpmDhZw6
y3gws12GFhGZYCamlEdsT/mNm38rdkhZJn+HWYpDodqtNqKnWUHlLdxNxwr2QrxAQYE75HW5D3Tw
Sh0aW4OYw0UbMaZMiIHh8NOlM0UPAnkyUlcLJiSubXIOSXTPxqfmoEKeXRks4X0yNAZQJQY4y6Ep
0TvUMXb7pohuI1tTd4u/cee47AlClmcpjLFeggkYU5+dosFWGicdS0aj6d/pxeIzYK/80oUxlrib
YkivmPdBmJqfpgYlo4X9LRNsXw0mO3AhMwtOz30TVKAi0YBvpVx445bqx3U6Y2PSj1353JkAMhWw
usp32+wg4frHplOgLgvOmo3zQHwbB2QOP9pl3sv0tA1DIojh3H/hSz9jXh+WMlESUcAX8yL2gBCC
dmlxIdeFB4N4br+72fxmgxFvpBZoPSz72DIzZU8c5lifrliJ8w89SwtbtnLlFPFbA8O2G6lNrGwX
s2AxvU+9/+Ci0nI4KY59imNSRAUD0CAwIo45PuRZfyvV5schiG4bjuURSdVDVGgQP7PYZPxpLMDm
j3JEui7mYkD2C+9xHML0G6orqdBhnYvyy+bpydvAC9pYzD2exZMiM1/8cCatFlgvsm43po5vtaie
esvwt5k6D46Id10DRQfj1SbxW44WGNuabjcrhd5bsb9EpE6Skd2ifXAJzLhx++BPj2anT36e/eDu
w3VTYPbUwzM7gkOZQs0Yrbu8nppVsiAy3SKgQXJ29k6vPgMoEL4XbydnH9vDpdRzfAcRH+CfHQAe
QjqCh0/uisJaxjjpulcnZpVQhZsxTo91udRhj9E+s8JxmwmcAcXAfhYgGg1h8EIhvl7mFh6XLkEW
+EONgyZoV7mNJXFO52MQYTSsEiAbJjGoQSYvmEwhN01ResSFsTdb+77NrgCkmmcCzOMj0A2wOeHM
3RrSiBqkxChPayj4IMf0yi3wCOCv2rxYOFI520HArvP6vkxEcRUVB01HN9DUujUVOHSrTyJk+Vn2
h15xUw+qmAZxctektsT170vzwbIjWGmS07VQ1nnuJcbqGviNIyrzmjoxbtdQImeRjFdR9xB9kjc+
6ZwyGq/weOnmCE2JN7OIzVXqPGJxYCuTMwtGOjiXzBLRsuun1QTPfloOK4veBIIczIOWQRozAmIw
Dh9x4o7npqpATzZsaHjZdgW5bXwbuFPwDbD9yp+Aupln8ONsfNNhj84JoMGNaKzvzwODPZxem0HM
mbYNJXIhP4KrTHSAEtHStcvuLpctbs6o4+Ky0k3vT93d378PYhpjKlsj+4nujkx2u5Y+JqZcEimJ
KYzfRsYVgHZyN5WhvB+WL4jRZ1nTiW43fni7DBvlVCb3RkxakgcYs9Tyy2r5wpG9YftML/HYU6ps
T0Jt/363s7Jorem25mDI93F5Yw2Kxha10o9PfZXfixmbg0cRrZ9waELG89HApoRLNEfnZtzGQZL6
vuBCtQ5FZB9r2T93cUD5CXmhNQuNB49rYm9Po7H4bgK8HOk6nGt0Ek3fAveX50iBgCRJBWuziV+a
xS/eDT4lpWsWCuFtoxTWt0QexXMD+Z0Jy32reuLmoliaQbzwbFX/WuhQm4iM0ppNxPBs29BqXePp
7xcDnSwje+JVU2X1PjWt8bmBZCrwnjz+/SrX8TYYvWgnXUyHTRaMOOhdiY/Fu01F6FzlXJXPlWv8
8+qiufz9au6ETcdXJXeOLR9ct1fPXBXcUU30oEam6tl2JhfnVT/u/n7XHKfVbA7BOjBUAo07VM98
WvqdwpiJ/62qns0oTA7J5DuLxZoEpM/442HzPGYWBBII39VzEY4TnwrWIVMawCrEZfjSZml96uOW
uMgQXthOZVeOl2DGZXZrZo1H9MLa2iHu+8zjQTtycrIc7u0jM9C37+NFO3V5qT4A9hyBrbIEKcrs
6pVztJlygTDgDqdaB9O5bjoHOkhIE8vcvINsISSZ+Kt6oKWgpOJz33uTgU9NPxkqN+4UF6zDd9eR
Eb7kCoxSxulqIECw54gH1pCS+htNFRYL+emxcKhZjYZXuOW4BcOUuYvPPp6c3UQigZUU+h5MGbI1
znebD92GCATHusWxELPS31Vx4NClirEChCwG3ThngYC9pXZFfdBxuNU62WBltJGGo3iTSObWAPDA
1PZ3ZcU6v3XCaMONlFbdWyXLV9vOXKSR8JFNJoNg6fA0saBmwChQO6zyl2wemzU1gfcyIPZpUr9Y
LH2Sdj38ZJQ2Dyz0+iblstRyGTwhZ5ac70RAbJRnagTdkKGFx5b6jebpSq+7u6EC4wX8H8Zb3JFl
5DFvRYtB2CKN3o76LXP0o1Hx4a6hhtHxJs99cBu5NeBd9h1uP5K/OClFliDiRLawi78z7l+ey9Uk
Bhbwk0P+tWkVywbHA2vqGhvuKjxHxPTocozR47B4XOAq9dhzOenYt8U4BBApESClpzZyYI/gBxcS
7p9xZcCmE2z/LM9/sEf/3jIUGFHf+xpCOG0yMtYp/A3oCtYhV7LHcqGt3fI0pBiz2RnvYGGj/eB5
32yIkaGLDg5bbO3CwQIkNpINBtTGe5m4HzKEA1kpCx8FsSYr5pRcJqWkAqJ+zBgKCxeCAse2fa6Y
zo2IzVEgepO7DT5oh93XnFt3+ABY+YiG9SLp0CEJIHOSvbBVxbiW+fdts5AsyCc3tBciWSHe6yjY
AHECvFqNghgSMVnPNMCVYEZLEIXCavrNmWVzJ7w2AEylwwExiIBZxm7PLrP+rquUj6+hqTFxOUTl
mcHnDWtgwgk7AB6p7ZrbfsJEiXqJP+k+zvJsjTT8JWdfbGxM40wAEN9Vcccg/5TVYDgdgfRUqeHO
E+IGk5XaTLXJAVOQCylBUXUAc0xtfdeR/RbFwbAzcvJelCuzjhjmVV8U46lMaB/zeRbJgPZcSgwe
tIOrnUZOte4Tjdbk3lVu92uK6KvNjB9QA3Ja3JOStXVh9ZdsMN9Sj/lpig0qeO3broSti6IuYbQh
2o9ggZNh2DuNO2yc/Hue03yFTrUW4fAr500KE3+Vy8vA23HgB0ILKz6rNtlXsnkTMhwOIZ93sJK3
If+rG13QpoVFfG6S96aPnlPhPXdtY23Ssrrivr4do/GHVUazb3ybLWXylXAbOoy0JCYKt1uU49Tn
VUId1fXVTOJnyBOb2e5Y/4o3AKTb0etOreJuE9oDta/OmoeLu+P2At97E5BO2iMeP9Gw15oc8jNH
GW8dsYoYWAgmdaAM+RjcBC9ZSjc7W0H0a5yRSWElt0RxwExPHGm1ewcUDYgEc6s5pxgCfG5zhd2v
iDsgkYWrvAIEF6QzT72ZTQFiwNp1KsqPCh6QMQOKwhbOAXZfBwWTWeHdRQu3JpuCqx0TDXF474HC
2ychR6pAogSTO8vxBB7+etKzxwc3fJ0Hkt/49K+VC0TRxmGAmD4xh4HK2oB4wZWWmluuCuzQqGUf
szUw17pXyp5eNX0i8YCDB02GUAaee3ZszcaBDDGoylh5CbKVF0rMtEYF+DjjlAa/uJkQaLL0qsgK
7EP+q5KSgBCLAhFuosUpMjCMnF1uZzzhFO2qBcI/NXOnQmPMyBG7txxQL1NJSrmSfoo2lL+acfUm
fe+aZdOjSjTU3ih9nqbCW2cqeHN5Jkzt/Jy286LFDBQJBOzamsS8D8zgcR4UR5lk8YdjZ+xmKmG8
rDo1tn4hqUjylg5hmTRUBeBlhz2nqo1LogSZ0iWZjymASZJCy5JWED/+ZbOC/u37SIYzpeiW+cVq
rWxjBS4txo5Xj/tQGmAZvKcgicTaH0JY56AkpsSCfliEh7yPsT4wuRcW+BwwpvjAMf94ATtGZoMV
7Ui4IhzzMerDJzYPt4WYaBDLxQHZlh936naWYT8XvfyXm3W0IVU2s4DXxnCXC/eeMRStLdOIkeU/
W9N34/zg8fxK0vgajC1a9FyQ9DGoqmdOQzf/cBrpb0PyhZj9LfKCsK/0XD5mmH64lZyj0rjaXnRK
c/3uZfRZ+j1Hsrj4GH2Upsq11z1gYWbGfsvTGmtZ7OKsM/wLpSeoGxWB6jmtz1Osxt0SYNtUt4HP
K5MvrBt/cv5R0rPU0wz82AYt3bDZVlBjcHB2AliK7rYwhFj1LcGRAiY3gKv3IOFKQ2mQhIl5DnZA
M0RXfud99q+x+DjE1ishs3VBhTlMAaYXB8kzC8Nx5QzqA3YA0uDYPKauPLjdXYI1io0PXiEf9ohu
+dtYbfw0FWBRWbE8ZSGJjlyQQbewrSKGhLRdFpl3Cpvsixvv2jdZIFMdf7QbRCLORkfozZdM6HFf
6eqxNbsnv+9WBOmfeufBrOaREirC98IqnmmMOca292XI8DRqnhBGS4i0bulj9btLE3HQH/JgDUH2
rDXSj+scWh7be1aup54acZ7h9i7wAQoNeFH6+kYzNFQYCrjK9bXn0LQbYP5FJRfnmJjXOfTaNcE+
2gPlR1brs0vJGU9IFFLLftWdfQ7LuEFBWmR+t+NGI2lA+VUljw9RUTShXM/eNwVmuyXH0A4orJDb
uHmiYFoOM4zt5gtoDQzfmp35bSJi2K37bBg+BSVFnPOwFagJvOcswRwboDvHYlekMwvh4cNquecq
bBG2ALFGaNNuL5PLj8C51eAWVtMSciu9tkAHSt6Dbh5PviHusVM9ZvjeNkJIqkt9qrkp68rTEHMe
90Jl/taW2+9owSKHltwJp3klpULF1kjlXSg+NeoizS1mdS/qJ+1TsjCm7IoQ1APvu/Y4/duOeaZU
deBytZ2PGJoWOxmexvxt96UHA8tFUW8zRGfdwMGro/TAXQhISvQm4jTZNAn3icmA7OVJkxW6qsC9
htnGrPE/2f77SL09ikbOWwbuQi1UFuMnSkyGV5Wtp8jADdp2x2k5G3k4UsKB6YePypNnM9q1vfWJ
eji3Hqqp+zZV/bcTNwdcBNfEtrZmlnzk6BthB6E1FWiy2QA08NPS2HyiHo5TwEA1J/Z3x727TF3Q
r6H9orz+s5i4YxtFyglA/1CLS/4VSTxrXqUZXfC7v9A7zRibWq+Imj8Y4S0///FHXIVz3XxNCjOZ
oyjpaGZQ6g5IuXps87VrepjdaB+Zo2iT186OdBo+W6PasX7f/O1Z8hJljvuJ6czv4FZOsSZvPNX+
J1TWjfTFSxj3Tz5XcdCYOY6mH3A24ApngDoptzBTpVTveb9XZM0LwJVdWCL8tmATqD2/Ic+HF91L
z6IHKu1F6QZ3hYngHSBeE2vgXccsR7NblR6rWHfHNrj38kSs69L4oCRv2CP1JON8mup2BjoCkNqO
9X2VBV+o61fHDcf1PDf3k1ddojx79Hxg8qakjnB6MadobQWmv6ZH8yXIOW1ALhcxKiyOSfg5pDr9
OvywKAVaI9pKmC/cnxzMKGSqP8jSkRXXzqcTY0MwQkxiKXH3TnYrM+Zsk6Gi+5790qRttacAKsFh
RWGXXxPDRUveTDPOsRCgRuIBLg4qxFQnGD7yrjlMBdNJGLXvrpbA6p1/yWw/Q8/0N14B60O6D62Y
nsiW7iyzfwau2F1YJ/wPR+exnToSRdEv0lpVypqSwYDBCeyJlm2eJZVyDl/fWz3t8J4NUtUN5+xD
TDnSt7YO3/OKdAVNonsor1ZJsGvOtLH13FWoXwjr+Cj6YWdFs+Kz9ryVSyTckH4PXnFHyJSC6dCe
kFo8GqbnhwZfEZp3eoUmEQimffbkBWY7l2W5ahEFQPg7TdhTF7XOaWP7KUqPKt0pk4gfEHyMGjLE
t92nE4c/LTKGZWclBXF7aLfG4OjExJZIdpq9eW5bhue2ckDeDiSWloSPjSEovfwO2BFvHU6O5fy3
2U7w5VGe2FmEJQYy21CzrkkthgxJSEZNSCuxMMrqHR/Yvhv1cFvJGP1jTFC2Kv8NAYZ/oy/Q4hGZ
CyCQQIp92SDv4gPClPrSxCHlL5zpgoc+c8vPIpmzPRWeBBv6H71hcojj5M8D94Df3nnT2U21sNWx
71kbHYI/RQDuxby6TmFwKPVgB61qSbjVSVNQJ6uqYrNj2V9inPZRnL3EU19slRM+xIR0i80cxUjx
MdShjWIusVZm6z0FJrxMQkpeHd9/o1CnJBWygDlA7EK2m6Trk60bRyvkgpSQwdSsyH4+WFV9DAQF
DcQLuTUMZqvcixHRACAESXirEvlsRCXIoNb5ggQaPrlpz0/oIl0s+n9uWfyWdj6C1A9XkNFYoIGy
XHVtzLOu6jUMqU8R9PG2qiXiomhCbKg4HJSR0chO2Sos9OogAsqTFnqFwEtg1SR9AsQk24d8sXoe
+D+3GlqbJMWGaRjtyULCnvZYfBtG6tjz7LdIfEPssvlfxnXf+ngaOjR9DlSEPGe70Q4kQnTES7nO
ZJ4T5vMClzXq9FUbV4z22uYVRdLVM4enPtu1NfaIPm08/pPQvVCEFjGLKRB7QZWIw2hrd68XJjo/
Ir98/1OvgKQM+cDoy3hn7jdnkoMMVmZb710XpVFxGOqCBbJKhm3u6+2xM06phs6mGdxwE+J3rybB
h6so6V3j0A41HTf8Ece+dVie8SsFRMLKNMT7TJ9MmrNYyVZhT8OVkXQeNvTYvKk8QJ9VPCWtWzyM
3nqhdy2fTfSSbA1Y6toeC7lRU3s78A5agG9YSpTZjYJwAp1fn3uZYCW1Pz9FcBJVTyzd8l3ON9NX
03PvDPaqGd7MqEUexIviTuKpN7Aciv5s4qo/+MN41PTJBi1kvuIuZGrfaqhKmYRYATyUMUMLazlb
RBDkD38IBRFYU+Ls5yO8tkDd7NDd5uBd0C0DTeosECSqtFcDFQ9To/hhO0a1ZfVeNBNSCpyYoTM+
VXGHUziCMGNMxmZombOZTvM6eTwecdh/aBWXdmh07PPIaee4+9NpmyD86x5D9990llIyOPd3etTS
e5WPOp/FlR0w5nHXHx3De3ZHj/wgLwV1pMpfADjLwRH0by5bOk3HUFuNp86WzkE2cbEXDaCRvI3X
O6+ufFJi5wk8yClG5uVKZOxyfeuXcTgknl9tMLwVMnV7YdbJOwym+Dkx8I+Pv7XddnS1QbUuK23j
jyo/Ms/5NlqB37UGT+FXhA323RNtKydsT4xuL17zkpmA3bbjggaSXCI2nzSM42IgimwmWsDawcHK
FO4tc3BmatfKA8/jTwnbIeVdOjoZkSGLaMBHMBX/AN5D3V+5cLF50fnQSJbSCA3y8/SmqjQge4aE
oRH7JNGQ3idC1cs0yCe9jfdmPCITQuEEXcxiLot+2kUevNda9P7K5t2d1jJiR8m8raLi6g+ja5LZ
HMPcLPJ1xvDsKCEPrSaF26jjcDtVffCWCfgdY2numd9kW2k1sKBCC4BSUCDt98i2RFZfoH9YkpiF
2nZefSCci9pTbmIRH7u/uI4uJe71ZTc6SGTi+K1xqf2ieB+bWKtyp8k3JS5KgSFzLSBOMdbDZ0Y+
WVY+TYSlDMwbLH+GgdXvUjd+K6U9sZpbBY55LRA8b5SLD4D8rDD4cphv10n03cUsMoFOnPlGn/w0
9vdpyV47YPnZo/tYKa1C2tgnqyxgbVpxAIqJ50wXGTAmq3pwW+jCfiD9LtdK3+gaUrHA34wJ70cA
c4Cjx8Q9PZxChAkwnEbgQaSr5s2TZU8/UZ8alH0r6SWv6M5hUzXVRsX6u437gplO/GuF2H37EpCq
YfDy2VDd1vb8bRfNnV/a5VStSJAU7tX09a/Jy97N/neqx+9aJe2hSPLvgYi8QeHjh9ug9OGEqqtd
cxN9Vo57FP34GRm4AVEtYOgC3En7Jh4pq90l0nOottpc67XtLU7ZDXjzLn74iAMnAxmXL4sWoL/q
mVdi8XrNOnUjJQw5hbtlZfeu8dMCoyeReKKE4rdA7K7Jcx1qZ6woazoqNFyVK1C/L/JgDHcECE8L
xfngNPKT/e/AEQNcYqI5X8YMTsNWD5YQxl7UOBjcOggC2rj8cWI0yN3Y3jUDXqfZWbz4nbOJm37O
HUFNwgFLekRV7iQEpvUk7IOeSv5O3lLKmuFJIKNg3O7Dm7d5L7LcPPr9b6EROksY3lzTszE21T8y
KD9DIqMXNtpWXgaMYmluMq7spm3ZI81lxsXut2k+BwvkjI4AfGlY+vfY1wQ5Mz6dgnYhXH1ccQ41
5PqcpOVcZETynzuHxto85UYUbuqZUCCylyFPaRsiJZZl5TLFDR6JJx8lpqCFOaRcsLWFHa2pUDUA
W0OhhT+nmuUtbDlk8eoq/aUonVsOtIFaL2b/OPA06d48Es5rFl2pfw90zjR+rzioRir13l1Ul5QR
O+o/nxuyo0vC57oIRkx5umHvh3o8mjkQR/M0KFxmElnZQopY7Mam5CxLgTWrmKIO8yr/aJqeGlak
IgxRPrr23PiSpJcmOF9RY2A4QFRDqbkUZnxlozetNSqdZWOce0/r2MQVOBtb8bsLPC9bOwpCfWHL
E35EMmrzjg2GYR8JEMy3TmGfo5zHFrKPvi/sjq9FzHGVJcufgXV+ETHaKwSFmeYF/g69NkAMKf7q
wXafaxzhi9B4GRPKp4C59oTPbZNlhPZi4mk0843HB5mxXjw8tjYs6CfK6jk7M7LVxaPcQDL5HQ/x
VijcDiWxM92w4qTulj2pgnQfbDIK3ihmdacsMvbOKPVNb9evMtAObifWoIZWA8wNK3lxcKQjOlI/
hiLLSVnFSxDjuhmcVF9m+FaKvuH5KMhHIjLdmB4t6Wqgn1CFJF247bx8O44ZKYhl92dUnJJ2ooAF
8MRaJQZKRTa3UXKY1b2176r+rlRxAzn2ZcblZ+Bs1YitNq/lq5nEJh7H5hQraCsAAM5hiAGtHumv
ar/fqFC3VsHrmIzm2ipGhHIyuMgKrLAffyq/pNpquaWI7KHM95AX5xOQPmTEP4PLVr6cjGtR6VSs
cUM6RJJcc4/iv8antcIwwF3OEn9lIXvFTMc4jmn8wxqw7pase1HrJyvfTx7KLr4LfZvYOsYDwaXj
uOPWN0mLSpGd0IWMkCPq/gXBb8VblLSQitDWAy8PacEVqxJR59ECEdyysZiWw6ZmJ/zc1iYIx8Ki
mKjkuW3si8GfiXVBMIpmWJYE+On0PKbelFs4DKSd9e2DrcnLUBRX0BzgmNWr5Kba+LhsmUgDdTRi
PTzQdCOBwiOQoLTi3l42Iyokox9ngJ57KOOMH6nL8Ouif5O07w2BSf6sIeJHB+GdxKw0gxTFot3b
EDhLyUdZdWor6+J9qot9X6Oo8shBoaZMcx77hDKEMKEt5nQIMUN71OGTszCrJ31aBy4maUMYZE7a
Ke+abLWnRFMH6UbJpkcys4zhWqwFf9dK8+P3nsnoPlfZB+OFaufJvWUzMGCvTuYDkZZGqL03tWDE
alrMvqR5t8vywwxMwX6OEzdhPli0OM6GrI4XSOo+2WxcQnqaihqSLY+o6PaK//UlOk7bhZEF02aq
9YLtKmK0cdRbungXbFaR/DXzDCcfmHANIQeC8NJ/vdRN3Gr6qzgOAKHXpHokK9cky74CUZjhhl2H
Aye1ZIJvGjCrEAJPu9YWXBW1cU1Hh3FrrQaWBMCdfSB8gn9J9MKuq+xwKcNBLsw0OI2Bxf5u4Dnr
sLQkmhdhzkjnAwXxNW/E/xskGnptTmxIl3WLtNjTS6xASEgsjrcULXticAt5aXUfQB4U5HmO7DoJ
/LQjr7gMUGfW0jV93vHNMJ/OdWs3sIjaPXeERZQIFnVoFAh7XKSTXfVWtOPNEaA+Q4GvuuGUZ0BE
HpaefobdWzW5sO+Cj8DrX4moecAhnE3Uhlw6ARdKKX6Ntrm5FoIFX+p/Q4ot3+qlv2T/ARmxprq0
AqaRdg0TsAzSJccDU0JerNdCOEhkKKXDkDDWkKkQnQDLVJ9NU+5/VWX9S/jkAdjMvs4wRZMmmGuv
NQcVTA5QHZju+/SGiHsROd3WpNRktiQQDjNvbqYfuKzvivCvhk00T+QeTBR6EQ0uJTdaLq+ZDxI9
mKJ1Egy3JFCAv0JRLpLfMqhezX58twp5UoTELD5qpyHxGqyLKfXn3GlfeguUsNHtWU3sMjfdTfVw
sEMkm6Pz8OLoQ7TOe55ybAYCeajBi6AejIj4tj0WBmXW0J7QfsCsjDuHWwPwJBS9ADrS//+ALHVo
a1LdtYQyZLI2A0jQYUyOokMiqpkmGrvMQejGvHlEehwZMEBxV7Os4q6wJhKW8uRqIK5LTFY2gXkP
OtxXdfJSYiFgebDs2DC0Uh0ZzOOScoZjFDdnn6S6qgh3sIr3mqqfvUDf6w1jfXwMk7op1gx6BJzT
iE5QFigO5nEJG/mYRDVwJOUt1KIPfxoutbOZyn4fF8XFHfpNbuX7MFKraEZcGMGxauE7kjVHn6WF
0dcwUZR3CAZRnuD+jb/Ac7z1dnABlI/NZOeH8hI7wVW1W8pxZCt982I47cEN3Pe8Y+5V4O3Q8/ew
zcmOLWCC8UrYI8YZpyLm0Yu3YwWKbVLF0iqJPQgTToOapJna7uHjVsM2adS56yrIxhNTK/ElqGpD
pj+wQA8OREc1cPqCr+JNzdVvbv0zEkFSL0OgtKsepgtvtjTilqxffM7MD1WWU84qjHBpaoS7Wc9L
A4rrTEGFg62wbFGMNB3gyiH54Ak4xg7GPP+tLOJ3AR4yTIxLSNiTLdOvsgWTCQwd04y5L1nu9mNy
r61PmaW/7OvJdvPHyxhz4kpex1nWrfm/QBzAYcRM7YxUwMOut5Y3Lw1KHmr1UvCU8oqPi0zP74At
d+aYHtOeUyUyx1/Gxm8xQa7aWJ3hPpINNyJ3AFWKa89ciSpLsfYB3jMzZ9U5wZlYWCiQGX6PKuRz
GIdzMhXGtkV0uIitWR8sT70OzH8s/jlkDY/CfNVi76VrjRccQUzlk/ZR4uYewXcEOQR6uC2LKRNX
IFEfck5dLxhaEIq1jBwS0+JtkkqxZmF3qLzqX2Vqf7jidjTPoMMTB/iepR0zm+6ilbmxcP32zBSR
FoeIPgT8OGEQKKikW3lxf6/n6OogMP+yGEO/OyLq659QJiL5nokFLn9ca0HuGn10dnVKtw/TZgHL
Ly5GGOLhM9vPcZm720zS2kYVSQJMN3ItfS/7dsXDTjZuHu1bbzgEsYMdYgAOLwmjtPMZWjKy2S1w
njBOiKgPrPBXr+U/ZeKMbFX8gaRzoyceN3cFFVHgjGumas/K/2Tm1SuFxHeaqmZnC3b9MKoIVInv
xgQ3PEsR3xbDHZXKc6LtKp12qYj7C83zt6bJmi58ZLrvHBUjc+xq5oKpeLDwk2lrxQZ1mQncDhBF
bqJYpi7fzzl/esi5Y4zh1Ui8bdY7n0lvXe1WfBYsqFaYkAPNPHdu/Rd3BB/myIMza/z1YmNf8BCK
9i8ivo/zbThnX+WbrGmhA9Z7Vpu/Jd5wa0bzx4miF2WJ14yUQQpxAjqc8oPo6SfHwJPuQaULyBHo
LG1t06kEZnZQTKcd5q9MC2E7Z9Mf7d2L4Zr9kqm6J+wtOwxy1rcKcGAHoWI5/9bkzCZbtxBsycMn
M57OLHLOelquaesOaGBn7NajqqgX8Kr0xLPTCVvIo5da5p9TABEJ6y5jJG5y2jpmehy4skb82Hyp
60EMv7SJCGAp62XGwZFAFlv2k3eZXHgAOQAmE8BJPj17tfGmpP0V+XHMYTQ+cOHUi6FClabjgKC5
OdT9BNgdBIyqea6GAhYx4X0Zc1lE2a92KNDm4dwb2m3Qt1eS2ztIrvmW0cuby5c56dlLz4QetzRx
gSb6f9VlK+S8DTIcm2LQ8eDERLSZQT+sCMWM13ab/mDqWZdJt6XDJRDVWXCtrFnCedwUafo85N8o
T6POLjde4ap1ZPLe227wIfXkOc41bEkWptMJJgkeLdLUp+eALTGbtjfgi7zE8I3spLoRKffXEvNK
o0QCuZzWTkMTr9CTLeqGOukbtSS83ajVkWyEhFAZ7+R3zBoreiq7mYsg/6AbxGUzFhvSQ2FJ3NcJ
Bxb46sWUTgvRERATEc1DPUxfQZ3EIC38l0lhL62quI7wg1ZFxRPt8t0jqF3p3O6rDIwhXFZ9bYf5
W1QHJzV5p67bE092S7t2q+fdpQ+Gp6BMd2jVKoKztgqdWtL63/RXhTTDpT8QBOEGX5oWsUmAYVhi
nFiERGiNjVhDk9ibWkewncZGFCowJmZe9QLNCHFx20gjYUEf5XpghzSprgfU2OBUUnHLnKHctqj7
Kjs9SteRyz4l2sCjicYqDDucWWJT/rNzdTIreTJiBoxTL58GzqfWMdZxA74L0Z/W7pBsI6IntTiJ
WTPlJVTzxv7SYhcxAqTavAifsroBqClRI9Ttra/4NkuVIXI5AXKmnaO+X8T6i+nivM1UejDqBpve
teNcm8i3Xehu+De/g2PeXsOOeTbV/McQ9ydVaSR8m9Bogq/eMw++Xbz5mfVUABNYCX1CbguIv6Qt
OfYsdldeU1xyV37XGpLGklVaa3ZYgvLTxPLIFPhoBeCJ1OSXz4p/vfnIEuOjsJ16m2jOG2V4Vnn2
0qGzX0QD5ndV7QeTNbuJCVOr22LRtCkPaAeabETlT31T8KFLC8NARmb8GJL+G2HFF2N3yzjVFuBn
+fce5vw5MQsXfrbQU/PDpLrTGhbJtO+Llr6yy8Ur2+ldxPaWbJG7OSDqDkgAmRzrHmF3brkr1gQN
EKZAWobO2Bzz2KJLG6ia3nEaujern/AmJP4mx2pnego6OQA/hy/FLP7fcq2i4NJjTI3CHyb5xsIb
oY+0VLms7f7wgL0FGvmqsDsJP4csH7krs4QcJwAPBhYygqLFJgatuTKtqysoRSkFIPe1iPuAZJuK
VFcPicsyPImJa1zTfQxDADiY57ziDLsKjPjMKX+6ybtaGIA4gcoWVcslif4hV4qXotZOozOcQxKH
ZLRp5bAOtOGPGqrYtwHTcvlBSOattaJfUdnbVnjboWGVqRkriNnDWxVYF/4cbe3ngJMTOzgEqKWF
NMhzs8jxkKK5+E+1KD41k0lUmmPa65q3IkeSLK38u2q6XWPAeghayo+aVHM4TAJvwEVZ1Vlw3W4s
w31kjYmV3D6SGsCKn5EzJq98EzUUErq2HxsXj7anb5qB7BzGC87g/U4pBY39yCLYibOCM5YsEpOs
ONoh+DUBej8QxQlG2MVV/ocAmdZ406vVWuO61dWLWZZA0p0djSCZhWnwRWLDnWx0glPcpYuarnBN
2Hgsctg+aW9STA88aljXih2TKiCyXXdNo2gvSoqQ2KOUSXBu1iwzaoDrgXNk63DGL6kOqfLfddJV
l2JkiAZXCsH4r2iDv9rDvd9EO7BQrF0I3Szw8rxZcLz8ECUDW5I1Dd4hgTBkOE9la1xF3rbMLQkQ
cTXSpCoS2XJG84msT4URUvyx3FIgXRctKxKeZHfNeZ1CJMTg7drToSCHcNKQOdiyH/YorLEUZSi1
VG+ctdH4aK1sZEOOTceXyFXlxZo6qnP73PmkaiCudvrx4TE/WAUkQtpzpphwhlMBSq7HPyHc8oZX
4COfimuR0KATKfoPvNZl6JGqNoScoQVJqe0xmCHLZnPaV0uv1rZ16x2RnS5BsJAbFbIPSLj2xXiY
6CZRKuJIN9p6Uzn9Sa+/4mDOsjXkNSFVs5GCOeu0rvxX/OWQa1smVdaI68khFCHQXGMdGoVcVB4J
wKq6dFF4qSqDeT0VFZXJr4NnXZ9NPbVDVDWgDaJ93oiuv1gk08fS+9CDNWl7r3rkkwMD5W6KPsbC
e8P+jReF1k3Ww0Xz86vhJdsOVjSwsUiL3v3oo3KSq5nXH2ba/iUkZGA7iyRwRG7yfRIHsDpe+1pd
6l6tS5NeOiSRglT1C2DEGJsX9/D8wmGxBoiCSK9I/YdM/xUCxHPeM7UdShbSaYLfQf1EXbixNXVP
C5IjOgIHNm7xabfVT1FMy6aHVBFX4iOw7AuvxEzYYfIblRLFqwNXzbsIYjNXdRGgacjbO/gC5sVS
v5Vl8GYkyVaIfhPp3qM2U+YX8XDKGfB4pv+cpPq9Q3AG1GmdeNHGARSKPptF72xsrFT7mLR+Bcll
JKEBfxZ6X4D/Xkf3bFYftcy+RfaVuiTRBQ4dbUWhzexrloCsMUz+YXzZoG9DYxXKYanqC7XatAvo
lEmufh5c/8UNYoTpBYF9ov7spbVHVcFVU1HsWXV67HvjkMAMhIftvRuahz+ddzUq8TyI7De3pw9r
vBZAEXxnOPim6axn4aQyyr8Iw1Eyer9ZIn5Aav5g5d7garmPaA0wDPJMImJ8t6ryveRcJ3f7a2j8
q6mFjEtCNoYmAUJ2H/5qciTRAfhK++YU7Q/fD+KmZgkvEHO5D4O5yVMmawjjQpFupNtx0/c0l91o
b7nVj3ICCxL9BZVdLCwj+Ki7PWXjNpI1THWWEnyWc/BDn61zXfyFNEd6qYD7zJM741bUYDkGowqW
k2XuDP+JQJIfRyfphiDcUPnfruffiJU6YMZYcjpisEHVJ4W4k4nJrM4WJ+YYTFIks9zmJxLdx2C3
67oFWSye4eE/24KCqqCCrE5kjd4n0tnnhopGgD1YZN26jNJqqN5L0h4aER2TGFuwvOvFuDYQ+EYQ
DiVqWeHa9L/qYujjDyq2o8+4Le8B+xj2ToElrdPmTsDdn+ns7dFhHOFAAmiuDhF+Bd6A0Dlyyu3p
YPbCMp7nH64UZ1m5mzTX951KLrHpHVKq3IZSUmdBSCJnfMG6o2HUUWvLpHCWXcR4ItU+oDWp5dvA
EQFM5aC35j8zmo61U/06ncc4y7u2M0c3rt/kSC9szfVgni3LMUbRM/dPjBuYJZKYCBX/E7sFW6X6
HNWrKExoXfJ5j5xQuVUV6ZuP3oUbFEueSyMlsYC93Wt+z7FdipgjyfEJCHPRV0cRdvhgRMIK17Eu
nLVN0Y4fkkF9HHVwvbst5925temAdSjEfgcj2dVmmGqDtoq5QgU1u1KjsTB0HUtCv+tHdSGK4VFX
2CaaHgR1YD15UBuicwLHdskG02chnF+AC2JTblKYQ9afiwKyF+ih6vh7TMIR6iglcufBxCxr9tsG
3QdHrvSihxFy93MuQHQbnnK/f69r+aQmpuoZGk58SAOW8RYxShkR2xOOf5broogd+HXSsxOKz6y0
L8yRmehXJzZNDI/994rHY6rCO0RnYFS1fwoCCoBG4ygega25s0p9pjfSkUH6/lG4Mp6cZnwPagbj
vo30TObwOdJXE/9xFYTtYnJdZoK4W349D6Wr5ManYPvXyfzk9orTbf59guTdq3l5YxvRvIzYzo4t
Zhi+s90Q3lI6mlUB9pvBkzg0YYWHl2ZmiXScSEydgSwD4Wh2z0clsvihinZ2qV1jYf7Zw82rqi/V
oOHFRQUV2qGJn7qBfB3xXXRYGYqMdzwBiDbiR7NNSMdt98qO5h7VVsHAjJQlWwwnV4+fyavnfXPm
MDrsGkH25dOyYCfbkHTJNCnKxy05A9jd+o/CQ1LRDSzzNYTnejR854w2Oz15CqZz747Ijvu221AS
X5o8Z2FdYn03GWgN/GiZ6fG8klQec4bh5v8Qg5myaHVOqPHPrJBqod17ty95o9AIhFZ31nIQclPw
rsW4BtG+/umS7XIxfnkl54mC1wdCzYMcRpR3HWasOzFM6tY85MpXxJlf6qwBeFjB4qHCZPbs3zAU
vvq9kJRd6quT7GSc6KdOR2uhGv/HxciG1+o2uVi7u/pIfNW7EzNYIfOvWQp0omZjf8zv/wAHdlFH
kPCFg5MkaLIfkzJ8AvPBaBuB8lS6N5mdaYn4qNs83BD+guIbxBdwTfIQJkgwUAJJQo+PXoT+qEdk
qgYSuLqaxXtc7YzZ3e6Her6tf/XeZJkVM53EXboEhWzxURtP3pTtEmNeTegrZ5oQawKFXBDY9YUp
GiP3YMyzfnnTmvA+cmCntruuc0JwPEWngykzshlf4xCvlxYz+2Z+sYibCMwT5uod6I1b79HBk8oF
sq4EhEUP30+42/h2a0H5xC5C93nr8umm0uI9t6gO2sqslxhpYJvzKKZDtu5gRK5Ybr4wRtmICDRE
SpYa4zp07nEfbdtCu0VaRXvIYt8u/5Qn/xoeVkYWH5m07yOYmEAX80KCuKROvptW/TKqbThE5yoY
lyTDvqOw+PKgG+gvBHP94hKraaarJfq6d8fI105baph/G6AZU/IQXoEzqEaeltTPleG/dNn4Isb2
7IwJy3Ev5KwmbWfAtunl9j/Q6F8GknITVow0odx6br4nZeHPZMpjC3x9sxDesz9iBk+95v42OXUg
FBIoi9wJ1BOQXrUXJ3fPIDSuuvGi8EVxNln4UVraOJk9JSTv2YJELPaLlFLZzcr8HyJwN0jG7CD4
DAOcZjof+UCAKCxidTYdjz+bvBZkAoD5I/0gLdgEVdQBlvWGd0ZDDFgXYybeJwx/Wef8adYYrsJk
+jW0S49vnZdaYWhipjmnRQ7cbgsnxvAyas2yaNiAwuE9wax+L1rvtwbVtHLEp5sya/Lg+jSzhhe/
DqHLzLwlkq3K/FWReUNZfox6kuOcam4xh2Bh57wuY4XSghk5UI9wb/Ue62P3txrrBz//Np3JS0K0
4zYo0j/XcP8ymnzVoHBNOzQEdtltLKzSVKDWjW0Do+c1uvQvV2OChLqfiGFpXDOr+qomnvqeFNfZ
Er6Syl87GOUw82akpYKvK21kzj6kwnI+1gvJAJb1a83/VBfV71iLl6rHOSL/mXl4zOPmOSm6h0UD
sErt+oE4aA8faoVJfuXX5RceEtJ9Op/n6TXCEsz8DjuTUSEChc1Izu4VizzaTKPFYBrflfumsPET
cE6+XJMQn8RP5LrONUv0LwB2KCO676hrnwTSi8LV0bRysXILB8gIEUb4Bl+lO7rfUd2+FqZ/HmV0
dXVBPisJXBXBbKCAlogg0Ix0zbBOVPuS6c6f6Tavg+PtI9N64y//iVn5oR5jl0/qlKGROBwa7KTQ
MrkD24BS/oJb3WeR9WywpIZGYX6PKv6SyzwMzh2W7QWuiNdwjJ5TDRCXMPxLGw07VnboHJcGC2S2
rP3Dq+tzKZxtj5wWNjsnJA9nxI88Bv4fo+xx+tblPM4uCWsxeSXC8a4SE8kixgSSnfdZgIEqJV3c
pisvS1AiqrwNfcmXaxufnvnaWtBW2b4sDA7rZSrtR/mautq37048dq4Ohswf9yXRFYigyglzU1FQ
cjK9jfTmL2mnWzSxa23Ho9HNqY5yTr8lBljP+TJa37nbsBIgVrPSePOuCbASwGQ9qGiPVykDr1Ei
6pHaLUhZyUGgo113gFfHeUpOZTPvY3yPxwvKsZtx8FEHsM0qcsTV1b2V6Yeb44Wat8ZHEh2HleeL
e9zyHyZSYobLFPGMlIOJXxyUwk0xSI6HzIU1l1ruv6k455b5V1eopv3ZLAUqjWM1eKonzJAu29U+
qYi6QXNLqkg4MKW3hUOiSkzaG7IQ3nSb0h4KrIZVKcnqE+BTsbY8pv9Wi5wrifs5SmveVhKnhXac
2xTeUMAGrZnCtyCjPQXvKFneo3VOdHeBA20G24+oR7AVIfLlWZrI4wq0u1Mm18rIhnXhE73lbdsy
P8haf6GGYxLc8ysGOskL0dWL0ruL+ZCtf4/4gm4BfL2z0qnE6nj+7I1slUcv0iz8dZ7qD6MNL5pi
AYR2a4PG/inEIMjYuLuTtv7kiHtjawgza8ZjFqbSgcO/qSa0RSjj+Xwq1fOZmnG6aN38zprnMAqq
pN40euaiErOm+TrhCc2aijrDuw4mS8ByIBQrteXDj2chVmtjuXIero4q01bM6jA23icneKtb/9Ob
XVC4cBAO+Eh/bZIpcw1YY87jEerdK0ucOZ8JR4i9AyJZrREtngRkcrpfCm012F9OzuBCJbvSPCol
emYhivWZw26WCfpz42BOyQu4chYpQYmINiXT1CVkZyqDjpg+pz7zcWAHmnzOP84FjpoFHxJQ956l
Ze4QtetExRqTyGlySGFUfsceVWXvho2HcnDLP1Mrz+6E6deDjmr3xlVT0Yn4czR/uMjWjtC+etv8
69Av1SaztSmd/Wilzlof224kWOc2WY/WEmJQSm6Uo9U0zJPY6ya4FKMGRc9GAsuv/yQ7e2UGE8/z
QPUU4fFcYn1900SxSgONRGf7Ngnw+IXxFevkklbhVfjWm5DRu9W0DRDP6DfIdJRM0GlSDPWpi9q1
YcjrptrrFKDqE7jz3L56H6z/mDuT7caRNEu/ShxfN6IMBhiGPhW54EyRmiiJGjY41IR5nvH0/cEj
oioyu7qqs1a1iDzpLrkGEjCY3f/e7yZwWMdw4wnna+AZX6V45MfM474jKUHeUmfIwOOQMdyJOm9F
M2oIxXwBkqNiKdGh3un3wsz2mBruLJ4IC4QYknr1vRgMvHYOVEGjTq4LNsWYJnA1FujR0nLLjV1H
TLsEJ/keB+a6HrgLtBRRaUDrycKKoQl77Qjc+LIuc445tX/r+yEvFpBzqlbUOefpKJr4FgP4m1Wx
kTCRt+ehG0XHbrEZQ1uucjRGxRXMsyF614b8I2bcBzsuuolukj7mAppK7QmnYL8I4yG4wNJm0JSv
K9tsz0KOcMoa6NsuXH/bzOio5zLXCE7D/jd3WOsY7tfiKrMoSCgc8Ag4Eqq6TG9U/NxMnJ8Bj9uP
Jg0/iHnTDPZN73GpMnAbzQedo+66GyihNEWerP0EDSDQAKMIin/ISYfxgi63+MDeEgVcVGSUkdQ8
F/SV2Ytm202VBhK741X1mk1jwdrUDXSSaoZteziM18mAWbfJ/WQ1syuJXfWsVbUNDKQL7pUIGRm6
dDaC0ifUPwqLi6x9dicGVriiNoVjVPsCp1VTStx6QXEYMjbngWd7m1o606OWmin4xxuM3MwrJXun
2qLnq3RYhwpLbCer3JoWkk9sEyBJD4nuiFVcGu1qakh3g5VDM5kibd9EZ3gCMXBegPQev4bbfAWq
R/+6c6ZWP8audmlF066UmO/cLORbk4T38wBmrn7yuq5YG47x0mkmej77ONwr1ISS212ViaEWYRDw
mEqiJ8TWD93s4fcZ3rmaBJx2Dijmi04Pwiqsq9u2D08QRx/CACxfEvpvqXvn5TTkypAWKSMGzERe
xIJ2YXMqwoVn7mPL567Iw2EJ2viBmtk1iYCrdHSeyZgD00CNDnEGVk5MABTfw8iwfZB5v7EHvB34
lencY5O3Amd2JGO4k+iUfYkFWTWluZL8htV0Bf23Cj5SKa/lEBIjCKZnLvk77AgLvRweHA91Wptb
cSWdjBzHoFITZtEw9OmZfoU/9SUYdXbENZRefSiXQDbLVVmyKwgHZKz+26FhOsLPZQqRbRn6ACmN
eOUqIRBoXPmlFaFkCWtp+OnGYyjMKzKaKMiRRucKk6DGcF/LhvY0G3IDfgpu7lF6L0mneQ95P+Pj
jAZvm8YKHfZgN2ZvTR2EPPLWjXSOvcWWzKzSq8Q00GH8fNta+SnQxjfFPt+csNPAK0KDiN/zGN+i
cIDHBwrftHyqXO3UQzUIM/1WTNM76bKhq97LsgFx6k+MV+fMs5fe6dI9+sAoOOgnb2ijGVOPFiEY
ysX4XqakUVv4gbNTpPP2jVwMk3hNjIixntF/4FzcTW6+80LnpjR6CIABfPY819f+yCwp7WjNInP3
NioeUMQ+aQ0UoOlCE8tpte+kZPfpM77kqJxhMdNA9lFzjtKcst71GuG0sCsvk29PsAkhmbtsVHLO
2qPHlgOXHotBRtCXXfbLkCB7wqFem4DFoeObN5PP0zowpy1C5oy7DnPGA+0xbtLVvYmbjXwDIKVc
+HLZWcUXzlUKlQZ05dqJ34Euksaxn0lqFlSpZ3dj7x95z9iBgVtbhxMID4uI/KIa1Oss+vK02xMD
uhtSfn7g+vAJrqbUAQc+ml9u4Z7q2r4xsvn9Ls1b0XNG8fT6bhyvuZLmk4FrLkXLSiVnNVpmL4Hb
XsyXSDRPoxPxpHdYwHQ3eA0HQjaepz7jlrmLZdqrB3qRIKnS/sfeM/2UQApIg3KGGcxTwOs8Bu2d
HZKJAul1MHS8erzNqBnUUi2z+1pHJ0XxnvbTIE+ic9a09uxKvXh3OgurgpZeT/onaj27C6v1VhEd
HD047XEKnpzJ3ZDnOidd/aFidlQkpUuI7rsmFOfEJ4ZGhOWWqhcamGpsVZK+t4VDNJaVXBxplUvc
3RA69yj6DKG8WixQOZ9Ke6LfOv6uMvkQOjQfUI/0mfgOEEROhB6d3ejKPIySLbNurHAUNc0uTeBy
yRnIDXELSLYUft3DQVg4brSvQTa02OUz4jdaLS9NL4+19uqULd0NQUqAuZjosim3ZUaANyl2RtC/
UKN7JRIGVNFSCffLdchb1vVdVvMk6OKT77sWh+UHLcVkWPrmUfjDllMWua6BjLchhueJtjdgTojY
uosmhvur7169coXr7xEIEQeBYp1G5bs3JvexI68Cl5RxICkFHY2lLalZJPn1yDR7rWnwyYKya9cy
9596bl/ldM+IRbtxetNJ7btYaQwTmdywXNpItA8YZ7NASVa+tx6rgG3+1IJG0NIzx+bPVqsmnKLy
kZuCl2qEelAM3l2cfOlRtutjbKao6Tx3Kp2YRrDJpuzT/1n1JuBtj9nITsSllMRsyvPYpysbbCty
E0D5KQIi3BH/6NiatfCLp0QQRAhYI3SAYxqUuUhd17SPsoa9m9OxUt3Sj+tvsyRVWeYIAppRzo5K
nkfUyJKoaZC44BCmkpuvS409bOho7RfTrc61onrVbzhG7mmmxqs7EXy1DTwnnQaDYOi2/QAtNhKg
fMhQbPOQXixM79cTBgc3Gt8N4Ly0CjDhiGIXkxLA9QGJW1X0PXVEPINUvc7hlVYnq0Wj3KcZVKzJ
ciJyW3+UAWROLa4OQzXae9c4xZp70Q33lNTmJSn7YI1z09XNZAPyFpghG/RaxcAfRuQ1iEr7AMfd
ip6JKyuOPxvA4xpWgRCUxIzvenNM14QDQ64bx67u8iM3WXBN8AfbXXs3ZeSYC6O9jYbuMiRjffS6
8i7zYxDTZYClKGdiRL0hQmIg7JhQgubgxZhFM4oIAw9F33Qht8hNSfgTkLd51mdShkkyloe96zkf
lpEdW8g6ZkIMrylwmrmA39BYlvwLnMSuc/Z0Jjq04FCwtvSUBNkyQpgMelb3bnxuOpK0TewcfMYS
V3kvN4lbh9uuIoASNw94TO1N3yF7A6WJEDo+bLIUPMgruXLZaDKKRi81RcG5BfWOFCiAUZJUIF27
a9tKzdXo3kwlEIGoEKcmQkGcTBPiCqdopTgnGS/5LB2ohHhjYvIXBbVRkyDm3LTarW8U08pLJ0Q1
D1/AiGQC0Owt6Xtot9UOlkgHkdvX9gKLl1srDOjZ1g3EOU/Kr1E2uxEkAvPbwgIrLE2FcQiLhkuq
XlqAnumpr+z5WDx6xYpjqC+YJ0egf5dx5p/pXDgVzRylJlK5GjxwodWlSjOD0Y/6bokTiLTnDZ5w
htbVR+Imn33nYOe3g32pW84i9u5IvmEhGslS9X5z8PxXVVXXFv3DVcF6qtjkLjGJvQp7guaoowUj
nbMNYN2MUCINgADkIm+1Ixml4KXQTpE/nFXCXLIb3bUoaSeDh2rN+/vVMh69bOXhucDfxY2I+eqY
dAPf3rcO5eRDyrOPAVvRJUFfG8upx1G18m8LpU52hvMEGeObNpllgGjss36b7vwE9LUP6XNHgaxi
imMV75GosahaTrfYqbK4rWLsd76nt2uFcy0Ik7cm6q41yZpTpnDLUgP3M14E5LX+fkBFIKsHCUqP
OXvE0PcSw7uhSIxFh2cs5BQIpko/15b+pTfFbUAc/SAMSARD5d91hHddIPjYHrwaQEr1FYnkpbBe
udjvnPkXYn6+4bTCyR2wQFo/2Ei/GG5ogwsFEdasGZlck9oqracB8X4+nhHfwWsVQerXJh8cjVtw
MnF5EdvK3xQDDxNdHGKBHEziFCqpSfcbsR2Rds6SuiJ308HQYPQ0uwoOEkrBIndgxLmAF0y86W5Z
n/NgKFblc6PGbJcGlQkK2d41Pt2ioyjOcCPpzurJC0S8Cx0WkXU80jCjhuqYI34PPZK7liLIVPgV
AA/3e2vymcTrNwzXR3DbEzY+FJwe1UJoxrr3y2ylleY9J42nJgSKQclmvoEhqVslu/nkEdrIRMzd
u0Op+05zPC/peGwoTR0pr0Q9wLKcILNY7ovRk22NqgM/9QUVnzy6QnsAeMwwMGsosLUJsxesmImp
GYQwrEvdqQ/oSQ+UeiZ3Y4h1GtKHavSrRtLAY9sG+QB/xmoiIGnmXTnyRGCf11AqE706+F0sylCX
2C/ofUXTl/mNDs9uNSbFJbC5m9oK71ieU8I5jOmWdkFAAAXHK00ay8b7Dsp4pw9jviY+zuEIEyCe
KwsWMYcfiV4rcE4vlMX0Leip30P81URDiGwkjod+uxYhs3mBcJ3CzOWgQJaSpjlzWeTxY5hyCFTm
+NXQT72MmWL0AuRJnVJeVyQxnQgu5ak2Fdw0Km3Htl+mJAE5ZfXtQScBxy6Wp1xsGpuWli2Se6Bi
rHm0huvlVQ607s5BWyfGwcjIkmJsfJI4jPre2poDrz35hSAHA13WWoJp2SG12d7TyJxiObMxGWA5
z4L2UeK3r1l0lz+5VWlaYSkOX0HwfBkjeJmR/JFk/zKq1GYgOm2bkNh9khrbasrkE5bNmbGbu0Ic
pcYBoAx5t7CWnsgh3Eomh49+izsqn82iNJw466Cz3CsV4HlWuDdsCgLSyRBnSzMapqX0MsQBoAFv
1NwHqw1Pg4RhEGY862CbMSOsp9dgoDmpZHA+H9piQDijvwK+suZ00BEq9WtuYJAn3Pgq/ahUe+02
xEXinH7iEOKfA++XsCLcGrYFSO4AqwHbkIYFYAsJraTFlgQsqQ0fGc9wckz8zSOdFZgBxJMM5hom
H9GWWcdDguvNdnE8T4JLB1vviw9VA6WCc0SLP3Qqhz1LkAuIajpx6lv6TfFBV5i/4VGp1oKrcwGX
r8Rgwvj2qgtJrzKWc4wB2zo5UwoRUBPNA4GQdhU62YPnMjPWavOkaXPVnQGjBSDUR6C3151Wib3X
sKMuLRCwAF3uGuzCUjfgfQTdzjfMHcYBlx1YcRaaumvs7lg6eIAr5H2/1m+KNr5XNnzrgZNvm8fA
htr8y+78xyo3HhjorX07cpddWr/q7atLxt5ouBmKpL7roeNQrRaoRaIxXI6KtFqwcQsp544/Sanz
QCvfe5FR7GIxmSefi2nOuiSUhhN7ib8yzVxnBk8JjHs2W5t+X61VwSUTFfZ5DPO3uIcMFzKnxQ3L
hVT046Gz7UMP0MOI+qukM1jiEOJSCz5dA6ZLWfjms0me4rkPftRAIflVds8Z4ViFX0VXbvPovgJi
sqQw7UozOYSNqIWzRMPO3HnP4fMyRidQHyLpWpb6INafQHamFHQcGehZ+FCpwX4vVP9miPiRusuI
DSsPhbrBSNN1GjEJjrIk4T2z5rq67ZLuZfC7A3RHfAgW4aG+eeqS5lyL4LUHT0RKI9vYREutQJdr
l8K3BqaIpsC/IhtcpDBAUyAwqspQJHSdO63KVgAjed76dbcSQbHNctaR0jFOEsCy1tE60jAyBGkg
ZwoVQt/AY36tuR27FkwFS4bY2TqV1VZglyc5xkzXoH3SqoJn49O0OeaHNHaxsIFCTOfWoYjMbE7C
0rCAoZgstaHPYIMrblJ4iArKyZbSZ/jXkCkeOV/jLsVqgrBUOdMLZcywXVFeG0Ov9w7gaREzrwmV
BzzKqW4KUTeAlfri2Y3P4CP2udUcjdTpVxywgWm6zjf0vYeyQ0rWfGZ7yWyRxcbPOJBraW27YKYj
IZ99A+xZE24nwVOYHdCwxugT7trIG3Zwx1YiDZnBFgxZqjQ8O4H9ZN27jvc8jIoWEQ/UZq4fWr25
0jA83mZKbLlsy5VFaHNJ+B58PPbt1I0+Ch9GRW3uAkY/S71hqzS59GK2sdjIzCDvaaDGFVpyZYjK
eVY9jhzXnJ2oJXk7snRC1/ZYLxo1z1ElUNK85nwqHXsTsjEnb4q1MiSHKUOGVZVJjEIL9CvZFGtZ
V9ZGUoxHblmnGglYnmme6I3qV3XUg/qW4mDKpN6EJZ0rkow2acAQO05BEPFg8LjqiiK+Z/lfz4qi
MaiHWG/ax7YevuCDfHL+b3neJA/+CEHJ96trailzkZEmCIxp1RWQHRzN4ZYwLAa1bcBeQYHHnOpq
q2ycnX5k3IedB7WDTzeN9MmI8vA1Dof5Kra2Ds/erVOV1WOk2nU2+lfNdBvYlN+FJA7WcSBjCrgi
dsgV7XmViFEh7MpgrUZaZqP80ZN6ugbCpFpGcn7eZFtNg+6d+/l3LOW2Y976YNTjWa+JYOs4QpaK
FDlmG5t6AScJKY/ZeBkktTHKUPoweVxZ4mj3lXnlJ/atMWDnqaOChMGojjChVt0Y6yzFnGGYbke6
tK6K3HrxY8mJTKUbTaXpppTVx4RKffAJsR9+/j+qjnjWGYwVAMmzt+dbI7XS5YweG4FUsqq9xwxF
Bi1t5p5D/SyOmja1r1rF3g1Nf+f4wXEUQNYGUekrDU0BazDAK6yz1rptXIaOpf0Q+mjWrVQuD79w
awUbDsOMVRyAEKooH62kTld9Gk97FNN7TVjcCI6+HjFcCLrimLaO09ZqpwNGXkX78/bHL//yt3/9
l4/hf/tf+V2ejH6e1X/7V/78kRd0e/hB8w9//Nv1w+bx57/4t8/4+8//2259Wv+nn7D9ym8u6Vf9
j580/xj/9kX5tn/8WKtLc/m7P6wzaH/jfftVjacvGAzNzx+AX2D+zP/fD/7y9fOrPJKR++3HR94y
FeSr+WGe/fjjQ/vP337otmkZP1+j31+i+Tv88eH5V/jtx6HNLqi/1S/7Orlkn//Bv/261A1fyLR+
Va5wXMsSlgnnSP/xS//1+0fUr4brCoM3VbIXNs0fv2R51QS//TDNXxWER8O2+ThIZsv68UsNkWL+
kPGrxRfRHQggyjRdKX/8+Sr83dv472/rL1mb3uVh1tS//VCu8+OX4ve3e/41iTy7AHiFayCdYhjT
BT9e8XE5hZnPp+v/q8wdS2p6VD1BUT0xTRGuemlk5mwxtOD5i5IPSzGXcuG8uw6ylxkGqzG2g/ng
zoCtN3N0tvvEwQ1KlfpDTeUK0WBs50abXWVec6WPHWkMKrF605nodTAdjD/jA6yKOY/VXVTivvFt
xKpjsjbp7ZJiHaR9JF3KTcTBD8qjrNO9Ca4CN9p0Ng3iRF4FL5YOceKAuACqpt1piTFLe3CLUn/c
jnXzRIIDXZwOrpXe2Jxe0BkcWcUr1nVj3uhlVguCniCqRlkFKGKXn/kN/GJCF4x5j8xbLHs9ZlMZ
XworA38F4DMy6m5R4CFDQZnYrhCGxW+RUsrKHwrsj60qELiClZM8Z8QFtqkt6KbBuNx5PnDLqmDv
MJHwjphc0CV2CqP8MXM/A52tzJQHh6mmx0kUzzrLm4jBOU4fLp6/smaT2TrVQQus/KrjqxRkv3a2
k7zro3HvTK9+PSPzaRkLqEmawveQ1RaHQXrkqH82USvZeHKkzafXkgFESKa3jsuH1k2oPHJqNiUh
7RhBurIYKQA+zd/sSWIer5LrLie3wQT0s2KusZCQUnAaMIyvHZNgdA28Dv7HAk4FUIj4W1LT1A4B
J8GmWqWRSfkc9SBaSiKM4qp30zAZGwHtwUT34Nvd9VAwkrVDwqSOxKxiMhqtcrxndfTuUUakh/2F
b/YOmhhCaqHvEqrqCCOf7M7qlgDkdll9r0MyW0ugeVsBmKPqFQZ8uye332MhrgzGrowsg7DTd+k0
AbBU4GzsJPompX6mUCBwqjtr7OipMPM7TLYEHnKaSIjottP4LIkH06bO1Ud3eMBxMjU3gYNshs8M
+A3XmjXcFeWbaPiLOsneBukw9g6uU4LtSqQfdCgv9eolYiH6+XEOzWun9vf9WD3w4Dx407wfyPjX
QSM//e40nluNA6TRaR96CF4cceDUJToXVHMtGlyEaBK7qQg+adY7AIKJVH9OfTNZOIH12Gbhp2ah
etUVZb8QwfDRMalXfaRtRlnf9BoGEvBZRM9UBe6oxzqVTBu28OfQBPvmjoa1LMp93g7Nuqs0iMOZ
c2PXxo7gFPpIWNMSX8WfgsvOLFNO2/j/OeSTxSruWjoPIVLlR/wcZzmcigrxmXLlb8/UruKRK1Jp
6kGzbl2XaQQrJoTs8YXyijsiN7gO5SueWOZdScD0Mgl2vTTfB0z1Kyvv613nbyFMv/v6FegS/egl
MtoVZ32g62dSBilPPOS9Ju/DFkVrMOpr18Uih8mjXpUFGq8sCGpXkncSMBSRE+pStqrmh2Cvx8ho
FHtNwUHl5IReU2IDt4dD3RdvUZxGW1Jq4w4VjvgfDgqzrtArIgzgU/tS9GoLI81ZTS7NKSrcQ+fZ
FLMqGFBVlNv1amAPwICLM00xZG+1xxufF2phC3ZV2QOtCN9RWb9kIr0jNn5D2xXY427tWClYci9B
9Q2QzXFSGOQzYzCHSF/Pruw+TZOMZmgaNB7Zck/3jFiUchALUmukkadNzAxHBFi9rSR8tzP/kAYa
zXjFQ2r1r1pgrNwBguTYPFEZed9k8afM1aNu6/de7n9O4j6nPIC4Wx5vYqe8i6tojUbszBwVNlcp
1T5sgs1UPuQirVe5xFbTGu2uzkF+aIRrqASHXRhlxywZGWlW+MxTQjRQsML8Smy8GM9JTAGephNw
rNSuGSjEMvzsoRpZUEnzAVDa23W4gVh2P5rxq29Ma6Nrb/WOr2dWYu2E2bcq8DZMPJL4LYFXSOIi
eT10SEVYAkJxNA0qjW3uEy/VWPXYgK7wyl9rQ3rr4PqfrEJgr+JMa1vNbTl1p7lub5nkOqBdcGNu
6720KT+pl8d84oStlegvS/nKD/lb1Il85VB+s6ToLV1EuCbATDQbbAYj5aLp3VBGx8llUR04+DEp
qma2H+AttOxskQTedWg2+jFKyZRm8dJPKpYfXsiy69PtKysCJuAsuwe0llC9VPvrFFvKIoySY0Xs
IJ/ty73uKDr/LEb1R92P32vP/4xcjrJA0lgHDERlbqosKF+I0t4B6Dz3fn+elLU30A1Zjwvh1Vuv
jt4Gl5FnmTggPW2GhBUTbyUgjhknT3yNijachAt0SdT22wM373pqbwcFNmySvsX0bAzRfk1SP7ol
JLRADXqnFKPb+97CNMuWEE/GLGbKtmzwqQI4tU6Csuvzw89PICkmDQv3dIZDukjs0V2ZrrimkA7U
+mBveduIe6OXrUDonM0q3AYz+lXUwWcX9tdd198BzFzGOnOIxuIBiVCF1SrCHUUJ69qrWX3Nkmmr
TEHRg7oJqLWjYxefOmcPPVFq5RWvmdUAs8VfZcjqhdH1O5GNt/jRER1MNE/c80oRvY05delpuKsK
XvDYslZUsq10g39mxuwPYjOHAmzRcpWQ3q9S+zUXFCE44cjRJXbPeehoi8ihZqQYVXmFS+4ZZN+A
yJmmW4dDArCh5mCEnKPK9knNw+PYcZMVjmMGDSzmloQ7ANOfiUDFapXgHCNIqVa6rhl7ERLXhLXa
hfCDk11T2kfDAuU5yqSY12JMxZL7DaqP5S+jDmET7Bpgqp72HvtD6FxdMVXciO/9UXNgYVpmzMCr
t76V2V7/88eKZ8iqxddnePnHU8FfDwX/vcPH/8BzhWn/Z4eK5WVML9kfR4r6r2eK+d/9fqDQbPdX
NuqMA3W2l5JguvrzRKE5+q+mDtkVXBQuGMMVnBv+OFLo/CuF/udymDCUbXJu+PNIwYekJYXp8GUN
3TBt+585Ukibb/KXI4VSSv5+pNClki7dlJyj/nqkYK4eodw4WJ1b9Kax9wa6WHqYEmoTe9YR08un
QYPLrhQsiDXbSViZuFy7fEvIbmG4KU6q8SCIBi0yfYgXfjMeplycXdPeuq730AQZ81ym4gBmDlZP
wsqFJFLGTK4QRpiDy+K+1XGMGMOO8hfGTqj/QXUlIvum7IpPs3hoAJ7Of81Y/0rr2YEmbk5L8a0p
Mh11pbxOkjFYxCMRhKDkR2grKNW4VBgWT+eyoW07GQ+IIacp1xKQZ1AOrL7zFsARFpw7XKxc47mI
q3HF0xU1r6c5k8W0iKZDRvO80rtVl32qMjnRF4LbFfF2NlMeXUYcfePOXiS+7tTYu7xpD9LozqEV
XOLQoiZJu3XtB4Y546quGhxPItv0SFRazY4hGU6tjRUAK9/BIzgcDMnFMPjObVRvpKVu5u9eA0lJ
+YReVcfRexqjt5qGhSCbiAmx5bfbkzQKWtDPKVkBJx+fJLr7fPQS7uvYuIfOGs5aPTIACy+Mnnad
3p1yXhc1ibMeYJ2jMYpHYr0pu+GgSdAqc4g9MXaWybyNYrdLxQbFltlufmFw5Oxa09hFeX8qeX3i
XN3gFTrBC+cZksnzzwcW5VNDdomcavPzUirbbgXI+AAO/SApDG6Zi5TOfv6jVbcrf7Bu8NMQulI3
Zc0LbMZYXVT/GQbTjWWEFwLx7NT08/wPAB/cMLSvM/emNa2bqZ3OmdaeEApPEHo4gfUnYMuYeCIY
IkiEhg0FeoYN5+5bHCaXro1SvEziTbL1a2tWzKoutnGbowq50fdYDCcAWjc4lNdxPS7ma7sa602L
WIM76kaLkkWcTa+OjYfJkkedVzkANaFEchkZAdu88PPbOJrZjeV8s1t3MIswmc7a5HHE9czj8Oev
oY3kMK+FNVzPb86om9hXxIEqcuzS1Gzy7QYQjaqNvmXOpeFhkhg6Ng4VzOOiOKY6Z2HNiS5Zyi3T
FofeDL/rPrwk/I4C2GVR99vBaJhVRvy5O9madRNr3TlhqNHTzM5e8np+c+c3CewfL/rAdWG8T5oL
bsW6yaK71qIBfbQONn1M0Kmzm4Suw9ZFzJpIrM/3IaWX7BbEcNIrfi0tufw8H0Ir7ZCxo7NOJLSK
vp2wO/l5jjwm7geHi4oj6M1fFt4/lJK/KiOO+L9WMaWzUkqJ4gGfzmC9/OsqFvTEgpIwoMaJnwa0
8cWv26egLhjlxd/wTM9IVWdLyjMgLHwG+S7QFCnH5JsC2hMnpIvWWzdF7Lz77CZpqeW1imekjlzW
NTdkROdrQgM8SNfxZT4Qt92EXN+71P1IrE5YLEnpf8/ffLLUvnKrK2TP76rmyMp/DvFu9jwnu0q/
DXa0nZvu83mxnNeIgYkBAchU149NzeloHGbYIPG/ZibJ6W3zqeX++ueio+alC2DJg5M5+Nea07wM
zItXlWhfUA1p4R2tFYkmXotLFjMTgZLAIb9n9ZhuS3luOv5uXqCaWXBuuWd1qNk1hl6iAKc0NHZa
z51PWPm/eH/mp8i/C1fzU0bxqHPBfgspDcPiKfjX98cOyLHWWik28+OhsdjJEXs+eZa4d9BknWD2
qLJQ5To2Hvcpd4y9A3Kw1ykXcbhy5wdKr43vSYurZ178qQLiMJDzjgzVSxl6F0rOKlk99+ZwUvY4
LPqGLrxhCLfzxUDQy7e0x/n9tzo7BbrjfrRMogvkQgRrY+Lr2DnPKZv/08Tpt9KqTVJxZ4361/we
wb49R3wh2UebScTPeTbsaGM5z+tlMcUXyw0upcttHqTf8Qwj+nnPm77aJxOei+ZpIjH68xM8kKVA
kRgg115Dgzjb3rDGhdPEPTOX+asspqbBPq1hXjAj9neSO10U4Tda9rfHfz/fV/aoW05BBC5bbLfd
6Z/f6f239eH/cif4P3Cjh0Cno7Uisv8/BOSbWer95fry8fWZZ+Hlr5u9P/7t7/s9afwqDNReJFpD
Why+3T+3e1L8alomniEbV7puK5vv96eALH810I1dV3dNdGLX4EN/CsjiVweaputQrzsLv2wf//wZ
/1gWfxf+/2MBWZcOX+ovNyJ7Rm5CHXFbGDjU+Pnm7eBfFGTYh0YnTY6nlTusOwuZ0++53GyHJAQH
4qS6I8JMUWt0xxb0oIrqadQcbiIcdOxKFoPAUJArupcabhW4zFQaBG9K3kB/Ji4yvXQ2Hlxkqyvb
926awYZJwaI0DKuwYnYakz/F1nlMZhoUIaK5OCobg4NKPeh2Xr2hyfG6n9yd25PzyomSk97Z9MKa
1q09YkNyhxuP8ekeT/2lCutHzEn02Xh6vpEK0cCXBbyLKT03jIh5KFOmoTGjpCC0efIs92KM0A2t
AGaD3hq7gq03MMcWR/rgPsIYXmJq/xBlcY2/87twCTYE0XCV4pPKDWwG3skzIIjCT2b5Uhh2TPKD
WEBxGGkt5KgwBOCXUr+xtF/7Ao9WC2EcdwLylXpoh4E6xMF7DWnopGCHNEIRTvdELfuCgBgRS38x
fRCmx6bAroBxaW/NITtM/UuBpxLf0K5v5BkuGfyKqr6NgcpXTXTPrhtXX+XcGaSOyT84xO37BewW
yMndXaTlONjCAjdNyBnaZNIeZQKzq9G+WXZ3EdCtaCQE05S3mz520N+H5Ej142PUlgdMiHD03vTG
xdzmQ5Dkf8LwuSqww4c+sdH+CjrxCcEFEb3PHpSkZHq61iNSiPjCbru6RbHWjjIAAxUl32ahDr0R
3HS67e8c9AHMvu6jKlEYJutDeeycbdJ0ypxJ3pDGdQqHXIGuA0MWNxDKmVnfpYm+oyfqrKG0wHa+
x5KM0jviwBL9xbbQLmRtrXSHAwAkRTBrSNTAidKnoosfLDshcYr9s0HuH/q7MOAt8gpxbAXPICZ9
DwVJXy3mkVG0Bu0owToNEE693qFTINz1zMyJGkQT7sS60VnLpYmPbYgOqUC7lqJDLQy3aai/ZUaM
OFtf0TOrlugNIZbLB32SmKk9nlBh2oF7LqoVY+Rno9efYXSsgJRcg/RD30m39MpjMsb4VGbHOKl2
dvda+wYHfsu/IAfup1xGq0g674C3n2DGrTWybRhZukflE18cRX+lum5b+RbFZw2Xko/3GHI3zerZ
bR24JccE80MbGl6iLqtWgbkkiaZ4HgEdc9Uy8funnx9VDRiFmlCVrHlckVUoVp4B6RL2nNYT1Wkz
8dmyhQwc7xAgOS3Mur8qhLMsZPLe2/WrcLpvxxzfQ25/g4xG7P4f7s4suXEs27JTqQkgDX3zK4IN
SEoU1Us/MHe5HH3fXABfbxo1vRpJLXhERsj5nE7LMCuzZ/UTlhHpLopozr33nL3X5tAlhFV7aoHZ
CWUNfsHboG+aq9EeDjRerBH+LYmhEt7/ul1ZhooAz+RL6B3KCC3hbZN7WppG+jxCXct6H53itFQN
cdSt5trQyPKEcRgKeVvq2RejR9JNq87iGWbWPYz6Nbim6z6EbQU5biCuW/GVp1HvkEMSGsy4u1rk
PcBydRz1K5vmoUt2POExqusL7RkoDvI1PtzWVb6+z6hifrtLEHe+xPkU5jEZOVg9h6A5qAAbUgcL
qT4Erh1nHopnunEzHyRG6NUBZq8c4EOTIR5LI0TFPbGyszG9nfoac3toYpvBBZu22yKFeNB3MpkC
ds9eTd6CvZHWznQDMrkA9UratQVvk7yeRxvplR+l38nboJ05iPGqadBmmLTdCtQ+IcYp0mdJuZ/0
bWzGqMjpVSdKte9wnl21mcyRFu65kigSMjh0E834UUwCMaRW341gEypGaUCeSXEcVwVkxFzF0qn2
ue2O2FLNJs/XPUD6ZELIbGrBM1HEbxNCEA5aDSRO+vCJNkVcIl9alK+o//g1q9fctz6GHNV/fY+5
h/ispmczD/BIb+gDtsVB1qeb3MYZSrHa9YGhQiyJP9Ah4YLFzhuxBiAF4QVTMFLEsbKboEEuiEuX
6R46x7FiizVAUl8O5maqUW3Tie8pyPLXUX/zZ2s4/moU1VK807te8uwSZ1GPxpazH8NI9uWMu2gg
AHLKpeFGpoVK01f+8PXkMe/Te6ic30YCl+lWwL8QMcvkVGHX5LsoFrXFVpunbDKVldHq+6QZHlP+
gTd1LFCtymisozuH0xt93mGdkwCYO2KrmyE9Uofn3SeR1UfY23cYFLhlD+DSyOzQ4lelOmK0DRal
Ewl4Wi9xprGEQoyCza9fqbGPak4r722dU4WmyNvGUA4sfiM2DzCNjvaVGT4SpwFXTGP6j2mFEFjv
/Zu8SvZI8zgmmLQ4RbyvfXtvt/IXKajeu3Cry9GHVR1aTXuhr89UKVkKG44BXeQ3xWi5K0b2bHXi
wVCTXWO+tsb0RC/2VXEgH0BH83n9oIZmCX7NEvJL+o3IBciLBUQFIuIIXRmi1aTW+5golkrJ9lIt
aEC1LKCiL72yzAkMUznR1lyRqBme4rDb9A1nfoY538yBzCeT7q2hoRTuqZkL3gCjZt4TgESFzJbf
4NUhOg4LGwLDBGCMBBaytL+Ec8AnCam419sHU+9XwD/wjOv6TRk0CTIe8I99ql93IwipCtqUGyOp
EpWyI+9yxgm1Jt10+5s6h4gRmx2lO6MA+mWoyMYanBa2Ay1RTjtU9nLYXoEBAo5Tt0uq3YG5AThE
i9/ZMYa31pR3yrxzmR5yNeZuSeHebzWEiAe6QMiJKx4ugyes64cnJ1M/8hqGkmNnd0HI1HbU10NA
zJa8iRvjSSuUB9PUtwKPokQwKKtTaYUPmQ4DrA6VNcyDI/qmx/i5sDnqliUTcGHWQH5SwsWAl0Oj
Rvhny2R4213uynF70FSO9UPOIxaxtxwNFUEseAme1OugKZ7xjahrK0HYpsq43n1pJxoC7nzIzhk6
K2Va20rhBerLj01ZxjylCQmImTC95fIKL/Yqja19kdbfMq2/G2TGcaYeIika3hs7va/k8mWogLRH
T0YkoIDE39vGqKB9kzCqlPWhnUZ6ldEsjTOuGYMjXmAP65jp9zjmjge2Odd8e8H4R2OIR2+wCxQg
/2q1t9TqruoS9pAKdNKUvt0UA+hkl/dSi/xQQHKFTVqLK9C9dDE71rLgHoPmrZCN67Qk6ByX47AI
erczDIZ9tg6tMT4obfCdle8qpsm/QI321XeUBzGWh3mbiNbIE4b5MBAgzSRqTltgIm+C2L6iSH+N
ibKEwWfh9aN/xfcjT314lEPUmrWFALmO4IO0OjERofmtjbLnXp+2esvCDDDnAyU35Stmahnab6q2
EunaH4o7qWaLi5YUy5g1TyQ7427qyScqIQ/YcyCeX8bPFgs7TK64xQihOgwP4f6vpYmoOaB9JCSK
Dt8wZNtU/+H4o4hhtcGbx/6/qjF1qAEMTVvzX1E5QuqrfQoZDpuN3hQHVfumWEBmcI06y3Ry1hbR
p7Hab4YUJ3LHbo5cwNBtiK1ZlgZz4T6fJyM0k1blRuQTAsvWIOs5Qyauw/hlxE+Yva96tQVztUkQ
+ovRcKEbkuMgkodgGBiO+mTJtv60KOnR4tQu70aV7vFAX3aBhP+bNCT0YNLhxpzkdR7b06bw7WuH
LTdG9hoZu59tTHYiS7ONH/GCflg2UKYpKFGN4T52lNds4klLwNnlQ8dCyg4FYmW8GaD9LaaM+SOw
UdroWuIWLXb8uIRa3SNldtgEwrWQ1KWmHuWw6BejNAFYxSJtE2i3UBS2IQG1vKYnFA4xH1JC5NJ7
mgnTWHwDAksf0SD8FKAD2xh9XE2M/WBipOtatsDgJluVmaibadRhY5S2RMehZilQ8czb066Gk6dN
14M/b4BATelTyZiXpLclbGnRrHSVRHI2Xo9NnNPfNW5jwskKC1tO166H2lbXAvNj0822nAm3KA0X
r8DNMKLkgViAcw9dhz3BMjIAU3SN8YrSg4pU886SluQSYgb2qwtlUoXUR3ViJZA6sc2yuxFgSdKi
5kfpzuvW6S9T4R8JMj1GYaAxuSTgATJ/mNZvbVQhSLQYO6gNvuHifkQWMemQhfSK+6ICRiFo1Fyw
WKLL1dCuO+RVIcdEUF6D51dkmeQhk9/XNtjx2wqG3m6Ol6lQzS/wEw/LSAODD1Km3WCBA7vPcANU
ACdUc691zDA6JpgF6L6NTdVMFP0a+eyT36Wrwep2Rg4c2RT1MlUdeRmllQe6I14g6eHooEmPWoR0
Kqm5leRcYEKRw9RcylryItmduURyRUosvY31WNLzngB+Vn26GUm8XIQkzLMcCCipCX1Asewm37oO
QSUu0HeVnj9bdiI8SRUeJ9Lean2l0bDVit45pLaxy9s43pEhsdazIlxH6FUBXptLBAI4cXAADBNU
r6Ktu9k//5ibL+WI4J2+5QE4GVbiSAsAQNsgzctxV9lr3exnP0K7znJOKWXLaDbJesUt564wA3DU
NmA/qvE2tpR+jwqjTh4VUdQk79Q8u4B2iVPlqBIw87z58Y8J2+mVBe9y47fqMvExdhstTsY+7Rig
Z+JF65XAS3U53Zf5M/Z6wEGxwjkIpi9zG5Y2VMXFjOWdTRbqNQk+5ltWXPd4hVBs3cAq9JAuEGbW
71WtTZ8aTXzl1tZrLRhKMi6IIGnG6tpmaus65HevZB+rWm9sRIqxlYV5WsfNOB6DLqi3HItzDQVD
bcTVN786qmZeMqupbuJodPZWa3yEhGQw7gUXKz0mQfwQySzQ8LS0RV8qK02SPqqqeYjreeMDL2ih
dJXAJzrzSOG2CVmuMHAzDGi7q7RjS9epGCnK4LkxA4w1HZSLuuruhjHCfENESKq8aHjiWxnfigNj
ra+CY4MHWkOTpAvrDgP2vtUMcquaY+c7/THTu5WqDd0qUIp7I1AfC0ovrbBNQkA1lCLOfVW0NkpV
Wge2tMpbqUWYrRKaMx7r1sbqamXGkjfKbTQyHNm8IfDuy9sgNF/tcmywUkkDIlnrLq8i1IotSV4x
hugcuiNdlBrlQZ2uYr8gtYplPJrZedrsxpMH9WUIqd+BBg4c7fUX5nTaNj+q45AtbFkD1VU0bq7g
eGl0pCcKRhiD42UVpOkyLJJ8CShq1Vv1jSaP15ZqHCIOgpWqbXnygIRQCI3iVbdKVvl0rFcCrUHS
emlFEKumOu+0jN9Uq7thOvY+StWr0oNP0PPuOwbI1i/J8hKcZ7QvoZDWubomCZa1JsmYaAp2H+Vc
DR0z95pRfAglbTYcTuI8OhQ9ld+2UOvh4PLRHoKP22v4iXuOOA4iz4VTzxQjOXoNph7KBbg7Mpo4
rpJnldMYYDcAMw5oWg5jjp55wc5fYwCjxDBXJH8ldQcj7984DrIZFYm1ooMmSxJsPNcIQ2vT1Mki
a/2YJg8sQEmuufXt/ZDKxJjPWJZO0Ee0rV0TR/DJqokrS4q93zq52+sjIqM4q0j0sR6NJkakL/Y1
qToQhskuhXEdlrRhxgKbS0Yb/gqHQ7+oQDhg8DKpmLQmzcLSPd8wv/hxamwzWd+rRaYvTa4/RLXx
W59I0xxHt7S7vt4mgfMQTfLzAOKryU0NQWNKPJFZfQnM+vukWreMJ1akpequk1CzG50AgLDzaXn5
MQlY2BRxYs4KPU5SI+iIbpHaHdm8RrvkP7Wh9V4UlDLOeyCBadHHtJwiUd7V7P6EoRy7jLAfP+8f
zDljtoF7UhR+s/A1fHS9DNmjvk+aqrxL4sTL8WiALdGGbTLLuvBHGYRz126nmd+sySmXuV8/9Xq4
rLUpRdCF0UwU/qIBEH1lDBka3tFYWb367o8VsHajeYjC4a03BBTbVuMCYNxaDtbwQsJPt/x/MB64
KED/1R/4Hzga0BRTQWZ9fjRwX9Zf2nT8lQ7kz7/7x2hAUdCWqwoTSrruFj5cWvN/astl51+GrNqm
TUo2g4NZI/JvIQgaEfa5dP4xbRu2ZTNP+HM0YP0LYbnhOFgrfyjV1f9sNPDzBBUVkW7BOFSVk8mc
bRuNHVVAMCjB9OKxgSF3mJFotE4PAVIkMYAJTldyb758uky/GNoq81D276Hg3x+JlP7zDMJAfIXF
okG2Ojje5LTLcAy38th+wXt3yMRzI5BsjzhGlGpliArBYrW/8NGzUP5XH32iduFkFElDntee3mnL
AboVlioyzusVUfFLsn7A19jLqghx932Dr/f7T+Ve/fJDT4bTXaxUGiEGhSdjP1bTYKnFIJul9MaC
zG7jx26xK4ZKufn9x+k/z3r+vr4nLgFIR9IoJbkOulmQSh5EzjWQxeoVHirN37hX4VoCOHnP/YoZ
p0anfINa55CmjKbzdAKTRG7XWy6SAcW+IjOoMBpUtL2gtR4bcQ0PJ40bT0swg9px3zylSqIijwv9
R7Mu3xs5D+/kWJ7uQt0Ho4+HDZ6EpWxAR69KWCuIe1PyIBUD9QgCe60rriYCu96R8iU0aB2j3ppt
goFaqdMbRYY4GCkhG8wh9WH/4zO6bUsI/9iXQzpS2KW8UcU3NKkmBOjfX0Pt3Gsx//dPczKJhrHo
tMDepHhBbx05cwmmkl8zjc3cokCGcZ2k3aEyBmspB0b4VBMQBYErbR5aRmFrIpRf1B7g4yRnfMlO
zG3hUZG6bd2NaNeL+GmyZMwVBlMHI8mHBxSzsKFp/En036oCsDxSwuu2jPLj/BNZr63W3051mb/+
/isaZ94FeX5cP33F1DSnKol8iQ1WD7Iy56TRQvOGXySx4LB1xnb5FSWaxYG1Gg8gD8h3wEpG6z0p
wVHUdgCOQgwbw0GB2MnIwewWLo6iIaTMSt9cZ31C607q1WWPuWDHBKpz1TwHnD0hcP02RJiCm8rQ
XonJku+VxhxQaVaIWqtgYNwBRXCli1i7FTWc0Izt8RKh+NqPOn1VwK1b05ZM902spkfy2Zxl1NIw
MqJd6pjtxuDQtAtHXWxqM2mXWqvG+6Zsndtq1KDPsIG+8LrNq8KvXm95fg0/XUelxIJX97m0iQJh
7mWnt75VcgaZXM+GN07nnDjr2g9JE0kjOuym1B6JYk5XwYRG++r3N/PMKy8jQPz8O9jV2DVtrCVe
gc2c+7brYnPfZZyXiBLctDEqJkscfv9Z6s/Swb/qy6xb/PxhuWMGikSyi5clGb5jSYvTu06dOF/V
2mDzPPhfApzK2aIzBT1jM+3CV90RHM0J7+D+FYycMeSGNFFElJIWR2A4PYiq14L7ICyIudEyJX9B
uIjaOW6iDIueWu3oPQ/FGkoJPlPHqQx92dPmvSIqPfny+292bmWSTxZDYJAOtKfO9+oAPmHJEDvy
0hCZlyXfdGp4EM2whu33MIT3g23dlml5od4o8436xcIkn6yJiVJrJiI2QFh55Ga4kCuGDB3d1Sqg
E0BaUZ6TottrbIfzdY2y3Fqb6YEZ2loKtyp4Qs2Sni9chXMP9MkiaUbDkMDNC7aqORtk9dUEej6o
3oLY3jiwMeaEhSwzd30z8/ikC4+wcqbkyifLpKqmBVGRWLIFfprMYAM+fm9N7XoCgw8s1cstdNss
aHS2dhe+6bmPnK/Ap1e3hrqSV9qoem2mLWKFFohhHUCeb8pYucIvfJ1k8pJh6h2TntXvP/PMZkA+
WVjEhJ4ib1WbeiZhglU2nc+gFNeSEOHeJvhUs6hpTDp//3FnHmnFOanyI9m7GK4k24vKfpfM74vQ
0MpmC90XRKM6qNXTlSYzzda/zkxphCp/HBf+UMrc/vHwfhbn/fqRRsPy88WtcmDGrWM63qjxTU0O
p/hqOpR0TolDJ1Av1d9f30TFOal9MrjGJO+F5UnkDOV1D1ZNLBM1X9OZW8ocmnzaeiFNsIBQhQtX
9devCBKgn7+bRR5XrdQO5Ko8Wo+pCsC34URd7ti8X/lysjZG39VEt8QrsOB9uXBJf13mFeekPtVB
5ctdSJ4eCHuSd2at67SUaUugwf3mMHlrfedSRTp3WU8qkhYnMPVUi4pkWsu5odUrgyusfJ1rc8QL
ZhB6cyNHzdJOt//wsp5UnjSrEg30QbhN9Jdw0lxJTZdaAqxbI2wSzGQWfZEtxaXFs2gYnvz+U89d
1JO6A6ehNOR+kjxj6m6qIlkqVgYo3ABOMO6w+9Diif/pRT0pOEWQDS1OGtPrbBB1gBSlMiZkPDjY
6uAmbG9lJV3ZpAYqRnih4JzZnxDO9vOzWkShpTYpafJ6YCIi6LYlPRSrKjYdY7Rk4BjW026dJ0kw
jZvAvPCsnqnnCM9+/lyLDjnJWrbl+YgvEoYwXMt1lAZbRDtr0VarUuqWmp8eRi299F6eeWh/yN8+
FXRc2nnJY2t6GIvp0L5Lgb6E/rkkshf8RLCybFpgcbHMtfwPd8zZKnfu8tqn5ScghZuVkfaOX+F4
qI5dSBomQQMR/XpSUrwxcJZgJhf5TDK3/uFyqdgnJcjsLb0nG4OvSo+pnrGqJV4FU98EU7sYkd0F
LaFCgeY5ZbX+/Zty9rue1B9J2ECrnNrgZw7riQhrluiR1JW0G5ZNbcwdfVwgwm2BpfRS+k+fpJNS
hOCFxv6Q+Eiehq0VCVcVr3HguB2AII4cB9ESQCXY1ZvW7YVvOlec/74fU+yTSgRuSzXxXQtvYGdg
DZWrye2bpJTgJ2BNk1heMmSwLJs8Fnta2BpzFMva4wG5VArnS/qrX+CkKoEoj4Ymqgcv6pFe9hHy
LDRpGkATRkC7pG1BKdt00uOlk97H8kZF2ddIrmxm61Eevd9fhjOl0T4pV2WTA+PGnk+Es7NKo4xG
cvYAIW+ZDQp5i9xsu7jUmjn36p6UqWRqh0FVjZnQISP6s6/D4XsN/MlOVGyUmIIqdQHIGtB7/w+f
K+ukQgW9mpM1NTVekpvrXEIqI7pFN/iLBCvUJMXrKSVleBJkvneXKtSZncMsA/685UQ2MfakDw/e
mEiYPiG+V1LlOhCa8EU9RKW8i2rl2oGkGSAFEaFy//tbqcwvyy8eKHxjP32wPSC6y8dRwCTp1jl7
XaQYV77B3ihOM1CRnFItYIuJ6qESdRWCWOqheUx0eJi9/0+v+EnRqnzhV63jI+8vi4WuIozjBKM6
ksdEwvP9LXPuazOU3KBKLy1/Z56rubn6+YLXdU4AVMexwu9A2IG2cEjAGgzpTke50Y8E9JI7phfZ
c5vkl5b5czf5pGBFlVMyKQcpbmEYCFHExMq0AwKwBSuK2ZQoG/PRDwKG0NNGS7R/WJ6tk6LViCpC
yGloXh/LFIN+28/TMSLf5rCZsdXcpKMBVfZuCi7PH7NLx6i5Jv3q0TqpVTESy5gYDsXLjXe1TI8K
ocpplV2X1Ek90o8ObzSBCDeWHqzNIX0CbtJe/cPH+qRERWkkGEJHypxK8lImyrVi+Fjhi0fHN90y
se6UKL8fOFCXgmYiYhbdt/bswI5Opl+q1ederZPS1RQV1vDOGrwpb9amFXtgL8kcuYe0/qjk06Ot
jseCShmhT1QhGEp5ccMoYEfAzuuFy3DmFpgnpUwa1MomxnL0WJ1dPRPfTfbIwqIrWifIzUNtPc7G
amVY9bqDQwrSZ99fWCXObQvMk5o2hWk7jqMZby31XQLboPg6JDCxUfp8NSpkbuvo4mzisIzGs7G6
X/jOZ95s86SijbaGJLP0IfkJwnYReSeJvZTTepVjOGQ6vilL3nhJ3yidfekzz7zZM+vnczWZBzg1
+l3fK9uK4JvcjVkeyKBfaQ7LEz0aHD3uqAzrpI9uB/3idz13f0+qWAZ5yJSg/m1bGQ2P/TUjN7hK
bg3kVSH6YuSQV03RgEUDD9s1V01mX7DYnb25J7VMUbOYDZgabU1n8AKWiRYSrmPZqzjWH1LVgBtc
brvypcwg4NbD+4Wbe+4Ln9Qyh6CHcnazcFJylpocr3qnfYMa65nZuG2t5ENLlJUgPrAL9W1K0nEh
d48XPnv+jF/UM3P+nT6dIoxBYCkxrJCR87geVAWRpn8tdcNVlZHmZIEmTcdxbQ/+Wi8gCIX2rQLu
vUaOcuEXOPdknxQ1kdRT04WF5OlR5rFiuplCRwhp4H2G9C/K5E1n+JtEw3GchZfe4jNVzDypYl1p
ydGQ1b4H4CzD7B3E6bFP0z32pG/ZnJ5t5eDrxnU7+G6o+K6Zjx+xLSHGsxcXvveZX8E4qWIRdVz4
Kuqpyhqfk7J7wOtzTBmgkBH5AMV/aUjRvg5S3uhqExvtU5fP1129IVL30j703O9wUsyasA5NG8qt
l0rT4yhDiAyA/0U+SaWGW4L9roJiy9udXSUyuWAdFT8drtuWbKTUv/QEnikzxklpU7JCLgrYU142
orwzRljJUHbkTt8Ce3fVgkwNQo2jttyEU+rZGCcu3IEzT55xUt/yAlm2RmYfh/QIt/EHs5PZi8jZ
Ar0MqcFXad+ulEha62N06QR97oqf1DYbhccELNf2rNjwugl3SQ2SrJBvayW7oxX6HuPnIdEWVHmy
7EovzGOAVrwMQXdxCzN/v1+88sb8u3165aOpEQ55naUHdGypoDykEawCXfGLaGXqxbHUpnVW+YtC
z44Np5CxCnFtsHfNsJCYmAZKLbu0Y52f9l/9LielTyeAKodB0njoFF1TZPtkqrFMEXxs6V+6sHaJ
997bAX0TydOGcdEgb7eKlt0eEUmMfCAuv2hK6aqRs03QG//+0VDPPRonVdEeReSI0qk96MiHKTcW
Es9+l4CZQTTTNN/y8GswdG6pDQcL1VKUMajgiGMa0KYmAqJS4TLgXQaa5oJk3/qNfqFsnLteJ9XS
CnXLINut9uKKppLirCY/ulaheVsmeLg2hmjKhcBy9PsLce4kZZwUSuLjyiRPotozI33T4htWuDdG
jlclfjLAR0O0Qq/cr2zfv6eLuerp8CtEVJGJc+kROVMf9JNCqapqK3rCwj3iWl9SUj9nt4iuJzeR
ZjOwsF+CMFgrePtbO91naFgvfPVzn3tSHPEfyzDnh96rRiJ1YmkRlajJi5gpHzZlyUIyUkhggsol
Y9FVkiruhQ+eH7JfvBMzYeXz+9lXZmrFPYznqvmaCePIEHJhsiiVSrupLdNTyGjnNUEgS1K5gpff
CC6Up/mr/eqTTyoiulw7Bt4/elqfbZyeuF0MPhC4eml0ieZbh+bwcOFLntl36CeFcBLR4Mi9OnqS
FGxkoazT3t8gfXPrMt1WTDWikZVfhmZGNJSniNoTvrjvO/3CZFc59wucVMFWqQjI9A3F6zvK22TC
yyYofMDU3qJgHKf8msbYohD4KPrcDa3IqwppDwK/uXSfzz1gJ7WPdOZxUGu18QY9XpkG5WSYM5LG
dRY026Son6K8cmE67nw/87DsXLjJP/zPv7rLJ8UtAGadwVrtvAQ8At8OmiG8tJdJQQqUVoDADf+Q
Dc0xtLPVBMJKTjFM91hwpJ4N+Wgnh7DTj9jz/tiG/AlNvf3jo0/grSf/ehnVepbK9D9QTwcGCXwq
9eo3irowSor2L7TSZ7P9X3/7T00dvFaaB/BVVUvXFX2WIvyb14razjYgK1kcCmx99tT/226v/WtG
Uci2gn6OceZ8hvtTUwev1ZJR6BEWYeoaf/s/gitpP17Yv58my5mhrzo/jwQTzcBzf1K1TNVnpp1H
7CPL6kDqmT6q2zrMj3GtvMeS/Cys6Z3Axx0SrBU/bWdy7a5sf3xu0oI/PN6rcbieM8E6hNjKTMSL
G3XfS9eoL+78qQenAfc0F2sjjchLnuCWyYXtKlCLTT/eQInF5F90DluEAC3XeD/WydER+ZOMoAgN
iovsthrf7AK9v+0/jLO6PwMHSeAd+ly7ee5sk9Dm4oMQNrxKcZkisXcetFi5z6SKZBQJzqNN0mxV
kyDWv0q2+qwI+9C12n5QLc9WrIfCkh4g7h58dOZkrW6qLt10trRBuvyaZfHXvJhlHul73iCjDVVs
nFlSfIwiRBiVrsb2psLZd1Wa9UMy+Cs9RzNjRFZ1JfvqVoB0X1T1XWsp93AbZoRS8poJyIfxcByi
0Bv9ULtqM7LCM/M2UIZ7eFpYZhQD4mCjuaLHYG4K6ZGBn8BtX3b2AZ+pizcSf6na3klE2MVKsxKZ
BQlu+prE+qbRIVYFgvNYVaG+UFe67m+ckp/b1CCohC7uK8Dcatw9SZO6dUb/uyqKu1ThEhIVdZ8J
epzp6DOwid2hJwEoU0lvAzG3IjX+jdxuhO4tPm/EwgsbC++io8F01cfZUcUngDoKC91YPVGpMagQ
lzaaFp9SYOWSym2rkg/V8v/YunUD7AExeYO+nJVlAUARzIqEKyFUDlWFjXBGrIfJohwy9t1fzTlj
oQ+Jh9cskhIhgw4B1nqEXpiTm+opDqZnoflko0gHM5V3KVp8DgdIGAwMdUJ+NwoAfrQ9sUwhNIVl
Wt+BH3+Qne5GMh7StrwuWCnAKTalfRsF0WuOuxjCTv4RVHxDh56CY4B+tLOPKasDl+ykLzWyMhPk
7NVQ7BqnSNEO4hswRMsIEXX+EI8keGn7lm4eZinXwHnHxb3qIOymFjAjQ5O+d2GzTovpPtDJAm5g
rLtpg1+tsr/k6ujqUu5flYAUXcMnBYRtal/kq0qR6F/Jz31aPSWK4RlW8ZTK7dGfOqLD8zulsEE0
FNkTmH38YEi6UlIipOk+7LM1u67boNDcKcISlOJCu7LK+6Iv+wVG3n4e5WzJ03N7u2ZE6PsbOGFL
I9T3joq/2wd+7FZS7eLHuUkUnqBaBSWcHHsy/GxaqpaG5YUnq6vqD0JJNoj1ltEqHNEpRdw8cELH
CF5EOd+Mvl5a6Gck5tl4DQn5tKr1I9Gx+5ANJJwp/6DFTrPgzceT1675fTEcjt9hFq7RiW5kUnJl
SI1RE79CSXgTEMttIuBQ/h+VkfBFIVINsyCToareV0J/L3tt20TBqnUMemTZj18UnDlkOQvwgv09
oV1jpZZXkyeYlcGLLpS97oRfSQl+AHi3y3v9ax+Nj36YLmeKdCoT2aOVd00y3MuVtDHibDPaPGLE
DX1lILmtDASJ6vBWCPs7KryDqLStrKo7Xbvu2ukhLkwvMca3MgjXNar+oVR3hi3RowvXVptdOIKc
nAn+rPjgjjD+s8pZP/Rdn86RGm5oIxDD9MiUH7+RqR38qnyJFXCOdh4jiwzexZDvY8vklJLvfRFu
DXLtYghRhTAvHQ/m9eV0/UEijgAT4oyCvfznXXPmVKKq6lp+lGPs5UPG82cQ7objfk5t2VS9tAxU
5EbFKmz8A1Eib4DFduXob4taO2Z+h4tVIaYzW/5Yz/+jXc3ZTQsj97/48v/foCQR85qazk7j/Lbn
+kv6Zfzyv3ZdHaX/57/+d5PM/3YXfQs+Pu+A/vpBf++A2MrQdja4y5assZH+9w7IgB2ko02yZl79
Z1fBDyw9DBvLMXQg8jyFn3dAminzEy1bBaXm2Pp/Ahz6+USOnQDvoW6z4zNVE2/BqdhtdJIaRrRc
P5poI4xK3mU6Qxm6OTRrXf7yKsnKNXbmS+eX/7bxmj8YnpLJewjnyFZPzqmmA56ibbX2EYSyIE+q
xvVl49waqnAVYT6TUuSVspItf3DsEI4tcvC2VQB5PeqpOkVDaGEGDEV3jDUwebfRm60+0AgMs7d4
GpdhVG5ytb+L4RqncUcKXbvocGOWQ7i0zMkVxVclM9YjYS5mYByzNHkoyq9sqVZmle11oDxNZj7E
Y3/dg9yQLAX3KQjiofDM3HRlJ1uEAetwbL6Kpn6zojtDdx7kVoZoCInzyncgwObxPtTLtdykN8w0
6c5FX/oQdjFSgPeq0w59bT8EGUnQdfkakXJXN+Th8QcnPkGnaubZs9nfZnL4HLICjgloiR95NMNd
b4K4zPvSWcSEWYnUeigNZeGMw3r+QOi8HmYAzHSSwNRkHwQJSFfWGOLObgtPV01X8nXsV3uLHCiJ
vOvONKDtS9sYxE2rmvpyQHjoaPIil/33rBTWVR6AEhkmLxf5Jpfib3I+Y44s+dZPIag4qeZaonxx
fJ/Q6uQtZQPETghsJf6FdHiSB2mlYoGzBuVx5sKDWbBKYA2WVkuLFk6kkdm7st5HUrvNSRVQ/MSl
fCtXUWW69SM8XzgSppvrIILpaJsAnlL/JsGDTqZaanYXT7c/tzF+vBiqbMmmAa2Ql8M5PeZitOwG
RaofhTAWwMjlwdiFBsHgnLdJ8DnqIvluDkvNFAc1jh4Ade1CorD1mnSz1LqJ2EQA8HbzJF+X5CVE
lbQt9JFY0+Yl4HqkLde5KNcz5VD1W8KZ6NAFHyHWHoOelZWpx5hYNdirV5GPQLPSsivS5m5CCyam
2BOjyP/8ms1M0pAHDC15ivN/NEKuXIeuceYjDLsqzxeSgDo4tMkSfsYSCgxG8P7QVK2HxnUxKN2d
3PUEpmn/l7wzWY4bydLuE6EMcAwObGOeg/OgDUwSJcc8O6an7xPM6s5MVXWm1aLNfrN/Q1NSTDEY
BBzu9373HBc8sb1u/HDVxPVdxqhflgGAibgSo+wLyrlFmrmnumVTkqOvi7JyNxBHy5lgZ1xTr/RU
vWcMhsx9emFAc9cxDp7NyS4A2p0LeUIqh5RyvDI+8BigVMwy4xhaMQgdVIXlju7cc4820GI/Bj/l
TnILj5FzSUWzkc547tV35qOQDoEhYlfOGQ1kT7qqLaLHVrexsxxcqT5wN5yiOfy7vvEv4dzfLgcm
ZVmjbeHYnvvL5dCnDfrKwWufG3BYlRc8oU9cQ3Tqpmo96YYyRPZR9ixl1nhFsL1mNvbMbM+iakps
5dsSLHjojtdkqrcNBPOYlpmJqLBKkGtW4ly52WIoqjsvNJ6cCb1ZJk/VjI/D5u03mUFy4kfDGo9N
Xe/d0d06qB7ysdhPHJM6ibi81lsWjXXI6t2GLE22sy24wxM5HcPoS+pfK6/chhnUyzFZ2U3yjUPR
aB51W+7GUb8hoF/VxfDS+MkKqhavb1yXcQ4jSK9IMm04vDBTzeI6quVkik3PcE/N3gzqO7+OCr1k
sUum4Ryn/RI46akwb6pgcAIdKrmqPSu7v94MgEnLvCceABAOWAatpR/dJdZwzgOxLSosF50FWgQd
cKi5TsvgEtUvjKVfw6HalelHQNH6BmswRoSD/veG1KctMCE0zUGjZbJG48yZJCGiAobI21c2j67Q
uPvDI/+f5Z4/hqVvW4I/bdl4cnE2YrSP5yX7R6b6/lToZGOYe25ctc8ebS6cRxiXVpZyt2pyl61T
7Gyj3ZByXAaDu4OisYxazjYyvKtkAACs2t7IngZl+PR2BY0lSKx0XzWsh/3G7A6jMV8c+Ai3+6ua
2YPazaZxsNXh35Pk3q0GqMR9FVYct/Rr6xd7aJ7PdRh/v91ggsWA4/6mweYRTrRmZbWX9msD2+qv
34Vf9623N8GmcmP7piNsLI5/fhOcTNBlJRH2jJ/p+bYe2nznQehbTQ7kZ/i3edx/+w0d18Xi4zou
MdE/f0OEfjYRUfYLDn0UHAobpKErm+KKVMeudp9DORyn3j01zU03CtwufQ2GZuNp92JBfuXMVfy2
Rf5f86SfuaRf9u63nxykhOWihv41Pmu7qZI2qN7ngX4zzJm9EYhFzOIzk/GsC+/Uo5muyIvlmbNt
JNN+wl21xePQwfNx3U3OrTjzUjvjtZFyyaD82jeCYxGuO+BZSn2wCqwjDVYnqt+YibxLUE7UrOCi
L/ZloM+iL+/8NuNB4q8BRbw6szr2tbssYvHsJA1P5qXX3QKfk34FuXPJ3eCAnGvZZPapqSEhJOoD
kd0WRtfKnzQlUyLV7jJx/a8tOxPhjdc24VuyHcwQOJazhV4VS+Mnpy4oQACOBPqphr1YfC0Yq+pd
5XhM+CLG8HnaCOOpNb3TaEfHKsO+8dfX4O0a+/P774kbr9amvkid8FdSZkWIJY4i3n8P/HQzOFs7
+2cM7j86Bp3j7/AHy5/d/xdEfU4bJsPPvNf/+zno+FXHTZz+8dDz+//226lH+v+Qvs866QFOZR/1
+6mHv2F/SSmYY4e8IVP5Vv+s+9riH9Rhb44ulleWltuh4J91X9v6R+AEPgcU4ROkuR2U/xPM6mdd
9/dr57fJON/2Pidy/3D6R1s2RMiVjW0ItIztJPW8RRXJtccl65aBdcy9ViynXKyzsv/IAhO9nX+q
EXqkoNzG0M7Olp9EMPxw4xScMgZ4cTg8bP9BuNGHY4BhQF7D50hmJsX3Gqe7CizKiFFSnuzQvDhZ
yePg5lo0vhfMUrBigoWCskUzjtu5MSGdUVFfJcqjL0pbVntByk7KOCqzcIC26TfHQXFbVvFRpren
wXx1DXIm0YcHWahtPbGG4f0IaGHhWa/u+FODqhxc921A8UFSOn51ODvYbqjWo99+BZZt0Rd8KiPz
ozTNcWnb4t4y5/VEUqkNjPhpGPsBrvoc7ik8XSfVgClVGeykogI8NHVfXI0bPCxHdRtTesjZm9r+
2B2CIAItVbA/bCoe8ALp7NZQTFZbdmsu2x7FFf+ZLtlpl2vwoBjl83peaaXlIlF2tRoNGB5kasx7
hoQkaw+/mWAYtq2kpus16lvOs3QfiEm/8NNwrikquUOA5S8qHrUwjRaRyYfE6KlQajjsuS0kNJ8a
7mgfvkVl9SOznBDcTvrRxJW1FpSpNkEnbAb4CrXMwyj+Zt7YkzK8se6U8wP2UXftMiy/qVAb04/D
Y9PFeFtMWH6668JVj6Z667q3IVy8U7vP++z/YD36d3To/webTTAX/mql2Tdf/+wRvH35byuMZ4NX
kCwXrFcO3Ztbi/S3uorj/IOZZ+GxVNDb+W0Z+e8VBm3HzcsnqbuwzsBy+J8VRrj/MOneeH5gsmgF
t6XhP1hhxC+FFVuaJusVqsIA3LSg/PPn/co8MtTnemrmZBffl524DfIosWqIYi5Cr/uh7QCKVqPP
bqQqSvKQvWZbVMvYl8266odz27YnY+aYM1c1TAA54zMDy+SaFqQ24+R4nNyLGXBkaRnfzL55MiuL
xpP0aMr4AYdxprKKJos3f3j//83299aW++NT15ZIEtnzkAA2Teplvx6MM7MJ0jS30Ak6QOLtSLTX
bjIi9iyIqHN30LtOzzkMewwJbkRDWpUj9lvTVi8Oo1OjKpuDIWUKT0H7S0oS1hFO62PX0BExysxf
yjjrCaNScIGCna/cKJihGhE3d8BwLE1IONkQhnsK54Ba2ZnQ/V4x/dnctceom71hObO5xh+Grqdv
BihoM3PNoU/O+6/fiRt//M/vBBUd/C5YXtiHeOLXvH7neWWpeddXQ0asJfZKfbZL9kE6moYDiJdh
k9oQ2fxkbK6O9PeFd2REfiVnf0bE5NkkpewUGNbYb+KR3A0MeW/ZtbZc/fULdf7cqkcLD7cQ/+at
2RkQywx+uRb7esLGXUAhDYJzm5bfrbBw1qXX9pDxui0NoI3r8u5LpsG2WlR86uim9WVIiC0JMfHy
gJSCVRpXug1xCQ7jIR69QwTu9zgF+U7YRbDvtAMVzaqusKve28x89t2+eJI8OsZinQBHM6rmI4Bp
hup9PmY9SitGy1ostzc/a6CZeqDMXiS2scDvhifZz/4mICv+zfuAhMIMqLPfyq2/ZnJiYihsTCyx
IptziXoln5yREphRH3uj1gewr7VP0Uo3XgVUauZ9mJHdRW7m7AyY2HgY2WpP2Z4HDHTAp8YfpnMA
twC9HDgNSZX4f/ZU/+ZO+wS7/L5Huf3aqPPavutx4pH01Vn6/piocTkMdzHlfaiiolkVHRwkEyAI
fvU2XtVpx5E8BH5alsY1woi3Fb2FXq4pkQQVUX6hU/cmosI4+gS6ln/92lBC/MvF7zkmhWibPZ5D
JfqXa6rKkq7z41vVUKIrH6v8pa+wZhdsk9aBmdx5/XAqkijf1X7aLIqkT/ZydJ5TXto5HkSH3zBT
u7EP/HVrVOU64f70RF5eWhp+cNf1qz8Dfh5cvz62MLSKILNQpQ8thYKyXjmzd2LzZh1FQhdHFO35
dkBbz5UFyC7oh60q0/TYr/IpqE+OgaAxgtK5L8byLe2yB8bhyosFAMtkqTvaiQN8a9bxfa3rn1bv
iWcA/Xvf93aOsp1j2bFjwImzxF4PnLlQ+mAH11yn473iit8PlcuQLbXbIqGyOaTvWd6V9+iqAYAC
C42ayn/o8Ioz6WF9JbZprJra9TaTKYsNdIWfNCqDBWrKfNVj59lVJSXWkIEyVbSIiMZoQosXxG9o
Qu3FGBgbXPLjmQObwJ0n7/MxYujNHOqNk/bDmn/MXpapxwGy6h/bnsG3ZK8bkPzRlHdbr3QoZwbj
PQAUaK+q0XvXD2/AZdjQPNMEjSZRr2fbObdW4tIdRKP6+SdNgd3WGoBw3h4zH5xZHrf7eozEyg8T
7uhpO9eu3oD8ghvUOw8mFkhXj3c9nW1TthnF3bB7rS2rXkNUDi/QwSedI3ofxcZXdb2kKUtpK2wK
EhWGpsAhnFM5NgidVXsctBUuBm3EZAoC45DNwkblnKmvypVb2Tomho5cUzexkFG5UJ52du21/FrM
7tWNxS4vpP/WjM7SDJT97GLOPM5G80Uko7lSfM9Vr4384GfpNY/8ejsPdU9tXVWbxyg0ypNrhKzQ
gTh2lj3sYuyAok7ME+akjwlypQBX9K5iufKFtg5FBvQPN2F2sErDXNUeLz33QO4Hc+E/enD+88EY
ShwozAu4k3YuXap4Uim991NjH0Z99hbGoKiHwmoXTM/LVQ+27LEKinlbic5AEQoPnu60t0Z3aV6l
53qMZfmMi+n7gavoVHA6uy/7wj3PNaOJCbkBMZgvmd0V56xM0BmIR6B7DpQ0696sIep1RVte6vSb
CD+8qo7Pw+3GFm6nt1GX0CS37GlbDxa46EGQ+DJb7wCO06bakupzGIq/W2L+dbX2PF9yUMRm45Cm
vf39H45qqVuVRqSAXTdOxDXfxOGlxKiTDexrstF6sqV/qhztH/AOEgjzCZrX+fSaiKBnzEmP2wo+
4Frp2F1nAZh/Sq1+nLUHoMJM8dk9Yxngkf5mXfx1WfQtNIpMuDsMPtDgEuwv//iiEYWZIRB9iugC
GZgpH5wcoU+YOntfj/OBQk0pbLksqYTf11V69mVPJk3dNi2muZE14nujvHPklDzJmVXHnFkfEa2e
bm2hoJ8fTdk554SRz797ON7Kln982txeufB8IdmzMhb7676uAoBDE8AJqGUSR9KN2udugho6Eg+8
weNVO3ayChoSDu2Mo5O1KeYiYsqg7obNFE80KyaOdQqn02b2qcolk3ge7QlOK8iAbRdPL/HY3/I4
ZrQzxFivJ+TA2yL/O/QC7/e//BY4x1meS/3BJkTGXfnn3wIOl8aBtlwynQnQ8taKE2XjvDIZnD4F
MCYRo/VPyCzAMszGS8QhY+dC7izcUTyOKiGe1VqLKHSrA8MO+7lufyRjvSi7LNunvqtOQ+GWnAmh
doocTbWnrR4aVI60Y7CrZVqzUJoa92oxnRKr0RdT0ZOLa3FgZvjCGEd4bdKboBJMbjf3SBrU8Nh5
/Tmxpwis7jQRweG+t8KX0gY5YGHwaMukPIwDcIeOo2gw2vqBC50QENR8awIw0cxxeua95VGZx/Up
jCWfq9+Vn5vbTBXyrOevCT2IajHUoj12KWZpdAN9aBr8LyJ2Dlwa9oH40LIfWnWAPhKdfv8AqjzY
K1+sPj9l6VyvCFjcNuV43EweXSPspgWFB3vtgJG222QXo/dGEKHWsxFnW1sLuczIyB7ogX0bYDyt
u1x6h1QbRH90s3S1jvYUPPZWG4mj7J3nimf4ro26U1/G5bVN99wtziEMTQ/xwdgtvYAnrDFlJfks
kPGRNeAxuUfk6R9jki9J7hVnXQ0FBre8OFfzMaii6DzV5Yg3hY2d13wUnAi3GU6Mcw1idV60aeuc
x9KhFIsEgdfbEqL3+3NQ5ea1tat5iyTcuvlxvyXTXJ0rs3+eHCN5SN3+UIzYV1pGJVYQ3MfzJGd3
Z03Tlx6MzYPhfIcctHCC2bifBjN7VoN/BC2JOq7wqi0o0X4dCIpPRJbFoQPEiaMYszZX+X04ogku
htqjLkLWMDPq4hCNRrWSEVdr2H4HTvS1G4b31N5FaEv2vKnRg9H1JR2j4GEoOZWRjTyZufHR0p3e
1RA1tgiEf8BxxiNSGxXpJvHNayd37STzxSQs/sXiqwBjZ9u6s4rdVM24blS076V95J9v8Xyd64xZ
1ZIa7Nqqg8toAVF2qkyAZt72FOGWQRK3NLn6565fykgXW5fexlJZziNsFLVyrPumj+jfa7WvnFFT
3crrQ5eSaxN1y0EysjeUg14TQA1jwGSbaRc7r7KT6xQ09gq85xeWoY53MH+KteVtg9J7TLserHnW
yLUmWXnPrVFOQu27vr70ZeIdy6n1jqrHcmbZzQ6nJrzpwnwm01asyT51x8GF6Ov2dQr0c5N29bgb
oug1nBN9gDbKk0jRDbe8eMM1VoY0zAvtQSRvtLEI6pn82U42sl+4bpyezJ4aWUjneyvIgWHnUTs1
1k/gwFOioeGi9aPiSER2Ac6JmRmMweMhMAHoxk6UrhAOJHsQzKys972VdgcLkPAyQaLd4LEsJvG9
0MrdedlQ30lEZjyuadm3zTydWcKSRQcdEOi7ozmr8aGIHHLi7vee0+DS86wvwg4bkHAkjirkk6lv
tMUSU+DtnXH4XoBewZad2FWC9tMOZcuEJRMsWIwTBRaeCxkfrDxlvA66BeSOjzIr5ksyj/PFUpne
ZakIcTCHqOyXQbCxuzIiskcFpAl7m5bNmJBbc+gXBXiZwrYU83Jqs/rAqCgxOeR88QqE8k/JxBlp
UDwqhSF8PEtBspqqG1Mb1nqMqjJhjJUTKeAim3a6MTd3Rlfbm7mnwwJAb5PV9BKHnLc8GUHRCVZG
pfIXFiFxL4myz0b2yoB5ftVsuJCjlN4q7hThL93lJ28ihtu0dQLcxuWR3HsEzGVtXLthVVdO9UTU
n6BIoq/GYFUHdgWH1ByHk1fk47l1RYeilViHbB/CmJYuoGUbnDNtGN0W0aaFy3bo8nKpNZP/NQzl
wTPEQ/Ro9vUjxr0KBrwF7bfon11/yh+qqv1qdsp+4fW+NVP8nFsOLh+pGeAuOIJkGM5xMQQx2Uwo
vf3s5IepIC/mxGG8qMvKfOhTy3zIYGYnQ/E1t9jM2WM1kTc4iFoQLqsMdfz8k0A4T3XWDcHkp/bJ
b+gMf/5J9tWWf8rfs6f86jSlsQkZNWq50NPkNE3je95UEzXnkqFXQWV1iagvtklLYFO6MrWo1y7B
XoIS2jwz5W2eay3xF2TxOtCWv2Kv4HeQ3ZHPevxgByGUsYvqWS7dXaPaak+J+tHVtXtmd6J2zqC/
TQSMz+rYmvaM5pRQ05kHc3buJxDh0chNr40ez0w5HBXy533Ty33XhvdD66pViwJoLptlbap622Vu
eNItuqLPD+OchafPz6Wd364zM3IWfWq4EJjRYLVmz+KThhvqT/UdIZJmWTJ2ahjJCxTGfBn2Jrvn
nmihzmeJ5fZbpvR9PDSUX8RoHeJsuv3/RX3H+cxeg1UlSxE6yTbJmYFXpZ8RW8JcOzYu/vDR15Dm
Vb43o4aAsqjemGy4UTqbcB2gEMFThuyBcpi+tC2UbEZizkyhHgFltqdk+laFvbUv7Rn5YZYkLMWG
OvGvP3qsRbII8zN5pXFtcs0te5PVns57z6iSM57a6NmP5/lqWU1/V/PEMVVwF7mhh9Kgrc/N3CE0
osmZBxymiCZ3HIlnQWL7YHuzc2ld54vF2nuOtGXtZxfFSwlbep2NtrnF21Iwd274O3QupCCCuLwI
0udFZDTfU0UV09TuQ4LXd+fkNP2VYW/HyX6g+DbsvN4wiCnBi5SmFZ87p/4RFI3xVfb9Uxg36gOg
tkOVxom9+q3TOfd1iOgkd9iuxu7oMZatQIGpZN6TkvGYkX8ox1tLh7w3b2c6X2y7HhcjifLd6CqE
Bm0rPmxr6aVh/M5jlbJnne/HEJxAHtmvCXuix9CF+9eiznLa+FVKfvsSvzG5DueHFU2sSIP4iW7S
OWL25CjBZeJEO1mx7sbmIMljfAhPzkuURf3Sqk1G+BiUM2zQfoyJQdyOdwHz7fhwMnUurlXT/jTk
oUmmlfBJFSllAf2yi4faUcluGqHXtlXDAQ0Ds9EF2a6FubAcqmc70j0idxdU4zg9Wo3D89jJ5q3X
lz6rlGJUkUce0ih9Cek8L5j2zvZWEQKMGJttNMQPQOSBoGShd1cwK0iWSa3rpAk3fdI7Z+qabyYp
5MVEAvw7ue4Nh298XUVZL9k1RD9GWb8G3KKZHyEl9Mwlt3Z4b439CpdavRqtXt+3Y8BBG9bkEyaA
mkF2him7EQlpxy48npxjNnnqA28LVbDI+ikb796h9fKesMleOnLoD441vxXCM7bDyMTwZBbBGa5L
uo6K0nymkECED2frj8Z+NhxoiUZCOpqWz3Onve5tZi0me0+bHTJ9wl4hl/scJeh55gdbi5Tdp4dW
frAH88TDiGkvShZ7a2SkT6Wcj3qbLcIs2+ZKMqtaN3XsP8Q+XbHZjd2X1Gg7kKNN8tXxwoemsoeF
FvX06EzVqmwp8i2a9BTIBNlLzqBrrPqBDFTw3XBJgRH9I8BXkIhxi7J6ViaKWMdLCKaBZOfIU87A
iwGXpFXqHD2vesgIqG+cUFR7SJHDqWbzvm2Zkbzq0Gi4Ad3+gXMd5XdkXDgfKDq5nUuASRUB6xzo
DsePgTipzvpCQOM9cXT53VPAH3OlfqL3XgXTBk6MDWLefinDiKlD19+TEWnAhxKlt7EC//Tt+FgK
WaxKImAM7LtPsszcr1HXI4OEaslxhXLexMziax/w0HdSRdkIcfgCP7GDUCEcH+ui7snxm/K+CySF
Q7ss7kwVZ5tKTdbFaPELRZTgOYvE5dkzdLKrjcQ4JiYHCFoszsGOvOKQxsrcD5LtnjU56yzK23UU
ZSZzB8ikR9mtK4nNsHCoQyVD1q9kKyf6LTdwblxCgov8CpaDrjdJhQJodruM0s/0wt6QDbH9ZIVh
seu1mk8mex0G8sB9hXjoTrFZbsc5txam6EaTsXndb/Mk+cHqUqyI407LrIjHvRmXP4bMcpc+4kiM
Yww222Avly2NSHYx+bX3rW4rE1odjUIpHCfperxBRDptj6s2CLqLq1S7oDbTrSro/FtPF98DfpyN
Cmt7WTWVibqJSFIJg37JHIOmBnSfp0cxe+XdYLFGKNDb2DDajM/dyAK2eSqmHhRSSgpNCOdLU43J
zhfGYz9q9/T7B06b06YdIQ/+/rlWQrV0JXYmcH7MUSTynx/k7U+94yCAyUmWVbUyT+bdoEL7VN6+
8vNPnx9QnPP/YDg60SP3pKrXokV6NcDWrVa5WdvM0fKh9qkkGsRwvKR+jHmtq6ESr6WrpGb/YwvC
9P/9gbgdPSTHPcxTx+f9HMqyYo4yNd2tNg0wPWZQUXr2SeIRs4Iwy4coC16SYd6YlccQiqyIB9w+
KLw+m95y8HwVaXM0rfLopULuujqeTyJs5lNTWISX+eWtc6ZAjqO8hmHCoj+rAYXN58dhxlRWVUG+
EV2VnIoOyCrBZuToXnkQ3IAHDq/ZImp9lm2Dc1JhdntUe/69KCPKeEZ/N8M96Phpr5//FfX1cOcV
7PAp/Nabz8+FshmXOrnF0SYjuLC0VReA6ojdbBuYVx1egtvn+fVr9G8pm2KZrybleOfaSbwzQtJy
XniFI/cJLccuaU6uWUZXBryz50CSQoU1c0fxJH/O7fIrxlZ5/vy7RPKUJMnTHj//MgwMc+lysN5n
7CAPdVbizPCVec2CBtcXOhYvFvP180NWD5y1GxogGe0qjhp8mTd0M4Xk4Clt5TsjFPo6JPgyPv+k
Rb5pW2x5dUrxh53gkCyNntqMsjyx7ZzCvzdTX96HnvWMiTA4BtznwuiqCwTwlBkgK9mPQ1UcZAmr
rxk9NnTkKXd+T+nL1NmSE7j52I61xQxQLi4Zh9t9hYx3N1d5dlfYFn0ytitvVmfcy94dfprgFWlI
m98NWkgLEzT3U4sPfdMXXnMSeaCP1HHbpRqax7KW7rsRXN0ovenQOHjZtQPIQlhYCJPS3dQTlNi2
/AjZWHfcfqonUVZ4PVN1wa3JyJYmJDQFnFPWm3RCkkU5aSOzcrxin//BQwPx1KBQYU5jdPztQy0H
xs1Gj6QWds8mdw/tkOlNzW0udS8WHuSkdUOAxEyn5DL2H+1kNmd6oGInxoDEiZuv7bJRr6kMnUXD
b/6kR0e9ell1mGRZgppPxJPIYjw0fNU4Iy7qPP2MQM9cSjkfsiAyttZEMzDNoj01elzu0zGwhuFM
Lze7pKXAZ9KY19KYbj8a+2WvplCzjIc4XXbJ7G973vf7nGL/feqjclLwxA6fn/vtL+rsqLqg5UUX
b14DTE46w3428Up5MBLS/pog5Fm3TvOosw6ZIV2RNkhf4YShuInpXbs5Y1NRNx7yjjkCuPjf8rl7
8SDEqZh6YCs2ZmHuI1RprZqDhahtNhQFozsODswEzd6qR+voeAzDU77YIxkcwofcidGDqOChKobn
jnWZvkfpbaORkzaTUIU9473xgAqWhbOCGvkDY+Vbm1TMQibNgSG4DPnXhYruxXHKkIE2OLppmXyr
rKQgTYCZreZScBotFm4Vv7hjHG+MBuXyVNAaclwvWoTokraAk0aIdmhMsiQ9zmGOx5l9VPTRukzH
UVL8QWaGxZ+D3ILi6yItrJ3ok3eZ+ggqQUwmSBsYy3wbNT7bQk32ssHquqiocm4yO6W1gffVwLlj
EY7eskXcaJ8hTuA847rK2/fCi3ZjcpuOCy5hYb9bqTq79dRfEvdKx38fjKPxYbf+pa6xYPaT/OYp
ZHQWQw3SCbu95xbfcOIYe+q+Kjbpo1XzxpYTO46gKJdsILtlygZoNVe4UJ2WC0AF4+sQJfnT0Mc/
gLM9BlQIvyazBjQoCXWmDhYwlwfC7Kj4SgcyX9Nx6EF+uPVl4uw2mTxnRhPute177apNHXdFtN+C
q1EmR2Nyra2bWzGre4l0soySLSW+cd1F832O1mQ91w36zrw90FOgkinpDJa+waTpS+dqYg2cORfz
MG/LYvpmKYLRlimCVT5vg0alSxHWau2N00qHdDLzW43L36ejYRPNGm3KzznJf4/WTxu5NGqt8lrL
Iw489RgWtYFP52RLO70Ejd4WM+WiObwivMuvorqr02wng/ZmypVfOet+MXN7q1v5SnnodUBx00r7
wymy+9TW+9Ez3j2yHosQK/FiVDzpSmcl6LdFufzeYbpYyDE6xVF7lr0FHsh7b3pmpHEk83RjnqIo
3UXVx9ss7b/HmrgIqZqla6XLkqSqSY/PHdqQejOGvAQZX0r+atFLfVM2kSFnCiHtvJcuR2zu0gHs
Gc0tivhnZDUfxmiCWZE8aTAefqfgpjGWchtaqzJ3r2pKgkUieCUpAbYp33SW9zWPEx46BcuPHep9
qcFXJKNNXJ+3rCu6o213h6HgdpLD+OblQbSgonPOIkmCcNbZouiQ11H/eLQD/ZIyHNxM/TtTYOwE
1LYWGWO2zkvstBeGc5Bnq+abX7rGmg7afS+tDVdQiRt9GRs8fjN5m2E11YMYxEPJ4ZNmWA5MLGRu
iseq0WMeCsJtWYvHLMp+mna89VnlIzcZFxEPJyUTRJV2eTZANixmRS9Sl1+5Gaj8bRKD0qQMdqr3
DwBatoMx7qC4hotEm9GymsRGtjpcEHO8MDWJqlbMBkbL5gtJkwcKYXGJaNVnA51pReX2XZvigVOV
WIrYe6lmaBghrO2BOvCCo59m4xzFC1rJJ3eIjrKQ89YMWPtSXIU7knvfGXi5d2varJmndrQMLCC9
Lomo+FW7/RdtV+9JWlyzPN+1Jn3ccWqR0To8tBzaxwFAbwbERD5/9LPZAmRl3mtMlXXfGSCynLK6
hNmjb9jI25A/cJplblKb1k89LexR3pcMgbH9IA5KRXVey3LXQ2jUUYW6qTkhVGNxDLl0wsyL1py4
HgXnkaQFapJDSl8MKjWW1KJfmpF3yna+mi1yTNNMyEhP+OujlElhLpFl4fQBAbC3OEWPQX1sO7H5
S+PRPOV585MKMoPwGQrpUM/Lsq3HFarubZowXuT6+YPbkO8fmcSOKuhPrhv9qGrHR47nIpmrg0eJ
ijU+hqYNBCWxDz2PU5JGWDbjZoGkVyRUG2TqPNE6wteBE8y+gX+CMHjN6nXkF95hrAl8o9ypw+a7
bwBE1h3DROY8bFpm76ljAcKP+BxB9n5eh3JG0odeOo78i1s855F1R7HOOM+YeowwfuXa8Bd5XjUg
+MZ4F0Y188HwDpPQ4rmE33GAuKi88GSMVb3q3R/poDRIILUeuggkkWEhUmD7QckQFOzZy+cKO60u
l6I3NxU30GoCpRiXFbGYAcV7Op07S78DIkdpzgOoezMMHhDpUC4HVdPyVebOicR7pHC781yntkRI
3jHGlaKiwzIVcO+2hWT2MXllZo+1U/1Qhv5COb46u168/C+2zmO5bWBLw0+EKuSwBXOmSCpuUJIl
IYduZDz9fNC9NbOZDUukbUkmge7TfySzp5uLwjcq78KCRpPEp0Bno0YjiAD5YgIapqztxxR7L6T5
nxFQkTvQdS+6E8A9q52vpcmjD7yVreu5b3SoWVIreRYmohh8XkdJ/uVixkSxkYlBvMqC+r9oBXJ7
LGit03TKIgf+c0GmlzN4QfrVnN4f7mKPcxEbtqzQPXRMn356MDGOLaK2uociz4+zM0YrimmBuUNg
5gnmIMTgIAwvJ4GyW7WKmi0DkXz1005HLrIUQr8FBcoVRfWTmkqUEtQXPUZx7ZPkvQAuKMUIUm+W
W63Qn+KU+kAkvFUXHE5ToIFXCgaVRmBT1s1/6pTQ9hhfUw3kzULe4QtCMP2wwv5uDhAOc2ExvMXa
MvsH9VxgocUHTGfDqUl9M6b6XiRoHWENSsM+iz6mhapSd0lnjwsbuAu5b83JJJEtnXYlIZN6vYis
9MualG8TWe56mgg173JnrTPIL6aEg7+W1EuroUaXnEbIlINo6pOqKweJPiIsrScXm9RKsX77vBrQ
sHFWppruS4KqoUhlrIK9oLhb3WbRARXcT4BunnpZvV4q9pdq6yddE/oa2VLJluS1CG7Ea9lh5pOp
nVEVcu9MC1ldFL5CYb6kPThbFEaf2aC+Ekh1rDLAZQ4pFCrCAZuC+moEZ+khd8dl7BnRxSLqxp9s
Sjf+PtdQbS5TO3K0j1FYmiYlTqwt78OM9I7Bdzof67VEoUERMH4CNlOTHqd5XShALUD6E12GEXYP
aBCaagPN15g8yad/S2V+6Z3+GBOz54zWtdGGqxfhQrKb2VJYh+LgEnnB2WPihv6/59RHigOp0cq6
6qtHb8nPnqFrrVqNIRi/Wu1Qvjl16uw1NQyX+tDxW2NXOZBk0lJfQgHr31eOrVgL3rFhIUuuLRoC
A+TwPAC7DBnjCIICZzGQKZ/5zNawpth8F6ZUxD4xdLHvZtVpryhAUaqRgXYJDcuYq5FNwFd/DwXK
eObD5BczSZ5T81HHjrfoJWpufMq3KD/pIa4ujVYJOghsAuYMvHBuILZpmeaPcSTkkmyYtOuiN9ql
lW1YfClTXq1rqUW3nECijrSQuLCSx6Sk6TIpqph1ieiSsKZrvpy6/qDZwKBCmAFRLXlzEj+pQxwH
+t/yQ5DqFzaKeuyCNFupY8yl5sjnbLb8lpa4K6rxSwfPtC7TDM4tjNeJBmSZ1OV4FEC+2zL+DgaZ
XUfXruCwvD+pkr2hdHaP8+4kx5LVpGmfB2lfAsV+DaJzGJpvkPicNHCucu0cde0n1LL3NFWeZOsy
ctSUj/ZrxWYxo90mUuWvm5BH2Mzu16yEa2Gral1n8EFgg3knXFdOjPqtWWCm/Iz77tyZxilNys9O
cfAsMSw24ZFS3JUt62ZlZty0iIzg62S5Nd38HwvUoimH36qsWs4zo7PokoWda/PQZFC8GAxXZdCK
ldn7gZY82bmkIjciI/5Hiax90d4mVMNFOVDfyeE2Uzdxbexxl7/mkfNabTuJXSJEtkB4Y8JkuOpS
8VIqSEZa61qaaFaLiMAVTvUZUoHmp/hye87NbPO/RhSAAVt+UxnPXqU/BzhAhaOso9i7QlP9o2bX
D8KI71RdJsM9VHp0ikr3lTSvbyJvtiMeR4wNv0UySSRW+a0JjJVSwD5kGBl9Snn/QbJt65IOt3ak
47fBxcF94aeWxEQ5PGWTeuZDTECHmoOi5IcufQ8a89oV4BOifm1U48nKw3MJ1DxdRRnu+QyQAZrn
wezXVYkSbfLY7/Piq2Sg74bpPdAOdivujJz0mqsAS7xjv2lBx68bvODFp8x2fjvqtn5R3PfedRmX
ESoY4Weca6TpiaNlF4+TEqgPW4mh7Ly1a8BHNiMeMvpv1fq7VJSrJNlnkebKRh/mGnf3WCqxsQbb
hLrnZA6RZbHQN6/hIE9qTCepbHiZet9VNIj9kEQv9dhcyuG9pOc7LeprPaAI6/r2uVGTC7qSde5R
QJAHXPlWJh90pW50wZUk0N0jExH0J3lLkW1GB+5HdiFGFtRkpjr2yyEUzoJTsWqab7hhmHZY4lgx
Q/Qo35qZXJG1nJucCjQruLnF9JVgDvYs+x/lpJh6XPrC233NISKOtHzbEoui4o3xTY6CoeGsi4k7
NrZc2mD1jUnJj2UPgE7iKS3Uq62bP16ufGml+ajz+L3Sg1XWTttB0d7IoKQIvmxeVaU9OKbYO95a
z6YzfaY3p2hOXbmNY/dfYrAipnOZKjEuyLez7zgfBYefkJTaxpvrYj+yynvSlfCnAmbxtbE/zrbv
5teJc6wxQXEI+/ajCAf6y4vmMw3Ls1OjGNfCl6gajkli3wY1e23Ht8RVzpBgCETUuajSfLgG1IXZ
JM+6FuylShWvKD7gPCmMfzDwb2xHPmV9sR9SDvXW8IVTSB21F9S2v7UHsjPZ2WeA3t9Q0Zna6Vts
spLA/wULkeV3st10NGdes6jb6S3ChgN0cKhI/FnUBso+S88VwpPee9AvRAjcsPOrDoED+KLWUsEo
mtTwquWoDj75xdTysr9oGJHAdtzfEcR1MpJhkZNtBInzyFw1Zb/MsdhPMlw0fQsowwjYugRL5ikN
5qhj0KQYL5MtqZm1sQBX8TkwgxHpGEuIrY8L4akHhPRfQ27d+8DWmb0hdmNQ/Mjem8akLJE3CW5h
ZdHZBGLyFpo0CVvfbAiHhBHEuzUtSx+OA37punpXxw7rf+bjNN45NAJ7AVGjafms6es01q/T2CHf
nI6UMC5rnUG4cbcmrdNBU2wUbkXXBsHt423POzwNG5Vja2pHRy0fkHF1x6HqP4gcu9r4ugV2+6yZ
A1dxk3Mbrlyq6tOfcQBhT5T6aFVzQ33nIxS8qHn8opf1a8qPtLV+N4xyoUf8KpRNta15cqf+1nNY
tRtZYTlFqsZkt26a1OJjI0wMfRlFTUmxcpLotS5p24b1JLioApHrb7IhZywxYhIwEG+0jk3ktWX4
pIGcYo1b1C6S0ddNj8InwL1a4MmrEG3ZHH2lM15yad0mx7oGgko7L1o3OuIDL6o/UFw+au2nKoyj
RRYUszQAii7Cf5OnXVzxoGwyLuTVZU2zUvmW1uSFkcG0j3rtKUJ11XbDFl7qbBE/6EicBaiAMCZ9
VF36iRuSg7VdcfGBc4eu/eWQ/grQYTIZGubVJJGhG+HKmjG+N677XjovRWV9uXWBQxFCCtneThnr
vdMpz+StXQJdoxMC3Q0H3fWYqauk/HbT+mIr8tKNDVrjknQEbsAydJeFEZ+KiC2t1b1baNsv7Rg+
EJ8H2Qs1yC/lfAnriT92A2VKyG7wM/IpRL/jgGi518OcBavgTXomsSYBqAqfrDo+1BO/m0amF4kd
dEJ60BtjFC9KNiQP4MCL3bNmczuNtvfj0J1RTlTb5+ZPHpsjRy2mdqCgKxQ9iOHGYH2porNX9i+O
7pee8yKlFvpFzLiVDj792A/RmfAK9kuvAA6rCte6t4kIr81ScSWR4FE4Ngpv49Z5+S/38XGUv4Pt
nmgz+pgCTFRFG2xjq1P81tO/FL06RJE5wKM3W0o0DV+A2eHCL97artuMXBipmr8zLdno9hvyhiMw
h7J5kcgZV5bF5mJhzU68LXFRoEvWug26F8uo9omi7VFLHhUxDL6ThHdC703FW0r5Og7O1ZhRz1DU
L7Hd31jN/HAMrs7YE1qQABeMU7qzqwRuhk9AL8Jb0qhfaqwe0nDlufxoYJd2gVyDjLXhiA4dijP3
rdkHrnVNs+y2Ruig7J8XKpIPL/YUbcPkXGgJU3GsvppKFi11DZLUYIVqS+6SclTeA+dFDdxPxajO
qKK+soY1HBvXMHKTSU5qaL8GpJDihiftSVFKDD0dCEnIRxQlHf73IHtzojr0AQhXYZNdcL5+FwNL
1Zii4Qj04REhVHLHwWBeILbHUQtokL5G1axIvw1+lcn6HqL5UDgp99Frt31cfuJVxvgm+Jji7Gug
V2eY4pA426jyAU7mzGJ304dcmhShSd+Om1+jGx9NNfLbF53NUpDe+hyZgm4DgDntdzj/vTpSeggT
Z4GyiNNKSxBcM1XnyhNbEbTSn39yrCLG1tpvt2Vm0yZ0dR3iliaDl6m5ce1J/jiC+dmJdvx+LDWp
85u33I+Vuony5t/UpAT5pFIQviLI6FPsZdRX/+D1KG420Qt6WQ3bJncoLKF54CEIYi42mlF9UT2u
+rLA+4dUwOj5b2hSGRbgjasaU5Cfd9lGS9tjaTGSES+V+lFevCHh47MgRckwyXdxASLD/LdgG7Um
VgOX/+dEDgLQYkafTENY5XTLC5SttnkDi2aozRjyct4UyKbazzxwhrbxNngj1n0wfaG3eo68Zm/E
8gBtSguwOCWYt8ingaXO0N3KvPSbZjyT3ulHlnvqAuc7mcD1hpzcG6ZfmWZ+EyP/A52HBE9rDGMI
mFRR/ao2N5ihfqFOXYZ289lU+Weg1886VK2SJuuqY79rEODNlt5VatEgPwyZWOq1cPyqmZEE2Bpr
/GlsKhLjXH9x4pptuVGPLO/Lweseeo/Y0UiZbBWxgy9fBEN9xQV2sZ2q9gcloPW4Vzedk73a8SGV
8ByqGiYLzqsH4UQHXPO3MfIuQC4f7YbgyCdPYOEW+bfI43+6mm1c3SSDgt0GBzs/m/1JyKLytRrE
yGmUtyJL93C4pCUJAvMD4NdcR11ZftgD9GMUiI+k8OC3cC42s04iuEYDK0JTmVsZdZ+tYofcdfUn
W0buqu+2DmZPSzXwQfJEZSMmiEn56UZcQv1wyEwuypq64Cia9hb7eKc2L3puvXCEekTOuPSaifw9
68HN/FR6z3QkfveCHSvLmneAGKKBPj00BMR4Au/KYPoJWLf4HOcEGM/k9pIsyiZplzrkahyO+6Hm
rddms5kZFv+YcHeOdQHR+ten0D0G6t7Wlb5kmFE0/dFfSWN96zJYp6Dq3qcJA4zaPQUh7xhiC0BU
dWVoeMeCRCPl3/zIoD3sKL0S4fivkdmzmLRHi/Weiecu5mVi7mj3oZK5NKtnb/LuMutcUIP+2YWa
SuoB9ygg60JmxUciNgh5Ql+hAbgmngJR26iP96IRe0MDshfdV8Sp3zBZm7S8I8ndOYyx/nAye2VH
UOr8BIWqL6upiXcGV8iyYie09JbDT7jRwWtYCr0y+ogG5zcTaGY6eXdr69zBUBhNfrlK4TxGkbyB
HpwJeaHR/Qy5+xrk1QVf2LX2xLOFvVUN00NQOp/In34Tjn31GN6R1CzsHqrBNsIv/CLPA0MGaj+U
kDVDdcPGsESVdRyU7oMib5YvrdunwbTQAm1fRx1FYUoNYs8AoXbvOFxPmdrvf+LeuGcZoksy/OPp
s56vZNNkgqBHslkg7U4993PUaaHHfvBSsgHbxjVRSTHKslsguCWJ5AjhypDU6Kd5HZ5qgtyAOaw8
/QyDdI9l21c5ePllFfJROdp2bIN94gIhhvFByWisi+ZsBQwOdvRIda/3vTZhWRqvneXA0McN/aeW
NfqDSRuiSSaO4lpyEaf5VyoJUazDf3FKsEFk5bqvT/13YRgIG8KnrE3e+waHQuhlip9Z6i7H6anW
3EExze+LscQtaNarcXLRvOj1OX2g9X3LpQPAH/XPgaoeumwb0qgnUvfoubhAxwkfmH2ZpIlqrV9N
mL07761VX0tSkzIl2OcCCbG1ryzjOlrqMa7DwxA3uB2UTVw1h5hLpp2WdJmw4TjLRiMmzJabNCQB
zx13w9SuVFMsAuG+NSTIdUq+rvKll4/vLfp+37ZxnbrOJUzbX49gKKJ5kYD2d6fJEZZypaVJiLu4
3CrwrnpiQ+tnmvRLTI1O928Uxa+UKUr2gONy9q2mAsGmzGvat9Sd4jKV1fXs4/aKY5OD2jvZdVbg
ewNsnqIxTXkTGsW68BZlLFgqDZguRNZkC09mv0lCTrpZpX6Lgt561mglJwLr79uaIllJW3z0St35
HrG9eAkOWkTOL0JemP0s3jaF2HrI3Hw3QbFed3DBnbNUhrjkyiESIih3kGLvdi/wHIgPC3+YEnWv
+qh9p233nAoDre87VOHDYYQedQuTc7JHUrLR4Gpy+HKlKuiqUb5zxXp2g/RQRybhsukKXfrdGI65
S37DpLtr9Fwbr1e5NZ2VF8XXyrSfbaQKs8m+QDBqrxLKfTAO3frC/TFb78e6NaH2qRXZOmgruSz7
5NUK4wfpkNpMtLuLoUZEaCnvjcWOY8r0nLvDwbTajxINbK924cKT7OTSEI8EotwLtFtiNt/dOH0K
qX3ho1kW2oAL3sZBaJFl25v6bqxxT4RJ/9UKdZ/n8QbU8VUr1B/U4zVG6/SKqYZ5H85as533xmyR
RQdrPQRMLaz30fR+LUg259m2sRcFk0DiUoub+m1YXQvmkZH0IdxjOtgrD1/3whLUw7WD9Mk0NBej
zoSeivZMcuTG9upfVyUMegzuk400jVC4weh+AcNmACm5KSW67jS5aS2BBkrA4UsrRjDDcoMwcTc6
5rNrzCxx/0v68G8PFaTK10HFgRW5/cnSPcwZ5R1N/71Umh1F5fO34FBHdZfhvSDWJNw68uFTfODZ
axMmd1PpmF2st0KNbirODZ8lYZEluKBwKecai3Cf/7TFxKxmtKx3+BrCnoQTt7Mo0p4YJLoOqiZE
XTQozFG8MCjxd4u6zp+66rOZf9cQEuXv1QQy19GvUd+VS4+juapkJFonzTI15GuGUGDBaoS6Vp3H
SbSQJqO630mthRnax/r4YTfKEtkwn26IUssZ7aNKxsm6smMgHw2eSRhcXrWhoCtMqRTW1XDrlOML
DppggU4eQuFdC7t6X/3inA2f6mURBXCKg17cW5FYxLQUvmXRD58mrnuNCIpM65xEb6HhUyYYu+xA
vhn7ERK6kgTsmr7HNnpz1NrkFBOqe5GTwadEyjnsAbASJ0d3porLaCI+UbyhWE6ZatCO0gPYtuba
bANKL/W0W2FO6paTa74OMt0bgWPwfzYhwJz+vdA/9TxDkq12rg+JeNFC5Txksy7bNJ+Jcc/hJnTQ
7rx4zR13BRD3j9s4hFIOdqGwdlZKXa2U9VebvplC35omkGtKePQWg87JGYCAnCb4FN5w9Mgor4rx
kmnZTo7WLRrqg9di9UAmwYS9C1I3RdLhsuV0qA5swOqme5KO+aEiJTEHD7rRoWhdqyBWicSYeG3i
h8X6sFPk9zTEAESyfRiBduoT7cUTMTmbyGSfnQqeKhWdtbJy5W3getvo/bwllXNKd3GTqfJQwDsd
u8dzrmTvjSHvajT9xhH9aTLKEfiHu3pCSxTp+3w0TzJyntvB+LBCcwsRtKIM8p1+qi+nKN8J5rmo
ofJaiIVUHZBy0BHamaxzJifDj5ClLnAXr0bdhGdP4m7XteJYgPxG48jkVbQlNMK0qmzvNTHZlhUC
/4irbjFahRepO+9Wmh5r0dylQkyoba/tytqmNib8v1z3CuabEtTKnxHkheC26vL0JWMyMzS0LJZW
AezDxCUVMdsqXtFTGN/aKGiepsbjN8rcN/cux+SntUvcpjr2OmMqV5x00mU32i3ONee3p78OrcM2
icPXv79iY5cA/WV9dgWakmAiwZzgdQjMkOvPekBt1TUleHpKXpLRUaRFLIcfTRo3nPD+AV+UvkC+
iARCzgzQlOyV6u/X3Zpe/moENqczG3a0DADCmo2uJO6HUnWMl+XFK4oLarBhMXYjID9hh9j+Rats
a8B7Y1TLoxvL/z5o89NSs6DNJ3wigcat59G9k4NJWNVRtohiyyGv1x3HnGNhIewJW5X8N8JFTn8P
DH3hAjDN20zQhRewmLNOGny7qMlAimF0yPbstxhrUGqANm7Sac7xlCh5U01omESJa89ZcZd/r4no
mFSNdeRESRKkKBcVYeh7XUrlYHGzHybT7rb4/P/z7O+lvwd1/hv/99f+XvPA6HxLkl5BOQsZFPOD
RUD/SiYp597/fQ38N5yNSOHx/3sNi0lCUpZW47a1rEMdtoidxgwZz+zk0zrgODgf/uTvj4XWE9Kq
kpygGIq7iIO6PrOdyZXnxN1CGeP6/PcAP047bl0QZSqNTqx6bMKbJgPxo8WGqqQy1Zlf9cIiorxf
jAMCYeT7OwY9NPLzg2rmpPWoyKXmZ1QQBDv6xvBuz08NduK249dL2jjqOf3RB5VjEQazmcKTAxJ7
6lPx36/a+au/p0HumktvQlYeIb8MNy3MCu4p0yhWmozArP6eh11nbthAEVVEyirRS3ffWuNVGM6s
m1Eac1U7bMj/eV7JNZNasshCvKXapKbqhlx0RLDhnN6gTKEGDtUwg9ruTD25TGwc+w/J/JDDAdIj
5SxAxlpaikp+hSAlw28wYy1cxqbW7RI3X7kFsS2Ew1RnJ1XbI7m35k2fIMqEozm7/zyVsjqTEH+Y
3W1ZoelnaQfO1R4mB9xr2WswNkkIwGHVRrqO9L6+kInTbILAGCGhyYj5exiCcNoThnoqqbg69sg9
NlXhfHRuhgkrMidJ3uL8pWcba9MJwwMVcfG5mfo7A0uGI4lnfy8l8fTfrzy3OZbEIzdSl5skEcYF
z75x+fuqpjsCZzmWYgFEpmWZc4g14ayjNuvXkeror8ICgEIcXZ+S+enYrXJLxq9NrMozwxB1HPPL
xaCmGy/PinVD+P3Z7od/ZdSUwHaduklTJ3+YHTFnbPfI2OanSmZTcmYijEjdYWu2dvEct4p51+N/
wDwc9ohweHbcd5hr5/73xwijt71Z5PiEZbHujVpbMzOrlTJ+Sh0yVFXFtA8Ibr63XsUb1kyfKAdN
hkdNv7icEglPSeZENnf6LCI8J01TL4Z4Ss9d5agL14sodUwmaDbZswIHXniYsgJCFLyjI5N+4VZR
unOUxroDmqk7A3eU3xuRdR/nBxtVvTIU90mP0P0C5qRmSWXAjAYPSmQfkzpHEu9yeP97qutyPrry
B+RchQg70nhtVXIWgYa/WlTmu79nRtJCnVuYPtsSwXCGORHqLipXQzbdXNMtd5Hj5gcjkkgLcwo5
gsnbkm3wCGu9ORsMc2etLuJ1KzUFGkmuMIkbO6dAo+aERoxWJGAxGTlX5UWVrWwj0zxg39LZ43Kx
94E2OHujM051rrU7zZEk12CfPV//vozHiHyZ+UX8zu1pMC7ofMJtNQN/Gt9PrHKtXLepIk5qM8ir
g2VgOaZ4ZAG1fCNv+ndUu/m2y2SK7JinnHxPLv/+PoJ97bvIXFuZRSh6MpSf6VwvV+v2N4gbapu6
0h5MI8Y6LtzJ5zZkcTNRWadTP36kKiQICMhtcnvr+Pd6wZHSj4g02Id2WD/FpMRURRFAYWjyKR1d
SCejh5ipMoNPWou+KNtc17l+6gm42MfwmVfCr/BVNYTv5gyqVFSDS5YjhnPFwRhiZXRS2FaPBtpS
91lO6DALwLoO0+agmoxefw8NCtqD7abcsuQx2ExWJ3s4heY0Hv+eeLSVsHwKOFKZJ+tx/tZ/398K
J/3gGV+FZRJ2+vdSD/LAZBlwpE21vWcM/aWaK1dUE1OzDkMyOiMYXkUhBXtnpLjeIifuIFPdlDNt
954F3uCbwJQLVOvhIggFaWQmXIjEt0vULf3BYb41kIeFZjJw6XufOKw/hYnyEGEmoLf6g8Mi97Nh
oL67rP79I4Of5XwEUMxMFzJwbgAay1s/EM9AU2MdVb9hrqNOHMx3aEk/DbElix+7Dz704Skd+Chz
8B2ydQf+kI2eaIrXNof3ytJiN6UZI1FivgyMUyh8vsYcsBVz+kVX5hmIXU2qCstVnV7xMV4LB2Dr
LzE6Kp/yBrX8aLCaqWHxnen5zTOYcnvI67F7uLFWcDoTz1pgf1diTwHpT87M7OTFBxvEx4iItbT+
Fbb3qSBt80fPuQbdzvAA1NXhWJAbadUozfPhGS3Ja98677EanDJbrK0OO0F80hLvNtUxXaZizQYN
6SPUf16IuE27sqraKWupJOvOd3V5tdXgLrxTB2dWQbihYM+XDi33IDvpHQPIEu34tkk5nloRqLaT
3NUZ1RjSzkKGnbzR67MWTfhl5yBbWc+wZZBR4HqAmCXOINLvscyr+kdlRZvCqw6k2b4mxQA6kQS3
sGluXqIs21Kus1J+Eqqy7+kWbtR+GzblqyKmd53GRT+uh4elepuSKD6WhYs0uTOl0985y1w6K394
uXZGpomPa1qVNFNC2lzcaW80cuvlBWdjyg7a4BTDBFiFsnJkcZ1EdzU1oham5AA4dcbZvtRstKoY
/2X4XBpvY7bJhLEMR3nQquAp1CtkB8lLr0eHkU+2h99uIpJvcpc1CYlJqWkvURReJqqwA3Q2yPyy
59KOLnFbgFao6C96iOsYUavfTt7PwLiVjspVHYsfAfjHMnEMiQGfZnSroGq5nWoSkMfPwoLcaMJm
afWYLqr0ESbJziMryZk8wAZ1JZEaKEpzJeVwSxoVcnKYBM8AMk8N+o4ctT+VSSJ3uRmeY6/E0tTp
HyW7v192lut36LRLVdyzC1gq3As+i0n/UHsuFDVFkseF+N1gaiChei3wnwIPFJOfOhlsJoxfWPqd
CvrUtAEa/trbmH24HorqoxTxwM7lvoZBfUXpS2z68GqO04OTSla5FwIVv3VPu5Fz9eXk2LrwPdgJ
g2NFJU8YBAuW44sSynN2LeP2hbDkXdxW57gfn9sujP1pfM1z7aOxxslPuEoyzkaq1T+Zec85su/W
XAo79rmf0K6mhad86A5ZfBrnwwQHxdJQSQBpumfDag24bfTuCYn/2DTJ40k471RoozVgdVBioDJC
yZHV0mOOqi8UBWeiQX0krffoPVRCZHng6onwrnQdWJ9eofJt9edCBQt0hL50PJD0oKhPbK9nJ5Da
Xsc9sakIO1n0QXXUVFiUG+VpvKUCXs3MTrWh3VKG7M4DVhxgvmyFaypRWRNY3vyeOo65EgC6N3zC
yvvrVPa3m2AyhCCNJVKxRKm+QXf1U4izw5XaiH/Zj7uC/g23v0v8dVgvY4tQeaew6D/rQrLdAmfr
aOJVGQuwLfYfKKaG7hJO+7lCmbzFKtw2peZ3UcqtIZ+rKbunmQGewnkBs03UL0udgVWFnMDn3d47
dw29G2+EW4/w1fVKYN6YRnMzd7RlTfpP5E6wGAYTiNa6R7hT9wMHvCBQ+mVciw8jS15ta10U7lus
Zmh9kn02RD+ZUbi+pwM2zwiIZGSJyZUIlH8T5382TnD63oRvybV0ldv5UQXRyVM3WDdvZHm917X4
0XuaOVqEY86UEKYDYesnk85/25RbGedf/aBdK12+OwP7exilJzNs3h3ZyFVgdbTDpZAfzrA2LATw
cT8Vm0gOaxE08bnMyE6LW4/uyJZTY2HcR3zTIYqBEFbYRcwGjTn2i7T3jgWydMxy2ygtCNnxIIr/
sAG1r8kwV49ZT8BFFBD5CFtOUvCEXHKcxZfLxsNA4HksaeVkuQg3QU9zBi9oU3S/OX0RKcfToBox
fiiY2YIsXeQGUQUk4nAnsC70WlmvyEVuHZePuFCMVdqgTSvIdeTGODjEKxkeJT64wVEYGjca0I1F
NDknNbNnkKt5jCS9YY/kZwnrFZ8XTWqC7CEPjWFSaJ8EsMM1UlHnsO41mKCjadz9PZFxhFCfXQVt
FEI+cJ9cZQfJ3fSjD7J9nWQHM2Y5AJJr/GqiuK2bkCSVmbOAKtvGon5HKhmV0J+trQgCtLK32h0X
XZn92Cr3SZ19jR7SMJJHbsIhfjidv//URntIZxBLbRPMnqWBbK1FhCXF19rpvVV+4878GYiayUvc
3lZ7GBToxkkqNmhRv8m86UgkESqzHKUklVwn4uyGW1D1O06n9o4fT7YO+k5pDs8uRjOUgNcooY+3
S5phS8DpNpVpum/Bg6pYKNeePVSXmXl27XSTqRbi6Fh+Zf/D0Xk1tY6sUfQXqUqtrFdbzgFjgoEX
FYcB5dhqpV9/l+7TTE2d4YCRur+w99rMskMHwXhuhA/MgByX7gBSQ8MVpVjdvHjmVKxFArNw+bzZ
O1UbHrl8iz9rOudjRx5OxAvQ69ZGJAi7E1G05yznbWHyi1rASj80W7B7r73tqLPzmTE3gOyY+33o
yfEpFL8C5CwPE2sJzdfeM2gcJxn2T1mil2erGzQoHRPm8ixk5YzENgY3vs5YTbFEDp0nzd524TXV
2wlHrtpPMRlBCAcu5hgCh3Iw4fppCWVq8h0UEQ7RD27+X5nZz+ya5rcwz/OgluGHjF28WG497GqN
wDqjlexb2n2mCMCp7WpZYWIAS/8wM/FltTRbeTK0ds6M3yP2HdCCls9uR8XNekp1pueziy1pwhU0
mf1nUmOUZ0iRv0MGWpXLa1Yd7dx8r2uV75IBs9MI1Y6BFtij0S2WQjXG2OFme8TaejAp3Q2KviHv
hWV9HZeIVage0Wl8F8ak34ULfTx9aEbFRwTMUqb6Vz7PBEki2cjNag7aUR5RU664T9jR0PpjCS9P
LvQrMan5QPQhA/KpaFY1+R2oKrgylJsd2EA8kiFTtHMyutnTRsc4NLHt2MP3inY+PjnCfCrM/E+C
IpmlVz4FjT59tA0eIlP+S3RlPzuLiKoeo5wml1omd/V6PWF9YFc8MeoY7GOIyTCAhUp9+zZIk6MB
ljKSGdgKPT0NGg7z3INdvOP2Q3N3yWxDfYEbeipybc8GWPv024FsFpJ+4I/isC8JqzMNbme8RI9a
+D+WP5BTQqXqtICHk6775QpZR0Z0iYWN6AlC+HouWriIVk6U1kBZ3ngwco3+OTEYCtnRVzSrMACu
PGLfDc+c9bco1syTQwsS5OCVgnCafoclRclQ6hT64mJYtgi6CTZCFTrtS9RaqIYA7sYWz5iArzlH
RB7r0csIwMsfnGHjIcbHtiY37pAMWzGhKxibrZ9CFE1aez9WDXxMRBly5HPH1MNs9y00K0KFmyjd
ZW76UUr9o5chCc7RwOmS2vfIBDbFcOy1s6nzeuXFa6aOah17/W+XO+MWWwqfqp3gs3EPLtl2x6KP
/imZ6OvhkOYINwr3n23KU9OrfaLHf5j5j6AUwgARJjPvHPxzm7YbolFh/fhu/mzpQwqQs1gbSv9s
1KzfQbzufOQjvf9jtlz5ZH8hQneeO8uJX1BZAfjF8dfJN1v6p9iSX4l0kZb1T3Kw+NMcPBy5+Ghk
TjglIsI8mBp8Myl2o7PO8o8/bCSpdWuhzzqFqx+Qo+ZrWWZ+EGbVo51mCzGR+V0z4evIv2Sl5T5m
lIJ7MJSvdpe6vK71SW9rWslGwj7OXmLq6muDgIrQo/8MLX6xbI1w7vrBaXWPk84I+qi4JV1/9czF
tFrbP9XM6N2U3TUv/yua5mJ/8U1GDABWpmEMge0n5knjw+G5dHPS0nBCpS1Xcc8SDIOPW6JxQP+w
ZuUYb2ZJkYyU9w1l3Ck33F907v2mtCz+YBsyQYnidm1V1iPE8s2G6r3QocVk48DXM0DGVDU2rKoh
E8p/EEVUc//igx+1ktIPHsWsr8ypSY5Dl5CCpRBAZdRvoaERPjvN2j3PuPRwfO1S2zH27Tzy/lIs
RNo8bmesqfQjTvUUYzxZOyZhDCa2p1Uy0Y82JSvnrjRAxiSYsjrkCAfTar6o8GaSdOvxEBMLt46L
gVreLHFae+F9nAoaJyulzICK9OFVDK0Ei3UFoGNH4gIVh3+a4cwoUtHDrH7NSq3HPne1DSxMX/iM
vmQ8nQZZp7dqTP9S0fxrLG+nxrFgPImkbehZtA2amGB4WRZ4jqeOhcIreBDvWNcCWdz8UQsF4SqE
xz6Pksb7u5nBvTCEuCCJ/AgdzPQtq+ysuJg0DSt/YGZWgjLp4uS701lysuQH+qTDGokqLhM0XI5q
JdARqoG4QzFvaqRVtPEOiNXdxL26acPxTxIJx29zXutzYweZ1167jlRiVmF3SkwWIFp8GjP9B20C
Iq2oW4guMHVw48qKVvSrz6NPYyjo1yHGrbCkuUo8hQyZ7MT7rwYzQ8/AljBq8qCfjGbbIevdTKJW
e2MYbHZD8sthrLVv7QNdyrSz8lB89Km7m6J9GTXNJ22Wu9bqPHxKXC0kbFi+F1oKWalym5tGcOtu
ycRcOzYG+sj5S2ov3bgMMFa9x/xiKKjjJq3yd8onJbYSKRMaRTeTO6+cRXuCYWnzUxern0wARtkH
ANEscSj6NzO1HLMjdl6mn9lX3VO7SiF85lri3Nb07WzUHIJO8kx3OqC0ahnzVU9O708bfGZPos0f
CTf/weEM2EKmxmXKjgbcWGocisKst2xoHlHVQYWKevPVHtkfqrijc6pM3Eih/SrtcToCZ/4Zp2o4
DLK7VHIXltFnotLnqJavNk7cFGptOqZH2/Q+4zn6wDOMQdZO+euG9tWz+2HxOK4GB12E12CZk+gQ
iQGZUTYpC34jKOhEoBzEsRcg+8e0PgHpw3lL8zTp6Rbj2AV0yy42hRYYUfIv97VrB0OkBN5khLEb
AGaGbecR/NXivvOkt+tMp77JUp7Z32CMt3sahxbxwbKiD2fQaAz4mlW3lJb2sNaXlOh8mKdtLcxr
Y2IfdONXe/LevXH22SFIbh7dI4Wlv7T6rvYHBbOaBzaaJ5LqQiqUVpBbS1gMRjcPwZBwfqIqfC+d
7JLpbG+rCpaBTbKemqd6pQVO6t5Sxo5YwzGl2WEZsOYkQpuWpe9QriahOtsYVLqQzkHm7g4mONd2
QQCXFaPDn63sOkrcVpkv9vPiBuQUB9P6Ay3KBmeALnLSiveO32tIgLNj4daKzE1FNmOIMicwDVng
BoVvyPQFPqB2NNIR7WzSdLspb95Rq7E1FMRGMhetj8JTOFUd75BwqtIklZgNZkV2oH4vignGiFOQ
GVPq3iZdri/bjet9HtLP6l1HcdRuSn1YCG0T8qXyFFpdecs946gvNoes5fq3fTQ5hwiBHw7jk617
zAmadmLWSKRgVKszjOo1Jm098GRNs+nEz14Bh9gUc75GiBcQoVGeS98gUJw+mv7X/VRNHLT+wimN
CSyfRHLqixcOEY6CCB4O2i1cSYs9x/cY+eXko3CLeCCqtBQIbWfSWdamOlUxjQPzcHyp0Q1x1N4s
fjBV11Hebo1M37ZTdyulaLAkZoeu9HAXl3YgXCdheciNRzjRI623JPKi/PJprzQf2A+b5bU3MKLO
Gs1Y5pwMNWbgnKNptNueHdcqdtkFmDZBcb5WbScGt1RTIeqWPptPasgOcWEx8vD85GyASoiHMDDj
ZNE2sjwelLiQ3PfSuzHfuDN3n7iffLCFu0gmcTCrJ64Z/xhp1t4iBWLlPLysJNVXPgZ8AlCy3uOI
gJlmfstzR67dELRR2btHotTrPSnJK8/iTaMyjFjl4n4oyq1TwJz1+J/r2aTbC2FD2dHob5MpE4yH
TQGUaALR40zqhsMoPUxVAZrWtiGs4lnPKuez9PW/uinZWyc9rdFyh3h3305ACLitIvOa2Lj5WVKx
QWX6qnKLZtMa3m0zTQKvQaQSjh7k8Dr+GS3jUeQ1/WpXbMOFW1MGMZ6wlWVGX1lFeDHwS3s7GUnD
wwu7VJcLHKdrDlbySObDxDKzVe4L5Gxno6dwtNoqdUEEOpRbzPT70o92qUd+PVMNzMYY6rl9SrFl
nsdDBP8m8VpGhZyXZq7pd0Mf/tNS3wD6EpmAMljGWmSGZklysKbhdao8fYeyw2B7VbzxhMBV7qWD
DLusqGQGti3xSu+FdvGxC16rsXZRFtsnp2zvGPkw1+s0H5N5bkX6L3W4VEupNeseWidnylASkqnu
rk+DHosEdrpL3FONnE9mX5NN8YpJ7FxaX3V4E0n1yWi1PIrC+XXdAsQGq0CKX57Hpt+wdSYrwm0C
h49Ln11v7Qk6jtwbKR4G9HvIRcyCwVqOAmcRuLP+arQrCltrhYHg4OkhLBoAF0GuJJzJsLI2xVRe
Ga+jE+qc//TIvmKKEOekFpdywvedRk0YxOalGWaWIQgHtjoPRjss83DzRepYXCQoP3+a5XH2j11t
Dgehhn/DUBhHiQMijeqgDPsJebKYdvj0BKpCMeJYghHkyFQgyLRlwCX4qJzi3XDKiHwH8TwY49lu
8X6Ew/IrDifYUxNlIHowadKPOb37lds13g4WhaWbbTyRP2vTdOldH17Ko4l6hK9hk+G9d5FdLMfO
i6EExU6K6cU0kn0um1Onxd6BRSGaQBR6nrfjGHgHdLjRWgR5vWp572OxEw0DPwv409Hj+a+TPtxE
zniLtewLGym+r6H5F8qOMoSzYV9n6XsWpYrvnVMuIbxnhlqyiUaJa3HECQbc/DJG/aF1bSf4bFM9
O9iVXeKkQYeto/wUPqHv8rVsFJjXDO13HQgqogA5aLGldkfZw4E7Oi3TR975UJ9XkQkRE7cq+Dsx
9fs5as4GdoqVLbnZZezYm8ZtLmhyCPDCOZmTSIidoGTb4SNAYhb6r9By/4zW52c2k/PY2N91QntL
HnkRGAqEjErGDptQ/laHy7AHcSQzW4Au2UlgUobANX9ydCgQlRrFeVPvesZtokNy06XZYmGc3xF+
zVt2kYehGc9RpMxd5cPugkW2p4S4ttodQ+Vrj+/izaw7GM4+T58divc81qZ1zcPEqIllP8qcyjUv
HVsNX8TFwZIuwxH4J17vRrRc9quFqgtdH/o9Tk8cvIvL3s+7Ey8vc8ok/oXnyEpEaZAszXRLffmk
x/F2YlnNuwInZVCoYVw+FtM1tnDAvX3bes9zO37iw3yZ2dvQ06Kah+6jefV4rSxB49kPgT8wvI8y
+6/zsruf/Hpp+z3LtH8J6/2AwCuwasHWwZV35nSfeJVOU8awffS0Q2ldObD6ncb6g2qMXQdCuC00
3nHz/z4A21XlN98avIUtBJVTUrvxk8YmmOAPdEiF9V5H9i9qUzpJw3tMIt3OEdiaFi7HQQ629cyq
q2Jw9oM4DKJ7iN63ta7kyQdTX/0xxJiOsVmC4Q+rlLoAgOLQvYyOVW8aQiX2NomjgZNAagpNPAxW
KaBni7bfxK1VcKjfu7yqNp3SzGCycRJYcDFcxgSR1xzjeb6lcasdOnH2FazkwSteKhcdEzHIfuNF
T0MS4s1xXLjEGDWLFGGvstOzX+kh2dO4hByLQaoJ48v2ByJhu8eoDeZhJBbqkvAF1nU1vmeh7Z8x
E8uaodBUhhXyJo/FTTO6iLrUf5Pb4oVBYUZs7N2Pvdca7s1qHChMQgrTop3WwsVIMY/mTxUZu3xm
iF21Brnh1lNbcCQWNJHjXCRUwzCJZpJO/DT/c3IuY9u9UmRXweCo95qJCHSCwIqItZ5iSHGdrMAm
QwletdK/aI6+cWbDZd00c0Xq4W9oJc09h5cHwvrDsTISNDV0dEKDLgVbEBRU6QJST/0nLVZ42eWG
YLBiY6RIY9OKNkyEKYMR9otr3+rYkhRlEGqaCAy92ahc9Od+iUUvLLFJAC2hhcUoVnfXLtSosjuA
9kqjaCv6MhAyfe+p9td+4WGmjOwOb/L8Ug0m7VPYEFjSqHtUqpNZucSHsNmHTRd4GcstPrBVPBTc
f2XzoFlfxgr+Z2Tk+wHDPb3Mt0mY6QbWZwFvjll9XHx7JmPwnKUrEuee4i4BlhjCQe3RxrOQ44xb
y4qaWPcAHCMu6bZayFyHtl8CZLF/2OA50phPzjDvzbr2d7lTDuvKgoZVRizHAI9/JI2vdtlP4gOp
x6z32rmoA3ESn42e6mpm/qCbe7BaxBB2NQ5Vy/6KC9jv83yOsxmsPLgTOeDKnd3xvCQIgmyP95M5
o7HTYaEPeruUox7nQnTWNKAfw8SCqcDZuFaodBL2FWsDetMqdTGSxWPB202uDhx4JOIVmy/adUSK
+ArTiVopzRQOyHLYuXn7M8LXw/5LfgM5AbAM1IubAQonFhqNdfzWGc1PDPEiKJ3kyNo3RdII4YD9
rraavXyTDQOO5c73ybZ4VBH2bJLMyZh3TD2Qkf/XjtFdFvGjcaW36efy0lb+hxPKaB0xmJW1xEc2
8MwJo8p3tY1PDBpqFqhW3+RTfpmYpK5R3HPj+yxVEZAOkGp3bWNBuvOH90rVn0ReNKfMUNPGT29Z
ol2KHBzNVNbZoekLb42uhwqy4t9Co87e/Ew+W+iLkf5w844LMx4z2C1BmLqdacuZNU0oCoooaPuk
OTAVD0ttW4gpXDoeBqqw59a9aH7YnS+HhqB9l2KZyEP1SLJj5KVHUj8U/+Vm8V2tqza5Dj1Mg4z1
oGt3+1ml8WVQ7l9kGR53pvXHXgCMUByCJPY3eKnoqVrN38QEGAXQljkq6X9aDcZPY5xnHR+Kmf/r
pyXnYdP3WgDF5qle1h0okl+wyz2PY3rpY+MAG2Pt+sXNKlpqXtSrojG+tTHdDspbaoHXrsQHpm8t
TjtJdFIyDntio5406UDvJojXAg+8ZkO6L+eMlRutcaQeQxLDurWPesePmmlblb/iJN9oMXHf4CAK
hA4gSo+S4TrTqmPqyD1hC4fSi7oNdEknex375Nx61esceTd3cB9kAb1DFaSvUcc83aRTDf2EZSGZ
ENTO1tHzwithz8/g6U/6VB/6Uf7LaAo7tGnUmD9QCa1dpbcvTs5c1sBiVJ6XP7d8h10Rn6ULyR9P
TaYn/7ko4WKXbGOKdyI4sy/l8BfJ6aOpzVfAqGg4oEQoc3odcT1J5uwqo0Qp53fbF69+GjerqWx+
yfbYl2J6QWH4rPvRG6kE137+yMzm7InySWqfremfHae463n5ZxqCxKie1zhf6xi9QsbL7I7TIb5p
pKM7NY44i7hV1NXo8J7HOfwAtdLhpE1U9v9PMV+QZ7YkvMc5tZjc9WybxfBRjfbVGGEWtsmeT+US
4p8vMU9o5QM9RMCR8gStGhTjHSrcvmyHo4WDPqwwLpEAZPj9v8xtDsv3gbLp4mOBGMkHQaYGaL/6
kJ3NqKzZkwP+M5os870KYVQHVgLX3sR6d64uRVEdCJgC9x0/eRUDMAcraDl4r8Ban0fP3PQigUaO
u1iHdTdEP3lMZ20RAmvZp8gnzj3n2rf5ZmVmZ2AWUCNoen33C5Lv+A3ZfvdkOoiQM7d8LmbjjFwu
dtKXPNLOg+UY5AnmjLHTW9GwvIbIcvWT/DYaBgQlfOliwj8QH5uEsTa/orjjx+uVALg7vOQGrtY6
tV4XJMRgjiftl1PhFDvebeCVwghC5i3FHQxM7h/Tw/fkDUFfDlcumi931I5FXV5mZlvJHKOI6T7n
wrzW3o3P5ZTFzlWU/k0aw09Ps1TO/WkAtdDhLPIWa7e6Oy2DXjti5NuvndJhFs5TEo2okoKGDqrW
FXF19ZvRzzfLJTrNTrYSs0fc1YfqNTfz1yGS+9kS78o6mEX9ly1lxWTuU4amrDyJvr1kmX2I0SxI
7yksx0tsTiAIrGsoCn3ZOK4pzVl41hAblzk6C3HcvlTayaQBVqjHdcMce2WWYckKsmMYgIo0M+BT
64cmRcU5H+o5xJmQx+tGsgEoSPs2ms85Z3ZW+plz6IaeU5JX6zD2kzguRYhZJZ9d/a1Ujz7MQ+gM
5IVaWv8hiuPLTtCnsALNMosEP2rP2NX3avE2FmFzt6s7jOZrlY5buv1bq+Xnwi7uEQrSLg1MM2Wz
GvV3YLN2a+5qBUTYsC+TKVinu4/EMo69199Gu3yGa/EVIkFDjbIijmNHT7qHYZ6uDMalxAqudAvT
DHuwlGYEdYlD5EtEebL8dZ5bf2KUL33z0M5i507VbdKaV8s3L4usFW+Df6g9fwUOZ/JAAuryR1n2
S6QNF9PbuPxArSnf2pK5pNWvRyVvfVuzxinQDhmklArxyEWz75ARK/nM6izAHfRldNzLYRn+1ct8
bSyA4lczlSntZWk+M+hfDW157XJxS7TyoPFiTH13sbTkHPLiQVejR0BwkRv3IkYSlcNutpJt0opL
JlBeQ1MpOU/cwmfnX/3ELCAZ9YfQPGl841Ot2e/1YILCbfdQki70zEiz1l7HxxEOmE7I1PCZ0C4f
Qtqb+xxQ+cSyhdZ3jeiRm1xA9kILwWeQDQjq+NY88zT4GEjbZMao7jIjcr40kr2wdLfpJyJ4ZIz4
2ZEXsiXgc2Zrtgyf3yJ+Pj0dd0PqPnHsvhi2OHiQuoThBODzUCMG9mRy1mLHyMwL0XaHogdfqieX
trxXuvfnKUnnP2ZrEesUUdStTq525LRMqXHz2unckb5yYPhGrGrcPhMmhIG6zcpdlrylrAQ3sd8b
a2nlWzNbHB5GW+1sx6TsYi3V+627UqyQ1rPffHhRjZ2HFLPAFtXDSVlW1ykiJ6akw3tdOPdq1J4g
4mUZbUUGlnDVTiPI0g8GHpfeH4gy4gtJ9WsY8CaagvefgY10gdZo6k4QrbaGZMnNLtxhDZUzdA/z
9JQNnb6ptRaXjzIe3Ww86QLkBMVLvQ0L1azEQLdQKcjtUqqXWMzfU01ql95jKihC6uexuC7/TAFz
DRX6PL3YYjHiatCUjVxFemuDSbTumX/SpQvgh9PAH/Ce2qZvb/pE+4gzuGe2FZ8MNgx5eyYFExFJ
/qwc2+H5naEcz/pwQLDE78FIyItRMy5eK2d9nX2LBoMLslfAC4lrYfUJ+7thyLs+mmpNIqkLhXtr
yv6XsfWdRCxtnsyLoV4GnpCgNjUm9h3SbpMxeDwlK4x70XGqGFNF7r8B5OoqaeDDGw38cVfauMnB
zFbJeFKVkz6You16q3tr3fYE4HtYWyYdiExmweKTsI8q9b5jvEwrW82LlLaKAKy1t7zA3kzYLvBV
IPlGydYdcv1Kf7i1/dW54pO+FTRsljZHT91yAnBXTt3cxiyut7Wsnk1/4aN6kFsL4X96Zv/fQlt9
1u2DTlQbdSCTVdIHfg1cY5ewK64wh95Qo93LZqb9dsK/CUh8Otfg42p6yTH9j1QvvIMEnaLvp3Yd
PuawA7xDy9bAqFr6vV1Y++UOBCvSwc49J9Zt7BZvpIJeVUfe1hR0gU0LURWCAAELol2PaVKdi6Q/
hgligYFlzarFQoVLqyU0jF/thpwklpoxCIY0ergNZF3DgV0NPQruaRD6CHMp4StR/Nki+e2cMNp5
VgkGSfV3aWfTkVSFv4GvtE47Up6llV6imWPA0pmCO+SXcC9EX0XFLcZg+86+pVzLVP4XVTn6Yc35
MVKtQs4mr8Q72tuh4eZtZU3iSXZL6FP2Hc3Guu0ia6NhQtrivi54oJyjFG4Ghz27Y3s4S5oItpvm
lV1bdMQLCs04+bM1y1l5X55myMNSq+N3BHPcuJueuvXY4MFfjSlSv5LZ9U1PIPPnSK/YUNzV/4Vz
St8JCc/NPIYz7WkEZnFvotA/G7l4HXCVMZfBo9o1HCWe0khAKKyNPelbvQ+HTSz54ArqR2mXG0Sa
igiAiN6xbw8kStA/V/8x1yOiPv6WnRMFXZJXFJFswrAy59uJjUZcmGB12uKLX/y4Af3wVM9+SuJr
iOkci2CEFAW9IEJxE8IcPjdixDi/KYVujQx3LlxUMPlvhDiLXVKs7Vw8DwKeYlcPW9gFsHdQHW24
xbnri9lb2RpnXuJkt06/jE28sCoNCIFr26pefactiYdz5Q5SWAZFZ8R/zIFMc1o6a0Nw2Fgi25p5
Xz5L9Z3RtKxV3LYbt8GZXTmsicxBe0fcfzTN0d5bBtr4MvshcSH+Rll34gBaSvBIx/xNrEGkWM4w
1WXPijwONREobls4qKD5UWFiFU+AZEDslIzpQ4eVmuMk0yZV4xrdYoCerTnHNQcQ4eNfdu68eX15
JuKzfjds9Y6NjGd18NKLXhaEIrKNV5NlBAzTypVyoYwklvNkshfcWR3Ka9WQMz49TSl53WlmRXDW
B2Z+aIdw9fuThC2OeI/R/tlU0tyW0TdXrxn0jBE+9Lz4sPSKPIKh2FsxyVGT4eSbIjO+mqbD9+1v
ML/153hnxh1bhtj4cDr5KCw2xNFUXGoNsJXqK4MlDi75xEiNnS5EHGh1tq0mXof/W/JITdbT/8h/
NNZD5vcbtw7Pekmky9QJ7X10WcwIVXfn7FCzil4XtXtTrfVawHCc7nHPlSU1j3XwUDcH7FsbpZxs
P2rWLhI6mCCLjS2qZtvOYW+M9hNf7znC0EDH+wbS5V+zZHARXM9IofNQXTnTC2J0WAxRyLU7gcnK
Pe647DXuvWcG4F3R3RvJJseax49Un1D0U1u7HRFgtOtPHNKvkAWew9yvN2XOwzNNz1mNJVyOxQ1I
0SMpiCuCIypx162iwuVaN+AYhWgUnB5132w90ROfR6va1p72Gfl+ujayHOpJN0L7cWhcnfpSFzVZ
V/C+u0XP3ljZJ46C36XbQGe1cxFeJsq7luhPVuOYkJ/RXnLD++eJ8S/XP9xCsvsYto7PDLG/DGXJ
ldiDL1Bgk5hXHdWAenHEsxGNiG3yRerf9qipiGAswqsNQTsxJ/D+8Q2ZCvPFLzcx31oaBeYg2ku5
hNAmxRsKtBsT/3NuN09tf+4yRkZDmh9Aa1nN3hvkloS36zK9aNgkTuouGvtSSM7ukOQwtJ5zVV2W
L9iEYxC7GuGi7TNjznNTOnh9MUOoTj/NfbRBMfXe+uIvce7Yrz4SjUO8hohI1Wi89Lr3QHjG7qdO
YASEsNt69IWInuB05/Oz65ywj70K3f+nCtiOpnUB3nBJzRnzyZc/4RwhgtB39W89Tr8b09haZfgW
xghgKwi7lJDPqV3/I8QJ9VHd/aJ6etFaL5DoJaamvdUEYTVM0NDdsGCt1Jc1F5dxcq7tws/JdPA9
+JKSX+j3ixthGVal5b9OyXvhe88YQaJVgKLth2kaT2KR/4LlL4I0+fH4lgy5BPGMKOMHn13++F+G
o4u7tbkXc76HBbEy2vKMVOWA+g3WmxEoH9+wrxZcCc9np2dpQLwUqIeyPpCzcScMjQj7odKeWcoC
tnAeEdAtP50DUKsvMCDe8FudWe+zfJte60kxstDWUkOK6egPXWCe0LP5S2t/0fitp0TtLZG/T4zD
wi8RMWQsbXqeyEgZAoK0c5yWW8FqP9sYNlmXcO6oXb/UmaNzdtv8yYgZTrlcYUKSAfk16d6tTItf
L7N/VIXVNUXCXqanPu7bHYyln0ExSctj+27HEWkA9ltU1A83Ye1X++z7C+teSfu3yLI3FBcfZXPw
uuxR4fxh/ap/l029zvvwFe2cRzDm/FvV8prXyPmnKvqDpbvvfQt+ClCK1pvfzM4hPeI158ZY0W5U
aDAZnjLs93icm1aw0eifR6SfdpfdcQeqYErit6H08GjOaAWmXwktqygNcMpaso8M40n2C84HkXZM
N9JTta+QRu6cPH6rMkrqugjf4sz6NWEtCy/ceaD8lI4W2uqxDmWJuvkG0AI+7LHyFUEZAidI63/4
UfkJ6itJ681EMBiipkcco7RYvlYMpdinjq48DpDUcsb1MLK6TPzwYkf/+QZbJvv/MDtn3E9wRjYA
DMgbMhZ6hi9WzQO0/IuyEewJEP8FU+kOeRAugIYXjnVNiEiw1un3yoITJKItTegQFlUXjUf1ANV9
HnPaeDdBva5xT2I5JQO+Ml+sKH4rUKnkCW9b0Xlq3fqS5Rr/Z5S90n4IzFuIHlRKUWRZCEZFE33w
gtxHlV1MO7d4FPgEcse/a8jQEx3fVdxWJ7fKthqk3d7iHQQRd03yblPIRWlpA4yLUz53qme9YzoB
zPXeLssUYbnb3s2+IBuvvZi/0QzhmMzztOltyHoqZZUatd8lgZxrsgP/lOvvRGp8TpnxYVXNW5PF
Qc8PuDYHzEx5uoNycUaiLJA0JZ8x4za+t4HPTDMORsReMNX9M13lfYwV0githMZkv43R0U6Tz9It
f109/uny6Shk/RS5w0vQyEU9RkWLk4zPpgzR9yuJGKdDegF8ajW4+AOlCXTNDxO0V/GeyxxPmFY/
F2DfCYGyV6K2YpYT3JWASCcHA6trcgMMHeMK551z5Z3R0y2KWMj6Pgr+lIetH+S+KJs3f5TrxAVJ
ajSLY8mnLvE1KDOmeU2jfVy5D80vPpO+cJmM8qMOfLqs5UWDwFAJ7UPPqNg7IIZW+eu3C7aCG55L
7q1sJgyKaIHddu9oGyE0EODlZUiUS+5CwrAAtE6sj4+5NB7u2DynjBYb0hX01GHY0tRipdlL3rW5
5tb4qDPCbJ0J3UuOxsswxR9CG5ol+GoWu0Iy1I3/kXcmu5Ej6ZZ+lUSsm3lJGkkjGzdr4fMs16zI
DSFFKDjPg5F8+v7omTcr86Kq0LVooBu9cYRrCskH4z+c851jj4yzjxl9jsVbRA4MyvurE9j4x+rg
AdYFhgY2QZ6Sh7FEVhIpWtNFHzXXItA+wlFnxWJcpT1dPTs5as7aKrK7uIzPQ5Pc9UoHm5FvSlhR
oxgfWgM0SOt+TDECuDAKDomq72qbHrtOp5MVQGboVPEY6MDxzHVQON+noFOg3LBJhpIerIFtBc0A
vckDLLBznzk/PMu8JLn1Ygb9i6u0E8LKNfKrtVaWTzbLctNST70FwYsRb1q2V5otBGyqe1dyb6ns
ftTVg64FO7bTXDJ51VZcjsiQ7UyesZEXfGSxGjsmEzteD4Uzq9JEy5jfTU9NXO31okbz1O/M4sBB
/+D1FPx1wzKhq09lXN5VM0YriqD4NzCgC+I48Gelz6bn/mhj+9c60p684iMJkfxa6UNQ9Ncw8nf+
IO6Z82+yYVqh5FnboluFzczJbajqyDFIP406+gSPEECatH9l87q1zGnNqPupJFDbOrpldjVxCS0U
ZCS7xwxZF+OKtEG0w/1nqHmzU8t5K1159GW+cZElIsI8pHaxVfRNIQr9oSnv43K8q7IC4oIKuYws
fdbplRaw7uDVPJ0TBv6OF7+FRLQvskZfTzjkeP20YCxZuzzwjq8WtgmK07YOWTHeC0ceVcJUryUG
oZncJ2u0LqnhPMWOvnVD65lolo9YWJiI+hcWTRRqFkTAXrN3lNVbs60eOv74oeTotFz94tDFme1s
efbONZQUeEsZKX9a8tYBUGkFIl3eWlmZnWVH7ISU9OATixnvisoXrVtbcUJpz2NvPVVF+OzHLFhl
KcBG8EQN/Z5xFOpgea8T5PSMogfTRG2B+UXPCDmG8YffstBLq0cZttswR9bF0Vau7Kj7nCCa77Sh
eQkLYS7LHkGPXcHB62Jt68TR01RDD+wml2wmZ9o2yr8zZVDvyZTbVXnK9N5Psw0b1Yd4xEQ1sLki
GicWxxqRhVkq48MqDHdhleHe11t/xQrR4tfWqm3Vb4VmxasorcInK+zCO1Ta59s9F/TBY3Zl2nwS
9mSfRflD9UPw5DSyBVNE9sXtbuvjtG7AEHF8pcGTbHFx5JKQRWD2euSRZWxpjwg2dToIuz3EquFu
1YzbOgQu3E5fnaCrDtYfNx5n2nrMIANq3pufId/5++duX4r1FbVYP+dFw5T4/VuDMeKDf79/+3QX
grcZYNbHOAyYDdflwbZdblj8EfktX/w656qmlSCfUcqV4F5m+PP8da3f0iikSDcqcygOtxuXwLH9
QLLuPDNhiBpCjDmQy1YfcNj/fvPbx4AboyNRu9vHbx/67Ttu96kG0hXIYx6QwcWe/+dP3X6uiNDS
TQVwfaqRwaKKU2xHH9MYvFJN6othiO8M0TeyyMlSGE13pwNCgNfpsYy96/oaqXmFZ6+nLVv23tCD
TsIG47T1CYoMUqyUBbP7raHxOtZmXB5TtP1LmMagyh/lyDuavWXMlW+eBlN7xBC1mC5ZeybN8arN
tfvMDcaVH3qI/8gPWMkOzX3cFM2mY9r6QCzGN60cD0KpBNEJUyqP4LRjRKzKKQs9Vs2atkYpGx8V
maXHNi6RzPHNEXl8zBvJeJmcDe/vGkcY52o1vpJj2K/GedA0slbcRhjStmHXYPmcOCcDhjENJLhy
oiEy2bmhgSW+yDiaPcMFfXYa6kTHpehHt6ViP1tKp1oHcpaAdiKCEIXmUAbQfhI734yliQRv5q6i
cRj3aTeoFSMalBce5o0hyh6jBndOWzKCMhqZrioOnRMVtcUrpjYr8wIaFkOUUb0l0ihPkhSGkzsS
SajRUwQkC10R6xmXgT2rtEf51lRMy+zXAbzvlRpK23po6uiIC/ec5w4NfwPDdA58JkPNajbJwGLb
FUZwGdrwO/xCtpDWsON1Sa5fxLInbVv9Cu7LW5e4mDFT6UBlGGasHDPOn7S3JjeiENMj6ia4XTwj
ETFJPATrxgrdpT3TPOqRbFRly6Pe9s5WI172UFqGf/QC6W4qZacHliE7kB7RMRZmtnJrsr495QYk
H7DBGmOEYEj6KW9Tx32PEWuM7Ykn7FR6RvlC3hAdSljE+4ZgCc3IeKnMtBcnY/WBksIv7fQEcxA9
khoNjG1YY+xkyncuZcSbY75n7Jt74sIeaq12nhq/XI1NET50jWY/SYkGsCWCKtP1O6qy9jnwtYVe
rvWEuckQsYUurDDAdIMNoGaKQ13Y1GhnQLP6hlPsQsPOrlpZPIvvMPW1s1EIb1q0ieCfkfXm0FWO
jPRtwVKOUJyyX4jScU6Dh/Da9BK51VUKQs4qXfSmg7aMzCRHlsCmwy+aZJPVLJ3tKaBg0934wRG3
JJP4RyYtUp1dsAf060SaGIP96BcT1yORGQgHuDth2N6G4ZwbRDL5Y2el5nWS/fr2ybiNXnltBSc4
tl+jfLLfJZt5XtZOzGaWkWhqEDDns1K9Z3L9wXiFdxYRzGcVxMEzKQf50mlKub/dZUGtYaiynPXI
NZnWoyB3zU3GY+WqizsVhNJydi3wGY2/hhTqnBnjQ2/Gr8j0eWrcYXxTJdhHh2AsMyDg1rURv+Dn
qNPy3u8L/aiEfmZe0B8TLe6Pt3+xBeckQx5dRrF4bsjFeY6d14waKZlMQY1FxCil6/e0Z8kcodu4
JNIuiMSpbIL1hNzXijau9selZab54+2nxHD0bve0klgwjXZorSkgPBq+q8fbv/KmSH/7l6Zp1kpK
RPSjXTib0UEhKly2ZuBdUy7FuXqR9OleqO61IIu/z6LFkRyMVzzZmC6EvuuNwjz38zp4LKaM40Qj
hN2eCsQPCGZwZTxZMI0BSxnGV22g+wOgaZOSYXoMcrwXpzbq+84KX+vCqY6aDZMlnMEsU5z89qHS
rO2VooQH54DaeGXJ0Tjebmwx5ker37qBog4I0Nh7eVfdoY1TOy0gTlhpZrkkEks85+bIvwI9ujKB
7lguAVFhko0JyHgOQ8koPJXpxohZEdlDrK9ViHMoZC697jVUDnbaQjifwmr2HLAbz0/Ka+Mn3+3D
Y1djUarnZ09Kmue2o30TyG6WQ2rBfcNG+g3zgL+kY6+OXp/OF+B7P0yTs24r3hqtjDHT1dZONDN6
uHHWXYZ0Qmk5gjunP2ey0e/TOYp8th/3uvNUkHC20HpmVglpp7YWQbSlXQi8qbkzcersCpvnImKA
lAXRvW6ZzrYmqGMveudiWdpwdeJ9FA1XWU/mW5dRIQZt0y+7CkBqankBeBYSri00HRvdZz8f2H26
i0pbf9EFvi22KNOxGix925ChQRC0rW9IKNVZQ+qaxt+uGRQM2JRcwLf3cVWna9tNSGmiUoRB2fnH
Juvgknsmg6zAC6sN7kMM1Z5fbkNq/FdPtZtEiu7RcIkMLQfsvLcPI60mtlgwJLSq9LVWY7yd8izY
VPHE2y4mLoj9w72m0uFb3ri//SP480dyx7xkvd/fd+0c7eDjAMFD99H3g4OmF8HKIpuLn5n8ta7z
fNihvJx2VT9o16Dlul9n5fiBcHZZTChz0KH/aButvliZONhRbp0Hl91gTxrTssIesVJFBQuOULIt
NuxhVesAyCP25zhMUS5b4GKamnWfLhwBDSZ1D36qVWuLAfV7QfmgvPJDA3ZMOznPnRwmtS4z2ien
HSxSjBgDxzNBqyhrxp35OxaVTUY41kEKa0K8AWFuyVKZEMU+0/F/te0u6AhUne/1YUx4al0wEpjt
rkNaq40ve+Q8ZVWfjAjPqe2eOjy3sHkF/HC23lMfkeuaKbGaDIJ0e22DncTEsuFOS2gfCH7mvLip
ZwmAFnHlFln33YvG72OnZW+Fy8wm1wLxQJUuOBIT7TzPnBnp+pvctbR17mtMSGignDroPzpbbcdZ
haV6XF2VUEc2KPo5M3Ru7MI43+6OUuA8MgLElFN8an3WHH1RP9oNjtaRKf3tnj6h18oSjaLY9hnR
IRbR2SQQbZslh7IN42UpnCffqRB7YiHA7wbD+XYXjkW4ZjMGnI0tUkPSD455rQTYW8+Jg5wGViL3
g+n7W7j16RxMo8gi05+gqc7ogqQGh6k1m9LDUWGWVbj2YyBvA+imE97TbEMdVYphDyyKKGqehKXf
Gy4rW0oIauuFZ/vo8kjuWqnezvfmVOYr26ncXxGLQ7RpnCdpVi2mGh2vkGfHu56fivphFw1x9+mb
AsSfa5knXFevg6r6o5nbCDQnob2i+Z+z3ZFkMXwM3gagvKbO60gETnmPzP8RUELwZvlZtTMGl5p0
jq5ruLQDCQx1HoZwR1xk9RCyh3vIiXPZNJYfrm4fu91gcGHdolvpIZ6/JEBIsLcMl5k/w7lqdi/T
sYePJiII9EG4qam5q2PQsA2hfaUFZguKCiVonx1I++fYwm6lKu9YBYDc/TzjSDQZF+RTNq1SqxHX
LrdHppbYWniXuFzsjMCiOR1eBUj7tWQ2ejWBRVwTySgPy+jCUpb7naqsfe31wqT5j5yz0w0r3QYi
MMSleOUoZRDJH3Hxlda9oG0cg7kbVcF72LqsWU2K0jpqtL0tcHoNAZiMEUnJOtba9DQy814pSW5O
6TG8UOxqNi25xhuonPIaYIfkt2VdR3FR2XkGgsA1jlJNROdmXU2CORBodgGocHsU0DU65E1s4lH2
x0mH8MDj5uUy2rQoij8iMwzO7Tj+MHKZnq2abhY10MZ2Ue/ERTw++g1qYm3M7kVHoPWYyT0OPs7g
WvY6Jw6D31Ch7IsFAzMFY8WJhLbpg6G4sHiY9kyDHgETtVdgCAKADLuFqbPePErBr7423oV+Anqn
xd7UqK7de62ErNCP44r+jODkTuY7YxLllv75iRDODqhxnrFDNqDPQC4qLrf/CiYajGwZis2t8DS9
7iPu8E9Q4qbHtqLraZsqejOt7NiJvryXPoPlBt/trkLOpFejuHoNVxOZiSO7GgYsDmDMNlTfdDn6
O3QO7yLPhjNuABKHM3MTpASMlkJ/0VoV7BLfPycD+00yVi/l9wzyks8u+0FQHJGTrl1Dew3pN/ns
QB91MaaSRsHCHGXd3Akv3LfhyncJA1xEerzVWpcUOcJqggKrk9VRKNlt7b4EHRmirD2brT3BIh+V
c2KllK01UkC3yrDXdIfP0pLFYzmoYo3HNd8P6TwZYRU/UjyYIsVVHgNrUUFm79xq6GFfaNYaKwn9
qPLFmc6WrCs4d8vUI0YbzPxOi0pYiZ0xnlXtbKe6Gq+dcQCii86aIY7ZESeaVmi5inTExTM3JlBi
mFDVw9MQKkROoRVu6rrdTFZP9JtOhezoyexyLsbLvGXJdfFsztLOsmdVGALJhxRyLa2IYSPKGhzr
WnOsa2SuTZq7q2lUxo7yhAG+G93VYc0Rpc9W3gSfi6y9CAQwYkjJrPY01ETx5ILEtKhp1oZnRCsQ
6YwiQL2sqjGR6yEPh7MoErARZMxwLbHlvZd456ygTDbLktDsCYVoPgxbluDxSfiqQfQwS/XBn7wK
uGhmaaZn2TYpujH2UZVM5aGxXQwCkzh4kfXQAuc4326k9JIjqHDrONCadh0NhIWacel48Od1ZDcr
vcBP02Yub0XCizJZnkonqh9rXnP9rPspag2ZA/ymFVfVeJ1iB3nnytZnxUblPW1bi1GmzWOFpiPd
4Dsy1urpO2Hz4uJ3L03CiGhdWE34FWbkVwOAwxLUUrRWVZg/iQmkihmb03Z0SLQr3eo4Gu1H7+N/
KxoumNl8Y3F0aH3Ck6ORwBHoIZbaxGm2rGRBFHiZ/hLJVp5Z+bpnR6bZss16bwWfsD7RhNQnTWTu
OnQIGyPrKH8YPFYnOlcRez5Vix7Xx+1n3m6s0vyVHXBJ6AhHL5BrgjDSYxpPGoJ1WlM1RM6RHJzN
hLRgHWiNWtVdw5uu14cj5lWoJOVWU05yzs0NsUUvtcheqHqiJ72Q7kIWGLIVyrjOE0zXpy6691Ro
bu3IVMcxKw6YuaGbV4bEB5hOaOsElbXhTvs4HvwzFNGvQS8GCEtts2cEIl9DczwToDGLQCckokZ+
qvBAUDlN97eb0uocZtfhpVVWdF/gx2a7dI3GLrsKe5UFjtiLLvi1H0V2vt0gcsKSQKYYHnDU8cTu
DJs8povGYpntnNZ/4VFMTlRJIGEpURYFMlw1VfklSYthG0I6Wk5GGV4jS5/2Ts2rrnfuDV7dLzGy
4CWkG3Zo+HQ2SY6loRoAK1tZC/LdzfjvcC9t0aNYFyyLaIvJegxG6xgF6FHNYmC9iMz4rvooGASe
64Z4dUcAQEpsEWxLabT7biDNgoeUSXrSrr1Wf+xwsm2EP6itIPFyU+b1WyazECdojUYyjC92W1FX
JgvfSoJLoKwXnRSitTFojK8Go7qgDUoO4bhNDGHurZyJLNqJeptHvbkunOQbr7HsYDEnZob87GsE
w3YDrl69nzgdreRgTaijm1A4S3LgkGjIKt7icLUPpm7GaxAf2QqAm8ny0hvfRB0/Q3zs98OgzdwI
hc0T50IH+OVsp9PbYCUlNc3YrHyZEYPpAjBA+15hl+2OzO2M+0na3kHV5UPQE/FqjoOz9QL3jItG
nbRBa/YE9WCaE74GMZvDs3T7YIeeJFlWeLa1QlP3WVM9mxGErhRr/UYKLgGjiRgabwk2SwMkRR6L
w9gnJYQ3fXhpe2/Rc7letRQ164Fr6lWzympZhh6LXVl/4shSD74zomSIonK6a4Zu001UTHlq0Rni
qmiJ11qbrvzqII+9w1BG2lG37mJoJsx/DuBF5ULWfb2JsEIHZdgcEFZMXrRXkEkXunaG8H7MFNWY
qQqIhtab5mMaReQ1RzLF8IqRsizRAuj3lZfNeYh+cxfVKePdpICUowg/6Qv3gXQUQofYfcPWMBGh
OdI7EcrOJo9dBMI4EZ4m1Lj1eMnz2LgXrDwhMKQng5QfUWnGya6KN+Ci0Tboii0SMIJUe+Nc6Q0P
ETjSe7x8d3Zz1wWA8ZsWhv3Y9HeBc5c5CGCH2MKl4UM9QRXZrrU5ThcsjXY0mCYV2el2qHltd1TV
BM53rhCqfM5eoF/bgT15bLMxO0nvO5jH+Hi7M3QlCVS6tdEHqK70gMeI1/M+shu5TzPxrfdxi1Wu
se4c9NAx64elcrVwS81andH8eos0Q7U/R+GGtdEi4QKAYDBg2ecZkgyVxdMiGkT0plmUSVrMKxx/
Rv7Q58GKUlr7ZunLfMq9QwpW+bdZnebl3t6Z+rMJogthM2RdVEg8TyUbrRl7M5mt81FDLTM7cRpm
+JNIxH3Vq1+dislCEVrBmlEwahfB0CHeFx2pA+VcuZGhvmRpOK3cvspXGQJorAkrP9ZgKYVDuNEU
r+CMwPpO5UuWhwobuodos9nLeIzWOc7bOD5lTO7u6T1CACeyWCNR4MrGNobI+9E7qaIkTbGdhXpJ
exj0KTvqHsq72/WZqOytkkIwsai5uEbJsG37EjLjqNReuiwEGl+WqMyc/I0rx0mwz2b7lx71+aIu
2GYvHUmmcmT24oiqiBVRggpAS21UM7Vp7xnMXY247i6i1XBmpWVAq0YGJfbnZu05LTmmGVTt0Oyx
E2mrhPHbocgKsGfPcgq24Luqa9u1ESPZ7GGgrYLwR3hxlTBF9/NkM2YldtiwHdFvVTBSY78Ill2f
vLZDwjSwBh4XAahMC1Y3KW4yZrS421SGOo+J0T6oqe8ielCM8mwlAQbdeVp/z/652Edu+BQEqLEb
32fsV1n73o/AYo3MK7Q0K7AphS2wqeqIetiAhm5cXbN0Dx1Kx02fumJVxXm8bklwPyAmwVbRtxZQ
TLIUOhs9yRBOF4aE8VWxPR1MeqkhALYHTOeuyIdu38/Xj3boD25ZM2D3AShXrk5SyPwUuvHk7IhX
2kxp0B6N7P1Wwij5NClg0uaQbcn02XXOKDdS5WLLEh75t599j0tn7Y+69wigA5KdLPYlxZ0hR6wJ
Ew59VigN5zH5i34+A/F3Q+QSJ4UbfwNWPFxblYcWG8HOyjEK7y6g8j1ZUbCpezM8KcglGCZHmwbB
A0g7D7ylRzekjNQ/a/3e0Wm3Ozy+K5QK43E8DWHpXfXxk/fHiAejPLsydI6MF3Gg2YSatkAl1qz8
MF0xgA4AsHT7uGb1f5sjBiWLmibvvgq0wo4/5OfQJI7jtxtDDquhRS802eMlq71u73iucQ48/T1T
uDMsVuOQqFrJM1P4e6MGEWaynLgr6cS53jK0NbC8A7Ah5PpWblGBtfvYQdDiBkQyRwFrHBYj7V5j
q7PQIkLr4G6jN5M0yPNlWsjXrirHk+kM96ZGmiva+Hopq9K6sHi1Lp2AC07CK5MP+CzbZiLcx0lV
dc1nitGUPaB7G063sw1TnS1ktPjy03/87T//49vwP4PPAuIDe528+dt/cv9bQc5EFITtf7v7t936
YX37jj++4q9f/7ftZ3F5zz6bf/lF58fN03//gvnX+OOH8t/+/mut3tv3v9xZ57BUx/vusx4fPhs0
vbdfgD9g/sr/3U/+9Hn7KU9j+fnLl29Fl9OoP3ySkZF/+f1T+++/fDF0g6xHz7k9TL89SvN/8vtX
zH/mL1+u74RDad8AZGlN0/3j7/5Ee/3LF+n97JiSMawjDeFy4335SX3+/hnD0gUIVFfougS28eUn
vOBt+MsXIX42PSkMyXwD4urtU03R3T5l/mybjnT4JQ1huML2vvzXQ/GX5/Lvz+1POaVvEVFA87fx
5T+Vvz3n89+qmeilEMU5luTj394fojyYv+x/JIadotfS4p1jOKiUEyhrta1zeSGL6rE1CqSBXOeH
I1IDLdrnEoywBw1g4ftx81ChKYdNRy7dIZjSNzbsv05d1VwykM1HpgtPTt0PS13kCP5JYuAPDZeF
bxLl5zIKFAgUZ6F9cdUF43QanrB9gGSAvJjsKuAebiUPCWp+5MkazmU2vp/ozP2V6TRPiA9+zfMS
T20BAT2Xyt+EbmGidydODmGfi2+XCGDalh6DanL2XSI9Ms8y7vTRcQ+pH4471Zti6aWuWkKIK4KF
XTv1zm409c23HA8qr8I7xiMEXD0M6k+tgMg7wlbb8TvDC2WDMib514YsWqKOEh2DvWkF0SrVG/Wi
1xbZNG6WXFQWYDPMkvaDFouJQc4kBmqRuoyRrY6DPvYblVXjafJEvxZmYd/pIv3ux1P/YFgGbr6s
klS7fX2uOpzI/URicxI3d1VfN5cCaONB+jONIregwAyljeYY6fTeJTXh25TrWbwWypuepAjKYNHp
NlYDg0X5ZQjicEPrw+Z1qtOlm4TN3h2x5PWxiYvJgGWC1FPuerC+VzuyUZ63oPatTjOWXJh1IIzE
uPRzhCnZluQRsbZnsDlmGzVMzJAGpYFD855iHtaF8nr7wqLY3/SVMe7CrHpPrPgJGlK0ag0a8T5M
n1JG6Z+ynT7bSEybrAdrNlkAqdq6KO4sAg4eh9xj1BgW5Ydp2j5FTPtJWOO3XFlEa7tpy5xOxB/Q
6MozT2i+kBOtrTHjm4kLCO6juilo0NmwS8QeO4frMyCK/BNbRHpxUyBKY4pej+vKsPw/cHqeo2+M
+4sf7f87pyPHBReRf3I6Pr7nwT84E/meP85Ey/As1/HIE8ez9qcz0f3ZM+R89jmCY8+0/34kGj9b
qLM9zzBcne/2zC8//deRqP/sWR5EVsBvhmEK3f63jkTX+CdHIleAPx+JjHRQtijp4hMNe9R38P2M
HkySwXkzW/iTZQ3UYjXhlL2AqyH3SFlynU56s8tTA9M6Nduz3jNOzstWPWtGY+1Mg5mtiHpSCyDz
rcwM1YNZEY+T9IR/oj6c5wFVu+adQ3QzRIZlxxtoRcXW7aMx0jZBllMnm5gHFXZF7J79BUgapSGo
Jhw7Lfg6XbVLowSQgie1XmaTdBZi0HsaW4TUWuW+A048pxbgVb/G4QMx9szwImRwYLI9yvSPsSmP
yNGAM8bUoX1N+QcnCmIRy1GHQrUDy9s2FuNcCNBXut4d6ljEwXavcGsgszfTqNmJKN5ZfmDfZT6x
0SCnuFhIkLgOb+iDUdESe7H3VWeDv8GDBxesReeKbP5shKa3qeTMqdDezTHPVmSNQL3VjWrFNODJ
DyMbpmv9OhlWsEndsV1bM4NACxJ1MWtI+whyjEXtdF+LMb1LbSSFXkt8W156lO9mBpNcR0CbIpK0
E3UOmPkuEpGhHU5z2vlurudcY5OX3UNfoaytOCq9PqcM67CNpUmGUbBx4e8HHHxQ3GeavfbYtima
zMmpztNgkDc3IfNkBA3eCwB/rtH1OPkevuZXjDXfPCE2SMzpK3Qb1q+Dta8zu2U5OJekYSiU6C3V
opVdVFfhE8i0d5TZECKRleTV1SCGcVNncPg6RUMx6S265BJNNfQibVOBgVswYgoB0sFE5hrYLJLa
zs+pp08sGeckxQFt18j6b4vA5zbm8qFEkomH9C3eEsB3YrScz1ma9aHzTaRL4MwP1Yzyd4NZEpLD
i5bJjLcRJQ0gTBhe5DIhByaGBtWo8Y3tUbEQ7WixgQAnGkc+FG43OShcqquqdQXbBV4v40Bq779/
xv7TI/TP9eU/rGP/761A3X91xp7eWY++p//gmOXbfjtmXf1n0zZ1yJXCsU1hCT7zR+kpdc5XzzUt
03DlX45ZXTcdxxWuLoWcz9I/HbO2LR2LWtXm87Zn/TvHrDX/pH9Yec4f/1Pl2Ye+9KE2+9u4z3/o
MvpWZnG/JwAA98A8YZIV4pFUPqsSvNk4jt6qd4JH9PxAGPLnvuu/liYbcYQxgDYjV2vIgXGPIOYf
C6fdIiSEFWmcpyB7tkbwIaZ6KLR0SzHDnJ6wF1z2TqxfUIxtOTPJER8B32T6N13TCeWEHuAV2kde
x0cyTSg+GDAL/QGjwX1Xq0sv5c7Ccl47LKFdrDvjazrPJNt65aCvXYg4gLLW7jFXEAbMlDiZg7Nh
grDkyRAIZsai6wg1der2OWLhxMZu0c3s9IYg9GEyVnErlj6/VdLOOiP5w5Jsjg1wQYX3Mh9yMaS+
yY6XwlYbiyK0DIbNSM0su/DH5BC6APuqQKwM1n8pomwvDOMuC/xDMzlrgtzvukrbd9rEtrpbDVHJ
QM4gS8w8GU69Ai29m8rkMLoooEouSl7DfKH2q/1oyWXcvSUNWSKwoSwUnDU7DgszaUqH75bJOURi
7ZZQ7z0gKrkGCMCuj1qdkgaAIjCdHqPWQNg1Q17tdLzT8mnVmsOzMKanqCVC0hcnLSx2HZNpdkY7
DZ8MzcTSqDJcU+OqbqNr3k/E+SGJ5rKIOhwyRPFQmCcux8wYBgJNgKjgGPIkpyMEXRhXLRjw8ZTh
68ubaTswEVWuz+Cx34QiQFWe7xRw4qE3HkfJXLCzna9hi31pGNe+a33qvVxXAJ8MNCYKoMVgQuRD
63Tui+q+9OJHBsY4yHCmoCcm7fpxkNW7ioc7Dulns3BeJmekzvSfGot4ytEqGZDlp7oP9kX4vS6m
Z2vy3ogt3ZQBV4bGYvVFmMXVhgeOatNZebB2ho5Z1WM21hdl4MbTBWYbxJQu+CNruOS6BXxXP+gZ
yq0ZgOZmxNCQMDxF7SowxJXKg/zRKvkeZsaqJBl54ZNI1wGEJ8HrawJLCs0cBowRXoHP689J3xPM
FI4efQRm85I49WUmZVYtWV5puFa+Rj6bs8omtVLx/HtY9XHMhz1b9p2eDAczL96DFF+CSnBth8ns
rl+yoENKOsd4IkHQsde3Bnay5GvK4Ab0yNbDmefb5go/OA0SuzNb3/aF/xRByIsCvAma8ZW4DAoS
6KGVdV/79daPqmDtkH2ELxNSeeKD80ziHwlCjzIQT5OGoKYZnAM0+X0YM5DKpX1waoIGOv2HGRMn
2NIWFZq3HByYkbn+OmSCOAUii4bkKkRxjx6YCFMxHqRbHvtoYCGaOQYKLN4Eg3ZCTvBIWiscdv3s
NuOp8Vjwa6hh3cDgyTZJQOmFOtUIpQKXMAYbpNSQpFeQ4ccukICmgmusvUFfvIfkd4x1+YIn/ltY
objTS+0dF/Aq9PQBcYAnNmlnk7XDypblE5ujEjQsmkdSgDDxLbQheEvQ1Xxlw0Oii2S1U8bqXs/V
pzkSQOK3ELYis67R6PnJxvCKxykmuxAxKvwd7uUjhaMMVbzWG54Hbyr2eoL5dkLXtQlCUNxhaLKB
CkOSzDuQIBCY96qnzkDV8lqnxdr0mUu1Vt9QUYzqLm/xD2WSIUKtoc/MxjHctmAGlzmbJF6x8QtZ
4sNDnCdPwvI+Cw8IQNbQ6/cZqVJyaiVSCwrW0oyydeBpb5Ah3D2G61e390kR875yML43U14i9IKp
zJLbWY5B84Pi11h6Jd53+HVfGShnCykmh1Y3uURZjbLOlkz7JRhNxTjbJ7R0m7Mzg+EXkbLdABTT
AHoteo8RQ1+QOCU8QDElAqllbpof/79XLv+yL1zAy3iP/jps+6MptPWf/xd7Z7bdNpJt2y9CDiDQ
v5IEe5FqqM4vGJZtoe97fP2ZQeWpYzmznKPq8Y77kE43kgACiEDE3mvNhVrRMGyV/2muqbMt+1it
8C86ImrDNW3HMW1DsPX7s1AmrD90XmEQotn6WdgQqKH9uSsU5h9Q9izLNU1+NVRL/0+WKybH+Gm1
IpdCBvJjEKqItiyb2tvnVQsZXugvO8xd2tCCSsho2btfJ6s4obLBcWbCLPXpKSdipBMZ9evxZYjj
b3Ftbqogf07zgxMCmiLIh51Mht4AyorRs5HQ+htgAnt7ehj7CmEQJRFjtE8svbdpkH1Jp0L2I1bZ
ENGpXaMLviXa8C7PMW5nzY0Q/m2GvAgdwaazs61tdl5u9C+6wXw+K9Mhb3PyceJ3I528JDCXM+KF
rmmeLQ0nsqmam5/WoH/WF3+uJ35e0/15lUzVFkR/GTrly89XCSjXAF4VY6rRJHf5mB91GY/oK8bi
98fR5Q/6v7Llx4EEzWbNNHRhkGj4+UD9aKaOP0U17ZzXOhDekN6G4LkqtoI48hCpVMja7PodvSyR
YHR4quFU1C7IjQnClZ6+Bv6bz81Q5tnze9J5leewSeGbJUfDeCvcZk2iVEF6W6L5C1vr7/ryHz6C
9rnM8PERDANTl6NxoVUhK7M/rYPrqo/Ip9Qrubu/SZzlpLn3tJBPBm5g2LjrxHUuLHNWOFyOcB0P
v7+Cxt8e3qYozaCCjK79cqvgKlmOnU8VFLJg7Rvxu+2+RaL4BgQAKwniuBK5+RI/WcjzzEvVZb/M
t0hyuHZokkDmp4g9hLka+60WvzZW6RW4FJvGhKOkYcohIs9ooueSMULILBgOlw7cpiw6ptL+bJEy
6oNMwQo2hhMrtmpinTEMmPtidVvV3RmbGDDviqlcazLv9x+f6tBfnyCqT7acNkzHZEh/vvxdW+BY
AZrPWoa7rOvsmXtIKfRRy2XVh/cOGwQwd2B5s10sKf1uCaYkZZmL6HVFKNw5MOj+4zX9mpoV/fDk
aZ60hzrIN2iRdllR3rjx2Z9YiPpqjHbFckgd85fQTR5n9tV5EmzSsjzbFFhz1s0wYfDbu+dWOE8x
HWxRumtiWFlPGD5w1nbXq/1ZxVm7CC12+aMBd6ZOj50bYqLtexwpGnDc+skMzBs2PMdSIVNUhjtl
EZjXNoKo0MOFvncnXtspokUvASmvKgXwUZz0dM146fkeS3fswfdD6W9DpSU2XpzBKxDrNht3rmnc
qxFyuPmhw4k80o8bWMwqkfAQP6ExcM9iKrCvsulpNBxpebgFrXHwqYFJOX9WHXtADVjamTjXzdzt
Wo5aZ6GXm/33Sd+oGWKwQXPPHayg1KbpDaT8YlBmn4363NbpyjZy+mK4JoJhZ1SoVDRlUdfKa2i2
R5AeD65RrXmD3NWOc4o6QnHDbj/l/as2GnzW8CaaKhQe+SWsJLR4fO8bbqpvvQqnhJdNN1mXTyjk
8k7xfPghVa/h2wq8MLf3I51ErKnPwEhPJjU3A9lxmKsH3hfrGtCJ23JefblpEnAvUUPHOE6/GCZe
HiMQ+zqxX2pM9uXScPckt+5gNXqO9Nsgv9g5kYM5W7+bwvjVbfSDwQoVJs+KJ2TTQgSq/VuBYJBc
GJhM5nEkHiky+puZoIYFmHc8hyMphNPwnFAJ91AHno2qX8ahSFapzj8l4KPJNrlFj3hwU3MDJhHQ
TeLpIYGWqMaFUGCAmZuc30fwRDLzoc9ZibXWelDuR/FW1ff0Dg89gk0sJDvfAq4L/8mG18TP3tfd
i+YzoBFgYswXuut1VQ6foEe3qcOLIvsTJ7x7i9lgHWDv6AfBhjr9Mto/iAOHVB+Ds2J/RhwcAGMs
x2nxoIhqx8yyGohV2yS+uzC5uRCdCqXfd9WT3ZAroHHyAGkyFLaTcavX1nYCcgcU93acbSkNRiOF
PYMCo1DcW43MD+m+2gsZGRE4x9JobvS6uRXVdNeIYZcmzaPN4xZYM+yFcj4RiHDf0FxbOD0MGlPU
2wo5Rapkr+lkX4YxTjeKzSn4Mr4i44Udq3g/VLc+FLn60rqpsTID1YIIabvUYjkV+RZWbIWox2Hn
UkNYFEPKfh4Cz8LAdcmCuZiWDekyC05sneEa9mo1raGOg84obH8vbWUCGf4icMwbGBc3mt2t4pz7
l7VUThH68vrzFbXec/Sd4opFqfOfVAiwMKG7BgCxVJ1dOpjbpJGC/HZtC7gsWY5yUEVVH8EYAoko
eDWZ5hEF6jK3jHttjp5AOD82TYDIbYA4SElUibJXOzCJQ0B13bOfQzxwRkjbmncJYTZNVWxSSFfL
a7izkTffWgOgmq0/qW6MqoIXb5me4qjdT7jVXYroMVpO37SOCXbSaGALAHZv20Odlcsbp6537ViQ
lmvtMre7QXiigzVASN8XWz2RcBXSnlMIMsJ+CWKmzdFdZSFoR9cksK/t9i5Z9nMfX4jVWKcDWW2B
p+LDLLjOiyoy7sJ8PiiDCvvgga7uQpucPXgDJD3GhpSWFcZC2Rm+9I65R+G4YFBDaA3vbNZ5ZdlB
xDG2uZp4bUYCh3FvG2ts5zUBqiNSHLsk8gp+D+jocqMHxsZR4Vna1o4GPbfF2hWEI+dmyeuG0WKh
WmniN+LR9JgWmmWuYqdhviOHAvYCxg7WPBjfI+a1gaoSYBaXMWk5o6cXDebaEo16O6D8UW7dqKkX
Vm0faaeCLAbYyd4V+2gQPyFy95qw2uFrI09mRylmYelPOV7+/FlT822JbzkGYJnp07mMvQal08IC
si4KdGJJZOA6z15SkW8rvyCkT/FI3XmlBmx1fDyfFa8Vmiyy2j0+/BU2mDUtt4NfqzxZrVdaL67z
UOgkBrF77NW3FkJMoVDSwKiTVu16GkoS43xc0kiomGk6KHmNeM6bdkVSlmuSd6HD/ffLB30sXyMF
BfCgPBhRvtnoDPfQR7wtau6TiTgY5dO64xbIKwzhZ9Wq+Mk1a826A/RWsY0rhewI3yv6C+jgZ9Qm
Cb3e9NWqzVPSxZegjFfooHjuTxEANY2Z27C1xcR+XanChbxDgZ69yj+bc36ELkSVirz0TkQ/0kbc
WUF+i2BlYej9mQ7YGijaqwHZk+QbbHlQBo2dpo+eoOopdAarOd/EjZMjU01JE0mxu7ddR9axH34P
rWIXF/rj0AUHOY1Bl9jPunOrRBb5XEhrBIHrYUIFKPxKHOpbQUGedcYSI1+0ClNj64jRC7nIboiG
V42He/x1m/yZFTc0mPxhMlIvHXdFqn1PR3Nd1NpDMPe8jcdzHLT3emyt6Vzssio9FvYN9+Grwxgn
Qu0RJtFKCc1VxMUU7bBsqnqft99AqG55OTD1Szza0izeyco8Eze2a2JuMxEkStV46nYM3H7ZjE9F
nO+yToC/wEjRVPCfD+hYvabNnpXwXvgdBdFwLcbRi0pna84Rgaau5w8UaYIQEp1ZkBtP4nIHRiNq
cYQBirGDSV0YbYZ+He9bpajCK4G2LUKbfriTByBwXXXbaqywKN58bZzoPSHURAVpGBv2Ewsl4BZp
tRIOJhZB/WER33dYdT2rQ4zau4zhbv7WZIqXTBkzY451iUjbBTJldWXA7sgS4yYGjxaWPVGKlBYc
bWQQ1MZLMClfUSy8tZl0sdCC39l6djeSiFqojw5dusKyv0Q2v4nbQOZzukutDkIqpUmzCpV6UYUz
kXQK75jA4BGKk4ZQBdRg3dR/D1xt7Sj1JsH9sMX58tF9+Wjt/s2WT3ZFP+3EDNewXRXCoi5o217L
/D9tYyClx3pQN/Wqi5IfWd6uRWBujDY4GBj7fr9ol5u6Xw/laI6GMoYmsGnKLc1Ph/IntHiUpepV
U7/xCoD/Q420AI6vpiTRFf+wQaM78vlopqoKQ2eL4FA8QMTz+WihPTpzCZNqhSVl7ciAM3QCrQr8
LweyLzZG4P/D7vkvl/KXI8oz+unzWYauiiggnobE4NM0in3cZMcJjCH1yn/4cOIv27/rsShkUDxR
aQT9svskHbhwRoxp8Dm182TP48ohUkLUtzpe6yyxngp18lC3rhOSAIfcuenwkeAG15zxsX8sA0z6
kerB/qCn3W2oQno1TpXf32/j7+4AiwENF45mqzScPl0P2200klxZRrrds0Ix1qfS9/sj/OWJklfB
oqHFBtA0DUt8PgLGNEyg0t+eRvOt0BH8aM59rF+G+Vv08F8cioqF3HSqjqv/csHxROedQMlDGPW6
yDeDby4TkmnqxBv9cfv7Y/2lDCM/1v8dy/hlb0sFTWvpu9I+j+sNya10jCcwSvo/XL2/O4yOINLl
wrkqA/Pz1ZvoINdtrAI6DFog1Zizu5bU6vQfDvM3jwGVN1cwz6garUd5Gj8Ni4RknZTgpGrV9ymE
Axb9KOt/f8Gu5btPU4upaoapq7pjupZLReDzMbR+ykXe8SCYhv219okwM6NVyfqatgM0tG2C2jXU
k7UoU6+2h9vYL79Ajt7/V6eBGo8yNE+l1L/8/FFVt0PKYHEakxbeVFm6nqldU/FW3OlO1duvWV3s
ukndx+n3QrQH8KGHbvynQfE3Ex+gBV03qKleq52fTwKBq92KNmPYhdoF4vJpADaZyEj5927bJ/7p
9x9a/5tp79Pxfrn2eCH10JW7RbXVSLzumG2z71Re1ixFVtyUL8BRn6YmuhnM7FhwBWpgLHJSRh+M
H5gwJHsbBuODimAQ1TUgl3Eb9u5uEGINBXprpapnt8OD2U/bqdYeU008mfCXe4WecIQmwY/yuyz1
n4G879IiwSlT/eczu4bM0rWEbmnUuH+5r2VU48oExLQq0E2yUCyanY6iEtfTP7yN/3as/HQgea1/
GiuODoB+sDiQPWJeteifseD5/f36S+GMoWKiQeVNrMv/fplcSGODAJM65YrMGM8f6xMYToj8wZ7a
DL66+SXTH4kt+ad6JSf+6wC1wCUgWGVs6L8O0MIyAyDYNcuv9rsxPmvZfzPL/HyAX+ZnU6tV2MIf
ByDBB/PIP0xj4u/uzU9HsH65cEgq0NJoHAFZ8AHl4QpHCR1UpYQyIIqjFcyXQCfcO1ECohI0z7KP
+Lq9SnmrfPNkoPNc1Op0aabpZSSBlVy2sXlpTfWshdoWDIxTTHe/v9WaI1+Av152W2jQWHhFanB6
Pz9PojQbSzFCzllHUFkTRlWU83FIQEsSoY5ssmnxgRtUozS2adhQFdJ1IZ4QwEHrTdFSUEHW2tac
o2WjixPmyS9xmnXuWg/v26S/R5l5NKL422zhzbOG6JCF9k2NAslMxge60mDtIFMwmkluvdVMcW7A
GAYgy5SFEVU15SbM6XNYMNqnbZmqWEX5esKbO5cmZpd/GQ3z5DbKEX/jvq0pFJLwzII9192NPxS7
3J89dn+bmsnWdFr0ojCv+HHmOHvwHzuaq0++ZgPcdYnzUG9NvTj2Qr3IGXnm1FryfSXeLTPsGw2C
eY0tEHj4U8Y80hbc3yqZtsAVDftojeq5ScIbnWgDDfdz5cY4hRG9G2JdadnaULRzW/AgNAimsK3y
PN77oXHCf7+MNBDWNjuZov6SZurFyd2NMzkbzYxv2pa+Lf9eq991EAdmn2zIeVx37d04QcRMCPcJ
tBWYZg+R3dcacntnpSAuit1suDsjAZSeTbctxjjXPORR/qVPx7sYu6sy+C+TET3jtHt3R//FZn+7
yGTbt7Nm3KT58NXJnM3Y+JS+wJGXMIx13KDKrcioJ5mNu8TIR9ZHCFQrjPFhpc0PotTXWsUigaFA
rEFTnJLYOVIk+z475XPb5ts8KW5SmZCm+OfOiB4Hq/2iEr90/aFtwbmVm7zMDjDkVy39spyoYZil
+CTaKfzmkmvamF+mAVFwZ61sFU1vUMLetBpMj13Rb7OOON1peLL0CoTtdFekjvIx1v90J9x+jJBf
XBK//PFvxWaf1Gj/L5kmpK/g3wuCufV11/ysVZNf/6FS040/WIBrKlvIDzka//LR99XFH4K1mOYK
i//TENb/1ffVzT/YD5iuKuXAV3Hbv/q+/DzTwlHAglQ2hFG5/Sd9X/TDv0yB0rrhOBY/x3LpaOKW
+DwF9lGIpjeI52WF57q+sEjpl/PAsw3F/pIIGGgWaFQ/PkfERIRlTT4RGdvkrSHQhXDyMjbiJY+D
eEm0FDkRnXISRfLmD/Eb692eJGeUTyBJV+abnZceJHp4V/G6zimEq9WDiIO70RRbJ25vB/xBdEKk
pKyElKeUzZlqg1Op1ONyzsoWaHFNOllRW2nEkoN6IP7wgPlgjPPbARseOIAM21ZZE7imMnObfYM1
jm8lqMTBWseCQeQchAygvYvbgvcNxMQALGuqChX5lnvJRoS93DAq2DWVB2Kja/z8hs9hQ8JTzKp/
jYE3WxUVUqPyHD6naPmRvjpRtSAd0Yththghf8VdbIif6O8I3IUhIUAAmgZ5jrRM7q+nNg0GV8yH
JgGsGFp5/NYMQHVijYK7lNs59MSQiEU23lp8pzrhZvnwHtt1sFHps8gPFmdchT5Qnu0eOlzf1cja
7OFgpU5GNd14UBuxh01DhjglQV+ty6XpSHC4UpQLKZkOVPdcgaBaVoIjm1rwwxxpCV/P36kH+jkN
/lAlerteFyCrVNp58w0OZ47w+W4gKnbEGwd6sScZzSj3o7B4H7yYA5Y4NWyGbWe/WFxJJTY8g+Ws
01eIvBBTUfnqlyXGCfm66EDl9FxzB6HTSCpEOYsdNkKU42XprCyqyfTMUiRXE7WlCg5uzk7W6AKv
r8vZq3Far8fpZFdCW1/vhFpxgrbD/h2N14saopkLAtoPQgzrRE8AiDv6ZaLygzzOPjS1QAOd1tKi
D/LQQKhlTsU9qZD5RrTEtI/khGX6Rok599IGKYSC/0uA4YJKeb5RqpzO+1DrK0cLUTQZ8fb6LKuu
fVKR/iQQZpZKIp/eKpdP38w9m+ofdcd3KNbJUXcpOACCM5Hh0FVbFDKy/ToIWmIo8dJvY4NWwChM
RoHFENRrjcaecqg1ziVxzTvbmO9yhFB01IDUdpTL1LhrMP5x6/HT8Z42v6RhsMYpxCpLexoKDLZV
S+Rh8lZRjiEh5FYpRwrfyRuVuIae63zUum4TTjxgc8xN8DPlUrTRG9gGWXo/IITY5THqv8y6BMn8
QAVzP1KQnBtOUJ0yMmXInA01nEogfuicaSj3Zf5RPxgj7FY+UIpVf+Hv4KN9DRIubaokb+psXXKS
IpekWuFxu3JKeq9ra5rl00AZR1tcnwnaTqcODLBNUz5MXMDScuSS0q5blrrEA90ssC8hr8Bz614c
VaLzgUlwB5gNCCeTLP0gZ1ijhtBl9MHJalLCQZsOuizPqXDj99oUrVdV6bsqaPZn2XjWrLGB5sDI
a/T2Meu7S6PGMWlT6o+sDe813RR8JzNlBk+EzBee2bz1BvHaBgxjv4rfNKlfR5kc0EiuDiFR9XFh
nSKLOVUN1B+Kab9k8uOXGgzRGI9C1XU/cqslKD4JnvMgv7k+GB2Fq+vDg7YICWHNUJH3rgj8Eokf
sV9JkdG9d+976fFsI+V50MwXU0/bjWgqYAA1Hl6HqS03ZwRj5PPaLZEWaHifxiLaNG4rNm7U5p4W
NM96h7lDmZSSRlMg+bJ0LXmheRm1aOjT4ympYdo2L0VF8phTQa5BX72vR1M/mB+Pu9OCvbZqGe0L
QqTKyts0T9xNpAAhGi1rL6SxfuayXmc1RhUXeFpEuSAsV79EloaWKACgE6rVobbDtyCAxV04XIOx
JorRemZjHI58nMbSVRqQMCkIzRBV8ChiY8M9os4h+Oc4stCHxt9Lul+dTUu167bX21kGM5nMGFTq
MjH2Teas1do5iHDGmcprYc65a1U5OgzxFPiNDR82jd8+JnU5qGEagKHwrq9PEvY4LzkrMqec0JmO
BnZXJgNn5KyrkTO7njpkIT0uMRDSi1xoKQ2LGmLNUlW0h0Hpv81TymTnlFhV0J0k2RJs5KILdYcZ
EtiAYyQPlS0tur6n6DzuqsN5NJys4zJmSbxphP1V72C3xDxKk5wKRnPR8jpYEKV20XMHPjgxSUlc
nAZEKItOC9+0AhWqWRS8J+I3+SX0uN+uQ8vwh2crBDEXhWcVICpfHDcc1pCvuby3dk1gXvRBktoi
GxUkT6OeJrh4Kv7Kkm/0GSoAjYMfOtrzhdvbl+vP7egyLAideFC7jVqo94DamwU5aJyyPKmUfnCf
VP2iQupaqiYSTNM6WYP2rZpKXON8sTxN4BoLQGIAe61TPmaHTLderT7DHMkU5ar6qW6my6QUtKKd
i/z4c+mcMGtdNDrCltYcm5BIc/lau55UHvDJKt5ILOqWvtY9yI87tsjOejT9QF29wu6dhRQXN3H0
aPV8PDJbicKTJ1Q7nWfSnmWZvxBEoayun3Eo+KAObRs/HbeOW+erIOWdEM5ipSnTs5bIjyJ/aRPU
74VFEqgeLW19+laQpwHjgNc1mV3+nCO6I1tRxkDKj5sx/W148x2zehV04ms7woTD0srmSFMvZVwB
WJWPhtaLx8HGdaEzUdoJF1hH4qTbWFbHzLveJnlBFPqYCzxVJ6AlzEmKyspHjjbYCb6FhqFh+LEO
obc9WKDN/O/IVGFxuzWSWGIzjUi/y8bixcj4bopCrIPi9Ca0htvrzetqUMKpH6zKmrO4XmtQCajU
wXrJWzNhIfbQD3rFHKTLrOdVBOzCJ/q6PVzPZZ7l0ko13iBCXu+Qb3Au8h12PY8yklknQCdYWDOU
5Ofu1XI/u/Wuhxdm5qAoWl1eoDI/j5b+8XVgsNAvYBKDz8pNypziOOmQoaOWn6104kktqhsnktJm
9FO1geglEIui5OySkC+5frTrJ84m3muz2e+jHCn49VYAB/huQ8+4Dm5dPtgVuudiHL6XBEgvG4tF
aPxuyfs7mlq+seWA+fjdVEP3o0+WKTUhVWPbrMrghpn3fP1ZiTxWo+QNIhguZtU0T0bobq+fA9Hv
xfXb8/VlHtn+Rau7fqmzPKkGShXyUuMIBpZWjquhxWcKW5ICjJybShZBHsLAi5IUD65qH/1Oeb8e
0GjcIxLW2/k6RCEPod7Gm1wVb1BrPDsKfEp/50R1fyR196Jj/Vo6vR4stQTfa8PJEv3HIqj+hpSi
WV5nh+tTHwhiEFJnPRRcClBIki8M0Z5vYMHsLmGr7JTJfNMNGorXE7l+4fWi2/ISlaEJWaAjZr6S
9BN2CPnAym0qXwJhbroE3nEbVsCuWZorSbKx7D7YWHIh5TKXGCEzI73Xr3rw7Kj8pZxD5bRXlspB
NaL7uMp5+04pyDje0kaY0ygXaMoKlvwILm+Es2AXF5Giovv7hI7qInF5ishVItiSNPFtl6ZHwGgm
KBeADvgUdmY9L8n3pCnbz8DesrnehwZNDFUq7J0SgTuj1neJJIdytpeYwaTMiLiaUOf6IuGpmE5w
ApmNwV18PLnXbZk1NxB4so+BFbs8FcEwsKAsTJVI0GKlpar7cRe0sr8EgCLlcG7kPigI0AHF6rAN
SsyZZoXvsW/5/uz++s/X8Tr7+UPm5LeqNdW7stgZaJPYqNmXiDWMnCJDxdlr9UH+dpZvgSLjJhbW
bdz0b2RPO6tJ7u+y3tzJmUuLIbIW7bbP6HxMJhE/PMvE7ixTkXhUPLZm5H/XQh5MeNosPPmO1rnI
lZ98u0zyDTsWHMXltHleVjKwjMtxHcPX2aB1QkqJRfBo5CQGzgJEky1tMyM9ztQc7GVIUPmqKQLC
HV0HghYvV5UCFiFSw9kv2CxUFUWuwiCawNdrZ1v21irCK1BhdfWcmVl/DPyvJb4m4LSxBK8J4vOK
ZpWo5vvsOkQJzgh9eOojwS91R7IpsLP/XejKjwQq99HPU0LMULasoJzwMHYaR+JmKB/r4nDimb7e
zTrhHUNs8SEdA88M2aF37gkssBeyR6tT7recwm02FWZbuEv5m9iM3uT/A5uVuNT+VA5M84In2Z/Q
kGnWpdOck4Vu5vp4hyFrYoA2I2lXrKZubMN/vA4Vv2NoALZ7UtxgN8Xhmy8XHfInu+xc5Y0x5EIo
lAv7JGerwdBiaU0adK3BZ8m3StwRrBAYt/8aZGnzVIzgZR1Z0gtu5JIgdkeXeG3roHOqRDva+IPY
fAyCuUQIJCsocBatEbDLZ81/3ZUKH8kPQ5YtC0yoEGUhfyiF9h1RecuoVQ9I8lscIvb9kEy31xe4
/BKQsSw0BjPZxz57DlnVGGB3Yeq/sxvlkiK76Ng6yJmggggEsowSbp46i3l8xrtzPeb1A358K+WS
NqrIUhK61FdJILA8K9IOHERaxlqzCbIJ5d6qdBhXrp8SVh+f+uGOYDRqKXwt7+R53Tv2TtFZwdUD
X5YXxgTAleCZuGSDLtcZcuE5vppz9+X6830mQDrc6DyXY1+Bpqm4VB/7iVBspwh5p+pPw1oJxzMR
407dPxfyeQ0HZrW6IgS10rbgvOqdII9hoRuC1HZWWCnnTcXoWITKsSj2bc9Ws9bxzsVsVhH9MvnB
8XgkeU2TCwV5pedEj1Y6lsRZvnfl1pYVK0ggIEqupID3++sGuNElFqO4u66TMTm1XopgzbNYcUYK
hKvoWJbsvHOX2yj/wzdoU2SqeTKuu99qmoBw4w5yGTCKxrjSFfJpQkoVQYAVOpJjaEowUufxBLBj
PJs2qYb9EFTbSeVShlDe5IObsenOy/uqZTUdc2UdpzrZI/0ewHO7Wq/vnbHdyI8hN26ZJdeeJSWZ
6+ZeFkUgAXl8vO8zosr19cG/Fk6uW7efCop/Flx/dh780rREFYX+BEu45qp4td1r8+WnxtdAkoQx
hq7JZKbd9IbxLhyK5YsxM74lKBpQeXy0jP9/ifffcnE01BP/vsa7a+qvPz77keU3/FnkNf+wHEOn
yquR7U4aBrfvzyKvQZGX3TN6BUfHNvJzkVdScJBKoCriGwzbopn5v+Ye9w/D1aQXmRKwIXTnPzL3
fJgdfmpzCdzQFiVj3CRomBx07J9rvBndnTyA67tUNIv1HkjE7hJOirhXAoKaEdP2xEvD9ymW2kDq
gFdPvX3sg8r+gkwH1EBulIxwfRhbMrmgH0yJMp6MUh3fHD1ieYPNdYsK02JJl6ooOWMfMnUFCBJp
vRvvBFTGvVpq+GQw0LtQlP2ifDU0kA90jMsGTF8RW0u3nf13dSK5zOshOMSbImlH3nsodJVVGeeh
v5ws21kpQ6YR1Krk26wV+W0JAX9lQyp9dmMiBa2glEuTNP6qk//6FWt/Ijy9V4JD67Kzn2uLNZqo
YSSA0IRvqfdkuCHF9KfXqOqMH6NPAICHv6Z/GyHk9fib8zrbmr3Z4g1QLMtfK6lFpqkeT/xatEOh
v7tqrGWrULMic5mFVtIdUb1UYhvMGciuLIugOISNxi5WmaZYXWdOiW5vIrYvW1qziYE7LHN0532r
1NRb5ymm7qLON6rTmys+zHBPXSdhi2k13xxTIz/Vd+Z9UY8ItlMnBfWqsTPXktK5xfaLEXJkhtWZ
4aERMmvSf0hAnUpzdTgKTCAawch5Hvb+KnJb9ykqCvWcEobms9uARo9OqE3fqRuK70oyBV+Cugup
cFZaee+2vI3rklTezkw415Ga82uZ9Lq2UE1CNZZpkoj7PInVm6ktxB4dSM5TZWCRSIeRl4FjPxLm
YG5mHCH8SvUMHyRwsWMN6GgVWXogS/JNu+6ncQu2Uvprzb3v2BfoxD+IzXlvM+XcQvheGmlQLNWe
zZQ2wZONFeu+mcN7y+jQWWT+M4/kjyDOjth7403vusMyNpQ3NuV8TJFu8tAi7qcG+IRph5W8ZQOp
n2tPbywKaE1kb/UB4LmLD7ijR7AJAFrlHGr6oTadcz+PnbKpqjihvJRVd0RO2ueczDfuw+joSFsC
UmExMAw3BN6KOyJKIjj25Y3dtipNUJmo4bT3eWZM7DXj+K5x8/6IUu8HZUjsSXkXEEYt2iPpReVh
SiOga2E/gtbNwPGyGQDeKLi2TsvenEHFe6DkKxLb4MHGEKzHxPEEHSXDiJcw2bjfnSKsl3GqDyvm
MHLYDdo0Y/msmx0yuFQ/ko1AOmiND08thwe83BdVioSnluoUehWoraPBInGEZ6v1qrkvApttY5vR
e3Qpe5bNUDLQCMKqSJfjj0hI6UqszYwqeDM++q04xjbXPo2tb0Sd7X2FL1NctKgWSkcraY8Sx27B
f12k03zr5MMI4JFaP7iE5H6w8hzsXv4cGOa9UMtiHUKoWztWTVV5VGIAkxG4pzGCMFAWbP1dyMJp
LrAc5P4rO4xdqrHNNW0sNWZkvWWJ+TVHjLqCzU07YIYKKNJZfaBLLpeA45PpT5YXa1IKSCVuK0DD
rsqEusss8CtgAlKOMSV1GRaPtUfOEfg0bMiKLtAoYzKWBrL4G5VETjYAfnmvq355aANGYto1uNVJ
cFi6upJi1kfEIiLrLCoTKPow1c89feBzEUes+MbkJYziYZmWabxweKwR8IjxSyameq01TcZqkhbe
MteZtRyAhVAhg/Kb6O2WsnDMc0Y5KdO/xwXJkHFZVR68vg7fuf2aCcRBSToTs+pb9ooZsDoMfqE/
DyKfWbOQ45nFGewDm816mFNX5Y7lx2zqNapqES4is88I85ZxR9d8b/boALabrKabREhGVVXWBvWE
ddMFUfZuK11+MK3G/a4VlDgp4w06kXWoTqM0v0GQxejT84d4oqPf291JdKHNg+bY94pS+yu1YNGf
2hmdv8J4LTsHFGLJ7s6JAJRhatZX7HaDXQ4cktB3KyZzamTnOzSF5fWkGizUVnyLJvAwbL7Yl89o
5ZMqlcmX1gM8xnlnCXW8U5T2zNjkybGB67ad+sbaPCixo7TIrZJwC9PMoy/04BN+7gATvWlZjJrn
Lj3P6qEIT757M7vAIGsqXJdifmsH0Gk6uNJvOeQDLzBDWg5ac0YVCtrmvRRfi/nUlc8dvhjUG85a
1Hm0FO0msWzIlHgBVLb0dWpvy6R7LLvmJo2AnGcWWd/ujVM/jDMZlR2ctYcahmP1hAM0qO/0Chh3
ugiKB/QA3pwZP6Din0BPkffOS5VcE/Z/GsFzfVSVz3Zoqstg3FTWPgwuAznKR9OiVWN2VYEIClm9
0trLoWzfw1F7D/6HuTNZjhtJs/UToQyDA3BsAwHERDJIcZQ2MGog4Jjn6en7Qyi7u7oX1+xurt1N
mlVlSqIiAPd/OOc7dvkKxZdC2miPXaXdx7j8HQ8T6S/L8XVAijYjELedd2P/SxobopB9EjmHaMJX
iof7HOgTn4kWQ/yp9Z1dnBrU50qagCwupnrWspVqHVWeRT7L0hAyd7HTLdmYLAHyY7v4s0EnaULD
W0CoDXjxRns42N7PGOCcrtCatITzldtvv73bVh5a7Lmx/KxhjLeZQfqPnPjpxF12LoXNYH1zJsQa
5YMHpI+/l9Y3j4Uu2WQ/AQs42tZ4oJ002Wn6Xc0/Fq3zuyljbNs/zuyfLME0qfalZfShxEtDytCx
nkm0IzKAjTjciwy1zsTxw0z10usuMtKPzP7TjMdU/jLTx0T8KAgza/kG1+mDGSZW67yDjInIfZKn
FCDr/JlpP9aFz89997yzMWPlIITbMF5wYpSqPijlBl19ItbGBoSSkr+iHsgR2y3jelKV+Japt755
AH+FqOd+ZvCppge4bfdGZ/wAfMfQ8ofQDbaFJmnEzXtM38Ox6O1cwIb8f572ICkQtfzV8LS9jqLL
GOuTlj5X8ruoCz/i9Ip8YE/efcqmZmcnycGr1stUMFshyzB5qy2GYOgDDQFthU9dpjvTwa6EE/PZ
FOaRJPd9Owe1cU5TcvZkFWhufGINgyFFXFejC9Y541krX0rUWOXUPdlMk4KlWfxFxHfxhp9xMjLW
UG7Dw7nq1Hyz6z6bffpIYfUiLW4kFsyv7ZDjANWe3U7ddau4N+cytGJGc3WV2i9aOiUcaHoczI58
Ls30rWdme9AXXhaDmhXwIx9972EwVfw0NZa1Fgwxro1jnKnHgmRqR6sDXGbbim/5nQ3jb1M3yXsR
BIJDdiQwprjGmdTcACs3JVS7iGFP2CPXt00K2AJ6hCZW090nu3TA5kK5VZYCPSMETjs2houhQ0JL
BotkOIx58DRaX8a1eOp6vT3nhgcdxWrNk4fdjKXtUNtmWGjuu9YYa4OYIBuQTDhTdokSBgdg1YY/
2tAQMF157bJNvQvZP4rGLOl168pZfZqKKWRMX0zPs8yB5xOQaejYaSdRxMe4yBPuFFaKeX4QymFw
X3sWDBWRVJ7wGy9yCVctpss0xWxG3MjTkrcisaiIGQ7ZMkcqOpD05ndJOrIMiRxt9es8H164m9nq
VwyYAo1eKvsrJ/1/0+Ruf8r/Z2xXh77z/9DCtn/yz/L3v+uUtl/wt4XVnH/puu7oHnRL17QtYfxX
D6sZ+r+EixJ+Yxo6nrA2ifM/hArb/he9K/aCzWawwbb4Vf80sTZIQ+tmbjARBwtGRf9XSqVNoPrf
PSzmBdeBgkgHy59BoS3+l7zUKyJpel1f+6XUyud4kY/go/MDRwLvHWTVy22Pvyr2+4bZ1Ezka8XS
1fvD02mHK/j+iaSWAxYtbkVn5AC3mNETZTIdiLH8t8+VymdjCv/7tIYG/X+qvvlx+bRoeGzTZM5J
jifirn9XKtux10knzTN/qAEQ9G1S3sncPi9CP5kUfL6iJw/Vims+ZdO+Rrp9Me063zuE987mbF+s
fv3I47hnGDe09N42vH8gOOHIWJpj0ncaUZ3zpb2UA3imNM4unW7Uj2QBnWp2EbL2iKGrWMtCMq1D
LiGkJX1Wh6rOllDL4v4EbJk/RqlXItR6wkvEL1L47lKq7e94L3W2giV98GfXRpx+EeO+hCG8ubCT
NGL3JLzxm7eu8ir61cD4mX6S6f1rpDg+mrJkm58Md7eBMP0xMV9Zrx66lP15Fw3IMybG9LaXkrnB
6a22OJBIFohm2e2h46q/V16Jzgo3WQNrdpd16rmZ3Q5ZB9Ta1g4iF1CBV0/2ZdEGrjnXHzNl3mvw
sQSc7dizbMx4PfgcVcyBgROWTWX2DFODUfISqwcmFFdwDw6Ee/WeLKAsPWW863GthYT0bdlxmv73
A1IryHQ5wrDwiBvStjQlXdzpXTKDOMc14JgF6/My+1TLWJOZql3FCJWHgJUjsbjewSvcJ0viG3S9
5hd/h+RECNsB8lFc+1FG9nxffhQGiIJcZMXh9hVLp9Iu/HQ+1BhJKm758/ZVoXy/R4N/YedympY6
CphOLyEBTz+FIHmv0iL90E+Di6yl4891XLYJq/3SReZwIZMrIAsscCK+cxrgu9ugElR/T//TvNCB
6FTNXj+GfYUHV/PID8O83+5R4u7iFGM4SAKm/XaV4uvjt0+SlfXmNEISWfhW02Z53rQP+7wv3pSp
1qBRWzjRjFlaDWiLoTE+D+t85+bTqZujJeQvO2CRpyjz3MAbe0Am/egFrB2cY8YnGdttiLZHPRCl
V4dZVxBgyMzqPral4Vc0kmTUdrVfzxirl0gLwezZaCEk0yjuykHOfBndcJjnqqFR6OKP6QvVccxK
uIb4rxfeYdxGwTCi9gOwZSDx0QXEPUysLXgikjY0J7lg0G1Tgnpzqvgksvhsm18uqqKBIfBZdxQW
UNv41XXQNID6B5QY1r7u0MfEJQgJ1kcFqVwIZ/hhVvnT6PAW3x5yek74WroMk8awL2vtnm/f/JI5
5zqyST+cQPzZ1W5zDByZHvFCczhemGPzgqw9js7KAqyxHYXETRxN8poOk1zezWbUT9nKgjif3VMR
eb/HsVh2DjQQPr7UIaWZV2CxyjEcnI9eFK9V3XoHq5PfjHRxr4y+iea9S9eWPfT26deCIKEaOMpq
t+2hs9roWTbVZ7aODxWyPNRwbotLsat4HVszkK3bBy7W+3h1rXMKq4zqmhe+bDVkU8WLVRtvRqpU
8HdQvpYv3qQLePwWYdNVwRtedh3u8ShMO3janWrOJK5dkMLWVzZeRTq8N5n7lbjuXWrkZRjPHkwP
GXTMwnyJMmRv15QfWZc457+fzuyMpOTFCwQFDr5MmG8m2XvX/MTApsDdrtC+85qGTAFjVrLEKkQ6
SeVoKgh8nuz14v1qFNrQWZFsaa4iiCOS0og8zQwWXdLi5hl01j5DUlW7eqmeLSkDBIHWt6WTD7E2
zo95t4Xw3urdiGc5aZvs4PXY6/Pi5+3jv51ka+SQ4NQY31ygabxp0eNQOEM4R3TpNOgVP0OUR5TM
6XQ/qmpKfR3JIduYIbg9RI4X3Xl1V4d/X2aDxNSHjrxB5fAAI0APy+QwVeR63Z60FkPaN4PZynY6
N7z3TI0Ru3bpDzzN3XXToPbbU93FxcOgM8mdPYWloMrECVuC0D3EBKSF7As7/8LptUtRcJ3spSQZ
0SHnop2TgSQFBIkZAXAuK3EnUu2JtOAS7uoyoIkcoxBsWek383AFQsb1RORnuGolSMrtHlCptxxb
4Fd+o8yjNqJYvL1INgkciSUAPYnkQJPp+qRlEm5D+NfChn2iWWVYRWwhPNfg9svSvKdwHivyBYxx
DVibk1YVLnHKuTIAkZAq/1pSIxDZlB1IgLvdv7cbk2k58bt2vJMLmWxincszqZVE71Eka8hkyGZK
9x1/u2hOo3CSdrVvpHr22nX952sAA+el9XiZo5zIOh5zP9fyQHXx+CL7tngull9p2QURpPg3om1f
QFbIs52RpVP2pDLHnSEuce1sVIS7oUhdQu1ZlpMZpe/i7D9jREi6AGkpHts1H0/rJl5hLXxNt6zg
ybsf54Ei3I7MJ/dDmH3u3yolY2TBasSF49edqkLAhXu31bjboyo699naHdxSm8FNYjwASD4/dkp8
xkmuh1PjsL5M1/lezSWu/qoAAGJ5vxRjw9DhtTFVGzrJGgX4NZgrbWdtjAjGX3vIzvx40dFe4iPT
5jnsFyJd7HwsEAhv3/AWllUkRsVopgShitNLGpyJ8ViKY+FxsM8TmrCmnopAdJBF8+0VQvt1nJNZ
ho3L4BOrDjSCWexnUsH8bl0pZ7KaMmgABROn77bLlzw1SKLp2+6Jm2S4IbF4gPLwzE8t1e1np82/
rILsqwSFVamPQbnJGG4S1dsTYfMCty2iDj4hihmvIxNDz84y3sScVgVPZEz9vnDR6FrDchqQ3/ul
an9BBCnDYXRX5l5qPKX18pEXnemvcgWpkzmH2++O4N7ktKowJGE5Y71HaViDBQGEcchYUe7WIZ4D
XVvcQG2QU3fVv1euO4Knzo7WimGyGOb+W5R1Os8t46vag7CwgDEUnM4HW54mhWbVSDivb/dkjc7s
MkbRMzQEJjGdeSdsHPZwUrdpSPK8Ip3JO2TQDKutE3iBH/o0oBXOsvchpyTNu5Y3ySmJvDWpqZN+
fbIjIwl7wud88tgASCBKSesKGBWgEk9UvW/KWONMbE8suRk/E1W9G8wyu9oG4YPP7mJb6H3hRpiO
83a7sjXj0yS31qdJCVdkJVyoJAZNDRzmIV5VaCwlw9et1ri9vhlmtECo5Wim8wy91vimDD7p2iIB
ztYRCtS2lzzYNQYHl6W1kcbqYBW9AdVpq54d3vKx3NKHXW0NTctoTgRttde8iC+ImX1LX6/VysWW
oBXbI6/hKNquyySaWG/FBCdGlqfd/z23mzX5qjwL8QP0XxCgLqErWMuD20HMAjA6eNOAQJHTkobC
Om1natoDDLET78tKRu2eYSwD/XQMbhWs9NIZhjnLK4dIxJ3tqKd+8N0y9w63Ygyn27un0eaU3nCx
bcLVRwtiR1UG3TYGS4l+XfNoerzdwVYHPYVgqW2CweVkE5huysFgP+OerLrywt4MHNG2l0o9Rrle
3N9+xDHP7ohy2XncDVfGwl9ZVV3MiCQZr+vWfd0DfZqn8Pbud2nkhYwiKn82xIlSuX+ZlidzbeSD
dKbdTE7x7SDpDVZLt8e9agd7DywuYPYUMDhI7ibWGm5CGVVkUftQruo+2q6MfoivBZuGe/31Vtjg
e83OAJZ+6x6Eo5JxjKtm7iWGG7txxiliJAv5lYVZ+XmFTWro2vuxXt8AFQFjQq2ZWOOZfPt9Rip0
WPI8+L2wl3tm7BmWg7JmdUn91JBP1owurA09s/YFg7AdO4w4MNL6eHsEp7bhtgJu2EX6sE/KxoEP
An0DDYXaGQ6ePgkhhoCfHAwnX8pp6pL13FjWvVtZx6jLwcY3ya96lQaBZwizwrFgA+fOefkhVvva
qPhlGduLiJvodY7UvbGIFzFHP7TYTcItH83wi4olXzyO4lvrjePR7Aa0GJ7e7jMUfbrFIqoAOmYv
vEkxX9kUuTAbJ7hFZPy4Aaml8PB+mGzFmNFCt7WRzTYlQJg6OpjOUu76pvmyswRYHHMFNrPrUbdG
8McVrVnSJQMTQddnUPWr6gp7tzr1ie6n201rIkME/pBiVze0BiLiWmVUu04uu4GQlon9pD6j0zW+
D71j7GMiWvaxNxgXjcUmY2ArUA0kodSCjhq3oO7pHP3bLyHkYj+zgXvOWdWuAJ1ORLNRo+nzO5tW
pHTS/Kig7PsTq+EAS4JnxpSO4wADe/wDaJNuEqWNlT6XnRh3hqpmlpo/7YaysmEbtBsxbhD0VQaZ
0+jsxLDDzFbznkRlch5rItaLyA3i2rUOVHuwiGR7lh0xZDC1oORU1iUvl8XvTH4xLJvGt6H2pBJH
NxekaiIa/8zeNR653cuI4rebkoDMhB+mrX+Jeewuapg3rwHImmLy9oti9tca2/2M7QAbjtqk7Bqn
f5WG6A0uDs+Xv3RI8NuiDvoYKixz0sLUrLslR0vHTxPWRpT5lb1Y/tS07LZWKCwG8Wd9xlY0/kor
fKsWkXe7ZijQmTtgA2imfBIK/ZRd+N4rjE8pl+HgDVRWcGDOa+19T9KFeo70NQiL9nGyWp66VoV1
ZqENmyhYrWm4OKW0fCRdzkCjXpKWTIhe9z3Tp/08EzAgN4cGm0xk3PqbyzRC0VpFFC2uLk59WbgH
U3g7vUqsYx1lHhclPX/vevt2lYLom+S9KZaDbubLcW3Ig8unn0o9inZkN8sgdOcCz2NsMMxHFr6I
qqafJARGx2azlCUuKy7AUY9Wq2Z/rr7odpmWUqG3aXl18t4Oel39SRpt45t5PhJTgIE6Dq+58Jpd
kzPeIFQ3N22+DmP5geaPgMR53mV2MvmWA0ddIrErDvzA+7GXlxIgQj5CGUT7SYJNeVqthmY+fsdp
xZB3ppgWOm0t42KEffSF31YbN9mw3LeqPqvpK1q6g9O2T2OKKo7CYdebldhbUXZJGFKnd4ZBhr1d
Wc+OV35bvFOyckoMxfrlztuhPUQz6m37mQCZs11m+WmQfDFNRtYYpHRiz373je4cbYZEJplgO14W
UE8VQ4NW935OtnhtOn3LSJfv6DwOQMcCO/9u2ywGCA/8HPLoLbYGplYyOkXFymYW2f3GeHJ6juF+
nV90aT56XErEFT5RYN6rKv65eGI6yMk7NwOxqjrMr8YgyLfL7Xnvunq4yqTzh6gUOIUQNdql/TYb
aRZS4I8ubRNA6muU1F9c3desiBGeF7bDLYxQzHTVHzHwXRXZsWiBXWVJ9QRjNdpVuqeF+ebU8NBH
OAg531uze0MWEbY2f8cqF9G+KCBCTX1u7WPyeHI1EZ6JuQYLePMJvc4JrB53LtfGc0Faik8MnxYg
4Jo5zKnKEiHfxik6RrW7zzQ1nxyeHJSfB9mgg4iyL+GlgBNT45k05pAz+NQ3znhfLfL3QOqjH/V0
ZpJ8gTjD9QfVFXSeDQa2N4dhx9McocI0mTHq2vOMLzzN1/YCzpMElBqRjtlCWycaFYG9c8wnqpna
re3ALo3pQJByvhbuvhcsD7Xsw8IXGNhVTbnOBsBLKROKanlfZrFcxEDGPOvdY12WuK+MGtkjk8Uv
+BXRTk7AzgB5oeqBU8m3jbKV5pUSxSAJIUJyg89tmW+tYp0FSPbqczGdUyYRG9Bb31ukr0dd9Mpk
eQ76RjEwyg32LjlCvxHyL3n3FKVIC4u1/oDHNhwp379M89k0m5QD0jEDsrIrt/1RTebZU+zn1qw5
6V1Etge9sl8u1RL2AnUTUEn2P2KF1RlfM9OFfcc5O7jyQ43ko6ZYaCCV+h75s9jzH6k3JuSxuC8o
JM+EisPtXKx7vfECyyx1ipJlCmaM6fuaPO21ah7lwInPUgUK+ZKx3J258EFm+KJjCuBa5ZcY+2sp
ETUxq0HVXPoDsewBX+JeFYN2zGdie+1les5dPdt5cqn2NVPDzhpP9OA49rekXeySmNbHmuOtb2Ma
qE0LatsHVqMcg956ij3Q5us4/kQtDRnQHc/jNKAG778xx36orZ6QsCzjiaflzhwzFPEofKXaD5N3
NYvN6uz2qjzqrnPU6idCs9cj2UFfLnKAaqk/l7R+Icfgi/RyJGCJ2Z9NKDM+ewW0JiabxVjHtOjk
dh204g+TTfVUYUj2WT26DrMydRR1eh6yM7O+rVDHW5alzmchOdGmygTNqrE/7r80rJf95BX+aLS9
rzvgdsXaBYWHF2eOtP4yDc1ynstXT0UpG66r7uGJY05MxmSXBJ2W/1j7It7bvUWEYzQPvoPKszSG
ec8r4FJBkFxjOxHHB0JvfVkuWYMKxuj13WxMYNzs6Ym7Mt6nwn7rbAeDiTNSSBX2uZFQ2tBIwE+r
ov0S93e11CP2zPzUtmSKPtEgx+uFhNA/00o2QiNP5Oc9LxG6tJVXcLI13lFKd1BpsECS/DIwHJgs
m/4KZZ1fX9zFGe+K2qOCjId7TVDWOCUb2hRxncP5J3KFCDpuOED79U7I6NyAatsvROqS4iyyIBIl
nkR9DUiTrPnATN/QWmM3TTWn6IJPtvXw0lrO0yiuznhsy/FnlvR/YlM8QZo1UZ3K92GlhZjE+Fk5
l9LhfMN7wLJ4KqyjuQQVeaPY8pg4yVp29CjO6+DphELKXXbFA1WzS54MVuEkLjgdHH64GINvfquM
COUMW4w9sci4n2mo0N/Y+d6+Jtz+h7hJOKoi3btPWpJ2WDCHqfK6AHYPdVjj6Oc6aX8PIxpqBsWP
BXa9C2jtJzdRxWFq89cM1mtWK3tXI7wYyE9kLx9fsjLHIOGun5RNV/J+8mCWzbuYoFYWab9lUlV/
WrdDu1bpejBN+6UUC4kkcENNYl6Z+4JJ9NLJOeWou/dTq3+mQ7QCTsUytPqaaaPe4LBLK8YjRdZ8
1vKEo4zoo97l7I71vU5qVm99xnUx7HqJqHDVR8VkOFowXckOiUV+NKzp19qYzyS9Us5E1EMxQwAs
dxxWnNdu3L2NHWO+5JlwqbOgANtJVe/p/9sdv1OF6BllllUThGdX2OLbxsIRAVoFXi9RFmwTloyS
NSoy6LNOcSVKvdjnvAjFkn5PEnVCz+k3SRIj9HhkJ/OK07k+V4qiuM5JyjZXzPID2gmrQa6S6dHM
TsBpD4acCBAdW3JZaxvNWKLErtv+55Ja2kMim6fbvxw84T33KSbSBoODC7rczZP18fZfthWyuz4X
nY+AY0ZbVInHbvtHm40ICyrRHtPRsx4tbxWPU8q6rUErAP1tPpl5jstwSiY8HuGkFKUiZh6GK/BF
/vaxsPWU8qA8ulbYeMSNyXQg/RW2YzWuMnSyrN9sQ9GxY17or6gupjUvDqMMVRqL0+YxIiTcCzmq
BprAuAlS1Grcv/pChpXj37r6AZRJVtRYSgabnIvSYn5vkTuSzmVxMrKPtp+Dgqrk0RsnYqVy1Ppi
i/ouLRkOMToOBJr4dvWLG3EkLTNa/SJF15lmVXPINF3ts64hZznay3kzBa4x3WcjCkiZngjGrRnN
Vm/z52M42marTfGJoiA9UOJmtDDreJgaawqNlYrYYh2T8SEicm18PkTS30Xvhuz7evyOmTiuxZ++
7dtXLqbbDnVr/4vZopSJ8ib0agyksnBgwBnr9zHlb81oji7tkzbK3rHyQa664RhkNV8ySPehtaA8
kvEUjIbDTd39jltlUju5/cM6gzowk+W09siOb86VMsIfcDSVtE+33HhoDH9WE2JOPbRdEPcU4qg5
k53IjPIu0coBi0pUnDuHH18UehIonURls4VCpCcYWJblW5vb8hB7bJPzvn+leFMjfE8LwNapNNJr
mS/qTc7vNARswIQCD76m92VV/W7R/wVe3n5ocpieLCjkf8dKNb19Fsdv2Hvae2KaSF5RJlmi5mud
9d5D3YCldrz0T79kM0yviH7KHdwzvhKU0f9sp2QHC3pOYp1RORuaJPLioEyG+9scfnFig8Fr4p5u
84jb1KdUBK25UTofhGiavYa4eZ9q+kPVWbSXtjrFiWABuE20jaLjETYjA2BPQaO+dKQ7GwgYjXjm
p5iwOG7DqDihd5hEdjQmLSU/rg4Wc/hIB6996TP3gT7SvV+5xClGMdeo0MuO1ULMTO7FHVAElm2r
VXMlRF8eo/ULnisZs+eO4I238XI/NpKnQBvzcHRA5yZYdkj6pf+Pp+WOkjw5E/+0z7eHmcXc/JiZ
/YfKjJfIkXiVkUIdlZBfjL7DtZ2zy21RV1usFfJsOSFeSfEcgnW6jUDlyOtpLZQ3cWv9bnLNOpGg
wi5GshJP+4rFQcaNHnmErCum1PkwJHgZZ57i5FlmIC96C4KGMXRcRzpjjNvfmroZdypbwWlZcLCh
Ogx6b5U7u8YXynwLxJ4c+PTW3e3PsdN05T/IaAVVvjB1YJrhp2VT+Z0a77DWMByqGL0e3MTbNSKS
x9v8rJ5iGE0gmVs2pb0avlFEesd+2+h7fB5nsofIaoSwlM0pcGG7M0NmsfO+WykFlm4xAsmB6w9l
i766cnKgIRn1/MD0UrOREsqlxZKcU9nUCiPvwp7X0tvt9ma/jrig5p2mZU/bNIwy909v6I8JaJe7
3C4YnjqlYOa3PeID11AJ+1V4atrHGSLIaLmzs3UOpd6/dyXIEYpleotEfxLsmk/5YC6+qJvH3mIJ
qrfiAbDqTq6Td+qRCPnMwtgXjKpscYA737axqJm06QmR83gcTN09qM76anspD848LEcF3jlKojSs
2zq5K4r1u7su7oPhoaw0PtRqmtfFjPB3DvZ0uA1YmUM1SPixYhNRVodRrGxEayQhuIChDmVlHJ1x
yc6VZhc72qVjtFR12Ghcoil9/yM64vEBtg2bZE5fL0tB6ZLny3HLRrfe1SsXOlGt93YkntzSnHfd
9lq5oBXlciEXIzlX0r1rm3GFQ0rjMDmC47w82zUyQbezUiqHfZX3sd8jCrv06qRJWVxo7Xk8PHmN
VHVWaVJch7UOUrsYgtEq7ABG/LM5MSyVTfu7c+CxNI52lVb7+/bQDHNZ+W3cvDK7f4/H4s2bRsKY
bm/CzQVZa03QtrGFr7Y+i8F9SFQ74Bp5KJPnLvfgY0ATJPm4Pg/bGaLFKN0sc4yPM0MAv7HEuyXJ
FrG1pQmNsq/D3hr2UJBtCnrxz0zc6yhIVT3DCy64bB0B48AWbC8rmFv73v5pste+eAgp9ajo4KPI
IM8Etm1M8Xuab/tgjxjo4sK9t5dO7do6+lllvHK3oXaZIX4why6+WvX6lDjmp0Ht+4BLZDiXEVaJ
25fE0NQ4WNNogBs2AZjz3Yg1fTH6sbx3yva31amjkvn3qWL1jWHn2YHTA9nQxs08G6bf5tKF8WHG
j6qvfkvjfJMqLGuOiAChz51EUdeOK9GSc48qP9b+pEYTHVdpPqEzWaTFfFJhzKsJvIgnhgNxW89h
3nNNLmpw729/lVjIipAq3ijI+KEgJjYwm8YEOZ86x4Zh8NFu+4+cd+0J7idqyLINymGhS1baCXuO
cTcu4n7OOu3iavKzKp2n21OAkdS+pFnxYVb2y0Q9jywQsUVW/IzHKQtw+1f2MDH3bH4VhD4TN0em
Xech2py77Eu39Jeeb4hPE/N+4gqkNkMSILfl0IpKwJOJXu41YrwrpKzasrNcmb32Y3RXWshFGtmj
Ytezi+mdb2dQr1S0s6J1AQNXrXB+aExNNf9Zp+yrdhIL0eKmhxlYOydIMwKWVOvuVsHdLrSi7tuA
7dApL5rrrSipOq09YWlHZ1rJaWduEXQI3h0i5Mr+6OF/rCXnhr4Jr1oV3eve8hVPUfwdJ0BQGi3K
qK1Quh3zt+uiHpovQ8rxcVpYlSBrHCtJVpcwBkaTeIc1Iie6YbAvGR5dhl5bYAL0QHxj/KAredB2
lFLe57EdyAHkU15XsLPA5JBnhytBeEFtJ98HXB7b55v2E+fvOO9v31UhpXVMhvgkalK94654uh1X
EOUoDCwoohsnjtXHwPCDrX6JoDpmdUJuEx7ByUzfb/eIXiIrY1QcaiBHlXZGZf19RaBAQadxgm6F
AbBoCFHpJK5g2797MDxtoK3HiUxelJpYvTCbQsoY4nOqLQqWR6UfCBn7rQZ916rBvOOQAYEoM4j+
3h/paKcxFS+QV1AvCDMq/axGre814P31GM+NKUX9/Vafuj1K7bzlxJ3EwI6Zyoz8meVNYWsJR5Hm
b7HCPm7r2rcE0Bj61UEdpnyZkToH1MiM64eOB2ssKUHpnSHn1Pso+pFrEXh6znZY6Vukcft7xqM1
TZK5h9be4XVXIelqj6PBZ/BXNURBURlteXG6ktG6acx+P7bL3iq16VTp8YMXJx0mAg1SgtTl34Ka
OyY+uLV3raZ3c+kstGMmuIMWqq/FrlJ4bP/LPiccQPSsALfnqx96Nh6jTm9DFCQS/e0HsJg3TZ54
nWIXjf7UBlNtln7sdIfbv9+uwOpXV8cMwOAqYudmt+5QmoStG6kA9ce016w8eTCnS5ZeiM878q2T
MFFoPIUJp+1tlZ8PlDmgcK5ids99TL68tbZVaK3p9fY7xoihDhCDwdNGTGcUS56qiYktR0F5dLol
CQuNThz9xFxlBX1Tou0ToxbUm9wEDMFYi/JEMm/KH7R5OUxro51RcUC60l+tOPeOcaU9iqEw94Rr
UN6hihNTnhxuX7Qzp/2dO7OasbaDbk7qIwEmeBNNy2WQ1Z6yyhzJMhg1ikw0kDwIt3L1ttHluwH1
NVWftqwmOFVbOEzSoLC0KSAbrMJUwj3yD++jqornoTWTh9JFhtZ0c37J3L7y+5mhvs5rSloCcad2
00HeSNuwxpzTR5YAHZUETGSQbTWUnonOiCMny17jLH6AsYBvf3tm8QGdVZwBFGLwt799e0RB8C+L
iLwfq8n3M/TLk1ifF6YbjyU/6IBc/xR1Gvkmc8Mw3c7S/a2MxELYMTEZl0V7yMbkrEbjpKueNc1W
a5Sa3SCUQbVYr+xyqvX3jbowofQMKoHEnSOTKlcifNXFEIW3T9UgcgH453h1UZdmmvR1F4WdJJge
9GqBxMIQy9kWNQLbyDgipXjquD238NL3dBSh6psfiZphgo6Q47eTktc72dPX2QFCsMLXBLgKgQuR
tcyPpnWSv0w8j15Ra+Z/lDNpzhCXlG90LkxlMmd6xqKp/W1xik0YkWr4CmGuXG9dcDxAvrEzGHSN
d8cch2jW9MnO7Ap21X/wdibLkStXtv2VZ5pDhsbRmVVpEH0fjCCZyeTEjUky0fc9vr4WQJXqpqQn
vZq8CS3Z3LjRAO5+ztl7bQz6jVu5q4re6LxyDyScda69zAxTnucdM9mPSmht59Wc9JSG+tytDknp
BFsJMUgUPp1AN32cq9OeDYwOI0bWoXMkxtbsbbZ9fwlptRVxefVxXrnmfWTILRN6EVNqzrT8j0nn
sdSC0sof3XUM4sBAZtUU3cAeQY/dCLydTto6IqGm28zLwSzOZfnaqoW6FprZrwti1VH1r1ul2Rch
+LC+lvWuEQODhawTC/rhApVGBQzP717GsZrQ4alD0bzthz7bG0iyyYZgEO4naJ+IthBo7JxhHXgO
I0ao5iuK1O/YmbWt4lAZlxZiXK51Ywvz4BIaxW2+kvHa7fSMZ0Ub6x6MefFVanlKtlDtcmJHHb8G
2wo9+EZvzq1iGfv5QxAMW+lbr93M1o9oqORCjQrEYtxiqAjJ0CgTF1pSjMfOoNNmy3zfEk5mF8TA
+yRYyIpZpBP0r5rmG0RqMaJFiq3jhnVgXgOy0jG5kh7iHpHBXvLall9ra6wqyrrO9du8vIR2hNnW
sZXlUDP68cOYez5FSlpmr1g5IVNUqnFO4nAFmsXYk6byYU+qXhG0XJ6N7mBD9LMDYJBNnBrd2R32
RkureurMzNwQe6ra5zvVirp+2Qg6fWDZSLkhgpZjLdrEYqo2s0nMVhbBDn2EvuiD/pvrYUfCDxjs
wrqPUI5wHBnS7iPGHbjSTfp8pUYzzrOGbRz1yS/68uZx/hehpg/MIVkkXY6/sko/zThadAazPYZh
E2/yZza9msrJn/2wHi4WYrsFgTgOR0d71dTV23yLWdOhe9pXRsTqQWe85axAZ7hOEc3hIv/hoHE7
qg+ciREOF1mOJ9fpVi1W61VpYw/qYMweBwk/jrXgQOP4hcSzRWV6n+hzmf32PCrZ6acE6fIKU8rK
zyjOFM1YKq1XngPX2eSZ9u4RFLzAmIMWZFo9R/oJi94h1RfkDQeNTqFYVdJzL+3yaPRYNFWtjVdG
bt6Q2z5FncEIt8dClyCDQa6LwKcu44cxCt8ZwsSXrCjlJoOqzXCFFdPNn0vu2E1XZoDhAkyglnEQ
NbadyNGI+qVEXXiG9h5aIQ0jdNCc+AhVjRMnpgYmgNhSSC3qpIv4SmBJiKxfKWqkyuvidWXF7OaZ
pOc8yb8nRebXomGqwHkrIHaW1F5EzMiGdh5pODYjr6rxNbJeUU/Nq4/fM5dKVI3Ak5F0OY/LH5mP
nGRxGMJotq7aMmKZwHk6qYRnedrcGHL6clO1jCH8KOoIllpFhZWt4knD7NXAFjsJU64V70kv3asC
Y38uWeoGI06DEC7vE2dL39YiyZb67KtczMq/HjQgrnyYhSIesvAVCQj2Pj/KQWp9FHBaOLf58RKU
zkQ5ws40VvVtqMcfiqGwWbt0pHRbX5r4th8JkhMZdJH5XKbo1QZntwtBjAmNa6VMk7TkHvs1+X5G
LTBJxq9ux9lvVOWj0M1lXRbZuWmydRNBUgJG6C86VKB00uFVJ1a5brTuZPSDcxiL4aXKMv/MkSRa
otTLCv9RHEoVDVyiRRryXUyKehduKiTkx2SwltkIWdnAfqkb7E1FT31VQgYshojwOoFV1b4NmimR
57ftdtS7u86CfKkSXoQW7OcPT8H/RkWJcIbuY7UFtkLVjDRVlwWVNHPVIRrrJdw19xAeMHSGKxfM
GYsQCyur6wkgQmM1+8Y3vQfXXFvmOc3HYl+gRFs4IYkNmoGqwLT9q6aY7uFL7jtr/pFTITxse9Xd
m4UMDhlDCUUgXwyMDzqPOvCshqtUMGJhZoUckPR5FhlOan0Em6eyayRF+nBQeRu3YaY5B4m65mAF
1lLJBMpd20lPOuRxZeqD1Eb/qMpavfJ2Yn6s9WKjI+NYMLTH19E6r4FrxHu/Z4vl8ls1gEPPzZSn
7vTeQY7+uSZUeqFUtYdZLt3LPMwA+EoYn5OSbd56yrSsDia1+NKqlZUbTtWyb771NDXOBc3oTaVZ
INTJTvLSJFzN/41L12JfegiE56umb3bqiISySOzXrwZZJT8ciV8SodJxPg7XTntAnqms8G7ex7FL
JNoeEtpNn2GtzL0PVz4gFEz2s4QwdbzuGLdjcCp6eYvUod/mqtXvYk0SFYZDIEQg5Oryp6bmRycY
tN1gm79CJzCOc7XZj/q1zDP7AXomwYoNHosQAbXnetf6m0iN4mG+iozKRVk58cC0Gv2mLdPwENs5
Jh6alem3NCpfkUrYj21E56Rvkz0tlGoXVHQV+vxTyY5d2gZo4KNkn9FmFA6yeFsI5Jno0jZlUJs0
O1xzxadfpkNz6JEzZ0pvoBHK1l/XK5Z2kybUuaskKipP/wB/Qd+0zV6SlmBXBB/6CiLadgzIb80i
/Yb5hyoCwdO8FgU1rm3bExvDzfFz6sLZxpy+OLZK9ISLWcw9n1Qb25a7OPSeK1FcElMny3rSavpN
I/GKtD+wBsIMIyLlRCLYMpx09yAG3GPOEWWpyOAxK6yrRZfUEYxTTAWJ0NSHDMg72DIxepxQP1mA
cwjWRbNDt7+dW9cqcRxFlO6dDKt8Zk003/k4HaD8RRFLY3DuJ7lIFRgm4a+FBOa08Xj0TOa1wDam
ujO41MUYUg8MTO59qzkYMUMCtWKWEOMah5OQrRQRYuLQhv00KTFy1BFmW7t7aaI8m5fY+eVGtXro
mQ+uB0NRdy4IQ+Re0QqDQb8jNyw50/b7VihwCnvOIKg/gdWWWbYBTBxe0ip/HmPm8rhQBU/3gFLo
u99PR3pqqHUtPf+qGx8WQMVDkMXvXTxG6LIYU0jtJ2q24usjJ9McNndnMBQKRXpKwaqFDPtWCt24
ddO86Qly+fl4FzUaigjNrzdoKAfMS653Nr3sMHRuerIsatOx8k+GwrqtYk522lG9yupuZrx35IJw
Fhq110DDDEcbu81qY9c6sLHn2gQv4DJzTOXoT4KrqGQgNbWiJbpIoMLID1r65OwrS0wQP+bFpZ7W
V1q/xDYoHkLouXUDOGHws0sWvWDjeEq6MWNR52apksjfxFN7Xg9sQHRRtvJsaRzy8MuNUaETXKhl
6q4YVqYrNTaHtWug7rCIoVY7eZrfAAQFwWX+V9mqaHYj6p0W1b1FeMgDOnmYAnZ0aAb/ZMtOHC1v
sI7zOYCKIDvmaI+Wtk3N1mVtckCxe4yiCGH4fD0ULdmk0wkUyeNK05uBQr8ZVx6og9MoMnzpCiBD
PDHMnblHXHsE12FnFy09aADGjnZYRJt5ZjJvsVJV20svpcowJQQh1dcf3JIt56Gk20d+e8ocpEQ+
7yo1HCr6miONm6P5ye1gNbcHYGnsswooLy23As0e0z0Tmi8rNfdZ6mP3n4+BEx4C6Irc9qN6MiaM
6dyiq1D+mONrRloldvv+R9ZBMgxVMLq+ByrbldVyCg6vNWPvwbxYRLQBln2jxXvH7D8dz0MdyXWU
gnElQ3i0b2AR8C6wR4Zd4R/TjG1EduNw7IWxzWNoFeM49ivpivKE5H01H+8BTvs7w2ZWF9jjbu4V
tKWpXbG/PTD1dxfzO99KndFpC/GFBM9lq4TBpvUR0hTtoG160WRHVAnBZaRsQzKCoqxPDbGXnfE5
n7GUgizXppclRFCCxegnRJvATx/mNqLvgg4wx3y4cnNDKrP1r4qmqJtvDBGrHaOGVwQlOZMbCp2I
zIe1yXwOwXaP3jVjOYHOo2583zx6dYnuKkNQpCPNbHk9VrOdfR1W5kH/sPTniDgpvQBvYI/oaQAg
UGmp40D/vaNYH6tDIS2Cw5m8BEr4MDco2mYCGnjtNe9rfTXWSkBYkKItHUU0R3vkID57/wa3IU4U
KXtVuOYRRWNApkj9Y95LE/piOwzs7UoOzB2CtFtnuh8gbaJvFcXi4nCKMsdaf3aTrZasi8Zmw5oK
DZYwYz3/xk5+uSW7uRpXG/h3ySoAtnJwmoCJZLn0Okz0hbgZhAWi2aZrlvWTqZ15iO56u0pGDIc0
COPTHpIGnn0MAjW8C69zNtU0fwFQ8s1VWJebqvvpaQo+uprV3kNIjqAa9AI8/XglOgLj/GnGX1Ya
DUmOWhtSiJ+gzH0wkgSkTOiYbar7uuODgeZK2rpA8R5m3yFxRcsxVdxTCkTUK7elzV3Dvqs+ZmWi
PoKO7RMaWmpeuYvG9Th0VWp/kZb7ZKpGd4hqDmeZilCBqQo9T5d2cWdgk+OIXp76NHybnQM5gIhq
6KxToRNJOf/Ig6KDbL1Qj6WqexefVjrDVJbgaeDeFt69LhWJmA0L8QD/2HdtCrtJk95iljuEJlSN
shpeq258CmR8ri331eKwukCsBbNaxi+90/poqaBSMVB97bys3nutDxvAr640WA8jbwTEb8tbKyOV
n94bNAQVJVlUqhVv67yH3jH5y7ox95eqxQBR90rnlE3P20wMkiCdVZ86W6YmIbXTEK9wb3fHoNZs
RMMhAbahe01+Go46ZdczrRTMNgxRbZrGksfgKSmHZp8rATdGhCxCxDrj4C558QXAINwyv6QLYiKL
VYRSfEQCxHfYqivL9dJfOF/MHf1iBygEengvfyzTrtsWtlha5Nw/GmCe9gzez/O+WlS5fYxV54Gp
lHemjRAvTLusuftdhmaWvqtG9VCR7XWfL7q0G9I1n8L3hJntqbR9/UBgRr6yclhArqkFFHHpikXc
wCAkF9Ekevdj+gtxLLexPVwQ9vKKE/VgDFa40jjJrYWnkX3AdOZmnsVocVboo+8IN98RgFRXMt8A
aznDwU7ybDk2SkA9SPUJpRxlGqYcjSl1rjY0cTv24Hldq2IeOw4HNPZTFa4VqHyNdHwbJ6/cXJ4C
8FERRDPxy7ym4ASCX0CE+cFB9WumqvEsYu01HvLHEPfEFm9PsKZt5S5k2GVbz4g1xMI6RtIq/qb1
+kkzC4ZOhf6u+qQm1Hrd8yj5plKs5oG5tH4rW50ZpZauRWeTuOAcjEkYE+bimJa0QkZWWBTW6BlF
FkLcbo32SKjcIauQXnlDmrKoYnVX1ATD0wB4RUehwJ2ACn+6c7CQTTHETKSU4TL6hncNR+2ddEGU
jBHihnLgQgYZ88u1aFv5TLnnk0haIjm2G+JLKXB01X2PzAEhr+genWEJpbjZzwfQ0q++O4VdHhrR
IvxD5sF/V97gvHYnwQyXxPFNMCQxxyddyiVDFGOp1XZ1pEC6tUPVba00SWi7Ff0uMXwagBgldja8
OILBpbrGpB8dza6ul1pvkTKcJuUpHOQ92Ivp3FXaSXFgt8JV7kcZnoUOebLu3OzmDQVStsW3YqxD
RTtaDrPKqE4YtdJ+8ky65GmcP+ekoG9CNtdV7usVRSpLkwxtuj3RQtq8boaMiMeSp9h1evLeCxTh
SAlspwvWQ4hE22orPre25pk6XQmyE7JvHgDgRuWL0SGnUx/nor0qbS5XnWm/zaNAwwg/bcSeh8hs
n+eBAJlv3bbRqhz2FGarmhtPxdsN9TNFJGDpe7BQ8lLF4MSIwmrWWsFnL3Hy4tHLuA+9n8Kust1o
lLBzpyN7St7UAnrVry7maTFNIJ1E8TZDamj4gDcE9oiDOyLSyc0RDoLB0l8UyTUVur018vQ+u+g1
bOJzwWkV8mrRPbuHzPKn7aw08m03TQeNgMFpMsTGBi/JieYsnqLJss1Kid6BKavGRgLXKcmoNbr0
UKPcZmCNerUOX9wQmkoIUR2h4vv8n8H8+i61TgX8N6G0K3khv4IawyP1xCraFlKXrv4EGuEv6pr5
c5FypeCzh3BFOS/K5luH82EJbutRDkxr0TCzcMDdFrEaYwrEOze/IJiPOZerKJa1a6/U3EAs22DL
jobqMTZMcbEamIpdTXgjStBjhob/LMnjoQ2j9VSvK0DKdXfG3soHUjAoqSrnFDEMOZeiE9R1zOcS
WZlbX+3xa067Mya35qYlWydtDlXAB2ySxX5kbHgcjMx/LBTlJA16OGVCQ040Tf0Aa4zKVdrd3jPv
snLifamXxqoOW6YzpHTQSEOmWRoDtyRig59f+xwKa0z/RdcyG0BeAbnkaz9Kx6rd9tNDsncDacZP
l4WMvTqkP+teju51HLSlMSmeBHetEXkQjlhUdooyoNLADrieQRCOepvJG4NNOgqCVbpWQy0gUITh
yupRbKYxkSC45e0CI1qsIpBnohXt1Qh7l+/iyXDbsNhhuUis7HuONCi1pXrnY/tSfLR9eNAEQHvQ
U09l62DnYNPCk2wcYhKoV8NL6dTDFcLyfT4pS/r2JGy6mAEVL99GsiM5DUTq2h9RLUX+ryYaWmTi
RjYFGiA7HEBtK69CD4gox9bEiJPp1Z/+hzrzT+go2u+RU19sFFfH0AEfhityZqf8AWYL0KLrSzb4
pV5h6aig8O7yojTOSUpoWyY4vbi2Q3dbp1fZ1RbijkENtnY3asds96+fi/t7UDDPxbZtJgYMVIQj
XObNv3NaHNLm0kiP8Gj10RXJULlu/figVtyg7TRcRceP3zvsHzo/tqFHcZhyaDq4bvwwn1rb+oZx
Tqy44V7n8/dc49mqStmvof73rAcvr/wtDPR5YTXDSEzwJOMY9vSR3SSht2PozVYW06iWAT2ZBAXi
PQ5uDBUajINhle7Rxl3ppk1QlgCdEn2ECsENWEeQjV/CMb3TCp6fusNZiJkrTD4tXYn2pdU1uy/N
pwXoKgv3mkN6ZeBL+Jla+d0rgDyhbc/O7kQEMEvF3Y1qBNei1l/daBi2hm/c5joX5dwiKSgzC7ku
IlR5bsEOMO+jZk+ezVxSQwBYxtKG/9I4MNGnMSnKdvNoFcmZrHqfNFL0oYrnJPsO4UNGNAP5wEok
7G/VkL6qfXSgN8LwtRlhYkRlwZvl/5sLUJ/gO7+zhCCnEMiGr8HQ0JYB8v0jnAc4ga24ER+61nLH
563bLQDdyRW2yuo4f9EnBVadqQdZWPmxaZtrlxqSaRoIZse3wh3VdI/BdMqWouNd81KSsfD3Hb5g
HKf6aSTVHkqFPJlh/5W+B04KOcw/u39gKv3j07egQNuapuN2+7u41cLx/WjUQ1Zyzaj2WZyOF9sM
g4tFSlFNgZ9yQcLzmZTL7W1mk8wD4LkNNhnZQ52bO9ItyklYBAUCsxXd3S+21v/uWdq2w+1tq6bl
qtMq8Ie7nJZ2OeiZRzOwGB+IyDrP/vnZ3G4MerDv1TewZvoBGFkAAwKpLaIImVsxHbXo4legaWKv
fhJ2xyEYKoOBdOLf3P3aP0ClHMtw6EZx4xMprZp/9xxtNXQYB8fZ0hl8YuSr5s3E5rhhPY9Ota0z
vZ6ajVNMiAI/c0NFDlvEPsVhzWh9eiuJL194DmTiAMgEDoWbbtT4MIzyC8f9f383/8kzFdqEv9JN
HS60/ff4K1cRVRoH7Ae5Wu+MlLi6RoMOxP14mrswxJ2/Wz6jOb989PPkMFTFcrTacjHLDFqvQ2WR
xWArCspoo+AQbEXKtQ3p2P7rJVWfnspvd5djiYk2zfuqAVoSf/em9hVbotEj9tEq76OrmuQ5bQWA
Bz3l/AM5+qWuKHXE5AWbRZiVHIlRGET9BYXJil7ZlJlPFg5BYyEFS5Iah7SkZxKN8XdkQ/G/wXWZ
/7AeEM9BS9JxuZ1geanTDfeHS9Xm5Gi4Wg9MV9i/ii43nqV/NrUGi2y3os5ZpUP7Mh9FZ4/6gEBr
llzTiiA2Y2g3c68hbxHSpI71qY3lL5iRI9SxeInkjCH/VdABmK/wboJ72a2LRxtYIvQvSXFsFxT3
08k0SPHQ+Y73BOkWcZpR0WfLGA/mukQ1n6M2msofvOAPcdQMm1R0z2PviJsbdeZDUh4DLJ47rZEH
zfllku96r3xSS00Rmkdfx14aE+sYBf9uQfpH2BnvH0up62oEWfLh//7+YU6IULS06VIMabGNHc1i
8CFoqruVgS2IfWPkKsDjsQjyuMBvqS7zyHIOIF0pOky0fqPWuWuxqUrqsH99Of6T04YF1NdU2ep1
ISCc/v7kaEEr0hSM2bO09bcUN8yHfa9eVNq1TQF20qJvT7qqbxwObXgd6GLotCPOcGjbf7fxTCvz
77eGQ2WOIlx1YUZo6nSX/+FCs+xeeNJTMcU2OB+LpAyuo45aXRncb/N3AGf1Iyb0nZUPJLzoYHgU
U/1mRqjG5gtkmtR3QyjRqsfGDgRDsB5xHuJTQ+PmSqU5eg5H4qlf2sCEB9ai7ESa+1+3zP8fciKr
3t/AiX85P26e/uM3luJffv+W4Nm/Pq3VW/322zcwcIKaBOHPcrh/0mGp//IfXyvq9Jf/r7/8P5/z
ozwN+ed//umds289PRpM2vSPpERN57r5V2zFt+If/vyLrCicP7NXk5NkTAR+lYXkT/8dDuD8mYBX
AyCUak2NcMHh869cRcP+s8HeKVTOJxyRbZUlq8qa2v/PP+nun/lzyyIG3XRdiI3if8NVBED2+93L
9y7p146Des7WVI5D0+//cFHGiUg7QyLXzah6aiHlQ1v14FVs8zw6DSVkGXcEryQ1Ayyh9Oeysm9d
XxPmWoroKceFwr3kHG0IWFcoMspGZXROVaabDzrWkDhm8qboIc4plcQdO5KYu2phb5FIF3c3pQRD
EiM+yha2RBR/iojkP022zwj7rRMKxXobIqDfj0PTXyvCf5ZJ04jHesigsdC1kV7zUuNSbrAP8UQs
/+JxBuPuA+SBZX1SLI9BRNczc8KjXgN2YGyVXOyg3WqB4e6NCORi6sbajWEnVDkJZUhthLKhPxU+
J4X5RmZh+NEmzXnUMIMjtT5mBZIl1aH3JNXau2uK791ZF1nEqQNWkVtF5yobnrVItgc7RZJQUt+8
tRWpR675qoxVuopjIMrI0Fa0QuKb2cSPGs7TY6MLqmCUMWhj2+RWTL+0SkKQ0JtHZSNYmzJ1Nxhq
DxRjWMV2Yf1gguRtBcMFI5XaweeyWkc4NRYAPox9XqXWifyZXUq+yqpDUIdjKevWaYk6DLhrfklk
m18Kw6G5b27wbRYPPrC3tYwsb8kKGWJZbeC31vWObDZk4X/7Mpt8Ww2peFKy7gc+eoGBp76DAFYd
MFmjPKPnv3KIpDmkBSMHwMJYwuJmTyg2TGNBM1n1WgQ5SacdnDT6gBzY3UbhMNSI02CvczK8zT+T
Uv+l+EV90AzVuChOuHYHrb9B93skoKZHr6KQMczD3EHuWZuY7skOgQAFXBxH687uYKE4TXnx1OCR
SMuU1QOMQRfU/il2xUnnggOtVRVrN6kJGEqG5EQQhYPzOCRebeovzV9gHpUr0jiRKYVT+oEX1E+F
Y8m72r87vVY99QWoPMseHjWooz42+5vpmuWzI5WLiy/jSiO62bhZRmuBQ8C5M4xiMcCdgGRnO+ch
tO3DgFgTRU93ZPL11y+y8rhfBpeKL+62WpsE59b2xz0oEZ2kJ0IL8++lALCvV4Abm1waqxAx+nEI
kkeWEWVrQPVbgYWCrSEB4sQE3S7HXMdyEJuAub0QlrkH4qYxArpIzFFJlgQV38FXSBr4qB7N05WW
lGuj7YEX60cyTSSMiSbeecWobMsKAqOHPRdgj6ZgyxyqvNgi84+3lgCjUuKUQTSF2JCq1fUFDzRa
G0OvMgpv95gJgGxNmAMpssVRtZUQbSUSvtR3VyGduBMNJeNYdmW7EV0XPcL5PjDVe2+tUN6jiv/Y
aUL82SX9QWh+nJIdb1j1sXvzJP0ZDfcyWbU6UgpMl0CjJwcLLkXeHuJFtEcORolDRmalhyD6gyQ8
BpbzbsXvGHv6U2fV5SlPuikVYDJKcrCmewMdsC1hWwdXH1H8gxb7e3/QHcpvVONdr250zfjA04TQ
PExXvQHrbRAt7yQdn8zisBPQBUupLMlqHbsSIdD0z7LHZbxsasoKDs0xA9u//SrITNjO0/ceTehd
VOa4uf77R/PPkdqWTPf58vVgQwOR22msEL5EniHj4YvmZO3KHIsZrZIfSloCBw+N2Ne/6OvhVK50
8Y2TsrsmLS5nTAFhpLXhMS/c8dZyAS+7KgbKTv//ACy0OPgDx7rF/3w//1qHsB8v7OmP5t/MX5Sk
Mteq4r6MSftDSk+s/+d385824w8Dai18rHGAeSeUR4ZbzSEOEHV4cew9MeN3HxEGx7m6bxvdI/Oq
956cij3DNGrtwFvrPRnUZtsBh8Fq/nacothcE6SSd07uTtPbj0Gn+09tTlGqCf86fzcqbrga9C26
cD6l3KRNo6JgMXN/byKFojHbaT8rLz+gYDGOA50ShJR4QTRHuTMwTMg0n9gUYbJL/LxkLCivimqN
W6MZnQvJ21c7DJ4EKSVbbBnqumjzJVmTSJ+H6puaD/YOd9FnhWp7FaTRQJcBVJsWF4+hrA9mT6ng
kKVZlcR8qbZDZm+fZc+9fbMs+hJDuycdQKWQoCZVCKujfnoeW/GUhMpzVxfrpnKhVFTKQ1mOVw4C
eLUhDObJuZGIPewOP0y7iwB+yJKBc2XjEAtS95zqeBTsbGU66mXIe/7Iiz+NurhrmrZlJLqrYDEB
gkNbFLffIkMwls+Kn9zgz5GlMmGwnmC0X+rRecKTu+4jhxmBZTOyH26OKQ4WJTZ9+2KR9+096Ptk
0dyVrCT7gV1KxbxJ2+jFMdWXPtTOur8s7ODaqNUFnzJ78oulYhZPE7Jr6vKmtfaNo/Uip28vq/xQ
9fVOsdNN4TCnc6yXgJYP5VP7Cd1nwe7MeCIzVr2mfEBWg6qRJw+QfY8Fd1/9ZOoAEkS5bULzVWsZ
LOhl8Fnz4pFfTtrdoEoeLVxteSzWaY9hKWk2zWje4lbZeWn/0FopEsZwJbOfVaA8TQ8DCONXrcfP
ecgHhZFgjQGDqFhNMiYP86sr8lNbyZVsiVhD23A3soNI2p2Wlbs6LEiM1J5iJaG6Kkgz7VgJ+nV/
BFO2GxF1tTrOSVuJv4vCubWtslSRyEYojXu1u0MHuXnRIQ37N6lPcvCsfUjE0ziyFjfK8GSNxrtX
5E/q2KyxA6CbU07E8HyLU/FNCv3SJdav2Oo40twrp1jVanfAMkNea4elj7sM7l9mfSAvpJ+/brvs
0fRyIhLLeDxVJsMfuHmIpw5qGFIS1s5P9Jk/RmO42/wVguwNkognYjKube+jNYuunr2WZnR0zPFh
NLSHYFB3uaf87ILqwcK3RSLMmPevtLIPtlomG1kEn17l3W0PUCcewgcLFlkdJy8hGx9ZRzu1IZkD
ASGfGjoPYyA6ArdXP9EqW7aBuMdLRk7SSz1M6wqqULKYFxUiUNI71XWLEwoPzU1N9e8BKDEFMlDV
BwP67Qaarx4TyOpeBxJn22LXMMMeJwm40T1XgHnI04lpaaefVg3PMUp+tZryohcE6LkGnxhY2KjD
TNom6AZl8iPI7O94c4VxkUrh8SN2Jno1hGDZOG5kXy3TtHjuumoHJ+9Vkuq19L0euZpvPaRj/C3p
rG+YKxyDGn+cOIWOY/d41q86cG64n465SAmXzeG3lAVCPAuWqkQoioMoXfY2rQiQ3vhIhtpZgEgH
PclrTT0i13H9Ig0ACEpXs3ukcX9t4uGAa+A9s3l1YfBjQNSpmM+6kj7D/u4ZLQd3omC5kuAhCEXf
ByUvNYjwNnPL/0ATrpFiGp+SkLPryEAmUhS8J/7KzIrnMdJf9FD/0dqAGjz3V8bgg65x+cZ0hAky
VzxSljUOMazzPsEJqhItOzt6zTRho6pxT66R3LV6AIFA0yGM4kWPjHSZVkA/6NSthZVeOr5MAPh3
J0OlU2bHEE8EP0BEbrl3KKT9Qpgx+K0mOvdmcSdN/MUUoLU4wcLlHEYk5xXvjR89aaVP9AUTsLR2
mmUC7Zx4LW0JjoOwK+PRqlk6cYzFMDnCxRDTlcvSEYh49p3igGUNXykWxQFFVvVeqB2a9DxagqaG
ZYj4qKEwm44DJ91U1q2pE6zAFkbvvnb5ZHSoU7FVMGjSsRYiRLUCpjgS/TIH94/Qlee+hxYbCatn
mkM7Sgr/GHDsDCLxGUBIWI568X1UonUYguYBiuKlP9TSfVED3oEhc1Ei5FxsOsqAoHkwWy6QVqVa
cyvtU3fk1FecH6tIJHwDlPegO54Vlw0i4n0PiJGJU+2tblsHPqh+NRAipKkO0KvL3xtj+BzzcYvm
4zIG/jMj+2ZlAZ8bam+bUCOUpfbpDs2d/mCJBoqdiFFV0uCsjZonUVs/jLF/RrOLzxHURe1oAJe8
X0lOvI1oikvg95/5hIVPWvmUFejahPrmTdEqahB8D4N90IYvjeM/d6P+2Yb6HRXYyglgV3VW8h2l
9zNcR4i05h2DuVxqRf7e+ZziyjQ8jo63lUSquJH5Xpbhp6VaD8WL74kduUDMXDhrOiUAMkucugRF
eNxs4SO9VD7buCh/2FYpp4UeWQGucQiixKF4hMnA330dd2z938aAaAObg7r9qWraqyNhuRTBi9pA
jeq5WRBaP4F14W2wL/agnWxffQ608NEJx5WCc9wane9RGH4gkrsLpf4gBbkTdxeWKSMPDAUj1nW3
zOMlpvqVroMclPZK1jlDnbraG2V6Ms1xwbqys5viHo+jXDRD/+FDYc2NHp8VDTLXVt+i4J37A1xM
En86cekh9qjeEcGyszW2dWua6q6H6U9F9Ztlng4a8czBJzdiPB1YuAeHgbjaMTlnZvcaSxOmwhgs
68L8VeT1A4GA+7F0gSUoj1pef5ICSr6zmf/0oltKjUw1wd1G5fucGzp2vPDN4SnFg/7ej8XNqwn5
0i5dEJ878PnA5vcIG9+lnT+l0UlNtFtjUu/jL/QW6Ns6km8nQOd/sXce240r25b9l+rjDXjTqA69
F0mRch0MpTIFG0DAm6+vCapu5bl31GtUvxpHR3QQySQRsfdeay4s83GovFZTn0GwXtgiRt0ZJ2/U
U61hoiLSXwwGzXqo78cOI9T0Vuuhekji+lKn4YapM/7z8Kbm+VEi+DF9c1mo7lYvrKMzfZwLehXR
qQkM0nMrRK5QfhCRiS2U1mymmAeLiCgj1A9l257tgSYvGoHpgEbuMvErrbupfcD5WFtOfI6NYYt8
eaNTpQ559VXhM0FtPwt7IDRDr65beFXzOt8h9QLx0xYOskXawkXQHh3vVit4jUVF4tEbTfBvobu/
crU8Dn10yFlqZnEDqJWoocwWa4PzB7TdP3R+3lnjAk6DOHMKIQ9woI6qLTdV3eP2TtKWcTYSysJV
3gczX1mJcoCe/uS02p/Mp/1qM62ite+s64lKMwbFPmac7oBtrHu62xLNGJrqC5EyZA55cumP6qUu
S7J/yqfMQ/DTYsEg9ky9WmP/VlZI1xpRX4dkEbXuJU1uBCNSag7an5LIIGTMWHULe3gea2DPsmYS
SdQNi4Fv/err9J4zCGwd9dIawnpCy4kPnOEmBPGubusFuZ+Yg4cEyWWwtDpZbGvFNZf4w8D0XbO6
ubelecMFNtWBQMl2Pb6dAzkiYMz1KHithtIgbzA4dkncLcsRR81YiN/KLBsccyEHQggCJLvsqglp
Y91bpwFR5i0DhVmhxEzrB6anuS9Xg9W8aqH+BgYqnEXr3ofDoRvLwRVISxL9Y9TtdBkYTE1qMxcb
0xVH1Yzf6E2Wb2WHfsnpP0BcGSurNA5OgKIT+MuvEJYKgSWYpoeTEYXhflC9fqYoIxkZUEpr7WRa
foaExH4CXt2wDWdfAlZAX3i+N9y0TJzrzo2PoiNm17CaFzTn8sVrUYKnwL8SgdRbNnNUXcVhaqAA
3US3E4FntxUBTwv+ZoSrdA7HRTxpZOIREkU6rwH/TpUjykPEfKuwSY05No9kpqUB9FWWx2ub1vu0
KMLPPPmi3yimzD1rA9hsZxmd8sIwce4WFuzfsITG2eOncpWP2IozGpjxquE2qqoMuAEgCNEr7iaO
knG+rQqnWvv25AE38xtLceLriOESZPH+UYvS9FwjdCpjemZKQDgApxdBkFUTzUloXAUlQQMYBS94
eOsk19a4zu9KHULPUdZ9cbFxy+E3jlqs0rxU7PbYsspqxpBswq/7MwgxyUYti6fUBwxVO/mHJm0x
i5oSyWKeTjpG4qhToNpuoQR43pNPxTeRxv/WKppakWWU2ypAuxFnzaqy86WuVCDnTeLfWx8E0MCb
OQX2OeaIJbJv5SKnbuostkF6ZdzKRtMPuWKqGxE4mEJ6a2dZLzoxQeuGyXxkBRCTsnKjRQg33SI+
D1iFaBKzKeriAfFj4SwH6spFIMYZ051qW72lKc1ZNIh/WpTBtM7YK/raqc5kQm3WH3wluSLxTPZa
au+kPn0dUg3QZ02HoKEUB6se9OzjkzOZH9990ekz8lEsmJDVCWuXXKia90UTiUZTXP1OJsZXTEWQ
5gLNexl/FHD6kahPKl/TZe/WpUfFslWEHeWIJ83/plgcpq7J1TMza46WNFjbWvRHagIWJ29cI3Ze
2amL4VPP8QAqcWXBCIpevSQkcqbyl1UvxmUER2RXlHSpgCsRUBN1WKKjdocemimtVs65KVwUtMbn
cYcUNgUcZjVgmrs6hxlmnk2mAQe6Gpy4pJetIZWsZZJVT57WHgasVmxyurfOxeYtqgaHRUEomPgd
mBKt+Si/7aLamggSZiOqKVqX/bVuRj564oRqbTjqjf8nSgttppUJmakWMblVdfGM9nemee+qS2qm
6ZWccqr8MiShXDmweYSP1tFDEsW7urPNuFk2jvbuSuri11F3q5mqV8lijGtzzufTIjhtnhQ1aJyW
2COCTYFNmQ4gMv/T1Nmz1BG5MZYB87uvR1Qm2DlJlrkn8O0F2pHXXB/QI7aklYy9xX4LJ2OBmiQI
+AcMiq8iiFBshWOwwyTDSu1WKyyacJDScdE3XbkwmueALcOxGNd1kF3jdPiTEEasAnYce2JbNL26
kkDQXoPIMddtnsBmIlpsZnniU8ucqU5Qx5Vlc3ZIUHHTaum2HoGH8NlwYVlpdsF4S78bUl19TCy2
0iC1d04Xvts0Wpexjpja1nJlVjtqsdRc47uR8mUkEpbt2mDhvmp42q0t4KsVL6o2EVRWYCzEif+D
PBaLAibXTMv0z7JqnrOmbxYqyLmZJ6gROg+Y+0io26zCRRY3+mttg51OxnGqU5+AZ6b9nNfazc2O
7IIx0GlSKc21dMqLbHGygkMDo5CAdu3/GBIolNdtcuxEgXgriIKurCltCXnsghIib8OzJ92rC4aj
MnYFToLYJwpWy19r4YMm6KG0K0X9JjrBXMds2VbUtK9MinRHL/O1Q0Yzmepi5fWqTvWWuKBP7j24
pbVWsc3Lo/piNxpZqCpGxSpSD2OsczZZOGyVOSWzvULqn/gIyb1m0iq731V2pa48Zu24tlF6Z555
ZJXYpJa5Eqa58FN200gWvXZvWNrWjdvnnlheDShaUMutbtZ3wyZZoQa1UXIiQJn8PaQKzVArfa/U
Y5muNMf9UDL/m0HJV4fgfzr/7ce2PoIwOycdzmjjOvoauU7BCcXkfPpdOMM8aY0NVvojUsR1Kssn
WMbYc2pxZX/UI/GNhX3si2LjOdq+UKyXzgnRFR0d/DsUxuCrrV/QJEGmpc6pruxVEvmbKDGOoUcd
xyxBZw5hh+rUapwVxSPm6ImN/WF6ao5lLCJen5UYZzOVJw0IBbrLC73NWcwXso47TiGoPxpQHrC+
ejAFqfhQsJ76xoU+BoOMamOH5qsa2TRStfzD8Yv90FTnwiRYBU54ZVR3NtbsKJahQgCNaRFfVH2N
rrfW+wvg01kVeNvOZXgyvQsIFm9gas+GC3qjsrZEcXoOHg9L0KYhutjJmEfBLYPtH880NOt0ydnF
A/K0szwGRGpskj5d00dnhbXPnZ18DBarNvyd2OQc2zqvtIZWvm4di8Y/2WyvxgFfRns1kcPNCGBi
YPY0/Tl4r4c0H84y7lecnU52fs384orVhWYEL8hXQwrUxFzS7D3ZkL0UtkjEenzJtgfUIbDSt037
q5GfZh69C/yYA14gxlkSoEM3VfJeYm9Re+CLMt+JlBRz8hOX0YDBobaVlQMJYiw/RKVu/URfOCJZ
m329MjM/O5Y9DQpf9vN4UPArai25jKPlEhGDU9/yyG/ivdAqH6MdCxnC28CgetKD8QgrMm3jlTra
216D9UpaBRW54G1LA31tCvndmlu0EC9BVW9YSm7dC6PCrWqg/OIDlRft1m+0s8JoCuPItiTWWNiL
PuiPualNI8ulrbdz0wpOThl9jF5ztdFg92j0yeuNs36Pyf/JLccvSO1n4mdO6pjvC/esCuNkRd07
Fdyy1TlrhvLYJnzSQ/FRRsMpdPqFZoXIfxw5RYSKmVkA32ZK8OSReMTAe08Kd2v0e73IPnLgQYlO
yVEgrW8aDQ87eEsnBroWtSdanDsHp0aV8Sa15lFitAqS7iQkCdKwc8+crddBFhhgLpRDYMfPIsL3
p5NCnV10GyegZregZUeUt80adfi1dBU5S6RHb8LUFnoM4siEz2+boA9wNIZBezYhCrQEZflWcBmt
5LlzjWUfmBfRuTfVRq3t5PatN6AO5wpxdVA4yuLoq/IaZtoRUfNXaBQnjRKb0/+XN5SbxHPeE6t4
SzXohzynkA+cDJojBvxzJSnDvfaXBbQBhC4m1RRFVL8bGLtVRXplQ2yYI7p0aNGsxi7qSnfgtNsc
Uz3eaH244Qt5c13/lJQkmQT7oGdOXzQ7S68//GjcRaHYh7DdiKT3wvC9TBnK0pTmq7XALPESdyqc
ofhsc2q12UOqxR5Y2TzQEArr2o4AgW/H5itmeIdaefe07Ck1MOmOb5x4we4F99LRLrk2PMc9beqs
+OPHIQuIp93abHxpk6kHRNxAHe31rrsFTvBs23z0i0i7EXv15uPFsvT3pq/pS/okl2R1vHY95YsX
WjuCDJde2VdeuNMGuUXzdpAkwbrj2mzlM7JBcnjT/Aum0wYlMSO56td0v8bu9r2WX+hDnjxzJwoF
0ZawoJQNciNiRsXNbnT4rOTxi9s5ZAK658rNiduIDg6dPrqi7pTKSJRJYleb6V2EH77XJSH1GBlL
hYqwtNYDHL42vWmJspqeodoYOxqcTxTWr2yVFgQVHVwJUD8hSrgGaL8IaioeUT/FfbepRL/uQn2r
G2xF3BO4phsZnHunhgpsjp8hgjUWT/ncKsm5xwSIPnrrWSECW+eia/azF+pyVgMOGSHYw/odACfH
Sfyr1bozsa4Hu1TiWQm+noHojJQLJoLofpeuQhIrbGlIe54HSKhdYVP6Dnz2LrlqfquQFo6Ba9Wb
tHjtW4+4szI6dSlmGi07V6pTz9HG74h3R6PuAttqKo0CXcMNoFEtBflXDYoZtDk98kyjm0bU10ox
1+SfFFvUI8HEhf0g1xdl1EN2EMW403AI+LmL2r4W5YZMo4uiy+Su5MKd1wKkdNny20ghsc1SdoNM
ComGQTveAKKGBreXDQwTr3upyMtkIlzGay2bjA20fgnQQH3sOvMQdapfa8veIeO9YJWY63qergEH
I4iRZKyHOdZVhvDwLby3buTMDbRjWYvwteqDa02DerQNbGQuCy7QUpr2+WvFhnABh1CbqW66FAXQ
hq7jh4UZgG9ytCMhuMdak39J7QYp1loaFQxuWzbP7kgrDoXxfOhSsKVd/uX7zdqIQTBjq4tQYRPD
2JZzk1kE5TnJ0WMN3CXqyZmDOCN5x8gBiRM3nLfkrqC9wTs0wJaHGY3wMzhUA43GfoJ8YqAggo08
lAUnI4YBjdxGAG8PCR6aFkw/SCfttWMGf4gE1TC7ft6QA+l+QBONTT4qysagM11a/aFxxnxJQtAt
9jrs719x4XFaVaK3PJAYcvjkrntZsTWVYOtQ828cIH57PfntmNZXPNTVPGAnDkcHUzlD1ZSOFUMH
mz2RiIkwDLVmUUiWPRIV87Jol5rPfpoxCgQ2MTX8PtKRaZAp+ngJ4uATocM51FGBGB4mcWht8Vi9
ehZFuYfshyJbMnfJ7AUIzh1kxINpt3ut7q6lz/5EdgbzMzk+U6zRERdutOngNc31Kn6pRJst6kYJ
F2hWp4hxZZHKmqg/gkNKYPcDzIdlnJcLfSjbQwNPELAIJ9ScZU8a1RJk4pR5FlhI26NyRn0ARNvw
xLKLARiDQk88TI5N5iw1T/YU7yDzHpn1fDq1paJHb9MuRDGj4tqp/p+MqJOVAzAHpL+6rCrvaPTU
Cw0f1d0YEpxhBVU472A84BF9623MxoWXLyj5Tqhf1mwOYBI0O9+Wxo48WeBjXjXn+RREptjw2kt9
LRioSPYVam989fRCGSa0A9jgJXg1PiHki8yk9G+iT685NSE9hfpArMXvSGgOe23abGPmQ7lVKSyS
4kCP1zsUef8SF24wH2hhHwelM7ZJWr+2loc2iYqkJHRq5lb0z3MVy70VHzJQuRsiLWuSZyg1IqDm
Pgd4qjICLLRynZvJcxgk4mCVhyQslW00jucyYF7qO5DmzfiV9LFd0yjGoknzfNlrV8oytJhqz/TJ
sDq4FA56Fc4LeF8SlT6FyDe17hPmrbWEx47PigZt0NPqZonMb9hFsvx2Qzy2gENOdQ8knJGN7Fr1
C+NOEqfWJXNNnyUcypVtJSsjUl6lXhOrG1h/SmG+BAAKmPJ5q1iCc2nRfgZGSCiPV3wqzMYZf791
oQkKbCDRR7H6GfCLFler0vJqT4OrbMekV284M/eFr70HLoQFCTu/72Io+nKjVlRAXlx++tEfEl2u
ue98ywYnaWMSs9MR0hMXOI/dsTp1VXUwEKSucP2Vc6ViFBZr2L+iDFlKXXCOidghuUaLhiJuNwVL
+9qKnaMhnKtPTbh2WrnzJTmMtsHMsUiDhYKx7QiR4glY90EvJvRW4qQEjzJe9cwYlR4Dpt4iqrNp
g98kw67xPH5puhWdXSf+wEjLYtG7S49wjkXaK2uG5gl71KVSSVruER4CKrV5U8ln5JUj826Y9Voy
xvOygVJUWgjckGHs+0b7Nqv+mBputRvYFCZq2Zx6MFWBpRJtgV6ZEpT9uoxybOjQUoTq3UvyeSLC
VxQBYRYUgS5ObTLuFBbsTKl2ZNJXL4qMD52azasG0pCQ0daJU29ZmRNTpfd2lRl9ShHk5AfaOAuS
HaaTbYniwKcbx14Y1YRhBOu0CBT+kH8KDT7TUedrq+GF6I5r0CM1EH2d0IxMcYOHzUUY0PIywwmW
RaiX8NyybVACsXfd7hvEFpnCzEyS9JUFIFkXPGqNkVywwXZO1PH5QfGTWYuqhP8jJouDvR1B3EmV
eoaBkBE1szvsctjaAwzGfiS/cMpHB00niEM3DGrE9K6OJEllY6jDndPXAa8UDoSdn0tWpscvfIKY
u6rSXcMMbGeRjXKS8DTObQp8OTa7GFndaJGX9gkyLp+TsiEMtXYkqyE7OLsPofXwlcnxwAKSqi+h
UZIuRkcRh1iwyZvgV5k3yhK67Y5t3O+RfxGt3aRqZV4sBEkMSthns/tqNXrgbYjJLBiYwGGHn/OO
cBjlPvh5iNvQLFdMBLGCh90OKiupaQStzTIFdrlLHbEw8vpuuk9dKV6QwrJpIvSPsw2Ml4SAlyX1
115U3r2WakKDoziQ2xHM6cc9u4r4g4K2Q10wRHsvd+/K6M21JNLuecI6CJPWSd7scSTMy2Mi6LS6
Q1qFf4CWEKyywL/QRQFXhQjPj+5W3/wxzTqcowlFIqKUTyNQQt+vs5uvf8FuCimXiz1oKS0d52Nk
cf635Btr97Z2YmelD00zH3SNWRR5V72KnKn1sTiODeF+nsiXzM/eVMNQt7rEPYpFbEG2kVi/4nJ6
9vIMiRdFGjEShymFRtMcdFcWR/JbPqC5r4MBd5EVRHzjWk6a+9CrL7QGNJDDDJoz6dfrHE3opq2q
t9yyMbCMvUmzLOBTRbLO0KGGtyQLH/W3X6jJprIz6gGGlIN5aD0UF1JvllSB6pI95wdkoyMNJOwO
aX+1dNLrMgCZix4C97zwXlSdP6VLhiD8Q9WshM2b2QG+apK8hiVhI66AUNkS64BOlPhClwkImFUG
dOWpx4sBJBWI8tCgcIRcRONLaQ9WI+kkW5LdarHXtD49mtICbQCkutai34pnHyy4UY4SKNvOoozM
q+FgxsGX6tPuUu0mX3lxxiQHzYifNSfheAmRGwmNUiSuZm7C5YzYvvaUvxZBJxig7Cemcnc0U/bS
ioyr1pGkZ3HyypMz3ePvskrWeVSN27ZqfwmVOWpa8K1ych3nNWh0t9ubQn8OLJSVXkVwLJvrJOuS
eSzBfjVBdh49tuPEZhq8YLkqm/gdN+tEwffLBTTqqlZos8dONwvbEItUAz6ULEwvFHMimVyVMzxZ
I9VEcwrRR4WbUMYO4X00A8BY9sSSUCmeA0OpVkKnL5nr8UdXuRsNlPRM7RtlP0IvtZE4LOsh/mWh
LVsA6Vlkiddv/beI8xWuVZrHXdWuYvB3c9OP+g079rOi4rgUY7gQpaeuLALAZynJjrMS8l2l8upr
C3R3a487X4N6NhDCmGRhuypER8FjXmFcnVJkeCB1TkO2wtZLinAzlHO345Pd1QqyQuKggCkyFz9g
b5ObOucN6O2eAtIACjFoX4BDn02rTWZ1i55v8L87GFgoIVwDq2/0ahnVMbIhvbmTUqtLNthMiYL8
1RsWuS8hbR6mvxq7KO9jCPcqjr6vOCkYm3Z6xrazKzhL5PYWrOfw1JZY5yuaKJ8V1jKSwOeR4Tqf
fsl5Lt1V/P81lRXERiMtbkNgj5w2Y/UcqQ01XD3tXdlu1yS+PkWCDXClIOJsx3g4BDUasCxW+ncn
7gktDbVwGeDy2baafK3DxNwnUW2sWkRcEqEcWwHwHS+DM7QfqWF3s4qK5hnANqloCifGuGlo5YN7
qKLrGHvuXRPMb+Wg7FL4R4e0EP3eTRm8uKk2fhaaTf9iGN9wxbAnU439WKvBpumDfBEWDCmZwbcn
/OF3fXQBxLXTmiNhW+wLyeCk5EsoW91incjhYLQNIFcikIxDEVDKNuLoolQ2y4rMeVJ1FkaciiPF
EQ0IkjyYSBAFJ/RkWJcecyPAdWAuOv/3mIfDtfebiDUo8Rkm6+MnRle0znxqDRxfT6wDyqrz7WIT
j2gAqpjeXBdnJmOef/3wyLdYtIKRc6Pn0TEOxE1phdwo3RAdH1chyCQqAKLvMi60nK+YAn4WCviI
Hjo+mJEVMXuN12SVIDlOREsdStqR37wqGt3FMFIzQGZd89qk9P+9WPVObtwlrwxOar3+k5Ga+dTl
XX/K8z6eUTPVr4pKEWNaHaN0uueysLutWRGXBc/ekDNGzTUYGi7b0w9swVzZEMtG6JUE4Sd88u6L
jghI4iVf0754EppfrDv2ttus7j4iv6UqN61o3UCe3LoY5S4pvTUsyYhAhMqijFZq//iR471fEJQL
0VgT2SXwwIoXdCZy6y4Su0RYg/OhGouFWbybYRYedABeO3QJpKM23tHv83GrdsHR1Umh1Vsv2El2
xQr+Dmbh4cKZXpoaDsV+1CTvW6D/XMLoXe4f1/eJU/z8puRWslNJLMU5IHadZQlS6PgN8XyMNh6E
TOupCDOnH56dxjsMrevat9CLAuq4Rmetq8V3XrGl9vTcuDu0gywLApWXZIzeS9vfBTktxDIvSYXH
C7zx2e9L617kenYnfMMcui3LVUGlINxbaUDQic27Uw7jrYrJcO7Me58VNE21SU8vPppKN+4RY7eW
PQEkUeetDcObFGySWBmp8mNrAR1HrDJACMiUIgh/CiaPIpfP+jgAHukRt/i6WtODIyoVkIerhYDg
MkN/iaiTdygD0KPYzc0wOA9GMLcLx7eX5PUmt5LR4zZiVzK3COC79UEaXWRP1W+y24qnH3lfP2NZ
AlwzXdLALflVQY1lQl4WXWXd2PkseoeYMFlDWFPywb7VUIPQrXcOYU5cTOtOP9lG8Py4kRH4Ku+s
+Gxm7yjbnFupJ+7N40nqwssvdM/dW+wzMc1L0GxdR7Uax+HFL2hHhZFVb20r9m+eF8HiJ7VwZaSG
d8NSCq5m4sTnvL7GtMJLk/HaNQv0W2xI5RZbVX1SQuf+uOQaenkVhTtX+Ls5OpPLoKCw7vPfup/0
zy1lKPu7kPwSm4yR6SajI4Bcb5+FRl3lwIq709kvWW1NddtoToRQSwd15HgUTtOtBW3f3GYp1nw2
ICDBknvPog7uGe4LuJbkXnqe2JcF+tTHxZq3MVPro9VLzltqeu9DfTj3drt7XLILr39u6CdnZeA9
V+4dDxpG3OLLAiC+biPKvylH6j4o9kqmQr+ERVDdk8Y6gQDUEG2KdaOK+q5rxbveCHl6XCpq+huM
9J1D71jV3eEbMmN8qKxsTdwLy2K6l1F+1UZT7x4XixyMdhbzz+BBbLnDjmTAqXglmwbktSKou3vd
c/IHCWGuHxf7HlBSDuFgndpWd+8bcvFKxzyrvakRGBIMdyCG+YrMnmDVwzW+Q89cExY/WUtWqkJY
dkAaEP/+/IDi8GyF+bCvlTS58IZzvYYYqC1EjYKH6x53U9Q4nWsjFum/10mwb4tK7+zl38OpTWgs
peVXi7/HQ1hbrlsaSfO/1+XkGBBuw4Tj7/EKWdV7vQ/vf6+i62sdpZZSQv3rCfshCksl+HluP893
eh0EyczH2I+e/l6lKmyBEU4fhiIPjq3VFsvJNdrJ7uTKIHl6/IADFT3ZecEQEC3cz4/ABfw7TQFb
/39fZbDvPZfp+XG7tBr70FdpMG86LZ1S6fHnNSN1fNe7aCAsLhpOkT6NDDNmOFnq9eOOjo3RCyld
sUyVILvUubUs3Cn5c7r0+JHR9EmDTD9Q7ryaCoCMCpjgORMNXzlb5r+orC9jqcr7lDfMfENN13RH
CcEqam/ryuqp0CdyceR85WXQ3RIC4tYCSfMmGzjLubQ8pr3TeJT0EhdmYyI3nS4+fjDKHFG0BerP
xVwiuK4Ujayc/3Pdf9xPlcl7ICqx+cdBpvs+jvS4LqXFzAc62v/HMRS2DMfYKe1DTSD836fw73/J
hEsNqYx/wH+//udpTNclcRKusTnSfv73g8QA+NiQdESu9ay9/3iZejEOVOOCJFozciS6semej4f/
PIg85U+kRJqdZ8dCWNUr+ZYzs6zLe+Wa3Rn88v1xdcUuaBtI7FSPixZLCgEvmbJ5XJT++MF83ngi
90a+FOaTMYj6VRLvclSaDP3mdORBU7W1Xfvj8nGrkpqkCdI72FvTnevK3EncgleFbLtnogFZ3HhQ
nqvjPtF4/o8HwbAMVozVxPrxIGyGlM3ofY6FMtavOtOL0hLNPVWK5hzX2s9zL+usgyZMO+HxIGfE
n9E0RrB9PKi0lXf6gfYTUHjxUmfXx98lvt49ejnTqcdj1ALjThpLbfm4GGUEuuU1hfzjIu3NXUs3
7hr2WfqclcnmceRCK/o90i1/ZmYbxP8mWRLRl809L2mmpM91YvJeVFm7rEtDPNd5GV0N/5pLrGGP
O9i6US+csLVXj+ukIvUnQCVoyaZHT4+Jo5hVTanKzeMezIe7Y5QRQzMd43GV4kpwYkkY7R7XRcXY
7lO0cmiNOMjjR6XL31iSfdLIucr3RnUrR0Q+j4s/RxLuyXGVZ7Po3UPdM/li5EWOfRp6nym+JVlW
4p1UHgOfYmhtEn9s7rUXPg126wH1KAD/kYR+Ej1vqmP3dF6mR3qesg0zRXsphB4y/ifURA1857Vu
xepxh0rD5CCiUTmkUU31m0YEIbWD+0k0CGVFWdxMt+0ws5nJipDW5kOT98ftI8jmBXiDfC8Sz+VE
R5PrcQMCOno2VRxf+bzgKXQDVHjTEa36KYAn9AGLOlyZjapuS2YgrPrZy+P2IAeWHtqO8mSMgXOQ
EiWXQq/pMwK51/ZJ/FbauUShziRWx9v44jv67nEHNhUtYpAyPBmowU62S6Lj432hjXcKklC7u3mp
bbzEs1eiCpS3xtPnth4Nb+DzMAOjfVOMIT5WZCOeWoevNxop45cHBSfux+Gd3S+DgTivQLsh8WD2
W6Ki5h5d6V8qqx7vQa46a8cIA/Kls2r6h3kGQmf8Cj08O3ZhK5ehghQrwxFLtp6iRCfnKUS184v6
gxleUhqnRCn9A6BhTtKPv95u4kE4n6IrvAVgmgm8x3uD1tv/+ePkZG6HKNRfMcEbK7WQGTl6Q/2s
q8Wfx6HDLPo1dI37DEHS2wyIsNcKuOhXNfF2jzuUqF+g12j1uSraZq+YWbLsG1d+RsntcYeAxKEF
r5txelgyQ2/68eetGTAg4cF13jllGMvK8/sd/IP+4lDIIKrjdamsqmgi3LtqB8baEEQagqZJ7myb
f44tCGFGSN5lV0frwp3pEuWGqCp8VwKKrekQOX90Hse5fxK2Zhy0SFYkOrn6L/D6vDPJL2lr1mII
HIWCKrSeVBf3zeORYwVpuS5Qk5PFscoGtZpOROmzRYv85+l5nvzwXY/ttY5PG2t8MoV1eC/8t38c
ok0cHcuaop6JhsenkmU5DqmWHKfw9+MOcsCNWKhedzTiMT6B1dJ/3hvVV2ZmMqQfqrDxy+SBuVPN
tLgYCiqZnxc2ZE8tHwNcG4TYseoae2Fl8MYev2LPR/IFstjYk8LKtWiIw11c0iL/e6d//Pp4kOsI
c//4jR6bFiC/QLViFLa3+Mfh4umYjzs9jv5zy+Pyz+HorCVTGbkaKlsPFo9b/q93/7k90pBbFWE9
/LyExz1//vrjD/3jKf78Jc9t5Cb21J+n8LjPfz6Pn4c/jqTxraGPGcffFVS01d/n8fgtt0y5e9Aj
/j9fI2/+O74G2In/nq8BVeD3538AOXjAD2HD8P7LUIGpOK7tuQ4gXPgz3Z+q/p//wzD/C0iGRdCN
amsqkj8e8y/ChgFhw3QdB6yZ7TqQWv7yNTTXJH0OpZ+u65Bt/l/4Gro1EeT+Ml8cHUAX7hya3Zau
w5ly/oP5woe/KXzAzfOAyVTBahy0jLPxDwwk1Bc1lrSlDbEn6p/aygxDbQmdt0aAg7IcxWkb4Mpa
oEDVSuegOnA/U05PFKzVIgoHu8HU6NL5YMZmNrUXf6sEj8Qsj0Ng9qdkzOjtws3K5ymMo/LDEVJQ
P4JIUJ5b1U2GXa6PGRt7uANoyxYNvOjY+e3nuRkaW7OIsOshrnOi4OI4huPjsRMW4i8jNg9+r0fr
mBhHfakRm2iimYjAGgBHkkdVqUdt5RiVOp6tLLC6bWxj05krBjJy7EE5iJqwrsjnjB1vBuxXHkjM
RMjb/C/qzmS5cSzN0q/S1nu4XQwXF1j0hiQ4UyI1yzcwyV2OeZ7x9PXBIysrItuizWqTVr1R+BAu
URSA+w/nfEfTumJdZFKnLC0bwFqMwspLyoNgT+hEfzSMefBGnBp76gqUPEHmIIPpwOPG6g6593AM
aecWRYzc1UH/S6Zps6M9Y+Ld+/GLW4e/lMPGSySRwfnCaKLvS8KDBQMB0j7iZyQAWE5tdu72lDpe
gfZ2DZQCMVyN5tutWFWpueyJ8qu0bh/C7PAUpn0I2HXKSC6wd2ik5U7plclsO3K2beaS1CINDQCW
a2wyU+t2EeO3W18EgM+HaFjPNmErjpSxJ9y2uPOjPtnGgrUMmUUIEtBCrRCksF620diSpWUjP0gH
z1QNun5k2x7hB0j2G2Z7lTvjABeZXM0x6QgFOaqnaDTHDVM5+yBtqoWMdvXQV2O/dcJ+2MQhzGHg
1J0H35PItIKDrsgSBgpaqW36gYOoiCv/CHSgWgeV0Z3JZWDUbgX5Seg5AyM/Kw+mDsg3xJ166NLI
utMQ+62krId9HQrTyxLWs5DHYjgNOVaJgb2kFEN4iKwMwm4tiu2YsJTKY4G9I66Qg6Y5299eNMBo
bG3lDoQ+InlAXpS6zZeoh/LTKZljhlbk3DBc0p4k+nyd6oY9lCDW3DcBl08uQT5kPZF0pQYSwCeq
Q43pIvLNoD8rN8+Zixhqaw4SrG3ItCpt+ulCDe3fiq43zlHY+fsOBv6myHzr3LVMr1dyyAh9o5JN
Rha4ieGSgUDW93dcrGwQfdQlyd2gNeFHWLYMjZlnh/16CLK4IGAtwbugq3hIAZlLe0SqaiYoQVAP
HGXkmMd4NIITQs6Y6wpC70dRpPC+VVAfwh6kLMDC6FXHWrXx6zq/St3M9/6QAYDFDMeUkIoM6Plg
aBt9bjAI2VnwIdEqEAvEjnT2EOj6vwxz+SlYeO6wkASqeO8qfJteYmRoLsqhKdgeEUCmtZR3+qhX
cFt0wJFhjXDYHMxmO6MUY7CY5SGa8+mrsWx/b3Xp+FkBprnTNIT2dZu1uMxLAPT+rLr+yL7K4sen
mw67JF5Q4E1pln7kXI5vqdTkQ6dUtSMuF/FbVlL4rkSJGsknqW3ESNnI+SuFaRiVF3ZsM36Jf+OJ
+xd+1f8QYNXCefr7A/XUDR9R+xdk1fIP/omsskxdSRJQOTelYXKm/XGgWvY3KZV0BWcMVCt9oan9
54EqvgkOW8slYsKFKmX+CVnlfJOGZQvH5li1heSA/k9S1/WPo5L37G9ZiKDl/nqkQqySfCHhSAOq
G6+OF/FnYlVWcvtWrUGDX3ViT7MxIgHlqgyidA95cDgORc1qrbF1jgOEiRuT6E0uwygzTg2uXeHH
AR7kqgcRNUFoEooAoH/+tgJqTL5fDBsmG3CEhLYFgWT56z9+7xOOlIYVmXWSv8jnim07M4fuaLrW
Qevekh550pR4qJgRuk+u/pCP6qDlLGocjPJkA1lPbhUOWHbwcxdJsLjRx03kuCjKogyMjSwtb4aT
tZ6quNhHNQpxvUu/ZK4nxyzonHX/JBBCeUllVrsgZL2oOU8TOOyNGRU/bX8Itjig6w3Kr2njyDy7
yay9iL7ZMwxO8TjywnLXeRlRjHHvr2ZZiyMBbwr1YU1yQ4NHKMFUvpOpRKNbG/muEcCjAkE8BOEb
a0fIS5xjTzaC5hYiRzwECwpFTgZyXuETp10iXkm0J023WF8VF51W9yWb8/4uqawNnIiNofMEpl0N
t70GRiIbDLIISI0eeeLusoI9a07sQQPgAoUy8dtBUiMq7HgItxUKDhn0R1LO8YOhgxSN06+Razur
kNyx+yI8xIDdH4yWhRO9NIJgm6dQN0x3RhqTUp4gvKTeSW7z2Q4azOFaEYEfqh6Lduc2dXJW8yUF
242NVhvwuU/zEZQ5Xvaov7Bt44zdS4ZAngtmJsdeM2U/uoBNuMOhzzFHPjRIFIKSBye8ODO5tn37
nlNu7dO+cgmfReOsEndd1Um/aau62WijvUU1ealJuRpb8aKSYgv6DrsisR7E6KUbkhQ0L/BTsvxq
ul1EqyxIizXS2XMZhzOWkL5GfUQki22n50kZb/Mkna1fF6uut9DKpG1DrDL4Yntu3oOi2DUDs5Fi
bmeEB2DK9S57SUCRrwZZks74+zuxh9brA0dbKoPOE/6RzTwROwv4tAUfgRFTqAUJs7dishytfkaF
EmDaMsVWtwZ8XuSraAFDzIzaiH3A6zRzjVozxJqiIscvkqSM2DXKx6KS2BpRHfdFwzJ29NHqokdd
idwOiZ93znm95IAUnLt9wdFk4cY84vq56NzUS/byNWeNtfWL3ADwoY9AI4iHnW00Z3A+knXgGPML
3KRzNKunnsb3iqvVPcDFd9ZWVd3n7bJLqvEcQYfod7TSIwUUGyFnmsWuVsFXT7bT1GT60cKRsLH1
Er2ZdZFp655/fyixqlmqme8cfUZ9UVInysze98LVHwecu45jxTupcuOUqvyFCTpwZ6tiuxCV9yOp
iLh3YvtHBe1nY8eBeWBu2HMZsUTQXGBdYYHo3aFa38NUi0GLCkDJUM+9oUuFJ/Uw2iXpj2jBdMW2
NXI/TRjs2/rJV+D8ufO6dU+S0/r3ddDGQbANsBO6CQ1z2wOy0TsEf9L4oBpeyggEvBzazKVQXo9Z
hQjHwapitT7sK5uXY1RgPEQqrqgznUvpqIfSQISoMoA+ob812BBaFQ8qXzOCbd0E/coKaputj0Mi
QE5kmCYTzxo8rkh6oba6aQFGozymcOgmh9WrUOC4ZlNtmWGRxtM166a3HLD6METMtNbxWUixjaT7
NRUVOHtYcIEbe4YJHS6I4MRpAOPMhSbHTmK81QtNjkMNz+3yZy6ouYJF75HLxCVCEQ5duhDphoVN
V9r5O+a95ii0sDmCSkswpNmCWwyCXZcDAd7bnU2KFatg9Zt0V7ftcVg4eH/6MKbtPvLrB2V38Zb6
F1AJXFivLfXyyreyhQ2/ygRmrXTB780zwYYyjQauoVEniXWB0wuMbQBXz72KEMfGIVpao0M2hWXu
SAe4HoBAbEvLke+Wz/mBVn5jBKHYN0NqHWUzGLghflRWm946JAS3BnTQGkEXw3T0sie9ih+b5S8r
5VYbTC/PNVQAdl6d/A6Rvjcc48NkNeRxp/RHR+ufnTBOLkBnyHmee8sbK0O7EQwWPCROhTzMd+Wu
NJxTn+byNe6ayzx38c/OND6kKmMGuHB9o4Ckk3ThO7AfETeaJoBNonMPMPV2ZWumd5km+lVbzExr
cQN5XOxcOq29n8CNHIvivumG8I7vAry2XnkoP9q3sh7uQiMD3x5Zj0nR4+dm036vNVDfika0O01H
fILw9rmYC4gIlki+tHplQs3/OfbUtLZWVA8mBL6dFhj5YVA1fsaWrw7zFliQVLtirCVnjTIOBNpp
21wa+b0I1KldsvlsrU6e+IelZ1byVnNLuVlFFAcOxRbD8Vyf7QS5XqZsaF/Lbydc7as0wEs7oUU5
c0khS/r9y98fdBdLlhjdnS+sdk1FVW7miJp+S/3VnEkTQ/dpZQ7mqrY9x7PRngOz/ypMHxPk8kdZ
GnTnpDTtfaLkKZhNiwSfcu7OPa8PQzfViR+lZ0v4S/pC1W9Lx+kQUoDrW4nfH62cZWJijTc3BbND
Jgmgot6MzsR0BWSAf69T/86VXKJ5kbxrpbKROUbtKaw6wIgtkHm8pfo6Zhd8iXsYZ4ZCsB1r9ouf
8xgLo8nHCJd1u6RfICma0V9QBl5LfvJZXf5e1CR3iRUey9qwdo44C97AcyubZpNHKbmkfeefRIPd
t41n6Mz2KJCwDaM3l8VV+BYHaq7rpwxjy2S3d/4wqNvoLkwWX+P2viLn1r0wlep+HAJs2/moXalW
NDweuv3HJO9vq1XrrzhsCmHkWMygXJNyVdn4ov5arIqEm3lOeZllQ5RBZ0Oz1bJbO6Mi0+LiXHMD
baNMIrGcqo0ySK8qiQbbiFSbtlnqf/BQ+FFo3Xg2gnafEZlGDweypFfjka867HE7vYVh812bcqzX
U5YggsB5mrYZUx3qHsvWLmU7B7u2qbArhd3C9wLcwl4wEC4wwvpKzQOPcqZ5nRVovjbeaC5Wkj/1
F/8o4/9X3mXXIsrb5v/8b13+32U7STImNbvpMnYj8fqv70Q9SgkvM+o2MEzbM7QvPC0FYrDR1bZW
6XOaYh1EIKyBVXD8fD/YqAUsUPwbv+J+zlLSz6nSNuNoRvdtgOOSImOvZUJ7D2GsGopMLa2OicZL
kRNFybSaiQrZxZH5HYyntUdM2JKhVHz8rmCkSUUEqT3ZaiNGGRWTQRpauesZTvyLQkzd9b7zIkSX
4uEQv6RtoqV2sAwVxjZITHPX97o8Eml0b1RJ8R4NzR5c5RNqU1B9UZff6VX4qtBab6wo7zcsVPt7
hIg7u9ejU+m0kOlMq8O5Y0XXxv1o0bX7YWt/Mle5OZoqF7MTl3qCqawAnZQVndzqQ+F4Je9RDlqB
fj7fAZxauVIAwET9FJkJxl8wO3tzWkwleI+MCdmxZsi7pgm2yhWoYFyoDJMI15Gqdw77gq2bdDCk
Qn9vx3YN9sP8BLDVrOw+wzuW4e7XQeCMlYnXVQH0Laxl+6/Z6xCIudGK+Bh1BIzSkRxj4zmvcRzZ
qM4gtlSPGBfkrsg637OLvl0NtUugekFmNxSaK9lC06ZOkld/eW8die+m6bCytuWEkQ596SoxjPox
V+NrpZWfJfbZOiO+GQfYWy15JgUWZkVbWk+pFj9b0NJXQ6p9atZd7I6IrVX4ENo4MQJl4v4JYuKP
R+cul0kICIhyx4/eFfyVpxxKAfthzBfpO0qaW6bh0531+oAh1xOJEo/MODLNt1eWXycvU5xd/t+3
BiPlv8yIeUY4ahk624ZuWQgPlzvnzwhmu0zMHrfZZmr1glQb3iqhwqvOhn+ywicjAwiZBc6MapvL
gSqhb2dmNDPdAsKyE0yuF2CVq7lR1gO67CXqWj6U2Mkh3bkbKQ+yoRFIkNV2BFbhSOIAL1ahGTzh
mzppy4mi5pw4JqOZjlOQvxhF9u6O8iNtqQLd3sEpODCEMcaVbaBrmAyTYjA7CYSAq6GkINaly47G
xbpXiZ86j4BVbGAyTG2QLCi4MievOWYABhELQnyOaXm+AcEggDf2b5zj8FT//49MbrJR+PtBz/nr
8wMXyF8nPfyLf6xO7G82Ow7GPDaBKAbX3T8WJ/Lbsi9h1EO/aBP9YvzXnMf6ZrsG/HGmP4pxz/JX
/1idmOY3amiXZB/T5KSTyvnvzHl0+S/5HIoX5lIUGVTtQrn8+l+CGWjuzUIB4lhbSIjDkIVhVmFE
csn/VnjcMHLjlffvVSSZkMQSdJsKky/6RfcnTV5+qonrO4Vd3mwpXcczib+bxh9f9IQkuKqynJtD
GCSyW7Ik2bfkxK/adXqmgcy8PI7Is9aIys5t/1cdJOM2gjYFTgOHO4CEMOBr+EQzGXOCNAZbNOro
XxQBrmfquoZ6fiIWcSJOpzCTO2bAh6FDidX20VtumkfUonvHbbe4LLCvKnSfThbjlZblUXEvQZdM
6/SWdMy+U3N+HgU3bW/GGEadpDvwuZuNowWpB8sIVSyHtW6Z4bXvUCVnNoGxWHAELIkFB1Lg0k9i
tW4Sk6bWwa6LA/vkG1BgFodJeI8FvXyZ5jC9HwEePjZmkN5ChNLUCMO88W3tu5gbWE0iJzeoxSs1
yCdBuvOLHrbGPstG57UJoRKGmcFAG8D7Mg4qr+j8voy6elMVY+LEyslyxDkrdVAa+HV5UFieJtkp
DIK4Oy6oLwcc5z7XHU8QXbeaFFaWDCgyxYjgLE7Y+3RQQPPyZoTa0ySIMoN+YzEtAP4SDtmX3oU/
RjOeNnOZA5N3gltb9efBRCkpwue44rCIg/AclbGLx5wALAZ21EdDuMQdt48h/NOV0I1fTakhRRjL
2UvTquT0A9ymDGjTlnkE1LBMgGrLMzD1D/h51ga4OyIj0/QAguRHH83jE4biJziZwV6megwUdP4s
WJQ4BXrMOI2eJ+YzuEvldB6KudoHetEdAmP4cHqYWHMSZEBNcMQ0rQ2TJuK57tfRtZVx7CF+L0im
oGr27YAWw+mtFV3Bz3wqtXMmRhworuZ4DJywzkO/JRxTku6jz0wQxqg+RIG4m7TmzFaSrCKBCNaw
3gVTx6cMivkHmdXMhKJuEl6uDOfcuTPkuCQw0ruyc+SlKwYCkacZ5UXlID4xmNVLVSSIo8irTn3i
cqWeFWTHK2cdxOh34rArj40+uAeb9nlXd/3C0YYxIerG3NWTzDbdUD3ZaXriYnVoNod5p0WOdTJp
kDZjj1oZ3Up3dCTAFHKN3wiAj71QMhwhGQ7PKzEeRoCaB2rDEIHxcxgbrJvA/2w7B6P9bH6RUA2m
CCgMlVJfnrLZzNYKJtahHAcqBGg5c2bWO3NWC6VGwsnRmJkYZhodTFBzR1UbX6k5HfhZbFqh0isy
caiMRtKSPM6mzTSrDjM7n8fFpLb3LUCbA3oM0FpbbIMIdwaoYghes3ezauW7ZlYBtXn0gMw3PyZE
k69L3U3XUoK6MHP7gR7x+9gkP7o+PyVNvMVle+2xGSH9Gt5I9r45bGensNvm+XxfuuOzYpXERm7h
7U2qxw1lX0WdfLA/JbCyue+EtTcN55mUSbEfB4xLeuQbVGNLGGS6xyI24s9q6bbZhu97OSn4UjiB
SexhqAtJhh0WTrOgeO4GSzuQiQYcO2Gl3Q7TzcCDwTyW/OJ4Yh092CQLEplNSvWU7rN2sbSDkF05
Iy4uMPTJuWm717FpsCo1U7wnJ+WpnvO3cVTMWTp8aqWuFSgFYy+r7ZekGo7O0FAKluow2uIpngcQ
mvj0uwoUiZUy2K8C4+YOuOOS0CyAV2gAsfPyZ4m2FmgjmLFC2wtjojYRyUtctwdpRA/s6p9L5b50
DUiSpmAkscoa657YlR5vCBTZrMhIrDWp+tzUDCAa1G+kzr7WvX3f2YO7YQf4GeTFc1XFZz2h8O/i
T2eMAeb7GjvtpbP1He08cduQwnpuO1wmQwFxvkefuG7T9jnszelsY6HZJS4doRv3sDHogIqa52XX
fs9J3F1VfgzWOtmBTWU4Tj78apiYH9c1nz9prW08SDRVJghFrfqAZEwRNw6XIlOP88Rl2cQorIeG
Yj2CcYFrEj8ceTA7Uo2irWMj5ya351CCMvAYMfO/Sfe1rDturDTEFaJDNKkm69glA5jozPby2idB
eXCh4sd3ZhLyxAyZ5IW8X5H4Xo/iTY/qh4ip+DpPrGenaj4njiio7fs5ssmqkbyL9avbyo8stREK
wt+ktylPiC25eNN3C3MGceA+Fqug3FdVe8PhIUkfVQ9NwrLHD5kbTtSjY/w1OslXOVjXNCi/LMAr
q2AURx4Z2QOZybuky0M4PB2CcNN41jU32rfRaDzYBB7TjHfbzB+21Zh7EeljSSV2zShehF8kmyLp
MSXazsOoiAwdAifZTCFsyDhAIVg+YYk9os7YjpFiiKKubpjvxz78Hhv8iJtwuOl2cIcC8ClXYXCT
lnO1GEjhQ1xiJ6N03Qgfe2DozY2rvGIG1WAn2drIrV9JKoiPyLJLkrMgB51Q2rO1xvJjkOg3Xjrk
byvMi8y+oG3LLHzLJ//gDMA2SbmAVpzsMjY+gLvWFni3WryiE4CqkHpFyGywaO+n3D0uTVO9oG1s
L8wOmV482OxQdPiqSqbZSjQk5LZV1u2jmWrCKnoIZFjX+sk9WLTmdmcxZ59R0EW3hdE20b133ZNd
v04WU+BpLcYrCxWGzz9Tqnuz4wWhHx/89CNp42vXkv0Qqn0uaQIHEFzgd/TWgv80bcyFo6VhGDKm
VW58SS1YiTo4MfBj4bcOYOWi0t8lWv/USW1N17I20tCLJaoT/RwPF9V/4A1YjYz0RkLXY7Sf2Svp
6ewATgPjbq2KCZ56bQHd4QrC4evgSiLvm46Y2Ebe1IKj3V5pzSe6iRUpxhu3/eUUjw7udwN3cxHD
7S8qSItP+ImJgguclW+Ca9eBUyNfMKtjOwQHJ0q9moBQlbzPhrHGKIT/5ZbSoPX+i2L3Vi6bG2Al
XSbJoKm3Kq/X/eisJi3etoReyuxLkDaZatchvgzVpUsUSwFjO1bdZtaUJ6tTm56D5Jld7HpIpnNm
JwdjemEns66aW4BkPBmuE5RSiQ+WWMhyPqA/WHdYsv0xf0jkvF9g7p25Tgax0zF9FtVZY1pZ8jYI
Z1myFExof6Kq3BRFcpoX2qAgxVKvc3aUausSRYcP5b1v3n4npTSY5cdN6nzC8F3X/rTRUuByrIC4
jo5zzclYvMscWoxWoriQm64At8quiCXBzi5ugXbyM8Dd9Ie9bGgNsz16EI/jwlPVDx2xfsjAows/
Abg5HaocncKf+UAOaG+YoPaaxDIqQp0mr6R0FOjWwwglSfbqTJ9MRVaOEayYxq57eENpqTygiruc
K6+PSa2dYi5i3u44OFuJta5Gdq4NmN00NVYi/gG9Dtp4fGcF3QXx2YzhmRfkJznZBUSJJJDJffWp
dYiVW51EZPT6ITV99As1NDAQ+nm87G31o4iwMbD2zXR9rcZFpa02Qw5hf2JeHa1aPrNdmo/2WL6N
HKldmmFmxtiAfzgVXNH6UhNzfC5UQKT0BIfqFWVKaxxYHxKq1h2N/lefv4QJDuiXdnp3tfxmucPJ
Rdae4mcNwuyH6hETMblG5/4RKRyfGLhdp7kxZsOo+jK5QBEhuYY2eTkDjBrNR4tq/oj18K0lLG1q
QV2itAFQzkgrAKWNox/4A1fuqsIdSjG9GtQC7LoalUBVPNzVxWe0DL6XpWeMWcFiq+sAyxIDrKF2
bcOfIT5knXRvESijATFMUA7QKDGWTwAv4lM5a1g8g1XDpQXeeO0AIZmgIYuKN3ufu/dxyK2ZKuTn
2cYu2Us5F5+XWPDM1ZjzF8z+R7FOGapa+XwtM2eLk/S7kpAk6+wrLB66ud4voiN9bHdZ+hC6CN3w
WeFMAIsFK5fp7KiWmFR+7PMX5h5Ec7xbvjeVTymhf9N0CeLUS7OEW5ceqzg2AZxV/UeC/Dawk90y
2Ya6OoYRQz+164Ml9Kd+cglmH0ZgVtFrm4mr0p9ITlwvPGlkGVs14D4c4O7cT27PCrZnahMfaov3
DRz7fEbbsxYJyq6p/qwtbEQ4lirp76dp9GKKuWKwt6NZfi/ah1nZ7xAZt2FyjUICgrTqVZ/1o2m0
OEzPHRGwoA7XNqdL5Twp09iYw/e2ItVyBMwAySoUv8Q4nlVR3Ijm9himen6bfUzpfE26HoCxva/m
8rGFXEyc2bLh/aVHpnnJJ02uhTV5aB43hpynteqU16a2p6f+1q7y+TAGwa9R5djn8AfPcKsIeOQL
K/tXnQbHqqsjgPlqRz/6wHK5p7w/ps1a6dnWzmZ4r438KRlqI6jsvwNg3tOqbu2kPTelfJ/As1Qh
Kkt27Y48Gbb2aNbhm60YAPJc4my5A0dxcxtSAGcamxqZV6Eh9MejpwWf7aA9u1UOYLc5c6Y+T07v
daFDyYpyM0FfoPKnxhFerCkeAb1iVRoOOwmWOiyMq1EH7ZbAEi/rU68tpi3L030wi0eGoP6ezg2U
kduek254FbgAXUc7CUKfgrK7m1jD+61heC6XwygNLzObZ5qwTzOWr6BQj0VlHxhS/NS6ZDvVxkfG
xj2HLty22Jk7/w3M0ZFPDsEnXYxo+7xP1nkL55fUdNy+J9eoNnE9XhAocmHSR9HUxXAHmV1vXI0T
COvC82j6HCXuFoZn2Vhr4kL5VnxuWgGIPwEaRSVT4uS3OayWQnvxXGRbAyeZDTx7UZw+9GK4uKw9
UM4/atn3HniGiiWt3SeHyIpIDqrGaZfU1pYibx0l6XG0F6YTPHyhPRgDK3/11TuCMm0AKRPijgVv
wfCART87fbYDcbDGSrvKxS8yupbx8Uq64yar/ENTY5MnBu2jt1BJQum0w/oh8JHf5QVfywlf+xJQ
pdkwmg/4L3IGsBYZpIMEJ0K2JC8W6m1wgv0cTv59a9NbwvdZ69S7mlH8kB3Pj7JgKTeuTHy+k5Oj
Umm7m982O2v8WQJpqwtFa9yswzYH20gyb0xOXR2y66H7ER+qA/diGB9DK3edvvhVl++sWgMXuneH
+GfFeKJlsDIXr+H4TjLUQ1b6u5oQG4SdAd7dCnerA5opjta+tB6sxr4CUlpleE/Hiz5CikHwstHj
8qdQTGrGnSvsTeD/ysyPpQ7RDGiffts+ZgnO611J/lsWb6uMbX2RE8Gg3buRRdfQX6P4meDKrR5Q
0PVsbEY4GNHRnZ/N6rtrv4rwYQweiXnu5gcLOLffwJs0eNCYILoRsOKheDKbL0e+2j7GfY2K742Q
r5W07/psN3ZejanScZ9jnnphsfenV73cxe09qC+7vudrxIXJ3N0/QrD1zITHVHJ1Am0PkMQADDy2
D2HVki0AaNfx0CKmmnMSnB4lqQRWVUKnIsp3TMEC7PQSFADaKKuZt4idAeDDZiq6TaOFK8tiKZMj
xMyMNfe8Qj1SU52XlKpWN9zP5Vm1n1b3y7EWgly/HQReutpxXoNGxwDSs5YtV4ZaZDXyVQXOi69l
L8My9J6vARAVMAWjeIejzzq93ECaQd8TngcngyxgNHc0J49VLndu/uIYA9MpD+lsg2XaurTJgZix
VcVBIBkEGsbG5xxgjOJEW5CsegFPuRa8Nfe2ex/E765PPA/IkjB9avLu5Cx5LESLRCkMRX9dMzDS
J2+w4aYz45A5kV9vZLHCIo1TRoTpoTJ9brhJB8kyoywAY4NwZ9CIYBr9miekrwHWHjJoLIk3OxK9
xgniNYQCEB6Ol7OZ74zyEo8UgSyh4gLgZR4FtCGR1xiHuQp3IuaQBW0V28UFMyjBPQgAohL6SWy9
ErQIqEU7pEl8xij16EoYOnO9lYPOFJYAnacYex+O9JVM3NWQwfVu39KOEtE5C1OskMIKte8Nz3Kh
72r2Hg3bxnUyXOK9vul4eFZ7xcIiuNUjuuzkGop0ZRbyWDjutvERgCUT9HV5D3lwP6bjyrD9d9E6
e5jR4VI2okKZ4w+i/AJ4Lb5rw0tB5wIzDzT1Zs5+COxFa1aazSqtOzK2yYSbjZsRv0XBs0s4Isuq
k8XdrfWEoVDqV412Q5Z2Y1pEZADZ3StnQJUhBL8q9AEYqQ63KA/TPfR/lCIsDiudkbDAl26a8kOv
GXHlkvFbrn1P7BHmuh0+F3oErEY61SpJ4pfKSA5DbvLY7Q8AMa4qmS8OkSp1m3Blje1PS/A0bc2E
zG1YcQ3fFdFL6pADsvhwJjBXKiP0wNQQczUjkrG2toy1j/7wCI/iZ+NjaFs3dVvuQ5sDERbEofFT
xqM1sWhRFK7D2PbPlWZ1DOyjbeKLGwJPMhwtHZ5DlDy44x0P7o8iTNt1F9dvVqU9qwnXPYuBC+Fk
0IAYeW+nML5n9vag5gH1WVPYHsxMOM12PKI3Gq0vFhd0yHUdHHqbGbcfBe8qQtCvloky+XwHPRMe
eQtEpwv0M+lWJiQP5oxyZxKJ+Ry1v3GsAu+bRRPRxblaMVpWG2tAwjkohln/xpXV/0TpsY1e+O83
UvfZvzh5lv/9j3WUdL8RjoxHRnfEskYSSAT+WEhJ45sQgj2pcFA1LLG3/1xIGfa3RVvB0sKWxOsK
+7+ExzrrLWXi8Fn2qgoMtvvfWUhZgtXWn708+IhQcChemsGLcTBt/HVPWzezi+vFlhuDKeNWC9OG
qs7xgpCne1dz0TMAA/KoVxb+9dHw2iZ6dlhO3WeRjhFAq8S90Ii61Srzo8sHpLGMSKHhP8w1eGqW
V3eU0NlJi1KxMfplwJdHt4FHyC1uCPJ4z1nCfBYWQLfSrg5WrEeHoJ0e0FnVN1/g/BCRu9RSknrU
lQfGfTxDsLWchNG9QhXcRlSAF7BLnCJwXGcdlRXaWeaXxlfAWv4S5NOG93/2tImjPsud6CPM4nXW
4m5FoXdXWBmyQog5K9I5xKWDVLsSZhlAbutNumu2NRH41DyAp2Yk6ZOqlydVm+DrHZ18U7skTpSz
ee9rhXtfaax0LGPfBPGPsUC0SHLGBUdPQoBY2uFtT68mQ9XGCCmmas+q/B8WqTQb2bIELImzRMI1
Yikur61AihC047p1ood4aupN+YBXHLKTL29ICgJksWjOfDuq90AzXJoMFmMlLV/dmtamL7vXFFOx
XQ2oxiwNZGZOQks+kUtPJ0fBOCMafp8QmZ3bkmGk04aHpv1ZTsQgAs7sNmZp/epKKKpjzfRZDKAS
dAIQmpiJTTdnxmp88/H3rmPEXxGxInZIHJ/eb2eHiCxI9P4mV6VYm4UP7DuvNo4PmwRUQwpLE1nH
GG+Qu0RXTRW9p7n2enaT6tSAzT4FsfHdMDJi8LgIdsjRdtakB4yd7Wql/Qd757HkuJIl0S9CG7TY
UmuRsjI3sFIJrQIiAHz9HCBfd9a8EW2zn1rQCiAJMkkCEXGv+3Eb9rWJi9Si+r4EifIkWG3bTaBR
aT8MeZhvECRTbFx0eGIXsaXIlSJJn02SddLb1J1JocFfRLhZnWgHD1T0MuiQ1qjMoGXS/hJaGi/5
Sj0sMpjUWoO6qo81pSYZZezDB7Qg3Vb3coWA9/JN5Ry+cg5RhvW6U50xpquGeVf9/gqxxlmKGDOw
ZPLf1h1+o74CDAQSU+818wp148klQHDLd5AuhSFWLsafvBLGDSUZRNLO+9EWZXAy4PZHCtz+1icD
rENbuhHATE+dCkAsNENIkn4vdgMhTV4wLvlhsWSQ6yG0mdarxTksyo0hXiPTMDelKreBoSrLvJXd
bihG2NI6iXdRTO+wcQ9DSQ0oyQx3pSjKJU+0FzMtokPXmnsDMDgSCSX+Zvn+OQXwtgUG37bMwIy0
eKMONsEFLX2Du9Wn88PvraWLwFTW15iBWSrzBaTPkG3iTS76G6kQ0dKjTSNpzoDWNp4b56SUBWsQ
vzOep5Jd4gLb8YgNJC3+LJLKoiIgkpiypjqsaGH2+h1bRHrAE4nhaKj8LRpB4iRcR2x6Xm1NWt/e
IfjliC9oY6m8VTA0yilv4HX6hq1divrUhMWG9/mMaPjaQPsw6J4yEfCm9KSSugFTkJbcNtoHNsXF
p5bMP+R6qI1wB/0mYRAuUKydU0vDleZ6pzHpLFrdobl2pfo0Odd54EuG5WJTSTC7ytRMkOwVnfiA
yvihw1gQQqm3dq0oKFism0dO8yZux60khJ0Oh/fS66Z6GOUl8Q1CZInnXMRlQ5TzRDly/PwU50wz
IRoS9MJSrW/wNWLsXmtkGrOkIauBZmK8dVqS9WKNXqdmUO4OMDzZQ5VsKbsqXZrtUxdQaGrqxT50
rCsmuoyPKzcekoTyRSDe8hYDRvneQUzllwbp3h8aF72WSq8+CHIsCsB/DaqH61i2+EYgTMVSW9OY
To850ugILNi2dZtLaVPICe0RORtLhXNXyvycJX12ymCNG4q1MZwIAnBV8gPRUkKcXONiuqUBWoX0
UC3YVsJ9V9QUl+PIqwlrsB+tLHqkn9ednZfWdVpyOnVIObCAEEZhEY9tfVX0ZCoypbKGulnnKcGF
Lp3AnV6M4LECVEdJ5fyu6GUS8ZE4R1jG3+3w+sfE4L/RDOqTJPAP86zh6sQ2uZquOQ6GIt1lpvCn
MIrEqdTM6cmuaAFS5KsQLlpgNMjXsqurncfUEtXcAk9Bb6CsnebY1x/0XSVfF8knIHh3ODjiJY0I
Y5oDsyn0gnChh9QpoidZrcuM7LvYibPLOHThv9F+GpO284+3b+qoavA92RiJXVM3nL8pHgOLsrVJ
Wtaq7DmHokgn3sIky8Uhaa7QvbtbNL8HK9wzM/3G/AFXvTH9PJIeeUT6w0vGt1JenbSyl1YVd1O+
O4Urmg789AEJlAuigBYMVSVsxY48BSN8a8LoyLC/bIJuDRGOAsndTIgS/t+/F/NvUs7pD9M0jTmQ
ZhgeE6y/CdaYqbVGCtpuJVVtp/lUpsDGh3WurCTVFHJYqCaRULAsLE4dA0pUmFLOsswo22jG8DCh
VklVj9aV4WorC30Sq6D+jKmrXNUGPUqi3pkKjWBCIp/ceegbLoGDZYGxU2mkWKZ+nSxoaNE606CE
JkZySkl0OgsZvHI5ICg347erfkRCc9YtspaFFk6tzwGsVYw+ztJhrg8D0BO75yRy1v/754OE6r98
9a7r2I7reR66Ps9z/j5VNDPsXVBO8fUqLktB6MFhbh3KRHgKMErCZ0xGyN3ntjB/2qJtF1Sehq3i
V4XPgiwtdiHwKmLtlP4G/WS45Zgt10KqpThByHqiwXssidy5cdrbT9hVOAeirj8iRScQa4hea3fp
VCJ859pL+Que0Lao9OEdVS0xwB3UPB2TBf6jq0EiwjXcizKiXSayPRgmFfuOGjYXcKP0hwNyQogS
uaR6Jljfxv4q7jzjZhQQ1ZSaah8xxvTsckc94Y5CMYvXkzaD8gAsTTs2gePeatbgR3irdxq1VPTn
fQOlrsa5UffMDz0ga75LDBhuUm6w05T7rognvm5Qr0jKAszpK5AJ47I9Umw+2TIRu1rxA6C7FOdH
dxiW+WTRiNShVZfAG8eVi6qTq4ZqnCyjuwm1IFAzRxxvI2pxfJwioeYRMRdxguZlcK1SZ4WXHduF
BW26A228EUgobI0oeq7tYGaratjQBqiJJ4npuQwxPRclQTFqPyuoCjClp/GJQXc1kKZ2mLc8oZPI
6wHOm7+mzrtGdd1szQC3E04p/wH7zQgMOe/A/sqESy3ZHU7FNBKWzXgCfot7PnN+6A3Mdfq21kvB
tYBVfPFz6CraAMHYk8UGLlEJ5UOlM8ClGtwmO7CXQ4ytwuczKVH67cAWgghlCjl5lHWy5RVyF2Ii
Iign5E+FQinE91rvDvB3D/G/vpIlVF9JPolXbgjQK8utI6M3gl5FecrUJNgT/9buieOz4KUuJJkO
QAWVR07Z7KhRxKYOywo7HJR2T/Y8s9aEbmvsGvZJs6g5SF2+kLiR1UpAH7Lodp3wjtACtFVRav01
cYvvMKXkr7qulcfeL5nZ1E501uTI2668Ez4ojyurltw7mR9Dhb6JZZCj4KDq20et8t4yJXioYj0h
VMa3Vr2fIkYBuU4HARVcEQPBaa1xX+m4naQMj3pb8lukB5m44tGTYU3zxhBPJBK8l4qkJgNzbI+H
vEBcxo+56SsOFTX4pLS8eKHsIHZaY4FRGJv8xYsSnRlk5+PTIIPXstQD0hifTKE4a3ai8t8En8z5
cx/hN4vQD4Eb5TVsA1xJ5mGlduVwxLsyHMNCxWbRqBt0UQIlzAO8mhD0s/Fq5Hp99oZKX/tFZC8T
DTXWqsJbs7Nzg6JGSB240Prz/D+3TdStmSZv+N7IEsm49Jk9AdbMHcxLP8kkh0gF3qoCSwtFfg9N
E0FWbl7obLkb0eU45TsKbU1t/9Q01E9lUZD6ThOgJ67085EupcqhCrxln7xjeVO/22gZ1hBj1EMc
DdljlJPxESXxe6gqKyNTtx469HvWZ/VdWo13Vr1hGwRpsE9LKOJlqxYXMd1UveadcnKk6PSdeLS8
AFYQj1pGwkqu9oRjATHeKfCvF2OKZSTz8BUt2qbB2kZsTjya4SqxQau3g9cnO0pjcpPkoHkhbCSX
OMZiZPapuc+MVjn5lV5sqOMHDw3e+mWqO96r3/i/HFWU705D2HLQ3dxwaB5wBEQ3p2w+DHvQv2nZ
JJGpmWfIMTC+JUm5ryBrPLWRN14irydobHpY7nsB0Ax+pRZtWyaGukXqBllmaU/WAJROlN+evDH0
ypvAJ4G0K5LEGXBHopsN+ZTqt0qN0F57OffqXE/wKgtEi3iaLjYaposVGJXOz9fNFljuufpPO7vp
bjFMGZHU89YMpObRUhp/ZUxT5zob1WNMLOcWN9qtzZiUR4XBSce5C5uAG7LrWBRUev/P/857522h
lbSrPNh8kw1lKFJr17SmvOodE/xJuoSJGjEbAtqy77s94RVUkQ1ThzbcHVsMS3xiCwud46ryKf+F
ukeGUwUKIdADqrzCOTdDM57rDAam7lvnodCTjUCvSLFXNNp+hET4DOfjoBokSEe6OmLiHONr1mj1
pU6P80bbx/3RaqODllX5LawtgoyZvDPnZl7tIDBtRe+cbTV1z0HofkgzYs3Dt7ClE5VtHayDb7n5
vS/97kon5D0xhuDs0SGiz+mCfMNEBvPYgH7ODW6GZk/43SGWpv2i5eD2Nds42pi8K0Qiu77OnVWp
+D/riGhV086A6Wpxc9S6Zhm10GateKOnA32lojK3bVgGGypgV1/odFx8Bu6WuPbHpqRfbkYpSxmJ
VJhFDdipIhi1vT0MLwICSFXI4tGPzPxx0NXfrCKd47yVESW514rBxtkR56cotx1z5zX8KNr2IqYb
gxX4RtWoTs+b8x0W0jQbY+c2liDF5xuv5jqpJ55ybtcpZZ1nUpO0p9p7dAGI3CMc7LTluOyVvRNs
c332ATQ7V6I98KLiRxMSjoMWF3Ib2WSRw1BYpbeWnvQzP0qgH1EqLnYIWETENEwyfJAgx5L4EXxP
eCgwPS4yEoy3kmXnjv4IdJFUfXAEMcq4y4bjfNORebERAW85rc6BZ5vPeFLdVRD4zbIemBgatdod
ZaUh5qxygC8iKG+275L9mOfk0gxBsfVBvxCO0b3rCWV9EaNrIvtiaav+neAS+1wxsmxcGCfLChkl
now9sjznxSVYndYf7B0LGzaCrxar05HgOAQ8clEnLT1OiBt4n9r8PAI0oJSmt98Th8BD3oylXAK1
37SdOb62BBAZDnmJBApZq1wV5yp0GFo6sDKxVKtlNCrlBuGyfoXwRsK22n2TPcI7lFInXVBRGsby
6DLQM0624aMxeu6yjyNKNEw+7xqZyEbtxfcxcsK9lU7pG5a99pITQgiHr52cxA4c3ne9wxWpROWy
V6Uk0jhpL9AjW8IcNNaYBU2AkNYjKDT9ZGVethlF6UyMav1eMgzsc87ZvuiYH/Zhiu7c0g9ODJCf
aMz0JTTdcK94JJPnoSb3UheA6NvWO2hWtfeL8mLWun+jj+rjQ1OqU+71Z7PFzVf7wc8AcDy6quYH
yU9T9bJ0nvVJM1UMvtgwpAJnodexsamNXVQh621jScQgIbKC3kuB3Zih/D60D0nQrww1usmmNjdC
SsZ8HyVIF6/tEcscDRT/okIS2HqOYi5zk17ICGPxhqjT3vlOru3CXJQ3y5UGqQtJ/q56qBY8dMFJ
4FlX7KYv4D/lN7ORDmt2rKWkz0XrJOj2kSXyE5NOY1eXan2MEkGzJiZrhgCT/OB3EOFpOkKIydQI
06xhH6VPdiO8c7nGWN4thxTiGtPgHNcti6Ik759NQ8h9qApnzVibf49VguVsVOWV6IBV98QoE1xH
i33CImVMEpeDYDWZW5xfMCnsA9oAPGgBQWpGMjxOdemM5InvxBsN6xTqPos1ZV1W6EywKTIVLetd
pqHIysNIe2MGKohRSB9DL4Xk7fMVMc6nW9HX7h130h71wa6PC/2SdNoWVlb3WFcKLFkPAn5h8PVr
/Lg+mlEZ7rL4AL0kvhW5ducjeve59BPWqTKVtIX5avYRwj59ZeXheCKZwngufG8XI5VsgzJ60zRG
xDHMu5c+Yg6M6ZYlzohEzgIJjaYl83eRY/6EYKguyb4WQM+Dl7qwQlLt6mjt6jQ+R0azMSVaw1cp
iKpF+ZwF5Q/VV/NvcdyTa4YZgHj2ITjl/tRSHBFP1hlXWiWvyfVpPMwXuv+NeYz7ZOOlo+GwLYEB
vdaVdrNadz8giLjNN8Eox4Mp+wcxju5pvhnKdIF6zVoHPS3pwPQpzjn0Bi1B0xceA5TOcuu6OSPa
eBh82wNN2zxlVqTfbZCRO9q2Ja56avyhdEbgXRZMCJQxB1S9dMaMpj6GbrWr3aE5xrqsr2WJFDQd
d+1gj3jHBufSEkcOiNJ08B8249ENpHUTYUwXgELXzqtVzM5B8MT3QZV7ypyq02547ytxBfrVbGUg
c4yaCOMDgEXHpNXiU2Y5x0hMWd+JnZ8QXsWHII/1HUKtco3UDS9c7FZXzYhwIba+/SZ0Fx0JCXuU
9MpmS129hVPulz8UY1yP3kZtQvvBQHv0XPdImN6Eg4OwkF1wyEhRxL7i/DarGEIqKU9XvSdCozH3
fQOFhAqG92iiIl47FmL6AHHBqtY673kUEALqMXoKKRLpmoW1J2LEwJnSn8qO0qw9RYE2Od6H0Mrc
F7uMWGqNBp4Xkre2MtRZ+IzM12O7Tlemi2bUV4NllGr9Junc5D7xRuliuAsp+35dR+Vrn5PS5QND
WCuoMVeFDhqTwGwBc8Arj4IUc/zDo77MBISUIUBZO2jRbUSRmmZQFFLwpHFIToJjBvai7nrtQBog
gkYyZ1DD91QPcFA1gG6/5ZI/3SL27SWInX4phw4RE7+P0I90j695sFe5AtaWqs+Tkbbaz059UPLO
OHSQtlaFaxKIPN3EeFpVAw6MqmTtUbYoMRUHdkxohd0qxVZEpUdmR19MphXNzNaFS9bYpooG55Rl
JOORd3nvrPJeGHF8qyp3ZzlRfCmS+hobiJKygEQQSobxJdDq+EI9Vx76KOSSj99loam0raQeD8t4
tEwkehSmMZb2T9WQ1VfdJ/xGoD0cEpoQsPHB8XMO7INYgq3QEfHpMcYtVTzW2uA9tpgIULa3pEul
LFW83D2kie4cYqVQV0FhxgRiOmm/ddt8qYITPlhV55AsQcadoaTNWimJAyTuwniBKinXPoW+bTo+
wH81HoqocPuFJ+ythzt4idlLbPMu2EcdlhRRdARWZXSMEkattcgJNA2QZiAyk+rStq3ugg2pQtmS
G1OwbHV2i/o5p0X0SGLl8Ag567WPsuBcKyV6FwPECKWK/mbvZV1qt3a6mf839iBPy9SI/rgjU6pw
U3U2zZ3pcdagajeC1+tT71tHJ+V3JNwg2UnfE3doZPEF1/umlIO4t9iMdqZJo62z0NtYji4fFBJ7
92VGwFXLT+0F3vW9dvrqpyjxpaqtOzw6kvECdwLsiITWShIXF1OJsfH3Sf5Y+HmBUgVCbi/HNw0b
/G8duS+JSfkrE/8OIOoST5HzM58k2YDf0ltuYtSgdWyzTPXQ62X5T5qe4levVgdZlva30PRCdPNR
f2I+mnsDy6kmRP4TGm+9omTILdP4ODLKvgj0nFVZQiWT9DYiM7j0gRW95obbHBvNT5ZpZKiXxtR7
4rKUjWdU4fe61OkMQ6bfJo55HaQRMTO0aAOVTfPT0nzEP1H9BsOoQT0JJZjFgrcwpJ49k61OkqXB
KZXHXvps9nRUk0EbKdmUGWR/UvKIjlrlZmNuoxSdU4TsYRlY1bCv8rh4YalqL9SmHo+BpYr9WGpA
FMtGWY94PUAyBhJaSPgI0rYhc4B5KrBC/8FTPPOBdrCZGCw7FGDdgPnzgjQs3/hphLSTAgUSRjtU
Cz6hHYCRe1/7/qq06p1RkFNIw44GrknUZCA3eQdbAj03gEHFeG+Kj7pxz+1IbdDrTVBWJkwKLirj
RBynpZstwff8IHt93+6rpn41/JEhbZA/TRPbuYRYbZbiJVGDxy7JcP6MctX25G27VvCWhYjvEa/q
KKAew6460Sa+2gHuftZaP/PkMRjRsAUDjBKD9QFS8m4lI0TTiN+3TM9qGq3Un4g2pjCHQDJ41pBL
g6HAJClIGteZCQ+V+qIF+rXt3G95/ZKpNsuCREHFoiBNnh6RR5T6GHlpx3ekfmYRJuh2MfSetTRk
SSAAEedc9DJ4XlBO8gxv0kArIIua36YHriM1l55tq9gQpEm5n4txbKx6PAkei6DEGnYWjB8zWWcT
UJvVDso9L73WwgppBNU+VSpzXQ0EeRqlfnP5fFJfovbSswWu19+W7i0BFG9MjdfxW6TRQROdrMgh
r8hhHIizb3GWU6jExbJKm0dHkBtovdJlph/qqi+WU11sClWu345rkWLDGxm5dI1VWtNGxkb22Qf5
oLuYgs4KFEgpuBSOKLwXzkDwgV6dzcb4UWZ3O3kxBQ1TTEj9lkQyPheyMTqJXC4Z+4dGTWhSN+k7
RpALRcV+jWU/XqCoOwJSOteOi/w4A4Ag6kJsy4BGTmmRdBJmAea2KH+3OIPj/l0OWotevnqGxUrd
KFYw009RJx0iP5gkg712B6yUUWy9GMWNHnm2tnMsZ1renFJc/5BFkDp6XbSMEP+vPLEYSxR3jjSI
6AnuWp41m8xwflVZ+NuCgw2aTNwbwQKpjhTiVe1NHTpg4qh791rTLHQF2Rg/23Mf2flK5/yl58pX
FwavJpFYy9wuPyhRH3UXe3MUNAw32ZPfqCYOlTFZcmE6F3a/TrIQ2oskONP3f0CCY04pjITarf+u
1eOjrZlEbakJodu9R+IrQIUQRlZg9e9awgBb1IJhezQXiFq+RVZ+9Ixoo1pDvIDhj73WyVYkSBPD
BDbJz527ViPVIPERKDvy1bzmx1v2JHdO9KcoMo++HVPTnIh16VuvWldLuIDR80nyWFEGsCLSwTGi
FHBgbKEYi1prdQK90PXriHejcRIUWhlzb6ZMfmsg/NT6F4oH0SbPjn0XBOvG9KpFR/wZ9SBceQQH
m2O4cCodS0lAt5vZz7JF7OmYSkDiWLvHkVXj9AgCyCGXXqkECsQDSbuIwUwug1jZ0Zm2BMRUASo8
qeB6UihHoMF/IoT2VyXFi8v6uAloxjc+TRiAKcVimZX1EyDeYBfUkb60FBXEhY1hgiXbs+Ep72bL
Cpb+ebABvE4EF7LiiEoVnV6Gv2ZVg1RZcm3sViriRtNMgi3ZqtggW20PMz9bAoWZxHb4AcOQmTvQ
DOKLkbVIugWK2EVq89MkbZDiHn6r3hGvykCqnOM45MqOHusAoPs7BZ6IowCkdvAXyT3lOT7pNMtQ
52Ax0gcXN3F4iYzwNWqNj5ag27BFedx7BDJy4XUA/tAPBQKDwHwJ443psuNt1bbK14mV8qU5qBnw
TlTFyEVCJBJbdLJTjBZDySBXDYFv+LxaxgjN+EgIYq0j7Ufk9jpvdBxWr4Yp2qviGtraDodvozM+
Aj9xLv10YzYd4s4gZPllR0zKaRR2k+qFjINwF7S0mJDf0VtGfkTV/LFH5IIzpCR9oOLjI0N+XeH1
anhDSD4TfWniAmE8prkxOdbcsFwODQcpyDxFu55vhcNpZQLvWPq0bvrBwisU8yWZAREeOsS6sSh2
JTFBpVvG60Kx+Oyb5r1ICYqMdYg7EvBhkKUHq2Nk7CgiLUXQ4/Xr9xhfkfnokiuFFdwrN3zJasfb
uXn/PRCU5t1pOMKX+CADSLImSVtx2z3G2HWqCi+EqdyNIkeYAyF33U8RmTYLJRpt0spPibTB9Pv1
uFRFukHoY9PTXUbD0Oz0IGvWhV6daqZhY9Qnm6LCf2OQYYllvAzWoE4YZmN3FdNbX2rTEoPMJPjL
lK5S90PvS4hRXXu2pAr910wOjhqjWI0Z4EIr/2Xv1ORNkKc3EY+xMKU0CRLi3vldocDBFlCR2aj0
8d53yGrBhWtuwgfZRZzfcpQnm1RXfl4WFS9CgPQgIBU9VbcpBejd6BGhpYQRrYdmlzh4xPuwQQss
hp0hxHbEb7yMiojTPOsR8aKemOIylr0bUKEbRwYz1ueNovYoj/VfKUk6+IFTjZzPfkNzS9JlUqMN
iydiEuq100G/I6UYpZnebyNvCuCcjALIvHOq6OsWZ7bSjlABFF3h0cm4tsBmLm0HFTQdbkgTibQ4
dyPlahJm1WoDQxUFVT27WC8YfBhTZa/uMydcVlmurWtIBizLwxNtRfosU0/Mis8Frn8K02S95yl4
0FH5nU7XmwA/HJ+VXPmRxENYpHdfMgJ1NeWVSSVNy+DoG5F3dg1Sbwot2alaOCwaUl5HmKu7JgYn
53woKtUyulwNZZ017OdrW8R32WUAGceoWEKPywH54avEihNBnzD85rdjuSWGT7TKUVJ8ZFTmCSnT
4s1ojr+MDl2MkXo/HMv/Hbhww1ujIh3Df3X62KA0mXxo3rpLCnTcaOa9svtdYeitKJ0uOy8eFuBR
j24z3Lp+WGWFTYj8EFxJuGXZWxCslpnKD4cLxNIbgyerkhTSSj1bEg7nLZyGH50VEc7oOtVOFtqb
kmg9yEtxKeFJc9ZHGMsW9MSjNYsOGBKsVZZ6CCKpz/uHzE2IgiZY6gzBGEpU0ihvNqMytICiuyII
EjhyJ56nQyk0173gytiGfNGlYubymKdAmqfKlf4b4Q096WZ9ttdMRftmknZpbXUy5d4lTL+txtm5
mTcDw0OEYUev/ZDEh4RG3+Qw0M+BBlsKPviDHmkpsY6qciLMh+j26T0ZyJgX0hvlFU93ejRK9Z76
sHbQF3okE9kGenNFxcONbBAeyRV/lHGJRHaOMtd5i8JxXHt9EO31FAyb220atfiuUn2+Aw9xt42A
VOXJOn5vEZB4Zpue27z4cKd+W6v6W0JTrPO8Zand564xUi2aUPTi5l0YlT8fNW/N++nL/30XlcEt
nVD7j2NNj1IpGp3nJ+qdn+09iZoylBrhy7F3HlgQ8+Mk/GrUgxZvHtp+RWTMOBNxT2ERmj1x6p5X
r4tBHek/Wh0lrERSQYYfqJENPaoXFVDAvS9UblCFJkXq/rGrDtOt7J1mZUE2IT36n39Ta+nbNnCc
z7c27592OY50zpWvYp2e3qScHvHHZ8Mj8pS20Pz3zPttWpfzrq9D/+uJoc8Zmbuqtmz3/vRxx6G9
4VoSXebnO9PHHbAUYY5NA3j+kyWaTNVpmP1y3KTqSCMK/RYf9z83P9+bRnd0vnd+D/OxVRVV4PSZ
fj6CWi+dLzY/nz/dO29+/THTI/qp1fr5hCDuPje/DokrbOv7hneOJmSkaDOxjWyluZeBuwbQ31zm
LTXwgn2moUEZaHHLdkvHEKeziNRbVj5lIhR3xCfZhsljvJo3k2kflZhyI3VM2/O+FDTVnXIhs2sL
3H+tj6TVW2PZb+qExef8mNLTqntlFxr9FZxo81M+D6hGFgY4Cvtfx2p1j1WPOsFjppebX5NzItjW
pAN87pvvYGEEUHhUmj/2RXpSbpOmRmA0va35dX0/Qa3hkl//9RqFxEvlq0P2x76EaL7tQKNvOT9t
fvCQuEQBuLA65835xh1D4AY90iUxVEArmOVFBCnjEZ6fN79wrBjZLnddEkqnv2G+wRYqdmlrYpX/
1z7DE93OJ0vv87nzHUaTq7sxrtXF1+eEz8LccdkbPp873+GWDg0zBx7L1/utYjo/Dv2WP16jEWq2
l9Oy+Ot1Jakw+9IgbfTrNeLR7va5Dr9sftx8hzZ26l7zWJB9fq8Jeos9E2o6CF9/A4bFvZ7B+fza
R3UrPqBbpfM9f0ZNj2gDpsvH16FVPW0OdEt+fz2LE2w45NL7+bXLpA1/YG754+t9IjR3D+1ovH/t
MvoyPI5h8/Z1+JLI72Nh+69fx8pptBxbygJfu8SQ9kfFLp7nY82fI2Uh/aia/uPX4WvfcY52Zj58
HX4MHaTKOGDmXfMT9STMT4ZX374OD1O6PmWiuH4dKycWCrJocTG4iiyZFLNKR5HPqfyUaqnyhFfo
oGCVupmk7j6pBf6hBDAzkiDuhGtBkGye1vv5Xp+p1toWqraZ7y0RgW9F6nWr+V7TsbUD45XN9Zbn
jg2pBqGiv853QgmNHzSWANgWvY4GKeWarKsf54fqVXsDXp1f54fSn4HbAFvjON+Z6qYPXsDod/O9
YUSViu5f8PkeciPv6UJHynK+V/iskKlZ0Bme3kMUFfnVy9XbvOXZlXikUrz4fA8Jqy61VZIHgJHK
k5UNr8Lv08t8HFlKG3qDr5M/wHFEWGBa9kATzvd2acBH0HliPd+rofLY2yE84nmTetlAOgl6w3nT
YH16k5n9eSRXN8cnV/3rLdB+38HxUj7fHwmpH42eJ+f5ReLGyJehq9n7+TCVPoRrjPfhdt70A2Ik
bSKwVvOmWqb5gckRTYe/vrcRgIbyfd6Kw0re64lONv2h8y6nPDWIDpjpjcaCrKIIwELhvCOGutp6
QZM3Y/lKPDppJzlECkvoQEKzcG/opBQOKRZThZMEk3ugUSCvg6Pq2PaTGcTaKiZgb9sXrQ36hP8p
TaGt5s35cfMz5s2mL+qr1tAY1UL7qcLe/1RhDp425oM5XnoqHNu9zo/GhwKgSrXa4zgfepxCNbXB
2s5P6Ok4Uo3U0eZNz9dKezgIrDmfhxsjzbkoWvAwH0lRVKQGCH+n41hd828UyJr6dyGnAebONHXV
wpeEMcmc+K5/sBm9JhDKkNIRHsBR3Aa3tV56iD/B964V/Ox9+ygcorVxLBdbuY59C79njNS8sYvh
lx7WEYEmzk+3EWB6a3zhmZpFiwCYg3QdhOul2ezwPCGzkX316tT6r7ho0msYCGflDi3Cjg4ml5sc
fLf13q3WJYJZd4291hThU5YNL24i3O8NBtmFxCZ1VRibVz7sKpYvabZWZeJcIz+jj9cP5qGXH14Y
KytVKbqNqQtKT3mZbGRUYVCk97cpxJDsVY031jnjyXUi5AlxZ617rb0OTjOcfAPXIXkzqywOrY05
ph7koemUVoMDE9VokWSWuBAQBN0592lbsGLLW1/fVhMFXKEofErzoF6rnRR7Sjfuvs1AeQ5ch6ZT
ylsrE8M9D4mDRUa4T3VbroUJyxW9vNyEmpCA74R1ptlbQ4iogxsWaHKKpyITiAd9V6ExhcWnKECG
/F91nLcEKOpEjsdBiQ7QLNE2+LpycIIDQUgAqnP5e1b//n941/8Y3uWRuPU/G/7u35vv4j8BKKfH
/+X40wBQopB2vM8Qrr/cfuo/HEvD5UKgrebQ0gP8+FfMCG4/zIEQlfGtGjrISKTn/0zuMv9hujqg
ZS5O5oym/L+4/f4OnzQcE6ebxj/TIQfF/LvZTy+ruLU9Lkx+q+eLKAcEidRceN8TVYBlaGCCdco3
QCeNXi8cGMGLALMVOBl1PcV0zYghalHrtM9fZjitm7e3Pz7H/8Yfof1XQ6KKOt7GY2BY/8Heee02
zmVZ+InY4GE4JIHBXChnS1ZwlW4IVzBzznz6+aj6gen+ge55gbkRLLvKliietPda3+IFi78ZDKLR
EKEaGbihWAqGYVPr/lfon0C3mvPMtbfIHk+B5TmzRMD/acGTzZLFf34NE4PznzwOeCKZGqcPyaCy
rll/twJwkG37AA3GoqCvwnbhFgr7VsFtnGm+i+EMek7W46P9z39Vm5wf//pnuSschJeaAaEUqsi/
Tst5aIQ2FXrSF+OSWgL6nDBZNalcgJkmDFhZRQpBIxNnNiAR1xIzmffbPHxoJAobJI2NmbLsIe/h
EP6ggrDE6rjpDeVpO+ExsJKaGAX///q0jMm/+vdXbQpdV1lSsLfq6t+ApmSt9TUpCunCtIvyZufw
P0bHe9aA9gEsEUvBhOpthBPSMEurCBt00Z9oSIrFIIf0gwHxvdVC8zczchajMjLFvJQj0hlmYU/b
BUm8HeMWCVy316vkmNnmIaRUogz1OhzSBWrn9yTIzkSprXMzOEnYFVpgPnM132bSWSEy2qZxsrL7
cjWRvJIc5IO+cR1tKyWer2E19vZch9A1ZkvfohcA6W6qT+fKpqbaZ1fNVjOz5UjnwoiBamfZQXTV
HP3eWhbhxlWQcPb6wTAaPAbwoiG6+QO5mV9VQDam9N5ybTiJfpchrhoHTsJ5tBxwRbmpvxZNQXMa
ROPVq+BNOOmBk89e9yaQDPumIIZK1V2C0aV/9YYScOM3COxsGGOE9ZBKkt1GjObIgpc6FQFLTW+j
S36CTt0Rr/isDxAXY/VSZtVVLftrUCf4t+TWqt1nIzDUx+m8MYIV59+laog19DBw7f0+wSLfdOKa
U16u6XJg1zlhWj95iYl9Lb/l9gjGbvhhuHKTaSAIQgBKMG3cGGAyRVBvR148yfL4m9A2zTHwHEH8
02aMWTxHzHMR2d/9ljjsVSCQc+CAT83vcUVWSumeiKVh9W6WFcA7rNDvJCzPHbhVGaTv2h02QWe+
QBNIR7VeW5dVt0J1FLTUrHXYY8OdjLGl0QQfRaGve7+9+0V+rLsARLR1plhHkvZEDvO4FV4Fubav
7rFBh0+z6p+eFq7tsnz62cShcejR9K21cLrx0tFQWAQBinRga+VOKvhdCOO9epz8THsNYfVka+6q
gjgSwfGy0mQF8HslYzAGvhR3PLqnOB/udIEu9Kp/NipV3Mp7Mwb5HsXkeZBvTovWPnVq8mGN1TwC
j0AzxSDLiKKy5FoZ8qiYTwoEy4zuntUbqHT5xdH3LnEWujeewZV6M6DazqIeERkV5e+4wmgGc6Sq
HnY47E2kcLLuNrKmuBqBILLXdHL3yHRpnDXQyexNjuV8KQ0+u7aBjdeYuLvSOju40rq1jvVJUwkb
7kTI0FXETJS9VlPn2W7Gg5fra+k0u6ZyV7bot43ZXZQKZzatIg+ZUoeTsxGEywQbnKDbgA6EUKIz
PBBTL1Z2NG7sinRBmrJ10e8KeBdIfme+5i8bHSSaCeFvnIqSSb+VJE2YIa0+DufT1Dh2/bYaGHpx
Qx0KjUM/7Nw6Pqt+ty+QGKghfkdUcDYwSpvTjAWzE45XcNCAy+SKtjHYYtWkEvm1wcSESrZqOT87
q8KZIL/IhYrm0sTDlh4oxzd1M32+CWXa1Mu2QUB+HT2dAtJxmOFJtE4hPoeybncSfAqZ4x/exMrr
pfWGzBBzHhUV+ajtX0YGvjngpbObtU16hxSXps9oEO4KEO8szhR2scgN9Tw5Veu2GVe1JBEp7C9u
328VIz7UynqwLHgpHP26ZplbI7VqncmDIJt+EUZ4fhm29fDocjQC9Za8lU3n4NHRwneEwV8xwXiw
4o1fnZ1dRE0ZPgrbBVLXYaUn3H2eaX+4BsfSWr+o5KbMRUYpv/Oi36NKWpZkn+95RbeoRjx6qSBD
zwncWUBdBE4zfypVD6MNTyMNJ3/oxsrNbz4A2Qgl8bxxZDXPTeWTVsbVTatzzjXDcdvhifRoQaPR
O5l9+mUJ7NtIj45K/mZPzjJtWPVGiDCThO5R12elBzClVtOrIGm8N9aRF1+F4iwF6UYhZNuAhL/U
8Oh5x9RFwx36chVRR/QRqNo9hzenWtWyRXRHGvGjUmKF+EIAwQmtDD/DBlRdsLXuow5rQ5FOGQvN
N1+NmPi9DZbEZ2Etgob5AKvSWkHJu7BzKDTku+y60a6XFABRJwSWOlcDgxwWX3+WMPUK74Y8IqOp
botvapLs1HZARxwKFwB9A0+1skglopkk/RxTAfZD9P3z19BTdPVDiUs+RLuaVQpZx1OpJSZJLBE3
wnW+3CR+YsfEMpihA0QzX2YPq8qfCKRXQZde0yT6Vlh4h4ATzqZqKqN96iNKfpUX5fQlfe07rb0C
CImYOQNnosGT9mz6HSbK7FmtZM9hTJ52G5Ot8zl4/i4m/GemJbyHsAXIGRkuvR8zeFOc6gJiBDk0
FgqCPM/ScG52Fn6RgUExnEwsAALH0q3JncGKP9CgLcg0LQoCcYF9RRYCQCX4arSabEmiM+rRBGgK
cAAq1PcSliN9iGyhdQHKPr1RZ1aePlMLMnjNNU6yE6oqmLpfUUooV5WD1E0PqQ5XcnIueX3NtbW4
reOEHJ8wtWehA4o3MSGfh+C2XpcFaTs+dt0FU9SvlWxYNhlBM22grXO8MEvSrZbeSBVBmLzLAH0y
W4w3xJXlnP7aQytGlFGJ+8Ho+VH0DsDTmm2aSe8+YKsmFFCJVTO8yzb8acFMBN0YzkOTxFTNxPQZ
pT/TNvZn/QB/0edX1QofumkxOQubzmRrcgVL7koQptBv4Jp2AZ+nFOA9vbYCd6fFHH4xTgwMgVnj
rdCETl3/9IxwiCmVzr0gaMITzPRU/p7pEBKx7SC+1+xfIlDAcvLjpuSXhk3wNV2/LOeAQOzGHdfn
9yqpTcYIUuHAWrtWT6hr9I7B6BeorQh2cPJM3eRY2g753FZy9q3+W+P7C7PXNhgyUA4jlK0M+cvI
2zPhmlvUb3O8TTeVPIYZ+5KVJTtyPx3vqLhfRa/HM7VInkniXAPGjgdpnxN68nQAmc/s3ma7rFxK
aXzlzdTmxC6KuuKua+6GgTcPDOD29J0P1BHZBDkYaNNTid5ynqQECLVuiSrgqsuy3LaxtTYStEAW
t9fQ+IS6sa1exC3JdijXW0WOMz1krfcTyFVYmX6YBLhgzDdAgyBF0dWMm5E03dG2T2Qke+zMoM21
ZoD0vd2bevDZ5dCIO6T8hcEryDWhohF7t7ruUxh3fKoANxmfGBpvozbMVISdWMVbOtSU8jDybZKW
Z+l0EHpdhqDhWrzuZqI35r2XvvtjevDRd800CigAlnQI4fVVNbIzwV5fWYluqG1nVkbusDlAmHDc
6Vaa6T7ux4QM3/V09Km7X5Z0oAaWkIuoVFxb69KHpb8Q6AZ3mgWJQjC4wn0C6WbO0WrDqGRGEQFk
fSfbFtTG1hKyB5TwpapQscX1zh2a9jdhPo2Q5UvGeL+1MizmbUtcm5dFyxJoNBAsmKHC1t+dysiY
lKgQk7/2BaJm0dXGDFg8ub1ZcnbpE8/1PJRzDgU7RDlZ1mhLTaVpKFsAMDaLnCzjLzidWClsZnDu
jXEaPuBCMXrmnw7io7lkg144Q8v2ngurdzg/0sqeUubPoo3vQ85foeeA/N9yzmDxIzauljJrYrHn
Cl3F0AZrt00D2ldIkUcuszNNxEkDj4y2rZ7ComwnkXKIYzkL1KWchnFnQuEfyh/Id3kTwgQJORFY
BRHNorNvroG0kNCaJwxpqO8hsj1bTc+unXx5nFBndsg5hVhDzOmaROPixHB6kINx8wcum331FFu4
H+BNI3rE6qBXrCdaHmI3IQsUYj6MijNFRxVXVEt4svKThsKxbdEcKaCVNdzw7m8sxV8E9n15gmKg
5ADUp4i2yDfgFhewSYbiAqsEwbgY0GHnHa5jjX2F84YTDrnXIG9aKM89u6xIJmdVsIRgDlFngQuO
2xmeihIckPk86966ZX0C6QG68XR6QNj92eYYuaalqSwZDqph3BE1njrnDWtIhXOVhaZW4rOSsK7o
GF7DH5pOpYBhE+d825mYtrR3VBKmY4vq7cRGM4b0SUopqGYYYiUy9Yi5LcHpPUMT9atM0YiNTDMY
Vdjgoy+lGMwXnAiWSRx8VaVzm6qYaj3MG987apm5UVmuOAuAHaa5gfMPViOdagY+fauYq6vF5o0K
4LIqgsfr/ogrfvfAtG5jZc41/9kr1DWEDL+mwcn27VkU7ts0WGGVUJAp77lXnfLQvmmEneUmdYjp
f+tOcAW7WMnwOX1KNWVpQpqeBqlxNVqXWSmOgfODbNOV8P9cYJwVz7iyb9PsEA36LfImsk72pHGq
IWFXNoWKAq3/EWRQBpuM2T/KufoZdJTQ53L5gA6ni1MN1ZuT+JfXFTbJPpmJNtmmKokdA8qvJPrU
mOAWmho8A1iLRYf8l8DP13T7+j9W7ryZofPnXsdmdMC7e464vngd/owfg8/QZm4oG+WGU8KcizY7
x2p2pgACH26awCrupyh7lj2vc/pclBAxuqJQFqCT5MsfvsVixVn3WTTpUwn5V2nxxGXF5O3umsnr
Wzc5yN1JuYBjwE2VPTLBI2Xko+Y2n0lyZfeEMJfAzZlbhgcuKsdqlEJMP5+O7knEpmhWDXfhh6Dm
o/HDR3z1egevtxI7eLGLTWqGO5JEYhRb6TOXvAzHMX6FAOK4LQjmmhXjN9AhP4KRhWKaPl4zBRku
z8ak2qUbuzEcuVK/1Hh4FuwvDZCT2aifS5IvnMzjn7DvgW/3Z0B0JnPNNDKzNPkBmp1JBsYmIECz
5jXomkDM1R5ijuxpecCKtClHHVnoyk8cxJGYCI2M92Xs/B7vBYzBuZkh2VfVbawYMzpp886q96NM
8c0lgCarMT92AZDcIiG9HuMsqXDpMN50XwIakJfREUtB0aKuDmPAaCszNpJ5cQ4d74v14SzYFolB
wxyZL210i9MSjYb+6ZnxYdoramS2GmYF689MlpQIXjtcwkW+RqIczWQ/jf/XxiiYVs3A5/UVDxjL
t0QlksZ0PiBZkxKWVygr2GBXZJPlEqex7xhst8txk+otcwB7G5+5MimZfaalj5S1Z6KEXyZ8BTMq
LjW3kZl4X5RR5p2MD9AMvzylfQu202QfagYyLsQ+DL+K0v8sLKePw2IMDNSFZ/GpaZpdBh/VZWu3
8FqOJmX1E6sAOXki2cIUXERV/y3RoOaI4rMzJ9xiMzcgXFsr2xk/7bG6xFj4CKdZthjDkatrbQUf
kRA7Pv6Rl6OX6tk1uVOmOUMt3JuiKr9zLvE0NqZRGyUlJuWK/91T1+EOcPsKJEv/bpcfLrdbmSQH
7N23abikToMxL7hMk0s66tAg2KK8fnMQpudp1ivL+NkGLHIROIYTqLFvQISfkXJUo3zTKygxbOXx
ur8dVwHdj3A8ycAz+Q1C65zOi6MsTY8JefoExyY9vDajWTr8jHHyTjuU6fr73CYZPAVSwJ59LhyW
5eHN1KlQZ4RzDHn5w6Q1SjmBOQjru/yN3OCZkEP4Gu/BoMCpsQDA95xU08J/Tp8WedALMANk7Kq4
Ocnv2NKsiaHhEoabcJ7E+njATkzrOztP14P8ki9s2yeWJiAxoLIz/975/leuxs9mqpVgb7sif7u8
KtPjFOkgO7n3svY+XaDXDTKtJr334ZIytqBhineuL361HUtpY3MN+prhRO40tXnWfMckx2ccXRaU
DGlqC3AP/RAgSMLuyMjJr74QF7xQEfTaMVpNP1vQA/3kvE3aqWvPU7xQmzgl9970JmWIxRE187mq
tjrFMYH/kIkPyc3u95nuQ5by5RbgSTpTGvkokagvmojXkQML8Steo9lhc4SVtSaSsVU4NEHLc9js
JsNSYS1AMzsCT2AVrP00erNqonYVvCZWZVdohZW5Pq32CMpr5lAAONOsXWMKWuNMQCKWE2cBKQfl
oR9/5hGcbcV0chwxNTXEnpVJa+Q8gAe2Cxv1Upg19HWNtnoJEBu7yCL4TiASeQV1mM7CAjR+33Xl
TGuiYF+YGGoE62WPPOQ+FMXd9Prypx+iOaMi5qb9N7UE6VVXUHQqJ4G01J41pY0uRRbHK5v9AQF7
JhLDLPH3eF5w7XTp74aojyOKc7n20+oXTDvj2E3f6iXm5Ng7vr6DG3GvdiBAwIkp1NJSahH/uXMg
JjbR3zoHFrFmSF4tzbJU+beGrqvQ1azIEFtMldm4jVd5Zi4MwMQqTUfUd4RHHVjbMRKFK1DdGOi+
N36xVjrtaAIqer2a/+8V/rteoTblxf37XuEVFfznP/cKX//+T6/Q0CbQpwqWk86fqoup1fSnX6ib
/6AF5XC0+QsOSrfor36hbv1DFw5JiSbcekMTNi2Xv/qFOr9PqMCldNsxVEOjK/nf//Uvwa7V357/
c76pxu3zr3cW5TtpEozHixAOuFH7b3cWR8AqxEGtzav+LR8LfVuMNnCLDFIF6wyr7uAfU8JoZ1le
HY0i9q46nosyEkfp6fLqSF0hz5dzvEO8slmX9iMUAJbwq5WrTBj2YzDpf5j0QQAXEOWhh9bUz/rZ
RqGNNqezHk4UzrOiQiccCfdd9uE6bbI3ZYR0XKW+foQPiuFA882HMeKdkBHA99dTtWuw/sFkXARR
8xY7lf7IBd6tKjGKXRRK8NuJ+js0s+H0+iFpUQtLEZMPVpGLHjLjDSjDPE8M8ciCoH0z++yb7ZXi
kahGvh8suAivB7tQMwCnI1CNsA+WHcKwR9lYGYp7dJd1H6oP1SQXATWivdNidyZhHN/o7v8yR2c4
9biQHw6gutDwzXdFG8e7VyMs0Z0TcorPIPCAKOsZmpu6e+QNcJzAhD7y19MBiTtCb4gCvrUupRZQ
xhzrdU2fY9nwOSBP9h9yel2j0Sjr1/uG34T2XUv1fZar0VynJrfvNPtaUGY9I6rQHqbzCSghuZdO
brxjR1lzdtYeMTEfrjMGB3fymeEOUB/5ADAoN2yK59P7LJU6XE/+jmUV1d1bXomPvo7wjfojALvQ
JtAlVq2Z4WvG/vW+B0N7dIE5vqWNXm1wJ2uUnlWKAJ17yKIO3o7w741zxXyaPSDAeO92ITavZ3Xo
kOpL/XkZZc1HPWV8ZmFlcy5KSrp58Ipka+k71ScbrZqeMoU+AXiNNESslL5OFT/6ZMyR78fVUsBD
eWQipFsxUY5oMnESSNZOGMHIMr1xbY18MEWIBQmBZkSg8WoI6+E+uvawhGqjL9RargFsD3ddp8Y2
IBv88y/s2AHxJuXZQQOwzNUEfIGThGunNNJlIs3ubgw6EG4v0Revp6RI1TNZBDiqejp2ORwNov58
iFNWjGF2SFpK1npNjjspr6+n0snudG6VVTuVnGo1qfGJG9ZhQDwGMGis75rR5Se02d9fz8YsXStG
JQ5sfE4iqGmA6bA0C3JEAqBooERM9huh5q9L8ydpLem9yh+WCgEl4cwru3y4pmxQ7k5JYnPij+c/
z8LqU3DAJRARAncT3VMFUrruJqRWTk/ZJ8CGCG2Sz+mA3HPLL5edApOHTEaKRVZwr13EqhKVKELa
LLzL3hNbB2vu/PVTLdGqQ231V6vFXoCO6u7h9mWbEZ5GGo73hjz2q6P/+vMjp68v5WCsmtiZRyhr
3vVSU25h6dzJaq1Pr2d55+kUb1RllxBieMl8hwZiRolPMFQsM3RvMqUP4iPtXgZN596cjI8BmT8Z
5nXjXyjBrTMQTAed1IYpmJZizZjll5y/q+S9fQNQbt8M8T0DKXLWxmEV2q68SSu45rbUTv70bAgZ
EX7Z97vXD2uPeQjp27CsZY+BwjRvEF3lOhkbdmL8rI/s+BbFIZ5xrcVKyrPXt+ohX7KtCi5iLCKi
zTBi665FipKiRbchiK1lwPsL1YF9GO4dcnKNVRDx3i3mTnuUCLyaiK0VNhA39ptbV9PacRMb20tV
XuGeFdCWUnNhMbuuS/IsV3Ax6CyVGAzjtL2UaXgLavdbmWrAC1r8goSq3Af1SdhAsXb6tl80nLbu
Ufuu2+54U6LOuKfenmOufYM0XFw6f9ha7OaBK92pO5l3je1x2W9aQo4pLxb2qsIFSWpqnxw5iAGI
VdWdPwr9buQo0JDoJ1/Be5+m9XuvkAPXYa90ZRzuOgcU6evBj/FphB0ATfQkyS6rAjB901egd/Bi
mdEOI0qxHyILzPz0Fern8s9XDQFb6MhyDgh83y5oEmoj1jMtBkpClRh7JHSRqI0O5B+S5grTLW0M
54hX4Njkgbrrms5HJ/BdJeWdII7koqVhtTd6606zvTt78RacWHqB4SAIrwmMBRJHIt+nh6YwyQay
YYEAO8Ax6BWXpqq6bYmgcV2odnQP3eHpWXG6pXNRrs0awMBgZR+RqrnLJuIyx/XQ79qAOgNRnjq+
uwr0oDk9dJgC98Zg8s3X82J6a0o7rk2zozlCk4E6c1Z/5ERgg7np+lNGffaNfsxvTKMOUZAfbqg6
pxbbMYrSrvkIAjVlMq+TZRS4zUeTr3BZUcwcinbNUWjdaWH41ibxoUVaP4E9SSaBhANBtCdZh0R4
kyC1ITiOpR3A/W3yDRiK2+tbYWjYMxOM1CLDkrD73we7LdVFmgt/aYwwsTWtUFahJdU3QoXQSygD
bs9Y/QxkjskWz+heYfp+TzP/N0Wv8RNSCNgltwTV1jukPcFTmClZVcxYXQkvlYXDoS8X1UGdMH7G
ZFghgiUwDoornABfBp5iJ5NQOVMrPhYd6h0tR1ydZyBSNT3KtrLQ7nqdd0y4lb7SVJoK9NM9Ej/M
fYyXejF2HhA0+DkvyBzyJ9KmOuCXvW7JgxP5exOz7Lz1C+ceQfThs6QBJJt7N4bt3MBMZNOIuvkp
Dq8h8rtnpdaPELO2qRjKr3FlyxG0Ac3wfehXH1g8HWYy6dPCJ8rJ4mJ8z7AzUf5HEmlnHLyCrinm
ObbPt6wzsDLScA0yCN+sR+oZWPEISGUobn3dRXO7NLsPUe8af/xZVMg3TSF5H4ginTb5HJko5mli
Dm+11sltEOnFWpAjdk0HUl0pWuo/GVJNhALV08ks8E17PuimxTH4R0xDa+iijQPYLuDoOI+75ijH
BguidyN83SOgIqUmEVJYK3GqdmYF610lRznv8mBZSoKQKT0jQIBAnRXINsdmHrZ4vxQzPCjUoebM
2XtPBj9IRE1XWmfFc4nlb0ZJirqha25DGlHEEFI5aFVrqcR4iEWxi5Wa7VAcf9MonUBNji8I/sNX
3xEtEeKgZEWE7RfHV2jYZMZA06Xo6n15QX8fZLunKvaBRDRdV3FC8IlFKFaJYyzBEG+UKyVoDqa8
wC0nF0zrr4NvcVzlHyr54JFfHh8pBbU7EnpwQqd8WvSFP7rWVN9oD3SFMFaq2ZkrK0PIQRhYsPDt
MQWfkiz8AaqgUUOQtGhCdKVPJd6M7DMUpGUJ6jFx2Qq0AXqdvh9Wdmegs27ifAv8Aesu0T4d+wA2
ICUyV0ygo2cHy8aHBGVOHBM0/9FJnR5eX/XkPc0kBmrSlNg6hI4SnfSqjE5YiaJTReTLQrXh7IN6
rXY4Ixc4EsAqGiU7kcE9W+XQ7ZlCVi2EW0XxqjVCmIVuCGVBPrC6KMKQCkjXfbASiEXRqJRhQ0aX
n8EPpBEXHv48pDl1WT1ZhZ4G6K+q/3p4PfXSiOIusm+E4RGKcRhJdAdiO915JI+JkXyQIiQIy9QF
upcRuPXgQ6MeNwmuzZnlqeoqI86kHWJ71qs/sQS787xNv41UHqhf2eV7WZ/6vmyRBzTNMmjluKOL
3TRJt1GleegiXTmahe+dCnKu4T942GvrpMWL3NEzh/94KOWlbFZWYwzH3p8qwxJlhZcX1PYHx1+1
FmbXYGTJrSb+YeQGN73DgjJp/uw8gU8Q0NpFpCWYicg48kSz7EPlqPlBitpbfctG7eDWeb3pBmjq
hruDllwctQoKfZdRFpW1qS6NnuCYrHbx5Ro//URoM/Cqyc4dTsimP3NDt3YOaJfKdot3K6rQGu1d
Ad3XK3o50xRpvIHrZbGpUxA1jTtzaQHaPV6giLV+2w8oeUBUBTM5nDOaJqtBz8tV3eKRtiohDhCG
iDgyMF5pIOtWGCwwXJI9SjIROXxxnXCHYgtZq029NcZOIboRHqpR7lvXIbcW8/o5ZioOyAPcMq9r
M10l79usgblrkuylqt/xe1l+x5SwVz86ihZ8h1/6Fcs/KwJFt5Wnut1JM0mcUXyLcEc962baGNrL
ocD8peP7m7UEg1pU6t6KSvVXpiDSm9DFnTdaJDSP4ORx7h4Cz/rZ6K0ASz+ayzYAQ+cnGgetpLzX
jip2EjQneXqTOLdxjR1rU7jH+/Ewq1as9DHHTxYPKYnWebZEix/ddXbVJgBogmbW6uh9l2Z0DWjV
IpFBrjXSK12qltbuASSTo4TJZ68H0+gfFFiISsF5cXSPkJbJu7KNwzBhibXQyRe14qJAqBptl2fl
QtQoBV23ESThVu4p84dvovSCzZBnzsEPXIIOpZosxVBD2QjaU5RIVqVUxUSQg44ffTIf4xE5jg0X
jg2XmrxFyejsXw9uj3HLytR2lWM9PfkUSwBH8C7rEe4xRYaWu8jfiTyWR5dG3VoZ8h/2GH2zmzba
KtnUomnGZq3CPXhTHf87SY/Btk65JzVf74hwQs2rRS3UUq3dRFXmH14PStFt/EhHuVMai1HW9c7L
kmpeCJXgCsUXu9TIlJURmae60Wiip9iMd5QqLYPTT0QPj3YJ7XjHs/HtNT7pHfWJ40C6lS9RP0qG
GYt9Oo/yOluIghZpEqXvieLeEhbmye7ab8lG5972ihNoegmwRvM3TPMFpsL+pvhgtcI8t84srie9
MA591zRbJFsZVEf7R1skpxzs1BoeOJb+mgjFoo/epdKvAhmVOyvFBqra4xn1974IFPSrjr5snNqn
pDLAw5PVkXUR6gNB4AvU3UiMizmYN1KKovo0soFZG4U+7LlL67jwT3SKT2HRRptiyFb4JthG9lq7
EImElsCY0QRKj5SBs26sFshcb4L0YVGtiAPupjnTzi+RyJ2D6WRQVINsxfa9OPrByG5Y864co8Lr
iGyDsrgN07RvOLBQs8k4UVLHyLX6nnQDQAZObmtqxad+8m7QBeclhNuCszm8EkImWtLJgLhRkQj6
ocCrTU6v0Zn4Vi9hIMWbmRtXzdbkPlJtWq+IXUUAslrz/WI/kpshokrSahzAMkfatnB3AvXR1ash
wud9RFRGecgHjWyomBxKdNrIN1HstWCxs8wDppOzVthXFzwXtAZ2hkpHOokfptEsyRP1ACrsCssi
J5iGoxoXH4GcSBdVBG/PHLDvCYiWpIXmZ4urcg7Z8B+TCUkCgWcSYPqLzi+7U95T7iblbNGbrXrA
wEJ5eFwGlaESSYcWyDajg+aDUwiqHvGw33rHMKhWoreKndJxQLJHRPZRmm9ote0agEngOcmXrQ27
QYGeRvsqeXMKx9lZjSvWmZFcSlqAZ9Aax1gSwaAKqMauRyIZNYRjocspVeazjqnruXAwWCG7LzsT
3VJv89+20i/aUTf2RWjONRO7qUfRKzesGQcAWEVxtKrUuNy1Q/tBxVtsLGH+FGGzhg7NzJYG35Ne
RRxQQQZOQuzvXiZOiMuOSdiVBB5wc2uIU2Ryqz3lR+vTi+hE712ajkzUkltW+PmizxOU8obyWQZs
NEtGVGGGAbe+b1/LWs83cPT7WQwCfZ+UEdCh0cK2G7rwfavgZBbKrz4Y7FPWp389vMsa8aosgQUM
iKgJDMzFpTLOvcqUQyWmWEZTHkOtwlCqyAbaYj04k2C5RG0KRc+T1HEq/46OD9todBAlAtf8G2LY
T6YdMZHAFsjHz2Vm1J9DuXCLOn6QZ+fMoDeEqbMuyb5b5I28k6/+W2jw6IZ41Qv6N6ZV3ZN6zGeN
DRe0hhFhgGHVIlfudM+2Vo09rsslQEnlW50uSd0N1tgFbmhSQQMF6lU0RHpkdg5MTq2+wkx7tAmv
MhcbKqKEDpWOt8HazUmiyTaRa60DdNUz1RLuvCDVcEWf1IeIEx64jzolpa7lkM3HlETAbnXNHEgs
alOpS2pZfFKSHZPtNHck8yRLdx5YYL3bKMAokKdsdDNLkSNqz9ElBzeOMJwNWgcwhdA5zfHZ1KOo
gzG592u2m2T3LisMnMu4aIAvoZXv6lowd+qHXKcRrfTmygv9ex3hTCDpz5gpTOZLopWnTGXkkHBZ
1LyN500Z/7Zkeq3cABDfJNHkdaJztLRV1xLDwOmP1HNlNiTd9wQgL+B4JlRnKzTjIp3uqKC7piTa
bB2AlFpwH/uCEjBtrxmnGBcuGDUoGaPEyS1j4Yok3RFPDytipFqsWOgVG/rVwySY6hrnkI+p/EiU
92J0H7A4rbUa1988Z9DnpSFDaJ6kiWokpPQahVVCo129/a774c+R4xdWdPVtRIjcReaBEnDoAg9X
4IDh5c4QfWkNVAy5wkgHQ9vUYBWq18Iu0hUU2hXCmmcFPS5UUvy4wiHX0fjdKUz1ySToN0JnoTWj
srRtDql08DeB0H5j690reocEzYKOFBPtKMphJ0t7SvLy9pVewDbPlHWn4mlTuO/nbYAW1q2zJQnL
JCfG9GN1j5OkxSRhk0cN8mue0OScRUGsraL/Ye9MluNG2u58K394jw4gE1NG2F7UPJOs4qgNQhJJ
zPOMq/cD9e/Pktpftx3hpTcMKTSwWAUgM897znP8qVkHM7tiLN/bxmpxCFGVXkGrcsrmzWxtnKwi
MVdNyE2Xhz7+bp6/ZYyRd6zK86gX7E0HClQmu8W4Lb2bbkOJN4ziEBtISDWBVeC3ldERw8lgKztG
/pIFJIoR/ClDHi4z9m8Zl8YIZaHdNGmV7WxIllADsKIFIc1GHuf4AHdCiuu8oClzcooDUDO152Gk
c5oGWOJXYiPsilVGacuKMYYh3Wlv43rC4YiLga0jg2NLgHGB5QJps5pOtT7i+qMOfhsNDZ71+EhY
RFtqTibPVRfQPwiBD6cEoxpV4myunZfBREJiX+cD/Ghveiq6vV3l9gUVAc+Z6MhOa32yGhIA0MHO
DSgVdkS4CGoewGlKS2BnGC1bIbBqvozWZWddcZ1Vi9iIEkzMbK8jLd4FsslvdtiLlVHBozFyefIS
8j6T1vkUoSd3+MS+9pGSu/kkBZnpGCZF9MAE/aMpLQcksPO9ChuMrvRarX23HLHMbAZLSDooRqpQ
rKLC41IATemCaS5v54TA36wx2q+aLHP5TtckswHTxTG3dUHXmZjImPhNsRFIlAu9breFC2FJFwUe
a1V/NZ3qeRD8eaO1YskwXCxhKK8sGrdX4P3qNXdjsFWpuXMt5yt+VrHoVGEde4q1Ao8gUc7kwEE8
B4PSPRBWmmk3+b6zMXRBvEYruqszt2J/NASXbHQu+cjnOBY+8D793Y0bxU4qA4puYXDkYM54v+62
Du0WSQya0Z6g48XmbOHkQ1sPaWPQc4a1LQpzlChMU4F2DRQMvjHmGSHwbftkvDXS9s/hewQQfNtn
0CBtu2Vg7va8o1NTLAX+nZ05xuUtFAnkBACI/pi/jXmLmbdqYKmwNhKiDXcM6HPUA6s8oscgM2Nn
C8s23ULMMLf9RJQmxSupxa5CxJzvtaZcawWwe3fXae5wIP8AO06vg02cPnJ4z0e5G6peUQcmiy1m
lNnGyZrQjOqo+oza08oj9z3YOS04LemGltA+3KhNeyv66obeTLUc/ZkH5dr7OiKclc7lfTFCQ9QP
966gb4BDdumXauOSSV82bWpvvEmDMg/9Ax8LIs6IP2KHsvDhBxX9LHOogDbmi23TGpEDLsJJm2x1
BdpWM7Nh5Vu7URfrwHV0vPs+TKdAZzfTcMBq4iE/2lP83QydcekiDGELI3VDPjiZkvbKfrHah2b9
pSLq72Sa9pRotbj0Qr2VVAly2zhYckxpHUoabzS9v2V0ndNB72+asLWw+LvylkDteUDPnmv8XsYB
fu+EywVXrv7RQ8hmV0M7BJeIQ6Zxbci1NaIZZygJF6j0a1i6JbI9g9a8MIFJgS0keLqpTc9fmI0Y
oP9x12buS/iVEpJxYZFx3yHhol6a8KlbvGdZrU65bAIavVOGYt64UKVXMDBz8JbTGLlspu5EFd0W
zIW58xj34HVZyTZ58+d5WRl6D07ZjudMx2bsEbNYxu70VesCCGm9XGsIQxwNu50Tt5KueP9smAT4
QpcUUieuaAJAvjzXWASxxexhPLDPHNaS6BxJlfG9S1JEjqA/NWzqXNmfS2t0VgKk59qrw6sPE3QJ
jPtq1U5GrfAwglRsXoLcOJYp1l8jxKkS5Iyqg5Kfp54BBJJUGJqMy5OcYjSgKVYnmnMcpzVdrwk5
kJxBspiRYJp+nxOwGbX3rDDfiJyfmN2jT9jZkf5ACrAGv+LGzqlnqqwvhhN94qyiFCIX1xGv+IaC
O8jyrEFDNJVXOt1qkjNIe60B7bDx3+IoZPPaJYjoAqdLj6lSNvHSqXsEp+7JSOK5asBd0D6Yb6I4
BjPH4SHzd6TFZhwMNlBqkgnUUxA230e4EfNT1tkgz0L70AXhjuTNvDnN/T2ohmhhQkBclaOUS+Ib
ObFB46nzvOgYdug+OfSNMAAiq7SKzMScI46stUdVudaM07azQA3TbZsmCLAu+47EfqskwjYdmtQp
+uoUjbwgnmnsbQfyJS4EVl/ZRwo1nEXjBbTLgTiUgQNzcWpojLZjAJyt/plobGW9WPhb6QMh1GEM
mOEe+0u5sPjkJ5C5THGkXOCSWTA7ZgAx8VNhl1gpAQ0Duko7m6enderrC1t21QrY6jYya7T4OruP
eSppFkPG2THqm2dSSulBkWlsKpqQWZycXQmfBFphsWsL1kw/9w5rneQgC4+OV7bSrwzr+p1MoreK
DeVSZGw1OEWQdwB6DmOMpvMJZsA2Y9pO+tLkwGKUC7NzvsH03Zl9zjx0CkrUV8xtQawEo3QW3HTw
HmPjSCzDfki68NKX+bUvzX5r07lMeMBfGTxj2Yt590mfzegoeMDApHSGhBdABdWiUHMPFfypZIyA
+vqXIKHXLCkoVVKTmK2gAeObMXmsCiEeqYzeApukOpXGP9ChvcrileJMiG4OdkwhPJF/wcw9+Hd4
MyELcqQmleJf+lyqXdxyZcRcDdtBavsOPNUOMpS+DO3pMa3LlnZK526gur01eWkOTRcrDFNP7UQN
SO4U6bJy5Bq1bZ83kX8Kg0xs0OuD1YDNFArwa1CwwqYTm7MwRsrHA7zMSbaReZie8O5FG83VSOGk
+Soora8tG0GKEtQjTXvc7lNz7PTM3oxaRUDLvKOumuq1tFhlxtyNheLvV9z5smMH01C0qbThzkcf
BIc6Xbtx5on78R3CBVnLrp4F8wsq1uOciaw9yPfjyL7OgIy2Z2J0Lht+JhsQyDj2FDHSUc2xzcJ+
KqsNKOcvHUEd7hLl0TxZn6Mkr9a+SJ91r8vRsYn+VhMdMBOHXRKRMQnb6DEmADNrU83d4HCTsnen
ff1cTul9+5JlQK4aae2GtvgSJD4ldv5wVSqrD2Pvrf0IV2hlBcM1GIN5iYP7YjK2tsVhSMBeJiPk
GM1+kQ1pS01Q0EVORbIByQB3iY0/jf46tYgtWhE82tIJkZICdx8AJ0dYRqrRSg3u17AZWhTS0I1e
I1M+9jhROPwMw8LpqWDXCwW2zwruhVZ49y3rLWoSlZTeN8PCIyCnDHQzIhwPEU6rQW8xVy1cqikN
faMlFH7Y2d7V8/FLRK1C7n9LY8BsPVXEwHoDQtf4v2Vq9yf6W9km6FHJTgLgohLS2DUM79aGCz5P
OTWUa7nUJ9tcCRuYcYv4llSOdWKmvxOqF5gD2AcQoqLqmPL2MbTGTVOOpKGU/p1Srmff4kivBfmw
ZN+5DTOBiMSsly3R9MbAwT8MRvIZR61Ecy5ug0Mmy9PxfYxF/dKWRbxAmHs0NaCdYVW/+m18K6B4
OGN/Gi1ETWekdQoH6EK4DXeIbX1gCvuUHCR7yD/G4J0NhO1TE7VPk04dAnG2tWvE8uRUrQTl7GsH
20y3Pu5llRv5U2XMQlJ6o1HjEZB2u25IVuh2Gd901b8Eps74x8ymfdVFkL8EETCmtNtoHhR1ET0/
DNJ4goeaetU4DbCl3CFP658tXOppopZET/hF0JYg6urnmdSrKqgJhrymlN3VYp2lerRQMjMXseCN
syogl1pF4Qc9TVxaDAUpVynL+FBY7lcv43PpY8pO8ykjVqq+OhZSCmL8A3ZM0zDfNam+YDCFCs9/
bcOi7KTclZ77WWcNs694/Oo62S2NmzOy6iZPy2/mAKSZ9Im5HZ6Ul29kYuMrDSiRKKpyG1Q65DmP
w2ftfg4sc1TJ+pfGK1fFVO09GxMpW2MoqWjNLmjiYzhyJO2WRXE1vZoyFzt981W/YdFik9/ZFO4R
iYbV8lY4Oh7ZDlKkr4kvqZjcbVuSV2Q3vciV/lBFFKs4BmwaLUB8bqPIWJZ2lu17Kp+lCEfSAdOj
lcRHr+Emy317AgcR3BcBI8989siVQXxLhzzZN2UWPkYFcGTdvkN47q5laOUAMF2IMTVlUMximA1z
STnthcfKuOwasip+5Lv3ljt1QKTjrYLbfIAjY50C82bC71o5mHkRWv1jN5besU/pF1BazxY70L/3
cTQwVjUPgDk2QVvNKVXN2jpRvc5M5F8dxeb44wvlLfafv2qgSO8pbOXkGu4Cs622OVeZ0cXyYGli
T2mMeWOrNof/9tSxNGd1w0SV3hkWLluOFIjq/a1WPtWt2VRd/r+Htfj4b//l+7/1sFo4T/+9h/WF
qO1/LL5m8S8+1vnf/Oljxa2KGVUJ15XELR06VP/lYzX/ADWjW0wy1Q8kDmbV/+ljFX9YhIKEY9mS
wAhf/5eP1fhD4mx1XEnJvfjxR7/5Vv/Ox2pZvxGvsLHisdVtk/Jal0Hk7zbWIEQgqBIXvFzETDNJ
2iO1pMHC0Hksqcn2CXIVst1Sm1Md6a2snEMr5jRTkGWH3JprGEXOKq+NWT/vcZPEP7BIEfS2UswT
hATS+4pOyAWV6+xBwuYzKE25GAKk/AjewoWTirVWo+fLlUXG/nmyI29L3rZ6DquGVXFqu2SuUrKZ
IJAzDhBpwHsry761afiRKRksutR+15VOAFNSz6hymg67unhL7JTEPmzPpWOx5TbntP7UvAd6/3We
7qCXrIbaPhSOcRlziN26uILzuI8MH5xs8T3iQOy0DmgUPGhTfwhwV7LRPgbB9NSK8VGUYmuF/p1e
ypOd6auZc+Cy+rdRc2aNe7HL4OD3IUYewbkro+8gqL6UfZaTk29eA5G+VH5FnsBpvvhSu0+T8rXX
g3PpN4cqgNdPmzhVEofI1zdtF+4L8tVpo07Qu8/CH7ctBhUE4gpTo2Pj4C+6525ituKrhh5dYlhO
yHCLc2Gcu29B31zqScG8CQF0ddoD/OybbjQnvawvruI1JSHC4ehieXO1Y5EBsK8DnXAEhZZwehlw
k9hj62IiTSU0YBVJuxUUMyXl/FCcvkXCfWRQuKKq86mLPU4HQbAIB7bdje1uirG/RtJ65RG3N9uY
YZmJ16SqURz8JEVQ7ndAirdSDp9eNgMTFAWT3riXDIyoDZshnbdep+u40h94648IRGfd719hG3xV
5DiYqp6VNT44o3sWyjviAt7kunYFr0wurYs+vMp/Zbk8tZXzEg6+3EuFXc8sEKW0CQ8UZvK9yP2X
LGIqgsdOwi8Rn/SjvgZ9QjRNW2M7v/oVx4AGc+II/lljrgjAvfie5gYcGnRJT2OQlSY3QvLMNdNk
NzQNw3/90U5trIbOOaK5GIHZYNsUciDUoyFl3tzT+4SI1gansjK+AozQFvrob5WMOG5Ee/osKFnq
PnEbAdss0qNdW7ecrklMQtvRA/LvlHt/cF60LKeoR1FF0cqn2rYPE5XddVrQ/9aqN0cL9m1h3SZc
4Au9Kk/J2MANrJ61lD1Dh7hbTN/bMu8W5txI4Obx1zSbHWY+2Swpx5VmuB5jqeDKvuViVwTRZW2/
N7V3T4E8uVev3cUiYGVVZ5sNlpZ2INcJbrOWLTq3b5a+0o5DGd4riPLscTraT2Z0ecXwvCinO/SX
XeaLbVpgkouivZvk1BOzsMclRgmvAtwT6caDn1GUY4ZhQUic1hbqdJhtqpAhs6ovsUaYCRZldyod
7bMOQHkkRKjSNKZj0nqpiC6jmXXXweHJ0A76Fzf2exwljX6apvhQW3q9IXr8LEaUC8YI7cFK4cAL
mN6rrmrnHPZgkoxy4xE+BBGZOwzF5UPM5BjodXDXhezOpULMrkNGbpKNoJkm8gNT9y3lHdqGAXco
g5mdblhzxotcFr3OOLGcADOyxxFhtPrbZKKbGfTUBhW1wSHo7IkaDeg0AS1QYXqyyuJj0JxbN00h
IBCjf9NH5wx9dVgg2VH6Endfh1zdNaPzKRLxIQzr0ewknCVZLSe8NUEi7koq0VCnYcJHmnlX2eWn
1Gtt1eT12gtkuTbj9gE5nAyzr8dM96igCRy3XHct+MM6HrqlmwxEsrAzOn36iG81W1tmVV2NxEJE
w5ext2z91M4TbxNZaJ0p6oFtS1D1mVWXWO92patu2IaDdQoxFD53mVOQY983khPk7FITNXJFlNUP
kdvdmDo9O2XPLnHyz4mDcdjBTGB424YAgJ1Hu5Hy4MGpqI4gSV3jstEGH1EoslR4xEhIx5KDgK/R
MrUKmDWcdJrSFg3WerOh5qCPbO+scQhYuQ0p+zrhinWrhDJnI/KXnQsltKMF6wjwMVsShkOXoBSJ
SWAZALpvh2PbAXCusGKcG5mcjcq+aKoNDvS2tLuxRtWgOJBQJdogNlOmVXTlfKqK2T9c+5qYRyQ3
dqBnK+xjKIApJWAYR8UqMCiLknpvHp3cefEjNCwPWNAqddx7HqD0CKoIX4e3ph2QZhGbdqXytS68
syoYi/BW3FQC3gFjnzFWb5oDZcHQBga3Fe+IjKNnmeG+MTiHlzoVO0lf4+TnZJk7EQKuCSqpl5gU
YJ16EAHKhH8g5iaGBBlSZWsgBGs2GA/eSC0wo4hIdssOI4fFYAmNZDEM5efAopgU3a4xHDJqBXYh
TJVcpmaGemtxTetyOCJRcqmR+Ex8boCue2aA9Co67QUy28WjtHdMTTo2OLz7zJ7NBnuWaw/vsirv
SuncT7XaSo26ghKnl6GtHZRfDgLwBZxv3qwy5CFnB0/Y3MJj+kxxc3edB4K0vn5TWHgXQ0oW0Grx
MPthe0ao8ejfivW73tOR+NLwUmhxepI1nVHLMlQ6/Ha8+A23xd4C3fzNLwbzS2QEsC1KXezrIBZP
eTEEqILy1WMev3XxS55T3eehaZg85EGDYBrWYxwnWeZrawamGax+Ex3NjYOtJfsvObXibSo4eXtO
9SdT7/9tFu0ljMPi4z38+l/n//d7Xsy1JUHz33/9LRvO//y2K+CPv/xmnTXU7Ty0H9V4/ajbhH/6
Z+Zq/pv/p3/4Hx8//pfH8e/36TZb23+/T3/7SD+yX/bo89//Ty6l+Qdd4QD62KVbWEZmOuSfWTNS
aIZU7NsBL0pLESz71x7dUH/oupD8E7bhrg6F8l97dIN/JcisKFJqlm0q0/i/yZoZc5Ls5wwj5wZF
vB2EoAORVimbP/8JSusqOcrMJklmj4RWIIO3dHTAONc0Izz7YbUMQByOAyZx0xtxhiHFr396q/AM
Ummb/Rx3M+Zv8ftLsIXQJTMdw6Ig6NeX4NXYH3+8BLcOd11JCszwg3ZND158lQbEeKmR+0wnKN0J
82pczRcW2ZChBAVpIsvAPgOoVFiO4No5f8Yqfwnn/fzqOCf97Yub6ZE/vT9llpdDB8KWgmya4oi/
JQflVBSkKDieRUTHsuZYLTn7/p94wb8THsF7k7m2QAIIgJhK57r5+Tv7wht8U0H/QQxCJ8UHgfbZ
xVub9Aijo/6eKiCFdX+84JIvz6H7PoI0eslSwr59jRv27z8mwdX42zuBGEfwER+YLgQzoF9fj1fW
bpB2Pe6TuCyPWRFdR6Zx8JQoUzY10ax7ti7HCakipm3pzMS0OpDnIOutf1LvXb4kZbSowTkvdYbK
LD5+AJK4pbfBDNYBrfaLynEk1SdavJI55X29I+W9CV3r738Q47dTKUfl+Z6ypOTtVZKY5a8/iOEU
bofgrhZ8z8fezaI12LBuXxHS50DW+TtlgG/qaptKqFn/o0HGT23zz2fkv72w/kJc/fEywK0ahiN4
Bli/3XlYHP3OZXi8QPQ5Urgh74WnA6xq6JaWuB7pvaUfJdl7Mf6NOt14sM3h3hnx6h/ej9/CpvP7
MR/2eQwRZTb5dH99PxK76lM7hcnUFDbSThGfJw9XX1QE9UZTHLhQJU9tMr5MCKoLs46oIY187ExG
rm5//1rEXx9HJjKCw3PNtkwLlu+vr6XVGh2/9IyFEdzzJWAnyKN0jLHW32UOeq3qu5csrOQmq7V2
QwZD32SV8RFLPBiw8GjZGYwRk4mfbnsbPFIZ8585mi2/TQVqZvQPd8Wsvfx2V5i2LUj5SSCsOqPb
315wYWdR3zArbSKabH0ec0fmyXf9hO3eLPvhVJbdK2jQ4ggXuDh296qZqEwttT0hew1oIpbrNoS8
U4S22lqiwVOSYrjqzO5qBaK+GwNoBESqViFRom0UBQ6jdoMA1JS496QGL100UDUB2HpdKLc40xVL
JqsiC5qr0jlyTjyN4HJOLmA04j2psS4YOW70qf9AA+Y0keLO0nxjEdHrsg0EHU89B6jSEvfmXChR
Wjapq/5jGrzswJsZ3SWcSZBCk3pJVzQ79wEC0t9fBuZf3lVjXgwcLkbXNFnpfr8MEtJPuGNsYk58
5LOybmKh3mTAghaoyN2ySgsYPh0jAQZt2gkT2EmvZiQWcuopE8FTpsRBN1OL/I1jL9xa11aY5zkf
eN3wMI6XslXaNowmZ4+PCQezfiTrpH028tEzOppZW/pkg1F7xpj51naaxYMiOuoIK1BXBqzS/sbr
mukAT6TeTwZs83ca7PIna6imja/5E71hqFVmX56KqH7++7fHmBedX1ZMg8w6sGbhsnVA9pvv6J8W
JSZQAi9WaS/w1d4FXVNf6maejmRsMVXnysexmr4reqtXds4RGc9xgjPBJG5WOvCisH2K2Jb7v39V
8i9LpcHyYLOCG7agGtX+bYEoROtUXS8srt0quHM6hQ+EwFBbZB7eZ0PgnwnjzVS84SHTv1Ydzsdw
kBt/NPwzfqg314Eh1hlc0PTvaS7dYDGpXaBlOL1Cp+/WuiZ0DoWVe3LMCFu6rh/7eji6xejcib57
860RLdBz5UXBasb47OAF8AkxamHA+1JND3T0wanFRgUiTVnV8e/fgb+uLLwDOCkNEvum4drqt89F
h+lTtpwjuGzT9wgyxMErU/KgoVttgYLZuzRU5l1oZ2LbM4raNn0T71LcGP+wafnfXCA8k7h5WKVZ
q50fzOufLhDax7F2WAkfBdiMwcSj5o20Nqr2NHbY+WjjSfYAE3FZlgUHMz3e2YH8nKxxZsJWOnFQ
8Q+3tODI+Zer1uGCxQVD0J5X9eOm/+lF0fHZIQ6l9mJUdvbgEigMixohLhTTYZDqB3d0YB7tkEIr
En9bOlWxDbEX0jsr0y2BN87ETvdqBZWkAi2mnLc/ooc4FcWkhdY6V/aAG1SZ/K7RJufBNBvtFPYF
nWggpVTSXpKp2KVRh+ko0B7sgEbXSrUPDpVqUGXi4oovGbSX2x7rNkcdntPNU6TtxhJEdCZtCiiT
pFlR4LXhrPkuPaIArhMM1BIA/nCxwp8i0I8X1+JBbXk4HYLefp168zqabfQZiVURfB1r0/1uc7pm
wlshiVrauS2D7HEUNWdE+s+otDyb02gf+GgsOvR8NAw9r86U33C0dqy9pjTx58/bLlDy5R7ORUmW
AqJSmMK2STr0lLKS9blyXkUFANEvK2wBXnLpo6rD7FhAoGHkd5+byN2Way5rzQjuylJvkQgEQ2ZZ
R3js7soi+QDAWK7MiaCkbejPOdHTebDduKp7DVryMGZ48Wm9WeZ2nOzxAj7T/4EARlSVTIBxo5d7
jdRgirQ6ByaiFRj2alUVXkovtVkcqNhejHQrPNroLOveeDQ8M7rHilftMhtMpt8a9smpA7j5IbFQ
qSYyxB2BSVlb71i1ayZkprGAbfat8AZ6RfMVfXOYGMc0QG7X8F2kCb5u+NMNr92ze947fDurfNjl
XfY9d4cagEO2NpOeApiohKs8ZuED3Q/hgxvh2o2CbitTDwuiLPJnXcEGZShhHXQl97jN0nseeXhD
Bx3XRIdlfMIIDMgACkao9/oZL+JHE1UaZTQEshD/umsaFu01qlugc3NwKIcFFAZadxlys7rg2RZm
eP7xxZmsFAu5es9VpC3VCNTR82p7HYJYrgzT/ygz70znCIf4vM7uZvNwj4fmLTWd5xY1hPIO7zmG
NnoKOD4RGdAWCCXBW6KlTzTgRERhGsXls1eS0SwbxPYAYSk7OTgZoGbS8hqn7pubklHX+XffWiSs
vjlpygJ9SD8juB7zu6BS6ehoNJ+6s2GzKMJTKXJEXT8eVk21l1Fj7ukWGBY6tAuI7lh01cD96Qoa
JD1XMXEFsEsPm3nAKUgwH3g0syzKNnWyxRMTyYMjpge0LOtIYP9AMTUduQ25K5/x1xG2hIu8na79
riiPIRn7TQ/7fGHmRjvTQuU+ynpyCUN+8aue85NJxpinRL1Oexw24FTpdxwMsHJloPHzE5Zyex+3
+mCvFULw4scrkzF04imu+vXYlOKA2ehaOyVeV03Hge1TYW4OyY5g0HhQYrQWuLmgmbSudSjUu2i4
S4m5MjiZ85fhNH+jwN2ozldH0omg1HMidc3kfkE00nbs77CqOrSdOgOVXM781pjDKBfCh6VIMBn3
BJCyVZm5/VlVBcQpAARj2IprUD5Mof0SgYg5cYWEN7wM+d6odkBE0ZXJMj/2nqQ3FPavNzRPeoA2
71jlG5ZZ/ylGtTI8KKU8nOtGG67ssxpQjZSU+ZkvEf5KvnAO0YNpNlGAkB8zVztXbJXOCX2lhzJO
7k0dpkzbujVWYkx2uLBGAHqduPz4osucjPc8EAT5BUygLhiksCvmSp8mZ6ekOZyGor0UhCAWVcgz
MjR1KscdqqqqiD2yY9K5ELintKMfEeL8xZIfhUVBZ8zpdI2pMH3DqbeOG+l+E1hIl3odF6fIqXbN
6ImdaKvyyH2u72OymVRdPlALxYDESxoinYO6kuL24ZtJDqVZ941g/Q4t2a3K7jNyd2aiYZCfOprX
MKltG4Pva1fBfRI16mYHrX20JvdUxNW3CoLjg29si4lbY8gKihg7v+FhV5zhnTEVEB9Upnp7fFtE
4FN/xNRdfRMQu0+9zqLX+sTmU8N8rj2NDlDpSUjUJflUFu/TZGGyKzJrOkYDXeaZO94XTRxeHLOK
sVGh/du4+o6hsAgA9SHs4zrJz5451pS92u8JQb4j0EdqhoNObcZROavW1pOrUOGadRbzSGJq57xw
o/Poeee+i4cz0PiNVXIbZFxyC48g9obs3pr9u3XEwCAWRBpIbRvkrfUgv6H4Myulw3dtCboeaC0A
1ZYFLSEHe5MBJNnUhXFf1Pm0zufbL4P+QGN0/X10/S90T4AX7481WNKU6Ffu3ooipjBqfo5Q97jB
Anhzh9gCK6ft3Ba24hR+hd4y7UWmDUuI0g+ujMb1mE06dfV3rW7izSryaGO7MUWtDKw3TYbFMEd1
fQxkhe8eGpxuOXuLK53OUTuFlkeWJhXUT7U+HF2/jzAcdRmo6DTg2TgQ/i/k1G5qEdZXNzJ3RbKp
bJm9Jxb8wqhfCi6Cay1hI4GieomAhR0N0/jOI+vDL81wO3hlvHXL6aVtAvhgWehuPNDz5VBFHK4S
77HRdOClt8qKnFtrh4p2rpy6UaxruV0XWxkSvcVHRGDcavNVbkL7LyaxZ1HzV9wIM4wtwHGb1UjO
05DxULbSz7ZF0e6M/OS4Xb6zGoqwueKAdxqFeKzsNcNG89T66WNYcQTrgthbE4GKd6wxw1qn7xus
Z1PexcpoVoVGK3Leah05rqh8cQL1pRINjarELSip9LELEnVekEFwFligWcbHHiQVRGrqd2NvOanG
WfYdqe+GD8iUXbjWwRTwxCEUAKqKseQHl7i1rcMx2JlORJ9IUNNbzty0DOT4WlWccIYgK8+VVW/w
FVXXVFd7n0Tmg5n2zjamQ2elgLrkAZyGiJH1MppEvY1jzVjAyIp2Ph6mex+YfOf4j37nsHlIwivO
X7Pwi7u8I1JHWJ3qRVyXNAjoEuIdA9q+KRnal8Hux/NJ69me4EOc9SLwtgR19euPL04HpFl3YXCy
ZV0amoW3OzZpcnS0alj/4FZg9DJXhmY+9wkXhqjJr0wtj+0Kqk6XYK9O1HADazXcGH1vg4lQdUTn
XDyFLpuq2j07VU+6BmrGCn6ZOPdxuq89HzLVfLg1LHrMNZGeg8kEzDRUbIMEc6gyqc86z68H7KkP
eSsqUtKszYIGoqsayEg1CfHhhqTj2ZKEDScm3psUKeLgeqOLRzM7auTE7+yYoYw+hOVbIomD6X29
EmweNqbWhk/4MwCJFQYDIUZm8HuE+zAe0JMlZc9YkiEAcFpzv/h+0d3aYHTWgaAnu5usN03xKTRe
d23pXnxl/PFAOGlcW1PWLTkBa7cycXPyX6PYjzQnapSHHebaMMwh9qIwwFg3pkM9A4WykTYNNIBZ
+tkYOnNrt+a7oUnnLOcv0Ge7baE7rzG9Mhicj2AbcfwSHwfv2JmQgWtrXVuFt8gm8old5Tos76V2
R64igBihG5j4m1VYBN1d/K8vWIJHpsd5gegE3aaK7n76Ql3zFhY1bAKd6suh0b3N2Fb1OWuM+gwu
fZR8LLZmP4FEco9GU8fH0Su/jHUi7udfuKNSUFfidnb1BY9a5hV7jKlQ6ScFF9uVNosNXRgE/XlC
OiacAq5WMguxeWrA3ge6fLBnkgOgC3c9lJZ6QBp4JkTTr4GZZst86FN+3CDLl1WAHuI5NhVwiWAP
wmiLyzu0v5TMlNnUOAujjV67ZhSnMhIWPbXGNnVDeuzKiEdS+K4iWGjeamw2DnYIRu7tqUuwwPNG
hk8YYxfsuepLO3eKdMTqruXIgNoNr7z5eIFc3d1yERX3pCXwzEC4+PG7QSf6T+coIBd0XggpHCga
skfgXhZ1t+IZ0u1cfPiu/BoVA4NBCbJH88pyPRC6kG2d7uMmsW5UK/O0camLt0GKHVOHzYnu8/ZY
WHVsKltPDU0YrmUNh7Ae/wd557HrOJdl6VdJ1JwJejOoQUt0sle6/saECEvvPZ++PzL+yogMVFei
gBp0o4GAEBIlXkqiDs/Ze61vzXexzx2j19Rr31XLHZNMsg9VMmZDYi8KNE3lnvk6IPMOzVFhDg9d
FuYPQgsfvMULeoh0wwMWrD00k0huqyLqN2EUqMIV+bGj6fkQcAb3utYTOZMMl8qa5RPqAAzvZQxG
oyt8qPbDuamlyyLT72+GRrpMlY3O3xUmRXTRsqJJ6lBvWlYf7qlHJSc05AFsIu0110nVgDnjhCHY
0BJ80J6RM7GtlILq0IakMo7x56oXy2ujgi4ouvrGJO+IFlp7YKJc3kfysUrL+spUT3xhQUW4lRYc
iOZKTmZm0nKUoGpNM9Hk+qKypGg0y1YJ4vMnKu77XKoim+ljeJYGWsRYgJdjEzP9yw1mbthY8jOD
hOkEC+bqhosTGsymfioWTYeNqpVfUH64soRwSilLMHoxEYbipHyVOS12ahiEb3P5vRxGEBUERJyD
XihvTNUUHBNJBC/PaGg7k3MkiXPmYBBfnjJZEh6I8vPm/Ic4mMOtRiVwl8tuPnQxpu8kzRD+B9lu
EFSYRmYn+2ZN3aBWy/QO8G0+LObS7JaJWcDQNeb6tsenFNqgMbDnetIcaVJ1ctRY8ETUD49CDJ9X
VzCjhN1BQXXKhZO1H1Z/mt6dds90TTlVUvJuCmLp52XWcS1oWORD/N3pXbFczCDnJ6K3uWPVFdZI
oYfIEuf5I8KZ4CZM30VsW8+4yfRnqzuFIabR7U4oh4/iGnkprVmYrUZdVK70+bjdNTrZsuc1LnO7
268RmukaprntTBcJ2EzWqM1tT9Uav2kCPKeST6rmujvUZrjTxp93ZNI7+4kYz+3Z8xoGuqSEgf48
jJ7IDgbp3tvubv/TQgJCt539fN76irAmSHTJiBRVZcJFGZAibJPyeVyDR2eLCFLglnh/qL5jwqUC
SJvjE/JtOJQN2o5+jTE1q3O+5p4qa8BpR9JpGtUjoGAemkhBrdJhuWz3qKNE6NwIS93uGmuAqhAS
pbrdDdZ41WYNWt3uxmv4KssLlNTrfvs1mpUf049to7jGtsZoGrZt20OWuFY9cGBsf3dV/uMnuf18
9hoHOxuYBre7RkRtWzYQhGx38zVKdlxDZbed1WvQbLtGzm5bqzWGlisppuX1MPA7ZVdkiW/bmwWl
RxoISbaDtObqqqTbBnoNUG49hgA7HBbG4mG7p7P+YeayBuSu+yElhfL+Gp+7bU3XSN04Jlx324p6
gQ0yOZ3bVrmdkJCXBPNuW1kEFQ9K3f98c9oa5Ivf4ee2n88n6XeszeRxe3pMCrC4xgFv2yIy/7Cy
6NJx24g5cbDrNUp424rqAoeEQtDwtrVfw4f5/oafx5HBoIEaTUjxtjUMluYmk2C8vTRfQ40Nll4y
JqJELxWnTGX58utGyFnbBlhumbXCAP3Hxu3x7e6kJJW/ZMF7tC6Dfz2+bdzutsIi780ACONU68aM
Wo8n/tpVIBTnuh/0w/b4tpdfG6cplo4kYkA1/I/jMteV9q+7LZxNLAZkhw/b3n/tYNtfI1PIq5p6
/rmH356TKUlzwU6y7erXMaUj/ukd9YnIQ6Ge7379pV/P0a2O8IaF+qTYlv6oT1fLkvOzgDyd9WTf
5Wdzu8kSvC3bpihEx0JurLpP6CXufz1n+992sz1le/Kvu9v/mi4iNkCjkLnuZHvozz8HU5C/pBAJ
e2j61fj2z4fwa9e/HWKi14od5xlizO24/7M//evYt12qc/RZjmPB/e3t/dr39pRff3oggva0WLft
kV/P+u0IfnsXY52xusKIhU1wPfZfn9zP50vm1Dthmqh7qS2/MVkbL4EID7atmGPGMfW4iChbiJ7k
1AuE0R22rSWzJTsKUqAi65M7YWzcMMPQtj0ZyH2Ej5hJubUSRXWUtAfwe+V+e7IyQmOr83C1jLBV
JivpWnbi6/bSZJyTuxB3/rZtLrPgaRhettdtN9PCJC4th6ft3phmR8B50u3nnpbhQwUCc9321Fm4
9qQ2UU8/d6Vw3VKsQfzrDbTwz+ScEiRSmByQqyE4TdYnEOK5yyVY9PJel36+gVqah4MQMKZtW4fY
QnSwluvzoYYAPrbPAbBwesHCfI8mpfDlpTX9otXFmzI17Z7JV/llYm0uULf8rs3C96wy2pdxlJjL
y818KpSsuYj1ENgUNfS3oFLu21PVtjliF1k+dGoP9kgG4JUfZXeUlsxyhyAnnwe4OQaVqfweEzfQ
a/k3HeAkqtwufbSYyHs6fYVDro3pzVJRc1V9PX+WZt3e9i8NwecqzMJXIwTanMlVSMxzYp51JaI6
3Tf5Gwag5233FCP9YrHKT9bqQI7opz0AwAmPetoVXgM76qlkQggojHcYfE3WudpSdXcyNxQ/zQm6
a8U8LfdrjgizFPXSVktIqpNl+oGJCp6SBnl6S6HdypRIGqkSwicAEfEhpRa0255MRyF6Qpb5CAKl
vpAzMD424sUQ+Jp1CPfveK1FShT0j5Fg5O+10N9nlalUI4nK3Sit+/awrrZrRukoO9vdMaR/V4Oo
v4amLLwMikq9n1fLSm/AbsMxWeqFxlx4VIJnXN0LmOSDMbcBImPMkQhOi6+dQDazno1vU5D0ZDcU
5gFPu3oXIiYvBSSYr2pNiTa05LfJ1Gtca7jFCOVe7mEaTj/3gafyIEuF9SZWWuFykUmPGX7eeyyq
M80y9gGJ+9CGYu1NVmU6aQtMwu6nnPTAoCU2LwOnBCcCd2aVSXRvtJLOFTZkvzSKm0ZU1enXDReW
7oTskQrY9qDAcuav/1I5LA8lM2h5ybNjtXSrY3w8Q3CL+91U1eut3q6Yj3A6L2U3+X3XXLfnbDcs
tsfz9r/taXIuyYVtiMprTqSJt71q2/BzV7/uby9J4G+5kY6M/Pe/92uXXQu7SMkHPA8LnVljfhKL
sHqqChxSLE3ekLWSP1og+raMJHrTxJ5zNrMip6ur8A0W0mTjAjT9VjZOqTQbC7AvUkpJ6KnuQURN
T+nwkq/3pjEhSbwo8CKrom7saBCEJ9Aztzzogwca/T80iWAWzyqNa6zQJAjh/+7itUKw3RRYDHVh
qB67jowRuNCx2yDPP5JCXpNtFIH7S81xwAFBqtVgUG0ElIz1Nlq0faTTMEtq0tOzqLVODTlOXIrH
szCipcyWmOpKposfSYPufJwKVDMZM+GVz1nNunGM5TGwJX5UexnhlJoLPljatyzFh2CRk/SKiuKc
m53+ZdQTQjaKKzS39gtlDn+gl3lE8zgCNaxRnsEajuEuzm8iFL4Zg+WhAkRSklBBegJ+iWZ6rnoi
dqZBAHadGK4UnNQhjF19Jkp6Iah8Jw9ZT6sSW+mgQzjs1jQF8SnBmEYzjfC9FL2snUavRZeVJ9Dh
JMPo1KeHiR+eUQrv48B60cqV8MAIhnqK9flayFrtaeSwYT87GIUZ7uWeilAvHtOpIhjOEOEbFyAT
AQ2CIMNwCn6tfh61VPSLlKR77BTQ9XJC5thdTKiTjwn4K4H176EaNHeFRZPDwPe9YyKJBTbKb8Yy
wT1vdAHwu9h7QFbiUGC8ErEHtsMH7orZVuZostM6Mw5y1X1vIhbjVT8cpvI4GFnq5ROZqEtNb1gr
QMQj3wSB0AAqQ4cHvLMhOkjuvo3R4EZDkwD6CXbRIH3qoVE/KVP1fS6HWyur4SMJKs6Sq/MtWOIX
SxO+K1beuflsXXPep9/QICTPTK7tFzGehL1kssyg9veiaLmbIYbb6Wb+0kM8VyY8xy317IhP1JxB
3YmFdTAUm+JF/K5o2CXVixUJAfAqIjyLEYTNyHBUgwROUsamZH4i0s1NqckKavlMhUDcN5NSElnN
t2Bii9JFL1HrJ0nrKyTJ4xE6PitKZUqhn5q5HWSiT6XmOvYJOF05OcqRlMGB6C9S0pnw31hZhBQJ
xUBvPIloPS3R4JmMe9xauS23ycRQjl0fD3wPwBEwN3P3HVAhR9PK1clOfKJVBdStBA3ZoB6EdroQ
/KwbP5DaQ0cEQlWhM134yfnkZ2eqep/R7nPBp3mdYJHthvZcGd2H3PhzylViVpi3GLxPRS1yzyyD
NzmsP1LONGCh6LIFqf5YqpagqUH/PqgS1fN/3NA/fEGqTzRyKLiId8FK5sl720PN7bLEm4n52mVy
1jiFBgA8oe9EJ153EFHNdtKjpELdTKh0STGtDZ5UBWZkGDGlptILZqpufAr6IBvUDPuTQuQv7hRa
MrrAklG0q2IIj81IuYp8UQpIGkalcHyVHiZBPQSZJjCdjpzZlDyVZSy7g0ANhnWH0kPCKSHh059U
+jCYMpHWYwI1WhH/NsBClRwnKb8q8Db9LDQdOWXKh19kKGi25qL4TavDx4k0viJViWlGwudUpn5u
ChNOyPisCdI9GOViD05GF+kKqM9MoJ+6iMaVtlSmm4ogpOQVvaWKkNho50ZR4rdo0HY9hvJdX0P8
UUoDE4rpa4NB7XeG/JPo95qr7Y6pb+UEquyQ6XrVRiPwisyM9roGuKudq/daVL9b+fugNZ6Y61fy
oVlIKTVanij44LxsTyz7MM4sp05hfsRvw40XYFNwFBH3UX9C5ORFZR2e22b8GI3iJDdy74P4eg+K
ajiSSvWDoJbLRAFjF0kQojIiAXDmfm0UTsrBpLpnyt/ioWj9vgy/6TFPMwTroqnldcprMgkDbEC1
zGkvK5Df1d5rJiMhqA0Q29Ig228NcpGrQvxeTPMLv0RstAbmHiksjEM3UqdPY367cR2othYsGrTv
ck3hgIY2FOOPQYb3lylXWea/YnghLuqQhOXi94vxPuATV8RJd6u5vU5DijG7/5qH8kecJTPxUMX3
nBDRi0F6kNOb03fZ9OM6/hwSyhYDM8joSDM5TZ1W6qbn3Ir3JJNbXk9PXBOm5MCA/tw2UYfmJKoB
zWQAnvJFOfeK/E1XtPEkm2X70jRMy/RE/7KEorkT6uqUFganZjHKjJz0HIMvinJqR1G+JGukUp63
AJ8iADsdQLRngU5HkOJ5gFNzlUpZp2699gl7beai8AM2gJJdkfnFJxlEtLAoIfPPcTUWIsPVc/mK
f4HGpNbiqCF98qLEdHNilRp2tVyIXKYmsySjkzK1XWDOhUwjroSBZntN1kFYYC3b8FZmTxIUbK4B
jILS4ZQw3xuVJmNpqT/MoPLqLFUcIprlkxmpjMld+TBbXF5R0OKiLNuDEhJwIJSKdtLyp5oJ6Zuj
AEk/iHVp640EXteaiDNH4wwqRfGFBAe+bMzIFVrhqZICWygybV+rlAwX2XgbLeLV+667lmnW4UfC
NSnr88Ogyt1NWGbWIhnTdEnT6FiJ2Z5QRJhA6jzdRpokVxqUalRmr4QNWo5upR+Nipw6kiUNcl4Z
e3UuCTktTUbMRDnjM/m+SHiCGI0rHH2kmPAf24jJkUWw9KnHeMMSURQdWYSdqg7JfNMa/CR1bKpH
M4EeanW9F9TmQbRYZXUhpvQe2PFBxaFD7zc+xSRQVCnLODWIChvINolUXECOrTXQ5Ye6r5vNdCtG
KPDLVNpiiLVGLcSHPkZt2kTA8Agvf1Ei+Yc8Js+aTFaopo7BblKrByM1y4elaylfEGfzVAKydulM
EFw6BCcRJb1TE+JmK3zkxIb38+rBq5nXJZ4qgtwV8uKr+KYwBbqWiOpRs3cSaghgxSH1brLg6FXL
dTyTnAviJQHFnxemDFKgizDXordAZ5pdYNZm4ewasjU/TEof0DhvAzKf8h/GYD5Q263eoPDW7kKq
1X4xCxRKs5EiZCLZkfg07aBOxK73jCXW6gtajPxcUT+2p4lorQ5ZwAmY/0eVfp+abHKG9CsG2eWr
quYnKLquMBTSh9kBQ8XAOZq19Dxa9XhJB3SvykmtreipaQjTztLwVOLOs1sl5CqvZZavLPKjMMTp
I+qdCPhVGrghWd8PGE1m2vNjdKrR3RS9bXT00hXzucSmBXB6OS6q8W0ZxoJIqypEIrZOKdrka9YP
JvCZ5aZKqpOYsrRjPKhtCPq0SLrg3EDNZlo2j3upV8I3gnTbXYXcg6ctTE4WNSeMVBG9Xpt6vwEc
PZaTRWHya9Pk6UkaRpVPeaB6EIi5J9XzbBuWJR6WIk5sTQhr+ssw0uZxpNUyiwcy586jKrTX0Lio
bVs9ljop3Q1om1DTQpcyAqL+Ur9FFUTJmQ7GIQ0lQndJNPVaKQ33oxXD9K3TzpWMNSBWDWECm1cF
Q+1zui4/1Dx+GFG/OlkXT0zJ0wY4IEbwpuxGl2J8QsQOF/tQgObWo3pxmzEZbgPOzKNSIzrS2qeG
mcsnGpS6bWqDarfm8LwMUXTomvJu9eN8xdnCoISGz4+khCznRH8Ypu7BlPr2aa5TwIdDdVEkAYdt
qRyXaZpoayFejBe5ORdj91CCly9CyyL10ErgJRWkB0njeJhka3IM1VSOKtftOKVvmaQybSBzahyh
o/uOR3Z2kNN9rScx9kMsmRTmGygwYxI7gh4cR3OBFahrfqtoX5dannzY2e0jMkJMEwN+7pE+Uqsf
liYVnjpIdY5maRdETpKzzCgSFj2Tzp24fCXGRaQzSvMlNwDkN3HbE3TDuRt2pG+r/dN2o+uwAlOX
8EEQ8HndHrOOgVcX5LPUVtehVGUf2EeAeGvX9qOCgj26dUDVdqmePqA8kikpIwYG+VTfthudzMxd
NyoIENiy7+d1Ya30sn7MydrLe6lxM5y/sGKkYj8KZeX0vcTnpSj3JKEptJuFTNpPe+x/5KpzPaEN
T6LL5A0TTJVuvZnTnMjr1AydJteCe60/THIa252aCgh/pf4l0GpgaMydHA3NYlIrIUFCKszJrBRf
GqN87JLcmeNFeh24EtYNRA8QTpHX5rL8st0NkQQyD0mnvS6o4QczIXBj9QuLDg2TqKDfCpIZRIGV
GcS08FSkQ/ksCFnuDpoVUKt4LcYm/EbuJeEGbl0mwals23cE9WBJrNYfyNaarIhlZCPdulKLHkja
STRa6THl0eu45sxKxlh6BD2+DkL3FQJ17HU0jWJqnEct/tKNAR/fhBRnzJBOzJRJO/QABqoZFpe6
cZkmvbepigk2rk98iuU8+UCnKzsi8kHFIeGJAhf+1ojx8yNqATpsoRXoZ+NKcGaA0W69fILC1qsv
SRaBEFMnwcOpHuwYy0K0ugExRgselkUNTlj4wTUv6pOemAZBV7180K0qPxcNYicrjGUfCDIe4RXv
aOG5dmupEPbGxAymq4hFaCcBu3yMSCQDbtkrfeU1WWaBzyn/hVJ6tQr+ru5XFVGmyyHqKkJ6UTXU
P/w4RL+hsrWwU2ugYc+inHlKqiZ+gr+UadXKFhS/DUJvnTIh89pOif2RKIbYiE6RehhQDp+UhCAb
FtM9ro5ECX21VqdbOcvRJUglDTqxculqI6RABzDQiKF5Skonu5pUXaM8eAgKC3laJNnb62a1+CTl
qnlMWvGTXsS3LomlE82V7/B0JG/s5eiQGBHmOLF9BQcArUIuLCBQJL631hIcmw4oHPGLp2Gg2ZWE
LBF7tdiNNZKqJQkf61wdjhmGgl21zmjqrKcdVVf9Kcf4WyeF6FfhgmRTy6iiDcL7fy3a/9PXtn7c
EFRkTdLRShO398fHHTPpVwWpRCoFGmM/lPLnHKvNPoiZoQx9ku+zXhVxWCN0UAUzBzMZ08xvVzCU
pKmn2LKucAZiT4KUemDSjpVyLJJ9Bw50pxpVTE8d8FKTt4ZXT8E9yZfQntM7yL8x+heeMhnz55/n
jr5yJmVDxDijSvofdsUirJWiQ0qz3/SxadG95mSQuplqhRc5VwFAMXV0tl+ESRrBrJDBgtJLusrq
e702gvKJqAlr6auTbPXId+vyst2Qu1MbSwwbEiTJHE/YyOXggahRfqGrFLcJastHwq17y4CskPWS
cZFyCkpzREVKgnv/OOAYaolomat5+jIg4mbKB9s2nhWvGAECl4Um3hG6uWOlfR6FcHpnATxBAw7a
KHnACoKbHCsawYLWPN5CwlUsUfkERC84WD3LijiGU5aFxGBVjIu7ebKWHYPDcNiEc9l6KVhTSpgH
5akd8LtBcLtYiDPAx6uBcmnrpn3ISTbeh6P6DutpZWb1MW7plECn0vj5DY9EYO25IpYgdKdnos6S
wzCosStn1IqNrJtuYcV0NUxFLNaD+rlEriFB8laA4LTyOzFICNYB5HcNUV2mWn20lbCbGjV+pPbU
uCNkxj2yQeMo1LDRyVHESoDHAW3goad0tetFJpO9lnSfwMHguGSd2n6jLWFCX8hPtc6MpuvGYj/P
KPYtEbQFFBNn7CwZ+Wv3hZi+5Fi0pddTTD2DdjulRP+UREP5Mk4MokGYq/dLRtgelON9xA8X0cqn
IWcasJ7gmYLYgJH1SFqCbCeoGXYGzqcddhSFkvhyK1TrC2+wstW5jhBrDJpTmw1pt2oeYGxUXlkf
fKce2RwruZjduq10h0iVr0PMHEBtU2JdshENFgpj1gXZO+P/9Ag1xRvE/Hk2tPG9bZoDV7eVLh4F
64C/l0OOSeBAK0cusvlERm/VdFQpyuFq5Gn9FA4WwC4koO0t62kCNWnjbUecY/k4m0mybziX1mpW
cBe1ITnHgvZEaA6SY/Dn+2ioc0+Ppm/bkqvOusLuBGQ9w8vE3tzt5x+x4lIswHeaRtSGugCREKce
JytGkhLmatwiIw7rM703Fkoile4memuyYf40JJwvwTQfmklXj70ox+9yLawKwLMQNf2tjQPpEsmC
Q//sGSVe9GRME3pLFZ3rKGAYHJvMZX1Z3QkbJvd0FxWG8sKl/Kt4SpaRPzAyNVTWoSht2upjpkF7
KmYrvk44OOJCeTQFpcBxBeiRYCXBiSUrO03UJlLiSU5yJnwOLGH4OVb9zzICvO/l9XP+vf1nJsDm
8/8FDLg8uc9/PuGfkAL/dzAEVBnT/m/XppVS8Bd9YH2P//5vXpl9Lv7mf18pCO3vNIG/XvkP5peJ
7QDXnyQb0FNXm91PngA0MF1SuIQpPLjhu/7BE1CUv2Pt1amFchB/gcJaVm7Rv/8b2bU6qzLJUHXq
ASY2/P8WT0BdPW6/eROxVq9+TZmhS6IcQVgE239zeaFC70cLWxqcaKaMxYxrKhCpaOrj6MVx401r
gMGcqTdcPywNKv2K7QQXaSjbGG1fpqp9mfVlxI2BmXfWLL+f1DeCPD4HNVN2OVn8To39Vs0PigSR
q6iba6/X1a4WiIeMQur62ZCgXdVSIbZ1yTI6R8mt6TO0odyNFXkkCAs8cFhI+WurFOCCzNh6V6cI
vqyKBMoSfjRm6g5rlkPcaIsDImyu7UWZkKUZfbUf2xG2UCUKml2iiOJqY47FCxhNP0DTfZXnkCYR
nfwR6GcgvZMXFnkd7Wcg78kO2drY7IsKW8rOLPOJtnt2waiYOlqDdwg6R3+A3H0vLIqeyPLFfaos
L21Pj0bShPQuDBiTdpWkVcdhMuK7UslHgJfmHgmli6HGb5CttkP8njEJ4K11ENdEXwpaxa9GxNhJ
tmhXOePzjUJCuOfqqejH+5inCkvomPyYub01iHo/GqQWGRebslupm1P5tVUQ9eWKATCpmJpDpBrZ
K2oqDXdFy/eSto0rytMn6uL9y6yMz204iz6flIC2UdujfXxCKnpVe8XGfeWGRXPTp/Sd3F0m2KFG
VwL20iJmxLmgwH4PxhSrUdpL+zxTH8oixVMZDJ6pCExm2oyg8L6V7GiRU1cWg4qJzFw9InCH0WiB
lipjoLShqC57q27pf3QhNllooqkKMp1iveJtP9T/2cHs/yXgiSTqDAmrgfX/TD35X1/6v1369vPv
Q9Wv1/1FP9H+jmVCky0kbQwwpsWE9edopbFFYuYtIirXycky+Ft/EQpl7e+WSCsD+IgiiZq6DnF/
jVZsMnUTqKFlKJKqasp/i36i/TFdBrliiIrGYUhgIExYLP88WEHQ6LU0jpU1qOCkDxW6IkT86P2h
gN9yPfOWxkLyPntz1tilQYK2bByTzIBAurYvO8hMX4rePADZQuGquvhDH1rdeA6JIqWn5ofG8kBU
1zVu8c9XX3qkx/P8lmjhUSyalyomCTHLH5dKftD02WsL5d6htC27I93OV1LKT0anniKAXXn+RBKr
NwbBvRrb/VhPO1LkPAjQT5MFNTtaysf/z09pg29bxy+PHckEcqFxXv5XZ/dzX3z526Hlkvztny7G
/+lu/nGy4//G5MxVFPgml+jfTnaiQ+T1F6WzulfWn8F/nOz631l98iOQNBEaEPm6v052NrEm5Vy3
NNb6svzfipXXjT/hGuv7Z9agYdE3NKjLfywOa6bZXYC4yA6v3UE7t5fgg7L5gck5ruH5rtkoCzwa
Xz+i5842WAqFr0mCD22nPRCr5qTu9LC4QK/vZJu44mvxMu+xC9j6kbL5pXREp+lsGMxnQkc97Wvv
KG7uU0s8t5/pqt1J4j1m76QGSd+iY+tnByr99mTLnulVrmIPp94ubNNW7O4QPmJSoDeBFl79xNVF
tHU/2DcH0TE+kOV5JOdMdnHDjeLAXHdoj5peeQytvc4BFR/NQTvlPgVnV3TQ7xx0zzymjxij3dgv
nie3sPPrDAVwD0iZfiTlT9LkqhKfoztfAgSmkyO0O7EgdNZTx33/Uh+rm+FTiHOyw3AgVtfvr+ay
Dx/zk/bNOtMCJ55b5KOoqk9xBHfvlug0ROnqTqfoy/yt+IJGygs+mUdMXvfAVY/Ktf3obeFAas1r
6md28lS5qZf5BM3c0/P8ICs4ajxyuPaEinkUyqGePJB5AuHvg9jVoT1BEddOi88s4xPJBHuCyO5o
L18JXZppH2PKwDMIs8+ZfNkNfKvwywsyK9tyJnd5YDHvLafIzZ7IUXNDn/WD3fmdg1H6CI/Zjfft
nmr7KXzBB2qn3uj1LyS2ODDr9yqnTOaGL2uCFXB2d/HxGe7lD/GG0L5yBvrZL8vJxFVwnchA3Ou3
3qWdwP6MPfY0O/zIDxzSk/ZJuGY/Cl9sHPlbTzcb/1J6HM7pEeOsoziDQ0Zke6LjeBN84x3NlBNf
pi/xPXXU1/4V+f8+dqY7oHWbyD0HJCGt1R0jKA9UjsWnMtq13bvhGVq1N1Gx1Xc47vaxO3xWvITj
7o6DX71OTuL0B9rGx+DaObiO7dTtXq195c9uatMd9ijaurDX9ribAIl6yVU6zHboKl74DVkAL6rP
4Bf3kcPa9SF2cVRf+rNhd/Zig7/wOxtPuS0xA9kle6x0Dv0qL7joZMIeppvxTfhmjCzDduAFHPPJ
OBp2YxcHgK9O5KCF3su2cQgezSuQETu38wckVB5MSHh/eypzmUfQqMMh8nalo+VR4XXa54UPEFzk
MfElp/k6u60teFiybdGfbeDRjuVxVVmOIu/P3OvOyHtWnMoznnDXO9uL/eARkKDLZ+Mru+ii8aLG
W16wx8y+fJJeyEp5tDzOVde8xWeA/z5FlX3twAizk6u2B9fB0Qq2fo2usZ15NHfsyiOfxGmd5MPc
K7vgmtyHF93VOXL6ex7ERI+8ATt2U7e4TA6fx0U7EIjEJ5s+iC6YTxsEr617UE5sviwOPaQ1kNqL
2zvqKXQnG0C5Izvlg+ng8tuHrsaAVLKnxOO78Cmf6OAgBDTju/h9+W6eakiM/vgx2zrvlGYcH2N0
Uk/CnbXEi3Xo+Qqmo7XH0GOntoglaq99JI7uTk7hV1eoKh6KfN90ytO8J178megMyjnaEx0y4bn2
Bzd4bRgw4IgeMgJRcOUcyqf2KbvX/wr5Ict/8jXW4R11vMW8iGmT8efKa1KVQBQndAWD2x1WLeyR
pu9CHuEJl/ZldqKP0elPBT9e6SuK//xHdE4u0PWJU3aQ7uLZfMT4nDgaBdxd8Y0Fy95goNcdvMGc
tb0ve8k5Osw++hIXwOu+PckOCg4bc5GbMZxyWYHKfzAY1cG3OYnHL4CvmQsDrh2uIjYv8AybJEC3
Pwon3WlPIZ2UxFavWAw/GnapO7VPAGjxUvEDQwzlDVwvwBu79Bj3BMTvB5d8TJsgGjs4ilcUPYnd
fsGk37/p1+TQcMZGN92rfzR2u57nBI28SB/5KeA9Cq70zazdmW7XQ/hKysiP+VFwWTGQAWebXC1C
W/UGV3EXG2HXtXnnl+EVZwkrCi1EElLc8LPxNP4oX4d3mcvZINksOTuSpuhuF5g09whglhuext4t
k+fMi11OUafwal/4yLiV75ETPAb7cR/sSwdNnP643MI34JQk1doDpzGm5PSH5cdfkoPllydKO7ja
ULU8d19Dxtmz6aWf44Zrg+rS/xaeoODAU2k/LwwtH/JnHSd4jYP+Szo5/JPxBpt2ec8AU3qjExs7
gqy5mpw0xoPyLNvWPfXKS/ZQUmOllnQMXrAxnloS+C75u+Ej89c+IVY3vljzaxwdQIn6ylk7h772
Ljoj33oKxYSgstvCSTX50YPiJq7mznzfRI5ddC86jHz7BVfc9Mp1xzYZTalcXYfIqa9oWGw+dH95
QyThBnZmSzaxK55is/69YfR0iU+W3gfeNU4ppgjVTXSqQ30dHlQndeTjfF3s+Mj+7fB/k/deu5Fr
WZfuE7FAb26DZDCsIkIulLohJGWK3ns+fX/Mqv9USrmPhAb6ooFGAVW7dqZEt8xcYw7jUjRs6nuD
a7CTbWV33ljrwa2em6OBpbPjh/dQmIaddZLWxKdsSARdtxsw421xwN83YoN0yGm68uPr6gZy1j5z
tdfKi1x/W56wx/GCG9+bvGzf7YhHllZEoEIQsVbjdtwKv3Ahrc+lR6lU7Yh0LdczNGrBYS6RImlT
pWzlS+FieFtdcfoPTtGdeI2f2wejsCH/2NWWqOTgLJ2FLU4bh05328tM/28lufz/TXRq9gxUN75X
1vV5zA6N/mN4wanRV1eYBZcCjTB68TYNN4JUsEB4wiS0u6AZwFBUJ/AFvdxGckid8qINxgguYcYb
3F0pAJKdRoHUuMF+3vZ36IzWcJo35LtQHQab3KFzd0No20ZgryURXtvMDgXjuaamEk6Ja9lczV2m
+7xhlbvGlHCEBm+5jJcynXmvaxzXHYkXrvI3ly8zXonicTKXyAi7uuC2t6a6wHrSFmyFYq7wLIqP
xDW4enDxndDJKfMsm9RmYlmfMq7kH6YjeAY3Tkj4JtiZZ/Ns2JpH8biR+UFlb2yEa8bahH8ydQo5
PoE7sBb0/K7cSdfdQ32N7HpfeZk7PMwYICR71Q12ArdIVoQq74VyN89vWk9CVAjMY4NQjcSesiLe
jvIDfCftNn0VfwLKR5Q1zZs2neDmRNFKO6Z787AMH5UtIjlmR8v1GZPzvtjytdYJm7Xm8ZXspSaK
15IXHKBR2YnX7+t98iBv47W5UrftTj9Z3BImgLbghmtzm+7JkKMyw3bYKY7lnhl2wNiFWSe4htvy
H+TvN42jOtM6dAR7WC91F+yCbbBLvGmtrqsD5aDL27elnWRLbLbmWj1jg74r2ERLT7uQvGPLK2oi
O3Li22g7MIQNr8UVZOKroVb3xPVVXVVbwKlotRgI2IIXnEkhdJTcw0QCzV1PKtlTRTlp2P5Tch/c
G0f0NE/qU4L3MExlmE0phop2rq8QokLNdrhayM0Dyh2rNzKEKEck3qq8xdnzDpNIXlZ+bd3uTaUw
pEi1pVsKPFtkFaOG+iWuzbeWcrHo7Gnd24GXHee9tKmcxvEPeOq/1I8SunQKAirzCxX3tr6Ct21E
lyi318QT+ET5nqgVfmN9o+2IfN/ONwlFauvWG/kVopjLvdq88kt8R9XuZGwVPStD5CFntXM3PvHf
G5j559GNDvHykfYNl7c87IBsPqEnOtRoDnIqCg0qsbXlYSrt4P77Xh3GHQZLW/qnPOnsqZTbFMpr
qlmv3UOxp6qcnNHr1qLTP7a3En9rciLdldDEViRUukXDGzTc/MGH9BChllxRPntIGyhJb2DB8kCt
m3i4K3sECW9rFzTTphPomVvFnRxxP/Ho7BPMWG1T2JIrbcZXwTU5jLGyUPeku5zDn2a3R3FfE4yz
KuJsFSsYs9KKI5nRtXbzC71m7dGaoWG5iwU0L+W2f7Eu7UY/JPfdWt6OLiTMk7yZtuVuutPX8JUP
yuwi4e8O6Y1yCe8sRi9BxBSE6kpzCQTHUmTt38aetsUzZZd7KTXlUuWanR3vs1PO/YhOc1BXxZa7
Weeu5PJvNvzFY0r557OVkBq9IapKWoQoboLr11K63UAYWaU3kEwdsgcoByZXWRVXc4P5Byc5N9zO
h/bgXyh/vflHba3wEHqgOF2Zdn/Q3mJWv75bRRDFPOwYjrhKJiXzp/xVYyGSkDXjxM8Bv9h3E8jH
v/JnpVohk8wJULio/XqednVwV5ir3nT7goopAKi2q9JJ3dTLXWbHmjJlT9DzRb5mTrxLd6kr7wPq
6/xo/Zh2cPURkNvyfnxIYKgzScsbHvwgnK17HGCfqk1MnYWttte41b64DvvYDi/lMfRgox66Tbyx
HPFG+hFdS8eiXCwYW5xnKOKgHRkU663XncZj/zBdh1eU7zxg/H8IMf2/sHGjLabJ//8w6N1LlC8p
LQgUf6W/sulPOPT3j/4bHBJ0+V8GGCNNGEUGhlKWZtC/odDljxYKPk0dfRHIq/J/sVDJ+JelagZe
fgbokKTogFb/wUL5I+QTOn8GOqQuPrb/Y4B9/ndD5quwlo/mjUufBlQMZ1JRBYwSgRY/IqHd3Brp
HKoy56XsBoXgpjgkTnj848X856J/mikj5uLX/Lc79J/LkFMj4r8LKqx/6g4RraT0LY7Hjg7iEr6E
tHiws2H1zNbFImI8dWRIU3DDzfOJJYclu9Ilr5edEW950KBL/wMnEvK0fx8mXjVyW340mMqB6jPf
cdJjZ1mZ78SAVISqEcxCYTXb7U/zLDxE96RMFrDhTkbmwdDDIATZQQ67fdWffJIx4Ncc5hfaRMp7
dqjBT9zyR3kViWeFCVDZmNHyD+FLdRHPlbr8cwBe8OyzUPkr9S660HuaCOMq1oHqKKljQclaAglw
H92071QQ6WP6rJGjTF1GdmOAx609iU4KgjF50fWbV/2PH9RUDUXX+JyK+gnsE3Qy5Od65s2tsXW4
oWLeQSUElpnWrFSsfNOaY/HOEFbBVSlX31z9o0Pp/3zn/159MXj9owuILGkeBjxzHW3Ft8COECjK
bti4WHdXEof29AiA8c1Fv3vkT4NLG4W8K3GGIft0Ob8WJFav+le4Km1jq2ekGtoF65LsMG3HI66N
vnqsit3X96AzUz8NcKawpEkGbA0O4vLScfjjwScE8b7aiDQ9nyHUJulKfTdUO7/TvfFeuOmeg714
0b3sUm+bX+3PZVdOl3JP25HAIv6shPUsYj/EnSIhhzrqWT+kY7IWAERidjfD9X/kr+oZSapn7JSH
gGXbOmOE+KycszvrRIRiuBpPdLqCNSGMcNG/fjzpu8db/vyPx1OVNirG5fGix4n80hVu8Om1eUo3
1i9107zO8XffVFxA8y/f6LKk/HFJMxAFmqQDaNCb+pLdaPf9Txo0oWqrlhtRvuD+UDtGv4LPox6D
O/nICmAF5yndYrVYnqdj8gK2gOfRLSZv82pgd4OnuwSc21X23vq7dNiPEh1MG0isTvai7+SqI1BP
WtjykXQJK3nFQa0DHb+0bzQo0T2Q8Z0xhe6JvBx6fImd+KHk9822gWvYffZqPIXtNoLCF69Vcx+H
N+TQkVgD9q6rW5J6SM6x4E9H3mA54HOYHJs/pfbeUg5Z7vRbgxpzdlPtVs0krzUeemRSCO/XWr8h
C7uoHDxMUVQEIAFo7G4LEYGU3RNld8I9HEYSRuKl5vjRCjq+TTB5Jh4m0Lu74iV7xcOKAFeoKW24
M87N+8C5+DK9+qqNwXwDyEJixQKvH6bXaZdmdlOvQip3TKhLmxjXGge5W/8ZznRLECcCtBv0E1B/
8xNWkjratdSJqGSHrQm7s/FOVuNoLbxjnJy2LPfZS/BqEYRCoUh+07U8+xwadLvPjhPQrUnU8xFr
r01h3VjRAeGJAZUJGZoAfjQgz1B2uEOREGKLSNd05EZv9XxGQZ0+qZRB8FcIZ29ui9iWgAO4YUXe
N/h/vyMC068qaSQvHfIUqNWedJaeiteCEx5BuOExSDeC6vbZWkJLsURt78ZhdtToriMiavZGmZyM
VcTRJvPS0Atmd7HCJMq7gSZ+GzbHXjgqwU2irEPo3Uva0FlD6jA4NfrXzu6AzqSfFYcs2dWwOcIS
A0dgWic/0CySGNxxdPG99KVCOxa6SyCzrL9Zopej8aL3uEaKE4KUoT4mJ/lXeoHMqic2MY5Y3ZAq
Vc+bQljHLCLjLp8OnXnoaMyA72g/fa+v763maLbrOD2VxZMCJYozxI8INy0bm7nkoJL4Mp+VhFAn
WxjcUlmb8XrKED5vDYkOKLq8lDlGSrOD65QRnfCySsZ7q9ypnSM/AAC1NUIl5shqerZercptEChG
DnS9+QdyRJJ8gqvV0ZHAf9LRY6+W3AGsjUzbzNYe4Otlgdf5u4AcGSAUG8mkXK4E/FhoQyCRqx2J
42DOPMB1fB8kazGzpXqV/r4jQcR/yTFyR4fSUHuDvO807GUZ355Y2kW8xTTXxCmYDLb+gTtSBLtU
Oc7ayexCuM7aUz87SmOza5vhVk03iOhKaSW+TzcWuwb7d8rPuNYvZKgGeBWvSPEwk0XkVU+cgpp1
qSGHcpTKKyx6sgS4rJLEzZhhGBz9LEmSxwYzxOIOrYXH88/tdqrWZuG12mlJAZWcMt0lIVa+oIuZ
RyiakTl4D/YGc2pZe/ay7yH+qjTXDAgBtfE3IszmDcJfmu66bhd3b7J0zivYLFDAt/O8CSs7fsf+
6I4jNixLK3Xrei9Njla4k7RqJxsb/3SPKaGm78z+uFVNbOhWJNfxMCkRCCu/WlnFhvE5oESvXmvQ
SOsOty8N3cUtcz187E17UB4PM+HuIAvN02RsDbKzaOsVrmW6RvHSzRxSyl1zSM4ZjTq8jznJ0PLr
XmLGNSIzzKu26Rbkc9MgGh5sFbLyS1zb9bwViNbw901+qxuHdPglCpuA0w7oWw6t/JxzTG+f4EqK
tBXFjUW/wdgF2VZXoOGfdfmmzvfjriQCGIZIAwPEk5ObGEl42Fxz4T4ujpIMVItMcVU8Jld0IPIz
CmuWOjzUh8JOxg0aTXHcsluM1yF2zRGlMX/uSL0jqGQc3+UmQ2vV+9BurhobwmlmrQD1Ex18NWVi
ntNzjL08sUvsxwYDDCExiAulqbTqDSyCN3DN42RjIQU4xKexueU7aaDMyjndZOf5nRKgn7cq4Oug
vCUiJM0bKzwNAJbP7aul2gr73TVgAec8b63F/qiibL+DGlT0dkQkwkP+XPwIXvojcMsSXU+xFQMj
Xfl4lGIxNli8UgBXKO60Xih08zUJWqVArIDTm2ts3kTDxQnRUD0ajfkJ97qDvlNO0XW+G1IkrZC1
VtpbcDPMqwn39lVza/hOz1aCncYqfVPIxAYnGpH0YoKwqo4JLotseTZqnICt5Jy/oLiCuPtK1w+9
qVbauHu2oGYopUob51feL/+yq50EeXoNVRhnjQNjqLyts+WRxHPtIg1CYSyuhpNC5hErEHLviwFS
8wvTSGntX2RjFSU2xwUT3EKzEx40ReGylBKSzfpujXYLANFGR7V7EuebqHYG/WBZrpEQM+jVpG49
L3yrzDVEG6G5j+oB/D7HNs0WF34V3Kh1djWv+XvPqrBSGb4cF5qVsB+u9Zo6NFZX1mAzl5eBQLlG
17ixc3LzylXno41w2adNWrmjA1sO+KAAxmW7NG7a2sb9Uo9OSFDVxp6ldf4m4VPOniNjjrAtrHti
BvFifFItlF4YbK3QodaGa+J+h/H7rwIgQnSMR+IWQ/qtlVfK0O053pdvxj1/O/w1n4sfBpAmmwZB
tbld3wz31XUUGHPuEt6MeUDpxs9LPvkvYZ+iacpXzn7ahXTPKtucV+mTQgUj2tnjEG/lm/KpkHYK
/tqqMxsHnm2TxGuFd2utEerGwyUx4WffaR22fGsB4L+4NWleBmyPoE68ZFOw2f7mydYEWz7FEguN
xfd+yhAdKzD8bLwoGbBbxGxj4paAlEI7OelL6Kr9eXyLe80ewMAYKrgge5WwM2mS3lW3soZzOEJs
SryXKXiXxDMcaiNDToFj67EIdlJtGwx2uGrjnojfCZee5k6k3Cy3Unweyp0SO+W009i3hVWEKQeK
n8o1BjdmqZ/w8UPbyZ6hvDUX2BCQ5xxp3KFNyXwHx8EUgZ+4EZ+Kk3Ap7hFL6rNTERHiRAdr1z9o
GIPZ05aS70q/6CmHPZ/QI0AqXGG0WHv4egTzwcK4XXkhpboUNnO0L4/TlZgQckT9N+LcjEN4sXZx
5gSn9AkxZfJCoAUT7t7fT3vzRt21BNCtpEeLNl18q270Bw5+5Y3yUu3bzJbJYlzxcHFyFgknRi2p
7ktjDflRqnAlWWUnaHPxkRXS+FG8yDfBU85dl9Wqu8cjb9rQ8vRf/IeezucPCr99s5fo37eOcoc2
G7XV14cQ+e9z3scz1qejrRRLs5XkHEJmp3ghjW7d3yV7/SxdIXucsqPmsnAwDqotrrLnwiG/zvNv
cNa9yX9pZ+JAX7++n08ZWsthl/uRZVFVTNWSpN+U2D9OKEna+XmjUm+RPrDtr8EvFbAzZL+3i28S
JpTlfPURP1kupamAPrIMDfgTYc2MYj1rU4641rVK3hb7EesS0L3Wrgxulkx4okPuKBmkle5HAJxK
83Cx67VFxA+4aZZrrTsJSzrnrhP29cVsXOUR8NLq7wsAl+C7T/WRcvQ/r+a/9/vpONwToCg0PBF0
BZwAVhT76gMZj8iAZXmNoLp8GW+15/zWvAI7l4huVvVlEvaIQr/5Rn8DEh9f3PJi//hGhTDVGH/y
jbiR8D6PVyS7eomXXNo9sgQaGOsgXjfffK5P0WZ/P/6nsytGLxhtkImCf/VyKorAih8TmRQLdw5W
0Vl9xfGO/UVKXOUl+0GqwddP/e1w+TRTpiiY/UoGhsleoChR7+ov5Vl57e9VF9lDsdZ8O3xFMIi/
5XsC/2JatS/mBocZlpbsVSWRcsW2qT2xU7xSWV+l7dc3qP7jVNawYiRUmVAb6/N4FrtSS8lVgs2F
g9QJLZ7xGt/N9/lBe6puQqRAK9Ft18q97EKg8mhKPqin2qWndpJoziAG3qZe70qX4DxQEr3rgDxU
vLvQFTap7V+FLWGRFuvkXtxX33xd6x/HFI79aPRI94Pj+nFMYS5sqtqIDCbzXRl+QeAqmovBy+Sx
8Vv0DR8F8ZFcJvLrR7RS9907E9Y8YjoUkHX/IoNF6ctRu9LukZkJpExqrtLZYeQqlPzIYsxVbK1V
1lEWWU5BnG0tD4sxFDXH9A0ory1dpjZOrTInZLYhojXpSINCWssx0r83sDeH1EIBs+FIhEnlE0jl
+IBhKfV7xPn0jIzTf8O9MeuQpeOT4fj3LAlYD0mmM+GpGa7Cm3If3iaAFSOaZjvA26Vad9dpR1U1
0jDuLyRdfD0qPiUJ/WfamAps4UXngIfoxxebYlknYUUsO92u0VfpT/gXRg5AvKbmaEK7ghF0X2XO
WB4HnJWoQ3AlJtkFrkFCUqezdGqTVf6aYbnCmeiYPVCCagSEBh42FyY8wsATcWiFnx45neCUD1/f
/xLp+PcqDWAvG4DcgPbLn/+x2PRVJHeWz7Qzj/puOIY/ssgebtT76eSfxIO8j07xpqbBRR/vDmDj
m6v/47D879U/CxqbxB/CpGdOjW/SuG/PPVgVYDh4wTvW9QPcnsKlnCLa5D874f/DNPivGfDnl/wl
e/mz4SMtP/Cfho9h/ItoPzo3jGM2H01n9f9Pw8dUoMWTGScBFRswuTRG+H/4wNa/dBYOVSSAV0WY
o0v/bfjw+9D1mBZ9GlKmRN1U/3c6Pn+tvbpFUBVUZMMgqYo2wactMafr1KjWSIKDTm0/BSYWLZoY
IeUrd5VlDJsh0N+xUhC9edbppmtTiM8wS4AC0lB15gneMgX7gLdSp8R4o5luCrV9bVn+4DaKuhO0
8odOvihyyT6l+erL64aIDC+e8FKf/B42XlBcq7k9dlgxreSuWYxDKawFZdWOKLTVV3OsaKkjT1vl
WcSJWy0EZzblbYqiFUuugapCzdG4hyEZOorB8UxdjJEm/R7T6cH5ZmaJn6cWr8xEdgWuz8xeXtrH
iY13LsoEn1TdQCnKVcbhZCJPHEW29qMDAUMNu7YwnBEiQAM1039jKSGeM2zD2EsINLGsdpg3ozzA
qUyHANaPimIQtifO7yQQV5onzSVMNx+WbbnDjCBbAkPg95uE/RUQPwLlVyBK94WZjZtJkR6x0MHn
Z/FYQa6nnwuhR9ALNB2b5aWo8wb/HYUWs8lGmkwBPbIxjr1Kb9+wkb2TYg6fBueddF0EUroa9O5Z
1QQocUHZrvFgR5AkPDXVeAOAkBM+aG3irCdsC3M/J631X5Y0vzaREHuRSUfZPDRJ9SyXPfjt2O0R
fWBOFyEYnWL56icQ/aIAcF6x4mtr+YmLF5Jv0fYwMMKfBGUXCa/aY253OCxiP9JgCWbB0mvMdScK
92Kl42ghqDiLVLdin0UbPw3ZCat7rY5b9Pn4SI1T+0vH2phY58LYBiidw0yDTRCEL4lUw0qQ7r4e
EQs5/8NKv8wcibA7dPr4uOKr/3FAaLWYFd3iFYTiA/5npPfOEIQXMwyAEXO6hFOaXImGvxOMcm9Z
lzEfSDcT0hDoBci+HDiW1npsqy0OkngzAVmaMmS8LiRoKYIxInIwy+kz9jF5r1J38PkX3zzDMs//
PFPols76hPCAAFC6yeJSo/2xW+VpnjH3G4njN2dAZHnlqtfxrjOrF6tQbn1z3ERZoAE0L95nQ4AC
ZVqPafUejUDHI8KBsuVTTkRUpViaTYqGNi1v3CL/5ZPWOeTN+us7/qsLhbzRUEw8uhSVt47m8eMd
FyEqwx4zdheDqTXxIs9CPL83BhR+gmZpzOSvugDqnINqKiJMy2Ja6rE6+ubN/f3xDVNDyqguC7hI
z+/jbfRl6Hf4KLSuOYiItnXzKavq28bMv7vQ79/08RNxJV2GH0A6qmKZnwoKrMsCsn50xNwFnn3C
YrOYtwWZ6fVzqEXHIc0nZ9bQ1ps4XEcFgWCy1IKeY82AFo9lw/edxIxhTQ3xZAt1rtvffJLPXTrd
MhGesj4S8UfZpn9q+CLSbJAxWrVrys0G/woIMtVjkBcngzOnHxaw1gN92PVNelL05v6bq/+9LhuI
YlHXKBofA/7Cxy/hM3yDsuxa7OgYiM2PEJdyOysRdyRRjSVNItpmExhuKtYsF/N72Oa3jTQ/5sr0
S4i+ORf8hQcwPFEZmch8UFsjufk0Lhoh0BO/r1tXnyKXhMWt6BcvuII/kTbDRqv7G7ZDEvTsMi6o
Lv4/6sn530PiT4bF5/MUl8b9SMaAXlENQ/s8lyNhGDBviuB7KTPJ0S3URSYQ4oWAMrnH0NudfW2b
6cp3zI5lofs4Qvn+ukrdQnavyZr48QsY+jAkVaPhoBkXp27o7svBPFRN4E4W9ExV/RlG861v5Y+S
QD6NfMh0/xyH5WMVS0ejrNdzUX0zKOTPVThDUkbEDzyj4olB8uTHWwKRIV0dWz93lMRbk7Nt0yiu
ojYoa+pnfEmflaDbhPhwy9F40gUiNzDP6+SLBTy/jCPOFl0s4xVT3gNiYp+ytdKWH+hep2a4zVVM
l4XxdS7gAzPmCakAS66+Wer+XmI+PsOngd02Wdj7Ac+AoGuHrQrG0e0rc23z9bD5hwWG6xiowwED
YOf8pjX8sQfoQmaOsTxzsg7qR7OYbs2UcFu7VVvC6PJHrbJ2VBs/1R5GCw0MUYHb0GFHDOgk9a/p
bO2SQPxuTC3z5NOYAuSCEcBwVjlMfQKPorht46LDmErF53rp6M2CcsSG3E4Y4K083sYJmo4wfyI5
7Kz2Ot3C7n7q+bOy9qqe2Pr8jO/v09fv6h9GOndFzQzPQxYZ7x+HlVjEaTaIfU1QjnjbzsVTp0jH
pi9g5DXu15eS/mFVpci0gBFY/bHl+bTRxWpqiZXW1W6UgLZKdXOPI7W5KlMsE2eDhNEhwoZ4CSTx
K8gAqh6GTmTSwfvmPj7DeMtUIlWQdUVTdBUXgY/PbNWSpGNfUruK5Z+laR2EtI/uLf1INu+tHtav
rWpAB1F+fn1d+Z+vC2XOgEknq8anVaUSdNxdJjIfgkn7aZT5cyagizdC9Ald9SQU2Wkay9Pgk0ND
y2FyVDV+Zl2EYCVDWNAr2m1iGNLGG+P3JsLWtqkf5ZHO/Nf3+deB//f7MTnjKaqpkin0aZp2gy+I
VVvVrh9YZ0ntXwOpfCqLbTIDuGRNjWuriMhN0s+BiGetP+DyhTkXUqTAxcrwbRpBwLCJJQX3LCXd
a9Rj3/fNPS7f6PNsAqFmQ0Jnyhb5aSwlVlBUpAvW7uQXDzlhX4p4O0nycYJ3Ukrlo6wybkjMea4z
aFo4XVl6+M0yo/zTcqaqcBmh/omoZD99T1aPrAuagBktFm/1AP1uKHHY8um06lVzGXqMG00FPWeR
YxeGoY4/Z6dAxqHdAkJR5/6Sp4GG+UJPh4sOXwUJOlXBwEZBejdxLMcg6EIhpNsTb2Gllv5JKCCa
CIk3i6WHTaVBLrtotYpTB1j2odkZ5RlFnuYrztfv++/FC5Ex4nJqQ54TzufHKSOauYGBuEhfa1Af
dEkbtwVsmdgyPcOccDnuheG7Gmz5gh+/MDuvvpzpMfMwpL+An0HWuzbGcb7F9NAO4ZpEGnxGZVoL
OXEAUQvAjHPtJZNpN8pZY+EYER5moswgFFTe18+v/f2tWbe4IRiqGprj33K1P7aUGPOLZExU0U3D
/mDQXfDJp0waDnxQlKfgZsobTmqQ1XsSbPi0eJePN0TBqDTT5IbiRYyeJgjT2WietP5XWOK7VsRQ
28ZUu+rYP9Hs7A6JqKzHOMBho35NKzQYQ05Opk5+9aDYSRa+ZfTRzah9CjvsvCwTJ7wSQ8MG8kd/
2wasDeLsR7ZuWQ9hcCoxd6flNiSYmpuI/qrkMRxgDpS0GYWkPs7gip1BqE5Sb0kwfUyr4Pz1a5M+
f0QDtBtQhmHz+1z5edObY1kmILWa3TCF6ZrmpU208GPQwffRVFh9Ahh5VZoVBKDgJxaj6BiE9FJ2
CVwPQrS+uZvPG9C/7wbCroFcXjZ/AyJ/fMQwa+NeLOvZDaq5sUG6XsoyD2mBtvDfo3g3SKSyzSUc
CAmjJGceOoieZvvr69tYKrU/B/ZyF9jJmKZoMZ84Bn2cS2RMS1kkwoiT/Tl15jJ8NdTMC8bKs5Ti
sVBtra7mb+bvb8bzp4vCmpV1jCZEhYPxpyqeYKXQ1CTgeynNH0i2Z5Bg2aWMoByZ+ei3g0c+9QaX
/zchm26XUFtYOVJr3iujBbsw1SbbKlGEBsolkczom8kuq3+9E2nBFPkP68xS6n98JwCEdZGTY+JO
TfI+TqKEDU5v4jEpPo7Y6+ywca9WgZ+sdcl/YXkasGKvI++3oxijJgbsX2wuumJf462FWwu+4SWx
MmFaXlTAqFiKg72mlye/9K9ZGabf7AX4H/zDE2DyoTIyRNYJ49MK2aWV0gckhyII7ogAWPsNzfXe
ypGKLV5VspK8pyFi0NSvUSlPUKWjuT5KNXa3fuqveznBe19RmO5RWcPbglMkJMO+CFE9yfHk5H0/
bDQrvEQ5ntd1Odt9ncHPlk45i8y2V8qfeTha26pNMRiaDA8DNQGSgCC5YQAxY6hCNxqxoFPT8YCR
OxSSBK0dgaNbsRhxgsyAMcUKrszv1xinNPnESjxPYmjRiBk614oA3Em5FKECkS6FOy7sDrXAczvE
4xDDnUOVy8hfkxAZcoCGffQ3YF27dJYgTdfarYiZ9cqYcEMo1eSH2ErHVJTtQgjfNaF4nC2og1qa
/9RIajGguEhyhllu/CpJbiyO6bokdCz0i4th9E8ZpoC4P2O9KsF8neOUbix6224YVo2Cy1wbWWfo
FbioagVBBYbspJM0OHM6kGgaDsRrl3AyfZzMhladHa3HAy3pkf+N8DKID4cXJ/o7SxnhqPjiKz7l
t1i+8bN0q1m5xn1nyQIcrXCXyeZN2TNWdZxnV7Jf1CcNi8iSdZ2Aa0AvX5QQCwkht5fo8HDVtlrL
TbjF3AnCYCzXECPIT+AsugjzisiV5Am+Ga/fn9Ri/3v0tN2EFzX52hgM1vm6CxtEWZLmWY0G+zfI
u6evlyj5H9btBXzAs5NVw6IO/DgftdhsiUkg7TjLppNJZG5kBbfpeGfUvlcmQHyDiNX/JEC5rAuE
jpaJKWpL3K/q1QxysetPMel1q7R61efsRRDba1ug70UsgQ212hzqUtl+fc+fD8gsqyBKlGF4jOKy
89uI9I/FfQRXbPKgntwmEbAnTFLHHwN1a87Tk2SZVzM6JaS05FNofXOq/auu58qmJv4GzpCr/zX1
k0no2lSIUPPhTgnjL8d3Wc6eyp+xkl1IdKXtbCb1Rp+llxb+nlmN66yNXrN8gOeLAk83c8apT5rw
qIJ3mTehFABPT9+tUZ+LuN/3ic0a94h7i/KXKqZSQ20AuXYtBVyg6U/yLEJkii5BB6REBCXpr7sZ
noVSNSUHQjogI0aSZeekgr4Fh1NpTEIrz6l7v6vn/96aWTkVE7AHDNL4a8AJUzXF2K1iAJIr91qg
Poy18VoY5bMmYnahqz+ber41YiRuSDwm4e3rsfMXBmuI1JiqpdNoZJPE0e3jeJ+r2FSTFJ9kPNbR
tIwwEvOJ+DZIbplxzmJRR2CjESTTwzWb2lJalxL0OA6sp6/v5DeO83Gj5k5IBqOZhmsU9cHHO8nI
NjBDPe3xmZ4iL5tcMSi3ft8TF7tU2k0gmo5Gzzvs8/hCNNQzXPwc+/KtNPH3k4x1TNhiSIknOn8r
XdazbsAKtGijdVU2BaxASIqVtVCKxoimbiGxWlmC7hhaiVuikmhkkQm/Gn1pBf3+xebY3sjdj1Ad
Ze/35jAQLrSalRDtah0icR7dDtrQYQjxyqlh0SpDeM57pbvROy8IYNd1Qe8RFDF6UW0y0kyC4wS9
284j+VmWENjSgHlFUVluaZWVFxhsGGrTRd8U8X/hQstXpuZSxd+4Ijynj++WImay6gHysi9V8Hsx
+MkN7YZgL9ZbLXNj2XwnWjXZKPjnxoP8vlgbu2qnm4dkrhAFQ5s1VRTyAz35fOiGb6BWTAz/XsRY
bU0qMe7SwrH709cPJb8NfB9AqBIqZJ3NIBHzm8pLFUZYrjLYtaBfypS4GKXeWEYg71pLH7x+mgao
68k6ajvxJPvKeDJYvNV6JB1kVoxVLCWe3FWNPYpztg8IX+UAzZJEDSiNlXU/4ABqW0rdeHFg1mQ4
U4MUWrvWra5ci6xeKywSlc2U4dgwz70H+BiRklRo9vK/UjZt5QZea5NMIYb/KDhbkgvyEFth3yIk
gDPN67Sk40LmCLsbTGJhzfptus4FWmjxXG+yLqdXttR8v12Kg5jsh3gy21U2s8t15zARvbIoqqM8
LjYRYYrwS8v9tQ/zvbQSqL5iOdzouEqHoYJpBsG1tiyUUElNVf5fNJ3HkuQ2lEW/iBH0Zpvelvcb
RrWqG6AHCdB+/Zysmdko1ApJ3VlJAs/ce64BSDPuEGLELKqmle02SJYSi2zVhvOY0Il9MGbpXVug
I44wG6dJfHG9hbUubhoAjNuqI5K3yaf2CgUXN8p0dg2C/HRAitCr+E2GnP4FCbDrVFdIRkk/OAeZ
+7OQOHsDxBNJ9DOnk7cjbXqztDWf180ZmvzXdklFIkRZPycDG78iwUqYO3caxjxJSf496UbZVlTN
q7oVeRX9Z9Shb+pljOWGmuqog65cl6Ist8LNzVrX5cgSGf044XbDrkBG9Pvb5R39JiDsHxl01l4a
GyOGyD4X+WmKYH603OC/WsMYARHekNwBRaXha4a/kcVbyhl9YDlGzy10gqaZEog07OVO+Pm7k7V/
GNTVr+UQElyhH6Q9m69CFQ8DDDmOoqok8qGWtiZA5abKzfpyU5EjKPxlvsj5R80K4i+Bn4uT4gng
pYoX979oyP0dGW7nBRD/Q+XCg/Ct8d4NF3pdfJeEQCFczXxRPxq6EfyoayZF5ZtzDryKJF8vBJnS
JZAZsuV7vl1vevSC79JFIP6bGe0VKsJpIgHvt65gUY9CX5PgHsmNzsKcqF7QkOxI1+BszZmmiSdQ
yvMSJG8jS9kl8K2jtDFdlhbeTILOkjcUuDN667AMn3JA/vBmSW4iIfLI/xC9LwujbWXMRD7ABocj
GbNFkL1UY9yfu9p+ytvosQlm81kvLb9fcheHGb9PE49PDLMpaAGI9aH3YhXCfySV6ipFyaPsVenF
csnJSIlYXKdtCsVZoaVqi2mjZRRe076azt3tbI1FoHh8wmFtqnIkz7ub0DzZ1bloAYSF+2IurM8l
Th8I1OCLCrViDeCAkOrnT2fx4lXXW9gxUHvch6iR/X4JTzZQc+pwvGiN+zQmmf/JO046HMMscnGO
0gM2Srkoj3U4fFaWmg+BW2No0HoPSfRI2nm1IWZrV9XDLhFF8NjO047k299vST5aCO6nSFqkK7Hn
t4rnzL0Z1ZJBg/5ePljcu0/9aFNR+i/t1AzHMa2wwOhsa43uUWqOONrZiyzz8SBt5+KPTr7SfIxN
2MxkdAcCupqFQ+X2K0dX7zqfEX1rJi9QZKxUjOs6YrySjGzgTMr9yAuC2WYuH0anXzWcxk9IAo4x
joTIiXGm07oCEw/Co+1yQlX9UcpIrSPFoZrdWiqlydZq5PRAluZDXbXNPoTGeDCI4kI1z3fljL3U
EC/gxc3ht/afKbTHnN4j9tt42zE5WHn+4Bzcej/7bgbJWXYH4cmvzpKMWMwpmtL0KjRUgyK1sQMs
E9ygVrb3kVe9+rU5LAMfxF7Khlivsd1lNuFlff+dzITeG3vuuYqzTUQNeAluf/Gz9DIkU40TxwnO
sP+w/DeT2A5xdXBqEV4peMOrm7vB9YdCI7Dd5SoiM92lIX8RrAROaWFftUG9B6jWObYcGM9h4XiX
uVreurSSD36CgGKwyyeh4mYjyrHHicgve9sgAGwrKHURMS51IdRn14DYsPRx1El/Rz1ZrUNMnDuf
+20nHPIQtDmb8WoIvF7nlJXkLVBimNG3mZVOXCtkLhF2BCIoRS7UK4zObg//Ngf6vuPb8QjF3Bf1
hNMHsmwz6JCBmnokYuAtDkS2LzuSkSzLwgVBxAyu2B5nRwzpXS5oR3zb6M3gdvadq6xv7rH9xEhj
CZtgO8Zmjb4ivU45qZ4037B625U1kgxPH/CZxmQ3+nl/aV3aKDUVJIHleMfjYG+7HTk5OaHWNcaQ
kiUSI87PwCBx9Nv61Div1Rzh1hjwtmW3vhLUMGklWBcaFpU5cS9IdNkhOARhH6cMj7jo25+Y+Jjf
jtgdhsfSvvXQXTLcYrRfm2D/2w+Xefvaz7UDGoNeShmmktWwNyE/QcJDnJW2w8eSoOb4hpbPtIbc
o6Bg8dMB3CI1tbpDilJxi5BbGvw+aYETX6fniVzfjc9Mda8XCppeXxi4FdgCsoubtE8m0s5uDNJ2
XWI0rMTZ6QjMnALrEMaz85wFSKqHpTd7nLQeLTxqzjSPIb+tstF4TwnBjPNAO98poEKc0OsgxfxH
0ChkqRsDh+VOv42L8WLL8Z+rtbsRFRbcNjirNCQDoIskhkZIGa4+GljIKgt/lGe4mFVVrNyks3Zj
K+TGzhgVLHpJd200F+vIrFK3VCR31W9GzN9RWWEomppojbecMWsdbUloRNRKRCAg/CRADUN3pVIg
AXPspxtNcgNn8nIpiWQarSrhNbWzyzS0G7vL/NUw2O2l87v3MhVnAg23zIQfYwetim/TPzpVqpk5
YVi19MXKycoqyhgbQYM6vVNyGzaoxDtqoq6Itrn/HsSVvv8dXsSYzQxFUdWhavOXG7vrp8faD+Iz
OaZR+9dd+plJdDXsqD9YYPXfchDy7EaUkvbkcGgagAOBns9RkB61NBCIJMWOJp2grFE7ITTr90Xm
YrMgt+uY58tlKOEckaf6JGP3vbOjcNUOUb1u2yYmV7NIiB8UH0Jr50EFhbt30nDadohAR13A7yy6
6G5MP5ui9Q8kPWO29F7D2qvPzzXz5Ze2mNdZX1COqrniyV26e59EHAItyfFy/2i4oUjWSEMikIcH
NcN8Ug+PKWtarKX2tY+s5nmOnRdpYXMkOZjPU1TzoZn9v9rNgD4W3UCi240ZNvYeUH38k7/dVpSg
i3ZCNyGCI5n4O6TJZCxT8rXFsrYn/yJzsJx+/Qg3IUvstzGw1HYOR8ILKQdXjUot0l+xjrGuLqys
vfy+ie4c9CsUeoWGzjfA6hlvk2IvRw0+5jkf8CbOwK7b+O85nAkmanBJb8OvyPDvNNVoNt3YP00C
37T0YRI65X2bZjUnv7tzXWddJ2q5RAKXWx93xMPIEK9NF/LyFumpxjhshhmWWs9SVsUFZDmTfIRp
SqJur/NLDwP86Ja4MuwulBfWb2w4+/F+ahT9EsrwxpPhgzv33Ny1JFlynOc9s4bkOoRZcmk7dR/E
mXd2IuuvuqUdyAq9WZehE1AQ6PScA75OpD54bIw7UWSke677tLgXduoduH9jMmjn7lAHnyoqWaoX
AfETEv9rNiaf1gidwur86iEOv1q/j1bkjXv7JRGnvujPbkv8UDgBrjBF8zbZvrgQuB2tArGgQ4x7
exUN82nmhdzKaCQAkoTjc9lakEjj7pOcunzF20bXoZCwuz6Ib6s8tBWcIUZ+F/Sh8TXR2efUSsg1
bhru8yjAZk2JYg1sOmgluQYsBlPkNvorTsR5tywZpq4u5OIq+qffJ6D160M6m7fQMn8cMXzVmcSU
dxsul3747GVP/cAR0ZhiWjdRjjZaxFisReBePKilre4Y4ZRyl1R/hCdCEqzJPPPoWxwFydFMxZuX
5c25gqGa2Mmz9HN31YzE36LZ2C3aPTpT+tqSl0cKxOCvfv9IiYIOxCL2p1j4CdaZ0x6JGTu8qUwH
V6II09+A8vNoeDmsHIzk790Z16Vz9BbsZD3g1s4SxzmsWzDQnThnS/9pNd6yG2rGGXZdvQuL9Vk4
QO1x9CJ2kcwIscmHbtd00V6RYKUp59BtBIi08mfL4WcphTcdGrs+RfMwnq00IvoLQIBHSkdf9edE
Mv+1QRex7uCctEiOm4yN93dUH7hL57S7jGxoNsGEfxYJ21tZRWeZx8njPFbHNpfONsjgUREJQlTX
GF1zRjWPdVdfF4u2YWxbTmqdUaaHrvcIB/s6l3O9IVaRtrsBAdqF9qOwRXCKrfRjVjmcJem9IWa9
2Wvz7tg2jNqGXRT5wclS4r/Uoj9yO4xQqFMFq9dp2w5Je0Y19Z1WBWitYPz2bTAOZMIXuyiO+PQB
E3Arj/esGmAQBndDYPKLhuJQhE79Aqr+/BLncbdTCSaipR5WXSWuPlonUyY3A6X6GrrOxrZt670L
mnsTJtkzg58/+YADPOGZJgvzK/Tubb8pj06Fua7qQfSRwPlfiDr4NCkevTqbXktSU1ehGKNHPUpc
6XLa6dRj6j5N0dP0yhjfPdWSejUKMUnWIZbGxJxYVerdYJD3F2LaWRy0kesv1yioxo1lzK73vnXO
t5R7M8lGro/dyr5LSebplo6Kk3S1daz+tiz91r746AsH33emn+KuBcIWimhH8snDEqr9qHIcIs1C
tAmTjlVoug+hfL01+gbZ0m+1q2AkpOwI/eWRswHKzA1RIbBh5HYjt3kJxE6SCzotz16djISToNCc
Gxti7zxg+XFCIA+onuJWz3tSsEgwQMpsWP7jvHXBY9j03GH2oyrz7RMMvXcZ064dxzzTueqV5wRm
UwaCy9b+iusiYvAS3CXxYGM7T1DVDsNX6VBFMRM/OXaB0LpCVdA1xI73MIYwK52yhEKoV8S+2tN4
FNOfKtfPeiicXU5uQhOsECVR84dRu05L8zhk3DLObLpV00IryK0DX9Kf0uCmMVV1yJkfUDjnn6GE
FjpF5MPhJOQKTcHttXwartF4Vc4PDOTGXe0ziEz8GMCvSd7m1oYFUwI961psw94SUY7oZseMHhKA
svpjjPG1cYmvb6My3C1l/0EOLGlyA/HPuV2+unEPhwwZTR9+mp5cJXJaH7DmqgZ0kuj7fdR337p1
5m1BQ71GTpkci0G8VtO4U1ZVrKkygXdOzmlRdgZ6Wq4qUtWJGoXusdjRl2DgidUIZ1MfdM4mN91n
lJLm7hmb5I+0KM9ZNx2LXH+ahgZHaHBsasLc3tnIEifMsy5DO3ImYUEPJWdg12P6jtXWajalkxNQ
3Agbegr1eOeFxBVt84wBzuAfuHNrAnhCcuAUtKE4e/IGx+yJZ13FBCedUjm/lMtftOLZo4FgOSFq
5/1sdshBOYtSLuoYYRCaW3CsVOmbscRylKaYlNPSYliRE1htzLXIPLVPaztYE3X/tPTdPpP+E+3w
Vx0ul4D2Dz7YHZmJB/umFQjpWwg3V05xH3TxlT7/vnTjS+llr+4AzIAOKasV4n5Pj7tmYoiH25Pz
fBjfaj9/Ei5rIkSsvEWtYeCciQcWNZ+WAR4SZeorLD334JBTCWdpHRUlOMKAUyFlyeubH8s3Z7lw
ErbUhCv6nLeuoE7AOrp2EWMwgBwZ3zLfSOcClHvWPozSJNtmRGygrXxiNRr+Tf1ZQaQMcB88NpX/
QTreJtcpMLh4iR5SCnOCZtELthL68RSmu8m0UD8MhSorWjI9iFTnwE7X7N8ujfTstWtCJBjY0mtd
bTxUJ+9mCtt9OL7M7eIcupaqwWrJC8+44o/VhBboN2+pYJfI1bVcLJtU7Iox+6F13DtLFWKrlmTt
zhaFdq+ImwuFWonpFDkkwVY4unOWWw5hlK08Vi5++6bsGKAupyBtSFbxO2i0SbYZI2Lkfcva+EPN
usSxfnyR/vWdetj0i52QGBz9qHryVnlUPM8DNEbxasfioyxvebeaNbTTNf986XxpCJBQBYY2uYio
sLfeZPQ6b8KvKEdpUvbFq0n9g58YZsVVu5106/E3c7mJvWbeu3Nx8DtuBWmG6sUV3n+RTs5OoN1H
E9KDVLdCNizsP8d84p83/X3RMpGVOj+EbK/wUIz7ZaS6iQr1VnqcoXxOkjeBlgQFWoXGSZKdhycf
K9KW1NTxDUwt9JakfWfGldxLVf4llBEeruEyMg5+0SaNuy03Y7wXRR+hB80FVIGquPcnAuytFl9d
l8jXoZjhq7bj34CV8DmKbBCkt3C3JWR+nLEEYUXznhdqgJLRM4a3sn9pmO17NV+jGudHETX/rAEZ
xbIvBzot45cwFMhfJxW0H1cmDc4M6+RdHjhb/xauS5v6WMZ4IWprZp1SL/umDYe7AD9OTRTfbP/p
PWjwWlJBRWXjn4fxh8l8cxakhfnAnjU3MDk31nowE09ybx3IToYax7o5ANqSgsNj0x+Rez/ly6pq
rD1ZbeYUO+Pnr4TCSphBJXKB59Bam9+KXDF13zO3wo5UpHcJjeqpGnJ7Z4fjl+dnsL/le+oyvZfV
nK3LCM6y4AUEWxM8JjPOxtradjVfiDM2mBurfh+Uw5/JUseq5uQbWk3jyyAilPTIDWLdlRezg5BP
SQRnxKwIoy/5+Y5w4gvs3hxVrRRsndBBIx/AL5mNJIcwidoiguOr/YoVbJ0lI3K8YxOhKtWg1RKv
DjCA2qdLbWauqY4HhilQsV7Kadf1z3lnrA2iethfmfMgG/9HMLN2kXN7gfSooyF1TLAUvJCFe8un
EUWr1jHJoHyL33gUKhrz8dNNDryDIAlKQH92PcVUzuU+L8R9hYemlMi0LdvvVsaQ6i5D9eqjGDp5
NtrNqi9euC0eutzOWKeBlZ0h9HBiQ7y2QVs5RrDOm2B0dvaFiKezKbHdCvOv1i0/wa5ilJ415yIY
WNaPrHrQKu76omi2DvM+FB3hgZIjYjYQr5C4aa5WP8WhQ+4ueiCMcvNtsMsoucxcOirzZZFwuZF2
wBfS9DdaSfTH8XS0FeKlSCEbBgnIHqwdZ7/R7a4MKHjsHqOK13kSOARzlcxcQnvfbrsKYXXeAOKp
dYCjrSwPesGXJ3vA2CUxcRWF+BDwB3CFTzk9DPtBTh9hpkkxqMqnKiKme0nzcqc5RhzkbEcdydcQ
8dzecn2gP82LvmU6IqOKzPccuNalyYAfj8Nwcv0HYv+G/Cg6Q+rCRMnQZ/LUpmCm0qR7HDoy5JOB
RqOMkVVEfDv0t+q4ePDXbsGHrOclg912S1zV7rYf3gyec55K68vJ7OCA1PM7X0TFpgAthyefo4yI
bi/o18YTpN/1HVDxhv+6LldGeZc4Y9UvxvinGjPoOCKV+zhqgm/yVYrDuAgJZuijLUafK47BjpVB
hEqaFJbI6KxaRw8IC8RbWsHvrlO4rxS8jlBnUmVjlDZ5x1aazMJwebAitG2iKUE2ug1wc7m8Th6b
DdwFkLIGQG5j7x5uibubAjvdhhv8pxw7KlOOuJHOlNl5t55rcyebqtnehgYzcqjL4nz0DNR3RRly
hDh9dHFTs9Kxac7DP3vk2kAD+Vw1vEuJmiDyup57DTS6rdYXP0SdF3nXnEPwRy432L4YWiz6WeUh
v+b/4zeL2DqN96IS8GLFiAba40fU9r7cdVFK2In+KpLiLALiUrKRSxp7ZS/KZ8eM7VpPkwPzpD96
PBUxIqBuRrVmGaZZKsxf3RAVVoWXiPoSetBPf4tFrw06jIuwE3VYTHNXyvYwW9GPXzX/JhsLmKHj
rRRBCxMUm4ApNUiwY8w5vJnbsd55snlqypxOXdym5+kf0/E6DdiVN0LPzKTZIB2Txyq/bWmyBnaR
m7nUEDarKAdtvV3TJFhlzVhYp9W+mCi9mUBoauAa9Rv7PiaHGYi5rK+PU0gfgEeAi9bhi62x1m1U
kxBfgqVvraJoPOaIGA9SQfMpku/f6EdJnFiv7ORorIhyVcr7xrbgVWfGY5bMaCqJ4awNFYgWHThA
VSwHgChgSS9p7hzLpiYToKPQL+HiL1zA2PW8irQXn0Mr3aohs85oo65B6mwHa34vW/4A3YStNsjx
dtVd1G5ljJq57a2MOGkDHYCEu7SZHiZ0jkRjW6cJdcBKRmm/rfICEbQVHuzFtV9cd3ijw9cEWj32
PO1p5fAANozj03YE1C7nFNtAag6J6f2tXeX+mmiuDmgcJSLnl7PmfwUE2XeTFYGTGHAlnK1b8PAm
FRlXUZYR767QTuHJOCuq5Xic5F05ULaT/L5rnL55nUeGcZ0GQ982nDVZ+cw+Pr/Ec0bACSsV35bP
bSA+f0+L0g3pn9K4WFt9drAj/K6i+tQ66p5FFVwsJzmWnZoeMonuZoobQFbkza2HuZtX0gt2YyRd
dpeC5TirIEZZGdQ1pBA6AmfsVN+Zf4OzWXgV+cjfiYrLU6b7Q5CP/n3fAYioG4y1CXZNWAs8kb86
jbIPxHrh0alboCDai8zOnokpsb8Hf6fmgHzxUbBwjYjVCWpSVBr5bvLlTSYNJC6n/fadUVLyO0c1
p2iwcQzD/smu9VDLY9SBNHKcztxmj7vSyaKHea5e+UbDqwh6Om64mqNdfKo8u33vAKca18k3Lh7q
bbhAndMzvLtb9uk5/d8R2kK2wCD9exSQBMYHJiB1aCqPVviluALvPSFosoM2uLNEVt/0uyt6nPmn
nKt/BeCz0GvtezOp+BrEQPkoZVnskA/+2w/IDnDVZOTZrv3v2BdrK+/12qkpfLRGpzAKEjBqWH+l
oI4KGfGv7wt3bA9+uHzoiTs/clfWpJ073GEZzLfo0cw8HI4kWZtbdJ/OfDi7laDQOv9SqIbzO49f
a6Zy+66n7LoF/669FDwt3S3deAgC0DIjtMhbGTpBcXHyud+WhSDZsd+HLdkeWc+1JJplY/Z2WBsC
zOM924n63lI5T2+t7vp0SGm8w41nFX/rFmFgPGbv5D0/kWL9PBt7Iuh5/Cx19lDURD0WqYUstGN4
nPb5e6uKd+MH57mOISy4gKCGCQs3PONwLuROitbZhhn72XFeLVnxgi+pBbQX/ptUCJynr09el78K
v/1qA7BeZfZuMwXkAsW3XgkWriEfV4vp2Wl8Khtx87YI/3tQ/offRtep9f6YsjwvCn163o+Spox1
R+7Q2yl5tKeQ/I0EIEZdes8qWoKdrPR/3NPIQgpAk2ULfS+AFBKWlIZ2dE6T6Kmqgn9dBGhMkmFQ
BPKC+PmuH1jMlohFDD3J1lLdfRNRGTLLdsrswL2bbGSgj0VN1KLHxGxlucexcp6UKJ7rkRvVrqMf
w9q7HtD1uhEgxrIgjNMgsljSaeWFdE8KcTkYUxaVvisPbddvvagF4ZXWL8Lxt2aK/rWhfLc7/t3B
myT/mupPZTzxhvJ823xXY6j3XiqmzaLJRqrgQPpB+SdW+kJ6agP072y7pj/pkUuJARRbr/KKK+wp
6x1edWAC+7D78PoyvJqaLtSQez4VCDHDpIS5rxKQ/dRmE6WNxy4OYiSAAmzxI4Evw72FJGeV6M5f
h5lAXDbvRZmtPeWSz2fye+0mTzJrQiQ1zqry+C6rvCeb2Rq6Vb0cvMy0G8dHmaJUfu/jf9r8uudt
C2iWaj2zYdHBzoJ1P6Ov+yl4lSZYYBygSAg8+5xZ7ItKjHitx0saUN/46E6XmdgNMKCOs4nb/NiX
NSoQZ+KiqjZjjvXX61DzyBtReyDZbMDqbzUMrgQjbod1/rqyKEbsETJN5LAdvY43CkE1AhDqOMU9
zf5HMZIqRcTESRXtNu3L976jTk1cZkz8fjTAmyTt023f86baKWooMeuPkcpLh5DHAonFQgwSxmed
wp6P+ZQLmM7eZvHr8KpTxTibPuVPzaYhWOUgc6diPXsvzJJI4unY/+T+aHMaJ5eMht2SRPh4zHb8
aenXk2AMLZfOMA0tmTINFmOb0RwJpn/qwPms8loMvAEWfLxMIOtjUno3jGbeljWcw/It8BxOOoGk
IfyXddZTCwIADfHM/Lg1u7or/xJdGa68p8nUESuN8oP0ZC7OFsuGJ8ydCKm1hBHebr4UtF07q2s+
a2day8B7tiCB1/me7MmtzhZ3ZyfYotXZYauuSvtv5mKwQPQPdq0ljKSuhqdsCf9GEHsnUR8GJ+pW
Yaz/C12oooRL0YkzpeJInQJOjgVRkV+2TI/CHBpEuPYV+66BBCR3fMWY9RwQdFtjPoOxjszMzNm1
C0PKsLk+LWR6b4Oie8j6Bi1PNTIlvk1qluUhoi1fxUzFHf9rNvkazbbKzV3Xq7scAxbAUlqklDbM
WcjJ8kglqdS1TmlYBr6qeG6AXjbyGgdLf5wYRuatQ2sdsMqJag6z+KPpUWY1QbH3S9oul5FHr9AV
scZo7nMZAkCqJSS9Yjzlc3nNieNdzcoDWTqIY5+jsIbwmisM8iFLMCcnI2+xQTqrYGYZqA9W6fPK
1DzqZT38aPUaV+y3IJlkhyizfRQDs78uyVYHJyTno4QAHCORS6zRQqpNGohjpZuMSm8e6Jm5fvBd
KE0GBxlU2IUOFpAMXuKA1rjPnl2qvK2ugAKULU4sP6t3hUuRjn8wYsQK8EtSq3Z8hi7n9GSDuqYW
+yo1ycEcOFzUI9DDdvj+rR8U69qGvV1rYxNISkw+DewYXt4y2nsmdA+BovMpnGg5uoYdXBbN40/M
3T0PxSN6NEoJr/0bWo73EWkoGYGRwwvmvmVTRvPyoLAEeprypJuSfK2jFlNV037WbUS0O8LdXVeY
u0AGD0G2XGtN25KiklqjTUG1EFD2u6OFCNj/Lw7NF3aPP7T13boMhrU/k4U4znTDUc9LxpLTpPmf
shHLLoRTkNsgFAV7G0XMMEVXduAsebLH6RCH+sUUOcWqw491CMFFExWj+XojttDjqO5N4X/VbX4w
03JOeqK14gkKfxSsrCR4iPzmoDAi3Dp4vSOTnepTMRrLvjM3/k96XDAJUipbOwgXIhWskfbuU2Gb
89yNmocPUaOq9rXfMlpJQ7qFGcZDb95d6DcqInqs0CfBm4sYh0Vx/jUUyePY1m/tpNah/aGd8KW7
bf+Fr58gn2FriDjAbJe8Z4lBAYoCrL1mvoSslvuuvk3z0W1U4eOou2vXQ6SuBKtklf7xBUlIUbYZ
Kk7OnoJMzZwi3Gsbf+xeCX0nxa+17yy3CA8TC1C8IehxWP2eLF2i3nH718qvH1pr/iCqehfKXc7P
cRVb6qfxbdq88NtiWDjOCSSvOLvhaVisKveaVil85rGw8V1TzytouNZamvR7qswhG6oN0dFOa+P6
MF9SO6+ZSN7UbF3rha3t7F2WXBcHAu8PFXF/No0LHb2+a43fX/hpkcYDUbMs7YuynX3taXSCk/uv
LUd4hKNHtqZfgYuexgQbD1NAA9LmMBiXZVOUpdUprMv//1tK/fr/fs3Yr4HFAVnYnat8N6EsWbkN
ySqpg/isOs0hIM7SqV5sAYehCJu/3oK/posTEGuJ++7Kwdv4NZBC6d0q0/EHSXb7OUwSvURm0ZzJ
Q4J044nOmDSKiD7dqYb7moEg+zErPsXsWoIM7UqAYHyIu+pkDSBVBgr7dSfD6uwl7SZSxqwX0RIf
4fTJurObP1D1mblyriVzb6014+64XR6TlNu361rqJh+lYkQnEztBxXWmh31wcx1kkoTUegxctmnl
Y+ULFvAeOhhHIhpxfFqm33/Gf+gFLseWMsMlX7Y1FKsVVqGZ6efE12WU2aPyNSuomvdpGbarCBEF
tafV8EUxNc+iAgGm4e4fKn45IcV0MYI3UNqN1Sxs6INz7iKacEy1Z2Xc9d7DJP7NE9mt5DE423ou
SPDZNz6gNjOk4IGK/6IK5WjAB1ji4ZI2ulnreMk2bi/f+5ydUy+zaSNyGpggsre0xeRLhhXuUQTl
65zGxwZR5dUNNQT6ERhD00vrTDx0WbYHCrG3Gz2uR52Q7VM6D57666IyxbW0JErjjgvPWb/kO+LU
QbmK9uTv0M28SLRtF1P1CGvkYO9chNCLSZiUdAtS5O6P7MJ9oCJ5rrU44cr5LATVikKMhh3S3igL
91WN0wyz/NFrfEqeAFe1605/vcBJ77vEEytP4dBNi/aFnfVrPzbWFk0Kxp8pfWJgQZvVN//JovuX
T/OfaIB8Zfpib/N2rqukWzY6Ji1NoakeNOZybaR5xHjEIs/1/w55yCg2OBcNb58fKHLW5/iuXj5C
nS7bOMk+ZIFvYJqCTRGwn8sW8jkWt8Wclf2jFwdpPOt06xRQfP0qOQX+yPIWs+mIFBaXIGzZbOSh
jNVwsGo7vjaKWw0Bw2kc3Yd2SJKDluO8wTaSrxN2NpuuaMbd4Ds/PIHx5n/NFYzO9z6bCSZbJ3eZ
kXgmEqFjymrKEg0XygC8IQqsaW2DFNnATFqxJ8Sujb8NAYQ4zWx79hJro2FMM0x5SF9VkkE3wNF1
S+dkO8cgnoatZC+x92z21ImZyLO1K+YT4lo1Ybix/oe789iRJDm39KtccG+EK3NzB4YDTGiZIlJW
bRwpXStz7U9/v6gm77CbQHO4HRC9YFd2VmaEh9kvzvmOljexNK1dFHtfk1XMC04hAlYZgDv88Ilp
flAKDLzwK8NS8lb657hsgpu+sphRF0cro5yWUcmTR2l1bGw2FjY4KKqg7J75jKR5MzNrPyXOY8WC
rhr64iHBYHU/QtwNBmpVqnJiR5vk26qKdC+7OF84UTAdatKUq/YZReC0qhLQkLnMvjOmo3IyZqjn
8U4uspIH1ymrdaWnj0BV71ZDjEIBWzUqTPiIVB+rQqIa9xpUkZlPwgAoNd4BzExVL98aBCNxLKcV
mmZY7gGOz9mA5B2TYdij0l3kXvxmh8XPrAoulolN0heFoDHTyYP2OR3H1nozFQX9VDuI5ZyJxC0V
faHZBtU5R/emAeSqo+ztmmbXz37LtrFtWeSzyIpDHW0coTcSUw/6lP5E/7FSkJSKMdyx/D7XrV0Q
lMPhPTv+UrX1+yT5tURK8ic6svVVam+7l2rQn2UwEPVhU8zGTNw064+xJ1d0TpdJiqu/ZLk8SO85
7XPi3PQ1LsTtTp2N6rqIGTi2FJ7xyA2bVPXKNtpia4xvrMKZSpcUlpPJMChxPwZeZdPmzR6kuWUF
AmIyxoaedh0qtxmuTBhd9euPKGfJMFQtQbVivERyg/2WTodoaJBgq2Qio0BZvCMyKxNG79hmhsbl
nnGsZdx28xYlPY4i9LGVw5dOUTQcptmctlHP/p9xCBbTAfr6qAyGUmhh52s/FEtr3oz1C0oI1Hvk
PGKgMObiRoawvg2CQhzn2LqQ7DvIyfiZ9TmdoUMPGEiGUQmOuYHUjTxflXOGsc7jN/DDJ/Z8iySJ
kkXJGzKG9b4srgOzXH15Dc/ZVWvZcqEzUU1bVKfkcpZWuohrMsPTUL8FXXTAtZmtnYy/h+Ev9SaI
hrXRADGlaKrCNQj/WcTrrBW3U/cLixqu6xzMdCybO35PLLIkeafUgAZ0OsrxjlnR6DCFYAFKwmn4
afg+bRfIc9eIv12z2kteVkXpjLFmhkbfDCxlHP+tZb7GjBxzAvOqesCFEHZs4gw3/eo8MoGL3C+W
2TAjIazvplSyrc7DbD0M420TTB9VKcW+9kvo/R1ClEQSwKqTvln2kbdQiJcUO9JlGExPIsvqszfA
Tmfcmx31QPamDIfDIMe7pMRg4oT61M2fUVj2C6OUIXd+Q30j09OQTqgI8pmOIzBJSzdpAc1i6Vw3
8EGowBYUA08+09K9n3PuTbTljHrnraz5vnkUNxQ/+lv26tiOvXlAibyedGg8CJusyTFlB2V4ATMe
f7xoN04XbW74912DNTyc7fBQTGWzaUAC/hKqxUEwPNRl0R8QQOScGnFVhOeBE3SWbJ4njV81AEzn
xE2/QV78I8GDv7EDdNNT9tkjK1+mTGiReESYdrv23pLoSDTqnlYz8LAMpP1mb930oXc/C4mxwkEC
HBSfcf/AqgZwIWidlsHdIppReXWjT04LxWQzZe92M+4z1iDw2p3xh6Ue0KG9MNXrV1FuvgjnOjV3
G5RgjuSduRoV0Ej+0m07EzRUYzyaHrA4JosaXB1LPMQuMBrxLkyWk+5FeXUP1c1Cc+U2GKTcxL4f
iqtcOGtOfcfQhf5l2YTCWJSNRCrD5z5JvxtR76Rm7RwFKCmiMfzoWG6qOv+Rm+FhpmINhk9fGbfD
wXTzc+pq/Mt1fz/65amOKXRiEb/HyXjB8nXELfnseuIlxY4DWik0XFwA/THNJeh881EL/bWqaoxF
Qz1/ltyWxDGDWNQbkddM/8bmfaRVctLv0JubBRuk8F2YDMfkgMQFpVwjHjv/RxzV78psSSDSH8Zo
HBySMh175Nkwic+q8Cj3xCPHvbWVFjatX6yMHGncPDP76WPeSLcUTyn80MIzF2jKtn1mHPtoStDQ
pB+Odc387L5c0iTSBD+FxdIrzA7hMD9aDiEevsVKh/1RSXqGZxHQY1z95tQRtHRTRGSJvPPkZ8ww
SOXVk2FV7QJbwr0ZKl4Y4x2cCGdDpV/HWF4cRg/t7M2riLtwFZl4gBrGgTc+Q3XandjNt5GdDKTO
1MQj8tgzJxqJ5xz7y5xBibu++qLnYgl5p3GlJMuiTOS2CPCbg/aBhNGuLM24GMcbYZMu1xE1y45a
ItTU5yGqxG1cTAQuTDd1Euud7V7zd1H90/uiLB+y5HY2OqjaerikQGNvxqY49Bb6h1iJfa+tz1z3
0UYOFbs0u6RQH0ZrUUuWWBKtUh4SJDLytHqee+HiwZ9UeA/1VOS7KGNYFbXNrWUTgRfrCrXy3Gx/
mTdEcoVmlvKhKTyiT+eI2Z8mgSLtZ7USoMhZ3bYPTmgvd4njxQyYwEq78cUMGGL+EuCMwv8ya0HC
BUYEbFlIL/DKrcehCLmvGLJcVx1Jz6/osYAszYa435T0HHbfpCUYRrR9MuPI27VXJX8xxnzxpLKV
hcxv43uhsxZ+/G4xr1s2SUB6qsySxTgzQnFK9N9jwOLDs+LLVEX9rihnxpCGvxY9gSY+s6tVhdh0
VUNl+HXUDJU371zey0UnafRj2qYj9SKQ7ii2NgdpsZRIdKM2qhM4V8TQ8Cx4m1rAh07ph6b6I+0z
IpDyt0CAHGlDKgljnMW6Yay+9Eyu7M6Jh72ZoW8b9Lh0tD/xKU+Zy6QhF2TkJ+u6cKx1O9iPGUu7
hdfFJe0oyNNKjOyssLlZqrO3ShRrH48hp3PzFNjM8GK2oWtzdI5ziHTmz43Szr8iQ64IMeQtrnKN
KwTq92beQdgYeQyrXg9uQthtYR3soXzIuJ4Xgwp/BsRSxVKdAtN7yPMiWuVu/DXmxKwVGhcjE8Kn
JEtvGJtsrv8EgtMkm18qod2zHhBshj1dWxxcGDntdcTcHMH7um+M65wyfu90hc2nTEkmbmnjWjd0
18w/3OtuyHFigt2tOzQUkkiz4skckvLQsOEm0baIth2HN99JLoF+pP8GRvALzvV7/7gE4A51h40D
VivzDy+Lg0o7GOyrlq33oMaXhUY3X9H/lNsG2UNeGd+zHMKVRA3gz/kNQ2/q37y9ZjRlL5Vb8mSU
jPpLML0u4SPxGJH8OOyjLL7Xyvo5CKjsEaI7ZpgwvpBeAPQDr4Unyi5UyTje/U4r58ORBoqeJKM/
+/SuoI0Cm6Uom+IYVABye/1vzN3/CjeQhI46KBF8h1/7F9Tsn/APtlHU4Yx9Yd057o05gwSnjXzr
MnIBHBRMi7rhZ/jzRxBHPs/YH15saEIgrK9+fdcjtPS//hk2q+QsLO+6Qgm7S66rr97ANDnVT5zq
AzlgeLFQ4oqmv+jAKhgMW8cso2gZi9zakHxOuTiuBBDihWN5HI05ETAEkBkyP/RGi1DJWJXa+hK1
2xAKlpwhOOFscHRAB9mfqBZnZuzEGGXhOgtUv2mVPV7KaCbjmiPYIKGtCdP3MCUM22dHTHXcbNT0
imfqh5WzTZyo7BaGIrHIn+mojZbIorTUNehfvO6BNjEQjeZI5F3wHGTVafT8/BTWT0DNFKGB9gM8
QcxUPuFqzryQfdSxwq8u7Jp8YsNOaWHf1546dnDKlmSUJ0azDnw0TdPI0IMShFT58jNhh4sbBds1
bisq0jZcRaP4yTQgsSoWlCWzETe4rXP76Ccwahin9GvMX7dqEDdXqRWw1HRfWqNETkLE1k0wK//Z
1WdWCh2+mibcNGWyy2OTDqYsfgiJK7voDO8onJcxa+ivGV763uguo4wX3pmACE3tGwLS5knr058/
M//CWFYSaB3TC99kTYo78Q+PjD+VQCCHuuSaQEY/Fs45LNMXb2hKNnxRu/AszGCx6leWM90zy0n3
VMtQ7jHiTQmZYzaijmDcJRq1Tt7gL8qa9odK7Y8+Jk1+GJ29ywZ5GYk5W07zuDaqqPw3HK3rj/i7
px5Kk2X5FiApi/2S94dfoedPqpgp91pe2xQDJWPt1MehojzCoP0gRQ29Iyp/47v8Rzj+88Pm8X/9
LlT5V0jwR1lNOg6j9n/v1pf1n37B9qu8ecu/mj9+0e++KVHDf/+xVm/t2+/+z7poIcvdd196unw1
Xdb+I6X4+pX/r3/4X1+/vsvjVH397S8fyNPb63dDplf8M32fl/V/YLnX7/73/+r64//tL/+n+Cy1
fvvD1//G6jeJZr4GIKPyvqbrUAP8A9Vv/vV6QCKMNfifVO413Ad5bBv97S+O9VdXcpH6rnL4yDMr
/59oZv6I80fZBnHOvufaRBj947e+++25+LNsZvsXPfn/Pj/KMlxLmbYD8d/zkLc516P8n45qBMMp
9ShCTCgkdxh2Tvw6xwyNNU6P6JVP4jYzCUvP6OlLMnQw068tn7olUJhrLO89coN7A4HMrzELqrqO
rVk2wPk2jV3QcIDWwn4OTYa3Yl7bbNuGYj126kNJcuk83zqPGPv5l/WuRb2xyBqrXWiZHq0SzaEx
o15PjX3W7UlDoNbFd0oOSwQXQTc9Cy3z7ILoYj1W3da1u5p7fVLm+MXu9JjOb6rNz35dnK0iwCxH
UqluC8KImOcZ3mOLaZP4O9Yf20QhOXY7dvK0MOwhP0Eupesu1hSaumElWQ/32oIAGd55kTyyJzha
w3yOFAsbS7ImDl2ky2R/vPaILLPrzDL6dJr0PpQ+CWdOsWx1duAYy1S6pxVBPHOl9/xwp4GXu/4c
ZYI+M1k1Q3tBMHeO6QTYFZIUhksXo1kvenSdMWnDY7XOGUMM0USODga4Dj18YWTHdCgeMW3cd5oJ
hjnmxxEnMjoSsOn2mdJqWVsMyAM9vuuRLaqWuzqLT51rrI3RIh9hPIemvwNicNcxbYiIdu2E9SjT
YYU/a5ln4b5CdIvKnAkHeS2YpPBerssrszDpN2aAdwDzSeKDpo/ym95pDkkofibFDPcJzkn3iR//
IZhGg35nRA9W8t+pzxpnzczsrFHp0urkWabeGlXSOc1ydEDxFoHp2gRIXhI5U3esLsZxY5ASa488
iIlzsiJSGVAtzMW0LGaWs36+iAvnGOaoeSxTHVCKOyjLSQt1kTn59WZmu9lCjUmRxka1/UR3tqN+
W7hxcWNGAYcom/MKzkwYH10G3QrooO0FrOVu7I4PSTCy4XJDhD7xIcMKiWIBWYu7QnSwGvmpYPVv
rARFAUxdXxqbHjdVU7mAGmg0fPMxxg5uaASCbXrAj7RJvQFREp5ordJdI9NbsPNLw/sWun9JrWqb
8yoQY7RqrGI9Q82aa5IXx/QbgP8b2s99i3+Myvom8bpV3iQ/B1fwtS2Cxm43q+iOaTl7S7Gue56/
aL7rC/OnirC5EMuqveSeV3vt6UcA22QA2buGWEJXW6/+oM/QiJd2QRSSEluwNTd5ZuwyJpYWlkbI
b2Ax2Np1IByyvAKFicUIpfCAOiNq1a6vFeZL45j4w0pZ3oGSZNVl2AAQLdbhuhkKkhZtooVwFrlS
3NJS+8sh7W/jkJE8VKAVErU7y6Ya86qsXU2Zuk+S8GkCYrlwuoTIj/bGhYCRWNnFxj8hBUsTBm1l
Vm2aq/aFLTSbUKvCxp6dkJPtjS57MtHltOaw7lDzKRYjaOs29OUI3+36pUkKxXoKa0bUxWiMrDvU
yvtoBoEM0uSU40gY7ZxSEjXJ0M2IfFW0F3N/GEYwVbCU7nqWtKNhbKcyP5lNeiNnlo9+sLPrbIum
Ei0AbMkecVzcFOcW6QRqEeQklaqIPML4ERPq2Po7i3kmkFC0YuRVJiBBcDwvaOjFgpnfXWsJH9WK
H9MjcAZmRniuPNKNC//oTt0zfBO69GiZz/5v/ND/6M7//+lKN2li/+RO75pWx7+706//wd8vdfJy
uDcpu1xYxtSO/Mlv+Tv+X6Utuc9B8ypqfveaF/CPS93/q2ECOwXo5hLi7imwtk3Z/brv3b/acMYc
wzZtrmRl2P/Rpc6C63dVoaLjNEjfAeKGt4tMH/WHxjMJwUp480goC0Z5WhesAhXP8SxygrwCIDRg
q9eefLEQGLbBNO3BuCENGo/QD4DTuu6uzEo+I7V0MfHYqylsftp55GwdYoJthu0HD5+1Uk13VS2w
J43J7LJnucfehAvcvaDv91altJ47mT0aLk15ZOllFHHjQIhg01x0m/B6fQwxC2o7vu+d/H6cJ3JM
LUA/adydpnB4Czw22tbARmHs059oC/CyDEiQjlRb8i7PTVQ+ROMsOuR4Y467JtWF3I7pE+o5vaxD
c2OV3QvkB73Qvf8Nia+lbA9bQBK3hdMucxd9t8dZwY7Q30vIQSTJavw0KDoXk+OjwVZttBsN9Dm+
Tzwp+cY6fGrWFdzVy+BApsPcRDYHzl1ia/0oqhnzY0xva1h98yW7Lr7IjBll/pwXdbA1w/TVjHpe
rPbVcQcCiXoySd2EEA3JqBNHIipW4W5iVklLaTyMoZxXatIFoi4kfkHwbuKnYrU2nFgWMye0vXrV
Gh3kwoiRcYgjvNWtXmc2x58cXBhWA+ysgqE1Asf5VPX0AlYLFSFDhWx2cbGLubsSn3TeHI3YsveG
65o62LJ2o+hgrsOamkFt702shXLgI/Z8iiNhMqb4LDIoBLIV3/YMgdoc0ag1aUp27IQRxbVL66Ti
FCRey3JpDosPuL7ws1NKnQAtpPS7camDlPgwHSXLTDRUiOOhThiS9r01YxE2nuwcBWcaowAMSnNn
NlwcPoqKJakLOEWQubA7bgSxr/5Oo8rSEhfWLFiGTHiYCSkpW4dzt29aMmw9sSoQvS3czh+57pPH
MfAv1AqocykYMsShrsfv06f9rpt3IbWC3yu5rMDj8R4oGuJQ3XtWgdVtDg6lbRMwTYNyvTT0wmiJ
MJ8yvUoYcAFw9KK1xw4osPxpb4ZktbIDZh5pls22iKtl21IstWlB6DO/PTr5Xm5sR98ZNs5YwNBI
IlO8zHT5P/NMtkt6cfPJn5OXSDXEbAexufZPzoxZ0vcaSi97rKlAWH4GppPtiZFYjirsl53f2gdC
4+C+WKidrpJ6UpGtOVzhf02HzP8Rge8hjcKBFVuKi+/k02LCL4HLIiVllslpUdWkOtuVt6rJ0B69
HlS0MQJOYYQGpN9k3uLhrpYs1VinZSPT+igh/a9QzSMsAUb37X3Xed7WTGFh0SLjvLM/LKuQ/EU9
o2zSqlEa4TJC4kQSyEK4Y35XAnhgeTwwKM7QFHfxjFkQ1V/TDsHRr2AeCivDuUGBU6FppXYOyq2V
2uOmRvJyZUBNQXUZZx29uEb6xFj4KiWM06024ntX9+xoWkKH/ZkRCIilJe/VTQhzbgzxQFd4jbcC
1Bcrb69cB729TWeihJOUPCaIHaSth9ZqwuzG5EUhko3JVyyC9JX16Fvk59k6sfPPjNodh2+k0Gxg
U+h8YSEGokwRDbjpABCyqw8R5eRm7A3WXvWlZ46zBINDRIgKznXyom3oR/qKFLGiT2yXx75uqXcr
HtecLF4pe3hWYfJoiY4uiKMBT4YNYc9j7AagbtO1NDTtCGDMRwTnxsmzU9rIKUM+Rp4nUOKkyVuQ
tNnBmqiYGWfUQ3UTW3KpkkAcy37a8EsOAAXN22QkgQz4zSgQT5rax93W9tWWa4GEWMvGbmMvAz/Q
xA2Mb11ACE1gKVQCZfhSR/OBjRyxQUZ0GTvmgakZxidmToGsDmlSHcncdfHzEsHW6XjT9AUO3dpn
pYiJZpWHnXUYA300PLbjBoe052kPJ1dyJ+shp5SDUJxdx2RZGx1gcMkdEzrs4cRnIGCwF42jXsyS
QhbiA6S5tiYoucr3M6utuFx32iSotU5D/sQ850mFGDXr47OZ32oXTKHA57+cTHerPfvgCcch4rEh
5dJIlpbMmufYfZGaHPEssxa2URf7vmVdk/ntBiz+qYaxvLISp12z1Fh1tryUff2NN0Gv4jY2QVYZ
p97BmJazhpxH8V4CG4WHw1GaIJ6q0Php2fAg+d1d0v16srKDQRIWe07aHj3dCpj39KEJJDj2SdOw
wx9/E6pAPgztyUuT7tAmE4+rRSyoVJBx20TyDGX+0icbDm8YTw2I5IXK9LSpbRvkgWBaaahkg6nD
vKbZjBO7VxXu/Yaw8dLOb/k4eNsxsL/x00LcEuaPCDXyyiYnARXgfQzX3azTfuXboGHCadhS+GzT
OmxXSJe9VT5zc8tmLjnoX/H/AKbrNbCGGICYIWjrgsRexEkELGg2IrKGV5QiLXK7hMj4zjhG1Y+h
G/dtJncmusRtbnAydCTFsftgBjGDxG4TIiCy8skAV7XBEW8voji+Dh2TAyL5eiNNKNABdOocuduM
ihPPGo+1t45zs7lnc43KYmZPFN4hqGuXIOjNvHsi90FgN0u3rorebdlgyaqLconiGm91X4OOrtDf
hul4mBx5Ur56ospKRfIyBewTB96BiDqiMkyxjkxFZSbfbIkrzQu6N9UYGctOJrvqyngUu6FWex17
LKSRuMT1Ww8hkTagvFMNgtfSfJl04q8laoBFkXr7qocalY7YRMvixq7abh235hHjPHvZAIigBN+W
TlD8tBNwJsEdZ+nRQY4eb0cLFU/ekqbcXyUWKcCwMgt3bVZu+sG9S2tSXduYNbMNzLyOJoJGEo+x
OVvwAvW4HnFJYgBE7tNZMSAdteFSol8JcdQHyns2XjySIHf9MHg738VkfJX2z7FxkmFEdt8QQp4z
uw1G02A9BNMPahjYgCEGMgxLL8RuMDyfsuv2O9kJkx+cDorisfi2+v4hDIdhg5PpyWjIkYFTBRCk
v0P6DHvLGnlzjOF1HpC52qmNH7Ku2vME8YjGNSRU14ym08wDNlntfAhZl64HSHuAFPlcDk5nnHJU
YDvbBMgCUf2oM0Sg7hwsax1VmxQpO/UG7KwpKgpQa06/zdz4Jhxza+c4JZuupHFXPccDTYQ4Ax3p
MEqDH7cC5iwVm2ArtP0LC7yl0zlYL4vwuS2Mp9Z4NvIwPIxq77dFAhk6wymEdqGA7bUfzSQETZai
9nflwWzYDU5l9YhiYDxWiE6pI0WwYeBgcfsqtcr6bVEpYytc/9kPh08xhicnGftN5Jq4AX3gkG7G
BTLDrkwEKMra9eYb0jrNhWD1Kwwky3mzISeZNwfZSnMbClRZY53DjCN6scn2SIi/wsoDp1F1C9fA
VZ64b3lrBDvVBA9WBKnJnxgbGe5uMgJ8F1q+GKw2uGuLO8RyeFEqE5wRstkVysQ2yHazzAiiDwTV
KZNHQztIk41+60OgUX7Z3zowZHlo0/PMpCLGLYOWO17ZDTJ9YUbNhnWJpjMwOd5yMi09J542hn0s
uNzJG1bHaODkCASXvxk21iEznK0H2aalJrNNo1ilzsjpmNBMWwnH4+DbgjZG8vcQx5A6MUwJoIS3
Ba0Cuw48U/xRPoT1LmuyaptER6xL14JY2MhLbc4Stzw4g0QBWB0QXIf7we92wqpgBaqrPqHlRYtG
1NgUyOiDkAoOffRaGns3BxzXNiW69wLxpmQdGMOI2iuvAAGLulmiVAaLhfy/1Snab46+tIOJ2xG7
k4V8soucfInUKdY9KyciLvFuor5FO38rGmJT42R+DIvGw7OIxjuekkN7fRX8KD6YcaCOqVNuQ9IT
htr+aIV8hLNPkE/Oz6uE/+Ik7XtacxsOJqOOEelsHnxf62xdt99ZIdissIVdyBK5dYmgd6X8XYec
ZyEcq9hIL7nMbRXsrMGglAP1GTnes1WjFsdbDTUKP01d9XRs5gNuz2KdO029nHz7LhXfTPN/jnW4
Z/61cBWnuV3ZNyo/Qi6Fg5ifshL64Bi1J17O8ugVxTbXqGZb23kTdMjMBL29wgS3abBuosu62Ip6
tgfjazbDm+fP314wbtMYMQc2PcBpcYEWpaQCx+I50GrhqLWpB2OyoBjR5PbCFZKicLK5JOafGXml
piOy9dSZhw6jWTok9b5PPYiDFZ8yHTyJxsERMiR6Ic592iUrHDRAYZXNztj0r/6KS0Ppswrb6haa
srcbcLOVruIK1rhdjB92jkGwwEqzYunUYuCVX+Mw8ffmPq+5iUrMGsiv8lGgUfQwPc+nqN33edUt
p8q4dKY/HCVtbdh0/aZgORjkxbwfw+RTAw9dqMHq12BfcYVM4tWT0W2WdByl2Co5gvluPXr0sL3X
No7jwMNsWbo3oa+62wwJFGozfA0cGEvvkdMQvVekuHBmtOYe8EN2DCYYXInjsx+eYG4Vq6bBRla4
muZNa3eB4otZb2+kR+1KVg/d+InQEVAr+i6zZU+A8nxj9WF/11Dh39b9o0mKUwyF8XHggUJDloAv
t8ePTnk3wjHvGu0sEBl17XiwRcDbGpbmyVIxJ2gwXGxhPGGi/0DDOZBGfqU7c5wFSJKNOV5rqR80
EW2oxbwPLItUBdmTmBEqiqZ7poxJFzWCRzxoXrRyFetQ8pT8hTOiaPICb49Fbl6JebztyBouQb1C
/rDfBG2GbZEnElXIZEyxCIx8ozPe1HwG46Sm204KMMUTNrlGXkkVBARbV29kGQbJ0QoJUcZLTc8O
39KhdxWyOYwWjJDQKartCHdxYSo2lNq2CLrrvAcXMhdw7JqBAb4qrPI/YDRX+47ZPfSjRzFAFw9b
+8Eqc5wEoOFYZefrNksPDafEDuPtITIq8xyNJzYn4iY8JwqbHYq+ghUn+5CrTGHQytzEhzlo8W86
7X0dz+a5ndwNKpoQiauP4C5Nz3WMvRjJ6JLpUb03PgEQxJswOU4WJLgY1QR402Rlmwq1J+DhdXF9
U9zYA6yUoVtvC2p4L8X+QjmTInJBHTdUZ4RbRwxMtwnIrKWRIumaEIEmyjS4KFmeEJyCHlMlOJPH
CGmwBzAWQ/0MG4JV2clOrGd/opKaGNnojlq8rwkdaBP/RC+yb3gHNq4Idx7/zNIsF6y5EUeVaNMs
2/lZueATRAbPEBdGVDvGQmpIUDP33cKiw+sxJaWI8ldgC52lMejXeYSXVY1xssN7y0g32I/eRkhn
J3zwwW6DALA9O0aGShQpYRCW7dZROYDi/izjep/14w0uSk59Z+5ogip6qSR4hfbPrDkIpmU/THuC
mEiDnsQxc320GN15bqZmiWL/0GX8yIK2nXEnqSD6Jd+XgVCcZd4X2K4Fw+lq7dDoQZ5i6IJuZ5tV
ZrjyU8Z/0u+PQBRmVoMJEBtkVaqIw2XdWCQY9U/dfEO/uGu8HAjSHHOP9+rejcdDw3G1yhKRb2Zd
3w4UwMvJoBJmf4dVENOtjpBxA4NEYh/xqwVc5iLSPZhW89KCHF/4WfGepta4imLc5WlqPhT3ic3j
BHHxpz+0m0gY92XhyZ3vIEAqAu8HYbfTpuOOI/pvWNMkoj5g8zBrnR2Jtt9gWeZ98t03KfeD3f30
umhXFN2TSxtCpRYfktLcK+TM8VyBaYN+R7ox3muu+NTEA2TizNga9mdOI0VvEs/tK/Mi8sQIhjCS
8cCPt4FTB5nM8eiKx3diJHxuDxewu2Q+yrNEo7VAokNqX8/Ji7Vn6Qp1FkJe3cfpLc+rv2JnWbod
GgmB9Q+u1uvURN+T26LaFdlnHsQvHdrsg/TktyA+EfLgCh/3K8wOisgZ1WEjGoRwBI6vcOgrWs9A
bpyuPebZDE8kxiDWjmjLEV5HtQ8zBGI/zrlomwN6XWRcsEYXAolJ04sKcfS2c3iwU+aFflX1t0g5
l/NYIKLNCA6Sdo11lvokcQ3k9qZz6VR4W4A7xIcMc6dHBo/JyEBH4wXU46BdQsSNlWe8JSMwbB4Z
BhPscjQhjIb1qAT+pqHkANAOGISWzXGGlgcyZ74Uk+cucJnv5RwfZe/fZyVkOccfPtI7uP7FKyKo
pRtdbMZRq4pwnBVIwocOLRn1fbpHU/uM9dfkQwpUugBa+0vhSlAmk4uwQjXZwLCtmpfQJO7D70jk
9pA0SQjjYA309aLLj72P18TEIJX0WXEIpP+T/KAN7tQPLCfPVg8XTixBuPbLGpcblWP0qVTx0Iv5
3els9L8pr0keHbrouXZPhh2wT6pFsLBBziKjlmfD/x6zGIWbsF4rluhlhmO8RCq+DgET2Ngzbasn
aGSErctDBUXfRNfEMacUEnwvSWemKljE285cBogUF7ne8ymGkCC8H/w4esubv7LMcku2M8ds6K+V
AyM0dT/Zr4qowfwnEIWiFgcC7kvQqMNwvMrgF8TcnEwngcNU8zSnZfUBJwT/ktXKZTxwcZrTZxrO
1dKv7Yt5NWgC7fquc6rJwbJCpDaSUJPpgCiy3po9VmLcBM4i9CTfMUE4IMVjNNsQzdNjW2UmJZ7/
OYX2uvf6bFuDGloA3d/FKYeAiozhPtManGWCWSwvnVdwfPmNP6lTGzuYfE2XHC1/ib21WTUSwzrJ
n6umdTEHlMV9ng4/Rl3/dJnRi2eAGTh2h20Dz3fXFCUAhrtewPkFHnSDtPQJUEVDnli0svkhmIG/
wj1eRcp7V/X0IxwTWoM0eErd576VlO9G3K8zGZ/w/N83nV2ve8tgGukX5+IaisE4d9mi/lhQ5PFp
Hax3BG1BZDNdadkV5Fd2TA9DTkZPSVci9RlSGBL6Rxf9N3Nn0hs5sGXnv2J4zwdOESQNeJPJnDM1
paok1YaQVFWcpyCD06/3x9eG+7ltGPDG8KJ70Y33SkoxGTfOPec7tt4CbQGh3SFOO26+jQcMhhBB
n5ve/N2i15euDSukSp9qmgyM5ToP5kuioOxF9VsH4CAcdG6yMaeA3bJgEymW/3TJtxWbf0RbzCCK
jU9fjReXT+PVLagNIEbk8Nc5ozG/FvyUhZ49DP/Yxaek+1VOgvuDF1DbgYEVksN5dILlMo/RmeOU
N8MIdCFPqUzJrdCc1dtgVtZZBYy3lp0+G5V8FjneK2rXMObZAS+/6QGBYtn6S4nbV3qbKU1uuWO8
2GW5ghgSuBmIRxPkrUyLZ/8+QZFZ1bVP37C4p8y/RDZfSl46EMgPZNE2mGVjPv/7yJq3XZynwhqP
jc3tn0nU0e4hR7qpcwFMTLYPHV24Qfxnff8s7d+iZks+Yi4MHC6k6C4nYamLzZmFXfGxzu0vNtWv
o6nKEAf0fuJ/RCfYgqfS3gwPY83rIS8PxjzU977qZvpH4yGMYzBIx5HM+raPETzM8m/h4w5AT7im
PfYubprFNfX5Vcf+6Del+egt/kdEE+UuHulyy4HXHP9JZkRNuVe2HS4oawdnpu6HT95woANFfR6c
5uBRunoMk0xqgl/Yo3SNPhUz3LQIv5sB3NdSXTrlV5eBWR1snY+QOT9lrP/GoG9PuVn+wFXtvZDC
eVEixgJp90/weLhVQ5LAF99Vh8RbHsDbegjr3odtTvqmQKArkdwqSOGkwliIDF32MfY7WgQJWjJh
mAVNWCUuTWHOr8obnLdIIITIQcNn58PotHmUY3KPWuJxgRKPHtmfBaraVbv6aeq03AX2So9t811U
Btkh/kDxB1NcR2iI7Bp0Pn0lbvu3ppB5o7vpWEbjm6+60G+cP/5ahOGT39PtCvTQyUOcFXDeluzE
rsm6LhNuv6655WPp7Ip4+kVhx3XxCAYZRvNoZyX5eVAZtAh9WYoCBPS1+egneU0AjPRPh1BTihGU
ZzXAXBKkI9v8daqC5KmZeMVMnOhHRG3TBIlBAhf7M8FFndUhXmO+oQC4uLSxgJUBnU+lCDt4fzvq
T0J2oyQNOeuLGAtQ4O4U9HSO+nW96hxHU8RsnX64hfE5s/KwdPkHLvPJwAFSYDoXrDgOpgm5q3SY
qRoQFCenxbaRa0+Ei6/Rbwe4AC3P68C26+tu05N+MXJmudoZz1XR7voKV0XTpOts5Aack1M4GoyU
I8dbyGH0NIBZ5TOrnQ9KFjwd70Siy+empIXVmfjPxix+nUKOW+EnN2+WL4UG4Vr3MQc3ge+dbhtm
vh5d0jL+0jX5GZizfZQDkWECjMh3eXt1y2HgSuX+iMwe4NWY+Ue3TB3ghQOZTGl/O0QPdkT17APp
0GRrYpZ/tExyVUtKhhzO1S6wNBNb1407JOTdoJo+JLde8FM2kg3tAlf15Ij8M2B+t0p1wAs97SZE
eUhDn4PANKU5vbkaZG820vpmdFZbKbWwvFdA08bmNwCLQ5NZOuyUUx8Yt68tQGuefHoIRVbfSj7F
k5s6x14QylMBvwlnlREa0SonlLwDc/OY1NYK/3SAn8FSBiX/EPn+KfWjV0v4byJur5ZqkIDt7JH9
2UaTUHvphflQKt4mahrPvPNV6A+WCJFrPys5iqt0q1vtJo8lf9NdaqmMVXL8TiyP4T5yN1FgnFwR
P5Qz1fSCjgOul+kpjZFA8JB90O1ewzIkZBLl/QavNPUbhUcGmyNltJxn/AW/XWjlPKvVY8KPVfP8
p7atwNsvfMPlFcA84Tuj4gH/FY8wK1OHFQE04+8qVTYAZ1j+1oj1rrLSOz4NwHBBwmOmiRLiu+Dk
8bqTKNxTJcwydIPpkBUvrCvegt4myUOF5NZbYpslGrJ3a0liLlQvbYBWUOgGOm+FL6/LDsYkTumC
CG5u79hEm3SLtEeqLq92N3XPZZL8CZ5V8hjEw2tFSmdv5tkvvgtghbz0bqRptFk6STJRPBvC4P7C
M+pYBWExG6QGq7+3wSey202IoTHbAzdJA24PNdVMfSefGUOssbL2vsjf54RoH5f3iWwZscyy8h6x
N7+zSyQwaZlXpwA8LzK909pEXrKXjOideUJinK8D4GIurU3LgjFyntYclD8ZHyrgPaHYWm1tUtcb
LhLPJgr2Uzoy7OWUicEQybnbJn/TcflFiq7cj77zS9qlvsLbYbiLq0+Ca2JHtQ1bowWnBIpIdxo5
JCc+3nhpv5eA9A+Ax2tqNAKkUL9Jk8Z5D3gyOrf4mSguomkAZzBtKPiJUxdsbRMars9K3tNmOEpu
B5C59yUI802WxB9OfdI+UkWXnaX/2KUCyZgcbJjM854m99+VySiWuW1LRjNrdjVZM+hg07yP1sKq
3Gg56JLoanN2LQMgjBRlgMassKib5OIzxQQuafVccXeGJbblWjQxdc3xDmxZ6GZcPL1W7v3iI889
/Kmtkx103txVZLDervA1mhrbfcPdk6rfhMBDFMEymF8d0t9bfj4MtTgE628V69eKjNWBSacmuMF0
4q4o6CUw751kyu4GYzeklJmVCqxWk5Gcykv0PFMQTPBlrcJmYgdO0PXHopAd21HuaOmV7ODxmuNP
QeQgjtj/7kjGjHqAXjQyWDX0De7yUtVhSx4vlJGJbuRTwmdnxSnKG3mwJ7bqoFUZr0MNZBxLSXqf
W4LEMusOXAbtI0ehGEgEKJmHrhtfZvGs+3I8YkLlyKlwsRo9tkwGueWwJGCK7UCb+yKG0mIF3blQ
BhW4ltGhzzdHY6y+p8kYue7OwTZ2oXd1mj73RLASnyvjnIOK3dc+NhunWJ0RLspjknG5rqrmmxJ3
AQVwkGhDGIqGuUNPdvcWloVNZ83dvl93j7TNuJHLBOyVPJ8+44bkPhfjRIhc623MYV82+BH26UR3
qCfoCYDj1kuLVOXirvu9r2jhmZzq5RnuPy6mXli3KZ+fcVEzkF+SqbgwAmMgSOVLGjh/hihfMxHW
2e7P1ZJh5yuMPlxWH0JftlzXAdw90uf+G0PPtK+it9Qw+NS0cfYb+L3V3Lv7Vp961fnn3kYydkgR
sqALGhw0k+RXix9nO0pObUm8QjEVTQnjjeYrmRno/yWETNtDb9BTum3WBXncgKxHZOpK2C9dO38R
PV5hgvPNWIeSYpyuS2V8/xPY5GF95bfmqsSCn1ul8cCfoL2YkKF40oKEz34ZljOh5orJlndyBVit
ayNqCUFT9+NtZFEGs5rlLHUtX3E0vQ1eP2AgJ1fYYMGlW8zYTDamW3ua7E1SgNoLesiXbPLIpNfP
yqXX0szrMx1v6WGC0ElaCaNOk3n2lljgU7rComkAGsiW7NgOEZZ0ureE0yD0o4wtp+Nkz+WtBozm
NnexIADTYIDOgb4MK/+0EqFh7rF5LgxkePkel2w5i0bhAViyYya41DQVzpnY1inAms+AzU2oinzm
6VTlKYiZq7pChnOQ9ttmbKpda6NpvwRR191rwheNcU2W5IpplXJE/GRx8zj7pThoQ/9Fs2p3C1Vm
Ye0waOeZvc/m6HepXJuTfvyRJxjpXRwfLWuRoVkYXXy251k+2zsv5wqRJO+2FOriFZz4IE+FiUjT
02HIMbb0l5aSlHn4aUHn3HIdBjU08YhnVipO+CPO3qFagFBk8cJDCqMPDd9/6aR6caz0kuUeUFfO
1p2LuwYl0OM9tW8T46gyFdyCGoFS4q1K4uZ57BsWVBZKDzcFFJY6e6LPeaY8DlBVinlWOWwhjdol
hA9cfcNetQjNIK52DTQwfBMharEK1S7FVPGSYS8XpmvdbGmAcOCKPixZTOU1f2aMfofUsylFGBUK
hkZAgZ1m8QKy6vaSa9rOFNUcsy68s0gEbMK5eGltAeipXYA0VfAOqmRn5uU1mUbxgMfQrSpoLoV5
H3UwXtmjnvBV9iAhsxbiAWqMypbbQg3YetRBD+HFNxvM1VE/7rrexNvcw/5mfMBRsa4ps2HnWxGm
E+5XXmnwVKxfIddCUTNEjiUzSb9AHfyMxq4BFukztxj1xYyLe9NAttGY4etysHeZBQ0v0rhI+MP6
kEB+4dL6Ngz16bZ8yCZsIwARiq2OU3+amL4mN3F2dkxTXCP+dE7eh1NNLThA6+cugl2ueIhyznuU
fPfmTSSjEVEZeWHQ9Aab1LqdQQ+sXmNJvHVJAppF2vMgphp0Twok1eePn9VHEJ8vKx86D4p9MWak
wTuos2n62hA69plXt7w3htCRw7kVyc907RjLswdzgCtdkg+ldyHCJS/dB5u1yia2U+symgNTWzeI
HSaHXwJAIBvcYZPWAeE0B2E5Wtt3SAQHvI2pZUqrjSSseypk88Nuub9XpbhrpSkJ9mAbAHjeZg48
s5z2xq3WCgDsXgZN9TBEEo8nV4hDYqwedSfYWjl/Ax+yEeWL5E4b6Zwz85m6I15vgrAIxTreIZHd
pV2t1xM/ZEjTzAJ6mL1cE+Qdjgi2uqj28T5L3RPLXH3IYHZeNKff4GKmo7DE4TmgkZ3eUt4jFP6h
sJC+YIQk/WnSDdd/DqMF2x2NP6mcoy0HWv0k0p47VnUIbelHRTmFlGvDQHMYRniJ5L7AJ0q6LPzF
umaVw0MLm0atCEkILFz9HPtBZw4dUT5mz975kG1xFniAsX59z6Zp7MxyotjHjSAr5VSOwJA4tLK/
I91Wb7aFjozLsvPj7tTl+o7ZcW/7AJLTQr7xBHSgiJffQTo9ebH+3XrgIgsy2afJuzS8d29czgiI
F+boHXHJmMwH4y3D7Y6IyC3RZlFnkazflGX5NqbyzG/Bptx3Be5LttB9fvUVnvvJIH/nO49Qxsm2
uOm181m2+BpxvKCEKc6+MpL1SKPuoapnpvMMQLnMQVzaTbg0XnACLAQ5nlp0ULkBzlHuGVuFIhR2
bjvtivWyoDOCBTG7JKngQdcKe7LnE26Y6uLZxmJGHIc6pZlAKd+Ho+XTY0l7y7l3oPZw9ca3sS61
vM9c1cxgC34FlrzcpUvzC4yeNsg8g97E6x+knwik4yVRLwW6s+gSue8XWB8oZkfApM7OAGDNmBLj
85NZQNL+4s8JtInSf/Ia+za3E8+25bYkVrPdLG5RsTy1BbU4i7SA6ivu1dgZ9I5Wg3OXOJpitPlH
Ab9jNzCjceDaOV0+q1Ui9T6bvOevkBBiQPcGdtoKLpX2GHYNe9pe1ld7BsY+th15KHOlGnzQ13Iv
aiL7wsLubQDJtmhN3Pec6Rm3sYNnueUOc+2ma8rotq5ZPfCoFGtCRGXsntbjrDYq/dqs20gR0Cxn
ZSpk/HsWnN/U+K1u7CEFH0vXaIVr7+gMGPpE8dXn60gqp347BVRQJYxxW9v1FpZQ/RK6lN5MrI9D
xZwTVOaREM1zGXh/1/9HkWXTMR/0n8kGQRHXvn1O7PFnsOAOWWB89VVOBVnBgdFQuoF7Ed8kuR7f
L7eA0P9gpV0OFfGjRHqfmcWIgF5dndg+YqJzCajI1RXkJ8ED+jgw2hEgR0QxSc/qUaqtrZYDrQXD
u5U10D9zrPE8qdBLrSuwPgtcijtv8rbnKSg70j6zAxGK38NnkVEVoWGy+FzmDugWbmnILObPlLqm
Tdty/wJWfHIAGGxw27v7webbkjbxrQBrth8t9zVKcbjCRXe2nWtfUNdrHKG2g7Yg9jljM/Nl99DE
JZuWyKN0oDrD+riQ9L/HcKGqRT4As1/9XjQcSE+fgFrJI94PfrnSbvaw/qywNfwDg7OHi7L4nVqH
wlb5qZ/cvStc7LXLNB386jj6gd7kAf0HhCqMvelZx6kazIOT9a8yanhRgF1s8CpuU6qHN0PFboK5
nBcEcR5Kiy+zBSzfa8U5E/ShOwygm0QFdpiwiyJGWOzV0N/FBJF4xv8PHWfmb0IyoG4VwI5heMOD
dYy5wC1dxStiBj5MpRC7Tcv4zivZnmgf/lmklXqO+O3E0JEAJ/5GApFVnh982pFph40xcAhYZXfu
Imc3V+wnB6wW+95+qHMvvvL4PldUJHKPhyAhwB8SXraPjWaDzG7hOwrQIrmLw+eTsr0xzmKFyAhI
AAqAegmbOgm4bPTSj/fR4oY9VuuWjcx35r24Q/mr7wuQKXHFJt941vwFQ2yfFMzl0RzyXbelf0wL
brYetHd6qWqak0uXYzPCOVKeUgcPmfJOZTSAqy4H+NeRQReQk/Iu9+J9IGt6M+l74BArdo0cdjOV
93JpzpDhyR9m78q2Rkw7PkcZfa6hg7RLINCUoV30P/uUSwnOiJmzhGadFTOuMZE1wn4GGkgEYfhp
s/QGw0e/VKBvDvDfcB2kkd7lm17tAYs6TYG+ukPnYdyw7SP7inKjOnPcRSa7l9HhhJPtB/eM32bR
NCfi711m2j+iiiV0Wk5k3QlQBVqziU5wGXCIMBG4TY8rfJFbiArzcYyxD04mtmIukNexYRPF7s44
OzR6IYAG98oA29K0BOxqix9p/I3hGUOYpljBRzRFEqpoerJhwr2a+XgZHfHUgNwg4MlVw3518M9s
rG4CUA6NYrMGdpiqVIXpkS6jebX4jH7+pHAeU5zEd0mieJSgoWMaRY5xNv7qc3iAnoODC58vfZg6
jBzDfQIlZp8mG6gRBDJeVFV3J+v3psQ3nQLIF/Fk7OviMyc1iW7RQq/trmkQqHNqTshY8XyzpviL
YjK4iKBouSl8lT5UwdHQJ9lN+YENUYvEBCmrztFqlpxjs1YmGQwbV3hu8Soopf2hB9yyEZZ4WQPM
F9kvSAes0kga4N7DcNsvc4JLO8JHGtaZhH+G4r9vevuilh/aIVBiRIlCin4Ye7/ck/R4sEg873Xl
/8lGTR+HzTV6obcB2SQA02moC5ixKGQBD1Kz/m3MVcWFr0lDgWCImrvQ0VWspfYFbLt0ih5nx2mO
rIZAkv9kWqJmI3YApvmY6zmeHQLE28iig4IvJXf1dJfEWDLBmL3aes0bOYT5ytFuYFQO34hYYm2w
wVhJ40tbq0/23yZu/s9iKSQEp5KmtGXkKEHa1Tr/WowIO4mRfIjp2Uxcm45ij1gMhy1HyoUnrHlE
PP0pHflu2/Zj6rcfKZ2k91wGPfxem2qpnKWo9RaPRLCilGtS5O/hsMP0TQPaNDP848G8QgG7cbpx
cUi4tqbg/r0IEF1Qlu1houkiFBzckaApEZUhrOPsmGMSn0YoK0vuVTsKtwfQRkFy5H5WAdtb1TEM
qFjF+gcgNU5omVQEBD4I6TJyUsAQE60ylhdv0TsRYIeOZkoP8h5JY3JGIwrygvWd1Mh06FaJI1jA
mcSzA23R5WVaFzbGPndcfdz4gCev80KuwjVS0hfgeEl5QoqwkrAkawPyV5Yw+1NlVLc0Rzmn+pW7
Yiu4jJJjxraAEAakKlKOxaWyY0cbmAerLx7dIm9ZCprqtoznOJkXTlKyPnO0K5MOROT6/fCVtZFj
ReUIK/HSsOOLM5Fbquib2I9zjTUJdBAsnU6nqAGCILjI4H+5DXKyY1UPcVSznsjxSdG/UtOjcXEy
lrhDRD86AdOBFsYdxJ5/dhQHpxFWKntNvk3TUOxEk/31DfyIw8pnE0sbXVwe1TH1HiGTvbW21+xa
CetNx+vNruPBybLsZ7QCpOSU3jlT+L/g3u+10RC6ccrdBMb6lEuqtBqxtTtNJeWjhcC0XYM/Y9mU
R+BNOeUud7/1FxwJ5W/BQyr8tcTECrj2kT62iqfYIBcQ2RjKYNHYafrkmaPgPhP8gtryEAQJeXFb
sC3RPy2pnqbCBFnskRgA+/3tArPdZJF3jyCWLTLPduZo0ki4BMVuigxiGjGnuutjz51NAWSPP+eI
UjC3HC+uScNPYoBjr6y4vNH/AmdU0e1Gxygl9Yzj9eJGN46xpQ70OXIxGRZzu2YtMPKa5jVoWcVy
iWt5adR7ZEmIsUFyzuml2WETxWwc5MjqeqTNW0wfjl+QJWrRVZMaF3s/T9axALQ9VVVwrozfpoFt
NSYzffbyoXoZIQX6umWcz+Ea9MHwpJ2gOFYzIHgcRyVL11dzOSmyyqWTGITG5TYzCHtH/IkBK+/S
CZccWRi2/Vgdj302Ghxd4M+jCepJPLAPrILJJKposszX8641tcEB3LYXy8j2LFY5r7qe8DwRs2MQ
VfskL49IIv21YDsL1yz6jjO5xS/FUtWZfsctKPlqGbHmOrjFJUTG3ahw1ZteDDi87h5qbxEsxYbh
pgQoUYhNNd9polx+a95sa7oxgP+IVfrUNLhuTVSqbd96a44kQT7W9VOblje393EFyCrDxeAd7Ppe
ZuYcztK4SKxihLiYoSZsDZMKkit3NCbUuIUQ07jeFnQJcG7+u/8Z1v1/E1b+nv7Lv1NM/neYk/8P
ASW29X9KM2/+FFTplP9KKFn/A/+WZpb/IHjsywACTgAOhFjyv2WZ7X8I17UkgBJ7jdOS0PkfWWZh
/UOYwsW+KnxQJFyF/z3LHPyDRaMXeI5Ji5U0A/f/JstMXPpf8DaeaQZsr4UbgPAVkmz0Ch77FzyJ
SUqBlntq4KMVo4F74CHvaGlSxWvk1GdAV3dRYDXqJvFvhBv+tPGf+r+TUv4TR8wTlu2++6//2eE3
+F//ZWmBBlyD2VxU/ud/OSVLy8IYaZha+XGLTvGaGdmr4PSwlr+Ng/RU9lcBiRYkClqe82YO86d2
l8cpZrwIzuUZSE6EnRHMpTM+ec74eOmefB3f/O5B26xrW8pfNaM3IwOAYLoU/OqJnd7Hv/yh/ze/
CG/q//ghWnYAM8Z1LCnQkhzxHxgvmqoXaUb0wUK8nbeWRU0j2vdWy+UtG5SF8y/4Gip6JTpvCMhh
LqdOVsahYznPbekLzMvG5btLjVZtb7deEZOHIeyYDcjTHULi0Gu1FVFj8d+L/5MOxptB/+OWzOgx
WcO6TeR9AjRkPVjSsujQ2UoNaBxQAd9NGetoEshCUfjqtHm69yc6Zqae0tLZHH8NQUJyK9txHfrk
zMP7q3IPsKN9NbyBmf+v8y6q59GsvoEjIQargCNRYIDCPs64wA/c99RzugoqKRv3wQj+MjUx9SXG
RUfjU81batFu9pPtcv7oZvpRw7fs8c/MhUWSsqO/nDkItrZ3p+uWhJOqCVcFf/m6ndpiiQ9VbKRh
3gZvwaA+WtavCFnp0/iCYXZbdmUVRg0LmMVvz52pxy1NDDdSamBJEl6jjUmHDIdgXDI45eVYPGZd
hUNgAJkGqWhrElLlsY+O3Bv4+2V5cE7VOD44E20/XkzkFtFAwSncBPhM94VGO3FzF6wd3O4igg5s
ELDiwziJXJOAbaG+kKs6BqwUH2JwwVsjjeaDW7rgKh0Ehobzp2XBsKNW4lDZS7Qv5mVPCQredmkR
4MiK93ktB2pcFnNCzWz42+W1Sb9ES9MLFPJ70EaaA5HBxwO8lyfj1uxYxas42qrSzTaib2mESR5s
5Rxob0b7QxSpA7LqSpr3VPe0Q6jBPy0Nosd+TyA6u1qlganUJ5ofJ8HFUd7CZ0TBV8Z+hTR0c2R2
0KBZIm83B2JvutgkarZ/W1IwSmw7qKDVRKaM7c5zUNRXlpB4h/0PSPS/Ipi8iNPNTqwI31nMx0b8
bbCYhmK9dw3SOtWqfnZVdxZeczAmfTSN3HlAxcAyVi38AH3xpKfphB8v27tO8tA18bl0UsoiI9KI
E2EZ2d6bco1GExkl7zP/bft1mWxZ8EDZoniPRVS/T0h4Gwi0OOqw3M2bII6YMAePiV1zw7amy0xb
0oaykQFddMmPGcSWx7iVt7lkVvbmOsYHAI1kce1zNC/XwTAkSJzU2iuThj9nHo5xZO77ahqeJiIz
ZUY/iXX2lf7I/Yx9Qjex7cuSt9SiVXScik/RuXCYNT6esry6VgDIzDPfY6DaBN7w1o/dya0HrnWr
l9+u7N3o1O+15T1OnoT8I3yqVdaZpixo7Mgn8V3ltD7Ilvy06VUfBX3orrwsvbeiFHDIkfIJWEtv
Kcsaw8xvr16dYoyeDOvICYWnFO981VHiPMKP3VCltqc1eMQRqO4483YDBSNY/phmRU2Mq9Y+VCIc
aBWhiM367cgnusDgbQ+bGny8R8RZXsE3LhtrndRNxeZDm/Olq70H7eDwkXN1T8ro7FXR3yVmfp4g
zhfEZaEiYY0eEtpIIEXFYQtF0Ylh2kyyN7BqD3x8XI2XCNoB1yo8zmiLJc06ToDWxQU7wpqf3mPK
vwwQ35uogvbSGuNT1LOVMed7Z5TOSQ3zzqm6HU/GsqWB0keAWAlBLk1v+B/GGuiQbBzoZhEdbnWD
z8X/yi288jKz5Nuarpl+14X5qzG4sqmyJ3lU9gjTnX7E0vzlONEHbEHn2VzzlbGIupDGZbV1zy4A
TqevUJQzk9oK41mkwxcSvf0ipf/JhDlus+hH6vIHLj2f3ZbRU/Co5B4f/A9lSFbuA9VolbwR7+y5
ZXMRdolylO+2Bw3IDxLg0EzpzmoCbxpMcxFwcygQCQmrJX8fF03akkTs4lnP+Vy/Ca9Gole+dQiq
08oF7AdMyIl7aX9YDQ8XluvRCn6WDl0D9Vx/Tuma+W0U+SQ2xiX/DqbABu9d6RNM8mS9tfwfjS6n
LWn+IpSJRNm1flIyVaB24n6xphYWqaACaGnnbe40Z+ULrqXm9EKaklmZbAl9XsT3+hm4Z3QciuZD
AVftmtq4qku1RNHeSrhvjyQ6vaz9C8r/sZ25vkB433hrQzK8hZe2Lk+48j/w7jtHoRtB4AyDZYVt
PPeNv2MavGe8NTYjyns1LNGJOl3nwIJ5wSvB5AzlCFj0agjie+gvUU2xakN227RJoukPQDEfmuT8
1k8Y3I3SPeleYSrNcaC4LWs1B25G0AFDqYdftIxOp2BKnm3MKweQU1c6CLyduQBy8MezKm9G4plb
pbMJoGb6NpnoEAmhnLAZIxpgSFHnEGcGFETqdgCIqJKVEYnSxHC+KJ0lJRJflAcC3+cs9l85KreY
nrZpMZyq1Z7REd22yszfUtyFADOT/qhG7xArSuw630EAq7du68tntyPuILULB6CDesJGPtnjPaf/
r8v4cnbzGdQBzX5rqLr25mLn1E8AmSfCYRaNoRKQe9ZGL75nfPUJVd1ypq0g8r33bvLudFskYUkX
w0BXbTD8ZF7jd2mgRrsQslA/Q3ssgv3SdmHpDw/RGMentp6e636tfynrH8m6Qu3n79ymO6mgtQS1
13zQ7TDf0gl0Ds1OZDiSk07Fu5V7nxbIfjCjtxbQTmxaT2rivQLl/GGhGWIb2AsdUJn9HadNfuYz
344t6aTO0dGDXWZXowPRgD5INbZV7J2q/4v+jUF/Q3DaMCgzH0cOC38sKTBEkAWGnPS3IT7Y9kHP
40Pra3WnSxufJCad0loHFztvj3TzToT13OlQFTjNRMOMm8w32BY1mjUZabQblJRXlqh3QzVg/JLm
Z1MD0OBdtqFT6qenfbxMkfgaPQyiTbfHQP5YDt52nPpvy5uiXWwjW8cJHhRE862TV7/EBFpCpwH4
jzGgAm/Bn2QOzUtLUFayM9/BQY+4WH/6GncaLoV8s8DeIwKEl6zaZqvh2B/zFyHGXTPNSCx2+rD+
MKwuDwmQskmYPwdhP0KBeVO9Px9b0hNPQEkYZRbf32UcWIwujr0faXBVcxNfgAzpQyc5x0znntb+
cumoIKNEofvROewBMQIeg5xyyWJO8qNJ1o82lnlq9D4agYAcyP0ARvN5szQqiLEx5O/TmMu7Qrwg
lB0KYYz7ZlLi7lokidMpsylP8+8Zq1ds+MRgdDOeIO3IPcP2W1eYeq+WnnPBal+RF5ujpk38RonN
WhoCdswOftc+flBEdrBPIwu+FI83wQrt7BQ/zaYLE/xiTI3u0exGvI8+VueFLiDLWTlnlRs6vf3b
JrXxY47+dgNViFXNQrfQGsmj58u7xOwihT4vLEyNXlahq+JsSzjwNPZFE74y8VqvHNcne0h51NjL
XJcCd0ElllftOsabJ+Uu9dzu3XVLPwRlgCYktTrykcGbzSW9Hcx6SUYrU0rLXh6422aiwq0wsAwG
1QdtOCtx/61PsuCBqJWzs/jXoiD+CjQhqjlqv1kUBcfKWRSW+AjXYNn8gWXQPxV50GJYljcjt585
75b3ls70ekFPFc2qYwQBQO5YSiDr9kNZm9NhAphwsYKZ75WZdKB5uyM9kXD9E4s0lOUz99VrQqn9
NEdn5oanATdg68GCNN6tybs1dk3wUGDYiDU1VCsDkvC55D7GksKg35yjyRsPdB0tazN9FrE4jlPn
vuhuuQlNPZ1l/2JxuU8XrEitGXugnynQSbmCH6nhYg2zNri5MH6MBcoD0JTveRVFm4wIeJ377w7u
Z5x/vWaez/D1JhcueYVBbU2fvYtIiEsFpMFerUiJuXpmDYa6f/4vObtQiQQOg4h+o+1oyqchN+tD
T1Ewcuze7dBL5fTh9t1M89rMrZmmSLP+Ucz9Kg31/gUvNE00Obym2Xo3uTjs84i1PEvhV8VSY6/c
dR85BwdwJkABstWLChOMlE58juOp3Vr8O7XKOeYyzoLRZEzyM5OIEJDkB2FGP8hQype5Vj+IEJ/r
wcBOmNgnz7jGVbFcxkV+GwXHTgz4emMOBWYFiFi85dXaSwN6sJx/0/FmEVsnwqWXlPLEUQXUsXnv
Dl6lfQNJCw+0epua9JEIDnMYMyb86A0ZEzB9AdAmvjw4r1DqM+zzGfnP3X9j7zx2ZEfSLP0q/QIs
GKWRW9ciwsNDiw0Rkpo0oyafvj9mzQDdi25g9rNJZNXNzBvXnTT7xTnfMbJqr3SoaRwZfw8W9sQw
uFZ1bK3MBCl9Z6mz08HOUU0i9o2Y37sw/qsmquRqSH7p4+D8zJQKxB8HW5yeBJshHrZkQGJxM7hr
vcSa/BN/ZDtLZiJxHlNLbAcWZwLKjLk7Z77s92RIqyPjbNgHEswDAS5nAOjGmxhjQG9Gb+56266P
LTrNdZ9krApREqCLoGFzPKyBaZfGWzXXHizRvt6C5aKg/meLaKp9xGns8ZV2ZGNTIAVss3sCCXs6
k7pl2mpOwE6wrV5ctrAN3n2Ld5JBIz6AKEl3+CegdHhEjWBKYQdWX4zAf7I1KWGSbVXEOhpVD9EA
SBiCV3NKvp1ZZAdE7zuwNC/IU1kDfmulubANBM9cg7zCbHFwH18NoD8HvyhQ4/glnlV4AoBV4FLp
VdGa3hYFP6oVzk1kfnuM8G5I9G6Zt98ZXzyZYVR8/RNrU3lHiYdlpzt3E4PsFiBskC/xiJN99fzy
sw1kvO5ddp6Ob1qPWX8cCAqjv0bhIJmzu/OlFfGb27IBbCxzGVYfhjYW+6LLbxwtf2w8dyu7oPJw
NduL2nQntHfihPbgOPbIwoy4F5es94geSkS+q5LJRogboPHPorObKKRMCPFIcV4yFAOs36qLNuxx
kTumAokKFUOSKHxUZfdOYgXgqb73y0eTK8vT8TUbh8c+HrZOx50d1/KEs0TcVhG2Axyvtt0BwpAR
ixbzDbsdExHNnpoGzzn0LnoxHoYVOoJ0b+ThWylLg9VLh9QjTS4EehLfE8N9MM3mNEvDI2WanZ6I
0ZPlv1FMh+eAYzBrbaOOplX1yzRBe+zwCan60ElKSQpoYK1tSVdY3pHcw/UASp7S4TYkOyKvrEdt
gg6srPTPDY0nAttoRv+JiFnyo/kqkJ+TzBiLFX9yuU/GQJ20Ti+1rpu7onVJO89AMZjsOjuzj55R
ow6nQlsBGLnKR97FQhb5pPXQK/NADLl71ugT4WU5Dylat6NbYKEu7JTSP++e2BpGT2ps9/wztR66
q18b7pEPiyCDAuHf3M7N+Z9/qKKnx5ALiCe0TdLde1VcmrLZw441LhWo5cgcmk3UF91OGYDopB9c
4c40mzCFl6ta+STrIDh3rdyIpuTVKszgCFViTx7QS4dA9vrvv4TOS6twuWAxEBZGIgD+SAUygCjA
Me5mq+ICschvyXtzXwVodtEKxMew17+YC9HDSxwugdvsQ18/pImMVwJk1jr2xyeWZoyTpq3lmnKr
g+SW8sXe+kb1pmxeftR8MJGqpr4b2VRM+H3mYKTxdvR6bqx3b2hvXVDMaBRYVM0m13iW1Kul3qnO
DEQI1VAuTTJJHCKvL1AtoUQgtsr0tSXfoOriZ3dsBtY9XQJuraEctK/drOc9CUUPZBykqqvgVTs/
mSpcuGmYZBNSb5jpVQtTQRhjsQmb6VCSx7GpHYoYnFii+oQn4mChYt4ixcGdEB9OTU5v2QKrmyAx
0LDOOyRbAtiRSrAt8AkVg7kzDQD6mI7bdeShti5YBc3MCXP2TmsnBx6dVNxdfSWJHcqSZj30rGXK
FrKIQ3iK64pD0JE5VvTZqchpX5HCE50FFUlBD1/HRY251UJgJaYvfkXhrG3yrdTx1mKBtSJwudwk
RfdlTJQJXQlHZS6eLALZiDpwrZXUuPaHxiZL3AqblWG67jbAsDeNn8z5efGoTVSNF57E5Qe319+O
Sf5w2zmsr0rvWE/6u6H0rS3Vn+sRJrBhwE+uQFkmeu0iND3ABoFKZ8TFOSnmXYaYFnut9VOqz5Lf
lsh2DDpF6bNplchAspnmi5nHNY/SEwNOsQu36B4YEbZoZPTQVNuzObbVhmSHHJw59HBeY4eHpwYu
guCS2YNtis8a1kKeZx6Hf0jqTsmUSyRQJV0Wm6q7C+xwXoH44ffqkms8T7duSq6eGiZ3b6USKWC7
8tzCfvFHOKFB/0WwmOG9p0S6rhkgfwyjiXtLmdY6njgN0dUSfeAi1RynFYYPjusCsxqat3Wi+u6+
YgDXtpVzUgUmIp36/i1byIMaNVgdxUSyJOkH/AFp3ZWiV8hTdSCYDldCVpCHxZ1BdPIWMCjcHpEi
4knQbmF8r0ITJyV30UxDoYLCxiFFtC5GlxucEdT0WAfG6pm0tuIkZz5o5vAbjfsuAr3ON2k8+G2I
mbyUa2/0DSbK7SKNakmpID81RluTphUcHq2PadKPrOvDm4QVyVqCZZ4TrJTpS0FYD0o7oKdeMuwL
DAOuz0AmInQ8Su7RpD70Ep8SfecJ/nR/9tS+HcevAeXO2kun275q6B1xBBxsxzyIwfnwmI3lscsB
FmUPSBCoo7B3cQDhcc4HuGE5P69qTFKK2ugJxzA+oq945FQAD3EnoyFa+zAnsnwmXDKZcfTyRc64
O70M/EoWPyNtqhB9y4uGzbSmkEwL96YqW/bzzT614nKPEe5VFcFmdhpKShvuR57f2AQZVmKHuUzA
/8luB6JcBgxyx6pK3vLclEdvNHixse1jnDp7HWoXk0NnyaNq80edNM6pmbN7mCL5fVWMF6MWOLjd
b1N3lzQtrw0ccAOGZxMHO9jglLAOFJ1svlUxibdV+YNzHpCRiwtiMXPVAlFMboCTycyF86ZApEgw
du5M1CdptqiYGEGvpyjI1lSMskUKV/BRDQ3BG0nYfXeA+H3D4hQIgl1A88ONzo479vrrMDfBStro
nzKDBTrzuk0w8mxVKeMhJIHL2BV5p6fZBJAPjcc/YhNtFHCDyYM4VyYWfzK9rZZUUNv+TlryoA00
7oxiQM+4njqohfcnJTU3KZmIznGgMI/HIplaFIPgBs1VhYzRgwDuBsA07LBArlV3uz7sSGVxbj1N
CwjejHIXdTAIpph9Q4hlr68IZhpb5yagEEzz5FaVaHWqqvhKhkTvuOheg6qCrDPU9baE9LLuewRg
EaxgDchkZWZ8PYH4clFZ1YOHZ+1SaP+QzaK8EQkfqxF3D7WN6j7gZqqdV5HQyLIN5xQonb+apDwj
yZI9zz7DpoirwU/ZPAH5OJozDWoxVCvXTHH7Ofg8NdN06XTlxo+mR0mOQhdqjrsmeZhmPFMs+BY5
+2xvBWnTknFAGVQjnwvhxoFkUw+w8LWEm0kRyde3GNtck3hSfagNtLDZgPQMJAUjEtMsdqKEpVGT
qqfqi1JjjLNqfse992c3wQvk2Y1CVrU1Jc0BwbsIRQu9jtz+NRjMly4mrsvMYTIk9V1Da1a27euU
sUic5hrU/8y2JhqfGCEdvE4eTZYcayvE6LxEtkOvtVAiWI+eWz1nnWvAqP3xY7PZTFM87DNXXGH4
c6I13bCzxYs5F9NpJCQicPtNmfJQuwhe25g2OUJvx4DTOEVG/WFKYD8JjqQ1jL0tFQ81pkMAdSsn
89ZfRzs6J9jNMom3k1Nd5qJ9m5U5HTshjiFpS/BcxHuY2Oqm4/+wJF/DRM8N15HQZVzrEEMQnw9m
tnVI3K1bvLimtIMNnkRvsm4zV04nst6O84Kb92VDclTPfNNLpmRdaeNjAnMS8x86JeF2Em3O7RHf
webBx5pJIn7l8OXJoT8Tu7NqHbtjHhJ1lBfxs5GZ8TYst7hv/mplBndO6RwwMVDCj9HFyHrWLZXF
nHbxbEvxlAGsXxP6XRfYErgLm13nj3dRy14kDLsa2TjOnaTiBbMHPuiEud2qU9mGO5X50ML7NhLM
YCbeAI0eeqp8/9wy5+F6yRnGbmOVvvTjfFEzGnWVRW+GVsEdyitMDS7rxShNb7uFbsbImspHWFsv
Hp/SST2ktUUCsKweyiR+SHpqfUuQsQllzhoRXSUZvGSKva+Q3CsiwWkezOq5StGO2nzoi4Hyr/Tk
dQpp4SJk16uWzn6IaEDi0GsxnvionbxkP2TwWBCA3Ss0amFAuzFWXnuc65S5b3UDVo1IMPZvKzcn
t26CFRFAJtsmHjojx4dDMVFdpBEvTLxAcuva/rK0fh7MZbZQEm8/eyMPVOGd5kJtEJ2f5im1DywW
rjF44iwq6e3SkSFwlC861t46uEEF/zU5i6g5iApVOBTHhDjFG6zt9daWjOMGe5uQTbyva3U22xa2
ycgcsyY2IUzyRwZamZy3rkCoRKbapjKwfJaAvmQbQqUjrs+T4zUYymcytWNklPYI2mCCGeLv2jyL
KbAPxTg9sMojmNfv7vuKRVybPLu+9yUqag1vNFHKkQY7oqVfqzzMNrOd4qsnmt02Dhq4NdsclA19
hz3HaMoHnuOvxI/+uu4SkJiEA3dG9Ye1oAK3splo6Falrs4KKdUtkthqj8IVSIBb/0jiD5G3l+9d
Syx77VcPxKILv71aXR9v53J4FfOoNnUPcdjOhtV4Wxekx7TB8NJrN2R6Le/hbylGgeTxWtZTboCO
y5m9ZJP3BuYvZpmab2d3KvaTggIY5NQMRcaGH9z0Sz738ZEYPBftUYXVN7J2Iat2DJ76xGieSQl3
O8CqNt9HKfIulILcja59lCOyfTAzgExT8wJO8y5422UWG5887AgoTNicyoz3no5qWusA1X7bNC9+
0f2KlB8IGhF013b8qI3psWAABbGwC1/xAjG6MSnJDP8BB3JyGYVzQtBHeNjI3pvpYLarbSxKZKK+
3c8RKV1tb7JLm8YXUQ32ek7qvTvidA4VtvvaeO4bRNwORlx8uLLGkKgeSF28w7n3qZdb+//rqv7X
4KdFDvU/p0RwO5XJ5398lj//cfit51+idZPy87/JrPj3/09oRPAvz0LM5PuORE/kB2RK/VtoZbr/
Qi1lo3JyBAg6ZxHw/N/QCPdflnRZ0QkXrTtezv+WBOUSc0dwhCMDIezA/H8RWlmmw0/2XxVPBOK4
po9uC7mQwLnpLqES/0VrJa0pHyHAAVMF1XEPbyZMOnWPVO8ZzAJOq1K/Rcx8dtrrwqPKSZQZhuEB
tq19C9F1qV+5m5qGUcTIzrOrrOJA3B09SUFb34nvNq4wDUx2fRNMZCVg3DnowE0farg55IjTjwdF
JO7+mXqCQI8RiD6QocbkyCYWgPyIO7Y3IBL86kV62XcdYGRD14QP+M5sJ/cR2NMXpFDsI1NmH7P8
mjRZ/9hUpECEsbI2XkmEbRT3L06LcMmtxoKFeGmzylPXUVfzeU5RP6d4ZG8AciAAotHG2dA/erHM
0bgnnJiLnN33u6OePHmqp3rZScD7gdhQTll5Rs8x3eEG+R2zhLp9hOZRmxG0FWjs/I5uc9d2w7h2
dRkenWJTs2n9dCHNEO/5Oquhf40LLEihRxeT/dU9aJk5Lza+Q0XozxyPRYSKCBJ04ReogaaopTxH
jNI1DN2AD2LoL5jrXxMwZ9kYiedCHEnGaVlELOBkm8vSr5xrxnQTw0y393FtrhMrjoiLyaadldfs
KYlKpJXwtmmTPDv81ivDD56KoAHei6Vt45n3XoWgiYRnaIK+Pkhzbo8ObTDGmGxjVRmBuESNCpnl
4MsohYcJ1F7eh4AjDk2MxTKLlqjFZYRRyjxEDDrdZzKNEWnhog9LCAZI3KnvFCynNPaZvS0wisJv
mpMVDWcL8RhKtHBVNN8I79CaA7lgy9j1a7rGFNk9DHCvmLIdXyNN6tw42xxjJA1IijBJ6ew5NR9M
3Q83pqoZNhCOXfSMd/QgnowRyn4UqWAr55L0bgzo276vThj3iy3pgIdmVNYdRFH0wi4XrI1p0m8Q
iqhFXG1JRrj0leHOtvP0QChDtjJUMrHIcZtjDBvGTqFXVxTizF4lUoaUkU8fIBvXsZ7vYkfn66b9
K0dF2W+gk6gqoivsbjS3ja/KmxQ9GJH2Xr4re/p0s8v8q0kyNi92d/I8GvpQcM9KXEWyKj9ZMgF5
QuF1jtk1UaGoK/Kk4bJrw4BwwpgFatA0DFY65gYdm4Q1vhesj0o3ZyKxbyXUFKVtNpro8qqo+4wn
7Gh+xtRO9kitacBmEBllwCTaUHjINCt3/kd2V2DznAU2MLXkqYx6eMrbwdi1g/Uaw/Zb0oLZ8KiI
XLkZ6oo9us9+ocWGFCl/P8TCB8MYZEffnF+DaPp0egiOBqyOFYKdD1jVnDbNZYrkcdLZL9VLSwpv
7mHzHTe91l9uWEfncbiWrZivjP/Yp9tb5eLZkQoDWlo7RIUZ6T1Y8fQTvsppJnViZxeanHfhMza1
j6pR6sXppEfjsqAscrc6oJ27TtEotiEoaH8obwqrWpTy0rj38/K9tlExyHD+cYv5wQnK4sss818P
rbfdJ/qBgJQGVX/54sZldTIi8qbiEP1UXkJJEESyJmXx4dtsN/JN5s+PKoY7MHXqlsxPmLh9iH0b
I2ZGGwR4oWx2Pnul1dwtrCiaEc5u0qVneYOSCVxHaMvNZLT2OgeDT8UDgWKRwY/U/F4IokvbzT0Y
j2yb1CZ2cfuFJda0S1xoC5jAIC4M1TF/s2tDn7zQpNIxEWPMSM9X3d/Ysd6qodCh21vOhBQqBngL
qBTt/DPoS0lyHP81GgLkasywXzIpoTbwLeN7EuSetTcUx7dVEbSHye9xBac4d4yIgUCNeEIn93Xk
BFtcntAxugPGsL8ppFl2k40I5/JAc3ko6uyQ1f6PMybJJgrbN2sA8m16j2lgPqjuMg+mIPKu3MQe
WIAJoTluQZ6OOnnwQGmpwTlYCrqgLlm11RV2aTeun4RNmlhPiAkSQXCtzBBBFA3DISZ6NUJxwgys
OnG3rS3EVl0dvIkStSljphC4wCacEF1MGnuT3VGnyvg9nALQwhb9CSMKllVAaGO+bdP89GOF0WXx
rqPIQ7MR7ktBYe4X3iVtaG+Lzj4EbfKA6XWkybEnjsFsd+QFVbt8Tk6GEOwb6vyQ49DFMpRujIjH
V++jkcPYfHU6OMFlDQXfoBZs8K2huj2Xjib7RbfGZrCL76ZGEMp+mGjkIo52XUDnREgpwdvITtCs
UgN3qFWGzITOQKcDilVfe8XsKQcEWozDVzyMIVpEmB24466KwuKMmPQ6OOCPQN9sgL/Oxyidf2Pw
oKPIfiBtQnTPmbLNmA77AoFN4Y5kPdu7Rs+PqWsAZfYL9JFIGEYsOLnVoRYDQliWzSZrw08561vX
D5kIw8HcekZ4cSC/rDwD4RGz1VfDkcdRuO0pf/cT58dDjXA7I0NjM4ShFxy/lTXvaUWgpCPdAVTp
P+HA6r4X5IKYAM2g/YqZ6UF9HGvElK6HwLfAUbJSnoSugfwM2ugCJ2hOhtdSIfWnECYwYI15PxTJ
NvcPuVkUJ5CWNBjTt+XWb10wEzIju+moQ+NXOPE1HO2bVOP5anyLIsQ6VUZekP095BtTtM3NsE1r
TOnB6GFUC8H7KAb3xH290Dzu6qamYStIwqvylA1V2R6yKSnxdUNNmMWwsMVmPOdVeJOmtqBW4Geq
dInOWr/wSSB+IewpG5zvshvYRNv5Szn46kCic7yyChfN4lRlG7Isf4kH4E4VNN9dOR1GMXyawj/0
AWTaugXwrkmzYlf5WAt9kt6Am9bGVkQGGlvf8o3kiast1CXUiEzwxr5ATGWoGIv5UZeLZqR7K5oW
zIyJOLMLKxihPNOrsC0h7qGR3Yy9QuzaZs8Ab7KNoRDg+6xTMbz8wYGzVk2Z9sRqReBi1iH7JIAI
Tbbva4uGMlG4/adpb7gL3aldhjjYSFOfQ6ktXKito7VPyAKpXfu1Tbv2NHT2ua8BGSMiLFeuZR8p
q9BIDD12N7aUoqk+SDffTrFId9qsfxcd5M4TvwPSTxYySKXrzLZOBR2nWhxhw8yenRuw3oWg6vPl
nw5AwQZTY+zQ7zlz8R5SkIHrXutQaPAD8Mqt0cSUT55EUaJqkgxTNmEJK2tULKKYA325TvYl49i6
6EJ/2LN/sIPxFt/ZT9YjZigzuJZ4y1AMjk81r52rjC/tug9N3adEDnpPfjzmu840geW5CaMD0f6E
PenP6EBQTXMA1o1+dnRRn6bZpNSzcVav3PYtc9xkXxFH5Pvjq2unj+FNI8r+gLz7zpitv8wX/p64
ezNGqslo9t73BAiGXKCLCS9eHdZ7FOnVKFnshNFtbPiboPZBePX5UYzgQRzLvS2H3rntCKrv3fSK
VAkPOoM2L75FEcqGYyq+gkj6pE6PxFymf127iRpgW8QMVLPHEJQCKWemta7YJtNRuNeaqZVNwR0P
/oSIKQIV6AO6NOb7MvOQBxg7L5u3I6coI/KJaSkiXZ2aH5A4nYTNjmw1rq3oPsLDxlgGL3F77zYM
dezgO++bba7nr6HN7rQg5zvxLkmJVncAib1xIf6FDWNPe8FVz8HXHLPA691TVBMVAOQaT0UWv2TN
fG9oAmVxVbHIMJIdTn3B6B8gLs5yeP13EWVlxd3C4KzrGeZ5BUEIYhp2Uzo/Iyu+BULBnz9kdVPu
7UpVK5YiOL4qXihJvpIffkb8eDHmu5Ta3pl7cyUTfjFJ7H2fPJVBK3dDEB5JglsetJB5+PzRh7RN
uvzE9/AFt+RJOgwfGOusqIWIR29ivsxCfHBK3k+V9hkoMvUwWCu1oeceRet/dLJJTiL8KFN7JFYY
J3ffs4nETf3lTkyEOLip38ONi6SCKjEgksZhDjVAnie4BpIBV2nvxB3Au/Svnccb0IvDfsr2A1pi
jA+LsCJNHgT3/DYNMepJ0Gd0y0cDiN3GZYI7+KzcaxZL/MGr9WhOn7m5BGIV86PTZ2czA5hQqGYD
WwCwT53GG5OpnUKiT3wQOVvpxAUa2cSFVB6b/O55KNC4+HDwCyQGkNWltw2fsPZeVNKYZ8cjAilN
76KRWzSV/sPYN/vCZoaXqEspOaPIDKqG4tHm3vSnImRsw2PAOXEZSDdd1VUJqIPEKU5Q9xLC20NI
CXa2szna7D7NGc/OL1nWXOOp/bJHNkNzL5+qOdbnyAqeQellAGMhGeuQpZAy+IO3tMQiKPZNmHg4
eUjSRR1apZpAhInJ8eCzXuY4vEySjbE/vM6ZNz9WrLpncEG3E6xd8nA39Thh30SdPTRY7rWBC6ix
3T2WTIKbGmavpuMnuF6xJg41IWMSE8emD5AvYeT9BffivKDPLk/FnHLz3NazMS4j0IGJ2sLg/6d4
rYnRYK1GwE59n0AZTgDcHeZo2BOV4+6F5D1vffPclmG+wRdSr6zJ/WOxE3fthUQUlEQ2WFCumY2a
8naHeRh4crdJSVPzS5Ocw6q9LUbolaXbHSeRFAcl8JNPdFtw+XEPPTst9uM580EvI7CD8WLcsCSI
Vhab4PUSNtCm2DFmzW68ox5ddDoZGUd29B6Cp0XSJQ/jDLsUX90PiyYMuiLYpAZXawnMjMVWgq6c
6aQwxx8ziV8Hn+4Epmu2KSW8Z95pkF/x/GXXXEAd9fF6cJwPawqKXczYhh66vGLVXKjdBCT4gXoz
kMF3mnaLlOxUWcB9fA8JJ6X/rsZqWULXYTHLAqq2dsuRH2T1IRfZpm1ZETpm+RdG+Ij58nZuTxBo
Wmyhxml6O+zdhTH9VcjLtAdmOK+GfZSFFb6uqF77VvohU3u559QnOGlIUoAVgkkdwcv2HLzQO1mF
HU3NMlvpziH5wkQiYsW3MZnPLLanlAczruRH6ch6XTlN9TR47BR7i6akKoCYjXmVbCWSdq6ohmgI
OHMz0VVioBXipyZ4L8M6lFXL3zkwg/xyOpOmfOKK7VbJeA7mRXG+oPNzGTz2HFxWBo8LNTyroPpW
cvesNGE1orbvzYLuWY9oVjoJZATFNhoqgBp5JNh3PpUZGz89IoOfQ/3mjUwq2kWJwX6WJbsTXsZZ
/XQeWI5+gN5RorPzkuaGTwGdlHGDeI77aUy4Z+WTN3ToBkmm2/biOyQ8YVXx75Q4A+DQZd8al8ie
ppgKuWYllsJ57I1XtszY0bLpVpocsk2Qn5Q7vvQwdoI8RQlvgcMeDfu1q+/7JdKNky7eNOXIE+7z
hE2I+Ti+3/iZibFOSClJiY1btW1444eyOs6Tt1FZn2KG93eVMQGBYOWzm8evkXhHxKvUp6VG8gG1
AUf02kugVCZjhhZHIpWHh8UdiR5Jt1Z01/ffnsccoux53qK535GeaeE6Wgq7+EOGI5nf/kBwg/J2
liCZox3/HPTl+Jmp6GwR7xF2PkVIGQ8Y/jKiQGej3ccDxsDWRvUsXffUsn7cNia4rELfq1qIc+hK
xlo+ZuOoTNbhgOemCzPnhKX7NNsm2llGbz0fMtcaX6OJVCdgI7xTao6OkefDN6rYxlCxq80Nxkdw
1FGFoHxJfDFRFoA3Ivdtjt2tTyIb6s6ay0HOu2os//z5W/TWuM3yJnuIgn7ruN/a0MO+TWkCPByH
qxZV00ZCAcz68Mm3a3iHYfJux/FDEaBq9cjmOaYFK92R5Xgyo39otQrXttyFdUhtzOcATJcElAZn
Y0hGSR4wallsWgxKV/xEmPwpHiMLCPkIz6K28k8k7rjLVX0UBm0oblb0pnHCkj0PPieTZ8nKX8zJ
hUoxI5cY+ClTM3ilBaP4LojXW7YVnc0FyKjKikW9EVmjNpmR32T4E2SorZXojRfTAltjmAC4GiS9
9nQzBPGPNr3+Una/3UBckvLSR7sNC9b4Fi4F1m7JgIkwr/g6Wo5LJOKPqXeXZ/jz4aFMa6oR1wVI
McTFJo6HzwjwiG7pIezEf8bUQfzDjOMndvI3MfAnLgv12YCgNN3+0e8bFvvBCRVID2SJDXohGDa6
WPrLvg63Xf4AkdbZzgorPAkrlwJ97c6Q/6gsrr6u213vle9JJH8S1NTJDHJ8bFH7JKhQS6wUK9kX
Hh1Fc8fkl+5paMSqpMqaFilf2Ho20xqQ9l0HVY8vaCpK+LVi+PO4QwKaKC8qAHt7+0kyVHR6FAjS
X0aG/GZR3KqDLMqdwROy8W2Wiy0JPHbJxcsFDMOsjp7yKXrzeXrw004frbZfeW75QIoFhTWzl3RG
hm+TeSpD5Jpd0Lx1FHWS6dIaGBBe1fJzhKG8IcJqBTnnXUTxwNk2LpAx8WGHLxm6onqOXpGGUAw/
0IES79LRZzY4CkrAyTZ1NX69/A6HCCNzwYU7BeywWiQZCQWQPzWEDnquCZyVaF96q88GYCA8B2Yh
Hd3erHvUnu5bFZWvyOi5ISgo/TQGThTZ75ZB8UE5zaK5n95rbVwAkNxVlt7g8iQzwb/Q4rD1Wp7T
oEXbSk7HqheUYQosUxX8keOERaU1u60suuPgkKzOzHqXGpBzp9iONuTp3XQqIm3Qcr+BqaCZJ6LF
nSBJoWjN1pZwv5PsSVhiEWRQMIxooJRFixKWhoVsiJV0NJz++UvqVZiZeP0BBDGHTpLffJnAaCsD
TNKESApfDcV/OF1YKSPTn0gy9nQGWC4dQqaVxfk4gnDvEZUVKCY3WPVC3LYVAymCescA4UhbQdqC
RVno4RwkEgoDZ/2mKK03OdmPbVsi90fA4AFwWFVdEODneJ1cI98PHqaNwQYVEcizW9nfWWuNSGuU
z+Gozpr7fAWH+SmRw2M4MfApHAyLfXQSTk8PJwCLaNaqwFL+RKqvTCP5M/TUtsggubeoJUp//B5r
yQia/M0oxYeAQPdLQ72BXulmm9C9CzIXAhBkTLxawTXu08cE1dOGbp+c4exqZ9E9huQ9eyUFFDkC
FxfwMK7JkSPwsKi6TdBuNJA3Pnw2mgsqEggWzll/h5QA/Qts6HVkMTNu+/DklwZ6Op3g+/MNsWE0
rxPczWBV/BUyR5RLXi9wvSl5aL3g3iJHAjHCzPtjGi9BwFs+c5rNki9LAZ5ZmwITXFTfkIFAHNpM
CV/MhHfI5mVOx4fIUD9JGtRrQJpELrC3UghrcZEkj14ZPyI9ITQreyQgy1oN4L/Bx+xl7/x2Fajb
jDc7q0BGFQVQK2u6GMioVk7d/+Ca37b43YBJ1Z+x/WqMQi+N56fnFWe0uq9mg16XYc8n4lxrZVio
Dnwq1+GQjYi+GQf+KhSWljJgkNDrIC1FmgeOpYiChJhDsGcZNlAshTv84vi2h/I9hWAFMkv8LaMD
h4HpKr2P3EVBxxphbfj0o6G7x8D0KYoUk0CbPYR63Gg3e2+oncqULYZrF0SRUyGzRpFY/Tlyytb/
GYtKXcn7wJUSpt/hjHGdlo0TffytqpHJpWo/w5wFH/4/Kjt81YXT7byGDw0oVbSNbOdi6vbJDR8E
VcxqanlSWyYjgFG7VZ/0f8ViXkJuxBLRg10fs+lR5KMz9o+3jcevRRN2WRMYTJV86EWXimplxTXM
yFyTsVGE71MQpGup/RyyZ1Ruqrs8QKQVk1sBvwYfOAYx1BL+l5/PB4dIj7Xi3kBLTX4RQpqK8DXC
wCC5hY2b7eaITZDIyNCe5jMBmpCrbPfBy8MrxTgRYEF+M9cfcOCd9UiajTdg1kwSZDMtnOeNHOuz
qQBrzfaPYKPMFDA0MLuHp8Ff4kMM5HEDsblMMO+Fwy1nNZBZ6tndeyh2KCyKCX5x9WiI9DOKozsf
qjV8G+5JM0UgXcvoNjHXplM+VyDkiJUr/gqbv4kVv2qltOEiv3UjvoxO8aVN/QDztv9tg+WlGLhQ
RWrcyjb9bL0rXy1Cr5YEWKPOsFzY5BMa+Sur8Ou/3x+Cwzb0Hhqd5qrW5U+OsZK100CokrSfx5E7
qg9HtDnmDmY5KvSGsqjJ7tPgr46S32xywYLG1tUGyDThfzQ6+UjY7HtVEERIvQWsq+yO1BbdMpDw
gfojp69gPijYqgF1Txv/J3vnsdw4s3XZJ0IHkPBTEqAnJcpLE4SkqoK3CSTM0/fCbRPx96Ajet6z
ez+VEwVkHrP32nzKfsUoI16bZO27zuIH9PIdLK2CA2rFGmXYwrm5BsorcUsd50EiCs4zPtq5ADzF
U8gBtv6w2IQiSGs+9Ub7mA3LhHemgEmvbjUUzBTa6IVHEFyL1p1Iqj0nbUwcRbM+1x6eUD3RriO2
dn3xP1MSzHAJeiiiupSoV/M2IrZTRaFzEZt5SBJhkCiNy8cnvani8veb+dxmOrMn+3nBHhNqDcu1
gp+7MelfYy0zSmJzwkbL02C005FlAZEf1idYeJZensIHRgM3NklQL3xvZOutud/lU2nPihksxab7
EiX9uZe8SXXfe2Gu6d/6BD1Dx7C8iwo+Z6z3aJTr50SS3J5xYjUtl1FlRKdBj7/7gv/CM1ws5g9N
M838SqNzMPZMvcPkiv+ROvaviCAWZJITHjy7QOHk/y3GF4Wy5z+vK1trwnHcCsODLJ99VqgONJXa
se99gmg6d/Nkh/7ywIJe2y063hbF5JwJFGYpHw+XZAUGWQrv+xq5Y9U7bcQFEs289Ih19guScppx
F84wlq+dBOEUJXV+9D9tsC3b1Eze24XIebqzbTcqJFZ+cW/IvJ6Hx7rilAf2+1pG0x3K4x89j57T
vn30RK3TBbHeqPnHpxIxIzrUEL9ovLVcWuRci78dE+BTnRq/Rp1q2wXnVIbO0YWGvUGHDWMWQetk
geSLPevNwbC5sZ04D30d+nsvCQhtI/U7TM5WZ++wq7z5fVL01mjiW3Zo3JJ0U5m5z8b0HvU+VLFx
JzoXlrylIxDNXlzkQilcAAHlnUnFYVHZA6rzp57ULHRgCNXIl5qjR+lTYws8WRPVbWCnD0Ixki+t
5Lwo/5p2/sVV0cPSeOeq4zrMJ1KR4Nun4rPxKkYp2GDySpy5w8KutP4Wvu1uGr0ft8Zn4WnMcRNc
RrPxOaQL7h//zWup6hZmP7pEeCdm3uKEptGtnjwA73s7dw4GQlvIU+AVbHrmSjQ0jEW64ELEBzpv
eiwHO79UeJaleWN09dOxlwosO3teUJAjIWUkMSzul6EwrDYPBlhW+gX2oVrPYUQeeHsShtnunQI3
Z9Z/Kv1tpL/HSN2gt+dltBbn22zUofK1mQ+0eJxG4ZwSvDKoWSbeTiq1TGDqM6BdGYZ4NFAgIwXe
2jymvAdU++5y0gDFbIcEMofLKzNimTx06McYWPZbp6WeJrvnmb31RxeTi1EgKTk4iIPREVw0rb7I
EgFbJueYJVC5TQZu/fXMxT7H4Zs6Lw3ahTohdbPH7h7E/vjRdaDM05zeUbY/pP51RIRBB3d9aHiE
nIR9yS4e7ikdhgnTdCFQthavugeM2K91GnJPJUFv7Fo5j9vUPhQmJ16bgNm1OmjcatEf0LAS+72u
N5PpKYubU7MwNGtna1vF+lc1JFRjFSTMql1tr9ScVq19y2XgZAUYgmSCrwPmJ7VtOkrfes8yJvim
ht9lwvxJONgnz8prWkh48iT57XT6B8tHqWu1JO/MFlK+caBWxwWPidjBDj8RYIWpMS9JxnVNDAcA
b0gN5nWsPN4ArQV6kxe0+AVmRvUvHddyl6xMJknYmyNkTFUGyBJzJaPAZjnMLoehCV7YGUl6y1zL
hZ+8htx1KHimN+S/RpDoKSd2X/5/0d38fxfdIYD7v4ju/hbf3SD/i8qO3/A/VHam+G+uq4MfcwUg
LEHT8b9UdsL8b8bq2vctx3Vd0zL5yv9U2dkOX0LFrZMqYOsmc9T/jTODdCYgj/mgx1DGoYoz/19U
drjl/0+uGDtl07OF77PjNw3cYf9VZdf6uPFT/p6AWkCUE/vbZ4QA7pXV04OHqXeDWJtk2ZUQH2vV
3S3E70IYDx7ShcUCicfUh8SmKJ+IAqMT52Jpt1GafEVmx/jYnvpdg7nMm561zqPjG7WD52nPPUbY
YnZsNulPgvcZr+GMgAoBcURUJmhpLmZpGZvF1n7wCPdhXP2IwThNxI1UNcM3f47cwIG0sdUn91ku
vQjbGt/L2KTsEgTsT7+BM7gK2rUMUR4WA4KqWJVqgG456OS78LNkh9gY+o77Vnsu/VDZkxTW8rp1
84xjQLcezPirAqsT9fHaYqk/7X2x2LtKWQNnTsWhBsdCxGW074M1DZjoxp1cYxuJSvvT2tnr3MnH
sfoZnQE3nYmU3kY9ZRMBl4w1pj6b0QPONya7J3PkmpGAGLfDaB4w2bPuWAXiYjqZFqMCVb71joPs
SZqXuiUmhHj4ONGZrOcmZOVxAefFNWpl84kIabzYy2/uoAHwvb9pRD6XagGqMTLbqAA5ORSmKD6O
DRgbfiJFEf2zKjZMFOsZLoD0RA4QXlZ3/LK8M0JQPdTUWwVo7kPXiIDBasOES23kXIZDPf4zJrvc
TkP3UDfysfMcxDnikQhSVtGMs0Nf6y61HiIYb/dt0sBbhQ8m22Y6v5WK8WkFtRWME32Oq70Q20SH
TJ0vuBEGGyPJyBCHRf575DRP0xqU58LdtXQg+56cXmgmD1nqsCTkF8JVMl+mjv2sKS+oyUJ9sL+T
KB8OVtee0pkB0NCps++xQGdPsO4itUcWN3XoO3oKnoNGL96yd2QlajIeIO3wGkXyEe3CzcQ5vZ8e
6gXSqdah8ZlS+j1gQt5eEgLWRPiFddaxUbr8aF78UM46KJHRJt6zLn8aG6uUnTxWI3IDkJWod7Dq
BpUNYn7q8FlwgF+mhL9dGD3bxPhEfwK7t6z9LeR57kPSHaVJ0NuoUV7Ew5sXVTrperx3WNU+zcj7
MHja9mmrY6IAgOsZ7EH0NfUsw2d1nOfsz9TFUFyIbug8shFATb8YSe9vvNTUeF48yMwsRIGW4e8b
bT9MlDUxK4MLh3WT5RXYoozO8y6T/qBhudoKbyRCYH4zbMylXTpZEHrWvAj2YxZvfSGiJZTrjQ2W
aglGPf1t7T7Z2UMquV51sdNm53dWuXf2/UWcnS9sMtZFIUk9IYIKI0MhKZBmuhGLBrd81gNmq+aD
Xp/qrAHULowZGB1zJ91tqXx3vZPWj1031wwxxyyo2QuYUAcui1Hd1YqtAnO7DtBZvPYjOnkwtndr
bNmfcQwkWo2GYjZfdGceoT4wV2cI/0ycpXRM8vOAeUPVOzsagY422+7mXy7j6IGd2mXKMudG370p
F+udKl4PlRzOmjbH55rt87zM44tTea9z30KxqO2fdFnsEwlqoWlpcPbE+NGABziTVGyfOfJl4HpW
RgU4aufeHLwDDyzoray/tKM/nebMCOyeljo3LRI/hoJmiE44sAmEJvXw3vgNCUXKKB/8rt0xg8j2
okT+m8VdUIFw2tBnAJRf/tmtsRwblGTAUpMAU8eAf5wYTFR8dt1mYdGTD6MlqF7QK7csqvL3dn10
q7R9Y0P+jS4VlNmaxUnotOONwyVSWCcNlxC8bhkOBEuEWASJzbapxfOs35Pb95JYO0l1CGuvvNTD
3Y4msP3b3oSkVmbR39FnnKgKSLFM2NamCJo8w+Wdwa8Iere54VdwD3XsneVsN4EzsTzxDWBJpKV/
eD47HQJyoj0BdU58Zn2IhM5od0Z3cn1O7sJm9EfxTlRrQtoZKZuE+76PWccBWBJFQMLLdoyP9URK
GvtjK0y65WhaNTBk5sMbNQ6SHEjIKaL7SrOWBjY24RV6w/tST+9za8lwsIH84YHeDmiiJoGISxjg
W3RJ4F0/d+/62PAZ+O2uBYSCYxcZW80J2xjmG+g8giZ6qmwvsa9cfjdYds3TXPzgT6a4dovx5gnj
aUw1UAC7BLELqrgSbnTZbcyfxjXjvVxsFKtZy79BI74sbsVwdIf6gM7/oR0i59E3nD+Ecihzco8e
P2pS88prGfnUv1jkLHAgAWT7TQ7GhhWNaB7KlDIgbfO3VrJYiH16LrIjD7IeEYDNDNjsHyWGfBvx
blSLms9+xv8r9/Qf7DFV9VG4k7uDgneWyGtC2ydWHfHYxlroJ0DvI18t8ysBFu7etuvHwW36Qx2Z
gcy8GVeowQk4z+Ek7emH5JOs6H9yv3NWuR05uFX5XDJ83FMB71smeVy9DhZoj3ChRUocuiK+NKpr
jvWXxgNwHg1FJldRPqBVBVYi9MNUz2I7+OpOyAlwAhy4rk8CXoxoNrDm5HdUxHgZJE45no3lqRhO
ZtOIvUIIKsj02rOSgFnXkArTTHfuN5IOsQWH1cAU3NcxV0qV9yE6020sEzAJjo73tYU7YXALM+K4
SIZcertu4/L2OBnj32ZdABDA0r8srfk0rt8QQJlyH8fdhDRUPuipbVwr1243rDo+MkiaNZ64gisF
cQObOiQj/9hMI54ovhRsD5VyJ7tECqM5BlOLQfVaOoSzkXp+sgyaXIGeNMTrjVbbxGnViujX05Df
FoOrzgA6QISMdbyrWLsbsfjDeffZRTrpamUNb46pBK15IAgXCKKoPbRV8Qai0jq2bduc4e+cjGYc
buw1esRAONv13lzTbjIL1pb8MDCzX+o0JxGAPRbc9ycCglQwmUt7TPR4b2B5ffQmyAf+UkZ8CplJ
ipsQ23Ya+eWyIRmiEj3U7BJH7ICtIF/1qiRFb5v0NipTbIDLMQTX9IdIoMLt2ROQOrwcB4ZZcz61
POdDGRKwbjjDY77k8aGSfmAoCrty/fJgiX9TjqABxP1hyOROA41wtFzstUjEJmyhbUsgApIjGPvy
ZGj+mpzmUDcsiDZaWJkEHdGmIr+y5xcMmpCX3HnVHW7ndJi578U/OGfowxZCryz9Xk0+/AqvjLmO
9SXIVf49mBMcx0yHXg/Ih5lVo0J3YnHuxd3GhSh6UOWYhwuLMc4j8zg1DwXN+APFGdDtHGybzjYd
1cllggoJOUde/FgPW7LpeUGyKxQKtA5FmjyyKGPuzIQxtRKgICSreVj/8BrqxX7qLJewW8SnbQI2
Tx8gdKB/DO125oJU/a+MMV8W5EamOi7iDMDE1mhlxvSbzAmtZwpvczQhpEBcsMwKqurLzD0PgODA
RCffmRXF4NRNzKlZxDvrDVNM1r+VRDnm1QXqyYNfA/FQ+U1GWMkHi9zejrUKmwd8irziR4wlDPxd
G/ZW6fLj+vCyK0kI0HL0kR9xQjYnNOXAx+BcsEEs2EBzJbD9XbMGuuio2YxAh+l7iSYik1PtsAjX
DCufb8DCSYK+7qswUiyzLxaZW0GTwbrwBvvuNEbYeOCLvAWXUJ/O99El+opRt4QqdEJ98hTP/byT
iQ2IYSAMukzHn65ugHCKAtdxTyQ5TP4wc+B56tVEAB1k1dotDYTsXgfTs//okMjDSwBuOWbu1q9B
vy+RxzzBR+kjm0MyeUctRe4s5sHfjYnjX/N9peIIK0Mz4S5tH6uKpEJDMrvAldKjQCdqHtgzoAbU
On1szIToUYemHoUXgK8r3oZQk0W26ydGDqhV93XeK2ApWnopUUJriQ3JNkERCmmGG1ngWVzSgtV+
9TCwMtjpCtnM0iHExI69b2LU+J2Q8ZoIgRW/wf6OMlY3Zz/Q0fIgIEvnbVQCG/SmC9ZIb2vagK87
UHPXGCoqjNvdbGJFBI/I0+G2X12E5ISFTbQlF+cmlEagloDPh3+CB8sFPOvN8T43yl+bgddUIgZm
IFmHw94sJPMqQsTQpswBYzgjUDinNrGlPad2/R7F+RDqPqSAhRiNjHi0GbcExy5SPIJPQ7OnDctU
uycb9LW09WoXe6O58SYTQDF9QbAA8wtox/I1PY/4Z9I1KiuP9xBeqP4Qj7lMr9ulHZ+Wxd8Km1i+
nsjGbdZNsBX8/r3zPEbcTvI9dCY1CY9jWbUa8cvoJqY8scLe619WJNzRrx6dTtaYsR2yt1mAFIJ0
z/LFpulgVmhTezr+DQrZvXHYjidotjdKU7c1yJC427Ckp2dP375kBe99VZ7sKX4XXZ1uc89xQybF
YREnE6IwTGC5XjyQE9dSPgWeWIZ971Hcmj4mJOmVB8z3e0LPEB2U6avfJPzEEUSPwv2j4TajvESL
Z6D2M4v801V9QL7Yc6Lmjz5ak6ub61w1O00QReHpHJzLi+VHb16G4g8A1pOn+3R3Gg+PMk9YZhuu
XubVUXVjs7uJnf8I6tp3GZu4m11tD1JgLwcD0+tcR2HHVhj7tU2ekpsPz6lnu1ulj3owD4nPkjeL
UbXRf6Uw1MzECjiWInRXfuhxF2aFeSq8OOE9dQ2w0doSFBhbEm/+YCdNQIUkRMEvCD+PvXCeSB0k
g9SerTekc2+Oy+paG83lRMF4rAfUPK2nw6QCKtTUPqr+rP7uM4a1RTU5gW/iYyvBSGcasQ8lV4ox
vTbLbDI8JBOtU+W74+VPHDsfo7qQo4sBC8+eS4fBd5f6B125p9orf3mFaLgQlTIqQFlAQX/4z6+u
M8K3o55HNdWHgUkmahcW380VxYofFC6phRK+Ivw+K6c5r9jd5k14VINfrozPdjvpBE7gs6MxRFVn
TAmNSTpxdowAE/zF81HBv1g6DXniufgtIkmAQ4eoR5W3KNWYaxbWhw6v+FjW8o8BjmpTZgyB5Ngc
xqpLdrInqwqhwTMHy95Wlr1PESTmgBPusunzveyYS/nMsf8j1+MuULe/olS3PB7nRybkecFi0Pby
sBrj6WKA8GXloIisZgtioAwwJV4vxbfpatADM+tBd2gHkwKnSBOrjt9v3XW/2uNEJJdmKP+4Fkws
I01PNXKYXmO3lZBjClq3QhfT3uuWzMnE7+8wiapQL/M7xKlH38vrUEBT3LAuZSRNiOk4GFieGg4x
LSQSoDjE7RxUDN/h8Jpgj3TzsyFM66BRue10Yh83g/D/Ng7+qcWARz1NRJDOnTJOvvqTQiC4LRpI
6pzldGZdpeIGxM/yFRF9xe+JL8VQXXOCiSaREjZUZy8lHd5mjGme5uQKg/8W2eIVFQSrkNx/xbgA
s33ROWEGCiHq6KHZ5YxsgO5zpuiZSzaIyK4ZbquixCqms1/eWeOMmODcZwaH4wypng3+S1wZ/xSm
hqinWAI+SCF57ujpl0F98naU4WK1p5Ev5CVylaKzSxxaWMzlN7snplF5C9Sqdx7y/NxMeEoVjLwu
c9880R067ImJYaIunB9oDQNbN8Jkntj/AnmpowUnoKq2hVD0E1ZY2+puRhExcBlOsdw7WgnS+s7k
PLIKj8mYB9WnOtZ6Q5ZlH9o1eMoOzU7t5aTCAMmTTxnyDSR/PJxLF6ikuszaEVAI7lnmdRMC43gs
OpBxYEWEVx9qQiGWlDyGsjl5DB4Pbi7fJdmERB7hDYirlasVD+629Mnrw6iPEwnh/AzKYi90dkS0
0WuO43rZGCAwZO3daWCTm2UxQrHGHjtpHT96YIFuunDPxVAWD6PW3YumD2fHcK5LhDZXUEGfHRss
rWiWs9HR9iAEiMermSI1aAd4e8QEGKhKIGehpU0x26EB8ROs0z6Pcqn2/eCjR4xQNNor7hPb/8+A
T2A3eVxKhSugk5XTMyQAYL7LEuBTsAKDSFVUGRgdO2sKR4kvtM/YjA6NqU7lPD9kGVYekZbuFlpf
fWVgy9LRAL7rEzOI2Hn8dtvoUZENvJMMdxkJl5BewdqWObWJK53vpK3UpejPULLI13xrmhXR40wP
4wAawUf9weOgyiBzBG3K7EWnwn1jvK2uwk4+kPSi9xHaHTcIuYpW+WhwLfLvxHrHbHoHBwgps4X3
yGRekg+0t/PioGiRK8aQJ4IV0dXTMYcs9bma/Tcmyjh51Jo+RQwAH25yTIVxrR1d8sx1gc09uDHd
JkWrjyyukDeiv13oG9GJj8lZN4DbZQAK4XZxi3cK2j939zcnsn/y5+WQKn3YCDSN4cItgTCR60pI
OBuJNZ6LFg1whuae0FwzCirkUHh+5QGxJiPC2CGYfFrcXceadiWLKa5nSd3M43RDlX9OAMBxQFOf
IQD4rlV5ifnnBDxiz/xmLIJWTIcxziB3LRtXkzbZODUBPpb98qXJ8qZ35XPLTvGqoaYp4y7Z2j7x
6ktmPalEMQX2FTL9ct/ltr/Tl9ZhntQOQD/Ks+s28mZb5Uvbv+o60hXd1QDyaekhJZo80ExxqMro
PKc18JsUaUOEoixvagLoCYoMl/x7Vj0+7hR7SNoCpBfcwBvilnfeAht5MeId35C86joFtmDSi553
wlHnDiPD126rTB+Th9Xb4SJOpmbMmOEMLB7MIZ1oOtlqATW54IlK6Nq2zoj+JY08DObYxyCm4MOe
jmMhh8eohsc99wQ8VPUjPjUstPhHgPbarFPRrtbpsB/wCIAMWalIJsMymbL9WOzoLib93t47axiP
GrNCjNjsu/VqCRYMcYAI4lOjGX/Qqbx49MTFaP7TKHbKaBmvtiW+hLumNLBbjJRP+gFNq2r56cOF
vGJCUae5m360qX3KEDbjHtQoSsk43MMxf5p7Vpp9Z6RbdEr+TooPkGdYXCZ0WghHk7AkgyXoyG3A
v5pLVvUvosJur5uPManlp9oUxwrwzjaZmLB1M+C7tF+uhQHLOYVhWKoKQE72IjyhHx/tmTKYNush
6dKnoiQCtkD5hTT2ZtD0bpvG/Sgb9Q89mQEnp2gDhulcYkwHrDmVgKxh01ZaITiIMgyUqmd0libp
Aeh+DC5toXtc9OTUAeQJRrRKIV00tGYSOutCvk6ugcyM/hbH07UbhydCD8RO5DbxHwhYkSc4286a
rbXT06EMFcZOiPduyu+dQnZoNs7JK2pc0SPlWMOwkXsPk53vnQDXpAfzP+HoMDed2GaCNLacz0u/
XapuTymnOPp66wAMi4kq1cXsVU8dSxp7FFAmfdZCjWxZrpd/sSadlQUkWwCewHYcLgmVmzAtFYz5
Qkloex8MoWgA/5NH6sEPhUDMugspa4KNv+XblUHbz05o51AUBoSWXqkd+XusykQ27p86aH8bS+dc
oFGsDiSjdod2zL5io1Bn5TYnh4KGO9H/zQAwHah5rqrsm33p1Cn9SEP1V/CkF+l4a3BIMBRGM+w3
ThIi2GpBTLDNhm2Q7JqKi5Cl1rVCyANroTnGI7Bgp9d3pKkab37/Z9BLn4aX/Gp4QFqKRNSziyjM
VPydrkYs1vHpRBIGEzXXQlAiyI3jO9SpZehREKr9m5Y/mfEr6x/Xwyj3Sb2Ulzcnfm97oFSZxxSu
AtUuaxIZR0Bz+7x4d/P0u4tiLzAhqVG30sROIrMvur68VzEbg9QkpwRokKxiATXU14LaJgaZN+21
9nm/dZxrsyJRvWDXwrfOK11jmAgwr+86EoF8ped70Pwq7s+xS0xz5Xy7Uv02dvU12f2wdQfx4cA6
2v2FQ/AwzHN3zXyT7UWFtGXSEoepmGoOXdd8kn8y3v38o1kVp5oRMxNqiukg0mpPZox7IpYkzBoD
+5YjftBfEJVpxOYe7+qesv4LOVa3S0eXxmP64/UUzaVjjpciQ03nGrgpVdOY8Cm4dksk7lfCKsJh
Fu88cdxYHXJtrNif2TdjHrRM9j0Wxi+jOz4H62sesvcY/zHsQ3IVuPOI9FwChfsNnaN7XPhE4rou
Lhwn2PMX73lok13lps/VmhUAgSM+DV2CEj3WbgzQ2b3E8aso8vOsWwsLlORfm2BksSV8p0kC/x0V
0gZt0fdu2/+tO/lk5tatAuuWKWJ2Cjk37B39sDQN72S25VNRAUFew+yZj79QGpu7Gq/J2bM42RAP
HeSAsFWZzZXv8a5RIAPBNnclOAQsJ1iHQWvvJAgQaGQsvpj4xrlV/casG8kkvUxT1J5snAmLh8DT
aB9UY6+Zy05oaqi1KLkOo4I04wOhs4guRrOkPQ/6+Nr7s3sVllPhQuop9fS6u6oUEARhneTOLy39
p/1TwIximYPQjghJDfsUx5qvTU89OK16FBZRrRXvnSwxxGTJzDQwHEsPgxAz1pdJOk+9ADm/jjRE
gqpIY5Ry5kPBPgfdX2NycXYNf19UMyIbhFXWBOeA7PJkO6Vo+K0Wz0bu3iNAJyzVaM06pyhubqFf
C/elcq34KktiDfsFBrLm6cc6qa9qoNjOMAn6oTGoAGTvmj698Yg2Waovhi0Xoy73Fi6vmj91sPLL
mL4hctoMtBZO1e+KpNlHSYmZH/T6FB8R4SwNS6Pp6oLqJA0ydDN4l29kXTCqfoIifmFnENTmk8VQ
2GEPBwMWfAhzBoKoe/xWKHE3M24NDDIsKt/y+EeavEcUvOtN2LCJNdjSlxBtuoeo+hydrxovBqm8
NzQc2Lnz54kfqjKdw9IxW+YiPSyJOGmG9lqaBEqN0Fq0TOwGEuKYhzMeNeaIlRfrcowoK9vu5q5I
cyTrOoMu3jTM1rMdcEd/Vp7zzwefgohwv/43g936yFhR1ndoT7he+mDQ22syyZvr4/1lkrOfMcHE
5t8eU5MHD9LDqTGqPz5id4W0qWPXwOp3Yzpopj39LidgJZJw3N5+qc1HB85kAxxet+LfmeQn0+GT
+Cerr4KBVuaj2Ijrfa0+MnXRAQytIRxpnKNk5vomUXsjtK+qjj4I6w0klB+W1YzK3lYCKHKKcMqx
PBxHtYZhoQRvzDDxUJGgi3cZ3+REluVjAh5H5yAlay1Cym0Tauqym/DCJP8VA5BaCKQe7uD0cZrj
txkfp++l4VxnJFnRHhI+2TORjEMgJZuMJqd7t1hX9tVHBfu5Z/nSGtVRB4fpNqDfKzY27b8BbfjQ
H4RQb3PCM54Fc0ZGhwFMLwOnNIs31nEZ3SzrE/Y82Ot3ahDBnOc7CHe7OtbBy00vicjfDaTIDNSg
3BloPGeDdxejwBI9zvrdrGCcmockNntQNWRarYtouSqsx3vPsMeSnx2bjAT/XWMSCtzSAEZn05r3
FCCcaAUzQCLw4lsEaNqjATBeHVIC2OhAiGv23X2u7sztH83mliO49dlXNu3ZBwmPxtXo+VRrEiY+
7bEh5ufDa++lm4WD2wUFEjPYhPsBdOEKIKcawVa4gUC1t5sxXNKr6XiPOSsNmoiNz9BRs6JAN6qw
HhjotguquPpo5L94HZhktjvL/rbH1f/NQtjVkUDzLTAl7E/KIGaAUAXU+wYZpy4owlHcctDQyigu
Dm4GWDTwH19Zfay+K2CRTPpLqBD9v3VV4DDhjsnH0qV6pQBmE8mPg7z4zj44fn7Go0WT2eLTvY41
OMfkd6Ah4Te9jLAAUy0/51V1RnOSiE8MppucTYYX1sYTTdyI7TBHoZQ0KG+S/t6YNI94Fksrtp4l
d+JLBatdb3PopBWxOgu63c0yiWvDMzKYK8kcF1qQy6oJy9bvjsWg5jsDMMXn3kP5AjKVOWN6s3I/
PbagIBb1g9he2F9R/L1ACFuHBAuZN5Z/JDKasQqChGavw05pjOIsOiqJdkQTzcSbf+7UJvtk0S9U
TGwUbMNGT219pRNO71LPP2pGTdt05YTbMWpDrUdtC7j+rvkxY/YFrZFTT2Gz6hsLaKrINUNHH/65
CxpbBui7uKUdXxLSjluwBy2nyYCkJiETSb4Wk/oDwRjmyLdJBIbhQ1A0298Bp74X8axsOi3mYhKv
VWdA1oYhP2TCCwpylxyOWy4ZLghzmYLGmHfZlH9rkHoXkyzgcZnDJIM3OrYfUPr3UUlkRV4dcbwe
RzEQf5vaTFTLc0lGWJo9msnAHAZhfPVavHuL/dTNBKQDxb/4Vc/Cr8/pUEhnJ3P7pLGswMsB2Ys/
h5apdPfS97dxupgBCxPyIc0727zjCGdxYi7kmPoeTfsxndz3yY3RG6QaO2Nx1UpyoQoSwRM05dZP
02Hn9eeNmxs8StMZz+ZuSObT4NuB04w/kkHxlMnz7JWPspv+qhOL2Lemy9+cUkIIJaJoRIYwIQug
MiiTH4X2k1ghGwJESqtpQRbt3ClMhtfJ8/Y2+Gp0GEyR7bDHoL3BlXdh846bylz3Qz4MJpD5cqLC
g3c0iH3hers4EQE/1hX0s+ub9wEVrztPx0bDLyiKO3X5zaB5sJsfq0e0MbvfLQyyzVRiRxhGKrgE
pDBwzL7MEI1hTPKMm4yze+1mu7KdIToM8GccgDOJ2b/icN4tJC1YvOjWLHc6QF29/K7T+lsssD3X
fnR0GSb1EGgmvHPw5nZJpH8QvG3tXELYyxh3iqddbO5gYujOLhl+6MmHy5Aq44p8gr13D/GiKaz3
SvOe29a4tnjrzyvtx64h6uVQgIE1y9SVnJQaP8oByXtqvJddJ89FkhAPYodzzvxzpOFWZrwD0Ss4
1vIPO4YU5oiHEnL2W9Uw/Ule4NA6J1VQL4qBJVKysKQrfFhfHo2YpjIPjJmkGcCLvihUUwWTg53f
2WFSr7mh1ZMcjqU4MoPc2voeGyBENnRt/n1iAggv7CXTJX+GI58szXwzI5Gc2jHtL1XVXAsTmzsZ
YNMKUbW3XQb1xvItTKVYSmIzyFNO1eJSMr8hTuHBgSZvjPNxNFw2/xZ5LhI7IpIw/u52fLeB7YKa
2EdpdjfnHxMalLS03VS4GJrT7egCLXPLcVcUGOgm59h2H/IjBV3RXYuxQeu5xTZq1wuxrKzW/C07
nbk5gZPYif4dVKJUftBPLZq3bO8hM4qH66w+s6HbxRRghavvhM2aOSNgx/j0JoWaiwria6Y07Cxn
RJc+PZkrz3Uhtx5ZmywIX/am/cjolyaS9O02SMvGuQxlxlYing9zIXwW9PgoHHBnflT+Dmwkig4+
DHKQ4tQ24BiWjJJQym9NuG9FRG417thuXsG0PSrwiTV4aM3xrSIvxPnvHJ3XbuxItkS/iAC9eS3H
8qVyci+E3KF3mfRf34sN3LkDDKbPdEskc2fsiBXFsA8lJJ2CBOuUnhSIJqhzmbsvx/RHw5C5NmqV
Z8WOz0UtP6pgpGqosM4279teOIq71GtrWOeDR4e3duyz5Ow6xssorBuZjkcYUPkAotnBAVSUE4tv
OLx6UNPqkhD+huGXJx86k3bt+bYpfZOUDtk5i75AqWJEt6kxnYA3Ew+JMgC1zhYD1mm+fAbntPwu
5RF8mVY2EHxmbxZnz3sWMeuTORxjEgNus6HW7FayJ+MwJ8pwNxtIg9RAgPqHjLKWvQfi9yFmY1zx
T22DSxqSQLCVVWrrYJ25vGrjqkS7o11rTTBj2ZgTWNtibdd3VREnj/1eo5nPilN1jPNTilq2rHpG
r/JnAM6PwkmL10vZHZTOvcTAYrwEbb79hvy9ZMqgjRJA/cSys6mwvb7PSeUsvNnKS9ENvkq5oUpw
NaSfzZsizlUKCzoWeU9PVWh3EMsehVyPbXaCAm7SyMH5Ok35Wm18QSRGYP8k1ahX95nFIEAXlXjX
1JBIPX8pVcemEvqOMQvlwBWmaDsyVAiC2Yz4/BkBJROM/AAc+QkQvUREgdPSTMrKnpAhxDalY6Ln
IWH5CfR323L3cjZDKrBarkW7ppWjw0HVx2w4GNGF8wzrY81i6f/2lxlfb2wLNd0lcxjG65dRIl6q
LruE9gmln/2DPLqq2OJ+XkeT7YesK6ts15nOvXPqJa7Mtc26NkB6y6OctYjiN/VHPLIXxB5a2385
LauE5JZNwcZsUkkU5em0Z3O2JtV+YlNks6VmOCVqRTCMRIwy98ZdmI9RqYqjSTCTyQtYSMzVbSLP
IgOulvxPVtWNRrpN21fnMtFwBidkGPgyTto9pZ8Jz0ZXr2i8w9o2I4MicUlIHU0xAWb8EUYNcR6v
g3dKphe6rwhtWKfGHteySHm7M2gf0JiKWYwwfKfs17MsnZJbc71NCktZgBaTVLTUgkAxW58OX21U
z0JntNemlD4EsfUSi3IMUFIrPWxpisJIXgU9gHyhHZUS/y4H52+WMjJUyTmzXMq7lSM3DSIoAMW9
tcwwIejhnkl1IBuj4I3LAufpsUiDkgQoQWj8bX7lOqYjwy1fUjJ4qouTpKZuS2orD49lIqjaDcNV
VbygfG95uVxNO6aC6QKceCzwV5dceQMnUY9QfXndBHNAkbCuG8O1lISnVFf8mXr0U6XTTfF40iaN
VXXlsPHYWon7j3TkEYKXt4mU6DUg3Iov+Z0Y3qWjDXvSyh12heWQIBgoibXvBym2pqyvtDYdq4gV
O49+2Nkz+lzeJN4bWj2e5DVpNXUUPsijW68mjXgjwU9dxWobm0SwOh0qZ0URYzex8gQV6HrpPRR4
I738zes+veydmryFhtck9RD/+iNf6w3gGbt2Odfl0oLLCzjyPU2cdc16Uo9eJWgQDMAnPGizlcxR
Xlr2Dls90qt1puIzHVtalQJYOSjNgRQHKgcemYuuoIpSrJr6x2jbfC97xkbifAn1ElzJ4MEm03dn
mnzxYrNFUkyu6eT+Rs2rNVWkGG3lNs2N085XpR7rEtckjR7x+IupnyfenO9uyko4ta8Z+qsuEaHd
6hNA0zo1663JCgI6Gpu4n8Exnlme+taUsXHok03p/fUkzvjqNwyYVMyEgBqAZgcpqzrSwx12WRZ9
J8R1uigyb6vR9DRqg6/1zj3Vwu+xO6RJoG7xiO0BsVJGyK0yGzKfbH42xhf2QCyE8Tq6fXiEeOps
Y298UdSUuFDQhgcaf2CppHtSv1ztVT5hQ791O9N3ZPAUnmKuUv5ks+B6NgdADUw1rWLnfskngrWm
/uB7+x4OYD7cQEMx7ZWXquFWRi3kS9OYS0YilJLo0JfNoSgmQCC9uEaEs+lGqk5cMXZ6Xt5qYK8g
QIaFlPk2d9UPxTC5Nms/oFeLRdBG2NfFuzrrJxmwU0s7uJG8xKkB/QxqWb8LQ/0+tOM2UkffqKtN
XOIImHQ8TvEB2/MCKs7KwWODX+qjGOu3vs7WYHhUEt9Uow7Vo52KnWHwjBnaj2ga32mMJ/9i8mmL
jRbaa5aNK3Z6e8lmZ6HpmFtKu8R76dTfet9lByyxt8ZT127FeBNEO1eNP2F1WMCCrAcz89GefqkM
CVauIi5kei5aGtCebRkv/Fp9O1FX8dQdJwygm5QNhkqSe+YMcRwb7JT6oVQvbM4PmlUsrcQ7iqj6
gLZEmM8C01cwQ0QZ4qhzaXKNIIp9qaoOZKbE7jDLryAnKPT2vDplWN71CgYQiuqvE7wrVJlbnNIp
DlvCGZAtw/R3MemNX5h4P0EYoAltmLLP2IJxaknjELp8XS0LUq/H9s3ujGuel0fd8vwkpqpKrGlu
WAj1dcQm3TXgDHV+/VwY1Wilm/a6Nat7qYrbVPXngRWzycW58YKbXcOcshnxuB+F1GJQP2rGw5ZC
42Wtga+n89ZgGBsqgojiG5NU1z1mluNkU6Glw8ScS81T68sltd1wUTTGZmlM/ACtNwMFKEcQNpSQ
3T7lSd3JaI9JRVLPDldeBMbEoAlGifbS5IXkL9njoQAkagbPLlTPHiAvyfGR6kfXYYlH0wyci9ja
SZa6lTHsmGdejNE4NibPq1Ab8A5IeihKiVi3eeW7pIUrJ75QXL9USuE30PdEbzwqw8VSYN4inOTR
oO7i6JngiFvyNWicfcwkUqk4Egg8BcW/urHOE2rQOI+Rtnkr0KvW2lTu4vE1i80dNCzHHwtra2rf
NDhbYM7R4ixX7ikei2kZDkPT3hSGdQBh/egyOdtKWVEWXfTIMJ0TDY6vSkgZaHJV3fQjYS7oovKu
98073exHzabYuWqn7DqNxCCG4DaybqGPbOsG3iNMFcqpkRVGLLORqa7DezBgUEpYvZijeB1Z+a4T
FvuBchDtj9oom6B7x3C0mWtjtEjxy8Dd2BSTtsDMqeFe5bH0W0GqCffvNDVfTl6T3uyaPW81Ik9c
bblLH+yko0uRHufaDQ/F3E0f6vvRtIJDAPR8YVfNu9fY9CGhQeZUZvUTnVH8VzrB3NEYm56i2fes
dfdtM9eHp3DV5cDcBph6V6m00QhqXJXhOc2SqfzxCLh43IRsNzkGGda/Kj3kuXWrvWjfyewWvUZd
fPCCt2qg+0Yh4RISthpmKKY59lype/2n8bAvEM2CJQ3wrOhBqBAIrWjDLpiuSVdNFjXxAY8UMWgP
wySdCetqGE+MmTXGasxo7P2cTdEqCkwW98kzkgYvpsZ0UOHZWgdWs27hQy4cHWmqofe6tPRdo2l+
ERdzgAIaTDeFa8+p79QwoYWl+CG7357YKzWs02G0vL1MOh7g1tiTPP4e3fAnr5KVoYCJdTjxGt0G
mIr9BP8skyPOP9giOZUeXhadPGq+c9cyEW/5uLvOkZ8J+43gPsxtS4bWrkwcPHSgvGs6DsXJziSz
Mlb2bIIHUKXcltN2Bxb7zEyHp8xeYrddFprY5nk8iyE8hiA/DLDLhm7CytHCYe1U9UonmrI2DG57
LH+JTDd7q7GHm1vVTycenqmLPSKe1kwI8Cpz3PCBzLi30ZO+DszpEWCsdOiP0gcsgLZhffP9eHbg
wKzqc7BBdwZcvnK5iZPIj6OeglpnURIPXI5K9o0Nfob2bQxXWTstpFA3qThkJJtoN/oVOAHZtn0U
ZXmxqGtygxB7dsRrMjKMe5eCVTM8f4Qy5pTK1I+G7d0CJQSp5A/hPdrnebr3Mu8kTQJOjJOB3lxH
C/UMkh0yzLOy9fOYPqQDDqdB7KfiQysZ9Tt6BvpqMzbqQWMNPNbxs+qfwqE/adiFrvXSW+HGK5JX
VxnBQUDINRVJE6R2aQftQl2XL43IYfVbb9wZ6hp+W+YpKjUuqX8JJehxJvxB/0vz/YiD23bZqpus
Tvqngk1AsHbqM9rTgBBxTa+52dvgeyGFIgohTxVTDDI/NZeJKvDmGg+wqc9Uhy2be0ed3Qy9QafU
xMbd1qwpohq2RNKe61EjhBS8htnN7p0dze0rDsxdJIPfMsHq4Ggro2U/ZqR3bv8YcpIH2WdQSnE2
LJWOlAQ7Fz+vBV4n9aRJ208JCnVXuK77Ohn+Fu6FwCg+sNF+U5CHelGCGMHakHbWEUhMj1pWXqRq
bAPuYaVVPlSzopMn3g61dbe1FDw+Tk14TSQk6glDt71tGgfdgtD37KTJVxkBOlMzDnNrw6LQvl3D
wPWcYSaKQCY1GgxQ2vomyzxqbnIIc43oVP4a9ggUgFvO7Pff0EyPtrS+wBDPHvh106i3QM3XfYSE
yo2bD85Wa6Dr0aODWSULVzmKD2fqGmv4hqvuKQwERyeOMsP5iTSul0OR3tWACjl92JEu2oI+0KTy
5cQ8TXyYeOAvvSP3rY3E27Oq4NXQildURh787BHXIWN/EK0NrhMhNzO64DcaXetZ/5FF43cqfH3S
+MrV0Q/CzU4a2Ynx/58IuAPENEiQ5UeUbYKH1MprVzd0LMl/XTKdDMu4jZgHMWX4la48wPKs2kTx
1YpaRKc86MO0zLUPIyQwVLvg6LRiH84lXW7YbQPd1TBp1t84gr8wamwswXLPIg6gxFx2lc64oZzo
otqHcfYJM3latGl9H1IOM4gvi7Qv/kKKz4Mq+zPd8p87iA8zILYopUMEg0+5DM9JzxpE3ighZq/E
gismdpiHqPfEPXQySbN0nmvbNkaYjcq3HLRfnPX4Z/k9IffmBc2KJX0CfaJsFfIEq6TQfMWOMThI
3hrX085N2AOTt78NVkmym43UpXpX8F+IBuElDY6mo78HZiuRxcePOC2PIwtAKtDg5+OGwxLJets3
kgZahrGIOW4IeS97TpgE4Q2qxeC95eWwJ+NHRpfLb0bt0CKFT6hbuN00h+SYHl2d2cCL91LwMzYM
3CdzmWjo8F4hSrNOKIkwjo+MiS+i1Lzj7Al/dYftcLkXfB36+GtCAgV0E23w5IULqucAy7qUCOnC
+HVsZHVLzcEV3D2tUle9AaKKbhei3gvgKCt8/0d0gVdkwaWgd5XYFtExOutc5EGl3PSq/KphQTTe
Ng+VhZJlWxXRpKyUq9O7dPAmfp2Na9ZHt9TJn/g37ilVicVIzKwv8K0Xm5JdmzAbrtIOrPKyvok0
vWrK+Eatg6iaZSvrUzIku9j5IV25r+jtrMwoW+vzSqnktA6VOw6Y7VQSIYsi+qJGq8YmL3wn0D/q
iGcKhYHqNGONhTBdaLl1qJ2tVVY/pFZowqbFi+KvL+5Vd1Ce5boJ56HakkvhBT9ChNsEzvHU/krs
Bau+8DQGa5Qrr+bNJNnlFd5Txt1pjLLl0JU0e9qwM5s4+MVLvNTa6YMC4i+JrGZVrH5wjV/JJguy
3hCs1qaBhcswToSajvHo/jnIFuQ0Mc7agXdwiteCabimX6O2PLgqbv0qqeTCP73U3WelfrSRMW/C
eDl5lEOn3EpPf9dtC686q1slLdaNNVyj3roQkN+nHjaYkR4DeE0LE8UibCKIbOMzaKFb6KyRCb1M
ZvkcLGx1Ugf9SiUJFtya+M4UsJga3IfO5ENO3XmvWVxAvcQAGv//Nf1txp8CAi3gohePjgEOqy89
cTZRmjGElmc3LtYYJXbgyEkahltGN2BqmNXaJwmzW+Wg1xjZuHel+wyNZ6AkF29yqHTB59ywJbTK
b7diB4b9M9eh7rCQddBymKT7zVAfvay/m5RmdW7pFzmnI2VruaiXLau9Qg8elDwuiBbf3aQ5EWkn
oiJ5DQy8WELZhI0S4OHC7qupx8kIzyLD66jEDEeErY1rrDOamRWKcADIsFyGJvZ88rXbXEn3hZ0Y
xErST1X5jJGuayv3Y+OL3d5h6PuVi+6B+WifeaRQQ5MfuLjaAtuT4VzmMcxUFzVOcc+Z3hCWhUDg
npIdMJQXYpx7AKuHip60lNNznfFli53iXEXs6dxWfscAzSM61MdUPmJ+s1KNlnZl3x2XPyEeaR55
pS6BPMRSZY0oLGwQCsxUnX9oy/xlfwkDr3I3RGmJHuYQS7qR7UaGIRsApzDBB7kLYiYE4xqs5Rmt
17Asye953PITmgq0u2LQ36w/Sr5smGJWNfmXLEO61cdkF02zPIpBj7aYMXM/GijqYdHeSIdvSpCd
QaKEqyJMVnFG5Kc5Z0WGIpOwmGTvM3kg3CAFX9W2WvfkuSOU54AWDjBZKfzFDFrNI+uTnaZzty/H
B9HO76YAfoxxNxniy6Q11zLcc+ai1OcvKmqPbQL1kUBfLBf7j4eKji9Og0/hRbuaQGKA1cCaJM8S
/GBiwOomzfNXi/AIqz+knuCkkE+QcU4mmoy2Kfd96d067SqnF9PSt3MzgI6PSjm1HgQzZSmgdgvo
sc6MKIDiaGKuMAQG34zA8uiyGBW+rdUEip0voRscGNe4Ek/LUN/bCYXYDlq/rj6iLFiMsznVrFr0
z/4IQWDPfEL3QuJskyF7GMjYrd3d2mCvlS9Wrt+shnZt1VmJ2SIeEanX8VDq/J7dadPm7XkQuB6s
s2LYOwAkP6yZN3mDxM5IbmIcoRF+H9fdS11xHZogXECLL8QfPGiyDCwy8mo8Jka1MecdahY+aKEs
jZ48N5dyY9ABfSOvLUfV8VnSfZWqTec03mdHPTIh3GNCkTMx6ctlgNZYdMr4fQJr21bove0QerOR
+AsDpMZNbdk33RlbbrTMEhvFlJzFqKzqqABwFG00lSXE2K2LrFzNyTIpo+Oo2qpvWnDCKzNGMgtv
U+ucsiF/lKPyoQHoVER/CALtoXAF9cJzDMg2hTCfjT+tMN+lZR2hma2SEApQm1qvtc5nPxNgNNiJ
kO7zOXa2rYsx3g4OBY1C1bPiqGgDimw6qIAOS27dOHRw6xupEGI0t2C2XbAZ3tNoYr629WFk1IhK
Y03cY0v/e6xiBwnGZBNiVNFzwFj1v9pU3jyDLUzKoAJJ1DanbcvVi2b3GaEK0USIEx/rZUNfBgGc
BlDZ+GzAJ5v5+FKhXyi8NJGeXzIOxFIqu9Sr2J91uyjoEKGZn6oeFr4b2FcdMTMI0VaB3PE5g1CN
a0Np1qabBYgYeGQGehtC+PcDiRXuuqTYtWHbY2zIYvvad9dCI+yRSg+BNDsKPoyGJCI/N7pghzV7
HsNipBIz+yJN+T6N1FbOC6YUrWgsJp4o2/y025w4s5+X9JBDd2XYTtjIjpWGHh4WJ6koR9cMaSL5
EOG7RxNUmeRfnj5TINqDAMkcq7pfI1HzjZq+C1u7jNLbDDkw5nBZaseg7zY5cmcGNzy23V+hkokl
0RYtCle7xnLCSC+RVQQFy9Rn6U4WLakcJllQe2ceEQouSsmO3vgEHmssgwoXQRJtAxVcW5FaLIqt
eJ2yVg/v3Bo2ImPOLYMX8MfbiKtrGmoMjJp7z6Lch6oX4OTlWJ9xIcqISiXRkt7yIbk2AYl53EaE
GyrS6br8QfOcGcHgctj8zh9gEKwnV/FbBGAlMk80Q+6Jn+zxl25d7ANR1vII1y+B+4dvDQGc7kk4
9Abi3chw5TaLuCXAZlIdSjiCu6r6Txtx9QfxUTQmL4PHvT/cqtqbaw4EbfBPJT5SLs4izFHZMqBR
Wk9nQ2b4MiCz11gHFpT0vSa1vWICs8RrxB89lcck+8mDp5NsWW/8xYxMRVreVebeeC79yQs/GfKL
Or0ko9ynXfSrKMYSw+myb5v30BR7Ep76iCOmKCywJCozyWwwLNRXkCAvaemd0zRZDWb1dGtKNjkE
FQVreah/hqNY884fW4OG4vgjlPuBnGfAEUevOhvVU5RYy3x8OIxKOfoRKn7nsyZhBOwWIwmOrlSW
t5i8Oz63JQLH2uvSvQ1VL87NQxOyUpByP+KapgdmFwM5o+dzHwR/WQ62tc2xS/3O7Vd5eHPEvwHp
1MriRUKY3tL2VHddaZB/UcVat8ttGPzz2pZjFmDYxNkrNwbU1uTL8dK14LVCcwltWOO8SXqi8efd
ze5DGZVlKOS25gsjyk8jUwH/3LSofoIBZ960LkpKkC/dJpKOJriSmpbxhpqWx+XO2xm4SRZRr55l
rGJlzteFyrfLzJz+JRnIShvUw3dUH7PNOkpI2E7RrVRBhC0+80ME5IDnyPtkgXHOh1c1PYUcycoc
CebNsNM7ddjo3T03ExQsMJIJ7aMgCrZJ/5i/ghD1IEuOS4OCNSf75YAnRDGAUOv/5WXhK6x6Owqe
9AF/ALW6ZfowqhcnIdH6L2bfqRsDbpVDWdwart6J+u3aW1AHy8i8N1bha5DAORsZYB52cE0wmHM6
wTUtV3b07E10ofHCzK2ziRU1kDxOIWyxukAewMtoiDzdZL3KdBSRe6FF7Rtz4UfY2vw3hevrsX3n
vFk2V2mxP48TcvNZNb4lRfdPt3VnQWylXYE/yZYuqsXWyH64eVG1AnYwR43A18qerWk+9S6xnv3g
nqEW+B2RtqPTEx7sW/UcleW1bkt74YX1u+jmljcrdym8HX+1OhywGZMSC2KPrkWybKBtdq51SVsr
uJPImNve+dnqqvkxZdNfAmgmUhr+QNphAklKCeUx8kWhY+twipJiDbDQLnA6dbSoddY1ezcgkCGo
dD8qIXOAnKrcOuUNnlD1kmcPtu3jhhUlhtlaqHSkyRy2wtPi4zoG3z0fQKgVpfODNl1On6LbKvWf
nj7KfNdjv869p45JcaQZOQlyimzAzCJfBJ6zKNR/mf7ejsUGtUyoXJiKpe3thA02LN1AHbGqr4kP
P3WIUFGB1LNmp25t7YDSmTYYqFgJQySl7htjIz/20D6E1jvpRDfZ6gkkjvpiw5cIECHLa8/TrBjK
brTcjab7MCl57/dZtQSGsowaPE7lhjAvg9JV9KiDF8nFvrb+8BSbCat7YuF298Qp6uFzBTGhp9Ny
wiNhPgsCfnawEwVgpRASRA9fGP+5+EuwhwCz9AmPLi3YtUq7qcEepHjm8opVluS5/RuKcDUzzOyt
GfGWqxvhMOPigxM4s+cbbcjnGJvP4P0l/UmPntSHcyjsq+i3ES9K7a5MungoseruKWowmZI9klHi
YQLUgAK4AX9vj0AcahpSAjaH5UQXnoFBQUWAOYT9zuX7S7ET6ZVVL08JIZuWsofm3E6Auf9q7eD9
dSMXXm3Pm7JUkl1ZveeVwIIVHws2eTBmD404w3oE7/1GCaGqz+XTHV9RkEY1vZS8W0iR3NUB9neU
270BxFs41Ycgy6mMqzw7eozdZlxvGnR7K+pWiC3L2Uugsam2ueqW9q2q0TewjouFiuavh+csOLeV
ByT4A+QBUBjqx0u8Er9kDN0WkzaXFj3BE1Qtm6//nxzEjKAnWaiWvpYzNbhzoHxr1x3eLmNRNmv6
j1YEOnukzqYkOK/dbOszlO6qN30P9thciWpzIHnThYsEmLzKONqab9rX9G6SRqwFBh0GkCnZAzgi
mwCD3l0mbbJTOKVZHnqEjwlfsSOHlsOOEV+Xhc9vr06EvfnR5ERrRtLbcsJ7AJhfT/SVw48mLd/t
OcAbPLwB8RchLWQeTcq3Uh+wn39mFCd5jIkiukbOsVDl0ZHc4Wq+lcoy6j4afsomh5TOR6ri33uy
eq1zDS2SriWkL2fRqnLnYiYqqjdsfmgubnPucJDn1hdOgUDlhKiZOntIYjEpXwIeKQyIvvZ1FP24
38S2HzBF1uZWViyc8MBwSQS9RsSOXgSGnP4ZACYQcNTy6rco211GzKC3PuEc43vZ9layDSeKU8AD
DxhHZwy2w6rW4DpSsP2cHxhz5dpIxZRusmIiVruMrS+Hn1pFjV81fqmCf6jpRqvOApyBkLREms+O
M3lIeGa6f9g0cZpgwWXJxB4I/O2aWkxearzWbCp11qhGm4JjAYE4gihq9k4HcpE9/jRgrJr7usa1
a3G95ksS8w7PBXYZC+aRKY1QkY4oHdFX4OFu88pHGRUPoc3PNbFSq2AI0VJ12RXY/9jW8F7TEGGm
yqOIQApRJMKC3Y0Qr/T2u1FsgCDj9NLrCIblakK/rFjuVG0J2P1uwfNiHbFhvIsFlZgVOZQ6gEtP
XmlJSSQtAglRnQJ8b+mJWYlEcA0iLAZ017abhNYNpKHc8OskJRLFPyhbgpWS7foiVvw6DF/MuKDd
kZ6iAcknCotijR+7f6PFmsCn/CmzirldqatVmVrxOW7V1+AeVEbLaiNRX0P45wGW/kfLNetgOd3d
wI3cgxycYSqJjXJps+HFNYs5wBI9A+tbakU4goHQW/SZEFPK8XN3kwLY76gll6IzMeU7vsEvtmUH
x50Pqahaju6whlq1m1hY8THBCtkdIrDM3XtLkDHQz0b5SzJuEZ7a4BUn+l6lSMiZ5C5AxTHwhnHU
rSlBmRYasUHVohhJgwySO1F6/P//UUSAe72jxYsLnMaW3DPIH6ul+S8te7kqbBzCoSoiyIbaNwVr
3caqWSGFAQQkq/duqk1l/RiLX48r36Klr3LQ9O46j2esB/wk7NSl0UDOUOgFrnUPwys4+o1RRy+O
QV1xm3ykNj6LyiToSPiOBHNrrHmM21PuoSA5QjE/E+hVImbigU8+EAcJy6m6CxpGqLzIB4fcUwN6
N3wZKbWyVcEL2KBuOiNpAQoGJbVc+KZGPhYyH5d9aQE27Ig7TsVbNAXvfTMe6V767Xl8XxWym1Dk
Qn+0s/igVNVLkkrzzan7fG0q6RE6EtOA3/M8JRh8yPyDJZyRluOUYXXety2xIJXkllxJrFq8w54x
HlKT+gqDL3IZnZqppmlsfKmZyy2T31171FQgbThJ1ch9B36jEdPRoKnn7TKwrPs/VltndbqJIj0V
eejCdpTfY3AAnPzZjN2mzoJrZLSnwuJ3WWcsGylhLVzvD+dOswgx25WpcayNyJ4xJ5fMMl8JjF5r
LnZz4UVPJZ6jnTomhoZ/KAqnWA1tzQEHNlkSFfJbpPYfQye/dSvBKttQ0KAuTaIeBKOxK7CJ4WEN
8/6gd9a9iAyoj18SU2Vd8x93HPwohVL5E2Z77bhjD2TFGxLvBScG5zSq8V+efCnlbVRvcXMORLzJ
VJuDLNxp1aNwvlschrVLMy8tumOxI+dghPeaUAOJv5UVJeAF9aXMT1rKbgIfdRVixCpZEmHbrFaV
kYA/t7a1lV5jDmmSUxAvnhnaIpWUq0plPxVhSaSzrfeZ8Uo+8rPp3aXIU6L+N+2rofwN5tsU8jcF
AMlW3xvsmElhcrn55S3fl5GBXa3wX2mAJsyj+YI0iSXiZz4K2gr7TRf8Fmm9psUF5YvKtnnuBywf
Suj/1q7mtCuy8WyATKAWy9iYmfVFw5+hcQflfAxxQOoVDoYUebxNp+3AsdqPhGpHQEQQSuqR4ldV
XQt+stPg+G3GNm1SrY/YGW70am81E4dVbQU/ZVPs6XF9JI61qMWJheaqw7tUuclrqR+0GhWUe4IZ
q6uBnWONma/+GIMPGvo+OnVY0t1zFwGkGpclH+EeVKJVcc1Jy2cGVRRpvJwQQivTvnVcx9mZwqC9
ThJaXNrU+4AAqtBe40S8xxZ8Lht+OR9vByxG/e3RpF3qxaUu7f1cAVfSbBsysCrIXkZMithtURQ6
hgYHB3NIVhgTQu8gunebMN5FSndJUjh4I23JXC508ywQs0zW8iYJTzc825JPl9avi5RUbbsSofIa
sPnQ62pbciGOAFB5trNy8FO01MoA9e1V1Duc0hmMnbaJTrF5tQoJR5+dU7vK+D8luvTUTrF2bQuF
RwXcrSTTJxsGKu2jIzFXyp5sh281iE0gNSVnu251n505LhMfPgXHdrfKPAeCL/cSPSApjH23sM3X
lF9AwTXWokt8Yr9uKt5SmUasvbQKqcnJ4BLONYlOwlWe058o5CsjvqdE/EgOuS55rJr9vH9POpaQ
OvIzne7kqQPSCRQsKeRgpt9x/GObuadaCOfHSdW6bfzvX5QY/MWcBPIJg2Ad5SzYS+OYYyWtzENE
F1Ch8bBhI8m6ah2Fv1bbr8cCZQwq1Zg8+f4vpBuecIp/NMm9p9vBxsdI9uMl4M5i68NLizpgpvYV
3utaiYjd2QHhdOb1sWTpiiNDcDq29H/QBA0hLP2YbU+tqu1sJ1gPSnUMkuJljk+mwbWC8FjyLeuF
tsNCSwkIqCf1q0hH/ncx6arK9Ig7PgdTvwfN964xCiUKngnqwybV2dR67kO3J1IubwOEOc6UmnYm
5CZkEsmCy4jQ7NTD7JJWo+8BioDdcbeJ6isF6OtuBNZjXGkgWpBR2PkACFfe0P5EhbjPo5WG4WQZ
Be2uJn/jKS3u8Cpc4Lpf6YD0B8L/BSgAJTno2HWb0N3xceG5AZioBPzVOe9/d4Chc5K8wwUsQic6
lBbmIMgopWvu8tqiKcBbcscUrfinYBhMGnlIde0uuQuMwSksLi4k10HNvij02Zi/Q3QxZbNzh/Zc
FLAOiScRJO154+BqsLPBF6aPO9VSbmY3HNizHSXhikzWEMVA4wcUGRZ1uSuoCA/Ui6OZl0blQkt/
oDrcjQk8Qtq5fxGX2Lh9sy0644DuwYZ6kqPYxhglGrkZEEYtLpF0RipmBe+JzaVyQ9MrPGNDz8Ez
6cdt/1Maju8QACKGu7N1jx91Om6lDSbyP8rOZDly5srSr1KmtaAGHIAD3lalBRnzSDI5b2BMDpgn
x4yn7w/ZZWWSFrLuhexXZpKMYABw93vvOd/x9Fun6MXMTGueR3OnqElypz5GVgmNw97E+j4Z/Zdk
Ks+1TaDPcn3gIjv+wfWfA46VozVfvcUps8x0eDx8+ltMTQqjvRr+sMr816jcOvN3NuWbnmmFjIAw
JPl30hWPNje/gbuBB4+j+t40oaSgjY5A3KRTs51MknK87mC1CLRa4xOm6h1AJdIafpFlvJPOcLA6
NDRgMK0+3vUOoto+u7QZgQ8Mo0NkqxhAziV9SlmiymXqnfD51Bs7Mh6jAQCR2297R2AHwxLkZMjy
o1uruMvJ8q2bbIMFiTkXfISDxSZgf4fDgpe4sSnNyQ5fp8kTHkLf9nZpBaEIjwo5J49qUNumry99
9elrOlkRjz7lQQ1vp0/3gv5XyInWbh/aqr4Cb6Ya7daygYliWWTxTdfcSl77+app1JfiW3dPaSTh
1aSLDoE1dSui6tA6Ldy4Co3CiECW/Ro9r5mSFEpdklbhV0iCYcDhR+XzSzhfCGf7dvUG8PWW1AvU
Yc8uyR9KoFj+jUADgFBwN2cduOfgK4F+Uuq3gvwJpm/YkyP0iH1cXCP4pEc69Ls2zG+TGt39hkKq
wAMdV+Sz3gOXArDKuAb1kQjfvGkpuMK1/G2k7bYD+mOiKwuzbuvGvLb1zpHvveaMjvERgw/0cLyP
Ba3OnH4ofWxmfmxFl3Km6UtmBsq93Glpbr+nhKE6+bso8ZUm3ovpQdKcXnXw3RTWioxXMGk71fxO
q3FrdByqTfOBU6rFoAkO996TLwi1NrpkzK/QEHPsLdNTqe9nL3sw5K/BNz4MeZeN3ZrB/U3YIYzx
ftLCPUGqucFdWdXhR4FMVpCgblYGMGHA2sZwM7FIBfOPYJsfs707ot0B2sNxe1s7P1Nk4Do19hIb
XS6e7PIRYCUUPwMlbACekWEtaEeYRMgLyeOiDoW7hvo82Szj+R4niKovi81NWtbaZjGL0C5nZP35
Ezy6JvmIBDT6fHjICRIiCxr4YrQzqk0wMFKYsNfJX82fdOA7O3PvF99SQaJ7zMx9BAlhls3Gjesd
GJjD+B1UgCo7wBvx2KxCLAmdq1cmMrobhpFwZ5wNUq59Gpq0+obPGFAGtR5eZK1SlIUgyiEK7pL+
bDp7/cSgxeAAmu36e95pMJvH8TLiCvaSuzi7RwiO/NSoXdoxz0F0TXpAeF8mHbdwQ892UI9Rf53n
7ZCe4gi/28p7V+UC43orEeZ1mrmnqNeGZqU7QC/c26w08keMauMwX3cg+DfsWP506q3uVoJY7hvu
rWsUL8N6RcwaDakxPTG9nHRyrB21Bb939Bv6Se4XcgBuHvT3iuOBYd/0mqZkI+95pjgf9zxX0ZZ0
ARo0zdXpfwoS47R9dtjTYGJRe9hPkRX1N4O+EqnQhs3RY0OvR6yyw60wrm1UbcbWuPjHpH2SQDxS
8RTS15xyb49W38sPABdXxHoyOjpqRo45I1H/0vLqox4/idcj2iYSzbUc3/MQzpkxhhdkEgWRaMmt
7DRBg0Ny7Al0O8RRRz40IF62hSCH3sWp3UOQMGXu2kTB0k9T+xzyTvDW0p6HDDWRWkZrCE4QOo40
ycXOGopHcl+Mo1nHK+Kdi+scNuY9qroVibiwN7DcrN2ECJkwtSAlOj6RVxP9kcaCdpXiEieT0inR
r9waqlirBgV3nrn4/WFjTYC3nsxqi+eV7OUFtNP4njiMVnjpJPixEUobS7bhxKsorD8IyV1Ys/mr
sIJ507h72DrxJojsH2ZCH11XJOcCKjULfngwwaOfAkiKDO8UVSPAddQNhxjA17EFn4ZEvKrOkeHm
5FA0GWMdylw76MMX1+lhAcIl2v75Y+OBHItVhTJ0+Ve8ATsrmewHshvyR3TtkpN9g3jmMynRAlh9
Ml1BP8lj2jpooo2C58elD+YukR1eW9yn1Cl7fDGmf4isSl79FBpX287JpnDJrXdkaa3mdva35aTo
YBS+e6QF/BU7E/Q423+3SGngeDX4a9M2jWNTRUAQU/LqatIo4ItZCSyU2v096Mw8EnQ0H1XZ/RSA
MjdNZ+arzkoQj84DLk9oTbi/1LjTFVXEJOZmN0zM8kbVuzvl5XdqnGpe1IVR6ofBpndB8nc1ipQl
O1gtUIC+r2pUt5pAuiapcDpUHp0X2zhkXWfwC/b32h7LzZLtHEcAHqOlN2f6oFWzdhKHMCvkToOj
S3NDHj28C1MHObn03GOOTJbbsLmri6jE7It/kvMo6Jl4uAId9g+tpvsdkDTG2UM42zwK41MUX9xh
to5l9xwTan0CwSi6GNWMbXf4W+mTWQVQbM+K6TsEM9K3rq73RbiDJocbCLPRximadxX34FXZcGUC
NpIsc9KrJTe2ySzybu7u+eDco6lvxzjW+5kbGEInRH1BjpVA9USmpnt2zR/4JixiZfWGzHxGAWPc
NcA3OQKGTPY64e9mj20Ic9B5xrQzG5vUCj5Hs4KD2VJLRtVwiJyUpbwq32OkVmdtBDtr1jnhw+X3
MNGRR68NMSiIj81oHKSHyU8GdblOhLMmZcteU6rSVjOydNvm/YGt7VcLEccIYGZEJqOzqE+jI4M9
mDdgcBRRruTR4eZMO+raajHadJNCFbWdgy7YtQYn9tI51rML2x7XG5N4FxVWHnAyGBFCgOsb53SR
FUI1iHS2j/DIYPsazvikMTxRM9R7ndEHc4ql3R5jNhw8jB2ZMrGIMImfSuIIwTqZ5hRgfbmGzCp3
ngC/k3tv7ULx9hcLozPXj65RLyid3t6OdfPk25jZkry6QvdjbFCOJHmKwjm5xVMDHXvfS4SbNBi3
ZUZ7rQS/WJdg9ELnnHXmtKtcOkh2DykWDjy5CeyiJFywVuUO81cDQOo8cyqSHZCIEcApicQbZm/g
UKdopGtnIQON0ZLXqDIDJ9AvkgPNzozc1bAYYeOOYi/N4yXUg9FtOJYXkS0iGJZkM+qijTeI7tpH
TX9FVvzp6CTdz6A5wkKccw3HJe+nGCsVKq+YLcvP7mZuhht0Wop0UWS8TQxXUJX+pytY0dPIWirH
kKNSTphO7kGrBj7ESFYuq0P2qLv8GWwbk01s83XUjhtfDPjvvYjwDmN4EVEiYban5kZ1j1Vs1hc7
ir+d1Im3Jt5SVK2Gt2o6FyBbSqPCLIEAdETZTxhXnlLMh8ob5pUwStymsXxQBkM0e2lZtOo5brRc
C6f7qrOeeXRvEqazQ/xKSnBquSsT6ViR498HVRZvRlI/ODspHt+8M9ZmZnyR2EC7QOAlBFYRo6xH
kNJMJkDYACLbZPuvomuxCwEZ3wcSbyytvpvkYADlOtFIX+mOAY4qgBw6rXgijw9XhhrGG9ccv6zY
hhgXFxI1d/E0U4RlNGqhGnGtilBvjfls5ZRrQ4VUD0oTLmxyf+xOYcOvoJP+YdoXXX2sovHDb7wM
0zjlibaRr+aLOXQuh6+hC8szs+bynFg/Yzj6h8Aa5baavTtrTNODJ0HZGl1yMnRNH8iy1xPwcGJm
Yfn2DOA4GePi7qZhDw3yONH0OtWIEQLUIUFj/opofe9Vm97qCoN7BajnxvmNecm/We7xOhi+UsP6
JDn2YIfghf1GVvuZGXWKVihM3V9IP9wUPnnkYQaSxvSAqMy5V/X7FIodfTwH8yfMt3CkZusii5xI
odc4sQaoj4Rl14t5PRzZmrp8a9mtBHZnHrhm5lqZRbby6bO3dXkJqhrVOpvL2mN8LmxqlyjviLmC
xxwPyIKhnjkUAro/RBL2RY5ojTR0tQkzBRveMXCUA46xiUwlJ4Ew3TgdbiJZHpab/DK7YLsMGluo
0ohU9h9InAx3Boo2rwLuXxJE6WXGCTXom+9VtJYzRbZilZ1pRfbEVV9j5WbH2goYSE51jWGBdA9t
wkowXuToHPKi9LFbeewFYUt4Iu7lyejWisxakHN5RVWrfQwiHZRNT1CGl2iblGe2+0yhFWzf28pz
zk5JTk2DYi3wqkvtE+lq+xzM2J/KFQOonH58GK4zozIOOdnvrtXj9M1YOWNjsYuVAj4eoxw9tu9R
2/5krscJunAAAhfNzpw4WRg4kNYg11MBjqxRzSEPUWlbYROvFfW+U0TRxrTldxV6Lwlx6PxzdMua
728DE9Vbllu4OBnP4iJ9y7Q/HOfWf0CAR5p3D29U+grEusuz1PUSHyIKQFXz9y3jy8mv2DxxMjqB
K2/qdARXAY0Dnwpued9vqP+i+ouG0n2aLQClMXR3XY51LTUqB+aCV9FTxOEaQSD9nGBvLZ4anSOR
jNLhru+qdhul4rGpUvdcEKkA4gYhLLxsk5YQM8Y7dPln0Nb2UxAyeR1cAMhd4/yGSWXtywZ3+TiH
6jwvMuyB4sHtxS6rAvvootJJeI1ThfLk1uHriWuZWhJtsd+RTPIMlDDf1DB/caSFV7OG/DinM5em
gqcrmt+mMl7DpOdYAwFQlrVGD0EfUtfjprbxbyQtokj6FkCmSaQN/BiqMDVz07vtA1OHvUUgFhYm
dYgSAPzk/5Zbyn3Qs5SOqzqXA3zl0dho313gbfbJRBPCpLW9gRpDJe1Zez5CxGctY3IvjoFE5gSu
yzHA8Zpy9wD7xQDoXC36JzdxRlYrBNl8Y2VXXVfOk/ZhspUAVmNhJGsizvGCm++RO45vtO4NUgVW
Zon8TGd9fWgL1BKOEM+YAn7VnCuvcxofXGqHC2D8C5OffsNR7Qm1PEluAh1W2fCOqsnbzBI1AGBu
oHnSa3i0JDOA5tzb5Wl2sVNM4FdvPVNa1KKZjSraoB8bzPY7TNWPcXrp21Ge28RrV5zdq1p8FWNu
nidEDJbL+NI1wzP0iOboQuSyZI3cupRAPygM4jE+ez7DRzdTR8s03oIR1R5FJr1EazEkqKepI/O5
9AfoilP6QJuHxqZZnzwZwEWEFwdsXR2q0Nz3BnULOuRuLTJ2oiG1j+PYplcmrbe1EbxVkNXR45CS
CUtvgE510ysDnXOMWg4Om+oV3QpS8e68mZRMfHZvwxDkJzXdk0wYoiNZglE8Ok05BXmSKrFydItz
1oj6fUz2tAMSC53XCbMAHB+rf8MAv5/izN40wfRVmIa79eJjT8pV4TDIaX37pnMlY/Wi+yFeBU9L
TJepR+dbSCQ7cYfyl8sHHELUpxzmKt7JYLhNbf0++A4FRhkAOgvfhT89sXduG4rxnZxYu4YOJJrd
Ev4mihjxeQu/VPQYXIemMs6aqWExpiOMa7nP9MSKhajX9Odf0irVNR/FClyixwY+AeJtaeYDLCHy
iVNLWGhETHCtEPhme1KcF21E/BZ1oX31EDhVRgSwTVvTDu8ahBJ7eK5aTJnEuKPFXHSOvjXu/QTw
buHnw46ZxFdr0tBHIAKmOrHkKsXcY0XNAxNAoEmAIncDFxoPft547ckLuo0d83YJHzg7nei2c+cm
qH0VEpqkmnZGHljYOm0GJi5nPm5lwtdMe1t0yaYSv1C7oyBBA3uT1ulvhOJM6A1FxFyurtpNf0Ua
marNIrOKZEZ0gTZBBo4QAIWnu62v3C/hatqYUQG/vVanoo098uvSVT2KeTVK4h7oZh5Du63eYjR5
qao1RUBWIgJQd8Iw8MLvRwOTQ9uCg5nJZBo1ikI6sauY5/kmLxZyVRr9kHIEuyRBpDR7MHtH3LjD
0Gw9dHc1merV2DyboUG6TxXdSwdtYho6DJzR7LbeOLz4kPZbOLBDyDyFIohcC6sZsVtFwwatNPbe
Qp+aDv2KkM3emuWPhuC2Cmdc7TR2SJ/te7IsKVXGsbsZVS3W1DPIOJPjMJGR7EblBShkAGRhS843
Jhc8mzjdP8nuUrAMyyP3ib35q0lmARk/fbiOrAfL8E4V9kSscyuNwWjlzS26mPjg6G7YDKySuxJ5
WQOlfRVOCCnhzbQrdMjjbTar3V/LLBFAdZyZvFZO4Y3iUFF5QKxdMOUS/S2O1NZDLU3qbGE8VAHC
lDJuCCAUjyqQw+5PeOn/+hz/d/hd3jG9Dsui+ft/8ufPsprgfUftv/zx77v1w/o/l+/4n6/456//
+/a7vHzk382//aLzr83jv37BP/1QXva/39bqo/34pz+sucfa6b771tPDd9Nl7Z83wC+wfOX/6z/+
x/efn/L479NdbfffprsykP3Q8cc/xrsu3/F/412F/zdp+iaxrp5rCWF6/5PuKv5me5bl+iS6+y7s
CiJc/zvd1XH+JixPOp5L40CZIHT/8h9NyZDyv/7iWH8TjjClEo7DUcyT8v8n3ZV3xUFyubz7r//6
i8dPUqZpe4hsmY04nrNEv35+PLDyN//1F+uv+VB1heg7LIjSfvdN9ZDGNr4wFpx/+ED++4b5j6LL
7wiiaPlWm9/oX1/K5jfCzGo6rrBtKcm//ceXgg03Vd2ACG1q4IsZFLfDVxgzULOUg0av+ozz8aeb
AoSJZvGN0gcYERq9JHERi6v6ztDJOVpCyhIMq7dWbtEIheY20oyoQaCiWp80yjSjwjKP0l7S0ykT
9Bs0KRiKyQfZkNIqWe6GhXro8vSYg/XaxIzN4IC37OvFIQDvVPdw6VMPoF6g7ZexvIdDiueRwnYG
vjaP6HBy85FZ/j0U92NlWBdwwu1eIvzgHXdfbF+wCnxnU2XM+TFKPxIO+Wn3I1MRG9FYUQJ+qwy5
Cy20aCIjArdCmiAC+URIAlCGjio/k9bjIMIJI9DwWtT9NvaZKA5kP6Y1dUCbjfu2kruyS98q0/1J
A/faKPweCRQRhAKvhQ+7zWUAdQs/BsKcZeyLxClvZWmeumR6KJvqww7zw0CR5NNDx3WNjkjGV6h3
T7F3hBv+Bbypn4ff5ALbt7ZJZw+3Ye3gcpwyRI9/vmPUEyg465khZk5KBoVDbMXvUbkpZ3JU84VU
HOnFW66v86SZQtgf4KEAEkNyNGiimHb2XmXgCuQ5RVe2jbOEBbrMv6lQIAIb5l3b58ssF62VHF+H
vAy3cBrfdMSRrMzKT03t2/gT8QvA63pNz9iVNU0SZW/PkrwpYIwcNZmGr4wBTIWRyvS2iZABJotd
vbLQ5VknJQFzRQp9Pca7F82Zwc5d+5bnkZI5R9K5vAfUOcNqmp4M1b7qfMbT2GObzHOFzA1rdZUc
qOoK2DqIEpx5+LFaYj/AhVKXMgpPwO7rgFqRpZYZR/tb0yYvc/JVbKTgnB5x2DKMFBYmOPCNzFjY
BXARWQhKmLjozNuqZn6C2c4GalDKt/OFtgZguKXTTFMKA4VHV7WxiQBT1SGxZspGS8H/iQ9CpgDO
dfrVmJAf7xxcElSS6Zdo4FO77lNV0VlXRP7etl5x4ioiocq8jnDN6zQ1mBaLgkwrYyTYcYz3XsbM
EKtg2kgCm4vXXoVPDRdHtNneMEl3TkhchUPkRqSENSkJO35n/njav1h18+N6zS9G8+hbJrLUEszZ
TJwA+SHXVdEINiGKDg5/KRCMIFcofznEJJcjD3Za+Aez4f+I3F36z9jBSW8OihbRDWa2fnDZ8BsX
f3GKVL2+0pCpbgOz/RJtcymwOI11Fp9z1MN9QlsxcW0MIRgNbkbyVRs0zKqtMrq7JNTTa6sj+BkJ
iWfDgHmt39jM4gvlubBnejrVevjQU1Mhxq2mvTHhsxm86slO8K3Qgs1UmqPBI+QDPw6KcVwYAh/O
jT0gHQjpIU3xLwbm5xDk1DACKgUWjUwfhaQix22wmt9+bz2VtMlRH+lt5xX3rHn3ZV/tbcc82uoz
FwlxY8ipkZwHu4r02cGVTDF+BebwrjrIYHYz3w9DRpW6ZSRzbyvnPFXMBCsFucWgZz3FwbicgUzW
tuR2rggjCJ1tM8b0uRArNZISA4cxfv0lHKDEIuOG9S/wU+1GQLqVNTVullAkScgiVb5ITS09rpm/
I0wuOmc1jNWxNRQuFoWBqcCCLXEIr8jDQ6kCYEgaN/WoiZ5RotjNAQpIRL2huk2Cd9fuMMm7d8Bx
ZTTed2P94kDwrpz+qYhgNVF4D9a0JtFrbfbdEccT4IR1Q42i5xG+cLhiALJygw5LTvAR45Sn57GZ
hINeLHhz4e6NRBAWpqTLO/6uW7wkSe7uLE6wZqLI0lUvdRSvWmeHVYk13MBGiANT5BA+WhfXjxti
ZPRgBVqAFaWS7VZ5vBkHQX/B2s/SGx27KD8OlG/4WL2NLRfqDP3+yMsORmL/LgzixJBZR8rY2R1w
B3I1zhPTraYEINEGhybH+mNTk4ZnnDpbqr5TwEMJ+uqx1O22RNgpTNQFZTsuDRLzc/QNXFUWapWm
5iz/1RgTyO/a+PJnFkLcWldO39DELwYpjxOiNbOBIcpCfSlN6mGj0l+iZyaUqve8/TCn7BhVOLuH
nZ2O166gtyGKmYTq4qMFEAFRqQdIVF1kUHx1sBRNQ1FNVm9Si+faGB/qQb+KHhlAVe3Zhxzbe+tb
Ze/+bCTVtiFWqRIv4kJsIfWTx4S7i18EWX43bkOHchaMn9E7eOJJ2+Rm89a9ec9k8RynQNna8lpU
1m/L6u6z6GnU9iFW3VUr90Rb7D5S+tDiMW8FMvU8u4uc+twIhjXZIh4S5qFwsq8I+uxck3klgwc9
X0SdXRpHEQUg8W+4z6T63tXdqoRD2YC3iylh5U88VAdXJi3MRvVmde2vXlwSr96kpQMru2xfxewe
+1GD83TxsZCZA8poRqOo3WrrgFKqvPCj9twP4ZpcdhLPbTArbb2bomTTSH+jG/VI2XsmYBQDgzM8
o2Cj5ys+mi48JX777kcsJONsPRfza1mId2Msvu3ROpn5uOw+t1mrH1wNMiWJp9dcOwRskmTnEwLo
JOlT1MjHdtgpbT3YXXNHe/JxcKp737uUdviIBfs3lJUWlQ6K3TS79woTG6uzD4r5SAw1F7mw7tku
t1njbELHO4mg+nQLhhCyVL8t6sIv5eSoWQ0JlcveJckmNub3VphnKSjoOAKybyZrl+I78KevKIhO
6JS+iQHEOINzLvCde8EhqJ9Cf4XknHbE5GxL5P6T7z3RFTdv4qbEXYCfu8p3WdHvUOFgfXssK/PG
TRmbmyOAlbACkWnhygydD8eo7unhbqehLwhOIBTJKJ7Qvr79Gd2NqjhmELXHtDigeD3GYUNjJro2
FNGdKV9wLOThe0/Sg+by9VPwS3nhMW786hb7mGtWrzSStkwW34a0O8WacR3nvVcsVzQ9OI7Y4lLG
/k6O6APxD2wla0yqllOfxiQKXsK3oX4OT4i91tKi92+TBJTW8Tu3OZr/wnyx6EAwQYFjbzXDymIU
SgM+q/yzI7w3a8afK4ZdYiEBN/v94MxLri7fqe11OOCohGRRdN0DkLwzlIJ1TzCdq5gk9uHBmaC5
2MM2qeKTgs7CjC5ZDPn+wodZJXPIrkJrkL37QSwEh/zD6YK9cMarazegFewNo/jD8ngWsr0t0OFE
I6gYtJyeGNgOUHUxCtSZfMqR++owuPTF+OaRTTRUxmcQ0Y/TpXPnDNW2wwGw/I/5Pgndy3FkOk81
tbt0tyam/MZw76NmOldQeGtWWj2+TtVW8GGCKDkUqXq1xuK2F/bdgA8cYN6GCTUIw/Suc4a1M/a3
nhKPlge+10CS4UMEbMoTsWH70PTAdQ/3xnGmkzFbn/PUbZS1Hj2a3GK6kAO7DiCHoCLJ7DfclDu4
M/eECmFWgAgGNNx/dwjpy9R00bbAYVY+dxW/foDPyUYMQBxS3MitabtXPfLdWXLKRHvrhfoihhyt
Xr5mtu+25gF83nrG8afBvQ10tU24aSEG1zIlqCxad2o6aBbAQKh9Z56bdNjGJkIKvQBg/Bt7xHTL
f4WcrsNYkPSEWNMVmxQbM9EkzF7Nc077dJrsfeKXJ1/jQufNwcTh4wf7ZxW3kJSB2eSH5e8nhv+A
x0e894Bi7/zSPWq7f16uwqLEM9Joq2jXVTViO0DxQEF2nvMl8oiGuL1ZUIFBGTAmG7cajltEK2iw
p13geJcgkvTU4/vRyPBiBai2OEVUD5r2pCHRQzOgCw89qitZe8+ZsWA5/E3NySTEgmxV1XZw9UER
PeYjLaxRlPljTGhotMOk1JEoskDFInqs/JQma95J9fjhlqI3vgXbDZaaXD7Ec1HM9NhnWA5Kn1xs
xnSq+u1hy6gdJHhaEl8CYrv+SDehGOAs7c05eFhCw6tqAZWQyRL21wE1B2aCW0OqleZDF9xdDYlc
jUP6QRtfRIqKEC4qF9numdBz3lxec8a+erNcYzWE676RLJEUYE1ID2jkdonVfQMRLUKyWgiu4DBv
mwqvNLeNPWJK7+1VzSn0D+URHyVh6MYsF7DjbVZgmdYWG1Kwb4Mvbyz3rh0dC5zOM8UEn6ENQs+/
a/n+wC43KYIbEvLIIR02zCyxxfAcLlVw6V+CKXuOvPGoOnMXRYiZltlYnG1opkIEmanTx1PLeYva
8OyF1iqNYlpzxFUaDJ9G59oJeRZqWlmOsymyeG9JvXYGMlzs8WjgphhntNPYxKLW3WpTrF0DTame
TmYA5K/e0E8HiaU4bTbnUrGzIUPLJsK+ePAjlNUWd04Ot37GM+nGz84831rja0uuttW+FR7PxQ3b
9UoEHobq+Ni5xY5wyVuC4+5ch6M2zMSO5nuLoXi5nz3ivU3eoeoaQqDCnV3GjJPUetYIurHO6nAz
hQAzMOUIZByin86KIOVcEALSAFWAJtKXuzQYzjQkIVR4D/4kz5IFc1HXCu1tTXfYRJ137dBmuwo6
SbqnB3tfQHaHfxUwF0T/5up1Hef3fpzte/i8RTmBVyOeuQHkndl7GkYYD7xt0Nl7CbvjTzuwg5hd
Se4j0nhgMc0mIBHurWU9I7aT+T+ypsDaWIneBPo3siMCSbC3e956+SDo1jDSI/YEbU6u/E2hgDsO
ZvZSldZ5mt9lnx8Y0u0iP4XhBGvem3Yje/BE73X5EO3U3Fak20QyBGUL+dl+ziJzu6yFtbNgddrD
BIVIkJgSO/GZTsq9Xc2vvvQohZtjkLZPAY341ZB7ZK9la2JxL6IxHlqDsQ4UEhjITGySU+tzUBSO
DS8iU1QX0GCmCVpFoYH9O+9VATavks8FjZwbQmm+tZqwccTWye3klzOQC1zViI3JlkcxSsLGtJxo
AxRzTbIEbfTvf/7NsyYB1Q8qRwkkIh0feboEnlS7u+3ZEeoBwZfMDQbdof/CQA9y+mA/h8ZPtYAb
Mt+hPWSZFLB2QUBSjqw+1sZDMczPmbm000dqvkY90KD5YQgJweUUl7AUSx9irDV7kBAopYh8xzwy
807x5qr5GTb8Qoxot1a9uIspTxJ3GYBHxhHdj4GFma5d3XZinU78nLHvr9rw1xC+GC4wgNwxvt6a
yn5HGqMZQRJ5os1fVlP+OMby4jMzlnJacDaZ+Lbom1MdonQjBQP6Po8mqmSWNjN8CCNWpsb6qab8
e6ZPh2/GyPHDM9qdPGwHRvsBvnqiJRRbCwijyAQbKXY+1L4hvtBl9FfAT5dgZT1ik0opetaSagbY
ikOhXod05G+Ccsqubt4el2vqiYi9zM6+I8H1dwfvAQT4d4kF4EbM9Iwymf/YPbPIiN9kJgyV5Pho
r/vxp64RtKRckNKQ7Q1TsG5ZL2JeXD11vXHlDAjEho83DEM4C3X8SoRNwMiMtzq09rODhHpENJkM
9rua+qvp8W6c9LtT4xVNuos0CXGdNxWrMEq2pdl+tIoP0qC/QmMoeAwdXEklazzRZ7emzSTXteJL
nl7QzVXHkRHWxig/iqB5qFwmC2kSfrZyBsxn5g9FcpUcmNABE4BQ82k3RrszzfRTKTYBmcQHOroF
biaPT37gvRBdGm/Hrt1KEF+3icGWk/irkQqhGqn1PH45uoQ3Qw+iy0ScRsOMD8oJN9ZMReZ2TGuN
IdogegwYt+Hx56pbsihvRDWFt/fBRCNDV1mzrpPwZwgdm4AMCaCtLu5742lKjSX3Jn3WhlscjPpc
8gRtS3uis9AXNj4PEndDS74aIdSOMlf1ce6YV0Qfkx1XELz4Daoc8ysyhKPR1dux1b/9eP60G66+
0vV2CEPEZFtLR9MGqwM8eN52GJKsxAnjsZR3TijroxmA/c9s66jlkkSNjXAKiN+wp/hnmivU7969
kXPGaZSzdzyGYITP44bsEBX5Q4G3MPmqY8rmPnSf8oBgYD3SfqvDZE1r+PfkGu9+s/GRpOKUCrCp
LR+pycQljmZBl46jfctH1nJOAo21iWLoOl6LGt8NPXMVBHG96pf6V0Njk6iuVqTW1t5D6/LnzGzF
eu749gHNFWf3aVdEFIGztFDzI0CiLV+/SlF5B+tajBbpROMwreaM6fVUgRDDKceeukzk+4KDVE1f
LUcD/efSNgiyget5exlR19R19W1UxXcl+mtVBi0mFz6GNgkxG3TW3tZGftObaXBsEA7IeTHijLQq
w2Q4CJ18kkjg5ZxzxpC1dFmVclE1Gx6mb9tBwMFc/zV1Le+CiwnIgPM+CkBXmNtugTecsxYXGOLJ
PtPzNSCU5yC68QGe+kdeWPV2nthLQ7/N4dcxyx5NvIGGAOYs76PIeXddmq7aT482z3EIGgqBA2K6
5VUwargsYvI90dXu/7B3HsuxI2mWfpWx3qMGgAMO90VvQgcZ1EF1NzAGBbTWePr+wOquziobqyeY
RZZV5uVlKAT8F+d8hxzqW2PgOToUWGuBr2KO8hupS7D2grKhqput/+PHJe5Bx+o3TRE/uZq2vWwx
qUS6h1Ek80P12WLyR3GKJQtYiR3xy2KXW9/AuiFfjhJde/1mctCMcg79gV8EocPiRmQHXFyOtVwe
BchwcBcoNBCsMGIFBNATVpgpZplp2x16yBBBzR3KSnCF4NjpCbQ3ZhjVdge5Psy+O7P89h281kbX
gaCet2nOt3hy6p0dKnwphbnuIic/FC1O7XSZCkr/iTEHB1lLVzR2yX7Q6s5MMvfWa1KECVDkijmW
G6VI/1jWJhPjmGGq1nOinQ1JkXLl6eVKbcgg6TSIFWoHkY/fSAmcjWGah25RdScCDyT015XLpp3D
Xx7ILFrojDw0BI/TBJ7CqnibKguSQtWiken7pz5V3PH4+jizeTumyQ18yzuvQNWTSM4MCCdrKfkf
oMIPfB7Jbo48SbUbvNDbU3fkfPawqSAVjEF5i7t60lO471o8IH7Vv0bM9o91w5RuQLYA3c3M3BZ7
lPetAcn1zURaWw272EjGy7L2mkvGpXDY9aF2cRkBMMiRPkkUUZjJDWy3q4BzfqUwg5pspRArOO+6
H85EErwNgkTTJpgoXklpAT5/1oFZwsfvo6vMMylwXKNhmtF8JKBON3F9thbrujcgsJsla+lq/mxx
sq18mX83JWSYahL7yeFCkYvZs5q81zlj/zP2JNqVHiVLwfjLW0BnhCm+wpfdxZZ77AZu0stl4kBr
dG0JST3jQrYFHz902GAdlCE+jgRAp4fqySRhW9sk+rL73fZjsw8S+w6ilnnI4uxxNi4uluOt5cAb
dx1nvHJdAgKIKSm2aedULM76YNMS/OLMaQxn7oywsT4p6KZOmzj7erbeDAFzJGT1vDZnrCFV372l
iugXuRhgwARdsAkae4uV6aEzvIcWHcuJt8g8RZH36gTiaRiYrhKKFe3nRZGlRZZtQZmjFggY6sUh
RKSkP04MR7ZuRipliKMWyAKedBwl44MeMkI6WMxtomUsisX4trOj7gF7S0lcMGOAnFLTDrG19DrF
lhcsjtqsW5OUxqUxJV9p2FlMR5KbokvfTHb693l29uYxYeJk1GTZ6g1uAA4z6TlXtfnpogM5CY3P
a3CgjEYhyO6A0NtRtagLDORa6DnoEfCdqoYk8v43WZo5UJvHD04U4ghpHKDeaJptt4N71w1noqYG
SL7VR5ZMN07EksAllXxdVdAR6cxexoLDM2wh2lhm+xhOtMlGjwM2BG5GxhUdfOGHO64d0DDB8BDn
eJfCWeHQ8NxPJeg7ZoQQTo8Evmfa5BeexYEEzmeEZ5BkAQ8FEyUxRkjr0oErMAT3tuvcycp5GxPD
WsUat5hVi/OQF1gQKZbq2eyZX/mkenmHckIY3oNdmmRbXHEbIPn9VKbQsGyBgqKz4COW87EnUqIt
acWG9LntmY1NZXvMUmLjyVNr96L9iGeSUUTHKtExkDdH/e08LpBtX6u1STgR6l72ISjtXmqyTphA
emif+6R0DmPDgWG7xrXxEjLuWQfPxYg+9DHAK7PpqDlgu2H+tekVEMIjQwqK5ZuwDeyRhMS3aaj+
GGm0oAko5MiP3lqjseqL9tnVg3UM+2eE5lhlDPNVNDVJURTXaz+Z3/RoyZ3oHDyXZKpCEGm3A9NU
w00/LJvNUOjjg3G8D9+d7XWnS2YEYfsm6sHGtsf0w0c2PZOvAjYb/zXCvY3TQCcyq44wcs3gKSE9
xhtA7QxEfzBCSYptRvYSXc+yy6YonZmjDjVHJ3BaaOh2hfGfexEjcDCApgWrhErBRCYZQkjcRO2i
XvbXXm6jUcnRTPkAR3amMb5hU0CUvjCwQNbcGOzSC5RE7K+rdzOUgnBEFp9YqzkYSkwaisYMnw7p
Pc2pb4v5xOAUuToCeugl7sbqvhIpALeUcbhRXIJcTPWhkeGHyzsrnSQ5EBkMBtDNPvoY43VVjzcc
PeGhzI6d0FSs+HdppAxxFFm/HU2wJkPcOAQD2MfSnItrA1DMzivY/02IyydpkargjW/lIioLAr47
c0yeWkFg2lRSDZSMUc242qa1IGxOf89WyhGLnRFSwyXo03mnimXPFRhHYUOT6iTVkuyv7ZIarTHb
69RuHti8FMcx+7Hi9p3tNHmDnG5rO7efyo5weXaINOltcZk0meJsbEaNqrqq4nsLPfUpOCaNAtLh
TyewBzB3A8imyBK2bWkGO99wX1tVWpvYvhrqztwJB7pZ0MXJSdZqDX6/TPBm0NuRegv9HbxwQd2z
CbHlEMUeHbUTPtYV0AZatgOoofZhLOMLbpMJ1F9FuJYU+yJIkCbPApc1mINglPWqFszbvYEfCIDd
s53OsZBrBMluOr9GE0QVQ26qAhpKXnk4uPtozz700ahy0gDsFAdrQvw0Uw3Hw/MyTaPYxJXJjtKH
SI2y0HMTKLtOSmqGjzcvorOxQS/ItPSu4YduPU6+Lbd6qqAGSmYJaWvhW/gCzwT8lsfAE3famxaf
d1tvxaCPbuWdw5Ch85CMYAG1cYpKkgQih+8C9O4tooNy46cmVBE7vTLHFEmr7RLNFHzGyQxvhyz7
NTZVjlEcAmo/mpViIFFVCL9fp9bSx8gYvJfKxKAAmn0rUO6tqjwhJ3MAPJG107yTdvbeIyM+TDM3
dZVUG0Ao/TrBRRv3BSbsDpc287EbXfXXXUDxMaoaLReRANKEuZbb7pGe+VYp9nSNsVBr05pEB5O2
MrXJ1UMBcfLJy1hlysNDq4Jq00p1rnIktm5PIGYStne+RGYIzCuk541YRdTjdRPjv7bwgtQeO0QW
CicLw4rOmpMzNozaS2b9NUFtmybGu5BB4Ibuq5lhbMHbbCCnPNsNlKGopcUwa/5fFdbPBgSavcew
oBqHccOKhfdPhQYoIH5bUnFkOXVCMrHh7DTRv7XKcM3PwJ+Smo0G86Rml8Y4blKo99vWxDqpQFHX
Rk2ACZscRMWMZ6fGnTel5kQf1bRVZAlGhmPDc4zDbS1JMCLQF/sBZwXf82XO5W9CD4Uz3TNG1xy/
UG3ve1DrBCUuLoHxnrXatA284UjK+ME32mM8VgFS5gwjeQvdum4p+WD9oXgf71M3ODONRFDUpKj4
iGTcehK7+IBSqJ4xIVDC3QzukrpbQ433zPhk2+XBb0gAiDRw5hHs1lIdF7EJU6bFDwFcodsNhWKf
2sJbTabyD9Ey+DTC+IJfcENkElpyw/6C7sJZnqMMZkzDBzgCQ4GiA6TNLlzGFKRBj4xXI2e4cXXx
rBtxGqwARC2iRdCC4sktYzoLMieWvrfw2VuYYBPWU3kT2fP4iBT4bC9YhgRAkOVA7u9WOigULpjk
4Mb5ScrmTNEsdu4fr5bcguZbRf4Q6VnJK5Dl9Zja5cmxCsJzJOKjfJb4trrvKDAICo3Hjx6pUe9A
ug9cOrsMBbVOkAAJboqa/dfG1FG0zafHGiffVjTuZyise1wWeypzl6Qwrxnxh9uIZCyQVvQy7yMx
jtj+IVJ43mIywYvCd+NRIKHCqw3eSBIcqlFtIU4NWeHj5Bkp1vfpCCiEA+/J1hQ7Fpke697Br25l
+VUalXCVB/5OXuR3ZQCtQwcJGiqq9qzAvdTQaK+nmfGCQxHk1ddJMB4z09V3QUeZlfR61/RYcrSK
P4HDATWa7LsoS84dPqntZJgjAbv4PCSTtRWRK0ySMVbmTgmCTV+bOb4vYSRq3SEbgHKgbseYnPjY
oNoO3GOVel9FXFWHOmerE/YEKswi+qxsrMUlVQ05KDtun0yYCqwwtogm3gld70vN0MTgMUKP2AUw
SwiympoFlO9fmlS/BTOaLdvrH6AoV1dm2n4DGU63OnRgjLTTkekJmL3mMVBck5B6G1Kx8LRPr2aX
bmtLYCxuyDSRcsCfMmEmQ2s/4w1zDM/fCG4+UEwQKMsQXFvp7SwTqRbCjqOEgFtn4L8AmyxV+PM8
hHvmDj6Ur8Xchbuw0cjL4ezIKwsjbgcuRvTVtgflu5oCgesfBbrLOJoSUBz8YiE0NRRPM3pZ5Hzx
Vtb5z2Drq0JVn5AS3/qWlcGibOHulftmsVOpRAwwBfUBDeAhBGm8q/OXMqrZXnbDEbntcdbsxoZi
usE6pFzW9A5SKWrmIWMfkPr7vjIs/N2Z2k6OOk6zyXYC39mqHk+DnLjVs9qg9ycOXnCvBrKNNrdq
t0lBnopQapeOYD9QWtgMiX1GiaH4M2bEkzpl8JL24XXa2u5pyJJvD8UmPGjf3URF8CzayF4nKiZX
Vsknu/pGeZlfcfMk9rA6lPHwiCmXu2bo56Qox+vQceItId/42DTtB/fnlYXIbJuy6CqTADJPop9d
R94LqHYrs+ZATnRNaiQ0tCnI+n3dms+tuoyEeF8FFqgil22o9H66GCo/WfHso+fwaLaY4eKUNDZh
zdcu2zEBZrarJTosRcXnFbnD6AUCFj/9QMjPgMMqVeuhCmNGqLhhXACKEBMdrDkbNm0wi4P3zAjf
TcrANCydk3SAZ/Jeyx3BT7vY/mA+SJSmZ4pVmwLOmWL9Vg5QujXtOo9avxNauBY+AjlbDvUWbj1U
Vv2e0J/uZdQRIqIhaygk/Dkn3sryF2+ycH9YmN5Ll2UVWj/whiD6BA5OQr0qMNEu5g0jwe2C86Rk
shQRSNiEDt8YhjxMLpYZxkjtxzkeKXxeBaoT10O6wLR8nZi4FTvlAlzJ7wXLqUraX+SMkVjeuex7
ygfmvxH4NVPsREXjgTckhdDuYJJY5Xo8SzSAtKt3FqM4ESgy6aM7t/G/JQeiXbyPBsogIDVPZIjg
rJxZhlqdui6IItY1RSiVBxOAoNjhvn3kjtQfU7uAjdEfBb/Eh5AduPO2NidOA3qv2bv1tEuFSMWJ
V5T7Nbw/v2vEoSeTh5WdcW1bpLlj7ViKSazqTkpMk0XY6MB/aTEwTJg3Te2PO/RTcAkUu/UQ4C+P
NvXeZ1ZjiUtZSHQRdWTQfroKDIVoxWqmLGh9+8ZpAzY6OiOd3OIYtDkScXF19FqI+QKWlxmBU6HM
PXriihwnn4fkSt2aC7OONJW3nMwAo5oe+8UUUqPRZ9swr+C1B6hJMIX5JvIOVgz7PF7IQUVkrH1K
w5Wo21d6IqjrDPPjDFEciAG0JXT9ZcB4doQ5oK0PJVzGbnF/jXecEzyoGmDU9WPamkgnKl5tAsxv
8NGPRT6EBARKJC1FiBIsvZkNmHfK8C9s3aGv0+fuygbSv6K0sKLPzHAdYmS8R2YUIPVZd6e4g8il
eeV2dUAL9kOhWVEWyltclqys2u3Y87GbeFF2QBEbI98oH3iomk+CPLKVHhx6vNIncS/dj+MYbjoF
NcGNArxR2E7XA9GKs4XqkEvruq3omERUkXDtcycDpb7vyXqiSWDqGAdkuuTQS01uCmiXVpNm2sSQ
A5ZG+kyh+ZRo70/YIKDy4uqtlQhDJX4tVmibuQ0hz2IQR6Q63oMRnumVj4liU5H2xcJyQUEUNFii
LMw8cvaPVjY+m7B4YpYuq8RteI+79BAkUKNzl1dZ0Qq2U/7AdGghvpDL4aF5Dr5qyfylbB0D0lX0
3rhMfaaZry7N4n4sB+A4gbpvUsvbekU1kT5svLjoLTMXvHrjNy4bgumukOJlsbuu8odpYRxkOPzA
3xZkSzMR6Frx0876rYs14A4IpL5iTtjmxCQKC6bvb3TTLGw6Ue/QD4pbZtmd7LLmZPQTpMVx/uVM
CBLR6pwBiJAAvRmISEIAlZWIJjQq9IThiWTWy/TBwBjFpxI6D2DIrI2XTB+yT54RGK3tPtmWdXWT
K49wjHZ+sxOUdiMYQVeqj9CgNvJn6+h3koQssc2kd4NB8Mu1bowUv7j+Y4TI7Qh5Q1f3NaXsPBkS
vaJjClGko5+LuYTWbfbq9Ywb6ZvIj2tnUhr1ZZir3ZQJhS9HS3A6AzuonxKJ6dYs/fcJq/SSXye7
+NEGRrYwh5ztoKrrCplqMGN9ZYt8qxCAZBZcQQFQxTesk20SUZVJdaIlbGG9Wa/JULyVvfk2mETP
Wu3FLd0HBTemlNQY0/IfSzrbuQYr4iLiYb9+7VeozuySb4cqoaPPDIb5GnPamgAHTVF/KWkdCch8
8JGlhiV8hGJ5DmYcXk+wA/rRR9YVNzuwesgUGNfD8pwVsQRthW6jJuln7FipI/4I1pbZcejRE0IN
f2XbdMavc+3GUJIYVxxoU6koQ4gyBmU4hgQELPJe9XOMnD659Qz7pnPyo+8EnwL01xR8yQ5nAlT9
c9bEIKbZfWWRuHhThRzSDF4GSMOrxpluo3F8zQOugMZlxjNp++jYfbhpLAHB6F4uApuk50XhF6e3
r+wnaRabBj9bKDGfSxG91kb15s25XB05EC+Z3cFDhjQDm9rdBHn/bg+gN7Rg0WHMCmCSJnakjl5I
r7uuhh7zeeThlGhOEF165OFXVq4xS83TIXXNI/bb+zAigiMTNCU0wlbZAleePsuC1A1OT3gXHJrz
sZm6e1Kvj3Y1fOQd9WND3o6fRzSc18SSQY9x8FjPvf+nDdgWVs11YbKhZopkqwgJuvGZEJ/LTQMV
lZTlxXp3KYrhHD4WgLyDgIovMenmh8o99t50bk15o1ySAOsWH4gNiAiV1ynUAYFBxWM2J9cDXYk2
zw4qQ3ZfN4NX01X75KSUn4bTPDqIOUYG5IASmcy+Fj3LPjmOexofa6ruHFedamU/y3y4C9v4woCo
sjwkOd5TZbW3udXvyTrhemwe5zhueLk9Zq6O6ZgVUoH2P9Lvj4EHWjz1c278tf00Icc2rOwORQlF
ZC7fWJveosF88CLI+Nq4jbDUD41aItBcBExIRWUlP/quQ1kbsGfVnEoWuXquf2O7N3xnQAwtfxjj
TWC7RetwoDx6QcQK9TXnTh8PmACwt5E4HhzmNPqeYbrWkTz10U+XW7e9BZc5irmkJ3d+N5J4D9OM
JS8HJuvp28ptkY0TmlVTNTYDe8xm/ChFsmCoeckDAeMz3X7XRMesxeyNK/45i2xi+X4MZ7oxg5Zc
B3PfYqz1KebmLkL+X2BdiMr0CYusPXsfEW0JnzTRGCzC1suGIC3gsA6Ki5GIo3gtrjAqLnEF2SWs
y51NFhctJKLHsdUHQYQR9SGDqoBuhpKBXyv+IKhFtsx9Q9lcsUtLNrUcgugSmIf4vF+O/cMqizmA
GV8VnEYkwHMRIRX54zM8hCgbfig3YL6q2i+zDa/9yLpV44uXgij0S/bpU+8c88591B7674J8qMVy
xNJtLB77FHLBLgvVHxeEDB5MJmbh/C3IF0CWMV8R+/M6hfKrcSx2DTM7ao+h8hwGXI4pJ2WJ+zJj
casE069iqlelMV7YjKhVg6pyYFRAN0LfQYb7mcSU4zAua6ryTmvrPNnlJaoTvq0MOcw2+PGd+C5T
znvLHoignE2Td1hEMO5wE3JvMMHeQ3RtAA0Af63JBF3wbB2gumrI7wRB41NMAlfSwCC0jH5bdgnb
Qbt6zLD3toHFFUmRhVI9RixJXKTh0TBQ7JZwM9If381XNpAR+Kc3dhTh75gBvPH6QDnDPWkaFxxb
F//APkHk8DJUyVeJKDdz4ieYGJ+s5XaDuXgv5UgX236VnCZ5mRF8adIxz0jPUW9tC4GBCbCs9eYx
xgUQsS+z+qhaeXR0f2XNIZLNBYaQMMSGn7Q36uJVZ/VNQKSSTCUZ7wt7iQU9kiKbyjVu72LVIQXG
U7fyRr5JwvQQIyb7XtaA15d9fa7YvEevfug90ys9CH5t6ngIcbzwTCjg7LebZUfkSufKC+dzH4qX
FrCBNT8PaKKR398olT3ij4bUk9nfbT++4GfBP2VgooIv9zAYd6Gab9wqIHorhl3BbwncdZkBVHXH
P51HdhjQJHZDrn1n1guPhiRIx1wwtHRxKGaLfFU2KPVSl0GDQ12WR+k1GlqL+Ymh1ZdmY3scwVfh
K7AQRbfrUg6EME8sL7rUwfwOz70ImmQ3OM6ttrjtALfaWUV7jhzI/EAwn7XtfoS406XmE2efx/Ut
ASfS0d46vedhB/MpLUnQnAvEQ4Ln7BbmxmUItM695qtrEhavYXcIm/FF1cs9B7nmqg3T5wGknQO5
lm8qLhcJ/dkIx+0STpW14U4AYKH/LDniYBSBY4m/IF+coyretGyH60rrNU0Hb2UTUjfOL03zrmMs
10V3Zgr1WooSjVhR/HGymJJvirdG4t7jKXvLgzthRt+MbWKbrBxv/Mhz70QRdWqEw1QZdXZWJSfR
+7eYsQ3A4P6zOzoeXJiUcp3zXRO7BzV9Iu5sBkY4X3kMHlZFnz5RDhMo7aO4pztf9fkMRLslxZgE
pcZlqFIa90MRvnuuTxJqZZy7jndk9DNQUa5fbDu9ExI4HLY1ML3EUdfDfuRwQmPxUAWcXS3RyTjd
gc3EzfjstM4pRYCy8+zmJZSIBFz2SbzLBYMd2lFramym19FRzv3X8vTGMoBbMH5bJVTCqexuo6Vw
6zpKD3RFtQixVCdNuaurP6iQimvH5hCqW+wtpsn3l8E86vbZOKrsWHgsjxEPLDERUO4r7A3B4lIy
0v42M9GOOWlPMAHDOUI/caxLkV8HqUeUxqiYp8jxOcBEz9uJHYCRrdqZXWyBWn3OR/D9Y0dURCex
hoTJbS8IGiboJzQV3++6Qw8y3tkGUNoiIhZYPQY4+jbM0h+bvrj0HuNT2TAt6OmrWHxuqqVL044L
DlMiGXhP8C1vGMKC7gjrD6NO7mvG/bHsHlDTun487hBI6K1JYFscHsemp7sPB/JhEt5hUc0dFdww
gctv3G3gYAKHcUN4YnypHOiNwBkuY49hjemRsQntEm5Aa85bjx2iqtgUMIAmqLPguZdUj2Y5XMe8
ubonDDUI/ZNOMJjO0OMQHZqn0gdrCQGD8MsOqEO8HBVl/IiC6S6xUbM1GKEgog9yMw9uv7Yc70HE
tMRCjpApT4gATdCl/nVvUx+a0zjtWIMyJGBMgnkAIYyX/rh5xxxXSEJT3DdZ8IJowtW68sQutBx7
n+XZSfJHI2odCp32J1zSCPlnJpdgNWtWDUFh5nuoC0zFzHW+aEZq+5R6BBK1lXrkXLmhJ6FDJf4A
CTXKh1H+SS2KQ0eVIAUzotlaZyfbwYKitBQ2NnYLQTqunvcxeWqZPe1Qa6EmtrnHV6U81vF0y/bn
amjMN4cuDWbrCcWs2SVfExHfq66Eld1mAQoiOm96pU3CLn3MrHE12HwK7ijAwHIYJENJ5hSGFTu4
KJ+gw8y+oqX6lIzM0zI+Zz3QtChEIEM2TDmS9LgQWK351CXeKQ77ne2nD8vDotO+FC2tW9beYTJD
HdXA88j4fCAT7N1KrRtrP8xdxn6TNL5icj6DnElVmV6K6AodXrp2ako1OwWBHgDUWYJX7R9jDp+9
qPrUARs18sl99KLLc6wN+5uQc4NV2UPJAPvQxs+ew56VCdMhcnvWdzATIPSjERQJDrkI8i7TdXwJ
AEx8nzSegGmI+RwzgQ3K6RzGzadNEG2c2yASFRMYC9cg7K8IaRB5VrZ9mkdxX6G4Iwb4wld4HaaA
EQfzhvXpXUCOndGUT3a2VFk1evlunG9GJkoFMdJl/+BntGEhlwNZhHTV5KAIm/jiWlW3ZVD8DMVw
6si1GJDc5ywdVpaX7mYL2FJbTH8wWFzYRG7bznqhOtoRPv6kGQjULeODkqM1s3BPdUsw4HNt17d8
uw9NwdyQnI9j30E/92euv3nhuovmbSj1ykTxspot4ylg24rk2yP0zmlWAVbAtelEXEYq27C1esy9
bESNXwM53KWgJ5fXUNcA/Oh3i/qt8dAFTWl313r9i6O4FblgV4jY+aTyxGybQhLuQd05OhtWlB3A
7VP3kQ7lUmXy0S44/CjtCLVQwSYw+lUbwFjL1FVM/VFw3BMf4B4I6UQ+Z3InrbXYEDBwMJf3WXej
XKXk3tJSZCc/tB8F4ViRss8odp4FllXDqm+7qr5Lx5FGwo8fllfUS6LtBsB+4fzZ2fPed5/jvDyx
/rk0sXxC9X8sMuOm7x+cbjr2ynhvJlIf67vWIPBQsW13K+e+CNVhQVI1DPoBrClkTBoNdue/O5qw
DtfBY+5L2EFd8ii5ZTL76Amb0PupA18u0eOhzl9NzGomC9FLA1OjkvREwHVzaNLyJjLLXScknM0P
z8NVUEwnl52gWq7p0Mhfxzo7aGJpZ0/eWxZu8Lg5urO+6nV3M9BO+JRR0mzu2LccyzZFucfexxtv
2atb+OCShklmaNXngZ1Sy/C+DYt7yLacnhEn7NKqRyJstuDC0Mniqwypm7LKOFkjupSiZ2aOSOEu
45+mIsirIrAyV2xYE/rMjR/Z92VrXaVz/NoD95aGi08yMu+jARESmy369uzGVRQAGj08xzYpUX1e
vnFHO47J49wM7Lnj9wH1DpBHSjgILPGC2nxQyCMRC51tf1uM7l3ZI9n21AiXxRhQPIwDMhFJuF7x
UVKwpxHXyGCn3P+FJtdKkwnIunOnUDjiAP/BdXUxc/bOVV1nm+kSISpZBxFhXqiMUgzoOmWE5Rd7
228BuOrQhPtUvWaMLTtXMN300LLHzGd3Roc1nj078y4wfd0L1EOwy2CxfRgvhEVD2kVWfc4zMv/K
6crJc7xV2BZym7o6SkNjpUzc60J8xzToBBqQyWcXkETRfHVJgMck2Tikxq27UQFSKhvKggitjsBe
MOCKyEX+MPfJcjtZCIwzIxKLk6GojXUcXGXQoraiS9k9yXqf3CkjC66igjsNUA2Ejmw+PXHxk5BB
vTAOZpsA4lqagFCw/SXcYkfT9Vxo6//jWv49rsUz/+P//N+/0mD+m/Ky8Gj+8z+2TVvk/0xrWf7C
P2gtDBWVUkxmbNfSrvgHrsX6mzJdxbJDgyyi01X/wLW4+m/wTATlpEVHQ2Qsf6mhXALX4np/A+zC
3cVFyshv44/+54n9E2fnf7k7f8Wo2DzGX3ktpunZ0Fp4HNcyNf5OYDJ/haiQeRPDsMBrVTrTeJ/1
td6XSCtjbOyrGengjhJqP6GSWKWV+gbL8OzUipScTCDlhdee9zAdSNlFnKcRc2Y4Lik88PxJNgd0
Z2xo2p1DmXnPPenIfqw/4vk++czsAI9jOel98KJ/eff/H2wY2/6XFyVM1/bQpHrCsqSiEPznF9VX
KHDxMiE5aBmmEq5EXsyongLldxt0I6/hxJKB0BofKahPeiqWJlOCE4kjkNdFkG3MJZgOeRwxUe7P
XNmvcmybTdaAH2F1dAg4V2pP1at//7zF8rz+As/BpSEhJ1rCZqDrSddZPqy/wHPw9gOocSvYDzhF
qCb6jZHdYXlYNQhJr4njbLc1fG0oNLfZFI+cTqwSbYu5bLd027/veVPrs8wQB2Zq2HkeQgN3qdkn
Gia/Y0FQTfyrzdJzrtjZAIwpBXOJFF9PDJcFATahZ1wuy2alebKBNg7K/vn3r9MT//oBmR4fkeNY
niVchuHqXyhBIB+qYewW9dVovthlT5ajhrztQFemTUXbhMi5P2lfXzkd0DQxozW33meXgEy2KwAD
8x+g0vvfH60Mk/mHFT2lbFZ3feJla9AdLgk50F/jIEZsl9lkoo9EMDDAVyOL7KyscNcVJU1pPRcr
ByYCHSlFApVyu1bAvKHhMpULkEP9/lq3wnNCTTnjGiVVUzIBYpwI5RoJOjZ9+PJuXnrb1GSSSPrJ
SnZYWVIgwr2Z6b2NnYi2YjAPpl2efda7uzxYQJ9+eomiIN1INofscXWzd2OU8nZVPyFWbSbw7FS9
Tc66rsRgUo1k51lptA2Bd/39sU0M6qwNYWk4Ds914lLXXbCvHbn8QIl4TPKhj3b+nfTJe0gwyL5G
rzilkD3TnAGlZWNljuMTVUCwrcrslTPzYLAOI86qY7nA/E8A7GAnhm6sbkoCjcoUhinczSbJfvDe
e5NxnuuX/iMfpM9wg9VwbaPOsdoXNYBKSmbJsG152yayxwmn30TLHSJwQQfbdYa6p+aaC4uWZtCA
ZzTG7MV0JZCj+f2TORt/QhZB2yr3vn8/BhZ2BEU1OcHnBKKMquyvVaIfmIorkC8evrQWEfPvA8Z+
Emx9hKzNNNfH1ME3l/cXn1jiTRZVBGouH18c1MFxzuCyA4u+kkxzsf8hVRoslm/ER+e6/0wl+bhe
zn9tbDTygvB0+vVrt+LNUyI+BvPiLDJQSTaCWbIf4qHCbedWHa6hAX4OfTv7neVbCtHxOarwGsNW
5JaDl2DjWIK5Ip8ftelF8s8EFpXP8UpZCc7L5eeQpTOYrp2SOUmxAa2p92xdoNyK/hkWslgZfUFc
B8Zu7uOaTCdswnNFqEFwjkh91INvoZ21l3syv8jTZkvjuUsTTNRpaUw7swlf7BEdRzfAXAz7nMt6
AU2S9MTyo0Aj0F79XssVdt0YFV8/6VUA9g+HPtFm6XLb+P36RnGJlXH5DrcLkcqG9Ucs9VqX+KFj
8kBBDCsu2ZxH18wOI+GfvFh9/V4SbaGOg9X9999HGKb2lyIrBSkZVfP3m3kJP9/vkBTqjschpgYI
YfcBZsNDtwej//dabUDBzqq7/9+f+b16Y1FQwiY1q6uAL/zvh68ihljkfycreUyWPy8N5Lk4nx6Q
i4OpaeHORH56H+WceG2jgV/DoqELZVQkLV4lRi3CgplX/H70vy/89/+lJaHAbY2wTEb65vdmBB4Y
JXrEs/x96N9X9vtj9UCuc8J0ZxDYuceBYBnTtqKHqMpZkZv+VVG5ZLwTMshkcEOgnbGNBTvYriTC
8/fHf3+1l8BuTFNsGi2HwOzuiwQJjGwn5IK+ARA1+wI0eO4EGkry359kxJnnLS9ClLLhJ1Gz/f6r
ya2ZVTMSOX/E5+k5+99nHRrmbeA68xZ747asuAR1ChEUofHFt1CzQpHZDsVz0E4+RxMXhLQQqgVD
Toy3QBRjFHgXgyU0HVib0aG7yVHkRzXCYLvSO2oRl295RNKe2dHNFbAnAm4a2F1ZHAhkoD0+6GXZ
h/Jxa6LD3f9+2vgk69WQGqS96H3q5qC/guv/Iuy8liM3kjX8RIhAweO2DdrSu+HcIMThEN57PP35
qrixZyVFSBe7IWk4zYapqsz8HTwFkgcZ140z7iKZ3DIYgmJV5t0jPYUL6I9/ZH32KOEWP3xz0Avu
LLmaaf1ezHV5Tkre2qKvu7eCNvKEMJDcQyIrq8Qug9V3xbWor0i4whiQI5OdcIrBvlyJhlxhnujQ
F8hFL9ru1EfRV+KYu9g0xHXoyS1lPPfqJC/gGCE7QurvU78P1F0m4xtZtLmixoUmvJ9hRMZY8Y9s
J6NsShoN3X3v6cE4dN52DlkZ6uCHiMkAZG3eSs3zMGfGb9/NcQvLWZ52IXoMtxIDgJOL1+pDrcEq
Uw+pzqf0uCLgVUt0SQDTBz/1tyKGW25zAekYPs/yPzsws1ERnWWJESG8gCTKMWHJo7GzbOw+mvm+
1uNol1jWTSs3/FlKcjtjvS9kSIY3OLdly5tWD+ymTrkYyJiTG/LY7olGJITHxN3ZMLSjWhnq4AII
nunZ9nHIwSZ/70xph5acQ9UD/990u0VqsAB4iJFn1QahI27WdeDjownvzZz8ChwsxqaZb2HaebIQ
Qu/Fu8GuvQZ/2MD1uy7maAuz4mM1oH7bfjffCp/KKuSA2w4jiETLkMkZiqfCJRQmbTECIQ8eIQB+
8zvIeEipnQzKgN4Z97F9w/ptWBpUjJgUQ3F04tOAHxFLBh9OufxrpyAgtyzcTdVgPZsitoY65zyr
yrlasI+XBZr6UaJL3E3aFI/Cs8R5yqKd3rhveg0RWL1dxFjeVem015u3xQyn4zJABCKO71hgzdLM
MOdSnKpbHHk3rfhS25Nm+cwsUdxuGJALtqQx5a319RbzlA5Km1lLfquvkx6vJyuU+/6hHWsMgQ2e
kXwGWPxkZbPXzVNnrR7JeTS8uTxOMcHAEbz7GQtOFJHaE3Q1l/CvnqqDydK8Ja3hWZWqncWQuPHI
Ue7Y86vYF1fBKFsQIy5J0mKbgETpVvqYzc6buhEV5LmgWsSLOvsIPQOBw23CG+/LGmrXknODQ2uI
nybSD/fqTpYhyXROGwewa7BC9mDq9ZFuB1GMdMMANRqaY6bbYH5cFK96dxD1zFyqXS0en9g2Oc8l
KRgWW147yJBWTF863gaDqkH+Hbb4nlEOXZL8tyil0hoitLlxZKoqzHHd50RWoBmsFJJyYeuqQqIw
0WG2wk4R9vrPI736HHl7VSKoRaj+KY6hduMxE39fzAScuTGmHC3LylbrtKd+4FXyUmg92HGXsILM
gfgghpR1qt+7VQt9DDjfe1anoOuyOSYu1kDdU4ITicU24MrSkKk+44xEOpDDRC1Rn8JyXF4Kk3yT
MEPton6NOj8nudf48mivKqi96/tou+a2iBJj1yND6OZwCdQbBtWJgjEcO3jsT9204APffjSo5XlD
Wyh+0x6DomybWY+6Oa5HzGygXi7iKPHXppzaE+xufNuT5CvpYErO+aTWvpF6BCqk2Nyt7M3qrSDL
Y9xOg/M1ZfiCqP+kthIAgrfGbB8hWdPCpozhx3S+b6xPoi3M72toYvOP3kwwyWJrU7tVmEGlVXuP
kCVXRYHHhJmp9q/Ikg4w8ngwVSXCSTxY0H7UIaE2/VbPL/UIWREDO35U3lnNZkmEFcAs6uOLaqzw
qnz3EuwiSZHo9zWwIxRs0PjBOi+r99zJqqJMOKv+ueGS7q5/bSwNjjdTGJZp2KbHdOJ/G8u4JBA3
g8W/7wbrUoOOkNi4IY2t3MkbGGj+es6gkRL9fFF1cR0PpPrwFnc95Lg67taDl+U+Hnkc2Eg3D52m
3RiIR3ehPRVHOooNM1Yc56DQTNrY7AaDRWjCCMwMqPlZIp5YAsSI+58j+/ZhiYd3VV6uDCv/+VoN
TG7/eq1YwjIyISPHcAxL2sb+TxPtU/PbbVxCWV14XeOCSleLqK1LWUhqNaF2c6zRC8rvS6393SLa
Dl7UkUWcjawbMr0HMahBYUvaYzppqsOobU/okNhK5+qotgJd9CeqsO3YY1kelc5Ftd3/fDXS5ffv
V2MTo2FZPoJIITvp/7kaB8mWj6Qy3GXlrk/sr8HC/AejGlIrCAaLUA4I4EWE8BDxq2pMTmoB1rp3
Ghw0A9L3ItGnl0Ib//O2qjWSa/50dHzS53PjfSF10NOLhbIpkomCWHt2kpYykSgh4M5XstLrF7Pa
uZDY5E0dZBxBYx3G+Nc/X66ca/35cgWzD2FbpmeQHIFFyZ8vdwJ2pMPKnJ3aAj042bt4ZAOGWSIZ
D8zoDfwOAjCsWZwXP3uaNPgw41JWmDRpr//8bUxXziH+NJDh6xiurtvYKvs8Armu/ufuT0RY+5HI
wGId8Tn4UXxIVo1KtpY1Wjh1OegYjbSYyfbImhg8sl4WJCuRs7dDh1xZkZ/NUNyuUUjfjGz6iLcs
aaRYxoeW1Z5ii784djdqThVmyc8upcQqdR/JDVMEtUHT2XjtPH8fv2OjA3Ou7EWHFKkhyCrypWGA
Iy03J1VNaCGTAtzdH5BrsP+ovgu7c92ODBxXsCtaAaXUJ6tl4dG9e8UFzy+wHDnWi1IIMHwckK7t
/ZFZ9BnYFwTY/sbbRrZYsh5MZbZuFX115fzIGwWvlyPR6809B/6HOidAspAJGdSGbegduxkALUKM
DzeR7it6U+9Rm1AHNjMtsy88XDiWnh1nnQ6wfsKzmjHqK8Rhy7uqG6SaWGNMHsOK806GHme59PBo
yNPpR7wGJoMAPxP+EeoKNLmAHcTE0oyO+LiEfBMcZ8Hj5FE9pRO60yZYl/48WRTOTddhOkyhr+YG
yNNucTPoNlPB3GAOGZ5VEwSMzLn2lv1u2nh5Zi6z0i6NTiivjKAuwjxI7bE/ZJWzQhirgqiPXyLn
MFk8SVVizZWQcvcP9Hh0DzqwV1sk9200kzziBYZDKMPEh23abJlvV+gNmCJZm0GOLgwHQpIgKzYb
d1Nrn+PcineGx3kVymsCDD2n5sToqsWAsaCUHAXUHPK5VfVOQTceM570Duulbufm/XzfRVQAi3bS
0MBfqwjBxagRTE3o1sai3oTC3lHi3dsLo0Th+JyiJvovxAyiHvFtYW/MeylWj2uI00VLMLiJVZLc
Y505kdFt6afaijIX0XijNd+Hswj5uN9Fy5inM9MJh04OlM5FoRLqzUOkJc9uMsIFKAh+nVf81Fx3
ecTAHosSNCFNmQJWh7DL8Ws7TX7CvkRGICuIjGWBoYnavaeKjgAC4EldbN+NSPznNHBhk58JjPSu
1qcqYiDlo4VsqNRoHlQ5t7TZrmPqajLDSsv48XtuLfubXCfli43GgmulwWihiIGCnxfrATE90D15
GGpjdRBK1pR9KDoo/23ZlrCrjCSMQKGappjfVnnGgXTQrerbM/yP+wZK5lA1T34MYoMWddxGLVGq
qxxe95Z2ixQZEpscqOMzoJ8Q/GyWogzPE4akKfBiMIrsd9GsGkZek7iGqxFMXrZcamzXVDOqFRxZ
rhXdOG2xrRZ3CVR3IlrJV54brGFZEzojdSRxqcz+ZReoFpBMfzfEA51TcmFEEmEh0wxUwEBmhay5
1RouQyRKkuiu2pHvKWHE7DRO+zfR9DGac1ojazEhXug1GcWqAk4pJCih6qAW/gu90SmXbWqV+g91
hTLTLUNCvWr/XR0DQ84OUWBh1/a4idk1xMiuT4tTT1SHVrTdEfcN7q5PwFlt3xtVT+olw3k1EbPa
qdm1Lj4MNL7nUo7QNWrfraaRiSHPsgwzacaG+GTWvu+fPTk6T1BRoZh2rvrq3vlpf2/Z5ZcaY+ny
/R04+iKv1QEN5niPfZi69EnuEkkTlkeA74PQo+pU4U+h3q7JRErUDffdxxjeo0b5SGRZ4k3J25z1
SHKpOVTFpFZMtLDxaBTgGwdzr2DSxBFWt7iqRsOqkx+mla4Ho7E/BjImDv985gmJOv31zKN4ghvh
eGjwGKX8+cxDxuXnRhm7u8XVxbW0DqJAeIsmm5excv4zn7fkkWPk4RWfugiBgnpOZUyfB+OPSSB+
bddwz1aGGbmkBHCe8zJ7C1A6Cr0NlNsbJ+leR9LqeaFuGxq7q9y5W40IoSXGVUfOj7wM2+LVY3/0
SWJdpWTbqV7UQivjpyzDnlA2OMxm4B3Q7A3yFBrckXEpys4w9dq9eiquRqxzQcadIP3qrG43BAm5
nCDFzjORybKNKE1aIpxAK7x+9iJzTwY6C7Ll3/QMO1w15phnm6NzxaVZVDezmJ6KonvxE+9FFfxm
ydyhYa/9nkKqGn9mnLCz8RWfUF9vNIvc2SEmqceIj66yH8C+o8/JQqbS3rWWpLghlGQ5yrthTdqP
KPFQtckh/X//6CKY6QVqYurnUHwT8pG/Z46kx8BZ1U7qcSSNxZijRTmSHnRZJNI+TbvKNvvHf3ln
/l4mmbpuMhDULeG5wvoLnFOm3jzN7iil+ysy11jbj6P1bEFY2nw/Enl7qfu2+eQMAQSwiRwRYwj+
5Wv8rVYWhufKbcqxqcfw1P7zmyv8BY+YnCRKUweQUY2ckSdPLq53cjytXuHcG3+O+vJLGywfQExm
sDCijeXQOgmZKbRjfvqXr+VIDPXPVaQJ+04XFmJAnrL+lyrShzPbkrpi0/Kn/qHIboy013b6FP+o
khZZLQexqjoQRgLSdfCQ4HDL+T/nHE3XGEFInYg/0CFNqKpI/fQ6Y6xleGQe4itlxZ8a4rRgsbOf
hY7KIuf9EC9h5u67aYuq9x2PWQZ/WBZL21wwmfrRGYwXGjpGFjeRQ9Pa49KErpgER1+/RSe7MsKJ
LmMharhJxyTtl1toi/dJ0paXHugsWdCuSB31rE3Y79uJfRbh8jJgVojfh+/uUlfjb9A5qxWrJotp
Q3M48TI3UHb3iQli508fi9s7gbCX17kwX7zoHf0VHltyeDpWNXzZMn2cNSJNp5b8OfnFGJ299gOM
UMIO3mc6++/+zS3xkeZgmiSmLOCElLPFFFxhMjAa6XiJ48yTBStxpj6Ao89pxl1Ru+6wzLE8fHGd
QFhr+BzfeP/YO7PRURnrv6k4rklGpC0z9YnaSFrGUuNBnw0UdAONttlTq33jl+SWkFF1NWbmxGpv
qJPo2Y6797y0HlT3+L1E6/FjIbNTNv+MQn+TBa0uW1WAClb047MfIarLZ2ZRWujasNm/x7LqdY7i
Y1RfK52XWb3vsvHrmpYaT04g1MxBl3veVF3qcMEZlkIFyy+mM/K3pc41tcgmSNsjdLmqn5JbtRIU
wqa+dkcwW9rayMcqwIGusQjN5LEMbvRh4xarpmASBuw8v/yXocXfUXxhCt93YU3Yuu2wfv68nD1E
M+tYVMYuklNzTNJ/rNlPobVvqXxtMEZijctHq44KtUPWxCN9z4XUt0Rt9NuY7WvVd96rZ0Im5bz/
b70yYmgixfVv/7zc/8aoMIXpwucwDNsQlukYf5m1hPg/6No0QnmrXLoNeSQZHZGQqJYvfhsdZ3eg
gVToiT08LlJBrx6lIXslo7cejaFe97EbPqsVU6/jxbfDNvge2TF+dAt4lrbcJSQk2/vTXW2VLyEq
EgUEgv/1+3++JvH3nZVAH0gJhsm03LLsv0whyPoq0YoW7jdEmuWU6DCI77WkXAN7ksHaFi6dauzb
lfZhmin2emHdZ2ELLCDxCG0xXhBaNLt//mamvJt/3lstR/cNwevhWUy3/sJfIWezHOMMMnEUVi8W
uM26sPZ9TyGwyNnXdb7tQZbTkQGI6jdTFDtrJvF4noyiIJdVIba8jKcCvPKQf8n+SZ1barynULLa
7R6mOCW2VE57VSmoRszC1ikFiQXvIDn8S8QRo4a/jUMggzAMYcorB0DOX+cPUR5BPATPB7/OnZsw
bYGQKpwEVhQMGJp/GRONnQvkofs7I7ZS4oDdB6fDkobMVaxDiqdpfnHc6gULEp8I6bl/hGqKnLYa
ToOtW3gY8384zWDfgRN8OHcBBPKfRSXCO4EckgSaa2MFul5fMbWyz/q5jwb02w75FY3j/4I6HwyY
sj3mkEA7MR98J1v21s0C5hFwq9JtubDKROEcscGvgrAwESJNDt8Zlhq8BRl/orVbS4uQ6jEiWMVI
TKSZ0UtPAAfM3Z8r+wa8F3QOWcFxDl1cC4R41rMbAma471orozmnO9+SE1i9968Q//ZhHIZXwozS
LcGE0F8IrRD2+GA5ZXQIGzyEdVZi5aYuDi271oDorXlNelq07CYZ8W0RJBnzrexlS0eu75ohAAci
GJjAH0xG6RNouw+Zrp1bLT+2MCnH6bXwlgPRE0xLHhOrPScpUVFuyDm03pF+cNNDsRFwLJ1NRjeS
ROWnGZFRbA1fK5uvNQ+7wmcEG8f1tDEiTGL1L0/TntPIu4uHvTvxapqjFXCgRKml7UwXYAxf2rTn
DcQPDF7Lpsv7h1JztW0NZzyGKwkUgi8YmbALhM8kPyaNf4B33xrMbrADTontyJdzof3qybwqIC53
Xf7TazBpqjlzEs/+AbgbxG75BjDvE9T0YqKpQVqBC2VSPHWEBZMTQHf8NmOYgwsJPuaRsa9RVcSV
e9NejC8Il7f6DAOkq+/jmegkT7AQj3zVDepYIpAayvrS+WzS8cZEVDOs20DgEFRn1uZmSW986KXw
loibNm/Jb9qZ0bDDkkfexzx6xYNjNzm4WlPvr16xmcT45U41eCbUemuLkm/r4NDBhAar7hBuWpKc
VljkuHtwN8cPfmNbEdExli84oBQXrUJFgdEVRbvX3vYgxt5iSpneJh7GAAQJrxntyC3GsAfeTkjo
U8lHCme5XXvwGpEXe3/GkKVx/ZuoKa4iGS4AI+C0zqUjmCnjw8nk/LCbfKcN7h/5EO/D6hM/nG1u
ZaelIpgq8+9XrMbmyADCs6en2WoZmtUW4Px4qg1UuE5447ZF0MfznWP0x9y3X0noAxNHTBXl70s2
PNpcbU5aWZXd53C6y8Z+Xez4h9bBd029YzV5DtIE4xBV46WciYsiNIxs8K7eZqG1T0UZZB1mdw4N
vNHfoik9zN56jospEI5ugOUaB53AXkyKjnoR/siR9QL5TKgiF/xXmNbaGbVlM8bHKkR+35LAYDSP
SxVAMrna+RzgFoO2Xj8V3r2mLXeIULZ19wMW0tayq8esMrfoK991S7sS6nQh3G0TwqtyfRq5+NbQ
uvt6re9CrXy3TZT9bb4dZxAZsqjOs4PYuyzvjBx8r+puejSCUfSQhOFtGYFjeuLQNEGV6NfYM++S
PHvAUONtdsJ7vxz2iU7Muq9tJEhseRc2kh2HPIVxGGQy1QY0N/Y5TLTWItD2fkHklz34bfIzIz7G
Twint/T+Ebr+ZfbRhzFEM5ydUT1VIsjNdC/GNzP+LeIX4odRnOINbwhA/ZyckafEcx6wZbkzxj/4
6nMYHWsc9eOXwXoJibPJ3a8K60N00EGObhZBTI11hhRkGkxe6yv4A+69w8a76ZNu6xtPuolFCq77
j0b7S6/vddKUNOM20ljyWPGAZAToVHel9F5Z8ocMOXVayf0Tt2pmvUhnBkqVcKj2/prujL59Gpi/
lUN218zuJtJ9iHaHvi8voX8x2jMSC7TOKFZgXy11wmAAHxQ870Rf382kerCgaw2RLA4GFmS8bPxA
cv3orv2lwzV6F+OUMYQXjyfkuThX9AQq1NDIrIfV/DVrw3Ee20fbmY8djH24+bhi4uxs5Wep257g
fmlivHpadSijr8ZfmERf18bfCTTpRdvjEtQGnvtuodX1IigkBsnWtgFDKdsP3m2Hg+NodxtBm7wa
7kFm9ixusW+JXNXD+zi8YQZ1bAT+H0Z2TZeDLqj0vZowkOJkCj3obNjo68dYG9e5bE8mA08T6VZL
EDFebGcE3I2NiV6sSVPLHFcDZgfMtjnFrUMazlVAK3dqq/zQgINqYt3hOYtOv5duWS7+TMzcbO1E
fM6jYb8RobzT4KJO40lPMBkLv6qGUAV2kpAj1CQKxPucpffdWSCzlCz8EF88JuKbvgets51fg+mc
Oq+60NNv9PZVYCAG8LLJszsxMRGHy+eQFrG8YTc9atneDLH/TvSTO3/ZDL9iY93bKxMW4b0lSJ5t
O9y3ROYMfEURoUbsCx3yAIOVCkE7oC6GUcyPccEO1/0iCMvRl6dWh73nawBtZG/Y43qetHkPR401
xsgQZZHeHrUmjeHX1ctG1++qjMTarDmINtnqyCgx9TlgijeQD9yvxPQabpNvS8RpoZ7f6abxy2Fc
r5v1sV0sDud8t/ocL2aEuf0lrFhHppueB+u+jrNfc5chlKhwiRal+5q5ZHTjt4kgivFt9YmkZdxE
JdHfBtczuG+TX7242XAm4x6hY/a0Joyje+iepCPcG6943u4cmSk1ExZh3qJFtnbYQD1ZIrpv9Slj
Vml9VtLVOcahrcT4c0Nk7HXUXUIi0sdhuhkE4kHzZXQ+cZu7GJh2EVu+NciYHDU5FKauQUot6nNX
vg3Y+E0jc9uSoIoi6Bi0LVn1hzmKIFyc99bDY61AGRB62tEgHwgbJQwiLh5AH8qnIzAucVYWyGdO
7NGKQ62PNCUIvXfXtfcZ+5mvD1sSP7ThJjGzg8Otz8LmPsJmQAMCadbqJfP6K67piCYn+6PB2KkJ
h7OzViRcdQTfRgsAS+xdjJxKh6ppZUhr75c2Eo8A01uBf+L7CoMeyiFl20i60ENqHQVn0ORn2JiI
ZNm2hs7ekooPoiphREf4Zlsl8RNJbEJK22H6o/8B8wwC0BCeZz8Pz5HLP6U4AuEeQkTv1Hsje8dU
XmqHrjqOi+WUlSKBVBI1R0MLtafWwyBIW4f5XDdt9Ow4xXAwcw+fbvmnTq5Nd16/nMdiwalG6w0G
0nnJWcQfhjaZ12s5Q9KU/xpXlX6pzQURjPrhdPmNSgd7VCglQYMNxDOu+hzA3pyfSZfHyp62ck9l
XF27EI/WzLm0S1S+LqWfn1m8jBSnonjVp6E/ei0WclOY17hg9Bq25rYTtHVv41fJj7SiG/Zx35UH
9QGY6eFvGa7ucZrX4tVN2dA6TRdn9aemJIMTUS2u6k993BMWrdjStxLxCB8rfPMrIiCmBqa4JVNt
HISlm4V0KJOKAhuWcPnosObGX34jqdx1lWDD9ESCwmOaYEMrBEHoC9SwwV2O4EZTxDhnGSn4x2Qv
pvxXehWieYhTKMmpUx+cMc85ssZg6uwzRvBB6bU7azSfPHc1N2gRgIJBtX6ksJpAtpK3qftkdIzv
ZvkUe9JCYWAnxcgSpubXkk7uDiIA9nbaesDm97fHSSv/JwiEzmqwickbg0bPEDfUKLaXfULeNt4f
pLG1LV82P8YTST05HvR2WUTkTqJVXsRd5yy7fJqDpMKaeIqjFx972MHo9mXrHRM3fGw6o9os6UpE
0l04zNNBg0JQamgh0yg69OtwXoziZ6wH4bA6gWQ/xfgP5TrGf1jyhPi8ujBnsVWCBRivMaxKUtI8
vJDT8sbdQPOMz6NBRqXrRO9u7MJqbeGUW+QzlxMGFY233i5Z+s6ec/an8sEsMEBg5h9LYij0IPao
ElCBZIgenk1isdtWVXyPU4WhT/imjB1T8Nq5AcWEEgbUPUwew1ttSIkGfcMhlpMfTAqm1vxr0AFt
zcy/zt6d4VSI+Zv7yu95LaoViw1zZ+G22rUGbMzabQ/5OgekH+AxGYQ4CG/6qioDoiZ+l5QHPlJ5
UZ+6OH9MC+9Gtwo81e3XDDZ/Q/xMVE3BZDjX1sZndyK+hvw4V++frOY+dj9rPjSqrd+gy+jTww2+
30ca3hckWyT+2GFQZNphjhhITMSCuFpCzJm57XvmWsTCYV1era8y6LzVm98oyLnZbhoSYfbgT7hK
xQvnrWmxoCNbirNiICsONGvIbqcE9oEd4jZamfUPstLIW3LMe23ZwaPch16+Z+qNQh6LtE04+jj3
tDQm+LMs0ZXQQ5x7G/SyNvZ6dXe20iHalinC8vrVzDXrHI2b0iir22RAHpjE+yIz/BvNYY9o4Knd
oCO5H5oH01nTk00i8qZHXXClyVC4nmM4K3OAfNfUhnMRGgYDa6F5h55s1oMo8dOti/jkGvBajDJf
jqArBp3kDm7kY9Vr1XLye7dnK5oOnhE35wznQsWPXCVMoTnrW5gUxSX3EIGGEV4EbelNN9EUEnmf
0n+M0lI6M/RbKJcORuFd+N7AYzsV+D1c9Nwkv6TJkgPWKuWmMO3mZhrwS229XLqmGrzwhVZrZxNO
0i6md0WyGT6tkKUP2EY1x6ZocUhrwkszuhcBgkLPBvzNuMk89I1uXgxMWbFsbdKA4dp4jAVGH6A3
1RGxM8kllftW2FV676ManCK9v/dM/3cWi8tgWjOcYepzwu3Mq1ZwLKKme5gEddAwmuNREWPHfDQP
bRld1D0djCBF0VcXZGwNlmUw018X6LeEJOtMmTd1vxp79rGHytvPNXYp36RoNcf0uuGojd66pW2o
4MRrf5Sd91Au4aeATy8tkheS8fTfa1Q+UZvYO3Ura8i/+4VJSwUKIOFhc6kM9rTpRckd1NRdERhc
f6cnGjyOnuISR5CD+mkvc27znHyTUBqp4a35DWFPFYuhcWZz71g2Zb6VF8TA++8Ttus4VXanUXK7
xsHu9r8KxZjPTLFbq2L8Rtb0hDlCFC9wscc1JHW1YBlm42WUUZ2klp70Cpq93vhkMPGbPNjfSjOA
yr/fQwror7DofAnPWTEJCknzWmC8Fvlat2+0dgowx3xRHFI1oC7ijp3WIH5P0UB9Jkwbqp2DL+NF
7djABxzsSV2v25OaW2blZRbWN3lW4fOONv92U9x/6o60wISPU79ckTQUXeH/B4XqyqvC3XoxhAcF
KqlPNlZdA4kc9+p7pUapPevRjMbc5sUD7Mg9H9iF9ko9EhhcWDM2CDuAiw6J0T5wPgFGfRMu1I/E
AvHA6kk7CEkj1qRwC+FCwwYnValQ4bFl4TQUO8sHM8rTmkQjJ3/rQ4wa8PJ/GOWMXyH9lakfpzhu
g2QiuSUi0mf+RVYbHo5gDt/qA3zA5BaWCfukJpsSU60FsjDykBGlZtYeoveDZuG0pO45dgfvRtER
AQIBw0UJBUBKshUJV61fsgjn7Iz1XbsDt683qavfh4WnqJZauxC9jgaPbUpLs1Mmi1qXAmXqfihG
QodWfu3WS+o3GOrIS88kQJMg48FOqXtTMop1fXScdL2REK26RDWrNVoE8oajH9T+pJCAaG6emEQ4
igNDfMMndpv1Rt2xyMSrZCJ+XRFEFUavpu0R3HpzJK9HMUAVg0ChNYvf7pa2o4nxdUylETooCokG
ORzaO+NBFzIMynXaNCw5d95kv2oaI3rFVFW3W3HWQ2m2XawnR7NwdPN0B24hNr8S/9cG9sAZEubO
sWMwqdxYNt2o0fsNxXUeyNYQEl5WYIfCwL51H9qKo1dC3LHQnke/+2bbl22KXYTG2LukvIMCmNYo
+rXGZ90SviqPqF2tg+VHEch+CP1pZBuhESPyL0ZV7EryyoQnP7wk3pTKK6eAWM+topco2WcoOTNl
GZ9GnfMT2wEqCPmpvW2+2EnLDiin60yix63kxij5IT3xFh++5Y5xfquYzwrRnmmWSJj/gkkESDLU
1kYwnt6qpx/Xe/LWM6jTo2CEgwOoQvYcTFJjTMrHty4hM1thiQr+woSOjaA4TBpKiOLQelF2TNrC
4IVhBbX0GAf1HDBs8bZt8qw2B8eXZd3AnJqYosDH0H6J289Ommrj0IelRXen9CP4SUPdB2Cr5+Ky
rlUf5A15vNOCHgvFCNko/lE9npwZHaIS+K7fh7BpYJHhTf738rdravbZ7QITT4wtDpes7AgLRhFN
G7urH9qavcjoIuNxbfHbytmmv5k2CtPKZjR78VGBQf6MW9Fa2FtJ36l8KDyD/ewRE0XkOKWw5Kdl
mJhsyKVBTLKgdpXCiHCq8EiTTE6AEuBuNJ+Se1Mu8LP1Aotciw1F4uXfm6ZUimmcxF5f4QCWD9TG
IiGJpQI27Nls1SZvtViN5Z1L7oukZrcN5/4a36lPDxMkivaYjRvwRgBmQjRwTRs/o8p6nyKy5vLM
v1FgSppi2m1N+DB01Ycw19u6qN9lBDjpyz+qGDluYoDQ2yIl4898MjFhOepWI2MuiWDR6/pEjglK
M0lQbwrMw4jWUutbLTCdCupkUHKqd4iMh3Ejy5mRyPGgpfYbIuPGLU3QBoPsp8jJGDkXgAM1kY/f
R3WPGGULQ36jdklFGVfbhHrNU4OaK0SWqXviVjHPYvgWu8HFJ6PP3XXvZW6zTZqbsIAi1JsxRRxH
tuvMdxbJBEqEN+YOUhoovxvTtb3Aa2rysqWMNSvJRe1cB9kUrzDK3PXY4OeKZWccABhku2VsCNxF
yyF5CAdQxPdaFvK4vp5yKdKZR/E1uS/N2DJiaO1flta7vAnDz9ZLgtJxjMBiRW8sWJ5MlYEVyWZs
cWMipN3yjWpnxw4sQDMKEHMydiRBcUMggn3wBP716kLU8leLUNcQpRH/o+hV2nIAzD5iAF99CyiK
kfy8OrJ10AtCWiS5MU14xVuL13KWErLQ/KMYyB3ps+SbSG+KJMPoPSDMCdXi6DN2Z7lxPz8UQKdA
YLVdqC1PPRcDFcHebJuzev5FFn1qwsACTRa/intlOvBsjffSmfCGklVj30N0M1Abwcxyb9WFKFhW
HobYmZ1qGDAwMJLfjkMkOEm9uN6HL4NkUTaMvuchqm66DkdEuXemRBHjRssIDwGN2v7VgaRnzrGO
/LNaJLFhw5NAp8PdRgntkb/ml2A2lQSxFUafOei/tAcQlUdMH94GTQ8DC0qnKhGyzOb0irWDlgA1
S97l9yZlQhuZMEjejBqL3a2w+ZoKipoIfvRG3SX1cioWUy5TWXSmMuehPaqSUrF2pzL6kdjDlzpm
1K6T9v6DDnPj+/SBoNWDYGUr3KMcqqWE1T3xK00jxlz4iOGvFJD1fFDKkcRMfpTsoupUU09QURmc
PP4oI0aO6uzVZ5tN3iF6a3z8/8O4D73d0iXjIW2Ztrot8RNSHGJKKpmT/UQDh2sIQu518BnFSy2w
VE7aiXVdaJno8qE3Ep2bBlZl3cg90u0iBNw4+GhkT+DDxZmgwWvAwCk9Z4wfQid/HxF1HQrWcSMW
Yi4lXxYroCXI5vCkFvrIDI19E5IvqrCS3AV81rQSO11F9lDsxnamb5+jIfyPELYiX3tahhdFNFEc
RBIlQaZa+07EdnjOpGx7Sgb/gP0Ofj4Ldtf15B4RwO88U7tMqfGIh+Kz2tpsyUdV6jV1uuR2z6AX
ay1I+or6ht0+YVRT/+mmhFnobgHTDp1nXIjNFOfbmbseqNN5bQcmxfpMyli27V32GotQQESInPvQ
2jvqf+2kVhhcznpv/Bpq6EtRmLyaWnoSY8p0LZfOrSaZr+rNUBw5JSmLTZ99St5gJwex1N3pPsUV
UaloJe9mHal2ki59xGzvxap285r9H2VnttXItqznV/HwfR5n33j4nAuEkAABAgRVpZscVKPs+z6f
3l9Mtr13lY/Xsm9qrFVQoMycOWfEH38DRCPUEotoC0qCED9CsvGSJXzCjfKTta3KBR8GxAoxfe6C
bTLmb1xpeIfVPEG286nDJ5FygI/pht2Xha7bHLh2YawXpgZ/NdrZJraIYwvNWat+WL3VP3tTKAoo
dklCCZpd6UePCPO3JNHmMMqTnkXwU1EtlH+CuiHeGB4Aa8CZsq/rNEx7fJJRDUurAZv3kNgEKBlC
31WaMLXQlI2AYqAQZGNsCi9aycTJw28RKSBLu+4w2mC21Q6/FM9ziEWfGcJst/Qy3jWWfnQ90NPU
wWjQbN3DknkPTcharXRz19XVIVv0ZJsSwdcJQ0ou2eprFCxj/yk6w0t+vYka7+RgybDzwl685JBW
B8P72Ll7dabJS6Joi6pKKqOTvVbsYUarIZ4/q5WhSgN1E1ShTVQY/HB505bKefFD11WcIHUkgOqB
TP+DmYSZ7cWtq6/qKyFuzwUpxAw2GmPPCRVu1abWCtKJGzAngU7b0s6Eebh3jde/4iO1Sw1cHYXB
1JY6/JJ2uGgVZejiCAU0HHbTlNd4BuCszCCAVxjSsHDrPncwUQD7g31D+Np6r+nmoRmISlBszbFl
LG7KzSq4WZ+F/TT7IAfY7yfpclR9QJBh4zM1xGyrN1Dt4alXJNum/yz7umR40HD4Rr6A5A9fkwMN
3sFNi0fcFbmsCU6fbabvocNIynVFvz3oeCUb1CuT4T5DofqKLfcBHOCTs8a48WsTOnhdObSQ+Cur
3aEf2u/qyZnF9JLPBtkIjcd7Si2mKKEiSwpWHMyq3vql6iq17ag6Iu1J3XDL/rHqGDwsDMiFRaW4
ueRkYtcwoccWwaISlzioTeEakS4oL7JiYfejCDz15l71tWrBqwOM7KujH9Xb0NHfk2Aiw+Bd/aNp
pbWZI7Ja59z+3BAwEx7Cvty+NbNGxKmsn6ym3QWB3WVWsQtHC7pZCp0m6fQvU+hf1KmBVEsjCJk5
Bi5IW9W5K6I6qSzHMCjPa4kQIOn74MgYJIJGqIjcOqEeYb0+JG7/wpLH4lC7tKI11mke1XNcMhf9
BCYw43JPpaJtVJMfjh4VNeQyde8SQicqvBaFjjwM5BPrJRCWUW7VwlBsXaMN78wMUkG8fF2jhb0E
DeN+sOLnUvoiM8czLc2ze3Wpk+afrDx9d2MMqHWSK7fqd1Vprt8NjqtvWtEkEjEjz4Z3dOz1S6sF
tM5g1mrrV3/dEF3WVql35Va4VfDZNE1Lr7XR/qql99qkN3dqx3TmHHEt2eOrTtS3DeA4VNAllE7W
ZuOUrUI9LPmPVHqBWRr7mvysiZlXa0evxUwWuvqduol6glnHpyxUnXbDklfgENkFQPIBNk95q7vG
nbpxqpRcBhwSQgmxzE2yzphWqauNNIJXSkQOUPvZe8PZKnGbZGJX2MYhM1MUKA73P+LIduBM+OyX
YYUbpDa+jrRPoLhluu0dgprtsT5FY93ch77xgh07EXaq9KCjpG8ZSLhM1CCGUlPt42rRq8+XOnVE
mUiD4mc2WFTcfQ3rbUH659EpydVOe/sX+Y3fmjw0XpJphzvv+NlFOW71PK/pXe6TU1CI88wES4k2
D0Fg1hIC5Ok5UUwUDi7EKcbyobVpCIzcemvR38Qrzsr9t7UnHCN015opNxkDJBhoc8Rgw69flM6d
VmG6d3LAVfWwMJyFpEUSi9piFet0SOlJR6JYM9t7UOctij7afiXKQG482bkESp0aO3mLO/MS6869
2sZVz+wtCaT5BGqB2j4qzyy2Xrze5ymdSeZzFXggEeWaacfWAefRsvrZsXkgxMUyD6g5J12bOpeW
b26YsXPy2gRdeONVlXLGWNu+RALq1QQlGg5G/MkuHvnJ0QDkUzDXVPWY5493fgC078DhmKnL95pV
INAYu5e0916Bqbg19EB5OIRPvVC+mqzeBxaubRoDqqIpu9sUaGzlLO5KksGtHHqSmWGURJymez1k
wSa0SGt3jHjYGThc3XiYCF27uPw48ArY2Ib8pi3YhCdGppY/1mhFAPlMzy22ptcd87oJbxgcf2Dg
6t10Jkh/6e3xzeOAmUjXCkkAQ+z7zXPavVOaBQ7/iPIarGcyLSvJq7lHkHZPy8V255M+waT0ify7
t0mLs12cpYxni40uZnpx1Ee71OL10lxSkAx7GK4booZTbJtT32txFiZ0sRmIOYAq5pbZndmCAefD
yMwaEdSgkZ2muVCuLT+695cUJwksIV78yMXUdm1/TdMSQgDAH2Pqkvs48q+yheDibNC2judv12Rm
iGVV2i1mtdEmLFGy9VhHmPhmkGhJN5PVh7ESj6SsPnZFUG8Gs8ZLj8yKSe8fQszGK4eMYr92ntGY
EBEtrhRzSeJ9T4NxbSxsk/FM4Bfxi8Zt0zb4963anVuxqsfYeuV9iLpLn5Q/4pa3ZDRm+96a7GM/
N1/XkKCgccIiQP1Rg8BUXc0ubGrVTRlPRxAmAOvBuqwLHMOsXq8tbW5uQ0+/KciYX2FHIr/wBobR
PNquwGSLO1OirZ1whYjM4XaG0FrEdcp56xxd23/tnNpDU7tEVyvz8X6cvjTYVpYO4JDpweLvTO1r
7UW4QRHstW3RJcaeP5z9oPkIIvEl9kroTaTRRCsMaXPIsD1IyRnpAtLkFsZSTN2AHCx4J9gsvwUL
Fko+zBAgZvOYlemKt2AMwTfESbnBV8XT3I0/k7+VSj/H+OkDF9NnRuKwARf0MGVXvCJd+4nqlFwm
xPVt1t63fpyQOYCZYV9NOXb5+XszDyP9QopNaH8fFyN44RAwbnYkQnqXPhDzzIlBn00ioZ3t41b+
XZNYMiPZpenY3/CPya/BUvg6CdDmzVP+jWbD2a1D+66Bs64TJiBt9dVmpHMDT+8G2h1AV/BqRT89
yBSHOsUIHOnIvTd1wftgfgSN9dOZAzx8owRPx9l8SBDYmWsYP77DNF7vQ8SRHdIh7J6Atiyvuu59
em/48ZAMaFzEcxK20W0807+tnhnsSi9+HZgCYNiC7sAj5rMxTP0adlmAOcfyPhitt+3hO5aY/9za
dYoVCd5nU0vW+dIY44OB9QBmltssNa78NIaIH9jlwauJqwXDuS9H1MB9x4gEw75l04XpjyDXklu7
6P07z5qehnXybhKqKAghtBxT9VHUJlEnDTCenjFYjqtL5s05kobhFmwsvZ+bkctIlgz2JgJLTfY2
uk38IXzCNEy4WtIVVAVpMLy/iB8z/VBZvnjEO1tQDHNL5MB7ODfOrnOx7sFubotbUHjwwYhsAo1u
J69+A4rbWTbUW9dBpIadtYvAOI52gz91DykYvdZZy53rFT2cMCb3OmjHXeuXKHtYhWxucCyy+y7R
8ytEXeZNEYyweBxuRB3gJN1pBdpQ6Yy8xv4UBvy3H/N//6dpYadMDX9UNYHRUdz/8b//sd++bP+H
/Iv//R2/f/9/7H5VYs7Y/eU3PbzenP78ht9+KL/2Hx/r+qP/+O1/tmXPuOx5+NUuL7+6Ie//lwuj
fOf/6xf/YSN5+mv3SbHH+7+7T958tNWv/3Lb5R/lzw7XSfW5bn/++3+Vf/bpQam5/4aIwrV0HYzO
REphQzSffnX9v/9Xzfs3NzBRNvLeIrVAvPVPF0rX/DeLLpcvmq7H9i9q/X+4ULqGfInahswbS+dP
+//HhdL9nefu2I6BpoBxIqFBAWz3P5Vb7mhnrmuLKLhZdaBw0pQwjdtkUf9Fq+h+dNANtMLN1vL6
Z1K3sXUqFzgp5LZXNeh6GtokbjP1nh1mN07ByMAvCeTD5ZfwuUNc1BgTATYN8fxBLue2N+lVIhjj
vGMt4456vrGJIt6M2CqtbvTIK3bVDL8Wu35e8JuNJ//gCbu0DYoHDRsC8NnmyMTUv7IYX0oDELSz
flUgrb1K5vGW0/k8kwdb6PaXIaiAnQFjDWvX+Fp27TnTwl4CI86Lv/U6+HUYlWcjq87grZkS/yXL
D6trH/5lWRw/RRH/6vWpXD7+qZWQu+w4hqfbLmnHjgm173dBja1ppN4OhB50WXrrYcAI8FV+BD6E
rlWz3ubKPHiJe8wIBVpov80Jnm86470NknmsKiF4r+mHZwUE3okfeZyjzQrXgYSS4Z5xwovzops8
jTqDyNyvhxh3YbgamJyM1gsxsFuLsDOcFn71sHR5MP5Rvgva6W1ewkOMc/Kzk+Qb3cWPIoD0gosH
lrlAvcFYPDHCoJrbDaZ1PUYzgQsYadUFEVQDAUIWFDefKiIrPsrMma4yRroaGZC5eYK2gLu1zmHb
CzHR56TTZtJRjHEfGlwSKbjvzUo09orTHW6oHyufi00XeY2n8mMOJh2rNnQ/bbne1uN4MNz5p+83
1GudXL07Dn+jfTL03xU3n8/KwrAlMJiGsfbl6//iPMFtM5M1gXUT1eZbwHXJbepJsKrDCu65TxZF
vh8q45zbvXZVp6TBd6upJhp6PZ/ku4OVhzSLkXqQ42sKd91rzTM9HVZwnvm24q3hGPovzcs+XGo/
Q7M/opJbPhJuzCSSu2W0+tZbvOcuaz6syn4zA76cuSSLN+X3mRHCVUVPXlcfhgP3KtPiV9LQPjym
cBvDKxj5MvlrvW/kMg5we7h7c9xhG0EyIY3UtopCyieWvxdyA9l4SPiyb6eSW2qGi4noFckQ0SGV
Nx6NyTmaPleqvrIm1TPx4MfVMg9VWsQkGUDpNRkrT24bbIqAa8arjZiGETSVVVhWxnGOyWoPfBj1
HYo95PhU36XYHR7NZbl163XPRGEHD9MFnBGfjNRb0BB7167EjcTNWxehcsmhenJwo2paWAhQp797
k2xAmBUKkwytF6HE+zU2rx2Kd5CN7FubZ49//Sabyvbl91fZds0Af2As23025z9E2mWbWHlNA7JZ
2Wrwa8sPFuaxn+5LWKBlpNUCZ3lLLzMiglpWwkwxTbVDVOWOjdsVu1oasE0mHp+eWJY7vTG/lAF7
pJbwgFMDep5/8hqN9th56EH8b6KAcSQqgbeuKHi3+XcELObsiUQoUTNfr1ZD3LP/BCw+wYpjI3d8
9jYcdq/Up8RZ8Qcx327oncYmvgjaQMbXm+HvFiK8rujOYJH0ZG5Fb2FDzEtLs7FNtBwOKuoM5zjo
wKvYzuWY+ZI7GFgZQ0sqYepsxKMRrfGKzVcR4zpsjcxdylB7hCq5bGSyZzjntiqOhaSdRL7/EQAi
oauFMtBzIXbhkiMyFPeB1i9AgTw8ex/P/ntWoxglmObUDmzRK5E88h+24I9Tg/IVC5Jba3bxMPeL
L8MwEMCQci2tSyB75tBuEqENbSw/m/iEX6XTehc21QtTcp5Q1n8j0OI8VNFDZVZPw1QeHe4Nr8gv
GTqVABfmXJ26iZOFDaMjnVoj5zvjE03QmQkHyre25dzKNzPhfETuyGRZRiBj5Z3msGKFJ0d1Phpx
cW58EFRt/hF15dHATkRvwlOFqyxjCEhNAWMj6H4b30/czWJHF3fk2QYuv6zEXdbX+oOFF1Bts8rk
vAPVOpr0ncDcHM0uCbj5hCQUXGZJAh83KGO/2tXFJXWQgLTogkPPfhist1auZoDRtwnYRvz2S2dB
ZPYib+fWEEiy8KXosjPZwQSttCFlpwcjF1vYjVYlX7FFfcCdD9pdlFwaIztAOL+es+Rl1FG2hK+d
Cw8hLfSLXICWBCi20km/wvTtMrY6YAh26jpNJCUrGoF6ZU7SD685xjjeQnC7CdcbJ7f0Pk9Mc7s4
8zGDn1I7fOJM0/BwH6cHAtBf1dofTW6N1SB0gby/WDV8auNDXR2zrPNfv+/e754Mn6cBdsnkGTE3
sZFX/X4a6Jj6RVoD5mJ5Auknh8bxj8XkH9eVPdEdqu8+pDQyJAMc7vDFGZv5Rh2yFWdYxItahy2S
B8zzOPArGgb1RSPh1O1TNmd4f70fbR3dO8BV+5DvJIeNU2ApPrScX4HjFgR7bC9SEOJsyD8IwHxL
0HQmU3C0Wu9YkULIeLQ7AtIL4Y3NcdDY2+UDiGvfaOpih0nqfMeBPZdetSFA9madcLic+E39+Ib7
GrUUaQWExPl3hfnOv1s2NeLr6yyZ9yXZ0Dj7wlZUCCJweLykt9Pk3ZYgXt7E6dcb/IHGQHy7EPK0
2o069DUL8yWXQCfKGJcCB7/yN6Yzb3/9kIL/7CHhyW7YUl97WK39/pCWUuu4kpae1h19tNoE+VnG
Y2+Ux9ErPzqPbAOTc6UHdie6FF2MzfmTmPcFngWguhQmtZV/SCUm329AscQwuLwpmryBhc5LlUwY
rZb69aqxz+FcqSNhyD9Ijz1EiXanR1+6yngJQjQ7cgy7BRwx9Qy0MPtWNTMAZnCUAi9iDIjp0Esd
Osc0Q6A+dvuwdG7k7hIuQFHnTm9Z4LxBn9SUjrcHCSLJB5rQDksu0PR2b+o2JYfUkEMGd3FC4mS/
xRMFQiVLgx9bNnxxSt98qhfD4VRnSHBdZmTE1Tk12tJNv8pOU3EjjM3RqVQcPAi6qLyS8axcKiWT
rG8ZHIaLX10nevYNUzJCI6F78vxgShylDvQqUp7hL1wNvv5G4sEtNAJWHrPJ694cD0A5by1WxZvn
ZmQB/vVTtz2pmn8/ihmYBbyjQWDbviNd179WatzAaAoMzdjodnVc++qsN8W5W+ujXVRHGpe3NhaZ
q1ZxBhSHGidwtyYbG264VR7gUR2xOyG22X9I02tHZ6+ZWwLbm6Z/C5NbM8gvtVlAg0qcW2PoX9np
IC4UEUa0+rKN4jvcbz/SpjyA+h2p69m3g5dUv0LkeKncAEkPm2/T8An8Kr2UbXQhoYOz1wQ1gRuL
tRkXhQzFICEoTYiWs9tj5pM60sdM7rSYgUJelGT7IeYKhuq0EA69C3FB1X1wg8/d3Kzfs5kJWlcT
15M/kwSUsTSerJ5uCLaZlurYDfpAjTxfOwQiyMsp2+sRMyW7rrfNMpxNpzokTPHVOWcH3IVaWNew
pbeu0/vXlQP4CUwARkhR0NNEAOyf8MWroEHiEJZFb1of/Rg0ZHzOPtacvd1WsAdcatRl0Ivryi2L
TUZFdV0wtIbtPB9KUmvxkJscxJrRdprlkPHKg6trbwDFrQNwZ+HEkzbJSYy/1DkcjtQgFrhrU88/
tJJpET4/xMRaG3vmUvzYamFjoTEGHCMADM8Jm6OW0rXmsIj5ab2UTE3Fz47DLZjKyTM4zyo/vlgF
p5OqRmrsmpzRY6JLabJo/GHl1avWIdVaSepOzL0sG1lJjZxNs8maY+35dXl2Z05Wn1yyq96a96GT
XeaVApHJFBL47jRG3h0E8wcS/YjkrA8FHh6gkPeVn52jEHeForj0+G1CCUMhksVfDPnMc9R9LVzn
dkhLfACTH1qPJsimkArAg7EBwXKqS8/JyC+S4kV12msG+WVZKBRdb7dcAlgV8NCIZMDJGchom3TL
tyxcsXiOn9K2uLgJ03YCxe5MzD6o3mDFSyuvx2iEe1bKCsN9b8F7p07kI1Wxc5q7726qYUpWYmuT
ClfOtCeP2UjK04ZCNRHYVRTn1vVORLDspSYIeb4y41wS7aFMfuJnfHS5a6gID+QuMw3GWHtIK6xX
LvAXL8yN8DUzvkJ0+xKH/kmth2SN8KAiVnTAh4op/nHwi/Mk1UDiUQrJo0GI847DO/T2OMMrPJju
+97LrnONFzlx7iM7Opc88aSK3M1QOC/TkH7pW655kofdQ5BC4/5VCiG13qRgn9PqdV6y7618m1R8
i9Ugh8Wj168OMc6BeeefOHtPZs6dgeFhlqjQ031F0g32gVSQIY+1beIX8KPNzGiV/pa7CUrLb6zf
8Xoyr6ci4hB3v4+A5VbY7SM0PdCJqXpld8GkxVdU2tg2jiVOJ9EiFx2Q75a491YHWbPsbzQrexcu
YhVm2NsVB7VFfHrk5uWZka8YjUPZ9lwafA612Rpe8aWlYQuiSxkFqAaW5MCsRqpKrpUYm1c19xRu
wpggTy/4Wy3l61bl7Csif7HugzJ61LBT1SYPe/77pOy+dvy6HL+aCTEp0mXwdeEJ4HuKXVRzRQ46
UbY844mRajTgrlOZ8PMDb94jx0SoOmAgBoTDgAB/sFnXjtgZP7m1/E/PX+e8w7wYF7FPbKPkDooE
PP0CXwZspzjAtVfBgCAIUXc3+8Jd3uTzzAGr3Js5i3SruE+zhC2wxx6BZTZzGm+YoPKQ1vgiiFCm
058NCc4G2FC5y0tWsPBzg06rWK9lCLa1l/JcJ9VxaJujQzpRVxxxD9rmFrlhQXnsRmAn0pZlxcqy
ZDR79JP8gqZC7CP8vZc7uG9hP6zzM1jF2RodYb28SevXG1Dc4lL/MjZwswwNG2q6xyMOOh9zPSBC
KkHhzFG7OO7ylMtHNS0O/2jsfqKlkU/XSb8GHXUfp2x3VW9uf84Qapn+t9O1n/uP7spjr0CKoQUj
XY7Jz+ip+Fadm4S92o/Ksx6IlkKhdG0FWOOM0KEC/Grue8Q/LpYcV0L9CGWTVgxYdwvQ94B0/XPv
SIzsPA0GZ0Zt7wOT2zskOIyxJhfOCFkxXdkRfbbWkBlp8rKz+d2ZmP3ITqEesmmsHfPZ6G+Mqsz/
DNwJHKpEB9TTBI/7vWQorbpF48VMDFtuznA9u84golxljBmwnbCC+kYd3WLmhFr0XBQ4MzOn2jkT
dtvqpRwqb4fG8r0l0X0TOMh0GXVj3EJ3bxH+rbFM+zXjkG/w2gVq/OuiR7mq/FHzuDroA6Yk2Aob
f+K1ujUxFccDUvRkJ3UY5Yu58YlPU50pONHPdsZAjbNP4bdIRx780X1E7/+Ec8DnWTpNRXbtjvd1
R21gJvlB3fPqS0IQ0tU6eHeZ6exTOQPtkXyhOSOSF5xjmmFPYdsgq0seZNHPBxJdbXTC/X4O7LO8
aH9zvb7gKX9eMNRZTHACy9UD/Q9TnwqucRbFLr9Zjoks/TnG3o0tp6rDS+fJtqCghTYOTyMfu1ts
tPvlOR0SAoezi7yCUnytkUG2yXYyX0ef4kAKAJLbjnKjFmya7MC5bfPmSPVwbKLoraEZF7QFPsYN
w0aiL68jY6elHr4qd3Jiyf1XB5KzJWvkAbNatqYC6lfK0TC2FUQ+fk2g++9Orf+InPwgVaflyB2P
fZxMmhfEmpjWh9sM9ia8xV3eUocsfngqCbkWTroMtoKK5t8cyRztnScXZSVeKBx2UlxWMFqv0u8R
ZEEzEHaUoO+569yPqXlWX8SOngA3fCIi3sFFzw/yieWyPB8py9zmu8qlhWuckVd9ZnNoK/cxxphC
bYV24k5YohIiEc3+ddgl6caxXhDyUUu00L9Q2ONvLSsovUuKZSevvTq44V9Cjc+xYPRSsGJSmHUQ
gXCl3i0DF7cVLAsEjUCC4UBu6bYIy1DKa8mlA8S7itFzziLV78yRU3D1duRT09Jx9gJRIbOxhGce
sQSgTr568/yQ2mz/g8GhTk4bEUbxXdJHt9ECHOfCGkDRZtzLyyLIl5QXAeTtpX4w2Ylgoz9UBcZe
2VnqdMecjyXl1BywAamCp4g4dOSzQZjJyPVlaQFrXBlXa/aMZwqupIBPu6Ql3ZLzJpejIsoA+wx5
1JVXbhIXUkVR2vfN6lxS9znsE1T1AiYFJmuVyscEJFJAnWvzYfW0/1bYxYFOhbKOgnoJ0mca1D3Y
/XS9NvILpDyQs0Jf1+y6mDdTGP8IBTJyxwiiqEY6rHZS1bwqVIOX2qnv7cHaywLwc02oKG9hx8es
zPTCosfqdCPvQhe6e1m9eD+zAZv4V4/7f/4co7DFVO1b6Pv7KJDKmmdirawnXhtE678iorcRcRv1
eHLmAxlrJ4v38rOS5ls9Sj5WyVe6o1XAKgWRjU19LKP8KD9LqtiY/YZxODJn98myEEATIo2yIaxD
2OsTCVDObe1qd+g0gPtYyz0d35DHT1VZPuRrfAb9Ouaa9GPcPzmecFbLbtSphYVid+X7lX2TBxYS
PAAp3ZofzNL7AeOFGiu6imMYLxAUiRDCWV+PeA8XueWqmtL08Wa1/J9StsqvxooWkqbcqgETanCe
WcO/kqaAVOVqtpaN9ESyU9QE1F6RdnF06Z9grhOD3WK5og/X6hAt2KBUdaUqDQ1dsnNtNiAVY8te
q5aG2o7dGWNpNnxu3zIQtZrFu0L6O2lCUs56u+kfiaa/Lob0++h9D8Dw/ajdS/Fd8pxDaYuegYj4
F3l5EHQQl6GT3KMJaTldz1lO4J5UiKuKPTRp4idjzR9IuT9GVgIdsKD8LL8Tuv5amZg0dPpLmzhk
Z8NN3qsZmtReNguiup9kSqEKLKMwv9kD6chSvtVGe7/m8YPAmFI2aX714SUxdSV3aAjxMXJ6eOfq
GlsKnUjeU2t6Nafmlx22vB5cq752r0H50iCgvlaNV2nkT6uJP3nrRw9l71BKeHiQqbdBqzEIoTuR
1kY9SiemJk1T/Z6B+lFqvooRxIwuqWZr+Ovzi8DB/+T8si2QKbZUz7ScP2zSVseECdsyTtLNFUoq
vNyuK28w9X2ze3CpnFmJliNvy9pTMz+vBpigszKriSa/vao6k1JQBoGCHlWuvhU/Z0GOwiI4hvpH
Oujz1apT/iG4xi1knU8CAOUuLPuRVO+OaRZlt4bmDUq/wnlWA10sReXRmv1dODyu+vKQBoyIjAmh
lO0C4CjgsQTfERS2cfpnp2FsWJd2BpZB5cNMzABVUpMqmXcliKawz+SPFL2wbfGYZ9N6y3rjHcP1
TTDBQ1lrELYE5MxJASMk+K8abeyU++ZV9+PXaAJrMrvq1pm9c9wbFcGoDE78R69n4WSYG8xgmtCx
bsdcv0S18YrgrydU6cayhku+y+fB3a0u891Fa79C5yivHIirG88jmcmSj0+SasrlXdu6j2i9Bj3W
7DcZ3y1knWnWu0xF1UyVdBC8toefVNJclcuvVRAhEag35OCJsy4XUPX8/Vz5j5XQjn2EOr5X3QVl
zqAk4VKqJn0rnQezf8mz+V5uknDIncI9jjiJEJNA0V78VAhj7+zGEaoTpAf49wN0kxEYKZ5JfvUC
5jqRsxdYuGfmuuAyIpivrAZttt6SyHiD+xwtGLtUKLz9pw5MYlPXAuUZuGfEGqes2wfQnKcHYn1P
lW8MqOK1n252aniQjll9JH2267zySRA9zYpuq0qoftWN/D9s7Ee/ZFgzMXPNMZtQCJ/kpjpfqsL5
kjusPZCcitBb5xhY7Wus40Y7csO7ND+Qefys5oqaoIthwqrJdZ5NU+tvUQR1HtwddEqAcCugSwDr
VlDyPJ7GOWaXdLnX5WDjip3/YgKC5qFk3wBkrRSiK7BzQt7OMtq7uWDTYdkh5TrGI02iei9S27m1
m2nz1++185+VpT6dWiCvNJP0P8rSgrmAHhWLsYkLjsI4PxriDJgY9PSOoTFjb354g7YpCZZN2osb
oCQ9CSGi9ey9K1ijq8DA8NRqa3SFuA9mT0NXRwFImabgDilBVb0jf0P24m2iLY81IQLYXA33bj7c
Esy3x2TtIAe3KvH6ID1ohLcRuuuv+xwZV18aT3IiaVmBGXfzlJuMUyLfOckpqfpcdCiskcbD0Nu6
VY2MOolSy7uDffEcBNqvIuCX/vUNtAWT/6Ou9+C/2J5N7gQd2R+DlcTOp3XoOA17035z2i1qPcLp
K/YQma6EYf41KL75kH03WkrbArbsyrDaNct9FY/XaowiQ9I66m902QAX83VxtdcxWt+0lrlGMens
RwhM1auqCeNAQHuXkbLazgSpl5ELa2PNs58CwSfwpTfdjGYrDUc8pxbmAJn5xvAe274Mmww7Xjaj
jMnRwix/s6Ss/+OksB3XtSD0EC6LC4IhS+5fiAcrZnuJp43GJsQT7NZyJPGCKsSsDkjKgYoMGq1c
O4XZwrh5HF5rb37+hEYFZRLNFGDbQaootsVhgxEnPbu3DXx3r0upuMCSrn104Ssz3CY5wAt4pF5T
g7opcpyr2H5t+/FxTXD3GKRJinPq+OnKCFF14FgnU1GoFwxi/mYxqAHNb4sBPwMdjhQsGR+uzJ8D
nKGVv7U4bPSSF0gaFJf0gW4u0ATFl3VCpNDYxpse7xMXdXr7HE3W3lqGG1+DkioHuwLgpDmQYqYt
0qcQ1vrsbcmqfoir7BIU+d+0pn9Ys4KHy4fmMXETAxNyzx9Tp0RHD1stgb7xoSIbWnOC8wCwgyYZ
E4qrkmZn9Bi9OMGxG2YsGeKXDLdnyDshXiB4R0RF9jdLCO/VP98qPhOhxfTLOqwyoMPf11A6UAz7
AyqnZCzOQVZhxEYzI4i6bxEC1nHqCrIqtIWCElm1bwqnnt3oKYhexrrHGhv+gsCs1eKerKXBd5oM
8sk+CCIiYOdquk+Vf1h9djysvLqrRst3ZkKe3mcXnCcXg2TcCA5zusa3+qwG5aGsUvnniw+5z/2u
mivVnSg6xKiZdyCx6Pa0k/RE+DudAwEcZceUv/AHBJhEpBJs3rFIVFvmwoDIKyrvxA7RkQIsGn73
EGjeY4HXGwHiAH9FiYj/xllazkXBO6DYfzC5oARiVcklSR+lttUkGW575oQ22KWCXFV7MpSyP1od
sVjSCap5inRXmKpGho3FE60hDuTnFTsITMWwWhNUWnMbwnz1D0U4yLX+uFbBNxk2RCsogIxZWid9
pvV5KmVWZATTt5QZeEZnxbTOuI+IVAigUqdm/HVABFaTUVkG897JOspmf2sl4VbgFlcelAIvS1pG
GYCnS36MY/02KhsUTnSxy0SlPszW2XX3jED3Ru96VyU5KgpTNaH8DaENlCwTDcaJAvF6CNeKI4zl
ixVVF8fJDjG9fW+tT4OYoMEXUYsmlsEDcbnvS9zdC5yfZdRlXfYQ6cWlNKcXk8BR2XtMwVltPd+V
efNI2sNJxj2qc1ms7JeNblS1VwhLIMTC1nb7ghuFN0wcX+yJTUrT04+5NHHtUz2rHIJNGD4gM0lY
Cc1NvVItK2CqWM3zoAPkk/zDchCOSbPkEBJvx/gf5BmPPj+WiUGz9uiju78ZR9v677bzamdgEm0Y
JkaDtmkYf9T8IKW5bQOKb2TzTlPnE6zj10v3LaCDtPcye3EywIrpzmFIYkIvdzTrlMflAX3eMWad
zGUJJ7A8yCRr6D9wrn52AJ5nQe9ln28Mxn8o7wgpyq9kaCFwsrwrMpgS8KvWwyfiIhiHyozJNlz8
H9MWiZ9pX/f6cxxipiI/iBDEtP4lK2diTjWsrwLcEvx5kcGpfAK/M08wOuUMUO9tyYvKuy0/7vKJ
p7nx96GN0k3smjxqYTvFKdOhEPNeMsdov0rEGxB7P7LUZrbAeCjEsFq8/q7x59mzJkqH4bgwnUYK
Q/Uf0fKkGdG3JWnPNtjepp4F8SvPsooLG1pPBDhlLHg3CSQmGESYZIyHPE0t9FphW1RRGcyGIGxe
JoeNQz15U84Zt34NGFFfNTlY0/svEGAKTpkTCI4nr7hvIbVg71xyKJVY35XCMJqq9CybUxRXNw5s
LbVJyVMbShqrxNtazQO+JCfDTfb5mj+P3mJuBQXRWIBqRXjAPizqVywvr8EDTvqEfa3M1hRkpLbE
JanhVSK5q4L87NUTBV36mnWyY8k3av5wN5aku1AE+9w/1nP2mAUYeLX+Y8qrKk2y2owLJpqW7RwQ
4XKUsyPPhMFHObD8K+M6Ji1MJgT7Mov0w9fQuPFuBAy11CjRkFGiF+evvHglZfDGE0hFLh4bdiw2
aa+4lPB/sncmO44j2bb9lztngZ2xGdyJRFG95JL3PiHco2HfGvuvv4seBVRWFVCFN39AwjMi08ND
okizY+fsvbZNHPf391uqeTXhpqZLO852wg9Uz/wvImHlVXFZGv8Mo2vGeDwYZHwjBiH+iGuXKMtA
gmWN67RsO9+yYw3gWwwZ8k+b6PsKfY8mlwZRkii/tJ6scYz/Qb3MA7kvllu5V4N74z4utfby4jB6
PdgFi2o0JuC2cVoynlkeEQMhkzWqXlVoP3B8o3RGPNAypKum02K8+xYMpwtnueG0BmyDt5Qt70vl
e4H6/2ld6bQE6zBT7suLBpz6jKuSlq14Nx31Y2KbRTfEBilixm2leV+6hypUvFz98Y/KDdeK5wTK
jz+9TRHaK/e8vPzMXW75RTwtsg2GpArGJE8HCtDTGPIATOIJqfW3zDqd8Y2YyvbPxJB5yjJvSZ3s
Zjb9Jh6wDag5Jw0KQrJFBaK42VGO9Xgslibq9x0FPHQzUystg9llgtUuu9735LIlXEdTE8KPKLmW
MfDS/FrUEUFndDQFAGEhacTSjrHLaG8E4zb2YWmOLRvCMiZavl+tqAk4hszst0Py1AQEaiwysoRu
N1E7WHSXLX1pZS038zJedPjwiiLYfDfJBzrXTFgrq/pYuo3fm0XYJh/LVlssZ/0p3s7JJZVgeOMI
yolGo2p5cmTxaObdeernZ6qlTZK3V61hVNoiMuSHLpXm8oPJD/1tYHCLWauXvWuZXFt4p1DFL/Qf
Xtty4YLlFv7uIH23FjtDPxg6f+rb0Djq1ZtVPzrmT7rDn0WZ+mHvHn8KUQvy5elTFbOx6+GB6aC7
4GpyuYak/xpHfnBroo3g2R4L66niB5YTD2DFfMmyaIBzb2Tr5VXGheb1A0QHupPr1g2KdTuwxC49
xsSOeHacW/6tI11GtFUf/RxJa6/4kcvOLimOlmtJuCQ8PvNJU5zd95Hu/7tDyq5oF69JGJfFP9k8
qPj/gzuk+Sx+/PrX7/9jC3H/hnLAXXIl0S4x1TJQtP3dFSL+RorFksHoqBg/LM3AsVGUTRv97/8I
7W+qozIK49QhNMNaBFF/d4WYuEKEg2zAtAzNMG3L+n9xhfzb0YbpInk+RGhYpipM21kEd385iqZQ
oei3F9Tr+TDtenS2m4Ce3Krp9eg0xG10ykRj4Oi3+8cFqjew9iYDnhCnJX/CnufpghFsOJUzLbS/
XMSHP4fCv3op/v21EcugE86g4wJVuYr/UlypuVK1spTAGRf0Sth1hSeC9qGOJvVWElPJAQfUUDIY
ybaAQs8xt1d2RYPU1gW05PUqoqa2o6QNE+h5//nFLZ/bP3U1bIo/B0sNH+/yj82H99cLR1p8XBJ5
jOi+mseVKQ32lblvLkEBQGF6H1o1uuAyzZGnjxNMOcV8TBUBCPy5r/ry0jV0hEkeU5yciEJxCLAW
PZcB0GnYHvUeNpTBHE6G+7FqtLUciCeYs4F2z6TKbWaGa1sZrIMxRg3cU2Xfz4Wzsfq8pD1QuSdD
G6Lr9xfXDV2fZizBjHzW/+UifJe3fz3N21iTOIKqOlptnBT/qsszyo6MidBA9/r9V6uhuifCdBzm
8jWyS/vSULRnmfmkuwstINGOWl47e3XI5v33u8mlGp/bwG1uKTgfX0Ta/T9/TN+pKf/0Ci3d5DHR
TJ2HybWtfz26d5adIIlFDNOLRce0AGBoR57DypyRhDemX9m0y1UM0IQ0lpc807JNLwDYZiId/BGR
EFWjXl6w+ObeLI3WG8duOhbpJB6jOP9yG+uameOD2cCnbtzJPguFCRfirrtrRNtwyCcSjrFCIPyQ
1yEYUWWLjCD7TF1HyGxPMpnpscaJ8axqxWGubGyVXavvyYFqThoO4dDItK86mjFqFP0VdvfGUclU
Dgx99ipXJHc3daMdzAFOdonuSaPLn4xunq//5VL+2x1vcQ25kpbJosVqxZr01zveHM0yB57MxBB0
G+fB9i5FDE4yRgc6AwieKvEQFEhxmyaCeYK55VqlctHAY9G0JE1KEqxXuYvCLWiYU6plc84t94M/
i+domppzakdfJTSLs0Ze6Wbu62YdDnhFSsdUziXK1n98HIPBJXKTrNhk9Rg9jnpb+VbTnTiNXbNg
QAcdi4ew2WSzKC9iBHtN/VH0Rv0+25Ox7iSetHkMUn+o9NbHaBT7KVAFQ5F322pufT8WV0qbx3iG
9kjaZnWJZPHTzcZn2K0aPPwu/C9RNMJ1liv4j5vV1lWcg6qu2hZyDzrN1r+2mvEFuKOwUgY0yexN
o0Wwa+texlG/1alhItLnkE81qG9LB5qDHrkbZb7AaYOY255iMgDBI1rGaao0JFzuWgR9fq7EDxor
8TmIqHDN0kasOcwbdKj2OZM62aeaont9pX01oR6txTiZnhVBMVge5FkP3jEdb2wb99kMaXoViXSL
lRtDH7xBr6jc5mTVOrpL+qlBAgiL78Iq2+hHLP9PEfQRuwHcOZeAaxbRFvMOPVU+anUG01Xqjjc2
yXPTkq9S1QcDM09uMRcUOlhEkV+6aoORb9NECeCVqLnbRNLEEbBwzbSPJiHG6D+R4co7mRm3it71
epprmuQy8ziY4oVzvrIk4SPLHtMofFUCUgUZsymcpGn5c5xmqiLT5tHWHplaFWvLtYN1RtczmruO
E1xyy63+s6RBmbfbDr0vtj5tvObR736IzReN860N84mmkDjOrvbgAAfBBRa7a5Dyxn6IOTj3pWjP
TdGOfpQZKU5fWdyYX+uqk9xFeh2xfcwPAcgdL9cEoP+8t4hGLHgRrAKapygY6hvLCeaV4HiJEBop
ixpuK0f5HHIVsmUzXVMGugAoi79/Ebr6fYy7cnQpd3afz2+6Wx3suou80dTNgzkTrOKikbzLKBk2
nRtVV3sKky1DeHHSSunuihqrDE3c7dCJeCtwNzzA/FUwnWUSyer8O8oc5+fgJmst85l26RepaNH1
+4vbBgxpJq4yxLC1oUFy6nPYxSurMK0NPyBf51WAnSxaltySrPZqTM1fZvpalSEeB8TY+3Scwp9V
kL0nSKI/YiGRj2Wl+RLkMYBxk8gWpw88vYitU2cW8qICaxgLLWfGraA/hAV3soODlpm4fdSeqXQ1
XrTe0p9zoiyy2Tja7tg/tErbPcV9utGt2nxN68qPwxaXWWzU21qhYaTY7oucBntLPkyzqeoowg8y
4oxqxa0R7XztWxfzy1he0CFiOhCY3q2G+eySNQEbwEE8irYnixGdzUhx/G6qdJrvU7SG0xE/m0H4
OdpLE6fWb5gxkgfDEHIdKr17KItO25ht8/v7dzIB+PDnf5C2ExSDeWDsxQCqlIZy+PNFVy41yEtC
hEZhetHyjNdxFR8yu7h1Zfygp3lxhcFQkzilolssIvfVDS4ZydEbtWoRypFSXwq3vbbSstYlEQ6I
rovJpynac2OPYUW/Gc6HzWz19OcLfmNiFNZ1gnentJnkdu35H1+kjlUPmgXnqpoPp5fBNtTT4S2Q
Ki1PXgpok0g/KD1Ir9SMDHr+Zn+0oeWntDZvicobxEjc7fWsC/a2a77E2k2J2192zkR4jNNbMUzN
1c5r6yhSE/NipJ20WtM/rd4vgRZ8xbUT4EAjesM3eQC2jaGmp6oyBRxwxB7L74oIjFxFqNtDZwhf
SXp5c4xYOyW9OJf8+Ftbm/jw23Yfp2q0TtIJSKOYQQvi9N1pLmKaHCMlBQ7mrppxaRw9VhPUt8I0
p7dqxlSEp5JTWWBRoKlqR6hG07aHXkvbg+b0007Ncw9vC7QHMQ93maDCCltT3Y5AAjK3elfb4ZfW
yK9YH+Q1MqhWNFFQPRLYcKgdbrygyvUbtrNDNTbtPY2BrFnN1h11eSdNS5UtAUxhdYcjV29it2wf
+lBtH5qJcZoeEHWfuET3xng8/Sp0NraZaAeNQ9J6nvIfJZvwaUwCfY9Nd6OWB5Xp9CLgxqoJvPtN
CFBsMMfWoFvyYGUPYfSW9e704TdGWzyBJ1E3s1HS6V9+m+YgJMrZse/uFP/qYcdd85mM53wM9w6D
KbWvpuP3l8629a1W1tmL0bozzNmuPKFka/EHQswNbbfemu5UeD2x2RAYTcBiSQzX13SCT9UxyjNT
NSo9KzZZRQtzYw2FuuNThrbTmP1dt6fy0JgtuOI57+8kB+Q0I7NXsh66e4nW606A7eTFJk4gpVeg
QJhRvQeQAt4nZcZdJ/AXVIrPIzaKEQ0o27XbFckxVkwGi8ryy+/ff//KKQqGiSThjGUXPmRDHHvf
by2QKbNi87Ux6v5TS8hOdpzBl3ykQ9joJ1GZ4B7idPRzihcP+pK+M2rqTZ4OF7CNVqwbbVT8ypip
VtmM/G+NZJBNw6mZyNsKLYLXvmvPebFALchjnuNNjxL7TKXTwBJBSE+i4k0ZZ/u2tEmXne7n9/tU
wwpHgrP0YhEb2BKDnxvbzW3uGTKbdbTVdChj9VAZz1FZcYgk2wmun7y6w0HXRO3HZE5j/XCKU49P
Nq/m/qDUOdQ2tWCBneDQDnVUPAV1Pa+1uE9A4USBD24FOBHqRBQNRv0Yjt5EauJdEQV2k03O2s5k
qIFfUkdPc1Oe2NL6e4JPb4vOsMEo7NzgtkerRB2KfVSjR69nA3adO1+aSq1u+PCO0uq6U5xbmzkJ
q/e8T8nH2Rh6/zwVlXMwR4fgBkfkflnW7MSOkV3s2RaI1qvCj9rp0eW4cOZpLO9h8autNOs1NefC
02nQPzR6hVU3V+WjsqTYQxz9qYqh8b+/PW/0+BBaS/Uhh68Ow+uprvX6ETXPB+2g/uS2cfPY5SGY
pEUcZmql3znlTaUk9boh+eXMTK4685ok83itWwskHUdkdpVqyuWPOdF/GmBungwx9BtCZ9Zh3YmD
nPpL00MQtrXKOdsZA8OGbGfoBKcsjIiAGux34mfbVaWTndMW/UNBN+M4Vyryx5LMV6O5m2ykB0qU
4YJ8B/5Xn55Ut9KwIDMPq5gljrSx9fgRQFUSmR9MDML9oJOiYMeUiBVoIL93rsbQueuSzKx8LNwF
yxSTrEhpmjVn0h/T56ntz7Ivb2BveFgGObNYGP4YYEYs6/Ql0UJxkpyusflALBdSf7QS48XAdHzk
2tG29q2ReVCStcfanOJDBXSaZPq+UrfBNJ2NpC03DKHz1Tj3Xy4/Jwx7WvuoShF38KlhWh47BaIs
0C9I//Ahz6gNQPtwJrS7vD9ZjZ1s4hb+1FxNV8uhYDZnMljUxNqZ0A87uy12UqQrMl0Cf5TigLIe
WHXnjpcuvMedFvg6QeqeViiUabpyrAxn3JblVc3oAVYS1pCdD2v6iZJ6D8Zu9ziGfcm99Rufl+H3
xNWo0UkzNLkuKe68KVU9d67ZBVLMhOo0faipmtwB/Snw9s3yThPAPugqLCC95KV00XCrZ6RolVEd
27TyWz1wDtBqqNnUrbsMcaKhuHIUYTds9NFrjnWs0l8muYPjvIcZFLHrGDxaheLulFnzQ0BRHpDv
D0Eo8Vrk2a9uCi+mVcaXkcKsGbvC103yEN3Ci6tGrONWRYmX/ZxdsNLI809wxJ6iUJS7unR6WMpo
UnFJ7eIpO3VTikKb29KeuNvBWlkYQIYnrZNkgrjvxNbQr4orfR3ZpgNxonxNsmhA+K9gdo4oY9KG
POHmozHcgfcQJOyH75ysIesCMe9jmftzNv1yJxRsw7CkamkvBLESD5nEzZE4sXOnOjdQHajDjaDa
ZUl+DgFqB432bLdGCMZdBNtaJtdEI84p1q3fHYvIJtIBgw8N1dqkvUPfaFfs8G/xRB6XWYrOn6r5
YDhk3pn4hjwERIfaIhOFs2nPYHDAavhjsJpL7Gb5FVsSk1FnS103PuaF+qE+d9z3O3cYybOcC0bG
0vDVCBhoVc+nc9DrHtEVDnBsSWJfYV07MZYkLcKEJdr+y3GmnbTqYKPVknZ+HIrDCGxxQqZIx4Yj
VArStBKp30c1cPDWuGsTB7QUnemUGUv9XhCGpLf7gXkxiWCNvbYh1l2S1DlLrXoSbl/7Vm1cRNXV
B3BNq47sN0AHo+RsNG2yQqPTWEzHMMRbYLPUq8zRMZdh0JqmX+Cqt3ooxr3ZmjjUq5xNxG1Id6zJ
O6SYTAyl3NPle45z82GC1eX33eLVLV1mm2TqTTVWW5mH2+LJ1slAiVr9IyxpqNd1ZDHQZDkNJ/os
Eg3KpDmHCqtVijZvp87DEnEQEnbLETObK3yJvNsgC9eVIZ2TC72dM27SeL1IJKX+Ic/7bptXiACV
wH1cUguRZMo7lLgB70Trbpz8C0QnGWwh+chWRNsOk9kKnXy3X85EiVJjIVBtPvyEhyRV1jSFFX9w
ogWYwi3sshzhcg4YHbJ5W2FwJ5VpPlp1HaxENe6anvU/6tRya7uEmoQFCW04+l20T0cS9ZBZucMM
7br4HdNb8Jgzlcd2VNZ26pygHczsBsYRfGpwKyrrRlGlwnr7dEzntkyc9TJ7nUv7lkgLYf4IJhKb
aLGdHKoRxyi8mYiws8xoxOKxrtdwCtPNLObtXDs0A9EVRn39o3QHtkYOVNyT00qDvA0+sSFbaSxJ
HbW79GwRvbShDDLINfKcnJAmgjXHXdSOP2poOywI9T61Q+nN1YJpdy4iydEK9sVPtEb3EDAunEtK
bPjpgCYhd21o2mXwCCnuVM0bjRqzvKFKpilc1iggN6ssT2SxsUQU4AGdJN/3Sz8isKLGSxcobUlu
I1yQASd9fSaDXN3NKXDRPjX308BnJhqSXgxVoJMS+spswuJgtOKdpgDZAvMHUb3pNlOyzm9D0L66
jeFYuPtQBjmUhLnbFHO+q0SQ3ovS2lTda2oRuJaTHOA7s7g5AWVySB1HRCdwS0cnZ3QUMUflGmV7
oDFrGkKIO5HEALw0IvRRq9aFyjXIZU7jm1SbDbPeVVaylhYRdNzMjjeFMoBec0a8WXG2xctFXx1p
S+NMzbpTGz6DKX5DKxD1ffWFJZ3nVtF9q9fIlYhK1yfM8nEk5WyvGHLvoGXpFS8Nxa8pzuu16DA4
I453sn3ZMCIPrEd7jjjCDAmBYL22N4188irL8WtCv0hHfs1gSK4F8tI1A+htolK/dhERPXXckwLm
Br6VmFudxsLdrqZbiB9j5aRMYgnbyjEYJ1A/A9ayId5EXXIOzXpcRymxx85Ai13UbEUwfTeYKGaw
fIaxDiV7t6W0+1RyZqlKqNrU95h/xw4DXmVtVOLFMAIG0Q4z216jC2hZER1Ixg0AM6Bx9+Gqgsr0
PGi238i5QalnVFs1qlN4LCV4FbyGjPnPjdyiF5H+kHPVx9z1OBTII60h60xbuOlZSCFgICxI6Qab
anWABA+5VBtfJ5cNviq4dh3jaMPhiAaa3psqO/YcdWZLIZ9rRsznqQZq0kajMko7fdqAgjkOGk+F
Uzm+ljUQOs2yYoPrey9b7kr82ePGMXs0AP3R1LMPiNzwHQuFV0BI0yqrzXMEKTzvmTk41iNRRqbP
fLvjgQMVQ963LolNF8uCRtPcJHBsgOW5bvKWbLlX8PNfqmJ3Xhy3T3C68JTWYEk7Er76otpwSPLE
xCcsZlvbhcg9FT1kawjOJvuDj9d957QQ2c2iZ8cUpOUkQv3SaX15daORz20tZZ1Kmxvz+2PbBz7F
KcEzBMniX+bsQKQljtvMIa7eSTfN0M5rxvE9YamTZ7I6sPiHnLXGkdapM6+krYUeDEZieYv65CT6
M35xm5g6mCXpYBfnHMv51BW6pyldyQZkK4c+Yo1zTByUsOaPcozStRVCWyhwo0JAZU/N43DjJBL9
fEpkKUGMh17pnw03aQ8RZqJIzNpm0GTqyZyjbt2vqGeBB/Hnd5K85TgdELCT3XFAbo4MnrKa2XV5
kSoeWlcYPcOcxb9ZKsSDjvMmVyGpi4F2IINn1A2An9syXucsfMPMTtiKHR65ya+qETxiJPkbAGNg
8ffMakJGPjyQ6dHtkdcMdGLETU7jlVyKQyzAeVWKDg7OxzyhbDM9sqGOmWcr6I4MCQRLWiq3Tlyh
WjDjcWUxmSK3eDYvtPE3HGefXM2Z6aexl3Ar1bWyZZjWeLVNl4TznjwoRsnhAiscy09oHYoMCXCL
RW6NtqU4atVcHIWNUZgACArPwd0hFGt2xDMSbptAbsXs4kd6MG6S0nG8VIU6m4UjMokkO5ht/Q46
Izrjfd6nItoDvSi3sRLp5zGd1/2UJ4eGXJtQq9/bsZkOWgsqubJyHvoFaK1oB46R04vRmMJDI4nP
nONl0LEAyz5UHjhexrtUlBGJgLAOentjK6FGuEK6L90JV521COC17GEE9jaPYtXJ9ndowfJoregi
CDLpxPCliObC4cBTITTgMADa13oI2j+lina/cYwLhQaAmNJ323PUmW+yrj5t2HGr0bcGELCz3CSR
/WOc+E9Glu8ca9qTsrPvJlZqq3zqavGDauyecvZkYyf75BeW84jJwHvFDS5Jk3PC/kWKAAlIaJ/q
vG6pFHiT9Vg8MeLRYMnAvh6mGikZgKsssN8TsPirRuN8LJJfXZ7cp1o/acnaCooLBusN0U60ld2E
SSZ0iYrepIXuxvySvcbYMkzQRAQl/driPv2Aylmv82x8RfBirSkZnlrJsUVMe31C28opfvJ0i3A0
6rKVlfM2U1f7GZkj/UTtiRYY9x3reJ/XBA8gkwD3m2/AIbwnyRQRecUm1NaWN02dtu7tKoB1v61T
9bktR/r76vJgxFfzAQ9BdQiCEh9zFvQrcvWeWru9KvktCSoq26GBmuMmwk+cXuyDWn3M0uIls/F4
Z2N1adJArkl5mSn9OFZ0SkOMiSlNLwzaHyB3XuwY5x5NpmXzM1lX+segSJuz0BUC8zrLNzAesJH0
zFC0JeZSyfAti/KAVSbkiKf9duMlh4whIKIkzx4kOS1yJ9HZMv5KmQ+bNnRYSj9CasNN61oCRKL5
Ra0z+k30xTiJ4FLHvNo/pFg6LVZr7iPa8h481w2SBHUdNtSlir3sr8mlo4rdJwMzuILdBYfk4ijK
KM0zdwwucV7+Igx4b43yrKijnwzipaV/zuupGkSig4XLOnBYqoNmHYl2jV0D3GOklxuVBexWwdv3
oodJLbtzBhZgW/Nn20n3ebdgf0uNIL36Y8DaOA2OvKpy4T+Z2S9U/vtBTT8DjqcU5+Nbxfl00efT
xWBOvwmkmaO2U3pyqPN10sbjGQNTtA6tJZLAmBnL6xMkoEB5DYzUtw34RfDL4oOwhldz6I+uDdJW
KaPYj1JawLXRkggSV/7iKFgnAvBYywj2JPtn9vJwJ0vHx7mT2u0XzMdnazTTuwrKn4ZC+lLLYdjO
+kvhJOpVjZAThX3DJim5JhlgZk45Y+zbqEBYJbqXqOb4CojiSjcbgVP0aTb0U7smTdcEZa3geb4Q
w8KZKBhij4ExNxl6uJNhGV4uFrD+xorb4UvFLm4syr0sxH1bNNFjoPPgyCoBtYuA8NG2s5/SQUtQ
Z/NbkgVHK50R8A1HpzzotBVXBPOcRj15GyeDdnDz2GZC9dC+EeVeKw8mVMCV7CjDzSm4S73rj01Z
3EudAQDBaAVYdoyaWCemPh8OEYncptZy/JcGLYKyzMnCLCcK9YGTINHOqEcScsm4sQx7ySEto4Nr
5XT9tOHS2+rB6p7tEmq5ls5iZVoOi2fo0llwKJb61msbFHSsWIlf01JxOlQXjIyBeffIUqvPZc4Y
mG9GWBFDaooA+rT0Z1N5rW1Ss3HlLmUiDEHX/d1GbonMTnnGH3qBuBYeGboPiwPpVBaZcW2Us9F1
h7pT0Xo5eJqQE0qoxlXgABXGMMfMb2XZHD3IHMGsH7xldrRUzMHvkLbMoLPP9y0Wa4WVRVCpqtot
78VbacL850AxrmXbEE8nKgqAhEqd9lngCn8ih3vl3ALyijaJxiLEh3ufSprP1LHvlk3tzysmKTYg
27O+lyncFxQ9b6akb2mdtRjfnYV3FFINXay52Dk1ClMcoATxaoOvt85rqrY/srp5SR1Q3mA+tpLW
0Xp0dLIHY+y6WeKNcZt7cYBiLu+pTsYhPfZ98kT8y52aFBg95pVaJf21ZV7nY2wiqYePNMX5oOs9
VZzBpG8Y9E2RFAXliAPapkH+oBt27+lJwczT7EryGbAmitYENl0hJupS0M5hVdAdg9Cd6hPGMzLS
EuK5aN0l6cmQyaUsaoLKJ3s92j1pDmNVewx7Vymt1VUwVnhzV+YQkBGDctXP1Nqb3Ncosm924Gq7
kpYEbYmO6NKhpMhMMMG7Q3DEU/SIACI85AqTSjMLn+BNglkXcGjnqdm4JkM+rY10Un2wRGYGkCeE
ODy/JqwiaXu8zcxTWebPGo09ZfH4ppJO4+CU40NVSDIOgvtsL65qMhjxLKOSWdLQtXh+VcCoozSh
56dJ8os4jtylYn9YevubpcFes0gC8aGlRYSm9gaGn0ZhW6Sk0hw1m7nySLhirNNKUp8mW9tGCq0A
azJTvODdezb3J5HVwRX3ZJ5M7olGKA42cwaYz3ZlQhoix/oQf+lVRjquAC7Y65ikScXa1GN461gS
ZcZ8Fe00psx2ObpY6j5yqF6ZiCJrZmBsAQskevmgKRjTRPw7NNiF1ZgWXADpe0hYnWKOYmPUWru5
kjAPRh7+Ou+R0AJk49TBLCV4GPTgC3+6uiKrmjXDQhKQhfO0DeXwkagFMHymfY6o20M2Q8mesnxj
cTscRlzp5Wzqh8SMg20SpIgsyeKxQ4oUCO5gQz87peNBU7OXwAq0NR2/ISyhZEhsdrySqf2BAq6n
L+EK2r7dc8STITSqPFufdCzKwI69MhUfGZPplyivH2qZEwimqeY2oXG5qZPR9TqDCO5QtbbpiGHa
tVloUlu/hKW21MbvwlCKff8QtGmynehxQbxpnqj4TTZqSI+ltMCGm+ipKtM2GDCRZxwWyiVU3Wsq
Rrk1ZjjCrkWqiovkCmMzkyWQCrQMDAVnVGvimq2Pto2Uffn3ONdUMTLymqZ5VeqMk5hJBDfgvLXS
5+0B04y1xdP6KKLklqa5TcnEdJQpy2ZwKkClbgtI8DjTkndyh6EYOSrrKWGUDlrTA08qOQeV1rpF
ln+Q+SsVVHHshv6AeH/0LIaoPLyJP5MEV9bzpyj7YRWqFO0zKmda8Ngk3lLJHDjVL5zo6949Zxwe
NSv8EVUEpkfKSIQu8gMCBqXXNUTKM8UmzS1yUEJVJnckvJLR/MWR25MaHXxaIaVyq603sLUWukFU
Hm03i+sYZlvL5KKrceC7jaBpZj1GwNnXll2VhOOiz2oLuVOXrNAJOYh0CK7DpbghQKMH2jFEa06o
ZMFmza8qq2mlweCLQ6aKLh1pvv1Na50SOACB6Avcb1OViCCSGB4P895981SlEUb3yiWatWmwkC3+
q1SwmHz2Ge6t0RzWRQ9kC+GfiWOWp40W5ga577hKZYRaoxitrYjqM7ow5TQ4b7Wsw5OeNvQ+gjBb
p3V3zQZ0HK71M5eFfbAb+Rm6j1GJvhtZqXPIGks9CzV/mRvuy1g4A/qMqL+YbniLGjocUu3Ut0TP
XxSh77KqKrduy8S3eoBVQ4+8HMiJCcqfaeFFtfUqFSQpkHYM0xEHvZqPaiqggXBOj7qvUIQUcgEC
uDjiVzKIf+awb13SjkLLqjiY90f2n1NWWGSQpKzVsSRHZDJ/N5ET7aNsDjdMPdY1ORiKiPtLIcRu
rMuMiJPhoVGDZEWGyOzbo6Lt3CY4Vh35dWYxMspEAWCIa9FOyueU0iIjqjRdp7kIb6D0YoflngGx
ekibuD9ETRhsjHHcdK191G33kHfaqux1hBGmfLWWeD3IuWtlbi+I4PwqLw2/6MgFdMIadElE9nZf
0BFG2U7ykdlHdLTU4qYh0VlpFqkChjW0dJwUv1E4dqSYqTaEL5+BlrGtKySUkfK9ktKuV11BukHh
vNeMGI/tZOMQ5XhFdMDolUm5sWbld5bED9oUbQdubF+t5S6ZmbOVQ82zMWcb2mfGqh21aDXrot4z
r0d3T7BmDZs5m8uFaXOs0vGD5cpZ95l+K1ziydWU1L2sFAaoJEc/S4nTJGt5qQRRiGQ3iBiPnkUZ
YKi0ezHpsulQ08o2i9bTiMQ/10efTgLI6ecpsZ4mN/uaNNCoFvEbBp08PEIOaqkly6ZfurJKKmea
+7g3nXYfielZBfPaMJpLw5i+uAPpzdnIAslhlihfhZZE6yqymMRypItqIqzTyZH0ow5gA1BEZHbF
gz4S9dw+MDfWt4A1PuPZuULXyWnRhHRrcaPoXXkvze4sO1zTBglOSp/RObXUr3FMHqZSUUmxQOHG
AWjVq0aFvWmKvUDtzrP5f0yd13Lbyrp1nwhVCI0GcEuCBLMoKlm+QVkOyKGRgaf/B7Tq1P5vWNI6
3seySHR/Yc4xqUMjr7npZM3oaX9yYsH6igyWi2aHN5RSD4t8h4q4K/jWy4+eN7qKQY94P5y1l10j
e7V+IzTLuZZySHxEG41vrK1q12bvXbfcAJH6VcVMyhybN205tX38zjEBy4Qci44V4qlsofHYXS92
k85hhb2AKI2rEN4pn1jbtmnDNTZfO6P+TDTrkuQA8Vj4EQeYliehmnM/p95RZs4fJVL0cAaFbsGs
fDMUjr5FINKiDOs/pDnTqSru3zRxAVc2E5I8kP1mZA3HkrBBKlUNg4skntoNkRdr4mHbl9whI3Je
Qoa/dX+o2oLg6pozCdnWgf53G6I1w6FjQQKSq3l+JoWeLYnaCBBNtp4f3Mb7RXG2bEZZe2xJCsRG
FF1QtrgHoE/X+0I4rPW0vSbgDzRA8ja9MP/mMtHIIUZf2JCjrlbt2To5Rfld7gTdEz4ZrgTy69ci
AdVezz3lkLkkjUBOyCDjxaNu5B5DQnCyGCMxbtTOrWg+osjjQ7smbhSOe5wXQhNsdDAJ7ESkQOEx
AYtdRmzZ5oj6rPC6GK2lfbDig5sjVQS2+5skygn+Th1MqX1muBPSCXCjKVT1m3GsngzGniRMw0Wo
7HqfMhw4J27yzpsP7iPS4WUMAk+bxKFCCjhTcgH28HWh/fDDkJM3rXKsO1MeByxHQ59l+DadSH+f
xoSHVBTnYrzaPXIAufwtEuPKeTz7CnEmz8DPrHU+OnshyjeyjnFPb9kZ6S5qV/b+CDVyiPG6kP4L
+/K3W9j3pBbCJ84Q/diMECmzbkrD4IofGR9rwtpRMIXMtSULGPEUuvYP+5+8M5E1QA8UrEtzjUK6
YyIMH47t1HZpQ/vm6oW9KTJ2zQU3RxdjBtPSsAnmcjWjo4cyw4EH3jEvQAJTv4MYRwf3ahB7vvT5
X1YwKZSQskdBkvuouE/0UeTzjZaz1aPyj2rkKxkU7JAtPoAsPYM4/uUJpAgJzHO09W7HMRT1h1Ra
O9dgLLcU9RNj8GG2VdDkBdoeK0Tomk3d7m9vmXunbEXQ4btlndKTueYCYcFiyxOyMIzw9Iarxit3
6fq4CqV42xipSaLPkJ9zh+Ly7Rx+ZpG0bzIiSdeJOb0V23VtDJ9T00BttRanwv1qrOkCE7DbgDOv
dk6/HCq9OWdL/i9RFmFZY7dfunMbh7e4RjKNxOVP2VcB+8xPCjMkSuPoD6IsqSBJyZPqeUphia2z
Aq4jfE4omvywUWxevJuZ0Lci+2Hvky3FzptAqTRL/ZExZtRDUe7thvF4FPW73oIuXnYCjYJZFQcx
fIQNVmX02hURCSN3kFcecqs6TwllacECqXP0wQ8j1W0K+HSwQB6V7vS7umvmTdWrz9ljHVXP2rSx
vO6i4Z1oNeaemkXhM0jilMhtj6IfGWbVbooOI8FrDLK/5hY0ceZgrrCcEPR6QppjgtMaegC4Z5Qu
G20mOK92ND+uZFCIAU+75iO7PWu5Xuwnu39wZXDQZevbJQxf1tbv2cG4RmNDz4sCfRITao8jxk6K
4n55K3BGb2IF5hQm949ZCAKbm46qzNixpX/uzPhvH2vnBQ8LShTnX+ls7IYPQt+RwJCLCq2CSTs/
cTn4rH29jViHyHr5W5TPzXsh/iJmguNOtCU2XRaQNkJjN/rFSm/0YnS0af9z7kCqeRPZ4kJlCeJ3
r8UzRrYJSr1NvJL7U0uiqc3OjKCI7nV5aBr7lxdTamJHgvonY5jzybVYB+JdmRr7sesb3qXpXzZg
rRNh9sPNI3nYOws/sI0ZmUYJlJenvgCof8Lg1YLSmigvam+XTkjWKim/MpZHe8KUPhaFTmBiyqUV
KGAb6KpUSMavfupANtQPUqGao12jumIMVK/QzXfCX/cGyidf4/lsQ9Yv/Ty99wNrNKwl7e6BxPlH
aYTeJrcd+McT2j1nYuw66+LELD65Jan2MKcE4CS/z8Xrw4/vfXirzS9GN/3M+wJSVQrUX++bv2z/
3/mt5X6H/oa0Y0KLjTRNN7ZeYblPgFRsp/fa8p681LjFTubsS4/xXVnbx8qCO1KxVAOQitl9kTS0
rHix8k7UExFLLupWk2KmYh1AVF6xDPHRzNL3MuMTEXv14Ceu6Dc6lUnQ8vNQHMbbfJY/iLbKttNq
hR30NQHgz8AF7keR+9yQ0uX33vi+HrWb+epa2bqMwPq+sNshtefDFHW8M9zurqeb1q0eZsd8rS/K
T62CjgJJ5M/S0HSt+CwCtXNxrVR1XhZHA4orJr+2ei5WODth1U+bob+lLhkFUfPFtBB+rk7A2qot
bqyFsJbC0g7qqlvpOhoOsX7bcmLhm+6cCVlS1oFk6SrxZRuvYyW5uZ32mY1Wvy368ZG4gS1kdHFd
uQ/pyZFi095lJMaEY/nmONPdbO04cLtw2zTJeexRXJdZzKOi5/6a855pH0VZvriV4TB1Xuh7Zp7+
UJ3TZUYjY+2Ew79AFRyrSmE/jlaxZQ5Vv+0O4DzPXkNRXFvmwaxJmKgUPWXrKQ9MX7lFSnDXZ6Q1
rJ9POr/7pZAnXRLa7pUJU3aDma+l1FvbWF+owDhaY4+7vynZvxZsjSS7iNDjXEvSwmcVxOhUM6cN
rBltWySK6FkuqgEAheaN64qIFUxjPE9ZFm+9Ik4D8D47I036IKL8J1dDPuJyYm4R0kNU0rmXaO8F
Gbc+JDK6Ck+9MYBnZrrwWA/yS3WKfmJqkOUp4xWnAFUG1HOQ7Q8sWY+ETxH1e8MUcXkNTWs31HbE
Bcv0BJfSFX4vmJWQ+mKpGDWQr/hDLbHcj9NyS+r0vcp27EfzI36eYGHrdm5c86QbjNwkPgVqFS5X
6apz0aX+rC0F2UYG/t/cTLZtv4CpcvLmXJXIY8FLPNXI+tcgDY4/KH+K6snW51eT90V3JsS8kzIA
zpXRbdVDk5x5sEgRfsLRTBHDPTjQQc0xgn6u7VZgUTYy1kEmDaVX9l/GGmU0ulm5nWZk8QNVKFd7
rqO7niMd9If7U0Wg9VKtZOydVQSDOsgBUqM/koM6n6StX0XkM7Bmd6+8AhNv/CUt5C312lg1Znfv
DJoul/XkhjwE4jZbtlZdfXGs6dOEQHwgBvk4RN18LG1FynBxk9Atd0tfUjfvKfac2bjWYljhNilG
QhADgBmyLVKRCZNK87Nelf1ofLd9HAlA1GQdVmm/jd2eiLx5Zy7FfFrKd2GV435I+UVjNbjLRg5B
5pB4bxFmhrsH+1LxZrvLSzsqBIAuf/GiN/jNTWZCvXMcAALSQb92wnxZlibaLhmFTtV1H93sBVPS
PCUKPwdXwi4cjffYHuAVK9Z2OtFH0EuOSrJfGobId2LnnXzTf7FYPpmRx9sk6255NT65IZxTdMR7
LEThyk4HnzvxJiiU7zZkqJCiDUILhaxqTmHTf4AgGK6oIrzt0jH3cB1CUER1qIrF2pmeGFFGtck2
bpPHgHaY//u8c3OdOhWPqEsJQe5y70tO+k1NdUBJNn1QSWEY4yKrQbRy1yLeTjHOBeU0I5M0/rF4
45hKYD+14mMyACZIC+xBNj6MhGEn4yJAJpZ3GL2b1rDjkj3uO/0LVNqzzETEnJkp46CyTTM381Zj
ZbgLK7Kbmlz7kLib9sKp4DRSXltueo1ddVSVJS6ksi4He2L1v4h4M3EZM0Lyiq2jiI2xxXUMkdl3
TY9IsJBb6UkqDckHiCxPw4FBP7S0qr3NAzZUImFOCkBXOlgDO6RElKtLfSgREkTayPYJjQmRINZv
qwMe0fORJlqWKeOZ0SKBt+v/YER66juKQrlqIwlsj1sbV2G2RRTKDMIdqd5HJBBWxsx9ab1VfHxn
e5MATs3AE3ve3tOAaA1Gwey1/z3hYd2XWv1lFQOX/D/SErOt3hKFABlAYJ5NwME7MTHAJaXTWj4X
Gr0SyDvoHmlycmuPPVg+M/cVv7GxaNeina4z/fsBvf4bixsWS8RLdhniRHA4Y3uLO5sqUN/WxXTD
nJI/Z0vyPEP0OFl1+jJot8mbHk4/V3RA5LOSYeXPZRjQMzjHmgScEXELIMJmVzTZdc4WPqZNTGYd
6a1nvUrDYBattqlWSY9mfWRmXAaUm0FddjsMhpeZnXLe0vLW9i1H2Lizs/htkJnHucpMxn63cYUF
ec557SXR1o1GQmDT6SlB2slhVH8NKDS7iMdRLn4TIqy0ZXpI4Df4ApsijBfFg54UjyK22QWnWNli
52eaWweRFTODIORes7tcp5Wl1U/Tl1MHoXSHc5RHp5Fh+vrZf4gkSp6ZBPH8uUeCGog1D3Inbfah
x8CmT9+nJWl37rhJTXCZUe9ewDJiinWr40Aa5rq03MXx0F/cogWWXKSBg5MNoamzdduEL4w8eonQ
k89y9nUAZS6jfobvcXGaqzfogBqrPum7ZawuMyJAo48tX4M3jGH7qQ6NMhAEC4pOP6PvKXdSpkSr
yYxMA8Ac1cI4dqqLYyxAoa2lRpEOMDQdiznNqi5WkwL8anDZp657VVTrqyxGnOp1LVAP/TOkm23J
MnXdliqy9yZyVzSMEla7JceaByOkSp4mwyKBIPxZov/ZCk1+YnrxEI1P3j/HLqz3jvWaRXqZGmc7
yEHaEd43X7U+uRe6YLrTJCDCi/Fp6u3NRPYE4Qudvvec6KXIM3m0auqbyvqVJS7jBkPX9oYQZA/3
ybHAK7pL1c6cusoPGmwGu7FUHs9drzYaPUam74soPWldcs8X2JGVk677St4wV/KLxg5m3Kr6lz7a
f3IL03LKiFQLRX7mZ0JbaQPXk0zwafIxpLgMAib90Jr1cEZ5EpBG9VvhVj9OjUWEo/E9wfyNc+LR
UeHtW67WrU6BbWv9r9rxl2HdrTcOEPFqMnYDAV/bfKJANpiRbObilT0aPv11l0kU5FdTVIhBPbQl
lqI6sYocWlBab435yzVpuhK8UcR3NJAvwvnTrsn7LfNGMcDLTmEPO56bmQxoBiogDynCDY00Vq+B
QMaeMa0oz+w8Cc8FlSaWfCTAseZXRkcH5jGBRUxoBeVo7AEORECmaqSDhtD3WrXsl5aboe4UdqWW
HDpJVOS2cvjLLEoqE70pEJ5f/G0C+lEFnZ1mdjroXotDZ4YlHPO3bQwrueJtyWs0jWZm/tEiVZFZ
ewLp9eCztgS6da+Y9jFf6gFzTe24r/v4rW8kZB91R4ChTykieW1obksMPYBTQRsRmHrTWY30EEmD
EUns4pa1howznb1Od9Vb87Me+PDo/DHYqRcj7C/AmJsnYrEFA2hKsaxrfhiVa+0aL7kyUnbQTfUz
dzrKxunVoNbbIueHz+uqh8m6IQiFg/ICggjuvL+pJeKjwDdFL2wGpFIMe4apuA/H0X1KM+vsMf4/
4Hj41JCOISdyTTAtjEG27myonZ7BLYoMVrZTFt8NLbLFQSuxtjSraxReuCQIjalK1jYxoDSuGkBP
gT1UvK9EDT6PA16RbtC/BhpNhkfxCbVJTSIRiL1MqOcRnBrVU/ZcCSKyp1md67BrwR/W82svlMZ2
n/kIq9oTV6w6aKGGpwSd0Gx05zyPV6CrxgYpMpcSh17nRTSshU3YRvq3yMjXsr1lWjvK7GDZyAvK
bnjQ9TTIAsZyi2s++amyEaT+KKYniTn9lnXWT8FavMwvfJbzo5s1v9EFRkcyzy526Gl3dhhftZyw
1KzfDTaofdv0zlVW69c28aL9wGQ7ZLFy6DC0KyK8DpFdI81qGOPECG53TEBQKGbpvBsWrTx1FRRh
lJxRfkAS7+3ZYpCjmanqZq0v318Nhh6dmiG8/u+/N5ooAoz4+SG90mW1L0pi8VlQ8G97hC8GIpyH
mFASZfoUtMMaCNuZUcA8GcRW7IXHvGviQHlUD6jQsaiChPALw+zvCApdrK/8OZxHbFyy9Ffr2eaO
kt8gvCtGwFZoLi7FJDzoHTX35E5HCAk+z3Pxheqfsw4BXKZBy5mLBb28tfbfrWO/mqX3s0mStf4x
l3crZ2GgG1lyE2W9vJecbmNSdI9kdOSb6RKmjZSP9WbybIHl+P6fgMd1L+PskX1pgoSBaRCYtV2e
nBVEajSl9fb/fcu1d9OU89705vBcNEcrMsqHvb4g6KiOiH2+dIQScCrFLdTd6mzNY0CEKjI1wzv3
GnG3fdE5t8GygGJM4b5EhXkOS08cM1N/LbLFkpu4cE9ke6HFX5z86nWCCFDDPoObhfMvBL/YiXM3
yR3n/L+XachcUgBcRF1OsuzwTDCjdEV3xJQnHmXWy5vhyIOnCpNIq2Y8JLLM32rc7Vk4WY9p1PM3
gCo3kY3Wk+fm8U2aw7uaeeOl3huHptOmhw2J5bkMP7J5mR7tDL1NFFO7n83UuWpmhaUXM0c7uI/a
LsKaSj/8Y/D0uiIvTgK8zDFbMuJSCJzcL9LpdtJ2w4O9SpkcdCNkg7vDIc0z9VmnXIRuU3xgMDtV
g2eTQK6hR44T4zPBLL6piOXCVesgECbVFX1dy+4qaZ9zy/39zdBAoLfafAlHqzCqAikg4gkf9Hb2
kFxmpl0eVGykh74T+uX7peND9N9X398arAA2SVIfDIZhB230PKRQKJG9YiA4Po6uLkGvKC462+9F
SwyWoWd7rBE6Yho5vpuqSdBE9+ooRbeL+7o/F5atrv97cUI+1KVa/73l0XAtA43I/71Eqzx19PRr
g274WH5b5FHGtrRG0AykWJMc1p0SAV8tK96uu6BZ2vVIS25Z0q//3PosI1aOG73CSGR7KMaRRuXx
RRbtAUt6dBCWsk9aGxvAp9cvhwQQI37abesBjDCIfps5BLkgbHAsbd0+zznyO1BpxWlcOS2aDL+g
CNUBIdfG2R0X45xqP8wacsLOG8bwjYudPLtl7p5p2NCxpCssCElVfbHn8xyWpa9rDGdJnte3lV1m
T47F7Gxh52Bw23xvElTSnQrcyns9ry8I6/u/oJmvTiHkc6UvPypzrreMdPSHy/mGPN3dFdOiBaZ9
c/APvfOPg6xuTyO5CgDyU/FhZL2OZzXHLkHI8IlungCv0vs1jXFyhnkpWC7MrApDcz+UyXwcsBBQ
NsS0MSTvri6WI6gf5HaTIZ7qunQP5hoXU2Dr2zor7fD79/D9EulIcHqiIVuhU36sZuHBlFcU9eZR
rB7wKGRGmyTY8wxjabc5fpV91n3+d1jkuAcW0u4HkebvbGCYE6wUGIWiwCeXbFij3VBELm2/GdJE
8hZaCPyxEqkzu6umPZgNoEicSSy/rOLOolHsSh5JKiKp/Gyy8Ihn5TUl2mnnTvF01vHdbImk8nGm
of9hOXJG6xueDRPX65KWk5+aOhbhrH8gII8RmdnRA8XccVrBdJq3FNcq1owtINbkrKGqGHuHHJ0m
qOVNNkbz/N/LWNVPCXGUOdgCJADqPjIDuafNojPPTrygXZZPWUvr0NlhGZiUfkzKnHsBqxx5Tr+C
iZf6soxpxUk2HVMyMt55o+JTZGrxHk9AcciVcRotS3/3RdHZ5yhRC4jDML2AMYdUP4vPrB4ZEEpr
ZO8kXxsZDW+1Q5CZXKgrO2F9GEmDV5ArVZT2EIAUqF4Mm7URm4Wk0/p3B+KkNQ4Fmpe8+GFNJGK3
bZ0f7S59T6wFBMRsvjTGmNxyPkQRvJevJRf3lHHtkUwa/FLZmH0IaqydNhMNgExuGy1LfrYWN6cR
JdSzh7CD0pxv3TXTahm7g5hgQwJbOY4LPRByd07tCo9MXw6YqGbTz4jjuFdKMBMe24bhrWqCHiX4
LUfkecNEws/S639AWC07bAgIXWgR1khX8HpxjS7JIfXuG8eU5W4EvtbFUcqgK1js2X5tkkmSWItt
q5iL7KK0wguaxKFUKqazAMC143FkqZV28y1z3zEvjtdSt7VtPiITLTLitHkKWy9+B7irXSlEh1eL
7KStqp+H2TV3DIyoTWRsY+qZySycYIVvvz/2Rr70LNe6X7bW2S8i/TP2FL82g+ka0QV0H7xyJkJI
zokYmxzZfkFYpVe1Ih3woZrn/w6fDPxCv+KKGBy+MnRllBiOLWqcuHoClEompqVvUIDNPyWSD9Py
8l2zthJTDydqobQ78dHMQ/5IT47nOB7jItPvpdb9MXJkWXVkGZcmgQGLSMt+MVV2jXFeI8wC2yCw
rjpruFfrTdkJbEB5X9I432kobFD6YzSwje6fU1tosfhXXme9LK49xIhDU1iPwcR21DYlfqFqCM/x
aB0TSdgONmQGeQMwE+nq0GEqmzK+9DDRymQ3Jlj/KzQmGyxkpv/9xobu8LD0ER+8KpZzKGcrwDxZ
UKUR3MaBHWIg8miB4167xNZcrocDY1C9nS+ToAJLZYhkoq1/tyaXfEQT8H1C9ZyFeyrgf6aReH6c
uuBKFgevQeeGRyMmuhHHEXzeccQAQRZptImTzwjCxUsVMcCm+HOODv3JVh8sA+YDL1pBMgtqwJVr
NSBKenJbj4aLow+Kc45T3LB9gziX05QzIa+hqk0x4AqDkeD34T/HC6TdlucAgjpxy14PYXl9mcyZ
/tsrSoYwHmVyZiTs6RvNDmIx/kDDgTmsiTlDPBs6UtyhZSZL6ATC29vNclou4/oydW576hh12iF0
BvpoZz6l60gvs9KbZHYnQSpfiTBAax8qYvh02ZyInviRwyi74i4pTyVan01LAhYPKZhY6aiBSxYF
hY3bL8jbdrnN1VpGj9Ed2I8XkH8k/ut9WghwbyXwi9XU+A7cwL4Ohmyfy+XQSKq/7yNnituT3XeK
PND8KZzD7mhbI4PBuJlu+piiJ+YoCrrOdQMN3euKBR73jMNYxYSEhfXECh/6qL4o9AAPJODatuZP
BRHJwpumLGVAWs8mjyk+2iHtLt4kR3qx/KXg4PExNI3vFDRqnxO3wnRKwtIZZkKkRy2ow9beYwBx
HoPLAbFka09vJzSbMvalNJPAzKXfAeQXDQz1MqR+aHEXV1CqF5U0l7YR8d5a6Rf//eRTMv6c1hMQ
+e6d/BVqzJkGB3REDGhnLfE05MEqxeRWNvXk6+sjY2DkOOTrtxak9mDWEujZtRee+UKhWSf5SZUp
2AtUzYbd9lR8FeyyNkS72TEUTHQTmUa0BHLNMcD5nF1Ye6bHSJUflWBQSZqFdUoLSUBDwjoeybW4
EbcX+k7eEXe9FO8uTrkDbsGc1h8MjjujnK/DJSLdCsCGJEBs/BxJZ3uyK+YXOpPKCKPe0/cz55i1
4adO51zDUZSnWDffmtQ8jdqkf4wIqvZdL14w0TZPgkm1KSWYL6rSDT/adJd5kftKVauKF69IgQLZ
KKKfxQI32/by5eDqiieVB5aBYDpdvr9q48skv1Yv0CKj5AnXl7wblKV3maHqU+V5ykMDmc///Wfk
cYCZwK7lU0EbP9m7NGuKU58P2Wa07MqfdS3QE2ndZMdijE7BOqSDZ92NVu1nmrMrU7SgVWl9SVdm
HhaE8Ow0/UE4DSUPbAu/HJoMvF6UXTU0ghxn/mKtLOFqcM+YfkiyY479OQ+Oz123K7xSPrtMpYO+
wyzQSIirOF/Cy2z36mwuzXB306o4utTyG2OIhvv3izKsFW/+V8+XZ1E47LwpLj1juufhEp6HuYVD
ZaO08eb6nMjuXKV2eW7S3nu25bj/vgzGhaiP/z6rfSUIeI2fTI2Pg9FlhLKQSwFS2HR9tMAigP9J
zr1n2/4EAApd8wydqCHdoR7ts9lDqkYjrHYL3ieQxAYrc6+l+IOeh1zSLB9ptWifTD/ZWdgyCmS5
pNuwwEylmnR1UjXR7ftFWkZ0Iz94Jny2ObJ01f2qBpnPABHuZ2KRI1eYqfbMk0ctQVi8ZyDRM3q0
vpWzKBaGeKZTZSy+FnnaThuS7GEJaOZQGMZQch9CC+rYkgZm5TJMqVVGCZ0J40xsm85+jbu6Yeg0
p3EVEs6myb3Dob2J1880HljADSAwdpKyo4ma9rQkE7GF64vs808OhYkrJ8nOtVOpvVcvmLvRYbzO
VA293bMindx2X4+9d8B28yxbIzz3Jh2gQHp9avGebpL1b7JWEZ5y1M8S0NzZtvr4JcFtvlVmER+G
YQBkg3gqQDKEMld38LEzato7IICQvlrg06W4DVFOJmDszfsmbPO7Z8jbNwgqG8ghIKt3Pic9oq0q
EU7QZewEZN7CWGvKd9WrMTradu2iqxiqbdHl1RmRWOQP3jJuNXqnTd13w75mclpWZnErCnt4xvZU
BysaBumQeQ0T+5kRT/tiLcwykpTcnKIbPzO8SaOW5wDxPG5WaEqaMdN7mbk6GaP3L52t5tLFysFx
wd6K/e5yLEOUZkVjxL4xu+ouWt0JdPyZp0bGwC7myGLyrhHQUhZPZWi7PlEtALsa1918/+g9A23G
lHnsf3+LwYYTrYyZ83ZIKxAgZb5d0hj2ElsTP9MVzzHjdtPzq9EW58xwKvzTFlJYqaGdDi24qU5o
wXkOQT8oYItDgc02nbT2PnQQxawIp0fdee8WqQHUTuzhjcVFnbAq6reW2cgL5Zq82BYJ31NcvEhV
HbLQS+5LaUSv1hhzAbWpFhg5ksHKWJqzHndqH8c2+3hX+r1uJj9QkQKmQKB5myftVypbbVfYdnkf
nTj4PlA1sJOZIUcGEM91FOln6SzZRYvlFan7Ok9d/5UJphObO8XXDIQhS2+1r990JZUfR28SN0hJ
AoQ5adaFI6KrMBN2+x7bYlSpnZrvQmbWU+Z+hrZG9dKMsNg1eciT/mYYBROrjr8DAyFLF7oXRiqW
dZrbc12kEnSk3mOyeNb7gS3oOtWiayH7vdVuRt+9eHWYcWDaPwi5WY52jOuY/48Di/IjfW3o/9do
mWWzXRgU4H7xoqBx81Wz6RXjwWBvSWHlcqlxTjNMBtdoLT/nBazGNwaqN717benRuQjt+CRzSvWo
lUczyv8qkPiRnaKTBiHb7uw8WxH5lfdkhkl69RIdAAetb2MOgBnEcmg9VDkI4yt/pHU5fXPbpOV8
qqVhU4gbe9cqt7tAHH2PMUDe0vVFtvKJBJDypOCJWNEYWE5uP/EAjCCG1kEmPr7ipFrJyFHJP61Z
gVvIxvhl/uqxc+zzkj+p6f1yNmS/cwbumBoO59wZ2ruymJHBfIrYg5J+1hXRHUhS8rG1mDefVWPm
exPRwb5IQWd9W5EJ1IuvPedaXv5yoHt0BtrKbWsk7tP/vi2UGEg56Lz/yGeZPnhBzRoXJ08eBrHc
ln1Xvxkm2ltb0+ZdD6SFN1S0W6F3bmB6XL5thiyZhLPoOgABB0WQ4npN6jc9Wk5anKIKy19WxeoN
g39y/37JZgoCmdXWGU+y9oY4aFPod61z4i+Araxgo/avmeFNHLSMYN9qYswmgniMmB/BuIIigO3P
D0u8mVLz1K7ShpD3pWbgToDhcAr/qrEaTo3quh9sqHlW3R9Oi/G0zsPixXNrMuFj+vCmXPZhRuRA
6KrmYOtD85yX/uQYa58y65+VbvF+ecnDLVjyO+3wmmXDoVw0YHYKSYAb2+2pd4lsq5U9X2m7on0k
wMOFsg9PiMIx4zhQDS2y45qoH44h+qqnhOZ4m+ce9LRJLOcsCf8xqUIz7nmQ1jg0OYzRn5F146Id
6subNp3sUVdgWQAta1rObohqWNtowrwIDaZHYchfpaOWh51YNzCr4slA2W9Axf3vuxyDrGUQY6hD
J/ixlA9GqM5naesMU6d83FtT63z2zIZgT9pvzNOwqYoPMHjDrpod66WAp0+ecp2coRiAgWXn2Sf5
p6XN6thg4vFLznfSEOYXDR+U//1VkrIo/P6KmD427vq4Ex0y5dROzOfvF5E0KAYdVEzrf+onN7+t
e9lGuiwpVXemWCweXbHo9zWVvk9bgKbc4FTLzQxwYNDRia0viwdggFl0t6WmeB5loRPky/4fjl2F
RAdLvotm4ILEyNmkAkSDHGPvWMSLgZOGjqAbLfa/2nit3OliLAg6hUk5NPVHmtP0LNZqQpFxgeEj
e5UQjz5hkHzgM9YoBkBUJEbeXbOZ6ntkP3/IwU4TBYaC3YKSghXC+auw2NwHSuk6+sPoMXn+fmFt
S1zA+gM5peXd9X+Tg+Uz0aLh2bbwJMZM7J9RLdNdrlVZNsFXqYyJNNG0+J2hhWXG3mZPCjOBT1/7
e6xk/Tpo/Q61HPDpPPSgh0m5x9t4t1GeOfnQI2qu/EX3/k4tAUaWE9UfPvmt3P/Yyx+y45dYTyAd
qvUhqTL1THsVfQ0D9VgDBwp9Qhs4dl28kSJKdrkDVrXIEkSF4Cr0pdtNk4ZpoXVcgzmjgACz2HxO
I/AF3Yz8Ix/ADQ4oBwnJju3LVKM/zxz1I8PdtrXivw1q5nNDhWD/P+bOazmS5ErTrzLG6w1uaDE2
5EWk1gJAopA3YZChtY6n389RNHZXD6dn52ZtaWSykNLDw8Xxc35RV5dMhv/7HQd3eX1EDZkDgNQ6
OuCtwmSj5MAl26/QloHtWqBOyb15i26Qo105OBFoegugcc8q3RXpjphjR0loiUasswlEtkyZAjxM
RIqzDoG4eETei0TKt13Sjz90Wbg0pA7lDoKLWEKpuZ7kkb0fnN6kOwDPIZZvoWCp/P6nXCIU0g9O
9WiAlkTZJN2pSiqhxb3A6LF3cTrVt+OYK48W5KRF1NTK8vvPTs3QUKuUB2S40EO0qaYbwWC/lUV3
CrUuv/V1Ua1qCdu9HHP7x8AeX7VaMY51bKQu/DP9mI6wmzIwNet8ArI3b/MhWcSjfKAWDDNE5EXL
vK4vQkiGcyPPSYZfXwbVTLZoEwn7RIu3+I207lJuZyq1+HAMI8KC5ELTpDFe5Wh8Iz4tr1hWBzgY
n1juijUCnilQ4oIOtFhgpCksVqlKbpxEFIxlITKu1xzIEEOGhTiSee4n+xZJ2gF74/S9RjXL19Ul
kkDylbhduQKmAOYvg7zWHSoKFhoDlyoXMMjSiV+VvF11JUGjrFF9sKt42ne6BelIdGtqDbvORmRI
A0IHHLZVl4VWvkELgRmY+xuWHnsbUOad+5PVPcjkbSpIvM8UcQGwKFDk/TpSd6RY0sUEG/c8FJ82
JbAZOiH9M0EA2tSWVeore+AGh3neLls1Dw8IHIUH28uplP72t9ZGDxVJi/X3U789//2vPGioqUjI
Kjmp1y8RszFgN8nT8bcHq0Zo2zK9j0jym/X384HZDRQJlE9ZbWJpPZKE3g2gl3ejWasbr9WVKxqk
3VP7WqkgBGEQwNSsmvFMT1OtszHUYlWrTl6GZJLTOOGPDnkk7Jz1eKMIvfyqqdeQvtbyQGiBIopx
9TDCYnMYf3QUQokzFMTHcuchj4DyqNpHrsGr8OVWf1IjNviwr9emgvTX93kVSL6+aQdrmVO3ZbqB
mqsdUobfSYlSRvdjhBNzLTWpucTeSrmhT92+FyO2MWpENkEx82QHlILhYKIL2ZGr+37o5QGdDQC2
dPgTaYGNk7fOwRIPUicX8nyo1S/GpY7svprL85+vwJBe1b0MEfyf70bua0IuYCIM6eriPFjTBwkP
dfP91/dDiWT0mu2wYKfJlQI6FFiuyhx2plLlc12DddnB/AU+UGlb0uaXOvb00/dT3w9JHihMfuR2
/vCC5TVPilmeqgLpbbsJgoM0aT6KK8mzPZUYMMmdvqB3JwIt9auPxvIF9hLZ/8k3N6WRpi/jPBH1
y1w3lY1VFWeCVTLDlqpfa63j9I0V7w3EDCNMkoun0MquU2Uv87YY7z2ucAuo2hS20evboE23HGH0
Pkx9zh7tjdryO7qOsh0o6Vke+tq2SUrwjk0iuclYeQpMUZZ0clUfuh1wAlOzZu2PwCTQkftCx0oQ
76ocdRutepZleSP5iGfVSv6AIks90wr+QnKUojdCTZTQJyhjblTp5xhb6lLWvgbzmdQ/R1PVilZJ
AwuQ+BJosh5pAOa7aKupQKcludpagn1MScsBR5iINRWMqkUaoQpeOFbIUPIN0sF6i+scYdEQe/MU
PTSIoFO1lKI3jUrwWsNBSQHjuQG0Mg8slFTNCPa5Q7hpg5mjuA2ho0BMEWmWfCdr9dnrGyBNdVDM
cqy7moYJkveeUAwEEozTGk4+zuBSRNbwReQkKrWCnkaWDth7czG9kmK4+GCG5CcpinjhSPZ7JrKf
egsonxL/rFUqdDs4GC5K3ADlIOCM3PsfA/lvgzgTI09EBnNEiqsuK48wrtA0Jr3nOadRkyIEMW17
I+PHFepIllAALbaJoa1sNFVmdlUiUTLsyWF2pxTyWh7ppVsWUwMx1VLBEabBYjI4WrfA0RylRhAT
wosZEUCxk736Hmkbn3wsUAhB/dTHFw/4m5vJSnEYC6DKvt506wY6ctJDCyUBuR1qPb1MDctFSD23
0EmFCQq8o0ebzkv3dZvtS7/uZzj0AnrRNFQwQvZI8m/zsf2sPBxHiKkR2M39cytpzl7GYKSwWwRV
Ok75YQFTm2iGjCWm1SGG4GguADtv802kyKt8wPhEt2tpmRt4ZJnhULLgQ+oyUKOfNWl5l2UEJJIO
L29fxWzS0wveQWpTUo6hFRezwAfDaoKSHkxNv+PVjmNTHc3qKUI8WKk3KUiOdR7C0OxwCKZ2+2QH
JryLsSXXBnQdK8uVZDTeGawwyW+hKDp5GIzKAzsah6ClHPfOpuzUEzmYZEUx0pWQ5N94eRhuulKa
V5xp5jY+AxC9kF+bEkRARs9+CaoUjyetWfSTbq2xdguCTw/e+NVD4bJvi3AztWgF6DaX3EAP3GYN
HAU/UtxEwL7hyhi4QsERSeddZsX7HkXGym9Il0I6KscWuRffGhBupfw8ulU+VKAn4ivqBlSu0u4D
Gbs7IhwjEopasyzK4TQUkOQgiCZCx1IBmTUfreHF1gOUEWMLjy9T29pG/ARgT1+geMZa1BG49sYn
h6iFqhofJpiIuWNOhDTDUp9iZal1dSOKpFiycwh21bbQoZKlS1nrvK1XAprE/VPoHSG3iAQhpb6J
IE5Ln2KJ0nGm+S8wVEk15p/4sehLq1fbkwaO1NJRS5yK5hPGuXErWChzR1tNk/ccpZBFq5FCpQER
czuE6otkQaPLTePsh0oKaQ4CthTon6Fl0dOBdHdIlC6zoV1bQXcpUBUmLE6WcQXPYqtYTnxyOCEV
k7NXOPbftaBZRU1kLRTWXqSiGG96+Vnb3acXU4XEM6SddT6eGMVYrpAWeA2s7G0wEiEEIoSRUF2f
BaC5DrmYCrasKQsDPVlAL121QQz4eWJb7jCZWLTWY0H+4KRFKPD7KlILqNgv1SDX92HoAZyuBgRU
cKxhA2CpUguUbTT0vkpw2uYII0LuksStczwjeh0nA2zIzeINa5hjqJnFGWV1csYRAkdkNRCKrOKP
Wgj7mNQRyeIq5VypLCDYBgaoUrtte/M0Zvq+UIDBUyM62yo65bozhZtGNUMB7xZ8ZUIOREFBGnSH
Fm8qN46AfstdesVBB867V9y7EhzGWEIC9aaunAequpiqTN+ifgjoOdplSI8LNM9xsLKz0zbhojD9
XVwqXxKpn0XWF+u4T6RtNdre1mTqkdSZpjkE/p7MTkXYkfcAv1vQyAivf0mIPyL95ezKxg7BpMvP
jKTnMkS3EOzc0jbRQdFrxWKq9RnyrPRYrVTzXAXFp+cg0iQDPZE2/UBzDa3CcJaVPmRqRUVu91YX
CMomafsQl5KzbbxTWcG0hidSzECVgkIyqGA4MZKDQ2+dkhJFmtHvwcCx7iy1s1Szd5Bj8rEnBCup
UpAn3lM3Wi0lG0iGsPiDai8nmXPE8ClceDZmDfq19XGAQFn9MKnMNaUao4M0SF9D0pwK2GerQsY+
YuyVryLLnsm8gIvyMP5su6esmn5Uk3rUArjsUHQKHfgzEaFQOtXQvXE4ZMcoGVfly9AgTdPK/Y9y
NK2tUsNN63keYi26tgkR46Qwd4J83F6cKacQ38jZOrWYH1azpsK+sPpQ2TG1HhD04ZSRYJM5jBAK
UIgDPL+KRlxOIyBhdpSZG+Sn8Xfujybo/y04BXTBvXCbOgMOFT5Mk0Yqs22LG+8yzRhLMWzUYeSc
4ZXpMe7NJUSGj8mXz01XnPAtVA92HW/Lyl+bOOQ92wIeAkwnAS4d3h0npFGhNI947aH3/IykFcs6
mDmVFK6bS2G0HDRPPqrj06iMgEuDvWHJgBNz1mBVg6Kk6uBF0E+X5Cs8PLjrsKHXQ5i9Oej4RFJr
LYwmncmySrZZzZuVrRJ5lFIvz7zRB1/WGIsWdvNBLzi/Z8hBmZUKXATISJenn6QIu2PXgG3V8VAg
gTVzBB0fkOUcfdYLTtHacrKiSwcJzBv2U/OWFZhIpKa+rFN5VST+3ZOLj8wYQDMhi0DqHV0IJTpm
uA6uKSi4sbSSpJYEr+QnCxX+xYpKywXD5RsqdZGdv6lRcQ+H7r0YDJA1UHKWJGt7wMzjoa+QiLWS
4gtG3lekZRfYUDARqAms7YGIsGscyvtOWGyVoSq2xEyUkA8l/Be3cFD40Sr8BQAiGkubWsVjMajP
CurCULmzak52OfEQ3s7i3IPyPF0B18KgjrN1HCJMGnT2JUoARTu5gyQTYhQL1e4BgRkgyAy9nTXF
sEk7srOWgj+MRyB4rXRqB4qMnuUwjyNo5ZSuLqGCHEJL+nRmGP6uqWp900vdyqytmVnZ075KY9BV
lWOejILs7XQKAMl+dL10gQC+6LGjeWpYuSohQKmajwzr+lgCs58SVH7Nzl72X42vNAtVR9ShAUWS
gxRuOvxYCxWyij4E+6jOeSj9lQU9doKvdXAIrtwm7vC3KMxlZaQINEryq+0XyqlIPfmEfHeDv/na
QUNyq2TxEjQVoc843YIJhdFKj+9QfqQHXakbLF2D0B0887mhbDePPeVKAsEEjGYka5AmxnqsbeQU
sMSxmCVrCrWoGxcok3ja0J9SWK1p2mhbjsv/K+gpDOmxkFBpsiWylv2mhIsa+bj6jDJZMDTmcJ5V
JBIiRg9QHZuY1C+OUP20RzMvdp2FGtagzUH3qBpw3kE5DVkQrbPQ2nCWXuaJQ3GFUubaj3FRyKer
GXsc5HVyjuPyz/3JFPOP7lm2ppooKTmKpRoo34nXf2dlCPDKQn4PgnY14TRjtwjnBLFuLWwcdah+
gSux2BEBDfrZoqarQTeDEMha+0EdjTe/ntlqqFE0A3kSh8Pxz1un/idvL1szZH5A0aBDmpRgf20d
UjGcfcaG1vnsG3GEFSpiPd6lNZaQC+nK2gqXRiovsOwcr4rWgGwInw0lOLDtSMu6QFWP7Nse6oCC
NAsrSaaSWU6lNfYf8vMEjwcucvHfmJLpijDIy5PRz7PNx9/+QtbNsWXTVi3L1GTZIo32a7ur2kT6
J2mR3vsumKBDGx/he4M/c0ZzD04rvbI4vUIlzdYTEdZPTAx6OeiDSTrOQbDnKFwbPXm4alxKY2Vu
e9upt9XQLUAjxY+6Gj/6zpgufXDDFK3aJat4C94xla9QHOVrC7FLqtGgmyBr42KBMoJc2og0JrdO
NjrsmKMeLnGtov1gBHOjQRIUshJikDp2BnmOvIBnh3sA3+nOz6dhXsKiIFDSFq1X5uemVeoHOkBH
uAsHCKlA6KuOCmrhChnKRM7CXYju4Qz8nAF1sg9Zsgc0aZooZFVErW1dI8uFhhzcp7Kwbe6ugSpb
CQ2ds1az6zKUieJQEQVedDdzp10gwcbaoMbO1ocQiOIskrZ8hwrPSZVWUa7Vh8nMg5UejP4sSPRm
CZ6+3BqFhAa/ePj+Exn1WwSOcfnbUzgsB0tyZze0GqiLNTFpNDYJ/KjEp74///1RKzDxMcA3Rvem
4GSKhzKDAqyq7X6qCigYWMLPFGS65/aYUd6kzMQaoL6XfW2fAfy7pUgmVn5vP5AdwtxDQexc5fQT
d82ISDoPSY3uRGuAzIfAdvxOfRWKNm6UDiiJTyJjMUhZQgjeYkUSqmQVcri53w+mYj6BR9ZXcKWi
BWyeHKWV0lo7tfReR10KDxmlD0wv8+33n3ocnkbKMXYtD9spTa9tY5RrcrXkUaXj1OCLNWnqoXOA
gqIg9kMhFtyMgYZiu1JEOBogsz/Uo3lRqwLoho3TA7IT3v77ISsTRCqsGllTPZD2qZwTE8sNzjHE
WZeqL7SnEEFFR4qmhynLVACFkzr3iaWUwLfuvqP28LaQQNF8PHrUgVJTU/YzM8S5JiHjTY0ThP/I
vXAm/awWh9h27FOj5vq5Ho9WrEtLo22crT0AKOgrfLRZ/QaO1Ia2xY0GlfeiGvfngVG5h6NcgXI2
fPQDauyPKYF4rTtZob5vOJdJolgK1SvZfuMw2WzJwEy7QfKzI4ZiJeXD6hPRUbxMrbSBk1HM1LJX
toPmwCVVR+lKtoSyKNnQGSnKiEQ1dgpZqQw4HzNPGjE7soXjm8kaJ7/8uSuy2PUpb2lVWlx1ZAXR
yZiwUhBCAlSUnL0BAWLRs5zjqFWijI/HGMK68g9bQfhC71ToWehYnxMftkCe5dY8MMUZJkxQ66st
gGxTWs8sa6i2KnRbF+eFOq1Rl61siNQR+ArKseF2tP2Pmh0CdMq4nyZdeMfPclUtMcow801jR9VG
dQpCc7Jfa2kM62Po1XBJc5BkXulQMRHPRaw3+JdBPalqm6MKITQIULssua+StrMk54jRXExri2AP
huLdM+KBYvaBoEHfe7oBfDXJXqjDGzvL633UjioIgXGdLiodSuTI2dMTjrBaoXM8kbN6EeLCtRrS
DACGpHyCphh/BEIu3clTHW3BngIOGsG1MUA1Bg2eAqUC52k7wResXXVN3bLYpKhIznuWm1k9Smh6
9nJxjrTJX0OZ3VmJU5+0sDIIVov4qQ2YIlKzzfU02QMujJZdbctHySLNYVdOstUsULx63h80WOBQ
UjVMXfIIZZtxG9tR9NIKAecxbi1sDBSyGuAdoKOD5VC99u2bB4Th6+RG0jN2AwMaVVt7BBSEfqzR
3kD77ki4OWsnHaxVKDdfXdCllzAZymOmyJbbaFp7BMGoL8ZGC/dGH4/rTu1e8o7MR9dDFh6sYZ5C
zBw9s36usx+hDmTX1zhjVH2SE5+ggJl0x8ZoRXVFylfQNbqTbTpbL1AOIRYqJ8/Tpc2Y2RWGIoEr
exqxA6pZR2IpKnITpw6lzyT4b1W3TPNWdKgoVWJsz5aXzcn/mx8F2kL7qEc1qvH9fluJB50M2qzt
VGOBmgk7qFUqa4pt6eOEOvfa4sCBNxChouYhzZSoaAwhjbkJ8ceYS6QL3qRujcROtiNXU65Sw5tm
/ghaiRw/SOs0Pej0wnPaewiaet6wpVCr/nT8/d/vw7/7n/k/TJnrv/8Hf7/nxViFJA7/8Off14vr
4j/EJ/75jl/f//fVZ358TT/rP33T4WH5+Mc3/PKl/Ow/mjV/bV5/+QPaXdiMFzKNeHXXbdJ8N4AL
EO/8v33x3z6/v+VxLD7/9pf3/8r528GD9b92/l6Fb9Vr0rxWvzf/Fh/5af4tGX/VNMvUHVtVVc1g
fBJd/dP9WzNNmQK3oqoK6GL7N/dvzfyrgl4VL0KSNBTH4CXQf8IYXLwk2zZCipZiWZam6/8T92/7
O3r7LbozTL4BzTuiUkUFzWzZf3CcJT9LM4r8qxxd60F9VRfIS6YLqIXZe7FvS1eeIa+1RlDrkF6U
pbVOHqIf8qE/oveEPj55PjfZVJv0igcwwOBlPePksVJn07695Uf7glLUEcQKDNa1t6oAzs+GpbfS
ljy/ttbFg72FGnDpV9ay2zQbfYEJ2xtSti/qQt+2N7KjJ8Y5Yvwnf5ecKZgJ7RKcxFDpdlzqjOMX
Uo3QYakJPlqtq+3trbbGfmY5LhxlFm7iQ/SATMZMmuWraedvxyfzNdmM97EnU+VKb/pn8wjLfPjR
3/SLd9H2+g3JInODQO86N92CvMMsvnNSQy9ir/3QfgwbXrg2G3Vhr+JreyuP/nq8oZhjLMP1MJ+W
yDQ/miusOJb9YdrIC+ylTuatXClrY2duq5cuPXG16bkkITeTt/4Vn7xtvZBnaC6ui8dq0+yxPJwj
mTpLD+Vs4moQkqHpybLZTG8B/mAvmD2cq3W0zE7hIXjoNsoz5cazv0ORCuCN0SwoodFpiG7lFw0O
ibKfyOhBozxYFzR6CeXJYyUnHIAkhHpIY3+mqJk2i65eh9Os5GNwuCU3e0IstXGRBfakjUXmCZmC
YU6p/4i2nvmFbwsn8eZhuIxH6Z3le93vEPm+yOfpsVtKy2zvLPsVMOyVuh1+EGPM00u1UHbB0pzn
q/ZYX4DHJx+wtcdbeiGLbDz31+gDCEN+xbelOQ30BWq+a5/Y4gJOZxst4039GD71+ETVSEQuh3HH
Ubzo3PhVvTh7ac46P89hRs8j9OvePEBoj9bD+IXat8JogVqeaHMs/ZRuqwaXBg1gbV4s/a231hYw
recY8/jWAkBGMq8eoncYl06zBPtK+mbC3SMmUUt9B59AsqLzPpwlj+aCKPSFzlIXNPTJQtP6PD41
p+ojEh+bGdWBPHt5L+/ck/6IXBS1mqlfAVabNWvtCEdc192CChWWZuWsOgfkjp/MbbjVru0FXt1X
sxk21Yf0TBzPdbX1iUO5FbywVc+w/nBNY+81j+XZfiixadMoLsEedutnWCHZwAHXLR+0m/8IR2Lm
eDP/U/4xYtOX7pCayTiuBzOtmVy85swXpLS4+8Oj1bgozU3yHg27YEOsNt38dzhnydIqqM18dNZM
+0oRs7Y+rIcpiY4SQOS1oswT0DJqNEPewwpOPVaG+Ny4GBMuUrLBKVyci/1Z5Qfd7VattoAroBjb
fMXboL7gIbzyyAfh1OHCB535c8DHqvMyjm9Ng2jQI4yU5xrr4AUzYsdJYW1/kpeG5IpozxLQI4DU
FZjNniIenlHuC8pvOUBzwBDHaOW8bPF3RQALaPQKScit38y6py2Ctozv4evSktZaxsuXQUjAzYav
r2mZnvKH7JJcrNWwbvZU8NJNOtN+mEgoHhHBjB4lXNdOfIOAzcYLf2u7yF3YboSWzIuPesuKZ2N1
V1IibaGAYYzQoNTHQoLsIdSvOmi3OTO1BMm7hBCyLuWb7SwK+VZE4UozN8Z0yXGbzC/wq8v80uQX
+D4z2Pm9hFMEOk2XwIMadvbx5AG8hDPop9LdoUcR5I2Mi9QFDfxcPwqKAtay47zOZmSgSaAFAIoX
Br4IirKUoHe9o1VLmvSW+nt0oiwFjuQsrxdD9IF0EMlsklU/OMzjX6G7GoHdSneRdjRQ+sNszjpQ
RJh1XzqWqJ1reOFcnZL5UFxQ3Mja194Gf0lsl+rOjKyVvUA3szlE+/pV4WPjlvAd8RoQlPo7/O/5
oMw9fT2g82iw7vF/qjIsyCwvIgn9VchdKhwxt3wC8ah+Vjs0Hs6UQiR09NB1tBc4/gYk4ZpdeHOQ
xeOEmI2PxkON5pthvzbNvZ72I0T1fWdtbBw+yOFFyqX0KAug+6CxnKnOBc84n/S7rcynIXSVaR30
B47yLurKoBLlbo1q6pw0sU1wPTz1e0JZJaWwi+yC1OFOaOeP3p5kQ+uaP2IvflNH7Bhk/ZR6L54G
jwQRYhd+pvRhRfMCtHzsJgsWXoQEgcQ/d0/GDMaD7oan7PJk7kaXFd+trvoOF/NZtKhW2qKmTj5r
cX+avakL+cIIaPoLMrZo/xJ6boZxHeevSHUkbxwcz92qX9e7fh099Wv0R2ftXF17i+mz31QHb8ER
woVk6oIV2gSrYt6uIYbOhh/aOTvg4bgL7qgP0Iid8s55F1TmTrl12+6t20KAjvtz+aYeKhj2rrdW
XUYWJQ43uSQH44zkcP1GMIscaffZnpQbOCrnkGOTwDhQ55IQBpgZN4QN9t0T+ctgTf0e5R9lNnxS
yoLfBggSmm7qBtfAp/I6V5SdOrx7FUoR6s/s3P+bsPb/x6iVLN2fRK0Ezln9Of4StPKJfwStKtGn
7WiODZRCpkCl2f8MWtW/os9kWzKG9grqcpZ4KQPlRmSqO3+1oNc6FklOWJOySM/+I2jlJc3hP5al
KIqt8PL/JGhVjV8ykoZu6eTiCFhlRSW6Vgzn14xkV1k5uSFqq0GOrjpmVpYK9z+Zh8550rG6Q2nU
M29xv2+1s4/YnuOdVQPAJIkZBx2X8BKBztPBYWXrShQRSX9X8i0c3xurcn/Xr/84Lf1b1qbnPMya
+m9/oTt+lzz9T001/xBe++iXBsgfE+x19xr+2nTvDIArQMhB9ClMhj//OdX4lz+oo7JlOrrhqLLo
u9/lwJPRS4sRfxkYmwBa+grOFLsV/07QTZjUfbaX03VXIZSMKG32XhWXgWRcjHEu+YqEksJlLN9T
FiXqD1OtQD7dp5HiSkLCvXRvffjc9xLzb++FyCTwJZl6U5tqRt9LZQDW9DZKKBgFz1a4T/t3qu0g
cN776t30L3D75144zR0Vtf5g37PFUymeiW9pi5saABjYl8lzCHLKbjHIhNM9vA9YMEk7bIpQfJsH
D2WzRGBhMt+7AfE69V3llGBAFlLfya/1wy0Hhsx3UzWBmBZTJumXjfdO6+Lh3cdTonqvSBeBTQUw
SKnsQB8k2i1t91q8xyGe9cufdUFAUPmuDJELJN1N0HYNFZSF8OlF+jbJb6Z9Y8+FX4ruQDSPw3fJ
37c8B7am31vy0fsymltunqVpz4uJkOvqIdIXt6AdEC7eeUCZo/DdliHWFjfLlFwjXMgpEvjljHGp
YzU+9jd/qNHb3GfcDA26tW0yrH2yePvK5siD2LAi3SS8otIlGTrSShRi7TeliVbinekgIfTeuOQK
vF00vvew55kboh87yPHBml8UpU+nulWA3PiE7t0wPZToGU0eSW6r8LZj/AjH3aCHCLGbt1E548nU
FfskRm4KBJldu1xNRgJVSTkvnUWPabSjyCNUrcuZ4gmyEzpaKXYTgDot/vcd50RghXZV824EFzED
Rftl841ifsiMlsBd00x+sFRuzQDKn6yZEl34ecOEqM34M7R34Gli+he8Jb9w76v2Xfw0aW04GTfI
iwRazGv93GOqKZXcM4+dZ0/ruQZGJgMHpUbZfGeRCBPgN9TBO9Xl6djbkfAuIa6xWvDlUf0onIVR
VK323DWeUdF6qndZiPKuqc7+myn8a73l55JhK5qqyJSxTGSef53BmhTaCcQINkJsz0J43iOSGntP
vUshp7iGJiBRSpkijPYNhyclyVDVRVgrvZeMX7XiMCOnc+5EBIXdyPaefY+Tu44t7Z83VKyyv8sc
fK/CjiGT3FBUU3a0P7QzANfTgY1CJ5YNPa/v/HdormJpa6i1dnedcuCf/6Kp/KuV3yH7oZNVtFUK
U7/2TdOUIVRyYF+2vFWIpYUkKgryxD8rDzcTI0rXjkqfcMrFn5hdgBMYkp7A6BvjqiBMkY7fPYHe
OEqznDyx9KI+hTbcHUBYBU4yH6/iU/wV1ruEJAXl/u93hyT4QRQ43RWW27xBY7wXBSnOGhrsU/Hd
ZU3OEai9hdhb3sPlopIdwabN6nsIvR/npFmdPExYAyTqPgdaYRWYnPH1032A4CLQacY8867EqQq2
Q3yMNyTeHclU0SxJ5jpt8jE2F2jqxNoYVaspWsLwkXx80LrGjW0SLP6ruCTRH752bXwayEnPjx74
HUu5VsmrEdIam7ohjUax32BoQBFxFaBFJi+N8h1exIyhNuXBxsP8lPIUzLsrd1j0bjV932+6MuKy
bIGHaBNiwT16NGKf44UAATO5vYsnRLPofxzn3LQEbnHl5UriwnHVlK9hdefecXNEh9nFPcdKRbRH
RiZPNJtQZOlV/qajsGQEH+gL4DdICxNgWFwY7VJiC0gdOCWOcsUIcWTVTd+3OtOv3EWB9aM3kOwv
/LmYBNQ2SMg2Ls2jU0uuhXfhyRpBEWrhK/+ccbnNOZQBnCTosqOFHnKW92N6Ic/QGiaA5aoCaj6t
n85Fj7IVSBTxuTbR75qmAGXHmmulEemLttOY7wEK2iZBjSKumu8blCLGUUvMGBoknhd/D6W0aNA2
yMZ7MdiPQTczpFeHs6A5vXvFFqWt7APm0YL7LO5ahXoqfV9iRiUiHkleiv4TV8L9Fr8jhmDPKXAu
/iHePTFYAofrYpyKIVCnXEvUir2LO1yxEPIvOpG7BjvDzelo6OkKfB/xgoJMVn4XfSPCl5g9RWa2
Id6JCQWme8OVmzCYdxMd+8mkDHcXgyOF2tjQpFjR5h4HA3hkHLfYzNfV0YvubH1duSqKlQYTIu14
j+64/mFgjIgv/l7iuKnPen0XDe6A5xtCfl2GemZdLZvRl9wnPcWAR3cBjFFuZgVsrqKFNJacvNsh
A8ybVNrKM6LZvnPNVFVocMDS/DlfZHsGCwHqz0wsXmKkJcxh8S0o+ixyMoWS0GYOUNfRrthwgKkD
RASHm4VXvKtIQyzF6X1OL6JX7QLBemaUGDkVIoE0Nqk0sRxVpBm5aqnnA9wOvKuY10Qfpb/s4Uox
LST77qNnULGoiKvKqnROgWHOXJdZKbgvEp5RiX2iJTHaLKh6akj00ADxnYXw0eD79PDukSoLufNG
yG6I6lZL/BkgxKgJ10ifozrdljH5OgNT+vBO5zAzxEUkYqL0K7HdxIr3PQvEtbQMVfEyJBRX3Eo+
A3IdMLzbm8TeYt1TGXt0uaSwDo5X9PjQr2dxZr3yfGQEljH8P9GZorU0X7xQyQdb/ZJJqogXxL7G
MNLIOjCgpvSBVgV4orVlhh74Xmx3YoVicNXSNZcIKgTQMbqLrpTUu4NxKHtQy1sAf8/F3GkBHLFo
2B12VjRT7FIZyTqhDCN613OA/aN7K/pe3BpWIpUl2C8exKWK+8WswJnwe+6InTb9HkLinldI9YoF
lXbVAGwt9HDkpRm3WAyTo9z3oN/FfdTYplHDRJN7xSjg4vDQ4Bhcr2znNZLOoQYImASjaJT4YNuv
EuaI+PUIiyHOQ26gPxrSolcVsTM4XIjoa7GB6T7gZYPqPMlNcZETG2KJpi1dm3DQFr0t9gsxxsT+
oRIZ8pJYFSfzrHtz4f4Ma3lp+jgwTge//oFIzMzO5aUYx2Lsii7iFojWjPyQWAQdFkDR8xRJGaNX
sUba9HPOrlsiMfE9f2KSrWGDjj/bD+lMcTvoKLF0sktU+s91WGxdPzeNlnBVbMoGDD2xz3yvrzwn
tsoBjJHY1cVuFFR35p3Yr1nM+KiEV2pv0OmK2Dq9Ip0HzAmmMovfWMNRZ7Gn98VX84I/3HlkXFpM
CDEpxPOFwWvVfWSW+xpN9DWUkXHwIzad+nh2Y/gY/FCOWDNTUrqLXxZhAkBDqPosKWzR4kLEuha3
YDlZx8Qezo+Ju8MNQyDHFQvHn0dE/+K0Z8uoowArUpH6cv6AKQIvC+C65bRHbzBt+a8YPOJm0BNi
U/nzn1P/RWwKctk0dFsHGESQ+mv8hf+sb3fhz98Tm7vP0YbeZJkQN4yIQSzPDW4WGmyFst7ih51X
dAvLrZ2fWKNYLUQUxXDgbo3MrC/65s8b+a+OwLb5f6g7rya3kXTb/iJMAAmTwCu9LZZVSXpBqGXg
vU38+rOSPXOnpZlQx305ESeazWZRpS4WTOaXX+69NrWz8E3XdOx7++AvS+A5qpcJrgGJAWG/clwm
JaZJXZzxSfEVrDriPDhS+hPr0lXfZxQg+iVHkaugoDugopfFuegpXY9x9/FO5bpgYcz5s8QILL01
wnSup7Jx+awHMz2eYsgI3HNhkL4xP/sThnguAIZ6fWfqKbAp2q2uQVxa9br6yBlHW+aKqfzsUtzP
z/pK0W82DDncWVHP7cuFQ6rXn1u5P+3k/rU3YVv/WcH7nmf5AXuJ6NFNfXX95UCJWJSOGRHkVMSw
Rvn9mfS5n3QhgrRpP7af2CFhLneXCxMStYGuLPTY7FHG6DFBvwaacP9vzQFmBgoSAYvZR9DJbMwg
pScCXXZxXCWb0dxIvz/blvff7gHP86W+CWTgO790PMQ4s33vgX/SNxtnm48KLLL0SXy817Kc9Ri0
NUeUIkz/loYehuVnxZykSznKXV0J8W1Ub/U3Q6LDpmjjG6mWdQ0gWwoz5jRd5LGe4scINaxYkOlR
w+1AzzDgLtFL2cEmGsktWT7rb5+8z/o8T6Qa6YtP/6tnEX3b8IPY199IxdKE0YeqSheH+k901cD1
pSeyiU+hay+mC+0Z0m/pufc+LzGh5NkrDNUZTQD/h5LKoJKA1BmPdGEMEXJXhoz53rOuz++/Nd+m
C2wqPK46XlHysWgiH4Mv9RSs6wVdV9yP1J8Dli7dBFRnw2Da+LPos70Hmr16HNdFhL5wdeHQF8VG
V1l6btWTop5LadMhP/uGfJjp+TO3u15KMXEmHHO9hun5/fQ9aAC10//Cj4TBs/LoHYxBuGWhpf/P
jLl69AjRaTLrMfrqqUw6989j6YVRtirko75PoKVRF+g5qWZK5uNSAOKkWhX2Rc9s/HVoH1vTfGam
1r+jy9HnTSN50dWJPpdkRRz0b6WrCX48Q6g+/Xr+4K/8/rL9bxetND2XWBiJHPRXUWUcDjayWxti
NwZB6vQ+2uniR1cQ/Kr85PuP+99pb/8k9Pi/otrggP+m/91+//71+0/db77/z+63CP7hOVI3UAU+
Fpd+zL+a3xZdbGY95BKuj1KCXva/e9/WP6TLVedbjjAR56HK+Ffv23b+IWE2SdOWtosExPX+v3rf
P4/ZUiAdRvrhCdsJ0BEz5P08ZjuYSQtKCvQTKDbyBIfkApz82QFqiAMOUGs/Z9tYC+EsBZPfHx3K
fFW+tu7MRR0yNc/4Sahy0HtaHmFrBhkzOQpjdl/Exqzf5aLk30if7y2rf7eK/vzQHExaRYxU+kD8
/KHL3ER6p9DbF7aNaxcgvl0uVEd6ezb63rWGvSWTw97Y/kTDPphW1exVByceDn85y/+lG6/P0F96
Vn9+EN/3A9N3OX7C/aV+IesxCkpX798SCbHJ8Miua9dsSU8z2YsC/SAb70cw9cR3BBFpDoTtbdxg
+fH7j6Grsl8PR6BFN4JGFg6WX85hGEOfjMIkWud4yVZtU7Mralxbd4FRVUTO3zQULa0x+unnCTTc
Nv9YruTKMbWa6K/zPF5xlhaiQSRooZ1D6BGPofPFGNtba/Sk8onMWZc4mV9TUnCYZNQfwkzDy4Li
+kzTtco981RM03sMyCCu0nOoIcWO1a5kTn3jseWzFbkysW/VagVs71sVzsSuWNbR0vGxuN1ZPi6K
HVTSWsAyHMEz9GcA5R/MYTZOZdNEhyylYu/TNHkxkYXA2vfOSQ2QwegeEMnvprHB3R8Tc2Z1vryU
2bWtxuJctQDmXgrwda9Tj9C/tP1t58chCr/gQz9Mzgbyx6OblCu7yIl/TCYsyEmRoCH1uk1rRe62
C8cfQ1PNJ9E9p1x7j83U76dYRNcwTa29KKe9mucS6T1W6U7GL31qlHwupOBWHGYno8hwd0+Q+4R7
bRU6lVz0x8mdDxhx8vUkwSTlud3QHqEbFarloXBAt2VNFuxz037op3nauVZynczM3DqrwZjjc9eG
67nE82a5ZbTzhYlH0Ites7F6zR0yjZx47zpoSjAXIa1030O0HwGZI5/rETmqN3nRhjK7ZE2Cp5Uw
T5LXI2PcLY2P0WtosqMpGufqSHXu7QCAVET6LJL38ubO9aPhF8mesIzuFJDgOfugwxqjXI627N9m
zwgB4IQPYQV311K9eWpdai97dMFVBdpIbRII1b1btRo+1APx0LHAA1AH6qWX5HvF1YgrI8BH7fft
K+wv82Eea3EmIusscbyBmbSmfdYhVrE0b802scW4kjAwh7gXpA4GsJKyBl1JEGAhRiB2rvsjhM59
8rF0rKRfjYcJi94YsoM/amI1atP2yZmMj441sIfhNyfTFqRNALJdmZK0ekNVwd+tlH7ujrP44J5j
WrdsC+2f6/zaxa9KKQrysiL6I5im8vQ4iH48O064ViNoYddzzjYM210rPyeEMLJCqMIHHcQ7WREe
g2J6xRl7hIqYPIavdSKwVhKEHvFUteZ4brHob5tXs+swNPs43CExm4doqa9+qfAn+LvfD1mWHiP+
OmahUTRN9ns9z3MQCv7aeTdN5RCtQ0LESPoAy/sSusMzBSzNrkbbszpQiyJxj8aE4scf6Xss7K8F
Ybit6uz0+w/j/OeHERZaSsvF08I/nh7w/rJwybsqTyz6pCvTzRG0SIAAcFmLowJbelOFTbhXhtxa
6CdgPooQbdPa9oY7OPgOiDGAaCroFxT1yS/b+Eq+Ubxtbe7ryb9QF1tfa5swesLBgkeMKWtjFrQP
cBJVY1VdltS06dA558kY1HUkLOGlnRrj0tPlXLXaFdFlM2ErlvlD2hiWB3sK30VUOFujjElUqkNC
CevuE4CA9tHxOYS/PzzWr/OLEGyP6AohsB1pOb8Wl9lIyKE2SrFWsLHSVMO7N3hkYrD7li+wBMJ4
Kp+xkZerTkbisVUmiNUpdABXIBMkER3fH7pthaazDoR4+ZuP5/z6+aCIy4AqgMqXzRybiuin02fW
RCwTg1nDhhI18GyHXUMpCMFNtkO1XVBCBhsCnlW+JbGTFC0WKTwKXNE2vi39YE9RXZNmt+hE+R0D
aGHrxzjtiJ/ys72Xkeq+A9HqZPtQsQe595V+5N4+vT+m+DDcH4a7h+7Ko4kPsiJS9OBCILo/Ovh2
vD8dFnLHpsNc4SdhjtPPyXToq0M0HZzoUFeHsjpA1s+hxLp7BXvx/ojdvZj3jIPsUons6+yj42y6
/Oby8VDxIKNqYTDvRUv0xt5V+8zbJ/fHGB/6+6PFeFnpRw2QcjqUvDkd4icTuGp1IMmhng6q0o+S
KYawuUo/Ur6FXyI6oBW3cRSOBys6FNWBvFT0/kRg8yLCw6CRWvqxEOnR7Od57x6jcFPhbQfxke4L
f8cj83dMwnoeHnb67sCZhaAT4Lrc/v6iEL9WZo50AWsjdmbIpMC2f6lRJOaj3B8IlGsyb6RJDdq9
b4C9FnXy4kY432K1a9pgea+ipD7DUuzpGccjErsEXEcfDJsGC8nB6Rr1oYo7tgFcmhMj9pbBiser
Cy5qXaOrf/r95/6P0taRHndZQJ8JSQxtp18+d6wkJiCTDBo6ZsV7qSjf5kJJ5PqwhKtgnAlCSo+g
+sfnIScSw6reyJFxnsppNv6mzP4PhyHLFhIdXNYoqGMs2nQ/31eEH+JrmTIDCSio6zyuq6tXI06Y
OI1ubpe7RObGLgl6HT7BzQ0vrtgnCp5kXu7v/PPUTlCBDroKlIsOmxTvquq8Y+ohFxDpEnzqc+cJ
F0h9/v1xdO6tyr9OMHx4WouSnj4oP8Eq/ucP30dl3pWzHa0n0JgAUaaUO6QwAFmYjUXnbaB5WI3i
HEyOOBv6iXF1ItA6QnGu/6ByY/ucFDTX00Ii8ZXeaRltUu2NiuSgEj4HyO5s58YCt4t+6pq2uw3J
8i3xXDyYnezP9pQN5/urwZpgyHT93uvTP8bKS9/70FLHocoK5OfDwVic8NxoKHvvYIJl92HaeWWD
fhuKIIkYAeXx/WVpFt3JlLs2WBX+S1UFc6Wx5eZ2GOjiQDdxL1lZlyQ3Zv1Odot7ub+nVEpYpmnG
m2WyrIcZwvS6sXzEeXFr4eRGWREp1BBpbMePjU1UT9SO9Q4OU/J4fw+wVXDLL7bR/euNVId0kbxD
OCkSyaolECL0ufEtfs/NQKPi4f7koTdpYGvg2pq3aSrrJ7PwIzzviGtTYsV2xdA9tGkizrFtNYC4
eVrmcFjngbHrewtMc1iBHLHHT/lY+X800v2elIVaE4ir08eymQRFjDyDonVWKnb7Atcaz4ldgD2y
6Q3PPUVgX72oDiqDhGd3zAdw71De3WhxwIzbEv0ltSGJ749WZsgNm2rmxfbIEvcGtvS6PCB6G+fS
R2D9VM6iS46DagUmdEbtTJqvnd9Gj6WNLd4JvjiuV7wVBt3sBIEm3ab4NLmqPd1fjYP85yvCiMgK
78dmRzBic5YF4R1NX/tHWBHTtuyUQjNDjTd3cjgPczaeC8/GvN8uFPr4JLo0Sz/ndpzvRkCWxyVT
4YuIjPfei6/EviIJCkdbXPMuRIJObMDJbxbzOa8jGlL13P4BemM7dsp/UEmacU7K/sFnfrx/xXbP
svEbBOtebvSXiLGKTQ+3t7aFcEZadbfGNdhG6yP1KnFI5lYaP8KSnF89b8Ht6nUVah4vINRw+Dja
1XQatF1p/n+vxDBPJJhxEcO7ZPznt30a+3p58imWDKdzTmjSFFIZ/X7eEVpZYX7SX93fV0RZ+gl6
G8NZTjKUWOaDXD0mU1OcLMG0gpFuRsjjPaEhxGqH7WwX2U14yqLRLRGjL+GJ+8opYcbwbnJ/N8YV
lVuJowkg5YOsg2qvKrMkTNi3rn8+deOyA4WA6a5yIeR5qj8SboKJ1zZCmKEFFAaGNiSBM5jfepQz
cmTv1uDpvQYmYNhqMg/a5X+dxPsSOhw4T/RgzzJ5aprj/YvB/GFBRD2akEnI53Jq75RP1rJPc/Wp
UXHxZrCCS2LT/9jO+XNTJ9OxMAyH/YCnNGrAl0zoaMi85K2lEv98GkgTwwk3bWDBxpt75gvrW4Ys
lpVlNu+9SVXnYAB/dX/y9Zd+UDjrJnMwF8xLc+6b6ts99IIrE7t7zeIS7Gb8MrX+vskKWGeOF78Y
USr2Y9I4617ZIOxJX6BbGsAm8mprnzBiEi5pR/gjmQ9ECV7GZGMlydvxgcLuu2yM5rlhdbeCaMJW
m9st4H+aF5kP3ZbwlvTNLyeSxjsDljf5Aesi9sp9wA88QCfJEWEG/TUo02QterY9mtq0FYpCdOWQ
ycoNgHfzHDfQd7Na9KfFYwy3XXUJ23QB7Myr+1MkJoosRbpJlMh3Es2Jnfdj9+obrYvAT9inEgyf
b+m8d/IaaPn4GiMmlrMEsYhpmIDYovLEh7oo3htWsUBPRMYuYmivu9qJHzuW5DZ22pPZg+p2CmfZ
kDUV0/cOE7HtfRA8th1Ru1Qo+iAXl3u/t5ubA2NvO6Dl2MQDfoTajcwrB4YM0Dy/Rd0wnZEjyE01
q5NdKHUiQLV6GOuRqDEnix4ktlZ2YhKWg0ZNzwb+Ai0+9ZpMY33ESAi5rbHkIU7JP6fNh0bMaP/5
NITsPDTNSLKmi6fDj1o9U0A/rIriq6PvhdTFHgRAAv6Gl3a3SPsB9J7faTHiFxJh0z/k7HzvzMb5
NDresMI2G39okiP0xuWsiNs9l2m+/PlkFCEhESDO1pJ74BhFddqslprEwSpDdMsy57zYJCS7ePfZ
OnE35BVzUazZSc7mL0ESx49h3MWPEc6zIDHcU+1O4bPlCshMlb+1jNHdwSifH2bF2lORQbbxh2B+
8BfzGMomvRQ+Nlgjc0rM1aCHlKzUJiUx65qlxdEqBrWBRvw9MFgbODVBk3XUQnTr5bMFRXw9pk54
qqLqG20yD9tDBSd1CNiudaKE/f+WzBU1KzgzXfjSxc0fZpbKP9wI8exIQG424oy2ssK/QI31L8IO
i00zj2joY/MzfPIK2zGg21DGH3MC2LehJ84EGthr0WK7oRYKwHEYHmmV/3oibUOeU/qSm6lMPfYP
7a+L59QvzuzYRzp4eJSNNiOyuPLPQ2JILmrxPNMWPlaJVDc2mgJC3kZgMF2q/q6DSl/8pz6Aw8BJ
u4n2t2D5Rv/y5zJNzBD6+gGSfUze0EPcigOH1NyYgTr5STWR3nq28dyv+bsR2gg6b7TSS3YW14Fp
qWuTpp+RuQ3rZgRb2YnPpptNf1MH30vFn0vJgEKYFS67K4He4fz5My5JZoeyIlCaKplUPCN/8Fy0
ZGm4tG8qy99ItInPExJjWpOgvs5ChKcWkHRAj/xG+2qrWL3qYNhpt4RzvI1ze0Fh5PqrpHDkupYx
eZ8WSoK9k/s0iFuKfjicPVHZM2auKIXQA/qkZ3snYoLamr3zzQ/ANM4jMV4JuRZg1QR2ksnDpwJD
I2OPTASBs2kkkdlRrVCeBMsB27te8yJUNuPgLusttqoT+6mc1Naq94IU3b2My49xkF9RXHAFWv2B
DYSt1zVvVjh/pcFsHnzuhJMTEt41qTJg1YgLKk3Gv1vW2//Z8qJJpOErjiNEYP/aIqKLNvvk+9Jc
t5Zul5qYEqFDXYzeICtKw6/70IkwkVXmW+u7X5PZz74HqYusqZroRrPPTW6XvDF/UB2xW5EXY7Kv
mzK/OR4oeiv1xWui5DthBuVD2xtIzfyy2Nnh8hIt5rrMPPdQ96WkqTeXzw0jA0U1RPTcstSLHz4S
ddqr7zX9iJtBXfjU5uUEMSvY3b8i8e0LY6K6tr2HBSr26HrqXo6XcOKsyL6BtRkv7mANJET15taM
RrGZfMz6myb2XnJkqRvut63AfU0HrPW/2DGZiY69fI8AXaUTHkIhk6d5Km5QwTyornDJaiHVhfsm
OaZmBDKk9Z1D4w01dbLCZmUOzcac4JWCeKmvhQnQsQBvtuUONXcwSX9AF1qZviGDFeeEBV4GAyWY
JuqkAddREuT+U5iF5SqYgvoPyzjE89A/1jlpOVFNnPcSqGNQdq1eJ7ZXg668ERbWMWid5ipoyW7A
ZJCGhuP90KAs7LU3tMZoVWDl393jFkGNBNsFTiaEKiHe+sF5IsvEewmWtNnY5sBSgp5wM+CH9Rvr
FRg5KpC8MFB8Zq3HnjAUK+o1rGOMKghl0mcSjduXECzxYfRJO6gm1T55vk2aGZnPSewCaYR3caUH
5j8JloEVWZxvxPiZUnRnaffdWehXwG/l8feLVF9vD/11YKGxhv6AXTf82qbHev/ngQXscKcaZrtV
6rqvMR2jjrYFt29QH6qoyTS693HOiDyxardeG2bEmQq64LoE4vtkQtjGhD7u+tS9kHxHUmMMb0IV
CftunlvbKwgG7al1kJ6E4/Ju+8MziQrmEwIS46lIukeRzqTOmV55MKeOLn+4nJKkx5eZTSjDR3Tt
rUsmoCpm9Xx/gnW18/E73GTegDep+7Or56h8KOvDqBd1bGnQRl2+2Wp2V2OSl88j+PxNWbAf3alP
3YC5Ou8JSWJRE+/uLYKuAhKWJfUHlZrLaqqLNYxe/9jMBvbfVkznIPU/yJSWtgdX4lj6VnHNPKfY
OVPBxejjeK1U7m5yNZELNE/wr6MQ8o4ahs8jY69pkqsd2iVTnemjTtDvuwMGOeKO36LCq09xPw7r
359Zl03dn84s4ilJD1jSUXZ5/nWH0pvKMefo92sZMoSquhgfmWBWxYCIAJ59/wwydtgjzYe+JT5P
9NNkl4/HpCyzszUOT/cVKCwF65Ijo778+0tCSMdj7QNtq08Shu2XemqCjesp7+y0WXAr/JEjVSxE
bZecpD6os2uWRNn1/socAnc3JtgdC7sZoZCln2Jw0Zcg0Hk/RkAJ4qk9Hd5g02e+fByt4TXM+uqc
9KX/GMpJPjJqEaZovJGsUhf1dDbKbgrpVp0R79hvY0GBJUxFseOLa5nW9oZ+lb/5m8OLQOyXA0w7
GqEahQOOgf8yOdhzG8TUQMZqAugCScq/lIbITyUx5i2bS+x0LcBZJrsI92BLVgkR2+99WiZMH3BP
ZXeIyso+3Z/aeKaiZ39h05jqluksJuKecbkAfAH7/ex2Fepo4PJvUjCDJIBSLkseFVcvz3d0k3Lk
J+wmBvDN30TmzfsCfyhRgGqAwpUI18A8L5oPSoItiKoKoqHdYrIOADAGibtzdK7SPUmlYcEU9thQ
RUU0GmYr5yyKdsNKyDnev7o/tbB44Pew7RUyG0Da82F+1Ln5GsZsbJJkQNc1yOQOHQ5eKKhVl5SG
xGUIZb8ZBCijEp5JJObhRCYQYY0lo/Lgle9G1nzuFWEi0VRD47PkeIlNwsRnd7SfBFuOa9qWwXs5
+18Tmcx0uUhayQ37Pbbd+VxnFgwAMdvv3tJjru47dqZE99S6prENpkatJ50MXEqYI+5BwqHpZb08
Nyn3ahbgSSZNwzt7hkhPCStN16qpSCtiwBz4JJs8JqunDvkLQ1dYe4sw851X1M02bmAi0tBbp8qf
N2HauzdVOzS+bfOM7coiR4tXZvVusmQ617WX7Cr6GntMigZHY/APYDLqVWkDje7bSCBbJrnqvrAl
3+NaseUclbA8iz49QpYej4HfjRuUsTAg4iS5NlOMCl32FjNh8WNEyGrRW2GPNBQno4IuMfcyO5us
JXdTvoiDzNLm2tVTjRpVEqRWWPHZKvuzAxL/xuSPE30m01qrjrjsx/esdr4a4fBUGZi9gqLCrtC2
x7AnFmsiHREgYS7O91e1AxoRuFn/bjwE4RzdOAXT1oh8TkPfvcfp7F4UBRdC60Y844jckZwR3FSV
3DrVl+cU8qwiKvzcGa09E8cz91e7qKa9UbbfF1/216kj8KQrIc5Gjq/xA9FXzOrZ0tjfkqj5HJ1B
9457NczEJOgUInjOYp8YBTE89ZKvqSZMf36kSmNPnPAsexuhc3lh17S8UQVt7FI92Z2q/pDYssEu
Le1jnZrxJaaJubn/gUBeLKvdHHv2k9WS1mz0FXEhSe1sowKKfnukOxBs5qpsb0YVBbs87H2UVyjT
QytJTnmZzJuuXej8u7k8RC3r7MYIrRewbOj2GvhtdBlBg7MQ3DMmFzvDmEIOQO5nK5aK1j4nYGg3
tmW4cdwJ1EKropvBlnivxuU77ch1Q7Dyazia5nkRebT2BqPdwjUcuAX86dbbD7T9rYf7FzkZGVhp
EuDTTCEPpJ65xylOL4vO9JzYWnzI5lZnLAVy3TlOtPFFYR5MHb9lGqREDnicO9Bhh6KGcRGH5L6P
LZ2OhfidoyEIHZ8IDmevpyPqco7yh1kE0Qbiv9DYIELsRP9URjYStYCVVesOB7OGk9Eiz0DdUDY7
6KvY7jwr/6EO7Av729kFol4X8KLmTF7ZS8YHEu3dBNBynbXNpx2/bkb3WbyNfWGfMU388ykHo0T3
eug2ppnfEiQzz3Za9jfW7R8QABdfPMaXlZEP4Up2NKja1G7Onc8tF/jGlaukglRZV+gtVgy0TU06
aRNiYnNzeF9ZJT+bCVmNmJrUrme2AnDk3sBKIx2PRmznXkE/iMSjqycifoJHYbz4nXuuY6oUAYfX
lMNplg2tITs5+Jn8cT8HtYumI+Acb+q2iJ6GsMAHv8tm6X80a4M1VQvPep7ED5+M63MHrtXoxAdg
TP5p1k99js0xywdcn1PEErpU7r6ZY2Dzk3Qe8qz4pnJPPvh+lkLQx4pUcxaOTo1WnxOE2FeR/mKX
84cpwMgliZw5wqXvPgb0zBPlP6ctK5KZKfbdL6uXvCPNvid02E45zTiZjGMWb6KIlfIoJvMD8T0P
Hj1Ven4yYcUwP/ad4b5GdvTAAhFPfWc1bwR/nAI/rrZVZwrQsS1BuvoJ6Bi07PrdDEfxzrKXdqi1
NQxrORe4WfeV6S27DMo3OvXyi1kNN8mMfLvne8P0hzqNX8rqg/GS5GmzNYbK2/aasWjDnxB+nT0x
F+D1Jzu3I4+YvdYCXh4r6MqbzG1WW/1RJh4KnG7cWpXVvjiRReZ0Fj55dgu1B63RTlp1fWbaqEmP
JBV0ATJJmlR8VK4bPCp64hm7HZulWZZLsaA/HRE/7Ns6/47M9pI7Fc2+GMlYmJNKNJCqLAy2c1be
nKeXSCng1XP/kUjUr3Yy2h8Tck2tYKh2botnqGzwnYaR5srHNRlnHLu16lK8Ma0PEkZEbJi6lXXt
1eDt7MHT4SLp2S8aoH50q1ZWKfNrkvknNtqnoywlA1RNTF3gJ19CV/Un4XvlM1uUN7NN5YMwx2I7
zgrnUD72u95tmJbqD3Xi1p8To3ma274/lIEyCHKDijBW89bujIG0h2lmdAi8fWUl9lPuGce8U0jl
2rhZG2jbyYZrXpSepj3XOKfzO7RBcprs/k0kTc36tkMLxP1Cgkp3VkPbXW2LkTojjaVLen8XtK15
ofaE/9DhWnZCH01Qi7eYdhdO+iLcug1k4rz0d02Tl+DELHfdVzHd3jgeHvtKBifDri3OBMmardN+
sOsvCejxl24c0h37bt6TmdBM9uRAH9RAc8P+JFryxX+I3aBfz9yXf7BttfaijqFyYh+ltUukLiSi
vHmh9djLMVrb+ZTukNmnHJF6XuUecTZqbpyLD/kmIVvvkrGGAgLk0vazugyMSAE/h5H7a+1AjZfI
eWevm05mPKVnr1OkL3XNBe9C9Di2jnHrnCeuQfERiUu9yUkp98LAeAxsZdyc+lkCiazJVt57YlnJ
cSi39VBAOcEsVpUxRqBmOBJ2OW4EwDmSc5b6RObYN3pGNI07IKTtwIrRXFR6q9LAXRGnLIECRfOL
9CGL+B5rngqjGCuv9Gy2brgmS5pNooa0EXpt/oNDCCtrXj89zGU8XwvsfypfVX1hsPM5mCm9tsUD
8tkbTHUyOY1LNd96I7MxPgBpd7tcIf5gne3GRf5Am2R+90jNkzX87Gx+WDJv64fDaaLPSi55R+43
gMh5hdvkO5sApLhWAZdD+/zvKOX7K9kl4aFngEr9mPHdQn9Um8NbRIf/Ujk0hKtiCg6hVX7LrDmk
dCrzS+Y3n4uRjbOEHJkHux8/eS4ausZB+9yTqb6fQEw83p98wz85SU7cWpqJWzN/bpUhHuIyDW7p
EH+dhbXs5ERQTeJZ6CVc52RzXa3Zm30gqaEjwjSKnjJT+sckHP4wirY7uJ3xI3Qy9UjM8TfLKfGB
G0l7gg/bHoZSDOugZbONNNfi1WzbJlwF5ngh1wrI/jx4+6Lxi4ufRM7VsLDAxHOwABE01KpCZXvt
jWKAN6nWgUvqQFV5F7mU6VNh4mFsv/sWXU8+U1gw2UXRIy1bunqjZ+yZfu0zWEnCTcbyc2zRRjAQ
DOn+DHnx2rEXwa48SCer6Wlnj8po+TwiG65y6VmcWtHqfjCnKfZOrjQerd6PbsxniGro9PWBW3xl
CwUb2VJtkSZw88KcfBza2YUH712VTSllO9ZHf4alBQwCTvvY27uU9LZpZdjgBeRCawZKQ/84V6lA
NmjCHP+2EEm3K4OuWZuDU6yyXu+m1Uv8aTi3Ubo8xA0pXctcjfTROAzyhyCF5QbitFpnMHixAhPt
Zlc0iD0kLB7RL89YN72DGL/1zuI+4J/apRGC+FQEWLJswVwiY+8Lu2Uq6NYh0tpPSWWZG7uegMjl
9FCryGsf709ashpaRX9xuio4e6596YiVv2G6q27j0fB18GznvAwEU3xwl6PKse1NDaVM40biZBm2
TorlVVcD7DFbOW8xeeyHNG8eaxADfz7FTXpO+7hnwxC8plmnw7a1PGO3jEW/zcfHevayeNXVhNbN
3pekk9nHYPqwRCVcLM+tdpFHCwRVSL2lsx+eImAZhybgBw4egkSCWcpvtgOZs4ne2mZUG1E2w1OS
lmJVdc1IBvISwGegU5L25JU2s5WzNinzXdeYxW7urJdM95AW0/lE0nS26R2f/FodbhSUA9cqs0OT
zvaladKeHedl/EAh/tlwWAxu2qX03gvV1bt+NrP9/cvJNTDDuKH7wCa4f66q6DWSLTNCZFXroRED
H7nFQ5zn2JXrdecV7VutMxIilngrVfftrvoz9DUru1NSRM+pmLpbIL38pm7zmPnnJJfyzKbpd5kO
/r4zQJHkyY8uDlmnZFl8HgMJNYrCf9MIdlhmIKQVnQUPfgv1oUOgG3e1oJAx7VvgNA14DdarrN8C
KB04fCbkb5ulLt1XSxhfwF6T7I63mX1S8GOyIO4kYwq4l1B+H38T+NgPski7TaTYXHKXIniBf4xE
pW4/NGE6P3Jib9IS7QcIqyOYKBaE9z9EEhvI1N5Es2u+O6p5yRsveSfa/mBkqX9KQ9M/dVlQQJyf
s5XnueODq8BPDF38dewy82HKIxbJaUHHAthKuxjWDd1xfKKb02/SgchImxzl1ZJM7qmvJYl1KZnZ
4LdP/Mj2UqfL+NqW7Oi7LQkq9x3kPF66A3RtLCa01hFcqAjQo5l97Du1Cpz4uYfAf6F5H8Ohn+W3
BnfkNqvgtCdD+upMqr4CXE52Xekb67Rw/4el82puFVmj6C+iiibzqixZknM4fulyJGdoGn79LHxv
1YzHPnOCjwTNF/Zem3GTrYI7tyrTk1fz842JWZYqWzaf5FKrAFKciiN59LmuLkbzm6byJvZSqKZh
795LhdaoMlMatDizT38fuiX73SfRe6wCeT8TLV4uvwYrxIl3+C1Gg32YNQMAV5F/t2LRvR6ZikJd
Uw0GhobqyQXxOjJJ+5P+MmapCcdKs7O1AOAMg7kFsQ6bOWXumNXEhYaEwzxG8aAe2wKtVjYcS9S6
L1Y72FiNI3vNGtLb5AOM1obAr9Btu9eaXIVzYwYwWQAljq37A187yIbkh2k4OSVR7j0aM4K1Msro
6HvFg6RHLFSIw5QV97qWP4TzGbfKcYuHKWLwWuidyMCOhwPmC8/p7zny2dc4XK/3fTmSdz7wG0/K
BBQombGay4fAHmlqVOgdvUinK7ZY3VsZCYqC4J2lSHyrU4R8XTMDnEvKbv0nZRmNWe8CUlDvzVw8
jMifXoueKIa5bWZ0IxVFjWfm+9aF/OyB2rrtYpQxtIakhBrTs5hbZ68QU0ebwk54ggyEN4cEaUDH
icCEzWFIBmyQADinxo5V/2hY8kJmZ33Gb1WfdVaXy0rceRaNP70F3HgMOObyTpc0FFVjTe9Jmn67
2IhtfotVCLb33MZGe8mT8iwWHUiz5MM0ZvVrirba22i7xrbaOUPfXHp33jLgU+u6i8XelwRXeoq8
xzqZvgvGUQDkzPFeGgldSV4frbQdrhhqhqvnG8OVwcS8cUcnvxBVSfMa9fppCqsHQzlP7TQ6d17I
eBX36MYqjPm1GekPKzCM88Ih5qmentPepAcpB65ofU06Zd4UMU9k6rF3Qij8s2sQZZgE5j9eAfHI
Aj4ewvGS99zIDrqa25jV4u0QJesG1diFVIDDgP/gxRnbm5ZB+G+2LBTiIIhxuT9r/c2k89M3tLcX
xhwBe7GK6orunITZ8MJrFdJuLYqPkmKMdVy7T/0m26WQtfama/SbjBPg1MRk+9QJhIQ+lE/xRKa5
rq5pm6tLZH90KHS+5OSQ4mHOyZ0p7jOW14+4p3J49WTfBWJvSxXt7UXv3+ImWlkD26KxKP3bLgp9
MObkwwW0x8sF3XL7v/VuMe862dEmLYoA0luROmUfRLSABI2g/5OIkXE/vPdD5T5rNHtxI9wbg9Ci
mBeWpGiGmPhqnuqc+XbKVH9teLwmPlPgG8wiasWArd+CxiYHlqzIbZ7m7rGerCWrI2Ai2fB4q2Ah
L19Buf/qyq7bLE6w7eTOwWvMTyXDWLfUl06DJ7LCoNgZ4hIavn7lt8oSHIzmjOivkR3EQaZPTsvY
ILOGZMNcQex5dV1shVZ505ZtDXF1WPxYuBZjw5iP0hshIMqSS0doOD+LF7EtvjyFRlWUDpqVIn+L
oZEfwrnDgos8B6d/y0ClKf3hQsyXusBurk7JMB0SNQQUo3O/rroJugE6eICUlb3NbTc6Lq9eHZYe
oxJewn4KPgxDZ0+EZfWv0nfASqZMcf9ulOUD0GUeBdG4SCeZkxJy8GMFoFnttiqA/Ol8FzvxF3wF
cSgtZNF6DL4K0bBZjofgLWhg5gaGkZ38zsbx7SVXYOcCbncK6MphBS+zjNNfO3iJmo4AFR4Pl8HI
9SvgckgyiPBJuCHL+9rhYlphI3JuTP7AIB3Hq4uqfQsRhD0CoXyAuCNyhJL8EjjjLvcn6sWE3li9
+oI1Jsuw/ubvs1STF4ywRHCacwHZC/1UZbDfDON+JP38gkjrati4XBPdGlSIHmpTgpsvpP6AdLAk
yUTCfumL9ikwE/PB04l3QbovMUqBSUY+B+rTooK1TN59IWJCY1Dasxqe70x3cp/QQlHkExEGrz16
5A18EVCXX5SkNgRzFWFq/S7bDOJjG9vXOQ9PUxZKrDtB9WJrZLp9lA/LA7YDYwWbqlLmepDBNyWd
8eTi3dpFQVeeqrTk9PJLJhYWUkqLXpErwsceo4fbzAqMJ6KCJoN70Bwp9gvU3a1nc4mNbvdqzm99
SIMMz+li615Cv4r6u6QlANvPjPswij6tIibAPZ7kbTk4L4UzLto55mGresJg0aXhxSxFRJkQG2s7
9OW+n+L4KUzZTEf8deJQjcdpHvihUb0a1vCiktQ8x4xnnpIMgKpW5GVyAr+1/hKLJRPzKc+xE4dD
o2/+vhRJ4WEHKLI98Zn3sZWYF5d4tF0bxdOe43OdLHPZvw+5I0mIsr0tbwywlqkrHMz5SbzNuRoO
wexMFKzte87EbO9UefQcSSY/ZC7zGG8gdCwKKSdcZs5hh1I1gETqRZW6G4uuPCNgpkAG0n0Q6Vjt
ZBAeOtJsHkYLgb4MnS2JBNm/WSlsFxNAU+VkpyxRsJBRXa8JIg7uIpP4NaUZSKVOGF34PqBkFNmq
m6viYfRDGGaGGR7yniEUi51tpGoUfdQosoo2Vp5W586h/BgzBi8skKe7jpnoyhLTUxZl1iPVzdal
FJ1HB69zO9V7f8n4mQDLPTTkHJ07Dn57nI+enxrXAsH3WbvWG4K9/pyNE8Oi8f3vi7AZX2etDgip
/5/2aji4uOsG2iirKZD3Sf7PiZ0XmZV3A6S52qiGe6EZguppW6dB8CyLGOzcSLJV67Ux4GjHUoc0
nKEF1BClhUHAWj51yUFSw1SlV7xEo406qia7a6RGuIye8VaSkZRUdvIdxfPtpCER2DGO99T9JUxF
nOmUnHU4R/LFDn6DiYDHlaGH5Kg9HGciT9q9KxzvAZOYYHVk6ZOnMYD1QzMfG8cnKFS37iO9EIGu
ijjIsHoOgyp/MGezfZxbN6D8AtSbEav0aGaOiYGo8lm7lbtyHOGCL3nViUUrgxCRz/jxKAqSvVyk
FB0JnftRQ+tzF4lFgCWAQLSHP9HdFKEm1MSY76rKDklTB1E39XV06HtyrBG7zUisy5BBCiFKPS88
hQyKFL/tWUpW3SmeGUQTyUoYX1C9zjPhTInNhUKemsBDTrZRa/ruoawb9B1wBagnKIPbk/TouLoi
z692865SqIve4L83ix7UXQoG0t4pWQcLGPuIFaeomSE2RB+c/j64fQbJYoHm/v0KJbkYK3LeNagZ
zaM/K6ro3EVFuOHB89aICcbvInicYCkhK16q7eyVmWJ+9Qn85cWu3VVC7tZ1qHzrAs35b4ydh+Jg
eLl9kXZv3COEb7gaUu9YsGsDxkziKv0/COwSfTp6ryNrofnTIDZxlfqOd0u+RnKOZogTDUIDIsh6
zWjOMR8wIf7FWNg7f/hhaj+d0rFWMSGr5MGV5XEY2g1et/QiICHexMZ0Z3di3g6D6R2MIhj+DeZF
dmNChbMkjpGHcTBLyqMUCdIdqoX53BQm4Osk2hcSo3UnxXAXB8XhbwOtdJKSPcnEvPEf7UKZ+7aY
2E7TF5+NiEg67DF4sHAJXGUvTHgylEFt4mzCzHoqDOF/wIK5kV3AdV0PG6qz5l8xYD0ruStbLowT
EvQiP1DU9tA0/fnk+VO4NUfAkl0wRsz5W+pcQ589BpAkQSfFqVZ1x26hAXwt6n4/lPO8/rNGoCiA
EJ8x2ugGcYd3lnBSs5cHlbnPGEns1zhsGCdPTXDiNfrpK+JEtHBuI7PGwOO+OSkOKqvC+MudwLFp
TjUxuaXiIV5VRGuri5lWwwq3zOPfoyOg9ybY1d0IeqmTDZyLGdLE4laiWku1JNiYEex1csSTiPrh
+PeVbK3XlKP+HI0Ok7gmyt7+99nkPQndWndhgMNz6vsMqIYvIbI0e4WajsO+jr8HyOEi6PWJrUy5
YWNT3nFmw7Oe2HvbXbkflh1VXMIq9QsMfrxXQyLV0Q8GMnj78gUbTnwOM9tcGT6rx6aw2eb7mDId
xOyHMOWeyLJu20Hb2o5M8BlF1Z/tMI0nVzrVXSNOf+NN23erc9w7bLzJPZWh/QIpzT10Fhqmhtd1
Ls/+GHpXpSvztlwS4+rM94hGT05+yp049KV5k+eJu24zM3/J3cZczWki/1ljgr80maiGZ1hT9D97
lKLNjjTX+bZ0BmDoSjyQ/GPd5SQFPaf1AzWRu63rGCGGnSZXSnoQTqPOgWbxZRUhzOrNwNmLaRaP
HE+/usTaGIp43gyBY2yDIVX/JO/WJPP5s5m9eU3lVV5tUkiBjEJFmi1hHAlWpKUc3PJO8nRAFWnF
1y7qb9tBqesIq27je/2d7096b/Xk6GaVRWS9tuRmjKR9/vvgArA5J2bUAstrPjI9yIOubRpXOqa9
0iJ9dSOsYEPCIPDvy0Znh7BkLGSoxz7JChCs4hU3yrjOIoThwVKOJ83cv491SaHVZkeVBsWdL/U/
lu/yVDRVeQmQKXhzN933mTPdOwxia4/CPQy7q86RYuS5X+xzJFcbDsl+5ftzdg6XD0lBuhtS6R6t
xywvfX3xUta8YzQcvdDnq78PdUvl26bcsL3f3IWMZ3KTrIUKAfhV5v7WEf6Il9EedtbkNtu+EdbD
lM/2Wvr0ilUZqtVM9PO7GVXPzRxC3rbkl1cW+pKi99iIylxZpHk9Ef57lmbf3P59NdTkVikjddaj
E0ynGfGT31uQ2T0HnX6yxAM68+Sd/j7kUf9G8ld8UmOCYA/C+T7yY1zAbtehwSkGhboaZxGa+uTB
KYb0QaK9H+36xh+L575UzGuZod+qhM2bkZdyh44X141Ji0B87tjS7QDMqafHMpyDx5nl6Mqh5z4i
Ywge2ezZB0IfB66r+pDGgX0Ws6Ue7Rl1gVN6P3OvxEElBnakLOfkygSpvW2fvxj5os8fm+GTLdOx
grczlTpnm0gNlk1lfPn77O9DJefoQqfyDIQm3JWu2pkjaRdZDrUmMx8Ia2TmUUbVvk/j6GfIskdi
pqDtCFhTUi7bu7RWcGRrBu9ewV3OV38/nkvfhFqDQDxB3/QQ02MejLbx8SqWl8giU2U0SvNBT/6S
U+7WT7mfkIeaOhAhS4uYdd8fHySvCqBKcY7icXwgm577ObuUTWkc2YTxhFHssVT948PhMVNDbyjq
gjPzOUSGZuTcZ94sD3PAIICQcW0N4zWOFqyV3QD3q4votkqQJnbdrCAFBOeRt/BieV5y6vo5Yn87
GecS3eiu9vJhHcm6bhCojXLHUuxbNpNaGTKID7nImxtG+uxUeqNiNJfq3eD34wp9yXB2lg9dRPiX
rZfkgNbZEfCZHL0qgIVkMNsS4IUE6eNVy8lAgjGTObJFO9lccyGf0CHUt/bISee0TFHGWL+1faBO
f1cW+/kjXpPkNMXcZqVnw6n9+5R2DSGc6YclJibchghf3zwu1gMB9/JS+Ia1Lyve47/fhWH5sHcf
m5uKxFI2bAyT1nal7cPf13PIRnx02LSPpsG559TTS9Y7TwEgjlOkJlZaU59dXIvxaqewkDdUB0Xp
7eM6gGPUkSEHNgMLADHGAZaz8NCw/M+GaKvQ1qxqVz2Ef0h8KFEEgINTElN2zMr4IdPFbQSmIojY
zIIMhZeEgaXaN5PYA7DcZrN/zWBAVJO/Ve1rpxkknFnL32nT+CxQV6SFSWunXAwWbxkLmWkq2Wf1
RyQcKrRPniK9AK3KiuyxdV1N28JXb2hzTi0hMXl8KxRirAmSLiEjtXvMHWMdqJuAdAfvLelo9rG+
B0LAOTvVQ3jt5+Ewipz3vf/hr7hJHOcayJtoPsb9WyXe7d66YwXIgRNvBfPLqYxuwuqfUxJkHDEz
AcMsCSXzyYNNcKYR0ZHpT3mZ20NGTLMQnDZ5R5uOPouhcCtfXNTAbCInXolYbJvosdr71Ggz7UcD
2hppFZ33CBYr2KrZf+yaz47oLrAWjAWCVRkO+059ue108o+JKPaB4Pgtol06o+EjI8QM441hhXfB
9+gGZMgyJXuek2dT/IP5cOjykwiP0pQAPskkGeQ6IYHXxBszkw/7VX4UkwMU4TIQupON4DKnU9C/
Z3Z/Dr1+3fH285jetmn3ZZIRjRbAe5isYeM7PcmF/SaESWlNm9igV0Vka7Ou7t36gnMLjOm870eD
ihXQFlWD9oaTL0hLyNK1RiM2mxPOJjbbOSPgAdWbWVfkIPmHWWBqpNFIOP77LLtx4T5mAo5guyNP
ct3LVyksNkGoNzua+Js45dzjr24D4J7j5JiH+N3ibt0WBYs6xpoyS7c4jECePyWiZPJR4kZJ5ZFN
biCItmTODHwSuFZapURCM/n00Nrp/IiCyQghzsXF2cbrYysLT6diVaOCbTPjbwvkJiQbzUs98nzJ
IQfmdgbE/RNJEo/AGQm9K7lLDfvgYaJkTxA8W7o6TmTyFQapTSlxgpI7bOSRn/1k3CxIoa5M3nZW
YtGWGavWJa7RxjD6OSVIF8OIdN7oIpruYzTTPdrc58lk0xJdornf53A9IIaR8nco8lSsG/rKSHVH
0u8OTRKRaOogd07/eTzT9PyDSuzJDMgUHeyHFhY8+p6PUvFgqfRTHkbWlXdjO1ufMWAw1Eor7Vtw
o4crWp0N3pK7oCeHOemyrUsePPfskBlXng/VruPBXhrVsW6NbTUhUkUWMNrpBgb+DinLCEgmvw+U
PMU+TBvJOI7Ykt6MDovRvq7EJpTJNg1o0PpuPcnqUXv1MRnxxaHXSWW2yhjQZRFpz/G6QdvmkUrs
5emp0+laqQntSxWeUBcWmhMLkfsJd8feZAHBxJP8IHbprFduijKeQeE3v2De8eOE9ntZG7wf+pIk
hM8Y86mLw4NvMpom/obE8pPvjVz1HJFlGO3ZZB7qIj5WPGCcESML6anhtBNtiQBremFpDFKpdw9e
HWxS48Q/hvdR508qHPdlY92JDdUBxNKFkS3XHbZQw41/q04iu3LvNK5xNOO8ZLiTbPeCxpBoGjE8
Mq+IjHzbJtT2QjNv6jGnuv4pt4unekbyESMb5dZCL7zKDdhapMiuIn5X6rHXBPoj/j1IwRQblkGI
ARdX7rCCYcDZQZ2azfxR5uJNRdE+YZVlEqdkzurGnvzvnBjSQP/T7kfVlp/jnJOpzG1pzZwtyvuN
5LRTBRGrhnHDLXjLinOd1D8Mi1CliX3Y1MCOXqfZcIhEULuhrb4y+z2Dxmgph3VQfZskAa7FLrxB
gbpzrAiqrQmc0+Nkcpfos7jbqbSpcHVJll3M6xpOYi7bpNyJkNG3Cje+BZ2jbD9DhrQHNbfnEamE
P5TrvLKY8rJ86dDgNJOx0G63cVxe7Ap1jhFsfdkeSrfcjp21sa3ic+QEQvu97wi0UTZUMnJPY6Y4
nMWZaN7In9hzq2xw8J0Nvz1gYieqd76LquYs0vK5LdVdgdSO2/+cCPfOjs1Na1U7Q5PkU2pmWv61
8M2f3PH3WfoYKWpnGTOusQg/ytauDEmtnQ6Dbb1kWbv3fATR+hYVYtAEv6MZ7n3N+rQL9tpz90IV
LQFbJpHWbJUyXaNLFMB0E4Qw9XGuyt+W7xi7wqp0yYUqxt9ak1hZQw9whvQTxlu1wWjEWLG0TnYU
PswC4WqcFOxryekGNj2Rv+HIY8sI0HJITLOJzOp6ttHGv8EnaN1jPTC4FMJEUwatOk0/ERBGHozN
fSrzFy9JKKc4v0SyF3Z/knVBJcoAoMgAEcRIpD3OaQPtll8dcSV/ObF9nhuiMeJrEXnrIB5RXudP
OOE27pAdy6zZp6ZxrizJWhpCapRhcWs5n+zMO3H43vthjtEHybyVbZls/dALniZh7mojeFFm+4FW
MKvYW8idKY3fTHTnGqqL60c7d/Lu+zHduLM+5LbemQ6ggri+doHBFAPUP8SKdTl9u1aPF/p3sjF2
qXyfFCFWiX6f9O5u9JtbLw4f67TaVegle5c5P07MhTxfk3eEuneVqwLlQgtqycIb6z+bE+i76lp4
DD0KYGaEPpE8erYwwIz4nuHgPZCLi7RPbwcsy0zECsVCYHocZ/FvJKIAb5Jz2yR2zP+PqSTkNi3K
Y14N9EC1pQ8WO5696G6iofa2KqGgLdi0bUR0jZlQEqHLt0vaYDhtZD3uq4z1RkrkbZYgw0F6W3/2
6CGZpG1d+7nBIma58652e2sl22bnjubRdeXS1GVr4HqXKPXXVv7p0b0PmdzUdXiqrecEE6IE1dWS
ed4U/mtM/UkwxrnliVIPL6VFaROZx5ZA2aiJdwQ+7LquxcdA4mFCdGEZPWgUNANsnMzw7xEMI5Im
dpWCyyV8rWUubBFDZ2Tle+/ihLWM9Ld1JA/a8DDWeL2yi0l8R5Ux0YqrU69gUicPCyIhytD+RDzw
IBIisYqhSKk+uZhD9Og46Fp4ng9d72AjCn7ylDJEMCVbkfvDFBPNhpMSN+fXz9EMmmRo6+nYIVfZ
zO34MSre5Zn9F/s1ggQJuneyhyQoT9NgMcwCMRFTIcm+zvd9VC+ZDRuT5QICQpsiNGYljfdixXIx
vvh+dVPMzbWQzXeGDWDt6eo2M5L7WsMi9YmOiVAjDGUDM8NCbjUx9i2FxHrbR2ty1U/OyCcoe74r
p3osUG2vRjZ6kTaOQazrrd3UtCPdipEU38iU00sssHbH7xYO3q/XBlcfwgDaqwrolgD5qHNOrwlK
qEX2ISKGynwbwuhZtuWbqYPHvCL/SCHc4nrRBgdUD8RwoydkWpV7m+Y+YdBVqiHZleShYy6v6iZB
Hc+cvgf50WbfaMmj9UvH+GvRfH0LL/PXOjmFVEKbRODUmTo2j8XE/Le1k7XpFg0qbxrPmAQf7lp3
yvu1Fxgs9DqsOzmJe7Cl2PITMzRNBoZWnpNCjOCpQCF76E2tyh7xnBHAAOFnZbXtp1+gcTfibGPZ
6bwxCxrKPMIKHYbHyOt/a9QNzEgogBwdpSdWcZqwsFoAGreFotAd2zcvf/aVgUpqQtVd8Dwa4xp7
12jC31cDG9fgNYwyoEA16fCiPU+1SDeJbZPLSPWFhCPj6JHs4Uz2Wemkt3hQ09W2Ma19WBaU81Po
rWNWHZuMVEw7z16WVbI9m2LDRvifZgoOo1y95fxh9fI9WNF85450yu6Y/iRxtFgx1LBPzizUjVVX
pu8l4xfCB47ap9KdZvfDnNqjbba3f4u4BJFdPbsCMTI7/OS9s0kaRspMBzGKl6mdLgVR8GiwYPNO
Xhpv9EhYZcItWbr2ejb6zwptvnS+PX0T9MlzJqPbv1/BxjhfaePGWYAXXvExRONDM01n4Ll0hozq
kijg7DIWqYNY+EBt8GbIdtcxqF8xTbhtTPe3HrJ/HHOHIddHhBuUWNK9wfHiM5NV+9Ye37QVTcxs
xZOPxYf/PQUsrJznQftIyCzi+mLhULoZ3qGq9FpSJK0dhnZrMxNfpRU9LfO6lSeEA8YIQH7ffjej
C58aAfgxRzGVuPZNIKZ7q3wyNaGWZtJssch/mZJeNw/vLMN8zX0Nog3bxdpgwKb64uQPWHdgDBaA
TcSbh8ZgNAHUJ7V/OykAgWp4aBSh5WPo5tD2B3asl3TAypm03Ng185KGOW8PZ8CpJKXB9GqUo7/O
taXZtMYXV1ZLJZJvpACRA3Z1VZjlj5pkRxOufyvvs7ZEvRpdd9i0dv/tOzuP2VvN+qPLiPxL2O+y
1HnPEDujFEDUa9oGIrKYp4Bvf065z1y2v6YVmoTQKMiJvfXBizlDnnKn4TTPohOBWgaAaoBwuUO+
a4Q4y1TZtbLLe5ZPDUwV5z1KuQbqzlsrzWLRNUDJoJlXGYWy5AAomOPDqqbWs8fhI61+zLwescMz
eKhwNa8avHesT2ASTqeqcBvSIK2nwDbAMohOr42ILE7c+CsIjD77g83ILaY4B7LazndMXWjEXR7r
pW2vUqt5rUOKN1v2IA9ltZf59FG47jN7c9xD6os6hDDKz5ZdMF1P05LBGX6a5g88MLbl5mzvpOEW
K7MJDmMeT3xjWG8ah1a9qT6C0nvp8V5DPAWQNlFZIPskDm62bwcHtVbxBFljm98nLva7BuKMI+KC
g/EJwsk/lQwvoXOvOp6YXvGWZRH6EKWwMBM9tIrLAi4q4bMj6DHW03e+4TITAa9WzOlr04uTkTBn
Z66M5531fOuDem4snzmifVsv/yqbzHoNMbyEJzjEbITN8sP16N9TO+62YcqZPC3Bdx6DGVisd4N0
F//UrWCgm6V0NLUDG4holHi8joG/afr8ZtYIXBEBGK5+13grx3C49HFwArN1dANUBb5z5/bRVkT5
ITHK19AEhuP541FoHB9gHNPxw+rxwqhq8ZxfCDHDXAIza93b/WaGbr1MFgigwizsNsN7UiSX0mIZ
0qp3TslxWwzZQyk9dI4OIqWQFlbJf3HoWwzIMCH3Puzt0CITLA4OXuPcZSUwpMFw3lrOvp7sssD4
5w7TcVT3dWFcdI27I/Ue48L4BJ11NtxnZTGAsMWXxCQwkgLqS9bxEvW11kw8m5bNbIu/gRrC1s+J
MJ/SYD5bcoYanp1jjIkrbXKNBClvdT33hy4kGNhEUWykNKpl7RxGnwBeg9u946GuabtH6KxEizEH
q4nsMJmqewmJQ6L+hBRB/AQKW3AC42ps82OZO9YmQbG4bpIvj3wv2Frkd9a6f/EqkBPhgkz3qjdR
za8qvvSF91BQJeK7MGyuFZ/Aq+Vv1JQ2jIEk+nZECbExFtjIRg8OGIMUUxiPImeBDFaXkWn3RtuD
qswmDGccoo0p82NfJQMKKslaqb2ahXhOuuFt+S8V7ovRQKlBvdW63qMXVrthEC/YtbbSjT+1rd7L
MkVWZ2c730BDMo7GxkrBelTknxb5r8Fzvy0qjjw5bHRJi/H3d4gKrJpVfx8hpiSbzXL0ZVQ8o+Ty
OtMkPUatcXR6dRuM5qWHPzRFms6j+GwpGExt30kL7Wvfb9uYSiUTY8SYM5hXaOY3dsOzkyFZlYxP
RlF92byzsAFcKWdmWBjieWg9Okl/a9sZ+N/lmg7I6qHhGk69WbIfqJy1a9Hg2CAymvukN+TaLswf
FhCnsC0PBtKbIEofvKT5ot5gjDT/Ljd5R+GVm292S4E0KUCZZUJ3lX+OKrqMgfhSaUI8Xk+ESjbQ
JyIUaLq9puWicBq3Y0DorFP0tzXXW9KUn2Kg5JL5PXTd3dAzzBIztJiQSUZ1U7VvySyGNQYodDZp
/NQ4XISd87V8j2ZpfYeJ/ChleszH+ssnftDTNCPaasnMKwRWGdD+hT1sRByshwJwk6pBl8zUrhzE
2XfgbxMXpgVvlyP1W+d4J97QK67bo61I6UgGSWk16p2yzQ23+B5F92mewaBGy1jO6cSqLu3dzJzL
MUm80XFOQxw5753Tr+0au4yyBsKY/PDiLpe0H2ZU6mSf5dlFBwFrZrWKir7clwYmBHu0ylXvuvRu
5I5n7a/ATYar1nqzNLszyOv71rd3nVGzOnEgq0G8eEO9wCCwHN5sP//VLqYHgT943bekmgfNtENO
pdfUejcK8Sw7urPl6bOVSvy8tntvx8yOlTl66Bl4f3KLaALl9bc5M3aFu6Ye0L4ZJeTLRvLK14F5
NjMP2KxeELN1cJYKyHBmMl7DWd9QeLHZRuLjmyFJ7LwLUB7XdTugQ7Rqehc9wWtTtBx6lJ+to4st
s4BEeOW2Kh291m7hbueQzYfTzORx4XNZO/TYaxEBe4oqSHjZkQYn3IZ1SDhudVO6HYgRi8ye7M6N
2w8rUpJY3X7aRO+4yAk2cpa8GhcBwYjuYbTxaxYmkFpKlMDPP6PCuK8GjqKSKTOStqLuHcbWt35S
q03fEZ1H/jdzOQ9CZHItgvRuHOBdp27DqMt5ysDf7IdkDHadOS9oENqrSavnwXes1ViJZuuzYr6x
FxeEa3jHqirkaSjMYB8V6hrPtbuPGx4mvgA32zhyVzPvW4fFEWsDDVJuMvRnHYj8sE/2LkJi0xyq
m655n7LFmaCoD8KaP8kojKPukptIDymVXTQyOnmfK/NThdDvBoOfI6YDuBdr2/QUdU7s3weCzAtz
tki3SsVN7WigExOuJ61QlzPs1JaXrAsv+klZsK6CCsd1xFzPhDvlhiyzbbYcIT8XzuCH1DRuDUJb
SqxC+j8ieGPFzzf3At/GWJumStZG4ewLu+zwVpIU4zsFIUbyBR0uFl5AtQkN+n7Kx2WUEKByq1vU
e/GtHaI/GHo6qzpAM8H2rn5gcmVth2766Usw6zG7Z5NpLy9rvlZ1MK4gUJzd5j/OzmNHcmTbsv/S
cwI0o9FIDnriWobWEyJSUWvNr+/FuOjGrcyHLKAH5YjISmR40EmzY+fsvbYx8tbiX2jdTlWeH6Kk
soguBZGYE1nZNuN2GqGmdYBOVrKMfpkZPo0qf7Ym+0S1zVlcVcXWn29iXxr71phOTUH2dZxMLwHU
GAK3T31H4ZOHHLqMpnxAV4qsDZdZxY0Ie3B4rnFCsUP0lC0LYIG6Gm8jwCyZHAPJwcuwyQkaOYrm
eHLI11yHjFIRh1NS5Tl8zALXUZ/7BxKKUeGnrwOC/ZVMxKtmfqzgG3hBZGysCVBOATuA8eASnzpy
SlGgKqXPoagZNjZeAGfUx7z0L3SFrgKddjlDILzTPRG2bZZ8tv50kmZ41la4y0zm+VZzX+Bp8y33
Ui3WH344kA+6CPTd7G6Ru2rizV2bphIhUzvNjmglLJUVgEDaCf1t2DfNyk6IDUaBxpjkNA5OjRYM
Ww+wp00s9Bu2+m9u1P6iPHz3ovgbfoK1jUkxihhbRIzH+omo1tz84fC7EZyWnroOsV8+l5jrabWZ
Eo9RhmrR6aDy2Jg+B+QfkAHuKlSn63ZeL4Kzzdf/jYT4TlMNKJt7E7RMwOqAAXtGrDOqSL3REMln
czjpIMKNhSBzXjan3AlYlsQz2tFvZiHjTRBZR13Hn25gEmgL3TOtD6IiYNSYt6ZRPyEo2yvqxH5s
rpVFLE4yv8ZJ96rqahNxesTLytmc4zY65vGxBtG3yccYjH58ymgi8hgMH04Q7n1cA5JgIrYebLcF
mD2XKf26z4j8i/AZrTg2eAFmXf2Y5ZEmIGeDJ9RcNRXu5IJHRTT1oyS3i8Y7cCUXgGQ6DndNQxqj
IFneSY9FnzwmefasJOJEY7mAg4Winf0XRkHO0ht9prNgCoymE6dlfD/n6X3byhdfzQfXru5mURqr
Tl7AKnIDywZjFCxGm+m9Hvgnhdm+TPq77DtvVbfOU1OGCHJS5i3KM6BUWGefZ84nksGnp9o13ZJp
d1sWI9tqMF3bcWMSFUreQcivlj40Q3eqWnizZY1y4cVLQsoDvDZ25LzYw0c5R7fQT8+Gqp7KPL/I
AAt3CbF5mLkYA/Qpx+k/ldV9wCbi7BfTiqkNbzu5dIsMN5qZNrZ3jTkyKKeohevhLNM0o3LvqCJ4
xlug0+Rrh311OyvZroPYfKnR0Xq22GBxayGNUB1HPkXseJ2pfVfGh0op9Aq8JbTIVwRSI+3nydal
TR02+u+xS8yDuLeGdImd8nLq1mxaue+5ohdP5qDD+ZCnLZrog3NzLyO2ipwi9LHM9ujONf5DXLBM
5yPRl/F4qjznHqvOL1GV19advoOjweftPMXNEuhj2ahjO+vghOis1RRHmFScTwhhz3EPobBdPk0b
GOCqrpIXMPfMVFgAVi4rHE3uARePUz7hzv7oiGA6wvBEoNy5dC/NeRv724VtvMXg6a9gHB2aMr7a
lOA74br7YgrP0qKjNLeckcjEmisQQfotBrG1ArU3bsBR0APZuYF/MxrGaXASes+OeKsLPNCS0WT4
kTTNLWVwskJQxs0cuSc5MMJj52Zr1HtpZ886Rhc4xIAUcRJn5d1rnhuCs2uJN6700E44nMMCHIpe
278lpqq3srWSVVxX2S6Y5g8Uz09ZTjS228vvmcsIkSAZPnXBhRkKigpX7/sS2NSgwm3h1y+AYNC1
4do751hCUO8aR567/ZwTCaeDmFwoti5MYPSHZ+LPLf0dm+pW0fYSXn7wsBwVlok0YPqsXJq0mqi9
frHQtlZ5ZxESDgccTUIon2NFzjIX5Y1m1ScP7N4YVbXF69vTtDoWllMdlehfOx3HhxHEaKABG6Oy
OQeDWzMPRKTf9gxZRFwgmKadiGV9NSUWPu5cvs+++1qpiw6ZSIsupetRGY9ul2K0g/vslScYtnfk
eIYrD74sDul7DHtLB9l/muudN4tfdjnguLD51LK53NdGfXY691XmED65hYaC7lNt8mygdDkVvXtN
HZeM09wiCAKdSVaxRBh2zxoXMfS10quRRrupyLczpCTOrs29M4lzYLMNOZsJwfsKivZ+cJ/TICF5
xEVW0Zbmp0TQFCUE/znB8KvqnI27YJQCc3h2ZXcdBliiPT/F9oJ0JRwzWUl9YVWl7VVb/Uq7eFxq
Ub3hPKHul/19n+k1kRTFtvSD17FLHzwZnRFjneeYqgv07krIHL8rVLG1wz2DZJQmY3CdSskhMqaF
ksn0e99b2KDxADDa1gFaTGAAsp0enVk7a6+6qcvwfnAzXIHNS4XXa41pivuaUK8ZMQQ+3/YDds2H
MW0r5M8rvFR6qLkCNQtj68A0nRz03i+xSDee9i5U4ZcgTg5zGxZrwtbwkwKWkgadcvxFQB4NtGym
T13x9c+I9HVKxBOuBGp2XVznQP6CqdsTxJx90NsAxDTcTLXVUd7jsYmG6sV3rTOqPJ3j0pUjAfYi
Ew9OIBC90vAYkjN8O5h3NLOpONtLSENwFUHCDJh5OjZR6h1VZZ9gKkiFgTwvhuoTvIZF46767DSk
A36n6pWB4O1UG9/QvHEqQZXkvfY400PPe0Bm9Tk0zvcSPdHsqR/BeyQ5TBvgY4vKxH1qSYh/4173
yZtAe0qIBfeBIwlfGptvERs8gvHorNPB3aIT99fwmuQhM4qYSgrZSrCJ49ek4s6MpPcU6JKSqt3D
9SUOXTJ6Eqr70efuS6UtCp5ImtSSepf26EET7Bld03zzGNMbhGA2qrrv+vEnA5GrCSAGkM/BEKDO
EQIynK4Othwf4qSG0L4cAtTknM2KArIjpAkv2/jAQM3gFIZLDM1OhcAltZN0rYv3nOp/9Cr21gk3
uLHPQ5wqrm64DnHFJmOU+3TkxBzSR1Kte21Sc4/ZlhBFT6XbQnTRqWaYDWc1OJhB+agrolNRmy9J
efCphojd2p3ijezlElhPexCB4Yb3/pDnBUrBunyw0uLGD3zGyIB24h5cup8aG9qwzUYkeb32v3kO
yqy4JEaKOJeQIri4lokHnCKwF2GLvikSVhXu4pIiLMdjOtXhbi4utld+jOWApdCkWp9FcaQ/yrzW
taq1x2Q4a2q5nRIW1aQNfugOfbZvqnLlZXddpTlvBmgL8d4zloZYytCaMj5NHkzDBbhRWYtV3liN
D9xjLBaSEwzPXUQyefvR92yxRcLGJAmno+6xCsZDzrfKUVcY+Td1tVDhDV3tZW9+xzi9rDJ9QjUJ
gYSIonyMNm1PRxGwGQWiUCczil5ssJVMlSW/Zsr9ZqDHXvmWXnOGPWTm8JOVH6JGcC+EB2ooY2bB
cTGY0+QUGMy0AzpeuGjimcPXMPPwAyBCA9yJK1OZA4tEgfFjZQVMr9HZlJTCfnU75o2x04GTrRZm
4s5sdHNtSVxadUipdoLkwyJyg83YghDPRghmQXUzZN5bG4lwgya8iWxvK+yihXnozpsaeFyKZfDY
WPDcY2QgInyKPJUQuGhucpur7hsmKpykQmntCo9W+eijPpibbUETzcthL1BsGRA8HPqJdL1Q/dRP
KSf+M5vLLrTTR4PcqL0wF9vO3Bn3je3DrhNg9gVWLVU+WTS0zlFFkvecy3SbVA0uuFiT++FwL0RO
UXPqU9+Sfui3rqVKDoNJuFUho2nTjy8M/gp3uKeA97ZWYP+o8znf5n2APyQUDzJU06FteAygQZMF
1UEZFqpEYZcSDGy4AUS5+jYXJdPhge6CT3HHaO5Uuplxw+Zeridvgpm2nO386VbljJdjhjon6gEi
UFtCmSQiNCeLnnpFAwMZvL0BZCM2QRs4q0z0jFYFqDJpHCmtViMUnpXTtPkrUsWO1iqUqD5UCP/a
EO3LNG+H8J1IlfiUCGKSqLfXJBUERBvM8xn9NV2MJOXE4VmfoUV+sK2m9yglXpK+07gNzQlrC8x0
bWxasSSqA+h/1oHtb0H0xXCxwvQZhxwTDisJ9ijiu8vogqhAmujH27aEoQTQg3NEi7GHAW19pzN7
XpVCWsDVy/xoNBBrK4aFz1D8d70jb4w5zX6xMu3g6qjPeIRAHeTVcPXz5HtUd7SOQv62lAUNbTky
6/EC6z/fIvfJ8AVBGAROdc2gzT+k1Z0K6uktqNw3z3pvxl8VENXLf4isSfWGX9/A5/ukhIlWnN2Y
fPUwO8KtpaWcgHwsnTY6K9qtSA4iMsT8onqRTnYfhD3R9fxba1FWxu3XCzr69Bgm0Mew366Qh+tn
RkflFj5WfWX8TZOusrkVivmUB5kiOl7ZdxIfMrCp5M2M5w+jmfXFiVPkhKkYIZeWZHIuL3PsxEhl
iyWslLyHdO1AX0FnVs2vzcw5ccid/Mmg3aArt/v07hBq19+bpWC0fRK+DXeeAEMlYLoG/+fgiFsf
38R9N3ggN/PppvbBXuXNGwUZAv1ey2ejdvzD17eJJas96GHWw25WR1OwyUiLWDsq9dbZxXZTHSad
Ctqj9tWckupY6HK89n4ar/O2Ky/5NIBnU94R1RC6Vewt721y9mA6OsuxgFk1+dLKdC+FC77UYTug
ZUgVPggrP8QwdVZ2ZfVntMc2q1v+3lSgawCSdDdiVveeso1rkGOCK8YxuYpmWGCMgWDm4JpXr/DB
I1j+W+hDQUmS1NyUcV9usogzchO6wVPpj4/V3OSfk4lQvncxJcm6mG9MMrxOdE175l+he8YtgeA1
VpSKGDs+LcO5U3FW3afl/CS0hlrQsVvjYRBsXPUYb23InLtCIrsZjRCp3Qg7pJC0ITorpd6LnR2i
quI29uJ+7xkx5DOXFrlXZd5tt/ALGZlgXy1QNnmt4+1BiD0QEN+gl3NRZJZjtUlqwjyQDfSE//AX
2cESchED9b0ziuzGkn56M/y/r4Ks8Y4UHf/5c8tK52OuWSKdYkzPKbTurWWmzetATzMRbfwDbuoT
PFRkBe45AQmzZVlf4DJ1d5g18hIwvulDgfhhO1QtiWb+HAHfCNXe091+0jXNQrA0UxyOR44+PI00
Btj5EbEtvNEBmM6zCNnWRsbkWShfXR9BacT0mtNntK6J973DtFIeeepNxDBPld8Wd6opaTgtnOMg
fhoDx+EnRcCZC36Z0ivuzTq3npU9ojUtSv5Ogy4CpO7W4BR1zVq6tN5Ir1WBnj/hQlpCKuabMbqJ
k4b/X4RE7BH1s/bHcdo5DWfKAYRMYMSnmI3mbHufVTgSa9ba0ZNPl1AhQWFaNeQbv5sRGI+vtihY
0/Xo7zxoS/SLRH5Lbto2rM1uN5qpc8UDHK0tMeNzW1D4OQyIigYQXyZa/wyD9IwDcTo4Vja8uCNU
qnJSE8jmeXixbQOo7cK4m3pyWuqm3ricB56nYloIc+2rNwhjWyFq3ruJn70ioNSJQs5ojmpt2TVB
BzFslkR5OEwkfHPPurcXu4tMi3wf9Jw+Gq+f1jXDCCwJE4yMIdjG/NG5b0AcxhP8xrg3povjM8UR
/kTuhBWcZMV4fUjbY2tV8e7r40nG75k1hncyyu6awm9uZGoQChlo89Fi0diA5S/uwuEaOEjSQKBV
+D7gOU0UpQcm98F8mVRJ1BKZOe9yfPEwPj3mHWOUAG/yYVR0UhwjGTc08DENDv5tMyb9zs8ND/2d
C7phSJttF9jorjoju5f1cB5RPHMcyZkJ+s5VsR2N0XMAP+5hQqsEFlp+UhcZzyLi/TmiPsamaexH
wPV8PBxn/OmjKjdgMgUT8v9rADU1t5ntuucmXLyZpXw0HeQsc9McADzhHe203o806Y8ED50mtGNi
8gd8v+iNPCDYhymYnz0853tTj86ZvkG/qxPq7xJbRuoSeWCT1jmrJrpqlb/5fWI92pD58WXhdPU9
mV0qt8wv47iby3Br9wB421v5zLGwSS+ztsZ9YPTeKXeVhwud+Ga/GsY72y/xVGgNq48jMqLITe03
rC3LMbZGkHU/YN5A/jHlTKjyjQwqBKRIgcKRfY1Aga1t0mrwmVIjqZmKm6SSj+jryaFanE9ljlpH
efSsFr9v3zrNbQiKq5CSZhpmptCa6n1PnChGW7G4ShlltrODEl9xCxQpUZheUO5t/MxMVfXdQvbc
adFzcVt6AJ5HD8qwwpitpzxJPdsXuCoOh+uKWfTiRtJdcpsXsXMYJzric0f5qdL6CIWvBkJa08BA
iWweCCyjm5ahFuqr3mamnRTbYWEsSA5ja+0I7/T1LSqmYw1v8t62y/HiZFV/zc0ivNCAXCPy9AOz
fZ16e7oGZbVcNXKpseeku0oWqB/cIdrIFgmMkTO8UVM44CjmE8bp2+/TsOvPuCS2QH3Cl4K0P5DK
MHO6yApe5Gj84kbkjS4yiSBIhwtYLnM30du795E8gjeaxEtTdMdqMvf+iIK7Tp3kcYxuB7MAWZ46
yDPpYlaXTPf5HhIop4YGDBwRARA8wSI+CD8NrsyuH5uA20om40QUSj4cUwodxIoWfYyFN8WBZ+fa
FivRAOZ1Vlaw87o0WbcoecE1d9mL2dnIoId2Z9U2bSVRjyes4caOifWtv5i6aNVZO8alv74YS13V
HGoaUaYdJq8uWZjGOE9XpyCFzgjwhYzhjsXtEpULdroaeX+ckorOfwaT7zzAK7bLwHscTLawTJby
Abz3bQmMji2KbnZXQCVzvZ1JVuumN7FdVg33RFwAzqvbT1k7xa1htYc55HL187fABCmoXXz5/WTp
Y9QF+3p5yMPJjWiwNc5BQQy+y9wjwNfzxJzqploiVtLJUCdwYqRPUQ8ZA0dLu6cdnibt8JR7Fuik
6HNuzOYVQSU6zw4AW+bg9Ck0SrFoPJMcNyF4Sdt939JSUOOO38u6frFp8BH7bLso8XNH4bsTUXj9
+ipSfHi0OXRcRs+tivKzSTNkg6SE0Pi2eKWhdJmY9LWTgsNnVwjeejq1LLVBAtlg5RpzciKCo37s
8sbhTk9pyqK3bnPorTRubqq0rtkeJg/WDeTnYFTtTVe68mZUIL19bzGqkbPwGLKoz13NBMIGR9XS
pF1pglgfdDPhWMk7EEJN1sEUFxghYj/7JPnzkvmfA53uwmuhlzhBfhR8Eps5ClHiDgTC2fwATrnu
8oL0N4US0WsMIHwLVoQQ2nlWe9QvUEDT4vM/6+myqLZBMR5zVuRVFcF7s3FHbjvH1Y+4N6BEWNFL
Zhs2wwnCDxnibfSkgtPkxTHwQ/ems5LiUhQkSZUIUejSVoB1FimLV/z0E8/eW3Pvbty+AaIqiJSL
suopp1tPUoFF6QvVAHnwkFy+XoTyMW9PLoNknfeX0p9olTH0fCcCkaZfJ6wbUSKPwlXzTsyP+T4h
o1s7aHjTuoTrG39tiLG9HxD23aWh49HVGJo38IIv0RTHn8oN95pom0Xx9ODCMyBvGFk41NfHr+/m
xR05RsXT13cwqIHGN89lXQ+rum4qjtJ5xpyyZNoY5tVTF+csxg5+sZCezL3TaoaEC2LKIEmM6WEq
rpkKox0VVIKaLnPRZpXnXvXyuaa7rOicXrxQz9chTsxrlWp3jZqi3dBWAsg/psmTHZp3XeSqn8Qi
bzjIYv6897QxfcYd7VXaOjtEN/hxq9FnLlvXXITlJUcScR4R7mOpqpGHy/r89RW4S4qEaARey58T
Z1JY7xqq3S+Ue4aSvzDvfGcA6t+xbfknP3T9ay7aVwB65kKK8q/jELYMdgt7CxYtvgVm4BznoXma
lu9chAArTzX93lxQS2Yy/6ANWLzYclqcEqE+xE6UvKYlKCNAJ9WNasNnIJccPg2I7aOhnDd3Sp4p
q7FzIUuJlGncT8JkaBAvYQme4m0wD/AhrGVG45/dMO0ewqH/Zi+i5kjVNlrGxDx/vSTLV4ZaJEJI
p7eW18JcnhlVOLKxD3ZuWs91akSE9pn24Yu3b8RlvMkQuB/SmDDraayOPsRNJoceD1CW2Qd8IuLy
dYAQLfOlpKwK+P9zrdmmnXTVTmZ8sXp7fJjAh5gtjsYmA0tlRu19krbJIXbjeG/6AsnhWHzmNiLR
CWLHvRvZrwPDwJUYbfU+TukmaSOoJ34hTpW0+g1J0Pb7KHIEaUN3LyZh3/TcB4w03H5puHU7zBzB
rddMwTXW/dpkFnj79ZK5nP917NHy7I2fCfFLW5mL7h5qXbVpXXHLHXihUJ1uzCqhu0cCzjeTQbeZ
0qdLEuiPX6Vp3jrAH4iMMWZYVoYpT+hICCQdUdnqbHp3uvpf0lDE75EOCuu3paXwTIZpeFqXTI3/
SmFOmG2bagjKtTKj/jL2TnSsEywybeKd8ypCMa3CjHYlNCnYa+cimIZL1zqfaRGD7yQk6l6kdbT2
i4QWEwo5YI2DPiAY+ddA5P/pnRKD7JDrARdMqN8CoTgWcsLFHYAwLBzxO4dUIuE682Lx5Dvl58Bx
+NJVhNqynVlbDBjHGvL4rTebjzrX3bYY+pQdPP7Aa8ABvstoDla+9S8pGX9kkHA9XSk1PT7LNpVe
8pX+63r6Gepkv22KdTTjojdtOPCJI+mQNYROh4jf1mWGdPfv0Rziz5+qhXIsCbKBi+O6v4XG2okV
oeajORfkQ77kw2yt0WpeXBrhRyCG8wbXQb+SVeldihbfwTRmj3JppbjY/SZC1ZHfKh/CDE2jK5la
3/7+/qwlUKxIp6DIjz/+9/9ypNJaaFe6+Mwt17GsJZPnv66KQTaqBqWcrCsUNVfXKe5ns+m24VjB
TFqYrmGbB5s6cn+wUnc7N7cWyS3pyN0C2x5Lu9/qLgi3btb7t0WwGE20uPl6gcDGlHsyi8PXt23x
EoEJsSSSlRac4UPgvteZxQxxhLgAb8A7RiW7E/F/0Y1jOmdwoO4NO+a/hNGIP/KxtbakIKfLEspy
XPnbjaDnkkfOciIOcNlJChHfar/yrgP0svhuQot48IPikieNf4MD/Ag6vDlby18bxfyJaP0NGdc6
xynyL2HHX9f6t8+CR93hE3FMhXvlt/wjbEc4dXBcrDsq6KthNB6gQGbvFkRn7H5ya4RqvMQkZxw9
TNybim2+zd/NDH8swN7yEs7TfOnwYNzQQc4BwURqXWtXXbHv2telVcXq7/i7XGIYyXuMvPP4EXf9
vNXIno9RHtkPY+Mg1wbEtcECh1/SgXffcsr8+30nf896YqGQYIUs4Tq2RUad+c/7LgvpfvNxo/x3
UCWxKnGyrqf2ZfY59GTAWYOpkPdU6+I+jTOSyItk41DEr+rEfyR1l5CeogAJ6SY2oUIYJsF4Hzuw
RnCyeLEba6YiULQCPVi+f3/zf9xAluItCxZo1jopzN/Wu6Ge/TC2AaFAKnUPtupOnid+0Uw0sIzh
hv77T5NLxvU/bguLBcRUbO9as4KYyyP8X49oB3aA5sOIIRIv2neyL1a2m7Tfiwr7Y0RqxsM0eOE+
VO1H2WJesC14uVO/rasyeGWiGbh3M5KQU1kJohZV+r1MUvRNQeodY5t0MelV9n05j8lySjn9/b1/
ZQH+8707pGY7mo9aWo6pf/uYhzgbHMaK/dprxWXg4pzouoWFau44UAPtSj2LziAOIcvYce0siNDl
61QU3XVi/j/HFMjZyBqYQT1ZKQiCO6VtsaWj5yOQu5tS0373dVVtSsLctlUa4qBVfXJU4DyDcIz2
Tlj9MhvmqDYGg/XQGnKd+QbTF/KCYbESNYoq9c6Pq+ZssDBwOzYeak7ronhQXrRVb9NC76KMuZFF
c3fLCXTnDf7AsIZFs6uWM3YJAb7ELk9/wbR3WWP6jFzjqxL2ToaheY3kVO6GGEZ0XeD1Nr2UoJWq
B+ohwG78/YoLsdx9/7zkjJ9Q07i2skxT/B5TnggwacLCJGaxEFNhcHaMAo82axftRhy+uNo53hJA
LG4lgMmDSTTtQWFrzHK3QUWcb+haVw8OSYJ7v6zQKaTICvqKflZTUTSV49TftcQioCRDrB2k82vt
xPMqJ4Jk0+UMZ0Fu6xPH4vZKl959CkTMdAolugZWDnihuO3aNj/adR3tUSV7z01TPoK6676naK8l
jfXkpplj8YaDIsKsXaXfJAJcCZapt5cOpN8Y12miRemG8tz0GTqXoePMhUt1K2CW32EfvpVtYK1o
2dKSa3zzIRa2uB3Ra5X1JnQbOKWFeQbaDgVaBsbJnUvj1FtTAFGLUcQwuIzNDdc7aaMzj9kQDTiR
smW4TlbhNmJ12UCLqR/w7dabGXOV5ZsEUOqsvUlbVtckEiiiMMSnxZ00m0voRuWz6HzxQALymlGB
e+wttIYYtm6Z90fPFlG/RymJry4IpNHQfVjaODuF1nCAMqS2Q8Bo0zPMkjMDBuKANeMxskZkWGao
yC3hK6SN3S1VvLuiAXEwXDc/g2Js/2XpVn8u3ZalhKCQEqZnq9/3z9KyRIdZBfp8Zj7BNRdfzaJt
AxOQ5gRu/26oDxYQbUzFxIgn4LBXLe2dbdxVPtnQgXNTGPY1gncZTdlbMGMicedPMDzTkjMWOdlh
BH1xmVpjA2+LCo1Qqbw1/duRVKPMVN3FiF4t4Xt30DmsrvK4YOaC2Shbyo9IfjQxsBvnBFHrzbBl
se9dj+2FlAmkJ9Qqf3/i7GUN+8cDpy1FfefY2iS0wTV/K/FMsr4oVVA6exUA4UCR1WoMPf5G5Rjr
IRjePIHEzQ+7Abs7aEwLHfINMvuzhvt+cbjUh0p0AzO3/jVMgwl9rqlukP/HG5PwPhCm8meL9wiK
LVCdcWOHfMx2M5VPvT6Zln7BDGaA22DniUzxHG8Yg4gdCEEDTPSdP4Nki9PyPjZ52A2B07UKnfQT
gzNEuoRolipxHoLoHZOtPvqeF2HnF/FNosLTaKr8Vyw6d2MwLv+3HNn/6bpRcLJWmR4FgL3se/+1
r9HkioXvJwX2NfQ8rE9EtIdB8VE1Jkvz0j6wh8w/psI8S9b5K02aU/E5EA6RoLyL3bWGeMQMw82f
eWB/FvF7zAFYhvYLUiy5Hvpd3uUQWFrhrpi34Kd3fI94WVduXJLGTnrAhdeY08wFs32EZyARvO7d
rhs8HAWZb1NPjqPgDXII/4j0EmMT7J00og1Rtyxz4NK2k+hBgPRA7Xy6jkz2rWzvRZ7c+8JdBtj6
WxFb3UXIdMP5YDiYps5faFfcGYko73xLwGXML5gOm4euj25K2n7/Vu/+WeLT37WlS6XCf0L+dn+W
eavqCUoLx51q789FSDeElhv8nU4R2QS5WO1kn5YQgMAP5vMkj2q032GoARluDEnHDKvw3x8a8eeH
ryCpeZ7NO6LmVb8VBn1c1LWcwLnEuj12TtVdE6IajgEtye1EmM0hFN14LNO4RXStjsPUPf/LO/ij
rNJK87wK25aW6wrzt3fQtiZkVrri6zTGaOvBW8dM6cOR4UcphHz7Qtk03JP+SNuOBTccX+lyHHq9
nHtq0PV/fz/28jH8cxkhMNC1TFc7jkdZ/Nt53+3QYck0IsUn7K6h7qt9nnQx7sDUeU9r4hgQYB3N
PMquNN+fIGaKV+DDMPNjZV8TY3ZO4INfddanR6HQhQJFDXeaLCONRONsGW7IFNmDO203otu2IvLv
xv5F2OGQ0OGxrCOlAoRFxu+2/9DaufHLra5to8IXQgPfZqK/z1+5SURlGpC84/QyDt1buTTWv148
B9hQpm150FA0H2q38bbxHN6l9KtuLMLbVrk5Rm+zhdDWWNLZvwY9Xy9G1P5UbuYfBqsJLn+/rv9D
H0XbHDFMz7ItEtm83064Va1UwwwjWjtSrwmYow3cSlRf0jFuEVHvxq72HsIKliYqwvMYGiG4lrck
szZdVDYXQsysm2FscR5kyEiQh5DdKiL39u9v888qXwOv81BhUSqjZ/59NRyNoopqUXOQM9K9Z9vF
o4jD6FbN+HqakAlRbNUHNU7mOcyq99K2rr0pozejGy/+3L113XSp9ahuE1JQN3ZfkTUlFZ1aVq0w
7ieCv0hqbIafWKHdj7+/d/FnRUDngHLA4valo6B+W2GMyJARGxLKclrCcFzRW3fd+NR6jrrgHvqB
mwd2CmrBtCaXjpJYXPOomrBgYZn8+3ux/jicaXZMhqc81Mpk6frtsc4SlXhCkU4e1tcMHfKqSL3p
ZQgQF3BVBwja+AeNIj01rkhv+8B1zkBRX0zfo4EZR/KSVK5973UCQocT/IBGYxx1Xi9h1OG8lSKF
1FZ1l68wN3PmsF5I/Q4g9pL1VDyh00dvaWcSIGeB6Egqe7xkmX6H0Opcu7IG6IoIb0fgOPCqtGH+
8v/x67OAcMu7iz/A/K25gakrSas6S9e1dH/Os+1cyTH2D1SUAnSKMoANeuWuhq5w7xVSEds59q9C
M7LwOzvaF2XIuLwul5hwxIp96D4a9sS0234nKym9Jpwd1o0RwWtavh2iwjlFidU9aIF2cDYz55K5
dn2oU6SGQSNLZwvYfEvtGyrx6RAoMUzmRSHULlDCqn85Kjt/diJpQi7l2FfjlNX9nyXFxNsJAa7n
a7+DyjiXPA1O8IZHKb1YGXx6lzba3rfBUPHRjWtZFm8wjtqrORcIOJqU+KiQsIJ2jKM3r28Q2/wf
ws5suW1r26JfhCr0zStJAOxFqrPsF5TjnKDve3z9HRvOPSeWUlZlBSUprlgk0ey91pxjGtklEvvJ
bHYQ6MPBNiQ8gCkpi/gs4j0vdjrpXbAAHIz7l7FEidVW5IepW7o5LhEf0PEDTUV6GpJblSvOvUDm
vzOsyrq2UlgdSaYIYTL18pOeay2Jz8XkhaNBd6ezi2uod2wC8OHLRFtIbai9Yh76Sg7586AFxLFg
AtvUZdsiPFSae2xV1d5Gyjb2rbCWtc+anFqHFGyYp/apcZzBEVhlpH2ttMD0zbQnGGXOcxYrEZM+
xm5uEqXtwcgFY9YtqnZxeQMjGBrOgEVkNF+d2B5AKyjLkyJV+g6jvOn//hT+t9YQ1zCoCVXRSIHW
3/c75pR0Q1UGZEv+o1EF5r0Ymj/lArdcgZrFT41bvqiV3yZTiueSfAB9Uu9gyrQXm+lXXzRH/KDB
4wSYHvyxc8tIATqVNlq4EXvT+h078uWTnfe6jvr1Ac5zjb4ydx9dUy3r3e+dBJMQGVTtNqed79kS
EqKqEdtkObJ2fcLgQGmdXsQcDY/JMM2HWGrJe4TxS0fERIfiyOee9IRdAc6VVb+VIZdkaB+Lr6Rw
lDZZq2R75tbZpS4mSGiDRaNjmlnE5o+//xDW6cIvLwahgqwaliWrbPNs+/2LIXWYYFzcfrraDIex
wG9AmHEN42qXpUVY+8jNRn926myvWOlMa3LI3hRhXexUxHDlxE0nRfK+KQ2AP2Mx5t9T+lEyO8of
YWOcMppBf0mEFMtJhZUR9ctAkmtbhTOhLhPTrg4rCULxft+W8YuBIPkrG+5pQ9vZuJLPpN6NtLpZ
+RW/yHKUWZSxOhdfRnW3HPUsMPHpyBPj6wQSc8tzwOGS97H2VX6RmwQpmfV0VYtMfmjrdgG6Gjjf
NEMo7RYDZBlsx6Up9KM9BtqxRJZTbGTou+7v32bnQ7OGt9mhL2bSquGcfv82R9hZk94aoQf15Qu3
KDJ2raF1DXrEm5mRwXmNCS3L4Q0V7MAacFrO6yEqIyQ20X1Qb5N6axtx7JvbEN5k5YFyAA8rD+O1
1o9t+GARsqtcQ0R0t9bEA8BpFaEwN/DF1kIOfnR8M/ouRRJ+PExNKIqb5i8EY6cgd5BlRKnJHV3S
b/zp70PdMworqnGX1KybRJnKoxY96Z0odS3LeErzZ2qYn+P8OZT+rqV5CYLnVn+ZmpdafymyV6rU
X/L5lUqy10ZiVo2z9EshvVI4JDZSkw8jyFs86Q7K/bsTlT5oYudbntNxQqj0ZuoZ1tJy7J77tvns
spY/rCgsVTZoYtLBVFV2LO8W5tjeWJsRVL1VTJpWR6s5oo2CEDDmp8k5ojEN9BPHDtRQfA4QC8EN
bs+tdIa2bJzAxzfVpV1ETc7FLK7c1indvgbFdSho/zzYNsKQB2pB+Oc8VM5DXd4a52FYbtNay3Kz
A1FVfQ8CPgb81feOr5V7yKPQzXhPnkkaFy7d/Lntcv2gpuFZQisDScesD8QdRg9hmTLTNBS/VA8S
6TBHWZiXj9JwtEgRC/C+c86LioBNOscgO1F2dkpJswf6p5/MmrCocxicK1mUBmywuCjFBWvjjDMR
gVx2pYCjqNm1N6+tP2onJ32ozes8PFjpQ2U+jMNDQYCA+ZBmNyrObsl4Ky1REVoZ65Zaty6/U+Z0
b/K7PomCV96prjrdM+cuT3ezfEyce6cM6skBv5j2Wo1egrYgdxtg5zYYtVRKBjC3Bjcki1hmHDrp
XZXY64R9M5LSXJM/8WgUj9paSvFIBRZO1EfbunOW0X1BHKhbcDLv2ShKTv+uwrj9rMy4OTHU0Ju1
Hokq1OKb1BLkDOH5AQVbHj+k3TWNH+LuSoXdVYuvPWmW/YVj1V/aVBQCC6aj5njW18rwmDqnRhaV
Nqe4OUXxiW1JMR7H4piNR/Lh0+STVv3H/SfDTiZiisrWk42xJfbL/2jH5MT6Wk2k02pTo/IpKlPb
hQAwuhND+ad57ptr0Dq8HPKpmA6BlRZ9mGbse0CCOkFfdbRXmCae1h+tB4Cu2kXXTvFsOKR6WbTw
cTFAJB+We0Ry/FXqe69WaJxHM173DCcQhpBy/haJZF0ltb8kTWrtuTJJwqwRloifWzlosZlExj0e
0/jnn5dTTDFmewzphnkpIJqNblXDw3ookF09xIMe+p3ampu5fFv0Sr82Wp3dEPSgaUh/mHqdfemn
Fg95/slQ7+O+Tsy56L6YGh1mjV3or29r1JLhQgO+3BqL8ZykicNWfCFPDTlhPAa86Bmbz9LU6FkK
8leH1o9EHM4MVXnKpyfVNF5sw0jvyJdigz2JlvauXvUG7Bp8mgTiBQ8M3UmhKT95NvH0ed+RYOzE
ZlTRVUOMzNdt3z/OCPT4kp7nCiQvkJ6yHybQMPdKvdfq/TjvWzBBAMnQFMcHexYVzIfKOqCJsZMj
yo2pPS7tsQiOrXKE70Da4DCe2oKbJuORHUHSy0j+4JmqACYm50E9262oOrws6pmq6ktPglV4aehE
rDXUF8bU1LyWJpgVFyu4qOvRCSCwXfLqioZfcoim8erqmkhkY1/a6hor7MCuY3WtpAvVrNVJRMte
Bu4cJpwyt+XPrDUqF2qGDhpd2K7q0cWMLlojjpl+Dtaj3J8pR0Gm2lTmnSSq6utsJfK2dtrynsMR
hGU/J08Qg9UNvh71thjVl0rDFnAqtJNUnfvw7FRniy+Ws8H81jkTEyjZZ2ctNb+QU0dN42XOL8Mo
qhu5XYhqzcuUXmt+DmuMzCzz0qXXZMQFB5z8UqTX2LyEJipNUXc2a7ZxMdeSkqvA545bZbioxmUZ
LtNas3HRLKZ0lz77uybrTNXZBaxLZ52ZPqsMoEtRUXmegxM1BqdMERU0Jxt3bgzfGnHVUeOexa1q
LbJrFxgiZLAzgtQORn+AnxZ/GfMD1ZAMru6Xfk+My9TvKwyHgL1J1dR8q/1kc6Eo4nr7dWGr0ahg
ekc7y9DN99OLSV4GI1F7biSmJe2Y5B6G0ZDJFjygRacgJMdwH+ndira8KIBVYS5qCvwlgDLil5of
kTc1+sxdJUavsZ9izJBFmZ3XFN5cexog7Z2pebrmIez/WW2GghmEPHYHn1AHy/TreG9UoiCbF3jF
CCWZ9nHENlRUVP1dA3FWBOOhXDMOZnSkNV/oieONi4QnVSVpe1MoB6pSDhjo0+4Qd4fQ2UcQv3k5
9CFQkXb7StnP3V7K9kSpUHPgZ5pfaH7ICylFBZGPw4RqZc/oPJBJmGpiOPMeZfBCeFmaRyf9Z/Wt
Ty2LKKzabFLs0XnG0h7ZS//JB6cponPx/oNzmBboluFY7AvfqSNqxRx0CZ4lVCmg7tsZ6SNoflyG
4Q7BGKXVu5BdrLKLx51Y/jM4sqDBYsdzCagb8am37kxUfCtK0d2pdTVdlLGWBRVVd1PJzdcqIX3j
i1gLiF7PvUFyLQz6EnJvF9Am1RhuZ+Cpg64nauLbDpwJz02XcERcdCo+887VCzeKXQQZI+BsAOna
jiK9lprav2uIdxSmEEffqs62ltnU4SnfKkjR1woBRISi2CBK1c4mcFgW1axVSUBGd0Hqkrptp8in
RC2ELvP85ikB0GZ0wWOxhqJm28XjWvFDTMq2266lxJCmiKV2J8jGtkuxAKDitULbZexOaWsRPoDU
RwjYXeyQgFYpNXGJApITd05cYkotZ1fSiJx3ub5D1KnNu7bbZeUuBgOa7JJgGwVgvYma2gYCErWF
e0FaQ0FKTLEJ9jZMGriofK7hbsl2er2DOkCPIgEdoezQQ+NZJbAmsXZ66AJ6opa1Rj7j1i1eUzpt
rQvpFio2G3Ftdo3ZzfgEZ94iNzRAc4li7C0m33xkfNyGqHqtYnFbAwqC2xtuS8xUh54YBLGLqVNZ
a2b7zbAvdjt7F8cuKt+QOGINgvlOIw+k3aHz7ordUNBF3i0ObKytrW+RJjayOIqu7CyOhbVlSw3o
zklFBaSQD6JaeVfDaDRElRL/idNyZ6UuNfOBjuI4UqrbjOjqxHHic1T5TTCM8VuJatZi9RTzobOG
sl0021TCn0SZT3ZD7JkKkTeuY7nK4Fq4RgZXViBpM9hyx0pUv9aSuLazw6FG06fQd5m+00nMnncd
WX3w5MtdxOfKpxswPtgqB0zIzBd7eesMnzR4/2WdqhlMnXUHPZ9u2O8lJfLQYg8LwA4ZZKASCtKe
1sOcQU0qMzDYJfFh3TSrr3JlwoXtDOVU18nXxuG+AKpI2408mGUFg1QLeww+Upq8zY7DVBDO3oGU
p42MJ79RNcUzApz6SSkYmGUu3/tsYQXgpKfcmOT7+qOWbzcWzinYxJHDFsqGziNZimvZsf00T2Rh
dFAzsiB5JSfAOIG+++chVnaFiCRYamUzqCPLHzjNdCRDskAk+9nuof9mQ8Opi/Z/hzlyb7RV/tJM
sDp/34pY50vv7q+oTeGoKwxlhWLn14XqZKpBKjdLjYsdl8Esj+GVqK35ALaWmpwDcXuLw2NRFI/L
nxXiXSU+bC2emBSPyyATRx6XlG7v+ivPTGn4+4EJcTS2PB6YlA7daX1g8sxMUvHY5HEZTX8/LofA
43HZrfXzcckTs6TpGu/7aU+4Js9KKjP2CVUdwvWJGYR/PyuFog0fYVzMxGz0aI6t6LweSolpSODW
fQuDfZYeeuTsl0/ezY9NA43WDqt+g0mEQz/613czBRDfYXCqILshhiHRNSLGr43Os30b+hG+eFXN
b3GzMMWxBj8EKYT/2F5O66FvMjZ/CRkqNS6DfWPHIw15RQMjoOrfO1XZVljXdvpS9r7FxpZWD/JE
roc/o0yIu//7o/XnTdMEpGS0hFaK/wBu869JnUHiJISNOwXkiB5KjQ12/VTwsTHrnGeleXOwFW/z
ZHp1wuRH2RqJuyRz8NSPKhyYeGGPZYz2MURvROPNvA2qCI5J5OJFLST91A+CKt0UxYtsxerF/mG2
DAjK2km/Qd7+HvRz/mPqgvOAPvOlCQp2mGg/qgIvtuQs1t6JVXBEnfqitGp9d9qi+cuQayL79Gm6
pAaO+24pW7fq8ur59x/degP59UIg29A0aMg5ZMs77+V95ItlxVCrOEs7omrkPIV6kOTdk8IGrcBG
twdnYD+JbM8Nvcb4SZVRTDZjnO+NfIiPSV1gR1Rh7WCF675haTi1JuqJqAPTNluL8hCFXx0gSPhY
5ms1D92ZdLzwEi3cearSid7kcexdep/Fvu4IGgwUdPmDjF4Zm475YGt5fqzbTvNSZ0hfQjv7If4d
nKndMv+0HuBSwKcqWJP3MimRwaAfVaOC9Yt6ssrl9iSb3xXh0M06G65HyGdOmjqcmznUvoaG9CdD
xu4PWgG3MZd+RImxPJYErmz0npQXnGLSJ6PPD9tMOEzMZVnTMadFJPhOThlxGgygWfstIW68aSb9
2jiHfoJkBBaB9memRfOFJNrsk87ev2ifadKrjg0vkjveh4k7oVN5hQE732rEADZQebSp3vZzG7qp
XBFSxOxkXxDjdFBK4xBFMI/bFm9DSzTbVpZM5yS+tcTgJR2C/wT2iLGxm9Wj0qjVvgR9t03mHnuv
SjrxIHeWH2hQ08yxQA3OeKoD7XhSQju94YgaN3O9TMBy1G9anC1ArFrj2OhwnH5/dhsfOs5CXiDr
MtNwFTX8qtj8x6YeI8Wc6/GEWonxMZiHaDzFAWC0YQ57t42U8ICZJLnYAWIge4zuPGkAVjbWIz4H
ebcGrlcNeRRw63nMdpUB9Y6ZoD0WrRujJTkVDo69sgPyuSX8kHWvXKaXxQBo2EHts1w1bZLDOCl/
6JHaoogK24cRCzsksL6IuJ/n40kiHObI8Kk+1MNAZw8iuT/PAenDjayiVYYn70QsQE058ufUHu6O
sa26eHjThj2mUfmLhDoK/Rg0MxAHn21F1nH2LzcIE42QhWxeN1SU89q7hrAxtPDb7aLYmkmsMfIl
Z1hWclLkoja6xQUyuJGmChGmIzR6Ke2fjIgcHysdiselX1Qa+9W8d6Qhvo/qjPbVoJvCMgKQXJNY
yJpII/bmdu48vRzLk6qmGOeGIXmxmybxZNtZTsMAotuplVIhzUOJvDLEirXKKwbSrd0xKFSS8xx7
pwTgTtfOaFPr5R52wPf1uzFRHb+pgnqbc0HfnUZW9sQdQzMTUqiQjIrPLjb1/fbNhMHAKIl1m0ZE
m/p+oOTg+schBs+XGHrgFC992cEpUrHqrd8WJfvgOOxvtUNPIJZsg+0kVEezyk32TlCUioHwkozU
2W9AO3V6o21dgsLODpk1mtfQSMeHcDmhgYTTix8NdWJ5G+M53FRw1cuE2BBwN9MhXKrhSyJbGF61
T17kx+YC8j+TBqrJ5Ey39fdujyEwzaJKNdyOlb74UZqNBzM232aj/MrJ8fP6sPT5MS6HaaeDzj+F
ZjAdAwseO3TT5ROppiHe1F/PVFsxmYbzyxgmpoJ3wgxT56Fq1TPU1p4USLy+tkfU6ONcj0StRVl0
XZd5hWVCwxYHI2xGgrQqFoEEDcC62TZxBKTXelA1rfmCBGU41tiMoeTzbawZ4OsWZ2Orpy7UiXPt
UOWaSWE9LwSOVcStPMkZuelTINVXU1K+NkFnPHZElG9qp8kenLsB3OIL4rfSM1VVgYm0dOwTuWTA
ZGxLeCfQkZxnUm3Ha1wWs59JX+psKA8huaHbVGtNBAUVK+bC7gipksx7mkxfwriTTwMGrk96EOaH
RR2eEXS1vJsIdSz4gr8u6ibDbKoJIzKkCVYGQJ1FWJZ0RNsk3XTAyC6TXn2bFDoxn80EX8/q29Oa
ft2SPeUHM5TH3tJhC8p0y+eE8FBh9ZGWLr5pyy2TCCiUlCHmejab23qIMzM/58ZwypKs/fkjQBQ0
faQcqTACktP/DrNWjOzg7z0C0Q2rhPFrl6DfrlmAnboxtl+YqbrcxcevVswqvI2L7whwcfdoQ/ZY
jwQXkugMKhUbakLIy6mMOREyjK2+pDlELAyhg83MvkyQYJLU6ly56TU3VW0gnlVUeEin1AvZkVxZ
SBbaGK35XD8tBJol+OmK8bOrTZy9785uPEsG/9gGl917oUDaSVKQw46B6uBkd9Nu/0hy2/paC49e
lDrWMa9iQdRLD7zxpAeB0zg2dt8eLW0ztT0cC62PSCDvrU9a59qHJiMnioWeDKMwm1X6/7+eKLZU
BPgWudnZAiA4awk0tl4dmP5MgztYTK/x2ULddXuTBhvY84o9AQ1hAo0lTiRiCZRlH8yQlRZWc9tu
rPMf7ClVXTRnevDsgRAL8Pfmu6ip2MbMjIKthquxWZKHVuVGB8UjfCLUmMQkCCBtacFHpg+REAn2
icLO/Hhr50no8FFwZ2f/aLzb6xiWBhm/sPCQjQnTCxrobSdNj4a8zCdpILWFLJnH9UehVbFBj80K
GW3L0zkOL1JlKnf4u9qDHKoPE4Bdgrvjm2Lrf1WYdUnTy5jpIOveKDgeNg0PgGNdWWSbJcGlTjtl
oy0So1JZKS8T6NdttOTLdwSTxxZBz6s6SvKercK0Cez8u4LH866Jg5Wa38iPightHl9TOfoB5aB4
MMiXPU8pguEs2JmVNb0S2oE7v7BfGnKBjyTqNm5kKuW+GIeGPZMdXsq4Y4zTyn5WlUI01vfflL6O
r+RWHKrExBQdPkhskn6/jkNb9+HsdxTTMnTeCRObx/tzjItw5DkHCr6dm2EPUwsRUhPNTDVIKAjF
nit1inMOWsYm1trVF2k+WFNJUKcej/Q46A6p+q0f6GZGda3tp4WuaUjOSTGYntL15Z9arXznhj2x
EgY3tFQhrn+7UX1gzdXTSL9qAVw/yb32Upjs26Lekf/UxnYzERu7dXpmI6OJbVZB3bs1BZomZz/j
252eu5kKb6YaasVv6xyY6TRVjy1vH247eFkhZGo2A3tlCTARpEu7KQqdzIGOvNIzZgyRRD7e29HJ
IepYsIDkoN1pvfOjdlgRJVWj38cAp0CtneWQYJhNP4jrP6bNmEZgtpdYnpFgTd1jMJTBpSS9HhTD
H2aemoQoGsajA/QOP8FCeuS8L41extdolwFNTwjoPa6jS5bSVSSKxtqM4ltQaY5fot4HI2AIDJO6
je1EB8wokxBBWgGt1CZ2W5KDbrhMRy836/CYksqW478mA4uDGcmEycm4FJS2wwILNPXV7ou3uQuU
CwjIGEl72/tCGbM1cek91EaM679U+Z816tEgnZVbRJew70syAb7C9GShV5zUJd3FmVIc+4VBadfK
tYfYxvAnoDq+nisxOph6z8nmnDVxiOPZOU86p4KWFfMxbozhuZD2pgypZiJ06Rn18x9Wj9BT7/d9
jxR1/O+hlZW3T870f1lVsTmEIWyq7FzsD0pt8AGGghOQvVkUzxdbm5VDEGFtBpISbSfHLg4odZo7
wjYZrDGBKlD+DgP2mWs+K8feSa27NtTJdUKKviXvmNa8kUY2j0j5lAvoeeN879PuMWLyegVusTyb
GStj2xwd2rj6g5xETOuaWjulwOw3XTsGu/VbM6j+A5+5OJl5bbqRFPf+EpV/WbZW3xr52shEx9RV
AeVpCs/BrOa3ZGm4sYTY2mxBN7EV9Q/2Ot4iSeZXY3od+2LaG3Vre5pkJiBuB7+Qk3Yfq+m51elt
dzpEb4Ty+QPSBg16l0UsElgxgPojclYw9PUeWnfvqnYL0oJu0qGNVGBqGCFKfO1E3cfDrVhsjZDO
UGLBouQMThzlydrJ/TA/KeLreig67CjlucqXjJsznhQjK9IjGc7F01RDOS1nEMasQUQSLz32bB6+
FBFkJlylpxQghus0zPlKSWcbUv4ZYa++Tuj9zxnw0W0eFyJp0WncpXT6HTJO9YTI8rYA0/TxNE0Q
XRTi3bVl+k7s5YYBHZb3OZKY+4w09aSoJ+/ESl70ls7s78+2j/N601H5xxBrPBkq0bt9ipw2atIi
DoP4r12MIG1QNGUWMfJTvdHbJT8bST+9Agt4HgyMTclM20uq679KWtZ3vZjhcrWkhBhG8RKH2hFj
WPUHAPrNEoMANYLXTiV/VuyTUSF8sj79aDZHa4ClTqGfwib7wyPBZvdR9vkEZ7Wn4dktDbq2Rn3J
AoUhlF5puzSvzBspmcTXOOGrgacPECJ7AWvIO5YfQ+EVE/t2S4Wk0aXNsRZZbp+8wR8aEPySJos2
EHt4Ne33DYjEWmbeE3Cz3UyIS2mKTn5oh/teZmgAGdS6zj2rVi5ud5SLBHhkOW9Tke4DHVIiK/7N
qPPGH5Veh/fJ3AZt4Tlx8Pipc/CVRutDRzPpk7d23bn9staEbUAYp0VfUHOQcYg10D/aJtVcZTkM
UDZGgYqdSJejJ0xq0VPQaO4wjvkeUHvEHseWXQzPiCJaRXuTrHvIkz8IDG/KtOXOjaH0bTk7jOzW
/HSAe+qAQ0ICHD3875ChO99a1ptjvaX9W97zv3lbwre6f1PCN20tgoxgOK4Yxy9S9sXUX/vli9a8
2rqoQH+1+Dp4oaL5xTlm0T2ZX9rsJZtfIHFa+jPVtqjlnqPwOQkBvjzhKTGKJ2st2wIrIioZHzX9
3qaPhn4vNSI+oLVWZU5wbGzaT+kswfsvg/8kZly8EN62b9gy3lgVsebtu2SbYah6/P3p89G9L04f
+i+KTBsBW9+7MQWNpXBpGy3fJvIqHICkbxtEBLZaRhI90RNbZNLjwehORQvY3Kxn36j16lTm1nwu
bGnf4End5qQSeOmIpPCTX+/Dqoxfj8a/jiPQIgHmfQdggQzm2BEI86gPqhdysEiZHpuEtU4wunqr
MQzkLnIJzNaD2Cdf1YG2YtKq9Bbt+Zsc9+QeBCz5S91EjA01cu8YNtu0Sf3kjP64R+E3dYRHQpUF
E0N933bNCYCeGqIuolmo02oMdU6LXchKjQZIi95kG9tacq9ROhVKBVnKbTaAsxtoxC6qkL5hKhCd
J2XXVQMImEhnIu7M1gVBkejB2NA0+wE/QZQrspvjobmGuaZxLTOKVSVpw2PafmXtiaBcCZQnU2cg
Psz0uFQpdkiFNArPinjIffIR/csNSMPBigeKwYzOuuLXS1nOKzZW4DW2bMCHU18m9gZ6KPsyeZPH
2o+kh08KoQshzOAaAa/WziBJ//6XMMVf8uv9RNXQgyEehYHw0ZWUQXewMyUXbMnIk1XyWwlr23dG
IwJEq/BIzAV7aRYpbHhQw0BH8vC9JC/EIv6IlKn5E+jisSWJ89zKRDCMrJHYMBIAonb6HyXxo3em
fPWDWPFtuJDk0xQCW5ibfHwiYQrDIsN4mTFvpbNej9r5DNirujphnx6rHMzbLNZ5XdUTr0hgUJph
5I1qbMhEFx1su5NvWqY5z1JdJRsNHyfAsCR4tiw6Rq3mlIf1v+pyl7h9sEm6AoeVxZy/h5G25yGV
7EOiNXfBpFkPSySdQ7mqXy3c30oeySJslc1FrDziZEHrxfh0lnNkZ/TyH83anPEMEt7++w8E//LH
T8SgyQQeERm/pb/vJhDM0veslCso4FhHltC52DpYkPWrSu/vpobiV1Q2QA05JIGoqRPVZ4elOwzO
fnL2nDudpyp7CaVNh6HNd1DaaKKQnRIfQnQhim/c4RXB8wqeCxCEyn1mp0zs+depOv0sOTxp2tFY
KyXvfTgCK6Hi4KApogzlQD7t3EFt2AvLn7KnAqRK6KgCdrV+wPhV8xcUPpVvtr7e+tLilxZKHX9h
hspSMN6DfjLQG/0oBrIPCBQ+UF10CIzDMh2a+GgbpHEczfqo18dhOaKsz21RKdWfouwUEzTcn8bw
nGknCvfez0LGplWiyuWcL2cLUOkiChkbBakzAQz/yUe4SinfXVM2AySWQNzYROPz1wu7aBOGqgSy
AHJppwfmYc61Vo4RHjFIBwACEjotd7b4sBhK+692YILWk/wVBXF6NhSrPCZmRmR12MVPSfCnHqGt
YyOYI/7jKynL5lOoMsJrgvRolvFXCSv6k0kk9i6yOvlxmQ1tVxNPuq8RY96rMzCOYoPX8Avoh/pW
llZ9m1un3kcxW1krG+tbGOp3eSbVSncW3Jl2b6K8aH8kSbU8dLEk35h+RBvLqfSvcBkyhnoZ3p4c
KfoSL5O9Y/WMCocXC3UaWH+q762ie1ElzbqAJLMuidVZ0FJ108sbhxkiQzzQ88b3xByDrQp6aacx
etysYxsFwtUGt0N3H0h9CLLFuSV5A29F7LJLCBK7bCpYx/DXbNpBLfb6PZP7OIckglyvDcg2N7sU
wVXqtNAKQQ+2sap5MD3QRwxNR7d2KG9KLr12i5n/iO3qBxAgQNpqwFty//3VrFkfbvJ8/kgZwGfZ
DPi4hH49F/hbmzrpiGWWh93Pms0dVYQu2W/VG7Hf7D+CyZUat2VjP3OjEmWlnrNWNHsjfvvZs3Uv
0D1EBJbkOWsFdChA3xZ+RkYi8Xq9z7SQmhW/YWCs+OpadASm3s+wVih+4fg22LO1Gsc3ej9U/cHx
GU6lqp+rvkk8GQ9F1y7ooPm0W6iw9KPIj9nQRj4GoSzya9NbFo9ECGXx4k4UD2hlrTr0EtMNZTdj
J8r4WHZLtnxrBShHbAyJonLwu60oQxZFpoQhQVBzlfUIVYwCW06VjguIi2nSkHgdNXomdPXKqxLv
mQYGdFXN8WzVUxxvThnD+WPq96k/QWldq2t8qmGlPovqZ79djyzIFMNPyLIx/Hz2J8NPZ/FF/P8V
ihUbYFJfq0UptT8n/lL7NBcpLNGD7VGdDUzUmxVvRKfTe2Xpab1HxBjFRKy2cK65ieJGVOUGvSuV
opIvENA7B2WmqAbWfrcjMIL+UVvvlGGHIIdaTFHg1aigcRO8d2DtZxckKDUE7rRW12Di9GgETmTV
6B7EGkknbEAUO5UwRNfhR4Ufh37CybIWsZpF4dPG6ddqCh8/xoiMQ/Hn3ncUuL++pJDz40eqr/c+
XGx7rVlFTkF8tU85a0lkUPBXcIasVZjoQb3KhPTq8Sy5JqE3wtLOvaTzitCrMJyabmy6KWdJLype
i22WZe84Sgh10CTOogDqUNPAjEpURnyGuWswfa4FvzJu3FhzpdGFhpI55Cx6VJsgaxFVj56kwnT2
HNVTHc9SPdnxJk4Sxxs4TzglGr/n3OBsgSHqVqkPyAG63jD7ZePrht/Mf1c1+xSDn9HwM04fTpxZ
VLSWNPkMeZzJhzVPybU/Jf5c+wPnSELnwe9tIDEe7RQbo4HtmYTM9V5RYoaEzCNKjghFdCmpdxFi
hZXr9C48Y3wzFCgg7umURK5guyvn3e9vU8aH3QLLbkUM4mWmBEIE8etdqiNCnWSDFk9+yEwg7uCq
BQveCpsp7FshKz8WeBB+JSUGDwxJfkq4X2SYT13ICRIabceP7SikY36nlJw9Glz3Afrd6X+HTnyL
T4DkF8wfvhbET1mpWN+UlF12KQHmhp7j3G2p+c9Y2ZfQeHGy12B+tbLXhOycterui2ZiExbVjtDA
/bx8S0vSB76SCqIpb8P0tVurmb6GKDkd2rRtebWGsnlqDef2+/dN+6AF5u6OoYLgLwfLufleA5jM
+SQ1M24Q6F5Hi1bxuYr4ayd5AoRC4l5Xp+f1xzGCo59foQmfiCLPq8dFLfut3Rob1RjD17qtg8vw
f5SdV3PcSLat/8qJfscc+AROnJmH8paelKgXhAyVCe/tr78fqnvmNkmFeG9EBqPVpKgqFMzOvdf6
lglXOoE2/9mezYyNS6A83FfysDWBXM/Lqv3AJTJa5KZVyXgXVTa5z1JdXWiXjmrlIZerjInaoZYK
0GHdeAvH1Z692GxvWj/K7q1k5m1MD78/Er8YA3iGmAGDqGewa3hvZXt+xewkIj9t6ZqKEF9hFKfS
Cvqt67iP4fyny/8ysekyK2TF9kEpBASH3D546bzA2ofmvpsjA/ai2bvJvIS/y9qdZIrb7mLUCs68
BIkEai8KXLn7wt1vrGJvhqTQzMubDu50mLyDPR365Mhqk2PXHnVrXr48leVJyFNezqvl/ChPtT+v
JDuHwznKzjW0uWIjh3PQnzV3XnFyFV6WTK6q7iqIr7y4UoSeCI0J8mDiZmePt2LqrxXHQB6lmldi
H9ru0HcHkR789KDMfYu3DWt1uLKSvdfsHd6hDwpnXjkd7HJe0bjznHm5vD2114Z55e7eCA+puyeZ
l3YYi9wDwjg63qB36NsjUYNte5yseRUoVUr43id7OunlIWLkckozxjEnlhrOrDA7azO//gO1Iei5
t5sXj2k08y8qHfgR79CBxpj1QZGQSpOmGnLiTouRVqT2tQqIku7ywrofai3HJIVLlw3QE7lGy4lo
QiKgexIZwANZksCTxCzqrZWhycxbFEo9LJT1gEPpupXmIXNE/YBXsnmoSTdsrbq5cqeMO32IMwBL
0i4XU/7JK5NN1NovTRU+5a4vH1CpVHCFIDIYQbN26/AlT7vuW4bweHRphA/sF2eTL2o6WRrEe+M/
t3kYNL1Z3hSIlJZTV2lsaoiRDLUhW8WOXT1wmbrnhJlSLppHKKP1is1bt4SLTNNHlS4jdqu5mpys
WIbZ5Hz1gvxKWU90okkpmtr2UCby1vR6sRVmTTR0Zjk30K/7VWWEn0iYEmcaSngoKpxihca4jwDK
ERcwLqVef6qUeQCP6MINThmtjYSFE4flfjE1tk5ytK5HvTOOrdKHm8uXqARgXEyUm54d6Pf0CsPr
tsqOahz1+7o0PnF8+sPYpYRQhg6mmNo4IVK8J9+MVLuixvHuevYck5UjUK5mTXybHqweQ7Rsw+q+
+tmNcAs8hjk3ly/aKIODtYz6clq2pGoe9ca2PxXuEdCL/TlvguIwOgOx1boMv4y5/kkv0uSqUcM1
4qSCW2qvr03EzKTD4EbWuwpGryBAIwAuEsQl/X0VEJ9MdWHCczP7PLtKAzLeREBfp7Bz97NtGy8w
urPvQ064bWRLCBPO2fewR31wC7wIBF/t+3iK+ojB6SgjzwB88fop2pfg4J2RXkqna9eVq7oNCTHu
tnOM/tlDjUXmA4iDuDNQDQ0JhlWRAOfrDm10UxUeY5qKiAzDztfADJiRNgZjpBGupArVN8ur5U0R
Mc+TyE+JZhBQijMwC5WOosNxxMk1reHZ6S2XYYy5KEoejkpgXgCO3NxJoX3xsdJTcbA3j8y0AR7u
vAS0vpaTi1pJA/AVG/WV7Tbcbq2CujKvrJ0TEHxXpcH91ETWp9Ycd6mW6d8N75unA7euPaJXy/lL
k5fjKU1cQXaImRLVBFNujMNHWs3q0Ze35DMmi6Qhp8KMI4inVXbttzTaMwDiy85tse06bn/WwyE9
jeRv2Wb6Arp6eKjTsNw6Mbd42+ACtT1N3hicT4DICXHAZiyJe1RHqy2m77mdf+ka9C8hHmyqPEWk
XUsgbDU3DMk1LZathpJ9GSUZCEKQLG0xfnHDPsdNI/XdsO4LBjmXZ+nli2uY0SLuUU9/dKq8vU1i
a8XNiPlLF/Ty387M+eVt0ftVu6R1Sf5QoD3ZXf9TTUhyCG1pz2F4k4OB3MY+QdlFa3ykgns/XULr
Ss3CS+Bk5Z79Zlsq41DWBrbXpRUGyIWkc2iYji9EUwcYk/HAZM60m6KCsrTkCvREvwpbv6YniA+/
N+WqIyyiwwuw9trntKF5kXxqApsyu5ffUemkqHTG4o5IvN3vD5357gkDrIt5DbJRl+628RYUnBtT
4zWI8TCwwIgKRPIFWmKItoC6B5+JY1XmzWCVn9ouK0i5m+qrXOb+VlkZVqMkkZ/TwTcWm3VFlOoN
09dwr1wltjq06pvUHx8NGzGLIw3y05lQq6s2KdVVkZTigy6Ra709Bzzd8JFvoYdzXRMU1uu7hZEl
MMdjkS2LwbAf+sdhsn6GvpPeRxZRSiIL43MRajdt/p2kpPh0+WIaKKWJuDZ2bu91N2XzMx4yBsq1
cx4Gg0wfVCUBk5dqpLbwe3Ml5gwf6DgMz2EuiDxkE2U1xPdMoEBBBV6GwdI0non20h+40RI/hiTo
29jeKK9r10ZCTs8E8fw+SkkZYReBvTZpfkKz6Dd1VxjrYlTmVVoTCWPpfyo8rdIDctUD60xFGD7k
Mtnm+Xhfp/Gp0bqcQigcngijXkPuEI9pHz9rjnYT1rJ7uEz1u+An+Yv1B1oo9jPvDzg7HFqqbDTw
ar8bnXnSlhrxfEujWsNTFda8/MsKYbxiLqzmlVab0d50GorWzaCxcd1O2sbiTtKQ0zcv0WxlvEvp
oeCJXU/eNo53oIbSeIcaiGUyK6l2eAcIkVY1WJKdJXbehH9850Z7IXbcanyxC6K9JnYs5RHbvo8g
oBJyskq8HSvzdgURwzqeCwaSu17fjZclash9O7/ewTvR6h3RWm2y8/2tdlmmuVXBtuvmxQi7vaxO
bVn+tDHdDY5vFnUG7KdRbhpU0Qjd1105kmE56D6o9uZRyTg9TXWxyrtteVlZvmXBYS35Xe6mvnx1
wbmzz4fds1ChQ9ypZ9c/xh05Xh9Ulbi8331yONbRsFFT4mMBT/b6UsktOWpy9EHSlWdbP1tgyPV5
ifI8p6SV50CfvdWQtqRxDg3CRuZVdOjkNymMr4os7nNRnUuc1MmB7rI6N9W5q84jpmp1HqrZXa3B
2lVnZZ/a9hQxdUE11J5G/juZVwJmbjxmxBKNR1BdY/HX0guk80TKH1hRN/fkWWN6+LMtbxt7F7fS
pTPfM25N9nTkDZK75858nc6rTXd05rVgbss3PeCrbSG2Tr3NxNakMR7uknLnDTt32E3OvHq1Hwp8
bXtz2OuXNW89nb3ga3lwSrIa0dcwkjnEtMUvK2qPLGxICSbVk9YcO3lq5Mkt5lWxTyhOxXTKLsvz
Tqj+Xe9kX9aQnk3v1GHuTs9Neq7SM1mGRXrO+3OWnuN+HZJO0p/DnhqYxIOzoqlO2GF39jo61Wff
OXtAKLkYQvtUJ451ypP+wbNOhoI6carak7Tnrw3J6Px3Mi9D8LJPljj249HhSI9HCDNMb7p/jySY
R7AYTDCVYB5BoC6DCRnsGUn8OZXom3ke8Z+pxPTvkcTfpxL/GUnU/dYi0P4ylWAkkYJxuowkYswz
5X9GEn9OJRhJGMSzFX9NJdxfTSWq6YDqiZEESyMlw5oHE4wksNhHl8GEw8ZYvppKTFjvvZNzWeEE
Ge1seCdWy2Eft/q3mqPOIcfnkF7kZ6TZe5vfP1YvXoHXtasx64lBIlJ5+/5bXhv43LQBpVYsy1TF
xNsI8z5LfbVQQyGOxIpEV4xBy3Udq4J7z0Dqn4kQpZ2Dx7Gg2NfMZC1CCwvCdawxr8n0gjqmD8l1
5uNGRSstN62hHM44itDacf3rUZHR1OSyAtnBHVnSYTmiZLGPQhtw5ZK7ePahkRRxAE1hkt1G15Dm
612er9xUU0+ToB5JkPX8yYP97+/D/8iX/ObPN13/63/58/e8GKtQqubNH/91vt88/O/8N/7zE69/
/l+79d36tz+wfcmvvqYv9dsfevVL+Wf/elmrr83XV39YZ03YjLftC5LUl7pNmssL4A3MP/n/+s3/
ern8loexePnnH9/xrTTzb5Mo1P/461tz+AJD97+dLPPv/+ub8xv45x/LKv/ahF/f/Y2Xr3XDX/b/
YZuuj9oHmqHjcJf+47/6l8t3rH/YUOIpMKnYoMXPQRdZXjXqn3/Y7j8cC0myT4MAWLEzz0DrvL18
y/wHAl6GJTrFnTfvpP749zt/9dH934/yv8jnusmRatW8mrfVIs8KB7wk/5htoIN425XqpBimjrwN
JFPpOu9QGUReXmzyKSRrGu0s8cRFugfq4i4HJwJN6/XFYSKpjnyT8LNf6BilTU55FO23ufKNDyTL
76pZ0A/zKzSY9kKfvXwSf5fzIKQ24m7UQapVbboadb/fxMDjuGHEz6C+4tCX15Usn/yiN9GzNkCt
2+6BXCa1DNuCvNtMO9qBesqqyj8UBlE0lYow1Lj2IUojbIqNdDa5RvM7IcLY8jPYz2LmYAew4P52
Vvx17H9/rHHNEQxgs6FwdRc4wuundJe3sex0hCPBCJFgHLfUECP9D/k9Dtx2WUdZsI4NLAEBUR7r
NlHfEpPBpFXuO9fvV3Zq7vIovO3cj3Zbb8sHOtsoLEzBjhRuA6K01y+Mtgu6Qw1bU9+azjJv7JU5
qLNBZC0QPLHP20TQZzSmJWfLt2lqm7WHUJrNQwheE9eJJ1DLACL6ktTltm6SgtS87gPz4Z9EzL/f
gXmVAEPR6ZPmgOrPMV+/ysBEp65nrlzatqRMy1NvOakgIiZGA3CEFCzbw818rFv5SI409R6wzFmH
eV1pwr5rB03uS98maryOfww9HTAZB1dupH+OZBqvnMatVp5gviRoz6GxdNqVClONDWAGYDs0xkVG
rBQ9E6Pa5V5A9igZ97u6HTnTake/HVYvdJrNTRISHJ1GbbgecIvua40OHpvcmnqs25KuK1aTZSU3
/ZAZixjbYFqK4dwK7YaL3t1bIvawIBRkg6PZ8h1mR9mIctojy2IzjqlaWl54DJzBOPJR7mRH0BS1
n4UpHY0gvEl360gt2LRDYV4T01ZqBFdHxaBWlgzLBT2+Zh3X7S5o0wzA0dxgL/JDKpxuoTqtuir4
0UNL4HmEdGhX9na8ryVbGaNsx03TkD2vWebJ7ZqVmJGZTKvTTWjjE9JiUrI72q9+rD8ZiZ6v2ErA
wSB3jHdtVuTRjvVS9v4BAxhDVhpMB/Jyv6HepNNjjy8ecYbMTCaomnbYrkZ6V6DFsyfl5KcYNOpR
tMlHJst3QNz5nMJbibh7bsnjCHt9TlVDG6nUJUEOpaoJvfKUOI29bW1x4ME4MduM8Pb2iUlrdmDy
Fgw/8h6lGOq5j9TT70Jl5peCoAWhE/a72YH3+qV4OBmJAFFAWSiHdR4pizT1IbYwMSWUkTDvuZsz
WJu2n5gmq+BJC+E79H6uVoZLTL3pTybUkt4G4VEMV2P+7KFPPKTJPIVuxU+NrgQkyobxaFGv0zx6
KCeYIH1Pf0gA09DHkslZr7qVE5FY4EbmVuurD4xuxizteHMROzrVE482HNv+20099yG6eIMXkI/q
Ay+i2XTU7np3slYemTlMKZfUkOQtx2wDO7NMmK4mEj58yC259j5oMbzT4XLMQe/iceQBTeYJz9JX
YlGR97jEoCIv7PKbYRg/LCWsWxKcr7ldJitpIscJ5qwkLfHyRReCDNU1EjGnNlklxSO2RnXATzWt
2oKcd++jDgg3sF8cLeE7FhphxkDIv16/vixXrRdrBKJa/SeXduPWai1v4XrTWQwJUmUKZiQozy72
qJ0Q3IkNeLErSlW17rlrPEeG870NUkB32rAYR42s5TYJd9OYqWvO7WVdtxX21wTCCw7WJ66P722l
1WyRIlBTwQjMkX4X8ck3qu7oz4aM1bRjaQ/58w/kpdzYOnmcEkc+DYN36/BtNOXJZ0+o29AkRrrq
84o01uTn6MUjUlOLIUQxnl32+tWEnV4lxsqrkMRU1aJubBoETMLWLd3yoByWkmb8oYyApkRT8Zw3
eC2YDiDWiGHdYMyUu2LovhlD6G+T6Z5/Kj7kY5mswXjNOAnHoWiIWpTfhTrY4KQA0Xg1/Br3VHTS
POtjNe4jdNZR132PjGyOOk5Ay3CrJ2umpwhyBnuhW+EOGm199NryQRRV9RD4HZMhf4e7+qxnSuxA
46I0noZ+EcruENHpC2RjHNJadViIq4mT+cZuZmfOVLbrqHD0p94MxcpN7JtC6yEmpqb5GFNCrQSZ
wLHrteuihX1U2WJc2tZIFnA+FJsUVzVokdZbxiUmvrIPnpMeVQQyDgRGoBj8HOyPDwSWWUAjCnZ5
Q79vtHutcLrrppq+JRz1TaL712GZGfADQ6bYxXev7bVHMAlHc8IGDuv4E3aZZjFTh+esjt3Ffcdd
8LHJjGtPbxiYBPY5LlCNQKYON37Du5Kdy8acBzGxOjUtHvKdY49ByBoeegBfqYMwW+JV5ymIH4mM
y2IiS2Io0lXfpsYidErIXA3N+V798N20fhxy6y6nDCCvxpPHQafxbBAVe1PJLjj4w209HzSvdD4x
IfgknTredPxGsl9fkkCvAWk2RAxVdXM28vpmMPp86cVTDl9y4pAyooLOoS9563Lt9QNio1jjuEp0
ZSA6wM7o/YuFa0LFmg7BL9QX5gRI0xYBBYE6cF0eG9zNFnenRack4mHR/5SY3lNy1LZmKtIFHq0X
qwxMIjWnOQDXKzG9kH4re48oZsRNuUukwX7sqbIjSeKS3XkwhJoQ5Q/4F5BngjifJIXIruGvFqVG
/3Bq9OUkq+pe8YY5tMZdV5X+NpPEVjoBIAZcNytECWJbVuXPuFZ7JimAdPLuzvARd2nC28ew6G+6
LLAXfgRIDdhmRNpz2L049pUTqGtCwxu2O//9Zt/xqvadi7O3932PG7/DJkOnkHlbvOGezkaz0RbS
xRCPxhqPt18QvxremGyAH13eVyXchzhqglU4ImzFHDwtPVWEH5Xhv6h2XW7muK1ppL13o3aVb1Dw
c1Ptax0AAvmjy14NzqIy1HOF62ZVFQ6b9MBHNNNl+dIUuCAZrYEjpgNeTNGq9PptZZB4YSkCq3Tr
SxCRDfjBEXvbjSXvAvcF9w76sa6A8fv63h8qLvI6oih3Usqxvq/PUe08S8J94Z3GD9Q1B2R5iNOI
6Amc8LZZh3X/YLfDlxib9hqC+bj74CW97chfXhLbA8exZrDC28eR6lTXWx25b4OlaKF3T6rgcVT1
mKTiUFvKAm0kKbmQSf1+IvNTcc35HdyvpOCF9e4Hh+hdhMD8elyUFuw9bBO/2ZuSqQs0R4ZxIpe5
wV2FF1wjx8/6J8kFGn8GUTPTiBnP8G7a5RSpVepxi6gjXnSc4bECX0GUlVgPjRdvXW3MF1o43Q1c
VrcVDGGCdxeJifWvTKEgEs2XL8vKa0h7tLg7TQti+HTAYbWxcYduH5mBtVaetqIPdNuY1W2CYPLc
j/397z8Fa35Xry8l3jWDHXfuRM2t+tcnRuPqYuw8+ooOG62w7DN8Fd6e1OZ20/gZJK8C8+CIQ2BB
lDIRCllKk0lNdy2xzJjwi30exw8NA5CrRBJrFrpgHMoYr6ZvI1jtJpnuW+eLoexVhwX0iYdDgK/X
QRhqgFC0W6IKfXhyl7dnDZ9Jt/D2v3+L76JALh+sy0bP48KCi/zmg+WhmYVgzeFsBOKLLrh3j25/
PUwVe635hjxOztkOcJw5pTksq6l4wfWcLzLTGHdazvhKln7Ey2zbdedOey1aO20efrBtfjcj5FWS
wghu2qSetd6RMuqqdKXftXKZON0jo9+t0pkqxeY0LjD+xxKjtR6G1z5R27sMPsmiHYcHREBPxrxX
y9Ecajlqrzjqh2WPQXiV9dGwbsVtlAuxTTyzRTOufW5z/wOE8DujpoFHEwkKew3vcg69qSt1KSZE
EVzII6r5vZghURFUNISfYbJ0qz67ThWd6SklspotPVe9vXYtl6ZEfrBU9SGO410Xan49EDnmLS64
hgvy7G+mrTRMHJR3nVy2PkrmNPcZNPU2sVqGuZriwTgRqKkWvSYeEnTN2OzNLyFa5a0+lMGf+0l/
ohiE+hgD115/cDa+f3YxgsYnNO9ZbHZeb5xMhmb3RO7Z7Fn6wDgpfVj4iQDIQi5qYLnelv4UMSJp
WS3KBEsF4tZSPo6684GE7HLWv77wrfm6J3TGp1P3brPqgJUJeyvVFk3aYh2nSlpKs1N0iPporVbk
w54N3sK1l/raXp9Tycfi0bSr6XMqzYepQd6TVc1LDv4WrY3RPnv4RBfEZHW70vHvo74YP7iQL/vn
dy8ZtSJD3HmPJd489itGvA28H429bNXuw7Zm8zSZw6pqYbrxXKtXtl3ih9HdTefLrw3ysLRkd2qj
w9Zl/jWI7Ia0xrrDJC64kmg3ulQn64ybBg0L21poabgxKZBWotaqFYfjMeaGxrAtOzd2WTE/+aiA
+OXn4Orze8JsADD6TdMgdXNnCm2Px47uESg/BAMhu+Y5Qou/Jtuw3gw6nSdBlCLSQmgyiYecvTRe
CrJatYRduMbvXmR9LbYgWlqmwOVX2RFfVgYQmQJ7UCfbbb/9f5/FPDFoQFI7znqGt4oG11FVPZQW
7bOiF8TUAurxx+Zsl6fSFCNh7jb1rxMjL5eMNQxl7akFs0XpyeQDVejF+vfmrKDXqOPapS9Oxsab
RuiQZNoIhFkuzTbRt1BZvIXGZdThye2mEn7nSHexbcLi2HuDsdSzvrgJK4XqTyBhE8pZZX7S3Ou1
952NVPMQ+sOnKcmB65pVdK+c8q5miFQYsHPzkFLNMZs1fvt63xT5LgqDae0JgnRiX8eQVcZYDkl0
lrB389bIVpVnJzv8qovC75uvg5IaxgtpX2VabO57b/qZxNJgBJ6B5MTm0YIqglBXXbmJWGd+c1OH
eofaSyvAXBJP36LOzou2OkiSbPa93aG6HVJzo5oE000CiSzJjzItvvclVX4d585tPRBupLfLnEf5
o5D+PrGGh4rRwmnwMVcb1vi1MEmP/P0ZYr2vOOd8NYo7qHqcIG8Nv2lf5JZZT9oCpQGitCRbtINR
H9MubhYCO9eauvkkC7tZVwJJb5j1PyEb4j/Av5mY0zqVmrWaWic/9pa5rtnysROBg+qka9Nl1xXY
z6IdrnlS0oOc79ONledYWRrOfIJq1k3meIsSB++GuICpGJZG34hVFxfZuY2DgpJc+2Av8I4sRwPI
8xH6MGCYk5zf6oyCCsFLqFNLCabzCxnZ+L2kfqPL+rbi8QmxXc+XzWzu6XydQtFu41Wu3Pgc0+vI
2R0s4iDK1oNpBAeQvHnYfZFx1N2Tr75LoCIusty60lLS+3KlqBxHANvRkNMX6LA8dFSRS/rlhIY6
mdpDKzOXhMl/0roMwUn/VEuz/EArcDFNvr72bJ5JpGDOZRUNuDePfl8UWhzlZNRMmgIlGFv1rkqr
O0gbJGQU4U2VvmReQTnb4YDzpsxddmxO97Y2Jk/SjLhzT8+lofwbhaLySKCYu+pjs0O0a5HHpsIH
DS/shuSA4NDXrrsMJme4GTu2u2LEShO3er8lQM+gTIWC7KhynaeBfjOyKzubGDbMfiLQPLTMRY9N
ieSnyrhubIlFFdEM4cKPeW0GaPM2xFLfS+gLy9wit6YK+hWxy9m6wSAfYDdatBRYy0n39lqVnHw9
cU4xGH+EsFC2Adqx2+z0j7qb7ysFe+YigiSweVJTZb0uzT0FSawMBxyzE5Do0KBUlYVH8rDjkopM
N1HTepwpkOJ4qFHuaMikecf1vTVy6v/+cv5FkceLAcY197YF24W5Ffv3omqsdLMq+aTHXIa3pac2
VITLpKjhk2iSpnDd7wzTvGocuq9FoFaKBgLgrpcUd+lHc7z39xZeDCcd4me4INZb9FCrTV2TtIqt
9tyuGOso4mYt9Q0MDJ7mipToqfYXkM4gwJmDuyQIYgHmALqFm033ujE31zSIsbbWHtKBbrCjVL3R
IyNdXIrAotS5vNz6a1bjtdEwuq+1KFxGMf3C3x9Xc/4Q31xB8+SVNj16AJ/i5vVx9fVAa/OWkaRP
gomfwVZsCZJxSexiBHzj9EX57ARLvdFhDSjdAxQmEMgwychdng3BpsijZtdpTNF8gLELCZztUCoV
rLxoJCWmNp86bkNak5kbzcjoQGrVzyHxrGdLfrSh/9V4lZkv8kSP8S8GjTcbLRfHStq3jCTDwQbt
neQ5isHgiSBGcgei9AZgCDjqHEddHoolfdcRI1eEBk4NHmjmLLyJhx8iWk2QlL6YbIHySBrc12uw
4Fg4FtRK6yYmffkhEzi3dRCTPFqhBo1Ge/OCcwReSVB/TgqFa6q3Uy4Stp8dznMwlnzKfmTJq6Gp
ukU+OM2OMOmtYmLEfct0H53ZfQ5PN0FWex9oXE+TQ3Yidz0UEG3hnbJyeu5icn2CpjhPtfnFm20u
Qhn3o8zXFQq8exGwv6cqqEjQRSU/dKehEs5KTLQKB3vE0WzSxWOi5031KVP09lo1wXxP9GcNCd+i
68KTKSp9UzoOvWxtDyMvhuCip1uscfcqKm58H6erq+n6ss8LsbR1fJYRvXGJWwpNBxSPhi6nm7Xm
ZhIx6jNtDFdIt5lzMhpzSoKA/Xn0YJeTdxXWbHjReoFaHygrzalNv2hUv0lme/ugyaN9E/5gOosL
tMn7a+rXDdPURWCW9hdXpDTh47TfgM4xCe2q9LVme+VNBlB6ncnKWXWqaLA46p/Q5+vPNVHF7GnK
x1ZvnGPIADgVAH3rtCTqhGnD4BBl/Pur6x2/Y856sMUcZGYJ+l9vU9FFCs2nHrlRCGOYiLWFyq5V
rXMUM3SgjcUi8ulbLwzvtqmRD5Kx9lBMmncIHMAjcTmuvNLTSbvmBE4CK9zoUt/bgp62SLsfvadm
Xy7WeNOqKuYPTUssK/tJf/wSErCgDN28k7FO9zgf8Vbq9lYmXUo6SOofQ2aWdLYYC7LN4/kzDD9l
1kS3RmkQC9R6zTEFWiFUQCovZ4YOSxvRsrdMOtLI4wHHiSCit7G1M4HEybW0CfRyx3YTSz37RoA9
00YE7WCAi5vGU87SVKI7hQ3aYa3TtF0wNGjo0O2yOz47biHXhsi6dRHKB/o81l3ZzsdragidqLXn
oRz8pRPi36t6RA/Y5YELhxlJr6GIP4/qmUANXILIvl0jIGsQIOZCNVW0CsjXPA7OdAuGzThZDF9/
/wH/8pbj6NRb6BQN4hDnXsDfHkvc6qOsNqE2W8XoLCyLnreUoc8Nhpk6/C9O7Bo2oIoYS6pj2CXa
9VgX1jLIA3edJk65MxJHbLBu75OOZrKZC+eGzca0iCyn3/SE9S2B1hUriwfAxomOcf9iDmDECYj/
iDbziwGd7XrsAef+D5qES0Ti395MlWpDlyJAQEiZhOuoic6h23zKovxzYwc+ghQQYHwKZCeUVcjI
hIttIlJ3USfBl9HS1K0zG9CEFq/9OK2PJtm816A+MPmZexRj45cuEewXneSrNDr8u80Urwn7QwbZ
qpUWDmzkquy5a6xvkMH+7H/5UzhnhIrPGqzZfYYZaTEw/Qv6OLuzSBVuUgdFbkCL2EknB65MtSkz
Mya4fbB2jChRO05kevltteJpvq9GgcW4TvoPuioXucbrxyg0SJoYVN1UGe+CCzHMRA4xnJwHbfkc
TH4yLWoCyca+mgCW4Zw1a4O9seOlq7AjcArqCKDOEhVQP/UMjHTDIvqhuevB1i06xEPbIsBFOhXg
0xF9U986Pv4ARPuSUdFWN2DtRNzYyTXiAAJFJzTaKp1qhXgjXbdl/0nTNLbfGOHxQ1inwpP5Ua9F
TbulnjYkx/v7LLXvOzO+Hef7NHmgV1ns8dy2vGKpBSRFaVnx4AWOzjMe6ia5ns3CDxwX2kChGIxZ
2qELJnPz+yvqFzN1jqRPn1TMajLvrYgBqUoQqpSBhptl2d57CoQ5HJxgVdVsKNmI5iu7spahlR30
Xgd72uc3F2tQWauATLz4I/PEuwQYgjXZRpoG9STtW4Rqry9xps4mgboBDRJFWA2P4m5fJfVWDOCq
kOziPRSBd9cSzBI00XDFOCjb9CateecsQ3s4IWf2VzFFM4jb/BmhT0r4lPf994ft8irenICU6aQ6
IiujvfiWDp3moJF6HYTTEHVME+MV7aiBthrmaruiayQw4iwSGRNsqM998njMAXgQkIxjjcrGbMMv
lPR3Rej+kGXW76kn5K01GetKs+NjVOHEFtQKjOuT4DhkKZrNbqh2sebeVPSvYwguBhTynZuDdhBW
U6Omuctg9d+OUN6XUHJPlsdMYdSEegy1IltaSf7V9vV0ZddFfTs7zZaW2cmto9x0pSfqI9vzRfH/
+hBxRpkzdN0iRePdFiIKB2OMqgL/GJ7CvTbZwbExjPCoO0Y9LtKCPi3znfnRmN5Po8uIrLcZjQzE
RpVNRdbogKLJcRe1KO5kVkNerEgkLqdqIOC7XvrmV69LbKALvbsCq/OTDZOx1xPvm5V55oH5u34L
069EPw/Asorb57YYInK0RISo3SCKtZ5rxHBgmJ8IExXsAqp4A/e2PiLnSncq7tJjEKbpsdNHl17D
QPhJlZp3ncu/GLHzugbS+AR5Nt8KWZPc440/aojQLW7guiakTlbGyrJH4iHIVFi5RuMuVdM8x83s
lREYkE2YsIx8j4bZPBUACorYXfDs0xawnP3hYJVucQuLZ2V68mkyHYIcKeUZfCNsCmH9+W5MmI+C
3QlavbAiIHY2HDKtPbKRQAHjlbtCRNXBjD/L6VtUzR2HvMo3/syV/fOLb33QFfnFI3o2p6F0pqLR
GTC92eHkdhH5BUYlUpv+D2FnsWS5jq7tK1KEGaaGBclYCRNHQpVMMoPsqz/P6n/W5484kx29q2sn
LMuSvhefSPUJoqD5tVtBOx8dc24TRmu9iuu9zeNhmIAKiuamaDesxZxlQUnUWDFv14jC4qlv03nU
z4UuSR21skfV7kfebhwGlzEwUMVMJvU4Ijqt/g925v8j7QLB8uB4gczJmTH+C7XP6U9txpkH0ehq
STyhX+WGgqafCSwvlST5rAAhx8WvoprJFz9B96S7TMRTA0j6f+w1/2tkJNKPOQuZrUsM2H9viF7v
UEvdkfWLmifuw5Hsheb/GPftwPxfxKCP+eOiLqXI5HK/+q9t1+/ltFHsUeBovIQ5DWdzdpOhNd9I
LVsO80gq7L795CMMdmB0+jJrVWlRcMo6yv+Dwm+PbTJ/oyCcz/aKD1TQf2Lv+beF6TfuCvPHt5cK
K638ajOy7mUnSeHJaXcaxZ5WLXDXkIsktFojLqf+wawyEvW93ybTj3kmX7sG/eQ+P/AI8OPU5MIu
OiXl3oTB29PSzt88tOhx9gFxXGFP6NG0uZCroU/7sKmniJzgo9g6N5IEeceb0x662pwOehW/VP4a
qbdD/VEZzPKsUXA0QB+lIQ7OOJ6ow8gPc74MUee5j+x5UVZgJB/V8+o3c4IE3oombwefoJJUrS9t
Fv61ttGKKtKJL2KALio998ffiMqevDJCiMuJ4GDusHG+qd3+trtkrk03Wgw+HuDAvgcNBaBwo2JE
Ld21z1RGp6LOVGT6Gdknurh8lsZXN9EANZMFHYl8ug5eCigg0hNRFBAK9sRpTTHAbtMp3OXsLhka
7IFq7wE6ncy1j1F1yWj2+uzyOU4mkVi6HUsuicbnVpPcIvs9MnoCVXr3eWBx0FyFQQcnYIz9M4Wa
QQXChNkARaWl2xooTqjm3vy7nhruopEWQQoVncql/ETBgi9F3Iqgp5m448MBF6e4CfwajOJqXgE7
lg3OvyZH3EZOuzbMTrvp0LbVife8onVR4Ukgsc6JJ3pxsJ2PUbX5bBQUhBHBfA+4d1c6LdEeJcox
Ieq7sqgRPBT2ELciv88t8YXc+5rehGTO+TKc72PkdpR0iDaLQx9x5jLmeyJUtDXzWY1sx52iPG2R
9Ydc/Oe9qwjJKr6JQH+oL0lQIzKdKvznjNUji+QjDPhtM/MwhBwHpaqIkfXt12xci1gprMtC9r8r
mW7RCITv5TkdYMjibS9EylW/GXZ+KhUVlcJYaAVvOyuePYpnyy8T/1W/8qviEqW2Wix/vXI5VZrT
zZP8iVnf2mXYxkz6VdTYSA8KWf1bh5YP2GleSzMefXlL5GkVzVtPBKDtlUmey3tpll/h3j4XGZFB
/sIQOPLY7ZHlwCe/xK7/qAuH7yK8LtYB70uls6uMqH9yzQPUhLv9a3XuIdADWcQWvWaFtcf+irPX
bMvrfOyd2Bg+87252ScARL/OHirbfcIByoEYXFdGT62GNBFPjG51IOm9jXbnJEuybk0LKUKv9vyS
sbHH3PFP/up+7+CW7LwzEIQPphDOHJv3ey+by/Be08LGTN5kH3uPxNvYW0ioZkKfo8CV2+JTm8g7
tuLlP68rTzAnQCiI/bxEOO+5VH7yJpF/yatcLP/CS6i0P/CJTwECskumv5c9Wf30wstzxyKUqT92
4PTkzWBxliSG8jBEPdzLfvrqUAclg/57iUbAywNqg+D8ZyfCgWVddA/tFPy6dqOQJxAmIjGHeraa
k5Z2JXYTiolcvJu95rGoJw9GFv1I+CV4KUN+H9eW5JYgho6qR3ebjahtiDDMjX9VR9tZV9QfKufb
6mI/5NWEaqqig0yGxXGpyjRrqkfbKEgs7oDAESRF9G3gk9npWTwBlStwxfZM7Di/TKa/MP/zDlvt
m+9Rhq2GLw2UEBX2mynGr3kkZdgJrdQdll/ZsWON1nbXsFvVLaxkVvGgMS8cg8X563YEQYklbmrF
himrZ6Mzr/wmfw5r+dwHthPXI7t8QMdRWYYkvInuFwP+k/LHPw2ddUtAukW/E7WMiu3GMoqb/tLt
Zvh86uXO3SEL+fam+NN3tgszisymC8Sj1fmnbWW7VZuvktuuFSxcI9j5UrFn9WRBZSVLHBFDNMNd
OZCZPFKPc6jCK7wzF9ZQAibIo2A4j1F4Udc0Ja1qZ3wV7PAHP9TAZK0EPCAQlNOhPTqVpD3nQbTU
3pSiAWTb6+duFLTD0pnV9VmfCPdezG6VDEbu4I1pvvNyayKm3TDZBj9tA/3TVcMJLSL62yWv4n1m
sZll/yACitsDlqxhq9R0FvgOSVmoKhOxsVJLf33OqullYMOPlqzDxNIBJU2gf8wLP0XoX2MvOGhv
wQXhipp8obduDkPih+Dt8lngPZtQBm32c9NY77gf7CRDXBs3/XrdORWHS3vY8I9FXs6aGbw2Jts3
wzttr8mywI8EOkzt5dBZknKclV8v9yW1zODU1cLDkr0kaNR5EwMVtYNV/SqtkU0WbKbZHq/Ggmbe
GgPoUble/ecffC9rrO1037miXNhmK0SCSOrpBaZ/QaL/4wV9FdOoXMTS3FKNkjbSlvuzdBJjzIq1
NLflRQy5gdjuB4LPuT2qmTgck6plYdDM1ob/GI2uViN7odsUIw0WH1ewF9QGD7WZgjtT4Vvdh0S7
I0LH/N7PjI/BIEHI9UdUmov7wWDGzF+BFZAfy2HVvaEDejc3xPJIgzPw+KDjXSLgbP5qm7yMNQF3
FGaPtF46LO6p5ZbDKFIZHhhNCBTRhvW9a/WsZ1M2VE1gxOcSPU07IjmnfHIoI8iKt1oxeGZ/AmV8
Dpc6QlPmK1/E+qDeiQeJz7wKui+HGUO0AwoHJLpLOL63GeQY4YRXtaNJEt9VPCp21W5C/zz39tuk
tk9CQAriJuT7OsiXbePwdxqSUGZebCOzRs45zeNirFhNg8QML6fcrZRMa46Mdl+o1Ck9BiRFlfeG
H2KIm3n/51UD5V/WHlkdUeEeoU2lVzpx7+Ez2a3+WlcrEQEu3pSxmO9Fd8l60TBfXIdgmHm7y73m
hsYVYbPD36HrP4xQT4csexgD1N/1Tt6678r7cm65zZGQm071k1qGjJ5W8VsbIIRIZJfYUZxyvbr2
l9Elgc54rig7GZzha185J+u6fRfOwNoYSfi3KFfpJiwPvH4I09cvmrNUshACfrDBw+hgqqqqTgrv
fi7k8zghems3GhPWNU+kA2aG7PJgTdzhWq98nkCqYzX/7ai8vVvC/NfabtTI+5eZztGw2M1YAm8e
FSNR6SLyFSzhCmTSzI0hyUiSUyxSuIQ6iDYFtcU6LczwTYZkC7sk9Robz9Cz6j+M4fQnEX4fghkr
ZQQJVRpjFHbDeQrRXPdW/bWGUF4mv/GiSm5VWOHQJbksHA4Jq6zDKORnQ2dP2w9jK7WrJFKRWWkc
UGIATew9oLr2zLhQJsdUUZ5nYskPflk+mWP94ducoXQwvjTk6OR9MyQFt8rIlb5EHrmtR9n9SmLm
oACrJ3OxdBruPw5x6zaRCgdbjTE5QGjK3YYi11USvTLbcWMAxO30qcer1uzt0e5tHcW6m5usU879
pfMleV72cGgmSj79gh2NDT1yRhMAoXU+FdRZjmjrygrIB80KugYmo4lVI+fY3AjTtczHqu9MWmRc
xgPXvRrBWVK51jYNfsQAOMo4u2CBBam1oCwWPWWysq3I9kjHG/U/0+hr5hzvMCASTxAxT6laP7tu
roHu4VYEPUpqgRhB9VyCXv/0Ms+pEugv9a3rDskMraqrJuk9x40nRM59TiNK01PaY1kEUwXr7aa/
0XnIg9NYAJlDeCAtszwJ7Sdh5rdnt5K3S4EgxtrcFbkKYm3PGd6zva4jBEhtPO4bBRx2/v94+Mx6
RJ/6FnpMc9SQklkt5Z1ZGn+Ala88k2rDWe633e5PsRHk71uproxhu1osFl1R05NtFdWP6ln0YDlR
yCcdzcbPmvk0zdqNc7Ba96XRxe9U5oz/e3jjEPHlFuNNpz1u7A0NHBMZmeve/TIJ3XeVNbLPDChI
dMUVcZje+YtNpKrKieb6JaulEY3YF2KvZ0W02Bi2rH/XKhN4M91HT+YysgdRRo7f3U5yhOXiUftq
iCo/fBZzuEbaZIPovev8Uqc0ryP3kQ22ysqjYVYz+TRQKKGcAJOJhI2YobnEs4vuxviLlSZjXGyL
tFEESM9WXqEYnZCS8rK/KMcfYtn6n7pEIFRMkVRTCriZ32bAfG0/O0RSKs6IxTsHCupxd+XCW9Kd
RU9VXEcXDqqjryX0XATH6nOgtCDOLyNcrvWR7iUjlqGKlWv+K/OFYLuq6FNRsN0u2xm9yiEzQbrb
pf83TnnBWVAlCAZOBuvNrM3DTt4du4F6a9Y1wd1DEXjgccpl28hkdp4ujSt0QV1yad/rIbcYAWuo
16B5kBiPD7wg6rA4zuekwol5kovLbprfZB53aDUym11jorsU0wQy1vxtN/WvoTFE1lPBB2siiekv
5hA2I5hMYrU2+XeSG+F+S3BS+27z2MuPvipPnltRyTA/b/3wpMmf4XTM4tnd6J6xfNxnhAHelJLA
3gpkTA74hvJ8eGWYJHkIjZ2JMNbT6mQQ6CBJ3YqKdrr1G5OuFD+7HdY5IQAoCitSOxjIksXu6ojW
1fIg5wnRVmRu7r/B34co70qSa1baQdwNZTc1Rcel08dtWYdTgSrC3SmINPk5lkwymbNKK5rD0n7o
6HfFZHosb+udWKzFDJsrZUnnTxeGf2eWVuT5w8IBavN7KcoReXYUIo3rHDW7s0aD7R47JBeogJEN
GRwHvYZaLuwakUhwJzozvHUcigEHZTyP2Rv+JZ62Xfp3rkk08f4fuKJt70gScfVM6+7GWZoboSK1
J55EWVEJaop0lnOf2NZaMSqLV7RDeOus8AUvr44zd/suq/FBjvsfaynr4wRHH+05shMqWhRwtn/n
c/2Kmhrgdtl2Xjg3u50VHecqIHh38EN2BPUcUnjNtTz2Lv/nrqO6IUTW9p7Eyu22KO8Bkdu4LUa6
nLfpjpZ5m8nIWpHy+M14Wp1+PPT9/CrJyc0kIRbFtsdLPflxO/hblPPS9h2WxhzjzIkUriSfK6zP
hUKktz8rdCA0im9fFSk1oyFRUedhFde9+i5rUVAmZp3FJXJBLPZV4OiGi0vx1Hd8ZTrpy0gTYGrP
6zEP4fnt8t/s5HPi9STo+2JKwrVVZG92tyv1RLGzEePKBUleFHvmFiATkPJnz0M6Vla6AIZObte2
/7X4Y3FViYyWKvIuMgBHR7DL6rYPkCXNjxyYn9kFkqjctmDYcBkSHZJVeybYJvjumq+dmGYUjfvn
2mWP3OynaL30SkNpHebiBez76JHXRX3WAu1FarBcuWoF+VWYfTV2f+241RrVTlvFwzxyz6Hwrilo
2/KJrhH2LUPVa2NsK+dLi6El5zPj6mMVSCoYLvPpPvdDim0sJlLbuvYLURyk66NKKC/1YCYFXPkf
T8Ims0zQ+eX+FRskfkEJGuhTeDnav46N/xi6PskbdH574d11hjg7nbonielb4WSbJvkbtgi6nenR
MWquX3VKEuijN/Xx6o09kdrRkq+fLWECdCb1G1jBcEFo0wDa06ycB1vsj2Ce80G18gsL1Xa0muzc
NOJeK/+hMwfSlEzC2oTZ3qxtMQDDxAiaL9fsZG941DuZftIPUjMrv9ei85KxlLeDT6ms2bO684dJ
O9dqXZxbMOXbnekCvUt17sKquiIWCYWUvG20H8bznrhDNhxtI7trQrEnhLzBAWaPRt5aEfehmp/z
WM6XXWe8H4xmOXFKAu37gYYaLs+BsxVHgrZYX7V90NRXQUTinCbh9LUx9UXT3JfcAOvfIOx/iQ5i
9Zrs+WGuEbg3mKTGsYyCwH9iD/vuKa5bNNWLoAeqMgB+l4FbezP/lvV66yv/1Kn+E6TKunOc6pt4
ve+188lIapB10ke1ox2puGA3TWxqZn934PrYZQYpcPB1cchHv6sPDDSMIOIQ7PMPg+d6sJzl0xpI
UsYwQmkHHSvXNddNPDnWVdW5+2GxL650499w+dvGNP/tZ4/o4d7mkQ5QokZHfQ33W46TTzLE/Ft3
3rid2gPBNhBi5qT0jVrE53rJPrB9XKJimnrEc6MXl235x8XY4Su1Ew/Nuyu4tDVIKo5uYMCdDAEu
lzdRyYJmCKdI6ynRmrDlueu/LGOok2knEbv3bBDvLDXDHo+vsHkpO842qy9jq7gxe3Aw7c2vk1UB
iJGSgCrNNzAg3jFp5UimhpUJM5SJ545rahdNFWdzrdO6WNao09YjOe7iumzrMm41x5mdufZJkVgY
6ZKw1gHEuMzDJpY5rACqpI4dXDNGhdOttdUcq9STRMLSB6cnNp6hDvzXeAYH78VFWDmMxZNVdonj
+a/EE8ZGHueEnqWUJnj0yVptUnQ+Vh6S/iQomMDDcONO402BRmRXbAawjFgNy4WBpdbl49YgYTCk
gCqmpWVQn2Gme34IwZka9Entiw+fCATUGuU3t2zjyl0HrZjpjekSQBpGpmve+U5/VxvNRLcXrFXr
4VrfkTOXNTgFg6Ef9aNzyy8dXG1S+FeW1f9qr6wPk1DoolGB0nLSAaXkLUBHN3sHz7W+3Xp34jGC
71HE6hhPHBXETFX1AYVNH3iPs1M8FjlKuQByvYFAA+dLYH0bkI6O8PVuvxrM8FgW4fYUOt3ZN9mJ
bb2ptDdByjb8oilZjAx3mbjzK+DqUt5vs1MfhOH2h3yowSEpw/h0GreMO79+rS4E8VSN7yLOhFKR
LUxkOvgUEjc8FIFLgCz6ee3/zF52aEOlYmsvv9GPPenJmdMLPMUhMtzY6Fa5PT+ZRP0MWl5bnBzF
5LR/Jwo6uj6t6uUTH65KSfOXEWUK9g07ZBq4g47pDpvEpyXbX+HvI/wJkiDQa+eifhlOQVVejzYD
0bxSgJdP6Wj1JLQWLh52kgkVUOelCIajBuW9rzxCgfP7uuuvdm4jMCBqTYJguLKn5fIhg5C5rb6r
XfOvvc0fYcFNra8dLxbGdgJ6/1OweO6soXjrau+TA8JLsnC4VzZHxTDyinlkvhJ7SP+068xUEfgg
X2OI/oyYlbwXJk4k709RL7fQjhifF6dJh/62IEktQ3xtthV7gQdwMouHvpGvtf+TOQZ1MBnp71gu
Il85KAZdbhCo88GLKfLqs/DGWO+Dkr7F2aX7oCyNkyNxJTc4IaLBF4/dMrbxMvIdgi3/abfhbrF7
cQwMCIxmRF8HnU8lqt3Ahc3qn7AJizFE+SUNEO6GwAteg4faaxTeS2dNp9V4qxwKCTwVfI/kDXCX
YdLfC76LJu8j5oL1d633F88S1jXsLSdTNaYjTcNIwz/6jcK2veKU7TnHl7DqyWOYLC46gLe0UnD4
X2dD+OxOy80UXHXOwhWY720JpbnIt1wJHawRpqKcAH3z7L/uUrImnDnpq9fem57b6kJ5Zi5mIRMX
zroWATsnAhAYvOVUhM6nhG5P29U/8J5eDe4s/mD1w+2MB4HonKGfSJcwYQZQ2UZyInhvw0VmzHN/
djusSDRF1vyYKELdpkDgz5Uzah0S2jOUrqNjNUluC/oxLPG6cWmXYeMS/NDW6dqYpAl0nGvV3qWO
Bi5h9yamdSG/dFM9SC6n2rJ6JKpl+9Fkk8EHDxNKGGGAhV8bMjE9uDD34mmyp/JqGzyJVIPAIE25
b0iiaTbSljCvy4SMqIiHfM3O4OL3Tm7eGrb1XjRzd50LqaPO9Z/oDXyoR2chHMivYWVK41CuZMZ1
vjqsRidS9uDzYt6Wkl3ZlBtOcU5M/HO3Itzf1EC4P/cZV4TlTUGFo7GF8kCzdxiVq/E9AAueTB2U
gJOIAud8vmKL+5LEjqJ9d4l4WxN94Sqy9uKm1fozcJaHud++sqboifMgOwhVQOQpJ7tD5gUaNUZD
S/vDModvGtFdYtuf8yhEBNFqXJvVfvKUdE8tvgS/30/kOYVX2xT8TEX9YgW3ij/3GFcLugcBepmk
rO5cLETat/4ZW2Kfwp1fTxNqh2o6mnBOGLnBmEGNCAIf8pS05CcwduoKQuSIJDty82x0cO15RAiK
dX8J1/5mUr44rnbhcko3IMjFX3cy29hV3ndfej5X1v2uyijXGQYy/E2CknxeWQTrVIPbwb8+VxDB
Dj8d5B24mcVxQncq0E3dGsch9x4zLz/UWpC8OVCptxOtlc5NyQC+3TMeYLcHuk7GTVSHcV05qKl3
oMW5Q/RO/GN2aYgJ3flPiB7xiRj/m1Bv53Ew3Dtg0dNsgtG47v5mBSTES+FR6ML5PG7cnlEXXBF5
jZyjq1+7tqIzrjZfp703iRJEy92OzN17++tU9nXRdlj4L3rnSn/uhv0dqplrI0Zycjg+cqLjTg6w
U9TgV/Lm0oXz6r6qDacQFy0SHp2zIm4ACu1kdUyTjvTgMZr1pQrEjSiHNNTBSxNCGgeTANoCeyBU
iDUdcg3CWItfu89veL/YckpIfB1Y1UGH9isqYjSW3ue41IAQS/Wsc0aVmsXCB4PMkEuT2f4NLPWH
rImJQ6u1zxSAP3B4QipT+Hnqs+AOsRemIJJFBHcoQVXZPLtsC8F8blVFG6QNpEqJ1gLtQKOJrkki
/hdQuXfMB1cyxs4/Xln1N1mLtY9oKew45YXSYebcX3U1OadSpkQ9k9leI1i3bYEil4oRB4QBcffT
7PtQWZN9P3fTJ6rph5LMzEgbO5jbpqHCGJOHPPg1iHSjWoFCeoxfzXQgke8Xegw2F2eWOdjvodHR
PuPLf7jJbkLs0SfuQCCP5K7HLp2dKDjPvrbdtLskxWiIYY/8nXhx6E1uNrAA6FYO4v6AC/AVRXF4
4AC5zSVl4ASacO5V3gMXrmtNxkw0BRa6djYQGAp4wGkjjai54La+yfSCcJPLZrB3UPOU3TY7MSi5
U77gR8KjMN0jpwEF+o/F0ntsmgslDVOZSrVvad2vryUXhsIhi2QvmvfOQYRotrOOOwvkawhPBpfo
aF8QATsaMApxd1qbnXOuSYvwof2pvLATSUNJsNi/RSksVpsV70ReF3B+yOUpOWovR12uk0AUJNvr
DdeuLZ6KMTyZwVXB0Y8xsYqqHM6Rye8UKPcDY9Y/oi9y+PGRyh39i0xxd+GC7OATXxgSVoLf6bW9
Bc764L8mu2oQ/8a9LaMib06h3qmkzHEjuEd/kTP8eQGSkZHc5TCH9plKbc21ehuQgsw1f9x4r7x1
x9nQXQwBRnCCrg62/T7m44sxA0SXCBkjp4U2UrX/kfVjidXrX9P2+mPYnDN+o5ep35yrTFpf0yiv
pgqSpm71V2+TIeZXZ93f7sA1mW+kJVksgEIwVaVsPutSk0VitnRej87Z3p6UGN9EZ/y2/Htcq+MI
O0X2Lb5Lx6b61kXdy84GIrhRosZTX0666z5qhABnu+jaSHGFu3wNpwgrumvonbOWG98UCMqdb9NZ
KSWS0Ti4ExIS+i6yib+fl9Vv76CQnrOcs3V8HsJrk/81Dbh/WpzVxjpRLHg9msax3IsHV+dGIgyQ
8tzfCnqe7ZpwAJvCerN+HCgvmEE5YwKWmtinEJbeZRtJ0TL+coh9i9B1kIJdMDzYBvcTGVCkSoEX
pBtS1xLHwh2mw7q+EZxPvo7JZDbv9XGYvu2V99rsxuuCFE4USI5MweyfofARSQaJMSzjDXkxbUHV
Cvr8PIYSPxfh/rIp4ydrLtphM4gLcvGfQiWu2aq47xXlH3yN72Uw/iDiptanvSWd5W0JwsdqBi4i
39uLKsuO93HzaSXjk3AuL5waOhtoooJhB+qCiBioksrHxLB/4J9MUJfswoowJvclcUperUBX4Dlx
WJYJ/MCZKZaRZ7i4LTIvjKmgPld53qT5PvAerc6lpuRcGTVYOMymNxrpbKF78haqdgw77i2QECeU
cPe7/V7m1APUkIKtqCAwveDRX7lHo20Fs1xhD0PaNj30TfB+ecrXgeO2ecSdo2e0p/3JUTnFx2L7
Qe4xuRW2gKyiyAMnUxnMJ2dU6F03lGlVACAlNQL2eWPWZX8Ja9yK/maxXQM90pA7pHDcVwRR0Afk
0rcTDFtPrG/1UpuLCyXRwMtl3qPUZuLOMwBaYI9caei5C7wbLB4xPsAutlfNA8z3H0+1NNrS6eej
AEpsc3KTPtz5W/YKSwTKuToYZQpqlnkQBgVGIWqwqf4grCpgfRHeNuEYtxuXV4bQsLkcOU6NKY+n
scbyG+Bv9tG5MUJzi7Y0K6d6XaHCwbHMT+YjMRWcVx4v4DrXVyHSopSaReC2xvijiqwnm7WKNs1e
3Q9QMVjQVZSp6t7I7D/sv8fJJL+narbPzg4r9Fi7n1RJ3rE82c9X10G1bwD20sv6tNjtdsxQjDCZ
jhugr4ewgHJLiERAOgSS7tNM3npo7SwtWg+4mk3wBXV4GEN9q72ehKiBG9savhKngPWxoMl4wmFk
U5GzoHwqWn7Umpno4g+4HjsKUPr1XaFrj1lXvMmgI1FnUNyS7UYqfSNPtTAv3wxwfPywa1ekHXHW
be12aBpUQuxSgyQJQeFiFmwHwRaP6w56P8JcewN/uXuDXJV0iMFsbLDjdf+HLoL2wEWOIIy9ATcc
kFMNXnXqBqrYpeVg1/Q4SyYBAOWghBv6rTn27XIXaoIPGbLMRGOb7TrW40Kzcyy1DVKcc9hnpMko
cMLMQ/LjuUxJ2UTH3sqzlXPz1xbybbWDvypjJDKnSwNN2b6MiGWIre8+PPgFbQCoFIE4eKX97tQt
ZVvbkK4Y2mDgjSxuA/RjCm95WsCDc2bZEj9PG9W4G0ny5/OTDu3kKrcuarxpObjNgirRaxiT9X8q
+xaUL14Qib44FRbvYBawzSxbxa2mva/xsMXwYS5YQvdUWy14D29tjkUSfQa06rBkd1PTv/sSxYas
LEiDDgUbY2CJ4IOleYZ526K+Ap2wYCUj0+6dlEQtfmrXL9JutU/DCpJowftmEMLJf7bKoFh578OS
qGjSXvPc/bvSWb7YFcw6rSQUrr8BtZjx3Hz5NYDaujSXU7bgKXdVl6rKp0PNTBu4TrLnCPTWbI+E
j4NZzCN298J2EyyP0EXrvcX4FRm+DdzAxM/Wzc3f9fuzjT6DIW2Oi2wGuLyYVXJO3muWORc9wPnI
Q2gV1xntBO7UPig6H6fc3a4HsRDgI9E42GiymlZQks2xSs9QcdG7iNN0iePP3BY1irUfAdyQnhWE
XDcmhXJL9WVv07E3eBbhgDaOyeMA+V/e1NOdCqtrxAzZCWfSszeHFk5IBDK0bUXNkoOWjMVwzylv
RqUiwQKBCm5UqtRJ4GngtXHQNPacHSwJBOWtVKIGFsM4Xi2BdpXPH/Sitcbf3LQ+cVUtpINuRiLR
1rmDd25mNgEdeQXkMCGPRezJ9jbXpRmpHqHCZI0oTBATpOZs3W/Z7ZqRUVbkpEnTbCJQNAwYe9F0
oFQYT8QijEmj5VeNCEsJYlvMmRkWuOrdsjcq4BpuafUFSAngpMqARlqzHxLpC4rpHYDWybRgPZCq
pViEODhb8tfCfUmCUQ9XrjAeh7Eabp2QqL1cMgRacP6Wr98tEtXaoB5SMxjHM4Y03mX3c/dXYFsD
ZNrr9EtfMHQQi8HH6OsHZ9FzopE6Ebo3MYbYFAGYT5aFnKHgID16Y7VwJnANx4WOW1jP1WXreVMB
g+FmTs/hKpNpCL8vSSZzlRo0//Bi2+sBBSvZP3uXLFl9MAqQirwZwIPa5UqIcOGOPNOgOYTcrkxQ
Vr3w9fDXMVNwW3hZNVVX7P/WLF52uEd3XmEkMAdW+ImDdjkZIU4CIktqxg9mEnS4Hix2VFUo0DAl
vFZj9TZhA6NczTKSqpFIgoLmTpCjId0QRgMcmotufhR+VkPCn005/7pbh8zqAvi69UV6ZLa/ntrp
8dF45Ks+XVtCgnZnD2PtcHu6XG+yECMquXtTXDb9C8txx18LlNOSSMtx5SGqGL79cfsIsvvJY+4a
FLaaZr9vBhleiknh6WqiEDsZT0X+0g+Oeax7aICayYL+JQCVQkxY6PlYCW1hsOTf6jZ/qreJqj9a
Q2gUNEC6C5qRK3/mDpNBRKusF8jc1LUQ3Yek/096jK2A5dwAOUihpmp+B+CaZn0VY3FyuIGmu0bu
kNXOdNV5eRYN0NhiGVAkhHaTFGf0lE682fJ5G0GCxP7qe3WZjMhqe1wUnOjWwZ06lxhEApVb057S
WnOu/A9jZ7bcuJVu6Vfp8D2qgY35RPtckARnkZqnG4SUqQQ2gI15fvr+oFOnu2x3lPumwq6UlRIJ
Av9e/1rfcgjc4Zjw7hoXO4fSbPKySjLpql3WV2pTEY7am3XBZ8dUXxityXem8gc63KMX5RhguvLG
1cprNbqvHPN+QZfEycPiby26meDJWOqBTLsAAXTYFFr1pGLjsY0xfnYWTMRM2bQxJaxZk+YGt5hc
G5FTcdhB8hUj4pONWCvMZudjE1/Ykd2aF5BGUae7l6yF9vBbPzLf/uk6At67farS4TPPkmYjWFFz
QGjTnYEOjTn6gx+ezjN86CuO9jgihE2+3/hVl118zqR6d0LkRxdnG76xcb7VfQoiT2gf3rXM5G3c
o5x5FNlyOaav4YSTuFdQ9nXtwwwhm7Y+z7IkW9a1aX4bJ7b96MT5JZrULylQZ2xiQh+9xyPQBluS
Y34OBm04zlrp7yIbJxIlY5dKKjpc9OrQMdwOjvYzbgy1/qaBEO5FEZDl+1CZ5gk1GvlV967EEu1T
TuZXS0Znb1kHGII9nkdWlb3o+1PU5Dt9jsGjIPcWiUlQlrg/gbZ7aae4mArKJXHHcAchh0kfqnOF
rAb0aknv9aAUr2bXXgcMSBu1rHkINbDxx2GlL0hRvBIBdy0KVWuHRga+gbC7C9q8vyHES+lCzY/B
cnDrhuZwIF5WBnMLCza2QJBqDLezFzqXBQZWZA1GOc+TG2GznVVSw97UovLmXb+OGr5zUfG0bUbr
kqaNuPNDcegVFa2CJeR2FFO6nZ2X1LVg5RiahOFI5dvId115qGwhLi0HZiLFUJxjFw3IbXaTXbgB
bo1N3+SoKSXcpIgzUu7pzUGZ3ElVnTuwbZGJXPOFTks7cOSEh44zG1vEOsDrT1VoPM+bUlK9YUPQ
KTX6hFy+FWM0z/aRJPk61FNrU0vmZmHIeI/ejCKWPtg0LgcZJIT11JvYGdriDN6JouVReyw+NEzB
AS6g8PiNjkmrSxpT6TLFw0OMirITs+tunRoqi5S6OOASvUn0UGcMm2F/VW1CqBIjDVQgl+0uTyG/
qpnkmxEjYz4yeYFpjnTYAKk74wnGI1ZK/SAWCPUsTZxXLTe5MI/x/o++D7Kp2siMnR/5hdViHVvZ
XiEPoTHqgdu1PBNJDmODBExUCob/eE4kpd0ZWolFpW9V1KSwk/5c6HSTNgIxr2wcNgm00dmDwx2i
GObAEkn+GPvaGkRE3Q58thv/XaYG1M8kevbz2iQlZrz1U69vvap87mAvX0iuof547m2KPI9d8WaQ
0/hAABDxFC5DxIjxbLnewze6ubK9X2DU8jXN0Z8Rivy5E4JIIXS+fvS4J0S8rUZEoKatEZSS6GfK
+fcyF4wFouNyaaHiB+GANX8yQp7mjLOv4H8PmVFfphFQJwZTRuiZM0e6lLBh0kneJbUmubZM5HPl
nbwIu4hvlvvMNJyXoYnXSHbhl5WOr1rCSdIx7ywTW4lOtI5+bkNcfZF/qYXLimqK/X9U3aUmniCX
aB6KP1WWyr5vJUT6CgXfYDI4uov1kWeYccXPZOPaiP2gbOczhF31zE+mX9D6dkJAN5k977VmRcuk
vmLfx14LG86pKBgC+9R8zjvXWo8pbTOj4E1k2GkvbkN2QdwCeG9uVVqAee/Chnphrw0c1YYrFMPi
lEfRFpNqiTI4CPb51qMzWP0aplaDTaw7a+ZASGLQtrlH4QvrkyQwi3sSCv0zE+SxNFwaiHl9z4Ng
MV1hCLdKRKHuCdCgddV7BXqe02I0Wq9Vx+a0hK6zKpXrbzh+q+e5sdeuHRb3EgtcE5f6rhIy21VJ
rz3HSmx8sN9zgocg1Nk5kodhy4eAo+3JWXoPc8qpvmuXGcj12wB3jHUyMClMnAR/aEt0wKVN2bca
/dL6Sl7jAr9JX/BwGIYi2ivwELdZZ9HFzFomiGbt3oi0/kabRbmLRplt/JwuU0zgIc/Yc0o+H8Mo
J+EhtPugiHIc7ppQG2FW9+4sXuYmvRg5ZZT9WAE9WD6lPsE9OuzwwQ2/MkTsyO+MU2R8edB1Tg1u
vrnD9+gOprHJ7BEOl5zqgySjijT5RkuleYT4HmR9670qXNmlwUZTz1W1DZX1VeZjdQuMJFsPrqUF
45C3yFb2eN8lTNL9afDRTctMT24RYYgwpyujDpMjatS4t2Hih7qT3GMEORtUQa44kOhABvrHybRO
KSeZ3VizMYVhsRaRZjyT9Or2GaFXyxn0HSbpvf7NM6TvwWKtgqdDzUE4TR8VBvYbMpMFDS7SDuKE
RX5f62/SIga6qIm23ad3aeGKlYh1dXbbOeNoQbO4l0bpQZDTZw4K8x0HsJ5OZNnf+BzFSs3XdqyA
OJxaLK4avT/1Hs7SlpOPIbT9wGdhLzDJ142z8UqbKuZaE4G5ONn56G0JN2Cki7zy/E3qqe2k23rO
CMEvyjCkG6HJTFXGZ1Csh3Iu3/L+eegneRup/tIZkEXxwuBTZXwmTtu/8GFIa7LUis3MIBdkyXJx
JbLBeFWExkOqxVvwk8ekrcoTn769U3f1obHYDdihr92ObABBwk8R5YjcQXJrfDPT/gpq68i5CMB1
CzlYa22PDxFFSwT/CiTJEwL8e5ImXAVSWVgTluhZ+l6Hmsm6m+uJ3Ar6r198urrxBDSDj6vKXiku
to+AmZHgnBvHqIYbXCNjELqL+tbiCOfWYt5qaf6mC57kE1DC88wze29PS5N4219Q/9Jz7k3FlpKn
42RV7pnithIKQbnqYlmftAGAEfbNYk0+nBILRz6kSTYdqsHAbTrm+VX/dGbqENDwpnM0siFCkmLN
ppHgKEUfP9Q1G2ZTDneWpaU0XBH9VzZbLrNBb7TyTMMYQHAqCSuExL5nwujO/YyNIR6H6KYj6bvz
u5LJEw0SBEMHuDpPBn8bh8j2vv5epYqNRpWOt0noHXK/r57zlBglCYDlsUeqpi+TJ2W2U/ANp6fE
inutWIgTDou+aOrbGySHeK3i8hyzC1g5CB6rnChn2gwMCIWT72dzLk+J8n6MDE0bEHOEWvzE3ww+
dQRgvcoNVnsQ2A7HOAhmPyCyEe7gWNToXfoxJM8JIxaxK2mswZZ9NiYsqS4OrWBChMV3EjOdm8kd
9R7EFDnb8VEilB417bNFMrkbXXS7xLq1/Wa8dAtuuYwLnHgM6y7n2m6eEpa/3ogDBfXVm5DoqUzp
j+qpywrtq9Ak9YHJL98XHQOJhslUtcObNnGZhdkx9cjPd81LQy0UfRisPOAJfOnEKtiSuIwdk4o2
Grk9PhVtwFEea3rx4GqafSedEY1E8AqxIyWL1PMR995FC1TPSON5a3m4wf0aZU4mj7Y19leL38Cp
+ivv3mNUIxQZbYftkerBxrAvNXf1FWCBT5xwm4lA5rvFA7uJnE+23MaTNjWfMc9asmEvMfGFl3FM
H/uq9I82BjTSBR17dNd7ZVm/mRSeIhiW8+uw/NNU0q44hmF3jLIQXrYz60T9+I+wtHI71RjadIIc
PzXON/1MejcfvPQSNf2nzGYG42lpKkbuPFkFnDxy7hvNleIdE84h04rjmA3TK/DlAAF3RgpK0m0b
PcTCx5lvp82h8Fnf0n4VhaU66wJV3nDBA8sI1FbZ29TbSfNuZv121sENOAg11M23Uc7GcBEaHZ64
Hfyo2lrc5jZz4Dz+yLTUxrTJ7lQrF7nQ9o+lJuMDpchqJY9UC/GUbMBbzwx3q9gA/Cna7pXDeIwr
1gS2PFXlAQjOa5hnKQXewKOqpim2ON7OnPL5rZUytgJQ68p1S/R3ljRa/iztMqLYhZsM+wGSYHH7
kkSzcTYgCUommyIrFCdJi+N+WaXBTGuJjjTRad4hqQb/ZIIqJFRCiUIc3ReN7Tx22Joway0V0PkU
UFE6UwdrfijNcY8JlmnlSI2XsLhRYf/QhiE0q5BPbNsNQOit/H02co9ms7s6nED2YbidaqUdNfpS
cJu6Lq9CU16yaWcxsNwpg7fDteDtJMAhc2SZvcwRWKNEvxlnlg68le7GTGu8bYb9SZsrFpUJNQ7A
/Uo3CuLk0iO066aPWoVmztkTf2D56tPBsYt5WOsS0pYGKGqrPJZcJHTxC8bHPDV/cF2wz0X2T4Q1
bdomD+w0dtdN9+JZpEuBeaAy8JOsIM7B/e/iXx6DhF6H9sXpfwoqNteJkao9BE+QEZJyHr/Bgmx6
2F7G4rGDCr5TzvTEcU3b2oS2NgMbFNqVC3K+wCy307AYXhoqa3mSnLsoLoMBvzskAtzh1sWcmmk/
F+KdpiriL8K/5fGCDOPV3S5qudxGY3Sxx6fVyW3eXBJ3F09MCLNqOkrsiMsUnKwrW8PSwJwElXur
67rEXQK73I2nN22QD960uC3akR0ZQqqysHWoyAlMR2XHloedXs9gaQZYi9+P9MxlIdrpNp6icD/r
30cmxkKcAs/ed2+1mydcZCxcdAelLDa4XAfkkd2kms/Bq90d+ubRM4pHmlWTo95D3kKPR0nXoxfH
4zgFV1k9ekwoKHk6m81mEuFeKrM5dWUj7vUC90bXknCO8TtwpOYeRfErLQCNdZ7sBKmUgMDIaWEz
JhAcgAN8v211p7M50YqHquBjwkc35WQMjtJJND7S2KdORTJsTSCa95POa6eP4Ookxiiyb2sz6fJ1
zRu/hlE8P2hyIk8Yb5GhekyDl1GfrHNS4o/Amhpf8N2xqtABLg9zrAWx4V3p+1hsdG79VNk0mafh
U1zXF+5DvoV5u5Ec8mNOMevS0TC02qGDWEw9EhkPbNdE3n2OTT5d9BnAWeyryYh7ykyKYGptbRNi
5NrZc+PQCZkeejoZtKo372oaXNbldJyo5v3R4waz63e2g9NPRbqaAckF0cGoy+zUQtMNw2MWx+ps
pFq/reoXWan2JoQSTZ8JBe88TJHzTFxYRVo798WCiZtEC2qEINlEiPHeTQmECq6fc3dSvvHat21+
q5dxus9Go17smLcdANiHwYUMPlOAsalQKW9qefLMOYBHhvd7mWOEc4Q5bHx6A8snjb8Qr5921y63
j0Q3qkuVDM2LizkKdP5k3/YxF4rWgvkSzf3Sw4yvTZAXj1V0q0XqqCXZaz5k+acMxbHOou6gj9Gd
kSOalLYPFY3SnuWg8u8RHn9FWWNnN1wd3LPgzGz8uVcZb6l0XQKcazZ5iD/s+6PcZ1iKA6A2xZGj
aLqD28qNAINDSXwjLAgl1NOwbw1nH1PyE/T+yzTrTJH4Lkvh7eoO3nskJ4Pdm3VxQdithoUky/Nr
0zJ5n0tMGEHbNDxpKzX8zW9k/BX465pCXyBc3IyWWvY/cV7I2jNid3j9/+tzSUKs3UNaH8+VLNgp
VRjju1xaJ7Owo43sHCA5QPR0fAkV648Ok3H2i4EwPKdmFJ7rlG4BUlRHCwWsRHMvxZ7Y3s4HYt+u
zLhtz9GuX240zjT+LCWc35bEChIFSz4QGwLS5DD9gBUjT5iAedIMVbVqymoglMJzTY86VGGn7Hd6
C4NYEmzjvjV3z9PUbMDKm0fRk55hvp3Gluho3hCXG8z3gbjg1mgJH+RyXid+9uGYJPn9mh9AWjws
wnSLKROkRdZQRzslyyf9eZRk1EtVHsXMw6WqQnymXGpTNXyabJH2eXZrgirfWHZi3YxZG5Dml1tZ
q5AYPfeXURHQAN52MuPHeG6o6mExvWEl8Ny48GjiULkbabfi0Gn6vZ2hVqk6umlzOit44qc7fxLq
NvPnO3R54npJdM7r6WbK6UPpWqzPRcUPntkhrUqEOvvUu+nzQdt4E7vmOsXaX/QpLCXJ5zhyjnCd
6cSVp7705aVH7UReDx+0UVdrJuBrT7PQoQgb7cZNfWNV6WEdWKllnCSPRBJpvJ4IlaG7tbPWP2MF
dPbanN8QczJO7jAbpyHHjIjj4Ii0R+qywnRlmdGwAbhoU0Zb2ccaGFLksbsg0R3xPg7qb3heHNr/
TNnhcjZN1nC817qNGfqP2LGxH/OhcyMCJI7Fto/Sc2vuX9k3mwdYyOXK+NGiFBz7JDV3IdRn1m25
ds6mpsAfO/N2JR0eVB1ycZZoU8CYQicGyy0QIWnG2NScRekl+0HY3pELplkPredgFMl/NCXVWyAF
vLbXAHchlg/suXe061wYsptL3ScnZ371WUNiu15TPPmOMyQ+uJmr9lYrLtKV+l6M9WXANn2He2bm
qXrMhU0Xstne5NO6S6zwqNtFdIzVFzjZFGlzZKc86AkgktI2rmF1cL0Y+MGQdidShvmWbRSWtVwT
1ySpzOvoJxbY8UtS69NKUi97QYcqLug2n1FuX8YZUEuqjdWBtfIdnrwPvRlZ31jJKkkyPto2Sj+E
m2YHIWtVEWDakvljU8sJookOiV1xmxptOsCoGWpTb9PwG4Y9KVmBp3BjVSm8G5bVm5SF4p5EKwpM
cZMmAh9KDX3N5hTKw4zi7RZEKk8zPZhrfAJFWZJKcez+guB7b6DNnkIT1UfpNimnctjYpQ9grXbC
wwCeO64M+1RSnnFSzIKDyk7Z4Ciw+hG5Qhgjfwcs/UtHm4sd0zE9wVVFL7D7J+YzrkbfSAqWO5Ne
P4zCvWo+eTzsIhbYpHU6ulwMHIIOGr1rmZZvGXjljgdE5dvJfTfp1cWHkx7mgRi5kxgJzvpQItXK
jk1o00BYzWfzCSegecSyDKtJG7VdpIR9jfp+aWcsXqC8NkTR+B/NwsRkKmapKbHyM92KR+/Q2mZx
16ioPCqTpymIfXXCzfDuYVE/ou+wx654cfrWZ/1FC2o0OddaQWEwMe5ulGtFN7E2Um6j8+ZWSv/s
rWzE9c+1nIFw3Et+yqOYxOn7Sx3zvcm85tBUkA+wmNzV6TReCIzg/Sl853YmtWcThTqrCA+rAWAU
UnzQoumclE0NudvMXgBJjML0sdCvNlv+rWfl9Lh54lBN8PqmjjzGv3+6m39pIOFdhHJnCViA5lKJ
+8d7R4lynrDokWuYhretSat8tNQpEsQ7axHZspDKjbPw8h0PxHbbxgxQuWEuVEUoHJbOZ5bJu+hJ
MGW01cKG9Eam0XTfQU+5hADUI0mPIesHGtzmGObf8Dbk1iNJ2H4ruzregJZ/qJi8apP2FcdsyU81
EPQaPM7WrNqrLoYdhD/vb3jwxv/r8vVcOiF0WwfaaP/p8nWayUpoZVnebEgjHBCL3VzySY6SyeQc
xLA6x2yo3MziGD/47A9tRMa/efX95db8B9CgazOK0JFsGY6gFeJPUFjC5/rgRAO+4TplhIs0KnTw
cFJJpD8trlDyA+c6687uWOsvbT8/k1vD5zuOX7A3nuFr+G/KjX+MonR2S1YZ1mkFpmIAsXfAs02P
9iwI+bIjJF6j1tz8uedryBiz1j1LUXw43M7ZsFEjMsCPtWjqICFPiL/EOQyYg+3icnxu/BOnB6xn
Id2IyQC0Je9/DSihAcIBzTko4LnFkwY/NcfYrrngs1w1TkLGbpAMIWNQTdNwMENifx0PoJlQ+8au
aK6wfQLVRoVyK9hzIGc5a5geT5l8myISCRbB+XWakG9sfevFiymSSPm/Q30hkWBHaGfkfLvQPpY3
saCtYtWhcqxw6ZYscgCKTIA5ZsLWKXcBygnuI55uK4eBZpj1K2sQbDcxrh5QGhAD7H3dQKDsDAQm
TDdhoaOnAGxm//Wk40id+AUCJSmw7VSMvTJk/MkdP+h7rdkA1VoKbz8IkCRBU6Nxx/7w2tnUYMBb
ZutZ+oEunUeYGRgv4WXJpdyzadQ6baZo2y6aSBSVZ+IBZ6K198qg1KmJKI9l2Hu1PXKUy50FzaLl
uYP3uuVM7TE1dx52eIyVNePs0U2hljgj28zEA/gj1Gcp9NtFlkxF5wFBw6UZWu7IpdCDBtGc4yzy
26T2Jpbnw96enQ+9hosW9eV1cCn/rfNnS6/epEZueRzoRDLJSkXdINfC5u8VZCEJP5RXAeNoRk9s
yILBAMvXcGYfmtHAgSyIOYzGpVJqxB8fqy163ti5vLTOtKONutyS8MQMDsl1tOCq9HaFDadj2zXQ
H0DqDd5ZoeJ6h02FTApMb54xrXctkie7LtVOdZRosMAJVEveo6v42Ty/mO8RtOZ7z4JqMGVJcqRo
Cod5/Jjb3H/LEq9rqenhqRK8nyMa/lbkzB5zGI5gWgVsNpnuqJf3T8xC2kUI+BbWUBxKx1c3UTir
mz65S0rhHrno9VNbmGB0DJPTvpNyebYjynAukbCzOGV3bQtxsA0RXfyYyz61ytfEAJYzFCyUOnu9
3EZ9HlLgNh3eVUTMrMC4WlqLgxYE6hJY5rA8EDVO/GuJKHeNe/ehaHBShZNDeGXxpOmpg3Eha66+
hd1KYi0MctPKTzKyHk1jiK8iVr/6SXkHL+N4G7X5taWRkD1OvLYncUm7uNwlmgPiyo7znWFgLZOg
ZQ7ACBbGBUEZH+yqE0Igz/Gt4Vq4mTKd1ioMHlsMHk7gmf1PYCiYF3MkecDvgrLJr171WAY7C7iy
1Tje1sOqZeSQ7WmOd/qVGKf+lIOBMSqP0FaHDmNIhGkI0/eNh+A7xs5ZiCWyip917SjxPnS2eQO6
6UkbMu+YywzDbASgUMVWfcDB3pbjQeAS4VJgqGj7qd17HgdK7IcRhcL5++jU4bHE98wAj2yu5lDe
5jUehlCaxhmmh2d3Dg4Oi4o8pX41nSkPMtPKtRe2t4mJqoWvDZnLmR8BitSnnCwFEfWxf0uKrYt7
Mwv76bYMHUIxiU3cOmuTkxzaaZV21Xine1HQYj97ADXU1Ul2w9PhifNSc9tU8/0M2Y07YnvQihlF
kajewu7gFfRCdSP78o25AkqwtLONq0cPdZu8z0XBqcx8NxeTAVsvsmFxuckThzdsSEDNyJrOht7I
kNpZpn0f8cp0vClLZpaULpoR30jgNh4jfVW8tJXR3EG6PE01l2/uxMkmGdl/0YeQr7sxTw+yYC7G
/00tmGaj6Rc8VnS4Trt5ouGpd8j1kmOKX8BWBK5NwZo+mv6+KdlA9iXYvNxJXnJHmYFWuVzREHlk
guuNY3sc5IKtoTbgLc8rTz1WS9vXsrD698/fvzRaLE9f00JU8rEMUwb/x+GHY8xEg3SfEIUBBtXQ
mgnAOhtI1tXGnvDnnSMZgb7/zv/5Y/yP6Ku4/a+He/NdEfqjKCfcGnH7p3/9z31wH/yv5b/4P1/x
x6//z91XcflQX82//aKbh+3jn7/gD9+Uv/afP9bmo/34w78EeSvb6a77qqd76HhZ+9+dpstX/v/+
4f/4+v4uj1P59ftvP4oub5fvFski/+2ff3T4+ftv1E78y7uyfP9//uHyG/7+277Lo496+st/8fXR
tL//JsQ/PJJark4NngMrfTllDF/LnxjOPygzpVYFkLsFrtfiT/KibuPff7O8f9ioO6DBEXjA+S4/
QFN0339k/8OlB8jQObfonq673m///Zv/4a37v2/lv7a7mvo3tf9fBjgYSz4gZ84//JOwzT/3ekcJ
jS5WTite1qeg7kqzJKpgv1qOuFFldc0HCyMJrLTOmxAEyfYHfMy2mexOWpGOW1kSKElC0JxLfBOh
FfNmh+hUed6tXoTcWHXinvqF2uJdMhLjzJllJrvDMltx9p5pKycJF/ZkZasAkyb0ku8xxGmpg26X
NAFfQD7m2bBStWlcN99QCIbBuaQassW27Wd8OpMluFotEdZWTSRwoJgdohkyVWEb+5EGpxVzFNR4
dpobzp6Gl4aHsQerQ0y2JC+bk5tlQ1QFMUlauURqQ/Ycq36J2aolcAsMnujtEsKVWv8gx6eQbK6+
hHR703/SI6ycVBjBzaX9t2KMHPEbxm5M8sWXRyvDR8ueTdulKTlcPefwLSP5Lgf3TERsOPH4XbPB
g+tsHJ0QS1yrDfsRY8CxqFS8H7vhzeM4hvJzHjwzKCwfbR7kFbcnhfbLHjubh70Xp19ZOzyaA7mP
YuqwgkMEix2gXIR/iBp/eS61XRMvB+6eDyZMkL+2/4t804XLkLV1MR18y6fDROg78N0wCaOITMjY
gVCx9bfZ+ZGZSRiEKt6BRMhxgYHTpMp1M+UnPWT3UxvcJRVyxTqLj2SBgrLC+u5PLtEUhwSD3nR3
2Ba3pk//g2HTlVFUNSN66x5Gzz1IwJ+Y/+olvYBI2UF4nhVeiMhkGTHG7p3ZZelqmPoX08lDMqw+
9T02oUwPpwxeBxZzPG1I2xfwdm1G7gnbZW3+4vbprY06fmoz8WqEb92CTNOyH4nZEqHRWd6WnhdM
oaC1aOXpmjr67U7Y5bh1OhAVvc8MbqhslbTEOzEyPPva8CQ1/7Yt08ekAmkzjaybVYfOOprvGTXN
EB1cY5XrtEQ5+CCJKMGnaGsRdFly9jtM4CqO0QTEhACCyNKOLzL3qH3o/Qux3C/yCulmvvaY+Lfk
AOiiNjmY4tUjiuaYG7BoT2ThsnO9LNShc6S3ovtMxhpvJkbbxRK4sUhh01BI3Q/H5x2Q95vUehM6
+SUDZkmpFwxtoxZQF0ee2x6GIG0bNs5OvZ0j44VWPmavkbq4yWtdopUAV6a22kvMruU4fHpedis8
YOxGkjNk+PZaiRyPXcXTWvvph2x7k4aWtLnG5tBFmA/sUW2VwdlhdGdtK2L8/tWob4peMiIu2RFD
TPme3dnaUJRINS34ely/Coiy95Wl2r5qw2wz+RVYZz8l52TPA3ALo9xOkY8v2nc+WXE+hEnpbR1d
T/BEE0b3JkpcGq9c93gSYFTG/VH38TCZz1bODNBCuuROLAJsCmRllH7XjthC4iTIZ7YePpMg4eOJ
C6PxaOj14mfLsQySM/lHpmVvQ+RhyHA7kgyj+5FSit4xMJQTkI6io4y6dq1ryPRC0EFt/VSrGH+B
5toS90gZ8yovlzeO4cWLU20BClawXLCyQQUxJ6IRJCZmVOmtkezcGMJuvzTX5QPrrbyi4brrl7sZ
AmlFJXpOQxpXJzGvnqOqJet3E5zhmraWEnM/vUWCuiH28qzPBjwjOFZZVGvOk2a2p7QT4L+I/srQ
IJBLomhZxHi6fJ1ywF2zRE6wlbcLRTTzbuKsCcm2OK5XntqleknPaEXvUxcA1W3rhtM57Z9S6XTb
Ck8PGbLPOWVHQq6U7F8BGqfDX5C7t7YOoDDWDr5BdNirrEPcT0gzTcbrBHxth+ID8ZIQz96S8VNn
4YxTsPUQGtF17zqcDmt75JhlYq9dFz0SWU9Rb8c9oGNiJHtO2msSd1WmXcbEB8ct4YfXmnxiA7CL
cmZcTwLkmHPtxcjyXc6HFO0bwsxrL86m0RE8dzWQUEArPBdDcXsYcnevtQ66hI1l31WQMpPC+yLy
xgbI/tlpzY3E5LKifuQyd0dNEMU2bbtakxUkOd5fyha/vQqxrms0BkBKwpxieCcfpQe37mhtZkfe
wSaXgGHXfFxePafjcBjxqZ4IIhSC+4JpRygstniFMgKGgfwA2GQ0oMHFV154d2NbILj1TtCZebFR
sBGz0XkAz8K460VHoxpPPCdfLYq2V033cwyVjuD/ltH1FnjwVkqB8R/TY71uw/hYm1w3ANXgxIwx
UAMU73WavYax8eAlpB/7gS1Rk4PK6Chv43aSbSCv3QuSjZySETX5CGc6BN2UV4zbAVfsqJ49p/0Z
2UR9fFZTPCt/TEadgLigYLmjTTECdrHqmmirDbRIeGRGh27kZs0zPRsjxgWsZatSs/dVOex1CxoV
PisiOF1DlS7fcKJNy9CJGJbk3MB7LCFqQFtJxs3RDqlkYFWqoqMs0zvBWwkUuMfhlT/1EvcSlXCg
ePHl121o7rXMtQFLF1thQGyqvB5jUBcHUeGERH4EUorc54qnLGd9qDoGsZXCp8k2ymeM3kO49eL2
7JnyQZvNL99NOFIhS4X1TVTXr9YiGuhiyW767T11M/dCR1my6+vAnMCnIENbkOAINfLVfk6FThuu
M+vGsS3QDjrdQXBJDfDg77WDCywiHgGBK/4khHt1I0Ymtt0mHvOebrYJAgfrvUSR07AAKw0lwZcx
r9+4HayHHvnB0Q9NV3EuC9t6Jer2vomqCQ0Ll3hUEpzsDxR38KEx3Wf8VRYYS2dXxFhhTYq9NzEt
x5xy6nXX3PdD1MPRMELgXuOhENm05tRY4ZDCaWVrtyChuP/XxpF1frkSvnUk75MEtIWzmUU7mnw2
fs1NlTNi+GboEjYNsgVr5OJFzQtuyK7DJqXNwodq7vi+5gLd6Fh5godIQ+2Qe4XAellfbXbU/uKA
n2sA1d5wN5FEZy+3YR7WN2Vbn9G676cFndHGYi07+0cBEJlz/FIRCp8w9G4qTxYrX72LLLkCVR1X
LMaQlws0ltwn1NaP28JuuCHa2g7VEQeOg7MCuwJetwIC9D3VXhVp676kObylnQO7sbacPjWlUX4i
DvjbgnaeXgGrYteYhAYcilcCEOlojeHZBai4UtHStzFl8H2Eux4SDK71oSDUxLRETZAD8gYIAEl0
4xGUr0f+vtibePOvs/Zucadae1H07HXqANB3ZuCgkAnkxBoE/Xnx3psdmbR++gnUnuu3ufdBTqO2
sCcNvygbRenkHuKDqbW17diHb3Rn18FUakdcdOUakmbM2OviYTbKh3CQmzL5yFUxrRrwd5tlrAEy
fMljsuJ4eRJse7hAM8CVLZxWG/dWPLS/8MYETmTycUtJC5XjyW6dT0Ywpta4OUaDEQWiMHg1cXMO
wj+P4SN5ooX9l37MZrIddbFv3OlFZ9+G+8e4cJNEOK5r4r+Zi+nEzokx+Jn5v9k7r93KmTTLvtCw
h2SQQfL2eC/v8oZQSpn0Nuifvleou6q6MMAAcz9VgH5J6aQjkvGZvdf+M8cMiIPEQySEoCcpCpK1
XMSW8smrWQlhvA83ZeUfEtR6pJcivPHm9JBK49IxsTqQJ/gu8OQoUWboKLnvoyr9ChinzHn8i82h
WFNIaah3uUK/DsmiV8+ogT5yXBnky+Q7+h2SEIS3dRdcNYsYtZfl3RxwIQwISs16GBkieF9Zqc/M
GpcshPNBWZ9wPZ/ijhFc6C/f6Qf5OQmzs3BvejwbG1Ao3F8JpJyiR71oqquYwrNi3gp8tyDFKvIw
p4NSCrtko0L3z8RQk7iiVhzVyLGIlE1Kav7chSWX82gwqi8/Mr9dekq0zTVG51BxEvHb5hDbZuKC
0UvyG+ELya4ay0NlIlkcC7Salvwt/drkZUTi5Bj9PnOYE8K04xSqsnE7UMvac9yAdMtZi+c9ZySq
1BljzQZBA6t4iJEIQyVJ4YhD4ksVeOMBHCCAgomXqdd+ul4V53g6g5MWe1uN5whCKC8rsTxOWp9G
+zmtXGJjrBCguRqqfV56oFH95dOdK6rrhnqRdJM1cpZNM/pvgsqXben9aLjbokYwZcsHa3L/koL+
ZGAtzm3oO0QH0Q9wj7oYNVeMvu4UP4UV8hJvNeboALJh3NX++B0aTo35ILzitkk3o+LF6xvvGMKT
3lTMWQmGxAudECxbYiluppCrprvMfsisy4VJ4mM6zOxkWguayzhhWlvlT0POs0BUEFEZJj/5znQf
N8VLNgasKZbx6Ou0pNq8TEvgYB1BTTZkpKgUJBIG9cUuonPquNe0Np6VV95VS/LL5t9Zhes6BApp
xYWxK+rwUGSAEFTPveEmiB4HKVfud5EAkvdk8a006s33lidfCEJkPNAoPAXl+EXjy3M6q54XH+4z
s6nf7ej9nvxJruzMw7lPeHdXoSeR+WaUdN1TwDygDyOkSTYJ2UwY3UZdRhdxe+Bz3ydOmR49AAto
bysF7brvN3PUaf6efVhQUZQLXKWA7w/4kxx2qR1B+LQhzKHm37Lb9HFPupx64uLXvbeDDmxu1ZQQ
yjLcd1F7a9vaXaeJdLf4DXnOFMAe0PaGho9W1DXtDdObB0uLKwLVMu4u9uXAwWPEdY5wfOGyKq07
dKTdmgTVX72N9R1ZuKbEkfKhCPsDtfBhl8Hv6E2IUVC3xwnq4ubd6alwlBwfrBbmgtcGm6CYh+PE
lpkKH4eoY0KFAJqAgYL5CNJvoikyF1ByyRVRpsODvTioG+LHJOfMAKXOuHy12MBDU0bzeHWS6NUR
08EH4g6v4JAPZ0QY+zjLr23VMMI8jfGjHebsnWjJS7zmSCan1tnzuq95/j2K+S4g11sgAaDFUNPW
hM8u8+DQTu7henQyJq1YynfzEh6VBd/NGLZLPzyM1iZU8smelmsT+9fI7f/Kfusn0SMOWXSCxBet
pJUclxHPQHXyTQY6sqqPNeSUjZTqis31uUACGEzxBkk4MT1V/G5O1e/QhshYZSYBGAwJDJ2pxZB5
7RvB76b3xd4Kj6k93Y0l7TC+PDPfmnYDtE5Hl3XnYLJ/dU2BbSFgsiimcx55SA3l34Dall3ttpn6
8+QXDyUJb0adn4ZxOGYch4KacAm6+xYj0hw+1p6BuwdUUa7+UAXeXK88Ayi9lyGzpzYrXokjuibj
NRDD0RbI2wcsw6bxgDMCie/NC7wLzzjU4rXL2Wcud66H1rRrwi8nWA7TQmFXt+csjY4NB/8mn9SO
vaADHnMoisfGbM5u1ACdZgVRVN6b5cQPQLeeW+rfJR0PtUOH6bDSXs2+QYodPXIBXm8hPqKMzjlF
QtaeY2vv2axvwsrf4yskXNWhPLINHx40519rS3gRhon1NyrAGpjAEB0g4hjb5Na1eKgrHM8971FS
p2eLMN5DNWWPxZVHfgtBZb4446Ngf1t4NOBe1Z0C6b2QMazpUBWNAccWOtckXGH1jYiIMX6bifE9
2pynkpCIdccjb5HfvRKXqJouMc4G2MDDpu2Ly0iIUGNGAoxc9MGGicxE+9fEi1+VHv2uDacxn3dx
7u3spvvjDf5xycszm5Bdyr/axOHvISj+LiYDHI89mWnwJbOyI8RYrNxHANXQDm1UVlV3rsl44mWx
XmV2NmciaybLv0pl8FpRQW1CGe5J09sORvKQZ94XoHI8UcaRxm0XSsx7Q+V8QKc4uj0gPiJzJFZa
OJJFnrHJMcRWQNyc4+Xe8i0YywlrDYK4UvUWaSB5bI4HMivofQa48o64ZsafJX/348dMyO1ge29s
BeDqlcPGWKqfjTIpAknCI8j0n+yaySTi0zjAuAeQZgsr5nWS0WWW98XAnjam5MeXl50IjpoWAOGd
j0UtZEMkKmRhLU1hWhZIXPx1bEEIEXRZJswUHxoUAMAHOzNeMay4sF3m+t4vEJ2qSqAdZKCUOOZf
nD48ixv3rc0Db1uwmaqYwdOjMAhqQ6Yw/vTe0w1DHqArh2S6MrEQbdkYF6yeaaPcsj70FlmF0UL9
SZ+4y1L24UhLX5WFWMenvsZXh6xpfJTE0Q547khZWdzjMllHm+IAsaDHVlkfBaLRvG5eYPq5dZ68
ycY9TJQEm0qNjyRN7SqLcZGq5uFXFn5WEjwiqa4PSiTmym+gKQz0J6jzwZjzxXY4aplHBqKC1wMd
MR0+oUqx2EcCzgMUeUneI1IcGA+0ARPviO9JTPaLKoJb2dN8hu5fRijIeWD3dKr7ajGftxEpWJFD
NVlX+MwCTJVbzjFv07f9tMGpBTBuLmP22CDRwj7CYaQYqyOJWFx+/GTp8aVVVbkuy/rbytpfKaPb
AyfHtm9nnmA84u9zQyEJha2XCnUviZ8MMvFco0wnd40ZdxHgyGtS7w00/Hg1Oekal24oidw7VbXl
mV7PIRuLcQ6o1+QmsTdyoCP56evx6voVoKeMLwWZEyGOLbJ8fhy3Yspubk4mlJHXTJZJoiF+YkaF
p+1ILik8mFTmO6tx2a6Z03fCTC5asDG3ipO4dTVbihkqsn5GSar+gv4n9gkGtnRpTopi+75mJYzg
2/wFyPR3VQwhEiSGwHYafBeNi5xug0UY0lvLM8OQNHU+c6IxD9ubwYKVUhntpk1dq1L1PZvWs1I8
uUhWPlWln21Y8CKYwrS/shLyz0j0ZC5Jg5GnnCEuieurXPKium0vQQjzACtJUGWd3sCQEAE409Da
puUW6s2VCu1vOugWOlsk+H0GeWGIVislHglWJTm3gpw5rBo+PyPa2owBxb5BMrGqs5ESKGlBfjE0
GTMN/zFnho+2yCE8LHCFfYpcMbxUWew8GFzg9QJjfI5u4Cpq/b1PqN1NY81glXUogyGDqcx+FJwR
DdpcozNygBdsZX24cjHa510eyc/IJbcqCOddXtefNrZbYfJvLTNigSRx/vQSaH+9RAsP85jFB7iU
VWcvW7dOnqulzA9VD9mhG4Z8ZUPPq2ZGDQrnilBckX1O/E8WfTVpbGJz6Hb4wcUaueqySRD8KH/6
LUl1YfgAq6HsIRQkjlgHA3kUjc/og9Safts40R15lHsTT9uO24uLc2ZG5rbKX2fGjJRQKZdmZP4O
ysijepPH3A4tGnG6wgw1OKPlW8wCgIGHZlVnMQ51wuvgvGzKuP+2pLxmTXyHbLLZjX15lJy+FwgT
J1WDjDHyDsQypiESr9ob3FHuKEZ82176l0bEF3z5d1lI4YdA6la4ms6NMAylwXpU3NSMfva8QLa1
OCv7UFRZuJM0hFgheQEmIwp3XYNguRlvVQ0KoM1YUPCEp5M1yPaKzQtTFYLOakwC/clmxz2Tm65r
7eBQWw/hnZn4/T1bs36V8wPUiRLPMG7FJq9dtiWLc6nc7CuCcXAYgz0iBMQfwUMCj2olzOTDyKhe
kn5FRB0CuwZd1uKhmE+WU9g1zToZZL/pAIedGmlmhwzM7p21SODWFv4LSm14ZtI6Ki95QP00QgVg
rI9iFXLsryQsb5UxzpfKOpO/5d8ipN1k9/lQFNmlMFgg9W32N24wMAGyq5shXdwvFel8ti5Vfbj+
SZigo2WrufYItW+tttn3fRmsvYT2uI1sYEFEK6wGmMZd/gTngE3YPJ/IJl7VTFVJp72i5m3WwnG3
eG6yK26RA2Ed8jxz7yHD6YjjYOrtMfyHu9LfuUZr6tnZvYqzCxCtkT+286PNYoVg30oNM2hn8lyQ
UKJCWeJ1M3Cf9rHx4AruVRQlggLX2A1Bm63dgWVqnLmfPamE+L4HYvXCz4j0c2iDzXQozJYcWQAQ
IXFCMMz4kkSBFHleGWJ2NsPyRrYSmZdRazOx9eCxCBYFXMSrhpT6ogZAjCay2Uw2QQV9p1uDP1kn
JxhduYage5+mJF5pDnoAAUTd52PVr5eGCSlur2+kai91op/kFIHwGIJ1yvk7taDFpqA9tCmlOOiW
D54o5FfLKIBDEQwrC5uQp2r2vFljEQ8Gt8rx+usACdsClDXhC4umE9oWJFCZ857BUt8vC3Fdi4fb
uJjNFVahOxBkEerU+DsTibHv6MDaIv2D0In8Q5yRDXzIZfZo8rRmb5mJsUJ5eEsR4q9ZrtZ71Osv
kVczABwEEXLQXubZeZxlN3AcFwFtuL3D301zloImtCv/V2Ypmjs472soPCYoyOwSw3bcsZJk5tte
yWUDLeiAEoMHiC+rJOEeklrNKIFgXYyPUYhK2WL9HQ34tmyLl3L0tzWzLpRo75bkNIgVc19BE9l3
pjqlbfdVdkxNgLQFDG7USxKS8qmsSMcwTsQWDjD4YgotNsbsKQeJ+jdiQ0FQ1XYuO2vl+r2LPYNW
gGsWMqTDtVDT3UQM5t32QeC7cvzmIxjz7rU1+mc/jmjpwwLdKsUTflFjI0q9rebuPYR9eOKqQyVV
ABhJQnLlQ54Gfc1KwiQDfJBUXoAZ8V9Iw0IFyXgSEy9xJznp7T+GZsM4ycqSV7PGrA/rc93gzEFW
G50IGn7yIyXBF/u/hpzJrO8OJRGy0ZYQDwSSyFgYKnkfSKvWo189D3l451p0RaP/Aoh1K5z5JXD6
u7nMHr04oKzbFTa5brwEW3OAdyg9HvwGfMUV1osbAX9BLR8j7/fsu0DecT8A1UsewVn0wLkQAiCb
bq3xHopI0lLpxUbhbmcPuWwFrtL3+q9KkZudVC+Z778SPagJUcVL3Q1nsl3PVt49DgW2yyrdBUF8
aFR5tW3QrUnxVcvhL6q279lqPhhPr0i7fLKZ2q8ig5mWI5dm0zByBS+cXyPBaLB2nU1XE4Kajjgq
G9uicaPLoCYgMKDhaW6xQoshVq6NNjH3Isc1HZYPmRm9Tkt9iP3sPLbol3Fl4422HtOGMD5VaMbp
HPwhFPFkz/SgKNpiJ6Q3A/6wH5obY9Wn3p5NuBDU4IQs2JzOwF5B2izboYP0mLOZXjdFTeMI/y/x
+gsBsv5xHWSIc71sBNKXSu8YCwQFNtg5dOZQJVUSJ8+qAdPK2uUkiiHYCo/lecFk6s4qWfZWRu2v
k2nuzgoRqjRxNoRK2yLIt0MxODDv8oD6o0t6x/svL0iYn0142oeCow8XYG3sujkJbpEpibih90Ev
c5NY0ouuG09gGf1918/PgLndGw+IPYGrMKEi4CtuEIY4+vUGzu+nLSEU6phC0hSkXzGopRT3RDFf
0qRdyGYnLikawS165gvhUIU17/E/vXkzdZLyoCsxz31kS7TszAWfQ7g4B8kug6JU7YKC4mJB8Tn1
wzlPQIRVnvmYxfTxozc+elpWWRJGwlUJQysl7xLepdz1/V6FLAIZ37OnGhm3zAHUc0aFdU/vAEVg
lfQCD1prfKaeZEsr4g+b4sjrg5ZJO3cPMDr6SY2E0CiuFmfIMFGhiqJEisCdCUQOk8GE0GVrO+oN
lAKuUIfxXpJFCEraPNtFfv8eZBSBejdldUl5DweBCVL5hPT52BBOsLbMMN9POqgB5Svc3QklMDcF
a3BOEnBVbrCXxHSyOx3aHMyHHT1HUfcWoB/dp6OTbUJ/eKiSJWJYND2zlGEMwwLBL7MdqFOUOnnl
HmSeXMbGLA9+KWe8SZPPVLveDyoqXqvojyGn5dTDOOybpdlbUEG3/NXICOpxoIWGG+UTlDwwH1g3
o0PEtZkvPG5MmKx+3xx8kK5TS0ADJ/YR/g04qN7bgHVfx37n7lqjPkJSbQ5hQMna9uKxzutdrrzu
MjqOtjnHyBYQcDFOR1UEMjjcRhmbvXZq7sIU0m2j5uUmegx5AZlI527hNE17qzhG0toLfKP0cdHF
j8bvdGSfZiwmDtl9DzRSS4QIsLYMpi4tw9mqGKfzVNXPJugDiB+Te8rDdB3ICAXVjMOnBilFjhPy
4zhOd/lyzIQwjnX56obTC86kFwHXTMOXOCdF8BjV+ItdGw/tCO1uDrt+7UrHuPbUDlDKaEyQPW4i
quRDJpMbY+xhP8UlOTMLvXMasUuq27jeuUsIBJBiorDTs20V0bUwPffgsGW9pIO3XKIBhZYjTIPN
Y7acBtI7ogSbopZ3bmXYM5ZSbMw9SLErcyyQ7ZsAT3vmj2naLUjS7okH4AGocFQIMb+MLQuIsOme
bPFHYpbj9YwrcKZRelAkuKxKuM25Y7xmODgQpTJXnIBQZ/DZt9xXPSyI6JVgOkA2S2JewKWHsPrw
Go7+IeBqO1hvhue/glVID0x7DW5/JtS9nRwJofYRQqE9rZj6zOyeDVwtu5bbn8Jf7mvigFd5A/HH
Gt17Nyp3CJwNsoKgbDEIDkO4vLPdE5ZX3PGASPltfOFG6Hprs2E83bgUsENIAmICt4rm6+wBGWOa
mt9MGa6aofO2iymPXa+BBvg+UCzNDJQNxHpmde815iUcy8/JUlsxS4DW3nF2jMPse4BU/IugIkR8
pT4XmH+MTcRnZHEyN4OxRbB8mkgHIBx9WqVG+ua5b8AvmVK5F8hT00nUzioCCLRLIyrQQMtObJcs
MaKmfpO6tx/LPNqbRf+CDdiomYOLKrr3wWJsrZH7FRGuCf6BkIA5IY7NVbnaEIXsWKDS59Fudrk7
pKeIwxnfKZkzTMPhQFYvKkWCvtgJVFHRM/UjmDdni29WRrBnO3UY+umYe+8pT4YmiThGeAm5ajbV
YhJClsbFMaCDWgy0f3aCejkdCP2R/swGOX4PCg4v22Er4XaTv8kgr21YNe4J1tmHSNzWcWKQL1bh
JWyZc4HUgY2teWLWB1V/DRFJ/DVhAu8jL7uLJwY85bzgpDPQ/bvMXRjFlVaKdU1mG9nZexQ78y4s
uULNhLEeSS2Mk2A5TuTX4j9khLeAJezTmfVploLiyC7jPLsECc83bUSm9aKISe8Q3hD5i7lKmEhw
8A2fMng3p6HDOorwmjURxWLtErmddnsjY5UOt3IzT8bvnAUG0h++gH6+zLByqdv8ZuNY5d9OuI9D
CTQyxZxbI5zYqDm6xHnQ7TCs7m2zAV6eo15xeDzE8s0CsPeK52TtZxU3hTk5lBP2SbYA3Z2UQrQk
Ain2b6rNk2vOpnczmMsVmzz4ZQWqoCHulBzBxM+OwskBJPYBfpKKhInW8d6gxDCEFdZVlkBS3Th2
D1kXn7KEhbEsoY52NY4JHj/3ZlSB+6D2WzCdU+t050La9ilogQFXjFEpT1WD4KlNdj2m/gIbx9of
ynNRVyf+VFbRnVsCsC+5Eg8xFcVaDtPJD4LXQtet+DbpJLPhMwiomvqM3RwqvpVdxG+4Reu92Qas
+wBhIocYANFNmtt4RyzOcBxRDmJ3Nc4N8xIKj5oAwJSmYx1OWX4i4fDTzwkBIfma2rQie9CFcw7L
Njl4HQ4JqpiNWTjmLvblLQSxgSCOcYvttNpGHT1TFwPrF4olMfF7Y9MtK0fG+EDib7P2EjSE1T6x
X3NCFq0YnCyLLQDpbfMIo+4u54m6Yzd9Eoyl1llgqK1nnsJeak5CMEANxRpbsHbbcGl9dwD+YAxb
nyAW31swwVuKRaAxPqVSojxr4wgKPSOwt+mChCxgCxu0drVdAg2EQF2+z0MB6pq+Gr3GrWZSiKCB
WW4dsF4rmBCUZvQgCy/dly0S9qRLXqwmjN4Sv3w0yYPnm1r3wzgRRCaqfSB77Dhsrxc68a078Wjy
4zI8L5KtpxI/iNzxI2sBucSEmmE4BGMtYnfczFSE66HiLqsygxDbYNgWQbTOwHZf8MqwP0MFR095
plTpVpg9+g2kDdAP9XBWIfg5JGn1PF9xUwy7gI2FS/gUVTkDbtig+2kMtmo2kduwJsj6bgPQi7mY
xZq6CmN361SYRPIs5DZeOCnG2r0VXp9vSkHkhilyVhlTcaOQrjd5B/MrT98tLTRWSKak2x+Iebga
aLVXrGDvgqKewJBTNNaaPJClk7uB6/cJzm9ewwHb4ryqtkXrs2ri8Qex89HxhgHpjHjKFhRjzoRn
rc4GeTCKiiwBMMgFT9qwlmeQSx/kuNabKRx/AfgBT5MhMoX2zmwey5TZPDjRzYxYbZRT8DBIStsc
3vY+wYTmtOC2lRekMPK6fR2+lnHRXLyECYkY8rusr8x1YrFcY2KSZM593fm/q0xDIi2EAbizN7JF
gztnyKHSwtizms/2BKigLmts5g9iO9nVc8uMHRVTyYiUa2mV9zo/fI6e+zmkMYavgxQGUKa0WrCy
1r2D1wNx8JycnaJP8dTXD7VAPRzhjsqNFL5eZ9S3yuxstguMJRJyH1yPQiLR8LYAM/NMNoQVXYcu
Pc71/O5a/adi2L+aiHJkhPapdLgELIln/nssdOxEGf8NdAxFTh6FqAimEMrnUg0AG/hl/7ygerSQ
POgwi86E4jKTb7GQc9GRd0E4HamWXW2sIx2GAQEK3FDK1cdPaEBwh83N3WNnwYK0rGMSNVodrUFH
8NcWGfs2Ch4bM44O4SAXldPP/zVjxCQiBjjx9N2R2jHp+A6HHA/KV0LKcwR0zLuxl/C6LuzD/FOs
gsNMEkiuI0E0EYOcBMDvw8guityQWAeIAJLSEfUIBcHBo7/4NoZi55A5AmWcO0u39TqOpCWXROiA
EtC3zYqZSkFPEBwqUkxMHWdCYIxxIkDrPXZibUCL4Cb3L0YOzA8MTo42gmCUvGjlQ84m0pj0noPw
lMXbejFhKuzgAVCRr0IiN0ErOnJF6vCVQsewKB3IUnRQQInkQ5Sp41pGWyJzJsElJMkl6RlKRzrc
JSTlBYcomZXkvkjyX3pp8CAkEWYZ0YEy/bCRtZTrSsfGSB0gw0tktchkhI6W6XXIjK/jZiJyZyry
Z3wdRIPF490wIIM6FNRTpb5Jy9tlHuE1yvJwPH0aNZRgkzqs0DE3I3k3YoyY/MbtfSEHYjXdu05H
43hk5CgdllOQmpNqhQhAknWbg/hhvNlVuXPoi5eOvB2L3J1AB/AEOorH1aE8au6/Ih3TQ37Psm+c
P/kEpIMcH3QNlCNa3gwOhoVTM1JhgoEjlcYDS56u9ePJJRkokeEtlPV8sJeJ+oD0IEfHCPkYGsng
qF/1xEeN+aaA5ZORPDTG6F5DsohI76jZvYlfIX/jSFrR+BNbpAOMglLNq9LilMxKZAY65ghfJy8Z
wUcZfQTfKkWOTypSSDoSuOBrRFc/VijyLdxWhM97h5wOyHSOXLk10jiilmrZfs4VO59l6o7CQq/P
unE4gH/5BbKPC3eyWXQJ0jSnXwMagbQi1MnNxDlt2u+wUmRe89Kx/rHOsBpeEBt4eP7zF3z01dYl
LQoNQLJTOkDKCCWrSyKlHLKl4AZEu4G0qbYldsonf0qSQ4XiLnnEhvca6IiqTIdVAYmsAej1+3ZE
qQgYKNtlOtwq0zFXPXlXHbs5YUiBipERdaZDsQLu9iaWD7aOywL00RxaG3t5qMO0cCJ3u1oHbFXc
0JWO3EJjah6imZVegKPOVOmHZ1s3KMosHkjscjqiu4w6+QMAYzXoUC9VUHz55HyxinpOLD++ohFl
1lg718E7jJbxXFSsqkkKA24bb0UPWTKlgKk1YkLRtk4M2VgRnltF9GFVMRMigSwiiaxDBTqTCbie
a6Tb3XwIi9tUlc9T53/VxHacJBdLxeddHXLGulG323hRdQCaDQEGP9Om74M3w1zSHX4gDjP2Tm5i
3PgJIEknf4rqvGFJMn96znBfkLgW6Og1EKH8sgsCxJWXiDSHfVx4n+C3T44ObjMnItwaHeaWjObv
GjY0jTRBbzGJb46OfuvCX3ZMGCqs9rdEh8NFpMRVOi4Ovxzm8+vCJGwMuXF9EdPtkTBHSrW5K3Xo
XMYaaBe2zX1FHt3/d9/93913Gnzwv//hcfs/3HfHrz/5Z/n9b+47/Sf+/LjvsCv/hxN4bBZNVvHS
4///sN8ZtvMfiD9tG4sTNT1WO8yT/+2/k/I/XMfkl5DiCCmARv3Tfyf5C01LmLjyPBN+iCX/X/x3
tgY1/ct95zqOhZtPeI4t+Z8d/JBxvj4fkzJSOAT/F/P0rF9qZWy8iQpAtuVdP3NjwTFvPpyxwJyb
PzvG0NE/8zSOnDF/sBzaOquCFwsAHREolfiQ98+OZrX19t9BBhdJYwtTaGEurN7nZJzP/+Ml/m8b
4f+0DTq+fnH+/Qu3LekRZM0r5EvbMd1/d56mfRPURQ60rXOY/7S5S77pP99EpdMd8R8c//Wp2Uuc
i6nfSBvYJCA13mXSDJ2JwQsH2T/+AmMCHufjjeT+b9hTBt10LvSivdax3T/v/Xzu58OuTgnCjSsU
Yvq3/PwCVTVCmuWuMURyX1dti2L7ZOCquw/0m59PC+ZM22iofk+D+dGF5vIADhLrzwh40HOKB2Ww
n8vF0LmHwEGIioD4DMiTxVE9BA/Mv7EtLFXyq7RQ2/v93odd884EgChyG1CAkxSARaeQfLRgeLeS
xb5kPmMA7MCsVcoBs3ryz49NK1UPVOR/m66wDq5n9DeVsG4rFyJSVVSzLp06Fhxm5p0mppIXDJvt
yukw20R+1cDX43MRvUydNPI0W/FwCaU5XH7e44KHb47B46SHlAEsF0xOvhOcpg6PvB9Y08b2wM9M
KbGxJFLgGNM9dKbf2BVjpG0b5ah4fj47tCXIlNx/Yz2MuaYAemeRKF+tUk3++nnjGobDKMJgLqli
+/yDovrXm8EF4h3Nd6pp1V3WEceApvZNsGPdGqQO/zLt5yS2jHdo/OOBANtq9/Npi/zxzh+at9kU
5iEVf9IuMzc90P7XBfDbDtMDOGhTlq9GQwsAI5eUTf0hcvIQxchA6o4L8y5sxQU0d7Zp7aDZZ4mh
niLu8WutUrY5bff086mCZlQjavvzz4c02+lx9LQAEo0pNcb0GNrl9DiipmKexCnwX58rCrg+o7P5
+SjWvy2N+QbGJZw3P3+AaYjE6siYCNXHC0tkcL4me6SpWZxrMY3/9VFH0OJJzOFb65voKbJoIZ4b
Quq55mjatDFTKcbzKx3NdW8WgXPlZNxketMROgaGoR5nys+HkdnJ2897hsFfHrfNxgj06CWFd+JN
c4P6cdGKAP1uNBp7cKbRIUUexCQ/sQlMtUfcU9WEJZOV5LT2UlrhQL8JQ4MXpyWwpvdabr04NmBz
Qblq3SY+5cmvjmn+mUJHi8is6A5QqNo7M9gWijE3WoeoPFi61uRiJdZFdcypgDln52UktsfwnU0S
9e5j4Wp3Z6QeLIY+1ljBlg4MJHAJhuM5GEEfOLQldVq618l6Ha3EoyZw5C1qB/PoF9VX53fpfkjL
aDtGafTilljt3BizZy47/2wcyjR0IBeRQZZIw11LZJPnObVp+n7etWYikDwcT+xDFGboIX90oDgm
U13digrVhSoytDlWHO5Kj/guJAPGyhm9GWo/KRqu9WK4CmG0mj90stYgc6xLRMhcQhfzSFvrYabN
LZCJNGXI52QUp4Jgenq1VRf53rkOh7uidLwLO2oU7I66h0ptHEwhGUeGgfvEitO+a0oPwbVT3lC5
odDtkgQyuj9eoagRUhXSO0asLkbfepzseF8pLIiYy5Mj+WnDNa6dS+YGjyCvq1e0MCXPgOEWAWu8
B2uiYxZO2XKvbDfcjKD30zHLWJmjFl+8AK5jYIMVg60Jx3xja4tBV3eYBOxDnEC7w3c9bGd7uPgG
EJUEoNd6seppn1vFl0A6VLEmOJGKeBEGizZ7VHctLMltgVdGGzEI8WNifl+F4QZsoABIVsRbQFb1
FgZQdgwA/QZFY903Y/0RVFIdbMpYpiXdcIz7ZDyAomFrO0C3PLsgQ8s4TRiFJjZsZ0OWD15CZeoU
zrOp33ATrLlUcyR/PAitoA/fwtjZEPHhPrc8kZqcXoVcRaTF6fxqztlbA+aYWXuAPzbWlwd6rlM2
sBhXCJjroVBXP0PWWJKYtAXu9buhvCROlc43zJl9kd7+2zHG/ialuOfWSJ5/3pSRfQjhHCG4uhhs
pOrkate08x7rwWuzjGJcKdt5a+ZpeU59efJ1I2ep8SmfpitEzXQbT7O7DlzwjOHiTqRwJfbBmI1H
Y2n3VunMD3Lco223LmEZmBdsGYeY850wIAZsGxUP0bXqMVln/TVIG+sW2ogCK2fyr0UqIW8A2qbx
GQgk1tBBazQPBnsAKDPg1Unsu1ZlCNK6Hb9ChJetMLOLVYYfrRTOzkT1BJt3X6tiua/GuX0YgmnV
dEN4iuXgEdCwYEle5jkhq9FEjJuP1zGdNg0ok2UJ3bMdBVCK3ArAkTLjm9JvZqimSH6TZWc4891c
eZIn5XRjvWOgnh4xBAhHbaqARjDzcvoPqZBCOVB05iRbhSSAGZB8HoJgieeNNYXGNtSEffJQmWbl
G0N/TwMSGXYRVQi3uZ0vAAe+oI6R+MveG3INWXrKIAsgHBy217Je2+JesGXd1E7tHquMmY7Rqlj3
gb/hXC1UMmI+E8TU1MmlBu5yrvwnk/j1K06Kz1FhNbPThq2frZ00Xa8ORdkjwijycY/V+B5yM/Yw
kaVbo+JfEWLy91bSX6z/JOq8lt1WsiT6RRUBb17pQBK0x+hc6QWhK10VvCl4fP0sUBMzD81Qd3TI
8ABlcmeubJZv0dRL9vbaDRYAx3sEG/0t4jCBkP87i/XkStfPLrFgWaEFZGPo6vi9V9Btr3dPW+9K
hvuiZFgy4wxbvD8Jt+1HNF3W8G6fzP/ErjsQNmRsn6c9vtwDfj48ta5JMk/o8xxmI3LvMsXVgapT
2ixYghennDdFkyx7wtfuDh8wNuKm++UnsjjE6suKl5Uk6+9003EOHLkvTv1LM+h1jMFSU8vTyVCv
1CWGcQLsRYGtpliTyqzyCBct2hXmaGBdrqxLxwsBjn/tYEgCv6kIsVqxceks+9vs5SIUTfnZWK2L
QRNnS0OeXkLXL3W5bAVFMvuIMlHI7li5Z7Hp4palgrv/1ula/0A7GpHMWAGQHOTBnfKPzJw9oPRg
gVbRkX5Ms736U/RHNn4RTK3bh32sf5VOAn1zphiq5lxRW/pt6QAa4YRirObh74tt4hC5S+UZ1gvm
831J+FuUNpM81xBE3XEBAHRt91Hz70g5khjqH9iJ7RDosE9Wlu7beM3ZRQbWKy91yw8/IqQUTyg7
eksjnrv8oeYjC5WwsrCuYGMm2eDvOGOaa3ne1jZd5yRjdwww1741r3eWtkaKMftTN0Dq6Go8SPr6
EgxwZlBzHrZe16HACIstoPnlqKVkq04issukFZhwNZowMGJwiMT+wPDLPRcpBJ96iENPLWcyEj7n
R4wlbnX1hq47L+OQbX0WxV02RRDjhHvKJkwnr2NFt54tEuvg5bnNnLPpywNdjck5NpInp3DvNhEp
2dSN8O5y2btRmf1kDv4vwQZQjfd6RGxxfTzr9ZyW5zru273VSIzyGkTbQZ/bo5n0HzM9lmyw0SX3
B3WsCL6GrWNm20YU2PzXtVJ3CK01FWult5JTXS+C1K3oV/UE2uH/fwCVnBDHU7GdZu1kY/86aHqE
zbgDeclMnbl5R7rCGXiBMt9cjsR0gRwwS+Y4PP4E4OZcGHt9mL6RHE2trU6TOz8mUYqnave+i38E
VBMeAcNwgnHEoZ0uw0e0slNGGf/wqgm2xsoHnQrETXxDhEhd03wgieC69I6NW3tBva6/Yz+1WxMx
N8GwMl8h06tLkl3tmsuYRkvZIcnWYsuE1FNu3gUHRQuM4wcm1F2jW6SLRPKrxTYfQBUvCTrh6R6s
9p/aF1gxyIdymuuR52r+KVxOHbKplNGMu4Gh8HslI6jgOtEVqw89gwc/gZcc9EJ9r1WXBKwZet6T
psCadarT9Ou1HRWQM66wNuiPmhoTQK1912ixuo4Nw5qlTZ1AUbbKZIniTIrHKeJwQF1/WbBYP//3
HbMc9xmBuKMa21kOzTAkt7z1iz3Vt1fMPC1Vi+V5IRhyLorvxkg7amxCpUXd8pO+O8s0g/jsSySw
vOHos8j2LlySX/PqQcb9H8bsFPzoTQLW8VhSUTjxyHRmD5wOYPdOjy150MB4vjV6/c9sSA92yht+
4onTJ+jPIWvSPSVVNP+2Y3W354s7/udY7fLDTv0z+Ta8x7aGbJ8lh64l29d0wro5JeNV9Ib4kVCS
tVvqov1qne4X4/Lql+tlUygxS19elOXKhrFv4OJksU8B17FnVFcDwwoph8WfthFAktPrjOB2zRfg
NyswocpfImAAlTORidJIXbvJHGTY+FAr6hbIC4nu/QsBLSaGkaCo/oArqzHbRhiMILTwwgB2JNzb
HN2l9U+JgRk78nCCOwcn9sQ3kfR4SyULblNHF48v5IFJEM9PNQhS5vS/eXiQ+JE4Qec63smqunfu
vEkwpfkHDnDshqpgQWY82HN338OCyS9elJOagmLSZ0Siyfu61xZj5o56A8IULSxmiaFpu9isyXJN
UFGxhUVbrWgG7JXfhG3h9nedh6R3jShbQ9Qh6rlzIvziUyj1fW4MpPNMaYRkin/KTC8/pK1uciKv
S/nWdGk1b9pZuQiWzDIhQ/P2GHg+VlbkYRgcdSq7vAp7g+Rh1VglgVFqRQbXzo9Jd2ZZ0t9am7Aj
TWuHEUf5xmBrf46Y+pkZgPOrhia+xIS5k3ZUPIGkCarKcfdW0VJLX6vsApHmtb1IoyD509EtWppx
toP/Ed+VmejnhljWaep9+6hnn21h6/u+yv/0ygIWuL6LXV767MM2xmDVQltG015XwCrDK5BUDJoc
Y4Floy/NAcZNgXMPz6QE9LAItw07Tx5NYbrXBYMr1bfreqgMKu5n70dlDOcUN8U1ajXzaor4PIgS
xGA5Ah5v+3Nt+N217bXovoYTGomnUcTOY+hq7dzUv8up9J5RzoDZ6f+oeKVOSCBQasII3ChZE9+e
7MAUFd74ud+oiIAVVRPTaaYg8GCOqEB4BLJ9s54HBXL7DI87fH3oMS0SWUSWxSSq+0aHTrrTm4Tu
Cktah6QDFa1NWRfmJgnINMOL9BJyFF9uZJVnI8s/8pLcEhN76rDtuQAcqKb8qqUUr+ENuPJYvIOW
bY+O1LP3MVqVhGJUJCKHiK9Wq3a0r7VbmiGX/WSOPI9G6l6zgT9cGklYuqW4ynZiWGOTOd85dMCA
cxJMNqEmfhuad6HDnniB2hfLIPNT1XA3MUAG8yjfwTTkGMSWa25I+Sxa4pu6wjNXNLjF9e6XIWzt
X33pgtLOymeRmc9qcqMjNmv6bJeofm+YFdWddLYgAIujR5HHB3Ha1SlehK8DQUTWgF2AVSWHL4RL
6IpxLWeJnTGVpzEx00L3z5ns7q/NykIWOzf+/DAGx/iMTKgk2Ehmf6q/m01xTmaTthTo9F46dKHq
5vxS1c7XXLc0aOYuv7dr7+gpi44xxVFB7frjHt+adaij/o1QdrErXQ1ogJfNoVqaD9U6zUmsCe/O
JOEXQyk7P15vy5KCfoWhWZ20bID2hwlBixN3P0YehIN1qXTd6r+2sm91XnBhyawP6kWLDxuuY+c3
J+yhzf++maQ4G2YP1+gjw/zulMV0zWwarzXL6QJK+YznGPuBLliJOU4n59qrzCcYzC2ORgJEuXaH
Ynk2pIFqlkEf51njd9a7rc/EWk500XHxZxEpQL0Ar+IgPpc/e6Qu9n+rOspaWO8AH0fKFtoD0LWH
llxEY6RXh1KljVEOZeDHYL57Kqth6CBB+0OlhfNn19BNMhBrobfRNOI5JA9DKVWMVtJnpKu6SnAz
cdu79J1yT+VeEm9Khisb32c06UWJ/k8GUTGdKjTpLr0NmsrhS8r+Uic6NBLfvVZ1E1CK4567pYtp
J8JbqafqmlCRFmq0zCFZTFgNK+Phqm+vvb/LWjjMmMoMzT+UjR8dVC7+46DMRTJ6qBEthX69Fimx
XgDLAbTSRKs4qnNYMopOu3E35T6bvb8Od9hNCVTZEi/swNrluzsMcN2tc+GRFirrt9JtRThSgLXz
RrivIi/nAxkj/pE5YO1NwvjvORIohNoZJTeb2qTMyH5lqvcfzuzTVdhPBM9WAjNeLLgeYlMtq/SW
KS8gbBmira9DUdjemsi2loimI4zrX4VZf68wD158pbpziofNq5ii8/LJQz1O84db0qlolzn9QqkW
pE179urRDmmaRLhaiuHDJ3OCT2S4jKbGs8nulti5uVtywidNaalnTCjomjGZ672CK0AVH1Dwhpta
nT/RCnTIhxIoJig1BrF2f4GiBC85rpqAG+t8f32AmJjvpv/F96VtfCrg4OrFM5x9LsivWzIQJrTX
3gNOWcqBl27lyY/RcqIkh2YC6WihKQrj5JTk81q6hkpPmoGIs3eLbjIc/MRXaIYxSGQupNDxNtPY
KeZ651jQ8ihwn6nS9Kx7luoExPLFwMNE3xQl8I903eX7grYgVdocUsirccwzb4Ua9Ju0hhFrw3iu
IaCdWNu9k9Q5HySuBAn1Otx5zqdrwIG2+jEjCNzKh0ZFFO1y41WgfMa53rz5RNXJQyZv1VR8a6uB
9Ni6bs3xfKuNRR0bnva1c2utkci/Ya1LAlQ5eek558NXIUa6c3wrEK359f+HJrqlS3we9q+OYwSH
2Hn8ovPn3Rxuedkbz95K/MMUue5W6np/kmsFzGSDztV1kL+Z5Zdn4Hkomf3+dWGhxwHPnxweWApd
XJK/Slt/cK+2Hq5bqEPMzGk7dQYvBs8l7j0ZF+lvL+++RB09PX1qL8vcpKzTro2AYGkXSmHwyrfg
zMQqATvuWBymmaCuZSjnUlg0DOjUGUOJRy+xWu0td9SfhdKYs1iaEhHhSLZJ69PPngMpypdEIAWU
6Hhx8g56BF+lP4pd69j2GVl1z6ihOneaG9EBaXngito8TDV1I8VA9qTqmFMkQxQ4JuHPGstPIMeC
cIWAgD0zgjnHU5MH7mCX7PRb9HaGtlZF3MigmyVCbtBH76l1SsP+Ijtg/V3Qa9276dbcPuSfMmrf
BLeYA7+LPm27uIhRSfQD0eslgCZphvKQaLvUTWnmdHpjr+WIIEneqqtLX1Nf1181SXP+nt7RcdSF
PsXhsHiZfku0Bk+4Y93h9Wnf1GLboT2iMfol/IWx8PeWk6YBTIxxk5tk/PPIPmOD/rFEJSgisZzi
8mPRwGT4I2D1JLIuvTDI5eDf3LV0rHKH1p4FkeDbIgoOllN0NFxFRTbByI3UYx6ihJxhXj5eZ41+
VsznQSI/3H5hHr4ClDAa7OCPpm/jcB9jiz4DYZX/vcFYLLhpCm8j+nUOBiE68ZKfcx8PQemIb+5i
OqfaJlYe07UTZaW1UcLpg4mLVeDk3r8qKR61oAGXKpZT2XPt6vHKY8zTGw7XDhYlZmvo/wslYJ7T
hqNZEfnniojrzwIMWGfdcVHONsFQu00dTQ8Sqwbogi86GMjHLMN5Bj+h1UhrORwAwjLL3Vwm4lOC
jiun6tBIBjzUJHXiW9dXd6J0B6kr66mvFHunpY+aisu2pWtzNO0gbjweM2Nhu2zKJDDHpjqm0A3x
m2IqblMAhiAI6QqeJ3ZfFqRj71XjhkM5hTSKCqix+wbucXlrqCORc+5hxvnZG/3HhClmQzNMf5pA
pB6MPFHHuMgIEGJ6SUx8G3Gd/EOtLCZ3QvpYyZkEmdbU7wHIgxoVs7epo4zbn8zDMbODxXUpuDK4
bXG4soP/VEVWoOWcDqAtWg4xiAJ8mCVIAnzcIVljWpGx2m+lw+xw5IYeSku9WdbsnXTN0Pias5+O
47X7aqC1EO0QwFzp6AAe8nyngPZv59R/ywB3bK0ReH1tY1DL6f/cjrlvXaCHa7t4VfUdQ7PJ64Jn
SMkY77yF3ho/Wz3TtswP01JGQcoENx1S7+mleliTASw69WkvcUJgFYs5qNIqTPRy3CsPJxiOvfbW
NcwQJZyTrZOOKU/sgujWgFTJlgJLaqNxlwRM8piqvyfKidKUJfVWDquiuSg5AcRdcKnp+rNu1Ann
NqjpmWZWzv2XolcMfpNLy613oSmWFc2FyzTLL5FIoGESLFvqop4m2YlsGUEFwz9qzvB91LmgZWX0
7DgWv1svY7DnfRjTN0JP9aUgTUqMgMa6MidDGVFg0/t9u0MLms5+/dkLWgkVD8TBccYkyMY4uaet
9S5S+z9cojZw9/4Eft3kTZNEE2qJTC11Tjpj55M29ycCbJyDchgeQc71ENhFOZ4Sp9VPuMV/13LM
gKYT7nWL9JzGzX8grf8bqvhp1Em+pt3fOi6JgZLUMlcSUmhvjzfpK5P2XkWzzVyHsE9F0NfWo1gC
TR9ufp1/a5CwuKkkI8YamtT5QsfzpGV0p9ysrv0d44Y/DwPk8FiM8q106Dyzm+ygHJ2ILr0cx8SL
SNlGu5fqoPfM4CxHsErbY1itFUcK2mQ7WKSKxpIYu5zyAFsvXeZKgQhU1skQa4SpaSD8KNNF+qeV
hyHYjJmR/q6oyH+oaewPpg3M1+wIkLv5WO8bgoBP1dPhLvEZbJDDurceS6iZdniYTX264DBl4AHe
y7W1nwIbfkIN3LNGDd60SPd7o8vJpTFHP+u5holISwAueFh4aWScH2JxI/y7y3Csy9hFko71rVKF
AZNoMM2DZVU/Khf/shzEM3IlMvkcRzduJbDg6ezeI4Zk1w57MhDPNkwxMm4d4karTrUzpdUFSzSp
I+NMZAsNhW8Y7iWTxDO5ancj2NUFLXNM/3quXAZmU+agDZeUzH0mNCFZvXuPZvhrMbk0UGut2DsU
xThaTRTLgiqIvfD7UKbFldawZKsVbPesQhdtnJO7YZR316yNtzHz/xBh7LfNnDAbznLJms6oLauN
IaQyJOEEV9EVo5GNktIdrpXT/TO1sX+xlPjyJ6shPMUySGZcHUXUnsuqnqg6IiqEC+2EN+u/Dvon
40D4LV7eWqfXWST2uHP8vXmkk4MQ32rn9FPDQIfopn931Ci2vRFNfDP+RdGMS+V3jGcUFSpoNICc
aP9fdq5z8FxqErd0NpyXguA+zEAOIkonsIwQWMxFhtMVO5sYx3f+EHBl/SzAzBvaeWGkunFENZ/b
NjuYLtf+IuZkL3Gdv7QZJVOc3VkdB3VJ+otFM7tUOTZ5KLmFl634Pgg4lg5NI5oEvRP0hTIVINSq
5KjYAt51z6q/x06lggVNa0clhhnkhDP3UQZlMcHhT2jiIvP6PUlS4nZGnb4R1nDPideI4wJzbO2O
iJ8Zo1zq1JZnSUno686k0pkCSzmyOxsGtt5xsG/JrH0D2ld+LnR5WPMKE0RXhp8+PJVbmEdl4wfN
uGE+XqeWfLIP45Q4YUaOdOsbmUbxzNgTX4bak5vZFdGufeKs8Enpu/RQmdF7VvTBnD1TaX0RNxtv
WbciXtfKh3hJ73VXiL0xGPEtrlgqUwdCUhz7DlWKbn2JJlMx0sHObuAr74fKOMjEeuYgj/f4LMjT
6CRWJZe2wOylyQ8ivozV5N9jKgmZ7MgxYHpq3ZPs+yBtimBU/6+RwnlYjK49F/SxfKfcVZT9m60N
6pl1sB5qalfyZNnFwjGwP+QRVyT3HxtJ7rG1a2WH5HiKvctMjlFN1T18qveK+qNb/xwvtk0AJT57
brQIvFppf7UsMeP/pxAmBo9xx1ptsOcwTp972k/8KU2PuauQMiKWGSRy5SbvpTEgDkxgIWiLJ6c+
rN7pviruOd3pm7bmZNS3VNVTpGvTANPod+khyEW1OrX5MP9AmLyI6suhIwb4nHxY87BgtjxEHqBg
kcY/RoJFP9qO7cLUf9N+JQ5SxMZVZ+280qoINnDgbhHP4kolICGwuK9QLDz7m98MOt5hkNFMaQFJ
xdnnILhsNrKfAr4YYh2rJafnx7QnGarh4dQQGLIWHGyHH6ZzuuleTBTGg19nVSzxjTiEhWySAj5u
VOovW4DRdRTjVU7TcFGo5tx2Cw0AdK3qeQel76Iao79powsWO6LTz4+Ripf0uFgifRMduBSgs84h
q7X0Erdwy9tk/DNo2fjWm/4xifPylPUGTmHX/+XhpnqX8VLsZDxRDgS/tsz8D7EwcpC2Sz+NRbbA
1ObxV/AS5AirJDskeAPNBSOVcCqQJEMCingdL7UataSEiFEddZikug7eqHbmkzWg4mQN5l84JcXB
QAPcuIsWsY+1oGx7T7F8N9WJGe14KsoBPqtblfx9MmAY61y/G55e8lGTEz9rbv97jmb9vQSlu2mz
4Y1Bn38XRM23IsVuPxaOCDNTThcQSjcH/y1OgAKCEKyj0MsN3Clg+Ox9vrgted96pEVVQw8wm2fF
TztSStxd9j9O1CalQvSOfC9xvodJrp1qqLwPttFHEzGnpN0Txu566GNxIebSF5iTmBDd5ryFkbDa
xMZnPyn/bDo9xEW30jfaUKMv6VzqQYsbQe4hN9mmqDe5zwMidLcMcGKqA3A4FJ8e+CqRYuf2Gum0
XSkIdzHE7azuXER5Qy7AxzbVL0BvDe83aazhBnWaMrSCjZW2juCvFo5h78+0ir3L+oGRMTumY3V9
PVzLX+cSsRFfGOalAam01WNG0da6CzdVsu5Yov7e0ApGQWFR3cxx+JwmXxysZXbOLToiPF9GBbQF
X4ek4mLB4Lw6daojBmoxeyShEr9TFV3c/B6Fwl2wck4EYM6eW89bNweDQ+GquriWlYdVi/jrtgND
DhhRDRSkBPfKloGhuEIS9AP6WckNTePwnrUtZhhOKWvJjj3ryLMGhIuXbGmX/E/KLI65rsAIrfKH
GMlr8oxITuq5fZtXcrJTwb/w2SFvdMSRm8Jd2DBSvCS1hfBEmGEPM467ABfZVmgwdowekgxVfVdu
IacuTbSwtfR/TQDD5pRzU4yq8lTELS6PsfXp0rHOvsjStac+P06+R8RbtFCv2ulklYl5qBc8ipMG
ALIpY+dLufJ9saGnE0OcgzzROKvO7qHybWiSAho+qZKD3xm/JcLGuJGQbl56MlGkHJq9ph1GzxVb
11zDWaM534hVQKpOJK0RafPw2sk6IWS0x47FdJv3o39ui/ZCYAN6oV191Ex+c9lYIYLMOk4vuNn0
2xQyzrNe9AFveRrmLCbhuBYXe1rjbqPSXq7tDLioL7In4P4QuCKGiLQ/jKn51Cfva8S58RXrsTw7
2DcY98P5azzAFnBV1MFKpwI9jDAVzQn0JXblm1Fq8KuqGP5G0ecPRhdd4OeTFVg8/SFWBf4WVK5b
bsu5pe3TYKwaAguZD0fSbzq+K/lP73BRcjs73U9FdTCdOqA6+FyuNYE2Pe0Bw/7qpLuztWkcbCz1
l5jKlDMBfZNp8w7bIXsb3em4IJQeMKZZ1E9QjWewHAU6A3V+CqCOR//YAdI4+g0DXrszxhU25t/9
PiOWYsPn69cDthONNVXiiXEm7BiMQo//SuZMyMAw+nzPOn/4IZ4wnJVCNYHhMH9frNtg6o++crIL
oHC1L5oyw5PkwHLmXxJP7AkNvIZ1z5CwXHbTMsADcPPQWl11hjH0gSBKdphjfoYA9fybk6lvOVnB
v9dPsycqpFm8QArnx9+/ko/ID7eE7ilsAV4FhrYdglS6eKwHtjAG5u2+PCLSJFvEYbjHnqxCLcXh
8DoC2ja6ESxe9Bma6iqdGrFVgzVheu4Y6zjYVxbntKxPG62j5yWtn51apr3zz+sK2BIhvjhDNl70
yMngnjBKdGX9NUXTgwBr/Jjb1QDOwJITnP3elZw9JPKnkeZ48kZE5Yma2syNzFui7/1VKSaKFNpQ
WTZOApypcWHUmaLXnz1XyJQJH5zArNqVVjWzw5bN1lvND4pjQmAmbD8zAHI9I2FVa80fxeNElqRn
dF5L45BX2ZFHe75Ypo3hJM0er6KvISagW3EWJGX1mzMF5ejrB3MNb29TvQQnCehXMJeeuGKXai6q
35Ym2KEut985eB3sdvYfY6UHxtq0R/GlS0YZmwQo9yRsSykedOXNWxt3XqCJEhfzOlJNeZ5Dqclp
N9d4oAjEp2+Oiy8jzQfejXq1++FZdLL4OYEbdyKEOD3PMbCxz/5AVsbGN28Lt44eTWX8tlvO6p1n
im2D1Lrx2qi5QSnlC7KGn387wjUS2VgJoxB6ADwAZk+BSC6UGpaP0o6+RGwaV06+NAp4za8Ir+5B
GlUMs6tHF2H539pajV+paQZEaRqrF9vEW56t2jHXBpuv/5wXLvSIBZFskSrk/14GgHx/LRpzt2n9
aIyco1zV47Mk4KjsHnON5lPdVsCVpQR8Q5tPdOxjbXoYFd5mLxuzzfQEXxKFCE2gZYUhIKe51pGp
oHbrE97Gl+ZkZKjOQi/9A6W0fyZR/4YPoO09LBf7uNedCwhHSDJRU6+O1w5OWPXeGq6+RrWm33By
Y5KHEdrZ3DF3KDzX2iSaNe64f8hwWT9odZa4tOo3nSsmBvxFQ9FK5FeBTkB0+4Y/j2h0Qn5g8fr5
0CG7UgQ3Lk+Xpnu/TNlGLO9rtuaYwVbVHv6B12Ff6+i3TrXa1VIsDsb60ZtWtWB/jz9SOXjHTkZa
ABUb7sjaMff6EJmLEVvT7hLSxz2Gx8iJrByPL+NigjS6sazRP+EcUQdzoI65WNfRROmISg2DlHzw
8DtT4JdyQOEb9OCfGYnCgF3O+AOt6ml6KGR1/B7bHM0Tscdma91sp4+PXQ/RM0Fs0IWcvjmoF1u/
M+PQUj0YL930A3NWNH4jjQRVPWKdmKxzv7hFIGlloznIRtvxqk+mZ1Mw6zYYeCIkRJiNHzkUw0R5
0XFy6uIIgRTg5NC4X/38hdHuX4JSNo4cw3r6JuNXTfXuXqOU45p3OJdnoMmQ+bgks81/tiYOjZKR
zJ4JtBMMlhEYGLuw9NnWsxgRIKxyCmBkF8FgWABAp3I+Lw3at14XBEf8htF8M6KrsTo+MpvDJ5ku
dzuB74WbU9dHsILrQuSXFxIByCX+AhDZdsbroNvPXubv+SL1UydInrMUV0GKYQ5jSzxvqm7U79pI
ko9aos/Fte+OXZjMqLqJRjoy+0opDGEDDA/Kk+mB+OFYZnVK0fHAYnxwyqT+PGuygIpLE78WXoZ+
UTQUcTXgndWXjWto0a1vRmw6Kk5Ce7a+Q+oXn0i68WGmxluLNDuMSfxfSHzn+2kGRgMGYPxV2557
Aag90gvK11u7w39j0v8YwV/uGHMB+rSz6cpJYgcEBZGjt/eve3fjCziu8zyd89b+SXybkDuEie9L
udBNlTa4rOzoYfhloOz8p0sdzEZ3KnEaE+POtHN+yxef9qeyOrY9+3BkJeN7J+0/i3DNdwsjEk4C
60+RfZJ56y4Q2qN9ZTjvHVOidFjVpdQz7v41zx3KL7jCHfJ1ec5jJyLT858HuS/RtD0PkA//hkvu
QnRzW2XOhN+HDj9NaeZpRufes1ZuoGg6H94iGjB4hoWXvMvPJGmGA1IP2F6hbKzo878MDyg3YZC/
mSYcG7o/eUcjxeK4epNpqz8OnByMrAEPGHtB6wikdzWVp9TzgBtMUxL0EdNDNTHPYA+fDkw817KP
aD61cnlMMEDuDvYlKjXQ57j7TPu6yfQ3gZGNspkh5rphYN793jere9OnzqfzhXgmVf9hFvZa8kV0
MpalG1R5ADqupoyynD9ju1E8qstyXuIagdWLnuS6PrMl03emUcGIFLnzNhYoLNyZPiZOE2EMXaJo
52jvx5F2g2drbF8WnBwf1Y2gt/XJpNAOy4STaNrNN/7DnccbP6MRaMRQiOH0Mq7PnQrthZN3MXfJ
3ufGTsZ9vYwOTjtenI/BqopLzKX9MnQMD+VEyy2xAf1iTkMDwmyoVpq3Rsc4SzOj7EsfY8mBp3pL
PH8JyLNTwzrMWA683KFCwqBL6PWgtgvZEaazZ+g+4Pklkrs2Qo4uJFmHinl3+Pfu5bFkZAnMLCaY
0S7NBD/TSbfu/ogNgT8jXdObzhGs8T1So3cp9KwNxKwcqKkgFy1Ncju3s/nxugknhKLRVD75CVVh
0RlHZZFSx3gMmLxnFx4WEhJLtoqzWe/T0CyOxSzxRJSkJPIUwT0n3LtRGXcl36PGev3AsucenBqq
hBtVOn0f3ZSEmM6w2UzjueFytFj+cRzi5o6/IKYvwf/RWIl4KzP5AQtmPIuhbYE3sxaMHV60WDM+
8ZF3W8NpflKem9EX7IkPjoLayacVgEAX0Krc8op90U3w/Wzqw832X+C72ZsF8Hbr9zR8u4s7sGK4
4qzWj1LCcBngyZzo6qN7VMr3v9tvcX8ZkHOPZ+GvSEol5lHIfng3SEnu3ZzCdb3nYC0hR2/ovPV3
ow0c9jWx0RZ5M5UWnUuPHDRu8lPSARnRhKQvWXLS7ugdOs991h8NuQdRGFirJ63DIfa6Vo5VFiQJ
lnRpesXx9auSkPexHGnk6Wu4nLg30VPKvv6KOM2TgO4a9FPOtctw8pWvLr6TfKOP2wvEhPqI64uy
WxstRTV9d+3WD5OHLFxlt1p2/83gig/m3GMq+L8P6ZhamEFMPLgJVYMvnUFl9Gz9/eXrv2OVGEkR
J88Z3vvOwrTwSHSp7hlhltor55vT1TtucfaxGNsfDg3qmZ78HB1lhUZdaRu3QdcwnYabfzR+1bLB
JtTXTNKZJ1ewQP7e2LKhWbEz/LPqidWU1QdbjcIVbQyuc3bKzgXhYzKb9QiCD6qntcu3i4zFGpOG
sLnrs2qtDdc1NP88Hq7Sp+JqbMD+sFcw8INncUv6/DPX2/KRp5SL0W3PSe6VeeGYEH3N/gd+FKdx
oqM9zEFsDETe1w+SOC2RwNHel4VKj+Wqz/ocT07zakZNLM88YMb7rQvECZjceyMyuATH7fc6RTaP
GW1uTEIUWllfkpTzzMtVscpjGuCmcKCVwgfC8MnhYldwHPmH9BNsD/Xh0iECYjMGLgcH5m5amNnG
HVZxKDFFpD3GttYfQ6rvAK0sW8gNcLytKb2Z0ktvr18JqLwbZzS9k9dfIfY0zxhe0tUCyZ7NklcX
pcblZ41PVtjn3qSKcetV7LjCZz5DxvJCylwn68mHLUf2H83A2cAyU1t2dp5c3T7xkrLJUokmuDDd
uJILXmAb8Sn3A2bQtLSZsbqWY/sp/4eyM1mOG+my9Ku01R5/O2ZHW1ctYp5JBgeR2sBSSiXm0TE/
fX+AsqokpVlm1yaMFCkyGAG4X7/3nO9w4BvjAatpRxtcQxACAyX50rjBlenergsK9dgS8HiOzPZr
63FfRUbJcN7XH4idRrLc6d6O6y+8tWkV3ozBvaRlcO9aLTqm9Cye+zSge6YBrhpisN2VgeZdzZ5Y
lSLsK4UTgNlgFTUhiQW1l2xaiSIwnKtXa3KyU6bJW+mTTJBk9He/a9dEjpMK2lewZpsov7gML2RW
BocSx9w6mvt4phd+qUl32kcZav2ky+9ZLFpk8+qO6Sc8AtWFbWibaAmGvUoK+yliSnaUMWOAMtW8
A7rb4YCJ2AMyO7NdENxsxpp8Mt3n3Yvt/ILMG3auYTxHMn6CvyaJ23CgK84XUePH4jSk2bhK84Tj
g1b7YD/IuljMTZMM+0fUxdwSKzuoa2acmro3UGdOfSZKsjZatYOjA7BkPp7onaRYsNAb0GS0r2mp
gbkyuSioNq5EXbK/DJQIVF2HRcxj0zCBK5YF6F4dpDhON137LPg2Yo/hyC2zR+bP2vb7pmZ7DHhU
Cvk7obf6HJSEgkw15GKzJdZackcjMYt0137EGEyGKo6vlBCJZwXotR3xTjhOZ14aEx1vh9+2MV8T
nCh7PcnkxZKdxB5KekStnZmB6BdRscLj+Tq4LqfyLr7oo9HjxNSsncZ4F7/JCI3dSR4SpqEHDkxf
yhSGsu71I1bz2dIV6ZgwLUmJatn9C+Bzpv5nDgzEapR0VhZ7VynlwQ/gg7s07Eh57Yv9gLmR/8b5
t6IFzHho1tR0z9iqUFJHw3WqZ2A5LIyYqew5RpRw7qwyYO0nojETsHsIRjKac8u5DzulfgowIzKU
r9RbkBJOo5SOzQQlgVU1I7gjHzEG2tEe8FzZXGU5NVd/fqhL1M12QmoSTa0O3hhRseRHl8kWuNnG
sgv3tDwY80cJ2HU2EqZMK7uIXl2w1aeytTz8tARK2kFzCMPxW0Ejc4vogqmqB/O6AzG0xcM4rpmD
vUeZ7T66VuoASUWzmeohLdAieLGUUZw49nJEQfBGOsp8qc69ZglTJp8MRfIMkTVNOBd+AWSXVFoT
8Si6IES+1K5NTPKMORn7yo4Ij9LdV7vqM0yx4pmmNJgnFyUPVw55NCPlhHZUWT0wMSSCtZqXWi9w
9SdiDCQpq/10aCKpk6CrA/GJCIqtSsU8XJEdZ3Dim3Ujnp+/NjHEUDuYxBP9xEtgNIfFfYk3FN4I
Q3Yo33O4q48ZHmWf9jklBQfszYQVgFUNTHeFi+iRQLwp7MrHZgoPk0rHczgXpU69JraGMNDCio+a
nb8KWzVHWpPVAbc6YadkwJn4N+92WN81kI/rRWua141zRPzQ32uTzAtzOuuYVNAhgrREJbj7vhaF
XwvLbh6xJ3xVUxmeacoFa2F13t4PsZynkfrwS+3JYD76lgj3NzYe98aJ80EhLl7npTh2pHTf6Q+A
K5lwvLR493pETSwSDYR7CrhrNOFrZv+YjhkJLBQ3NBXpqH8damMXauoYVkrbowCyQH/L5FAQ7uay
runYrYyxxtk6iFW37wTY3TRqsOfNcrKl79bEZrGXNpwda7Lf8ybOkCO0rBeY3Lc0RjCYomE9BH3B
jm5jR1yq/+VdgxBTbxJPWfsmHsf7CEGtCyH7GY6W0rjoXtKhwOLZJo9IkbHGFQNxBEZuHnyWPMhd
/vQBtf4SOrr2xktR7JZrh0gcMUmfli+USskQYKjzP9DslrvGdNGXVjTzJqe7TJF2IJp5OtPZ+xqB
Zj2UNkTyLFH+bZzhLm2P3ESkKjpSTO550d0VisRmF6hMPrVovGfiek8LmsM2+OvBLMLnNnRwS6Od
SbyCUVJX1/eiL36PfTTezYDUKjM2jp53L86Y9CjaaMLZutMin+DMaLWOvWqAHD6O8wr8XRWE0Pxr
mpuINAuDKbpw6XGH7h96Cy+7MYeaBNi+34UYeTG5lB8MFvKj7mfF1jKScJcDON2PGH7XsFLHk+iT
L5qWknEYhgB4Na9/bLGvSotjkIWanSgmS7uYsO7WVt6y6vZz8IAPC0O1BbKxOtM3nok2yknof2Up
JtRKsrlXHdmkZIdUpIdkNSQqA+gUoS9pc3FH7mxtwHCUMMjaB12vHdQsDqzLWKOIyMOTKBlKzUBc
WjgviR0YN6Yi7wk6XOD+0Z46F/FgYunnhb4wBWwQaBBvwaS3j5ydV8sGXhMysBZaJjBSl/g/HVyx
2CSupp5Ab0ZkshlAZxDRcahTkrGN/I7x2d5GrgpP1bzitrI/x5kcsIyghveGKL6Oj9KvGUFoUXz2
nDg6DFF/lmWHeTap6i1wOHzSitMjQV1ibRBsdmOENiOMknpui1GVNoSdiJgorGUGtzwYAo6E6fbz
fPRb1ZfW3Rs980720KsFRL8cHUb5TXc3CDkUOhsC4RvJ4bupyVYJ95Jmvdi2kPDV6YCB4msGgiEa
rL2G9pL5kXoZmUtPRb/rMytidE7Iq0nZdkl0JN+lGIN9NMIjUal4E1LZ+97tsJ7RFSdUw6O3VmjP
sozUaemeCkPLgVEPxTrSvwEm3jIU6981xL4bE/JfWc8jExaJbYC/keZMI4x9ooubcDHr6YqKhJPj
Faqvjeyoe+pSDeMQig+x933xW9499RiOHnIHhmyfAexddQw22S62cYvyts1662RXBbm3BSM30PMg
fyFOZdfloXC8Pz/SbW5WLP2XtGkE/nreQ5XqqEr4TLcbIP8Z4pvYapszPSl6w7HonjWVRLe2Lj6w
iLCt/W405Jwoi/8RUzKZoYELzhmNC0LgHRh261lKyvY2tVGxKBfzZC/VvdQUMF/Q6JUKrjm7Ezl0
yNM5oKwM5Td3m3HXZrCgkHAL46GcFxgTN+MIcmnpu4pJGA9zmMVY0yVoErB4RecUnzL21KnAHYQR
kXLfcVDiZsj5L8vDAm1ePqJLhpGIG8ma+7xLbRwxQ18biYtmmgP5EX3Iq10Ww8kf09+XSY1tNL9n
ZmbtlvlsNw9pI8NBNhQzP6Mx+BQC4zmafY3tdT5KTKkigo3cz31bAQ6tR46o0k2/lE71npD5e7Jm
dkc0wmIuuAsPs33/wdBYFKwQMU7vXZe/e1GCLQ+ydnV2KZ7b1JBoifhvTtfZpnOzym4w5NolDQrh
hzsx9ABU4/rgW3SLzaKxzr2NAYIwVwTlrImD292KsTd3BeCS9fdl0+XpgAwJ1IPqGTEGwGqakdfc
a9xH1aZfQwY021S3ERIBHCfyHWgIjeBbShjbRuGTpe6bJ6+ZdV80megR/3NF7oBnLdJw2zDKA6Yt
BlGZc2kD1z2Uovxt8tKNIvbwSRjy4nHe3pGwHh8JLf+wPCX2doIkDB8ZGybtBRJE6h3DW0Y2bXR3
5cs06PoHFndG2PAJCEIBqmYFX30Vh2BKAREGyqiea+q6bcBgF8BDjIpN0xSFNLOo73++sto9oiMU
FU3zNWM0UFLJmv7UP0NVQoSgkwGFmx9mpSzr3Z/igXmYL7ojxqvXxbpI1CuwaDm2O6fJLazp1Jaj
41W7MigofbvxuPhtgVEcxt7zMZGy+AInPDup9jTO4yEyVFtUjqh3CeSia0k41w60R8KAAHD7LIFi
AfELzlpxMpfwgPajHAGOIc7LuHuZ0s7TdTvhcOYypZ4fOhKEOZmfIlwBSFz8J8yW3cX00ivKPbxY
6DdXldUnu4mo7I3ZZ8SntSSa6KnzMhUkYnPZ4FuZzdAYl/RDhkZsPjIPFFh1PCuo+/BaVl+W7wB6
V53Rla4QjxTHmlztdJAs5zylo8lg6dR5Bcog1dELt9wHwuluy01dQGtajYltHuJJZ7w8pNM+bz7b
mpmckgZgfNUNJLe1nQYiQvYPvjn8+cDFkm/7ZkQqCPzBFRVYk9QbVxblyRZOi3dZ3ORJAmERERGf
swGui8jizFiW/ieMfR9dVlVvwkBcRkdib6OsxAllObd2Bsr080Mrn32jzr4jKxokCvNZM0T77251
PFDnRRViire+hFheIOOkKfGqlfYbT0geAMbTjuUHnJePXBfdi1EkRFjMY9XlwV3c5WQhmULmJ9mk
s3ZrRnT0wOarODL2tOuc0/IgQhOBiTnegZfR8J6HoLDKfutbRddDo3Be6brV7/IYA91smSSteE2q
SkNGsREiXWAC3o3+S4Ou8TJ6VXxyMaV//4yu5i4uLdoYID1e7Y4UQb1A3eqq3NgR741GUQnzKnrb
PVqOfjI02gW94/3ueBPOhqTND7FlfmagbH7yNXIXEwUQC3Hjt2UkWuXNrZJqPDaA4rdunuYItBmV
Js4TJjYMTLSAnJapQArGdmOb8sH2GlJlphHZT281OyTdKenCHpkhefwRlqV8wpHG+NkPoHZa6W3g
3bu0/tGqsadFRBVvtIpZhc2asQf0CW+cLIONG/s6AwbC+FTkBBviTp7jFnmpEaZf3Fl17YuCeSsr
nLL8XcK1umIW8xIJBjbLalBUDZe3aEjiTLSZc2ZBFkVZfV++ys/Tb8u4tB0lBDSL1FIt6iascoh3
WVI2LvO8bUfYJY7OIrz2oZ7tbB1jSmBP/VNnFi82gp8ytsprYhKnKhUJdGyixkMBFlx+mZB0VaNr
v+NDexADCsmk88bP7YE7EruHibLBMIdjl3DDyJDcGTE8pOiAr04COKwUIoW6UzunRUGF8IN6e27V
A5Fw6eBQPjhpiEPLhghtz1uVFHvLxnIyuC1fJxUh8kYscqN/qB14jYE1MG8TnYCTkoqr1JlsKiwF
OcjzsXWDbeA77ymNGfCruKqxL84Sd4ew5l5PH2zUIadAyXvj0NLwPfCOlinawyJRVcP42SUd6SR7
MjCbBIq0RuCdpbLxmPSZjr+rJrTZpjnc2vJzxTS4b2z1NmYcHnxm0IfSL1GAE8REmzQ4ugZhZQu9
CglatCsT3oOs9zGpulk2Wz3bC/R4Xg9J8Gg7JB3cEca2aYdmwAuKnvsH+RQzN/hrpv5V2FZ9pqnU
7lKNAahWlN/oyXobV3DTxSQe7IE+faZ/ZK5cxa6J4KQnr9W4AodY9/HI8brAEKUminsfJFA1TJvB
td6U94mOXYOYWR3qvnCRRA7ueZwflk/NhLpvsOgSS3xcRw+CBpyhWH8Ck6A/1TWhaC5yulizBZ2G
wHv2aLFQxdmXtrcf3DDynhKj8Z4KTnqezzHJ8wgWCSfNfMpkiR4Z/OgumqSxDQoO2IpTPnorg2yI
+SqyyS7F6QIXNUX6jxEogx880rwcJ3hNezc3033bUfSLyYQHMZvexpx3KM+m/DDoJMklA6kQ0ez6
Rpn3aRgZaFVoDlZiHM4EmUDdrtvdOK8NdTZJvCZoLw1OvyuR+VhzCHC8+JcYXi6SQrcKSG+h9bbI
5SCbrrIpyU6LXr50LQSMCH8iy4mYGY+8aK24LPLxIaDIDB0PqX+Y7pajJKLiOV1W0fNqrDuO3XST
RAC3mGrFFzHUF4wwG6eEAC2K+EUI2zzjrlmLEgEyEkekFRD1fI+5hg7tPZ/Nhpoas51XMvZuybka
Y1ffNr5XP/lzxh+41yZq7kxf17hMvTukoG1UYV4KHxd7fanEuEP/+EGKRoxFgAe6tvOiPJeNWQ/f
vI4egtYSd83AZ2BaNbwtATGc65pOg8/YkNjOY4nSiz28N845Daj1otwOHEzC7qgbt+8VDb2y97Al
3YXSBedDvG8CV74bWrIdEtZt8DvX1P/GiIEpkD9hWxThC5k5K5d0grOBnIM2jITLNEDbcivcQ6wA
5zYx+wd0LAmN1cJnIuSml84LhwetiI81cfJMIGgx8/regykM9kQc3hpdGqsqw3m9FN8ehNeDm8MD
58ydXkNtBC9b6yerC1yOhrnxZDEPL3uzgnHSG4zrNRxBjFB2tmtaB+JqszPrnLYlgiy142MJCBy7
ZOi8DMmDMxX4+oxMvQpNNMeBQSga1Em9SlTCJxu1ImF4dv2ql/lnV7DrmaVdL/L3tUmA35ku69ZM
VHiBIr8yEeojA1f1JvAQO1gYzTeDR+PStvtqi+tXh2Ov8gO4tWLlIy6i88K40IOMFwhxaYinNBXe
q2z2eVmlQJKZELZS6dGjVwfhPk09xl1DY6M4hWLuZRCvytBk/uq0O45pzBhVdui80j4T4o4ibjAc
tB9heTOqChct0cuPo5kficUzZw2ytqdGoMuK/RP00TrW0wzapCXWKclilWg0OAJGgcuHaJmWC+Fx
4GZ4GhwwpPAjiSaZ+Y4YGNESGhV2gCI6xIp5i3Ln9TDxw7VLu3VkEoHE2PmNKRNmkwx9c3UoXP2M
ZSM/ejogaV0Squmg0N4M81qxPPD8ApINiSXJ5iAHepWXkfmoOdsEckYxHPS2al6VMxnPqZ1k5GI/
6rnMG8snKVLDrsewNsiwITSls3IwAp9DO/JOvfepYFB8Wx5CJT4gKGAS5UY+m31EBAWI0GS0nWs3
0xaMmPNvFXFqJR2Uamqk+ygyNrY0L2ZZgT7Wj/Tjb0VWVzc1935lWOs36YEFxy9cQeFC8EfTv7v5
nydbFk+WsNsjm/0KQMxnw5f6ThqoG0wnGS4x57eL7sXg78ICoJMZ6w9m+TRkFqW05tRvNIg2Rare
IYPRVscDHKyMNkeLUs38Iz96RRxCyAQZ6SS/m9+CsWwpgbIC6wsPgBCTmEJrqfaWB1MTw6EmiMhx
kCrNeIJqGYo7MXdspTL6lnn2NPTpw2TXxUXno6flnyLX/2oYs/zACN6A9Df7RdtdAS87BxqlbpcF
x/8eXXBJnEoPBVY6xp9ARQCfo3V/i1S8X4pnMYM0Bg8BpwmuRxqoApEUbVA9urz3+nD3zHXDuehL
56YHPyz1D/KNfveb8o88yW9tCZxfDQjxELGO7yk4EJyF1Cxaf0Xyl27S1qUKHFHJaNWcqxdkBcEO
Q/SeqYSxbAPAmuJ/Q9UQP+gD4GqzNu8piRB3TFAeCZ+aTytnRth79AIVfS6ROzOGiBlOPndK7Wqq
j0Ylkn0zAeIWImwPfYSFgQvEe8bC3T+Z9rguv3+Wec+JhYfazHBli3r+NClNpMHctct/mHJP3vqx
vC5fDHUmP5mofovTygcJiHrWIyNr3DeFnJFhw0w2ItciLFLjYUqa34ZS7zrEDgyO/vzQl1DOPDqS
yz/G/pjtjaj88BNfnuICC4Eb5t4JJgSBc14i9joOon2VUQqOqIV6l2OzFNjReqZqK8ecIgAGoXmg
12/1fXLT0KjeGuXWBqdNqgnNraENxULQ4P3PL/tCf7fbSD9Yk6wYJ4RpessjzlKFQEC3/ITl34LI
IQMymfF5mSSEg02tWms60AycWwNK2KoAKYUu87J8vjzEaflghlZ7SET5ZVyAdJFBZho2fNRp1r2l
nKMVBdtvuer7+WTczg+1lO8QKwJkc016QFl/XU4kdulxLPGnPx++n1JSvdn9PUXZAEv9M0NZuMIR
usc9b0MoM39lKENO9iLwFQydOMuElrx6mPcuMyFtGT55dnsvy+R3ug/uGaNefqsnQ+waSYhcyPi6
z3vSUjF7XWyR4YVMqudKYo6OM/LMJ5Ha//CEdevXJ6zrngP+2vZ0m4G7MX/9R1q1kzhONFjJNmkA
KNiwkPGNR0wQxZteEU4jjXXSdcHG9fx200e2s0ObfUuCkR0vtq2DS2foH17Dv3CodcMSjM0ND462
h4bo56c0TAAU+06FW62jHg5h68HkP1ZSf7Cn/GF04u5D69i5Q2K7s6B7ZRllQR7lW6sk4Cj5OI17
yzTaD6JlzmTOjtuOc/wOSfhZZUyhjVGD7lSbvy3P+39/Hf5P8K34E6GtFmr514KYG3SBzS+f/sf1
effyf+f/8V/f8fP3/8dhe9/+7TfsvxW337Jv6tdv+umH8mv/fFozPP2nT7Y5Beb41H4DYPSNXl7z
I2b9//eL/+vb8lMwAX7793/7SoB7M/+0ICryn6Hs8od39q8Y9+a3dPzL93+HuOvyX7ZwpCelFJSf
UnIN9N9U8+//5vzL0Zk1e9w6pm55nHj+C+Fuuf8Snm0I19DRmtuW4/0Xwt20/4VqxROew4UDIc6z
/icId52/44e72MU5ZtJrt4VlUfITgA0r/seborCzasLDiL+wIOw7sT841fuAm3uCdoMJk0DOQuOa
L+Q5ubkLsThDW5Q6zt5trU9SoApu++famqgVgm+KKOz1Dy/kn1faj7D2X5+gwXjDsBhMgcUxHMux
frlrybybg+FNahOnI4HQMmIqas7GsdCZ70jS3AsD6vIKosC289UpLOKvKk/b56jinF2gr2PXITqW
ZBnrRKfdX4OSM45Fqf74+2dq/3wzo5jlBvYMBDS66fLeOfNL/cP6ksI6bBs20+8DuiJwP6CyDhiG
AQOGdYtHOKifSIaGcAYd4tPko7DlhMU8sJcpOcyFcdCB2xCbZx15W/InO00PVj+R2teW42c8tQeD
bU8BXnIdG6WIiVmiNFH9tzOnJs4UrDNv/FJxXg5TOknw4aiiQQLkGxoY7YNU78JyODxUcbNzRXJ1
wSWcCc/SdpUZZOEmqxlnuRrTshyjuSDI7qQG9w9MiO3jd4tATgwqnQD6y1pMf7lKp91yJGzauP2H
xfGX9Xp5PT2JDm6+cwxgP7+885NmlHrTsxOWpfbQt9APqDQA5hfasEskgtbI945x5R+bkZqMJvHL
GObxIdb1dO3HzvhE4fb+9++xwX334+1i6OwbwnQMk3vQck3vlwU7H/Uox3ZE7rRtfiJVj8PGoJtX
Xe8+VI6aaCWYEu0Z9pkECiabIfD8u9M3/ilu2w8m5dM6V1ZPCq/x6buw0U6TaZvImaiWmaeWmeON
kuIuZ6QCHoBTjd/9AfHwmzcIdSNnhL4bfQJcAijR//6P0/96AevkupmmZJc053Xh5wu44pSHd3Ck
hVxZw2Nfa8Mln6a3cpiaW9/wFHMgICkJ6V1S/jFVCYjk2Z+bFeJT0eriH56O8cvSxP1k6brEuimE
Y+rC+qXAAE+k2i4jNWxoBIfTJgyvGbSMXa8TPCea4qMZrOkRvBPt8ah3kFJaWbOPhhzelI+Lw5Ad
xyIISycUkMcC6qTse+/digvsrW3x1S8t59zg1VvLICP8Z4qNlc4w/diiMd7q2UhA3gztyXF6/VMt
8uvfxnXE4u7qxnxte/yVP7/UOJhpdpkuAl3s6tqsmC/Miq5jZwEIacZ24k8ghSKMMO0QrNk9o98n
v8FADhql73YaZJelX1tZ+rsBbegYggdZZQ5Krf/xRSF1U3LVk5XBPuD+clHkVY1AfRDtSlXlmyWp
kjkIzPqi4AthlXhEySfKs3Z8lf5vVq/hJOQW2uVm46KiYX76909nvr/+O3FkXhOkbglXGqY0DHaF
X9YEb/QdelyzyMrLYAWGnb7FTI8KMxHZo6WTkjEE1vHvf6dj/fpbdS4/26FiBEEq5k3753crIiFu
SMyGeVqdeEfaVfu+MevHFObEuYl8jOej++JnRv6sUFWB3/YDALflNzFmxtP8taHETAR9WDsXLo4p
VL3atidxZ6vqpnoUTAxa2JjPSeF8a/FlXyDyu5tQB3wD9etEAx4hil3LracV777HUE5z4s+936uX
TgLLho/qp2J49YTOEPJSD3BvMnf0DlYL/ha8JakFeGJPyDbyZ7qQN8bD7kH5BhoTg5z3zkZ4EIrq
Y5GWJA6esyy5aplfgFEBw1VZiX5komK+ZPaVEYb5mvYKArEZXosMz+GyDNQ+OtB8IpFW6X1yKFXf
naTTszOVHHo8IyyPnF/tZ9pEL5iLvF2K6JO2sWd+EqLadokbrcqqaO4sLNND7JfHQXeMQ1nE3mbx
SJRE5d1cA3teQldn6Dqxm0ZFjgh9nENsDwa8oDC4ostGqFmTxiD45UfDMvG9RQ8tOzeOYRlcS+Pu
6Y15bQVrRlQSoA0HGd656VtHidVk2zoW0L+ObGsZcSLs5kV5mB+YcBCYkqiXxnA5oxJUchmDzEGl
aWnlqak142ABcgcO4PfncjTeCcLyzwtVw8sBbVazhs+wa+9heaimwdtqPgXNgFl4E3vDZihz8Y2i
7JTb2NMCCKNN8ZR5QpIOigijSirQoj5q4q6S+ZtRtw+qDQiMMFgnDNswryFiCzahZpM0ZBR0ZvXR
StSw4MGCS4GoNCaC9gyYZeL95qNiVCg+2+KpiT9U72UvyuhbwOvzMoTnLlx7kVs/ATqsDnah4GzY
xEYjq38PZDjAhKwndPOcWhRw0TXBh8apiTzz6HZGv3MbYgk0hAj1bBmV5ZrmS7qfIbDPaWFlD57G
qN83j8ZUdR+WRdVieg2DaKGqM/NSjNvR+KUsTOf3jHDsNNGuy40gbRncFYl5pJudFanY2PLktkFx
txFLIWS5kfuggbxhTtaD+u/01ziA52gMAQF4Dh4FG3dFGPiPcPlxpc7huKek8Bni0SxYSfI/SMdj
jjJjJJ1cGhdXMMDLrTw5GrWErTSLQyhW2e3nGm75rxUS7idN+iaQ0dA5VuSbQ1Mo3yIPeWtbcpgs
Kt/ZF2J6D8IZIo7QdT+g7UBdFAUYy2y6sV5g823uB9Id++xQpAYAj7L5YQzNZDfUsXMJfCyTeBWe
l99NTIpzyYyu4hoGdaulql9FBROeFtXzDmHUN31GsCQS1ClaJBCqMqclPH+EtBE56Py/FhwC8j6H
/mLzDfBAv0E3W2yjnti3ghkEDXCSb5dN1TQMmB2Taz13dG0yvZ9oVTnJdcJIsq6NqdxZDjGp2DVZ
UWbHeVeHJ/DR2UvSmdnzQMvfCphbJJ0NOJpXL2jbZ0+1u8XQgguIeYcj3EeE1/Fqsv3wLfeJOqDP
M2w56H5Fk4tIravVHivDPL2fzm1u15fJyFHyQY5YB4RdH31rVNtSB6ashU+LiLHIsy8B7OhPDDQ+
qiA6WqoeH1sV43DTMAZ2IfHACpdbVeB/kVD9PV+kt6kA+xH7SCEjZGD3oKH2bD1MaBp6VTMbMMs2
XnvwvxLU5xzLqHQfZrm6X1binMba57jresAuKIM6WmQPCclRu16YcCgGuXODPvyOFuoHG+ZCoPcf
y0cqC/s3e5zTl46pcHFX02G/YQyd8aQzrlTmysH4qfRt6OZIhibImW7glSj6k9eSmOY7d9+Ha48j
iMIGpyK+EJhfBFZb9HEPgvjEVTmjeheGngv3cFNHQMfIEMh2HWfkleGyMZnDl8i2YKHMLNYQ5beF
wPa4xFkw6wHiTxbpqlkK3yQ40T7UThyNUCLmdrXVcOmQcDN4VxNKyUrNskg8atgsy/4oouSPKptK
xCRjQ2SPHt0Emt0NRN17onVvgvLpGMS9QZo0MkYlh+BuVTCz+tas33w3+cJs8FpiNl8XdknotpmX
JKcgbfRhVD7rGs7PYQBfAwDIIdVkZ5+W0ZGXMT8PLXP8HGkPQ9vf/KJ9rFXGTW6ocO9aAkIHyL1z
Qd6MlXasg6Gmq8ty4kLc1q5AqK0ZJvSPKrW2eqyrmyFI1waHIREJyYNXt8lHkmk3xAUHQIs54r6O
3BDNvC1cnpAddabNF7s2xZ5m2WeELP4Wj3e58fwOEMFsc8cVl60d3Rw2XuaNu/jEDdE+RrjzHlHz
NzspIPnhbd87TCA2FfFAJ5R8zAIl+hy3Me8l56RNGugM1eKi37cge9qmPITuME+Tk8vyACMQn03j
WyvalyFsyWw4mF45J0uXCZlJxRkbZHxNBZkqyJm8bWaDET3lcagu5fxgCxfIqDtgbpwlcnbgAbcA
iEZetFaHG+V35msWl/KQmf7Dd0OoV+n7xEKg2LVe8Ap5bfL64MZAdMVl6D30seoeeILuTjXl9AzI
+qHWukNXBCu9MLwvPcXTWs4vEXMik2S5KbmE9H0vNaGcgRlOQIszBNrYfCNLhM92j5F5qjxQ4zEC
3KzXCJyU2bW3CThN2NFfZOUDt6pToHh6qW2+s5pDJwYUbxwXVQZKmPpSB/ZX1EwZQz6N4V1rPau+
CCD9jvXTpAWv6J3UmmBo/V42br9N8P0dMidPiF9oLQDGbq1jzh2o8mwmv2ZSnI35xzqura/jtmn2
qAS0E4AfVFMZVAw1RAy+WGXXQ+i35ySWxSdu6B2InuzuR+IFMEb2UPulvipMNa82cfCURSbXQWy+
4osH7l7eh8FJnibhPqPJyjbLmQFlmA0/LOAQ25c9ViV+BVXMtGlLEnhaEr3eMt3Yx1gJogdAD9Pv
jMEJdHFP1DYUvME4rTOGmt9FjWYe3BfOdWdBe2MsSPlTOTcZe/mDP3UvJLrhS4jD4GB7nno0TGLg
051GmwmEqmK/s8dsW/qw2EmJBlQzDkTB+D1JKhZa43nEPClf4/5D2xJb07uMq99BouQ7AxFEuOqK
OSZrdrQRRr3pSDra1gm3rj7zbKd0UHTNI+g27bs5eIDf8/xFzbuRIpa3aMAgeOO9FiHm/UjObGYi
sW3LN45twNv19+eIXzrm9PIcOgfCIq1DujYj6jlO8YcGkefMkxIdvoMeRSe068Y+YyR65yxIRLA2
fDbVAAxFk6eqCuNNJ1WyXdBiy0OQutvGtoIn1dZflhc8jAwTjDx5swbo/Did/qHZ8Zdeh+MyXBYu
T9tg1f61n2X0lUh9icO9GlLYMrN6wgCCf1CZq6648m5W53S3BOn9tmCO/fj3r9YSHvnjUU/3yMql
+2d7pu648tfeuMT65SEMaFYJQdvrvowQrXlBhzq5rRE3i/pghdDy3UIGAL49dXOZJMt9iCyEFDTv
0rn6dGglInWaFMx2ZhDMolX240ju//7Jmj8PQ3hrPced2xUe7nddGL8+2cDPrK6JZ3QRmYLrDtv4
KqZ+GYruTD5Nd57C5F4ZPlinhjb+gIAO5rP5aa5yLklO2JnLUGi1FJEsmUS09vgajQzWv9fAjZR4
V9aW6sdTX3a/95HKnjOlZs+JH+EJEDZ+AI9NstaoYSZtB4vH+qd23F//REY9DkGcFp1pQ5e/dIp7
bYDrk5AGvlSU08BOuR41ei/S6wsiF/IG4SkTbs1V1RZFqbe2hf//CDuv3bi1dOs+EQHmcFtkZVVJ
VZIl2TeELNnMeTEsPv0/SO3/dKMPcPpGsLYbbQVyrS/MOWb6X7I7/9dQUPM8k30T/nH+GeAbywzr
396huI9oJkxn3rCphmqgpKiHVHLCcZG5t29N7Ho5pDPxbgqT7SA02uZkkUUQu3bzhcon59BIyv/y
BPyv4dnyhdk28xG4O8xJ1r//ty9s9iT6eU7RTcsw6YEwzIeK7fY1GiGikaP8XGn5Z88iCIJGkgV5
my4kSNyvxQLeUB2j+i8/KYb4/zEr0VVMlGznXSRn/NaMZarxb19RFFel3YULcT6FblAtiu5lxuD5
rL7rwJpCrODYS/YRrOufwiW1ynOG564v+mPp5SUYiE0BmIaFZZ2ehJ7nJyXuSJlgsYfMVcFxnZc3
0JTaBY6eT7pR32Ih1CGvq95rXOanrAdTEind/GSH1Z+kQ4bcTO5zBxXvURRR8biOwO1fwyLgSyuk
r99OfEsxD40r8Mgkmn1N4yw9rG/G2mjBP+5oQ3k95ij+/T10/a6JMY8lyHSU9uYI7yc/23sumFxW
WjjSa57dEs2jmiTmS2Z7j+ukoZ1FftPdd3WBOlDpzSUb8lqptRegd0R8CPB1a5MyadbvdgKeb1hY
G/FpPFX13B1XTnnoDjns1h0WDvOqLx8qna76n150iI0jRZuFhi7NtjVc4cCD5Zr6uDXwoiR2uKlt
Z/o0y78dXdmfcSAISWXdTTNcJOcqysTj4HKc2J56RFq7OJut4o0fukn/lWSquK/fiopZdXBD/WTr
nBeaBa40QV4aJIZVn13h1XdjCP/mYSeI7Apx52Ps2Iye2tzVXGXMP1g2l40TYyPTYB5MKXw4pf6D
r9snupWcDlmYPmz7aovEpbhgcr8TMy8/TFKpNpSm3huWqdyP2mJ6Gb22I42uFDdZBMZET2wwvt+S
wiPfI+ynG3gJ2U6dbfbayzOEIYzSbanJNbd8kQWjD2NuDnGmMi3i/dYp/KkY+nYLtbF6653R8Stn
fDBQ+V/Mzj0beYx2O7r3ixLeEfn0ALFAsOPx2gchSJ/jlZt8g+BwIA3lC4rq4oVF0Pdj4yjqTmtL
48cyKn5obBSlKBZxrsTer6xKqMi0T6/W6m9w61SN5H0WLJBbdsmsJmzkxBg+y8WbrNoQKc02JQaz
a28Jw57WGxClS8tcaIEPZHAYO2+NuqiYpPpm0342qgtboYRZ8D+fCUJaNnMKUV4h+vmpk4OxGVHf
v7pdz4uBqTuRGmb35R9RFR3611gJHlQJJ5VMmDGv/tgk1vhZmERnazLua+c+0vSe4gWcAZUEgt7c
K7tWzc0dHN8P/JEl/t5U2YcGYYhZrI54BWd3M/fW/IgdLAq+D9e5cpOtoxpvCJ4JHHVjGOEYkQsq
n00bjzkvIP593k/Nz63Z2g5lOLxZC5QxM9unMC0X7aj+RbaX+xzndM61MCPsnJhSFx5LMYTcXp72
1aTWC42/eV1DDdQqecNYRJIfyBGpSfUeKkN3HLSerZXWRtuERHhIVfkFkMhEmkbmsbyHZnTQ7PjF
NUR3dkohicGlyzsnoe1XYTafVkHlbDo//3kSGqe/zpZGklFMJZEkCFN1+Iqr7xy/d4uC7qECW39E
cYf3FQv16qOW2Wj4GjLsHZjzaJ/qoNJ6lXDcOOrAutuo4WZzvK1+s/VD1zbVBUg1T5KX60fVLpJn
WCZFgVF+QmdJg5r+k4KGIJu5WFdb+7KP/qK5mS6sEPWj5qK6TjV/7czdmQ3Fei3bgmNiJFLRHpRh
pyqosdavvpjVl7Qh6mb9rHSvGVbmdLkzw+GYQlTam7ozvbp6eKpnUw/WoxbbSrdlKRQdMQcbp8EZ
891sM3t17WtuTHhmFVXbtRapSmt7XCDjFD3A0u/TOpb6xiyN5ikWhb3pO32//uOd6yrA/wA3N4Yx
P0A23M9Vel4tIE1MpoGVmifbxBDeeiI91LLZ2goLSDUzZ44tGOml0QIYSlpfiKLZQwNUA0/aEoaN
3KqRmV3NbuB1j6wPaxb6j1SExVXOzsfsOPEZjg/CvlUet6Q6GRpqYZ1YI0TBSHbzRTdjwbDYplNP
fjfo9mNstuVBWBlhc8xIiIqN6oc4s7pAlL085GCEg1ZV4p3SwY3muU7vZeXQhqyw97VSX6Y5CSLy
p1QY8569Rv2zdjjT5ra3N940lWcXAWlmTbwJq3FcUFOzHzCeVc04hdS5+8bB1Gxqxln2wG5Lk1kN
ajkSKUCYKRWqb2XIPlTm29upK5V9Xmev1hjqW5eMPsKDUmztkZ0HJVvVMyP3x7VIisdUOyR6ox+6
sSMGY54fzNHM9iZ37C6qkfUYfQ2WrBk/Dbr1WxVpYtvaNNpmnht+6IbqTWcESJQYRGMvT/Nvj4EB
4DaA0+0TkpV/wr5BZIap97BONjqDGOhv+0jdv+vkwG8cUMQBBuPhbVDfo2a6AtjuMAkXv90Ma3s+
vchheEHhJz6UdL725VdZs3vCPdpulfWQMBoW4GZSdj+FlBQjC0mkdbq9VdoZoGOVddk82RjJDe/d
7o27PKQ4t+46MY4+GHp9PsjGfly/qp7v+6yl2SaOciDvCAIfKG7h8elEG4Wj+omP3sXEMnpnrFpB
1elMY/qhJxxWjc7OQGxnCKajs9voWQpiFrgD5p9lGr1E8UZrkCSa0hj27BwG3/WIkHNcyN7ecOit
JPlNaspB5V25fSvBkCk0u3y5x/R8EPuiAUyBKCjMrORNNbqjVNmAlcg0z4oZOYeRjsrPyLLZFKk5
nND/4zBvxo+Zo5DBKgg7vbRUkozZynRSMuLWutu60DHL+Ji7yQmD03BQQeDIDb4x2xdtRTnhYUjM
RvNvPixA95l7nqXkrqjDSNvo0+yP+ViB0YIl29lpQTieGvVHXgek7EtL0Mb4cioq4R1Vlk1AhmL7
aysWqcSPxj0rUIpVAj+n+JGQifaxxPvHb3hPPmT1llQLCJsXc9NFEMsNLNV3uFhvU54NPwGcxxjs
nPhFd9BQGtX0w1KZj5mNFz9XddjcGrwNyt9IU3NuaQpSVqoOLFwDsqBajQdNQJ9dRyZp/urYOOEG
6dQ/87qDw1hq5Ul0rmNsi6JiyibjpzLMWAK1FXRizrvjABzzUGrnMdcnJlmsxgpwsxsH7yj5axwm
qDdf9N4TDOryNygO+am3xukSJ9GlJWXhRbcW6MrY/CwYQK/7N82QUWDPNlFdGj7HyBvG4zcLJ3Mi
Yw93mRx7NVvIadGOKo3A7dbJ9ulS1dQ9T5baNw//d39LZ/Wf7R/dBJ2EyZaM5stx/3N4oZtF1po4
RjffRGBiFaelS6XAyoDaQx1nxjW0Per6JUjX1gjycaVx5CSTZ/StVv9bYSj+OvfztBkdvJoYI8zr
GE8qRrF3NTUVLNZF9CHUchubEAm0+WEa2qEJytrdOEj+d5EsBIQXdP6MxtEvu7YI1k8JMfznL+iR
NSpx8do3c0QDohVHOw71B7MHciS8wnx0CkrRROgZW4eiwVmQv9ST4x5GsiZexsZLD2rsK6rhgBXl
ftCWD4x15XZyCBLxbDZU9DzNVVbe8KQXUIRGk0A54kF/JU7/B2nwooagQjVzo7kZkth29D27WRHV
5V8fiPhEZSXVZg/6T9wNbx53ood1diR2zimPZi+dT2/UUn/ClmlkIjuGtOc++nTzRwPD28lyicl+
IdIuXZ2luB4+lpnoa0LGYBROoJEIcFmnNiXfURJxfs9Y3ZYMadevMfK9oJ2FUBXKJ3AgBhcID6E3
qsQ7DEzRgE1/rIyE9YNixN0lgU83Eli6UXNmV//68bDF+nCbkSiH5QSwCHRsKM+PhUy/vV2Wm9pH
4vKcm41/wYihl4q6eyEbZXoyU1/5tFpsH44eVrdqsKazDnIXZw7UqwpJx2Ed5bGVYtI/XQrc3eda
GH9Qh89PMk4/s5Erqodp9IinPf5eCzEPv7LpWxpvskuKCroL4KZ1RjBPqn2N0/4GoZ9EPa8uAt6y
FgNl256cdjqQHjvkpvKrGxwT0lgGj0WOGK8a8eKkjvdaWsm7Nbn1Ua1YDrPSZI7qAb3RU+Ia7LQh
GGByLvHo8NwUHsGKjLaOSpHMh9QD1bf+uvKvyCN6bh3sFRksUDWGptlpKawfZrIXeLIkmPUy2sWV
aj57aa0z5fCyq9ur+3VTRkcd2KYS+2EvF1KEqv8AugbEISVjhVXC72kSGRnDi0NF5ej0ynlfmUq3
BSub3Zi+z5L5rjLo8q1uYWalVbPVsKrShy+Z0oX1OXBEbizvn9pYemr/3VDFowmK0jJVOv3cIeFl
+TeSfFBOHIgXw7P/eHa+8IYSIGLZ8XuXnI3z+Fy79vucTIi5Yu0vkHD1wcZgcVTU4qBgAyXYGsnx
XkzeCPhMVdD28yeWXIuJKQl95rqRH6mFex6I4t5xZmdXr3UPvUYGpq7M3RlMoNzhp7OeqWZJ0Mkk
FRmZYjeZTMabJdofuUgk15tm7S2FNAeCwN7UKXx3MuXZi4v5V4stinipBCphpp2ShA66BYjVsGp5
gQnDJoEq4xEnKZ5naQWAcgmbyKw/KuvtoZQkj+Ab8BVANn80G9pWHV70yk6epqnzXpQ2gHEfqMSQ
okYn23I3wiU+1YzsWNqmMeEtqnuwUiLy5OwdEYEyp0axh5sxsrZowrHdGp52sj0gJtmCZB3dEFCa
LXE/M0DEYYIvENqKzeS/cHddCk0FvSAju7xxNnk/GMiMDqsKgwQXasZSiQ6m2dmnikzavWUmA68h
73COV7z8nRfWlt+DfM8KOE8lruk0W9Sh7QglhpLyqXcTe7uO03un0Q5zwSIprJeX7f/jDRlLQPpG
kA5a46OeWnG31ZJkttK6txnkrC7rnU0PKY9Oc9b73fdl2y1cOrE0SR3v2GX9U6Lrl8Y0te+KgsR2
/VoZR2IOVH/OIm8r4Bw99bMTPeXTzFpBBzu7fpogwmfXWcKXzKoeXYRkSDyKF3N5TlQ43ZuoALqE
fpSsLqC6B4rW5gnmcuhnqjzGrSNeKsP6LZsenhbc5JvaiW1jkRKtCqOkCyCooi2RylY4bXBPNOcQ
monlTQfmOBDI+x7VZpu9kxwTXVjpJ+w8ICLWXaG9inFrmEn9psfNTs96d9sS1YqZNSENgsXrS8g+
vK7TH+vlvn5wCQqJGufCFxFfBqcbXuKogO6bFKyMdO+NhiY/yrWAsw1TEIeM8sGMkr3sUcBlxKMB
dohfJy1utoL4NWZQwDMtxmqBY47kgRmaQWqCwmmoDwTreV7pJ5aGWEGZuhsWugrLMgvXVY0TVc96
p9QXkyDJ0QDSSm5geopJKBOwTk85ldtGmjH5k14U3TX51oa6ifZhjALdRZRjp9EDAiq5LVU337pT
NjJLIvDNzeb8kezsQOsG40THYQbEq/GquzXIrNliOQisjNRxUEyOojnbKmqIu2fxR8yFVK5DlJcb
Bwi+n+JrvDI3Ew8mKFVoRax3XTF/UL9v2sHrfrakhNHVun+nysq2kaXW5xSpS4jkwP7SdMPi2gOv
oRqiekH8ibvjsmabcQljZqQ3IzAhS99NS9/BZnsuwBWd1wHTFK1SYAmtBqxx0Jtx8dSMA/R9GlBl
6snxtovmp87YYxs1d1IKCgwoKbb4TFinISu/c2X6QhrbJCUNI8V2KRXN/ZHVebotMwXod9H9JhYH
vQcsJRiUjIo242LRNDP1L7Da5iQAfnqLXYlbSTy6iE6axcqk6P1rWvKjEUlX+fi89EeYLNB5MP1V
vjoVMhhzkvAmFQN5h3B5992fLxg2muouMCEGBYNF3oDU4+dhfYNH6pkNgjCABtHCdi6y+bL+CYXN
ApARuNhicbbp2N6mgvDEPpY7pwsJIw8L7xLPdiiOwsLIPzmG8YSOZ09+7XBZti9Xb4ZPsDCDpJe9
60uhTVE2H50yfoMfiXlYt0lKgf2mJWZ6S5Zi2FFERvls/RhGktsaz0rv64eOzEcDo8jT+plobJMz
v3tv1NgJKq2Nt6NMBY05iyJfjpa2+/68TKv5sdP7X9VIBOPodW9cBiHmXlV4IO0QyNM3P6JXIm9k
+VPThEowlfHIYrWN9yD/yXG0DOt5dCkLxsKbz+0iiJM5PPRyVN6roYz8ArZwSAYRLEh7IgskAfqx
fLd6VFYYJ+Pvu573iCXDBCzRce2gruHM/mtVuN7ItoxAtHBDseBcy4MmRNY0TfKu5V3xpBNBzEbs
aTRCY/EqhjcnDJ0nrXnuSyc5RBOwV7mcLq3Gsgp4UnHKubYOakTmhuAhOelhj5N/+aGWI8EkWm1L
hMxA4KrwjwCltEl5myepyLsDS/QKDHz3LZYTlr2Z8dI9dzY8AUpSNSAf3j1oJeZXA9zOLmrheDue
sG6TzjjWmTyTDkjzjtlQRzvEGpuiCuEpkph2mBGoXM2i3nV56m1HtVlAqEp2MQR8Y29O31kRdTcx
kQJq2VSkqlNaz0ZfndQQYks9DzW9ufyVLgnN64e4hC0qeiZfsxEzT4psYpcINPFAdI6mOm8YRJqX
4U3TqvpVc8OgESVG4S7f20ssyrg0hJZMUm6f2XtsTM99hH2NiQKOE5wggt4XLY+1XLMZo1fKPEGi
pNdr5/WDXlftwdDlyc5neeqn6ze/JJqx4DchWVTfc6VeZ2SS/EDLCqneVdONTXYE3ukF4NLydxsa
/avpKPLwbRhfrOODgMgR/506p8eLCx/AbhQX6YP1u0d5em41yyTrgWBGvVBvg5YDoLrriYQVStR1
o43Wef3QpfqHNbrACiO9kKeKmNL1iVsfQKNAVoHtKD3GtstJUvEwoSuOifXAQpX23KG1YjX3wk30
gzM01tbICMRc4Huzlsjr+ie3VmHmVTbTsKnZrIfB+kEjdmfL3qQKNGf4SN24uYz9MF6HDgeUmPNn
Qkh9yhtxdwB8N42TPeYQnZw6C08ySr6+dZYY+Emzmq3pCb1Lsc0mYn6IHGB/2jnY+/WaoUYLML8t
dch2A1HcaRcNL+zuiVDVCdpTyw+MBub7Ulr5PTp532BTFYwp8x/dJfxUtiEneDm9G0J1g9yu50dH
KcZ9bBQjkkX+MpGh5Q8xjVnYOjS8cz1AHdFUv3LJAl4/RfJ0jgi5Z/zDJLLM++nOrxIoJXvjOcoU
pixzFhgNGutoMPtzk4u3Ms7lywC2/TDGWPYdqPGvGDUehJqPu5RE90vlN/grIciTYYPANP5jj+kP
2DLOLw/ANhs3AwRaEhFpwz16Jm1lwkGMnuSfT9FIrJ9mfewcDAjzjUG9aya989NrSf0tnES7Tjm0
r3kcfofCTrYFvd4u1bPyqW6LeOf1puGvn7qG8ZyYVn1pVIRfgI8bwsTT+GVII56qAeKTyEr0hOSE
EJWCcEYngInx7kyLyXCnbsxyn7HFGtK+I9ZMmvcJ4t2dBfy7IqfyYf1P3RxZwYB2c5P0BUGey/fS
4mk/52Xzz6eVazXospWt9Eoi4xKLNtgU6JNmBSX2jIIpVqcthFymtm1Bb4ZOrGJYAnxhIk9WCPvG
5eqvnyXwG14YgHtQRXqHiMOY3JRHk2nSY1Qmnx7KBOQUPKAd6Rqncdavs5zPTqfbX2lhb22R/CGi
YrjbLgvrglyRM+bsk1yQg42awiWYD8Uk/8isJfZtLfKIFLd9j7KDc1EQMaJyLqwHdzRz/ZQcNhvJ
WGuzXplJY1kPFDXl9yIznwdgbSkaneW47hP53uRNva3IzD0w0pPvgMT30qrbK5jJF2sqoLDQgPu0
68rPBUm2gdQ6PAIiamnkSQzqUlrWioXQIWliuFuSGwNOXPIeRVBcpJIdtBHgFQWd96BhTgIrm3Uf
NnT3poA733c9Tu7YZbOjt/5ayDDoa29U3uVjMfBz7UqiWl2s2+tZi92BrtXKxbaHz7xwS//1wWCp
gWf5w+qFwgXOSI/3dz9ravGjzXtgKJ7T+pOVKDfb4f+UjOvdqjWOKMe42XbJksM4M58KYtshGVR0
9os5LvHp2rbl0YoJdyXpyZzrv0CUX9TU7p71rHsiAQMZ5VDHt6Qxh0NdNJChMLA9Ncl0b9kwb6E0
LjFjvBD58qGL+uZissDpjWgvGmO4zLZtPNlxYS407xh9NqRBGRdHkzv2HehD483N8fsuTfC/ZaGs
Lv1IK7SBv080pNF9ismNUJXFJHtUGsMJIoqmYxi9JYtSzhZN9jDFrguNAqCptHPtoZCseRojfJ9o
kzdtUuZPVjJWZJ6LxxWwYyc5MRodavTabgIca7cY8/negZd8thpgiOuoKZcYaCWHcuo3zDPhw4bn
UkPQQgllHFf5mYNoIzCWTOK5rOXR8eYdHjCIvNbk/bmITkLzHNpmZ6eO86Cqj4Ax0rtCMmLRa8ML
tbd6j9vqAPeUNJrlYJZOqPjwNYoDsWw+Fh/1YS1WCUZwDiEp2Qwfwb/pSUF8Ib0WPy82rxWBCJog
7T7z+sAuZHb+nlSonZvdxuX0mbiPjhWR9UujiMOzPbQj82eZFueocB5MUzYXWvfwpkdaSabVuCnR
pTG1UBJ/3ckbDj7FsBa3oiK4hh9n+5GnybHq2XknfVr7pTn8kFnd34wZxfYaBGIDI2EaaD7l2XSA
rJ9d0sEzngy921nDPF0R876XC8JSmWbn1oSlcyvJviBwsTvYJcYYb/nvg83ggQXScf1frf8plRl8
3IidO9dWjyR5ovuFuH0X3mMUemzaTSbWUd6QnMeVjzI5InwU4f5aPyV2da21tETjD7BDX9blo0q9
VUmY4t9N+zJ+X5cxpuzN63Isbig+OaacuQ5mKF5vjm79nNOKhYyWtVcr6mN8CW11KdAvbmfE5uRC
M23tU7wGIdNvXjOfTAh7F2Kx6xaTH/xddsAlT9ygwj1iuQhAi9FHMA5ZUORUpatkPh5EfCBX+VfY
Ge1R4vL2RWyEx4Z5lx/mDF4sjOeBaSefa6xSWCoQqpPySSDSPE1tM17aEbkkU+AdP9mPMkdrlHY5
mMaFvSrq+nFlvylqa29GzazQNlIMY12SVxXpM7dREZ0oezBC2P2N7uhvnLFHCRFx7nW9/iRIg5RL
kF3gYJ2NU2vxb7OU7Ne4G9m9v5bUnn4ZOvhAMkx3Zc77oVkt10nCiJfJnTdv1kBLptqhzeDlo+qJ
CiwRzPnFEJ3gTzAzt34PtoQwlWl3c0yY7MXsd4TN7k/G4NmLXSjD4eB5MeMf0EMllATYR2jEy2hO
A8LC3hFDZh6YLgiBvoe+cjbUFKdB1u6Y4D+R7k1NLQKbU7sGBKBXo3Mo6O79waqt7azMBHh4eGxM
bopw9OTzIMeY+g+rgKXXJRyGmrD1UPD/Tfw1OTOYHRImUnE++pKA6x20FJq05APEABHhoXVrbbKD
9cyxN5Jcb2479v9VrP+kJEU4M3Ogx+2ZeA+E8O7dPYqCkAEhlHf2GegcXP2QYBc8RmHG9gbqr555
IlBp3W1PWTLaIeIrYKQbasoJX/62NcQp1MtqOybpqcuJ1p3K/Eurqa/m7EerMhw2GABvEd5MrK8+
47FB/qrrB2uyloeyCbdZTVqoTSZuP7pBAwL3iXGTr8/iB6vWd9JefiWTXygpJHaj7LAiaowPh88u
/EMe9i1M+s/IGAHmi7KhmUwCnpwC5NijrYbVLsyVigmwVx7FvPgMQsXb0UD/Iaga9FwaNDI+EBV0
Yk5SXovE3eT5uxincCcSBiSQLyHeTBlQlQiX8azIv5li1meoWsDTyIjS04w2plWns63c55SIo0HD
01OSW8c56zabVgE61S2cIJFkEekp/d3Vnf5CUrC7RTdU+VPLkmWSRcJVX4TnDn7Qnl3FCPUl+bHM
2R/sIiOkQv6yIsZArmGfSyVm+eKi9Kg95ryDpwLDSFqG/CMp6TrPWZ7AKm88ZoQDp4w66t4eM7Jm
ZDrxG/fJLUDWGvFtSMx2P6mflel+EsNH2qpBrTTEVbIF28zAESIWQT47R22LTejgJDYmciQUm/Vv
x1dwbwHLB0qrfKRqsUUXR3ceOh+VXZgB8zZSseDbqT0F19jJL6+DhY7riiAM9Az405hXxV0qYNGi
AXeibB8loMhj6TonUoVmyzu3wkNVMjvZkUC+H3leCoKtqGIBL5doKWoPE0mphx5St2QfFeODMmug
bnP5B/gJycjMG/FQ+JFuMdxUZjwEIUmPPZexbZnjpTxGykRyn1LGOx4bUsmtoX8KQfi48aIaL/Dz
DdjVnDiqN+wRvUBNWR1HCuoZpl/POFryBy8t90LpgQGxU9J17EL9TDhq4pWqr1HKBAINPEHHvp1B
/CMwEdIHQnPZZcemtDg6kVZojfIsCZAfCa5Pmu7URRxPdWPVG9ztd8E3jKCXk0Fv2mjDPPKgmP2j
Wnn9ySiO6FEYomNuTfHRdwKqvGXVO/er0qKC2dzEGaQWzXZu+ImNtil3GpOpWbW+LEBYpPegbJCM
MzmpDEaM9gDsC5TgVgHllIXOMxVgs4nV+rOybXSZI2IW3W6ftP4V6EvsxxmCE6HkV0SDv1x1XKw0
yVNfaCm6/pBfp8ImRcufZnSGnrkhjCJnnyQ3OHK+YDjOO9O9l3Wcbcw5Lg4Q7IKp52ZlUdL1zbmH
/JTbji/LuDkWk4E1raAjH0wVTX9qbZgYPys4vhBGpq+yQxI5RGZ+bO0m2bWsOLZ967yhjHceLX7n
MwKWcUGo8hsv93ad/q2nId86doJ4uJl2VGUevD0s5GlDVhKqEiykQIxSlfMbrPnZ6J0HOzOe47Bi
VKUxpUA5EbDR70l06UAW94kRIN8wcFn/ZuhzmfOq2jkxQRN61EdnlRKDi6E+KC7qeSukBi3jbl+S
CmXP3p2YgvmojieZqO0F43uzYfj5yJkFopFfkK7P2kadxy8d0wU9W5cF5qT/yVlKE7OEMrNSyotu
IexjKA2CKoZpE1VJQRznZG9F85uQ7WrpfZjiEd27AX7obkxXNhvIRbk/xixsaE0L9iJlgUx3BPrO
lKtiGwRuGZdo7ZBPqg8s/sNoGDaeRrJIY7awlcMRsKbbRMz6mMZGxLkFTi2uueAlCM2So7TauUE/
sz2wlYIk9IymXo6dtsvJwauj9NC6pRMMocU+mpCHpBqCsEC8hILG9YsksS+Y3Jror9KhDQglZXvE
gRQ0I3mqRs0+PA7dXZHPW7PxSAdN31VCvedW1/bcgACl0ak9J634iT2PXHv73bKiV2TU9aPnFkAm
eHColwMthnxhT4gG458qi98Nu8DfBhE9fhdRvpqgbuPItm7p8DFwWAVt1X4UWk60WhxBWGRYUyfD
ZzkSsyGNiTu2X9Ye2vySkFfqp16ytdzyXsheocUbBybWyQaoFjkbyFynpNWBLnWvzsK+MyB4TOHj
nJsysHN2yuQ9g8wv0RczggfgLUS5Tc0vY6DAoEYOA+g4Z81I2HJlXLJcJPnG6FG09JHyx2pdHJ2h
dkWdWJL+fW1pgw+YlYBpRa9822D01GlXp7QuhPJh4OSXRQs3lm3JryjRA8Z2Hmi9nzavKHowoNrY
JTmQWJlQc2D0nCzAIUPPr5Y1AqZhC8JZXPhNw/0mOyYh0SSOBUAMX6TpbyRZqH1Jz5xC7wM5D6o9
AKyp57VA6LuHYuBA7fII5cqHlVDEuTap6WXz6TrtG0/+M9v9fEvsO47qMMaNMqrmU0smsZ5Qp0Ev
3aAQxE0qxa+RCmtPDHbGXJJrFFmUMYwh+sbkyXbJjQjrmnzpqCi3YFaNDfGN/CrDQruikEcS1LzU
c8RQSCEtxLCetGwkg0rPX0qQuVBx+TlI9wOJ0zbu3MBQxVcsYp5quhilLTiJvWdssY6PxE45TTVU
96xMyLrNdSrxDMY6+i30TL3txx1pCW4HYFlJKfctwlDgDc9BWpAxqJQsKck803+0hC+QBnB0pfM1
AGxXx2nYhoQ9Km0/bnUiQjej2+uHkckizkPxgMU7lAz5gK++iZ6L3JTFGLgeyMR0RMPUKG/W8Kqb
VUeigXpDtE7ECK89mupdDQAyiCtqCNyOr2AXQJgl0BqHBr8nbBL61HgYd1MWv2tcuElanaSk1gJR
WlK9b/UsvddDLja5pbKqx5hWhwpPpAJNqlDz+qrIY9JpSOuqHGt5yLlI7RcnZBv3OpGotnAfZhgs
h4SV6fIimNzmRWLyjHfezYwWp2+u79kS/1pmQnlI/KLjbkiVCaZBj5gazyxcrRTL/UgtDhycNjok
NM4dm0tbRB7NTg4EM08/cxUNZqUpGv5EdzeOqh2w79I3qR3fTGOKHnr9ykoi2c0lIz8BqVRqRXei
Y/KouwZc37XzEUI6ZpjBYWoBwQ8UlS+2bG8tGL28tJujrnzGNSyroBlyDUQ4gXjxJAI8EwcxDG91
06Z7xuCUXrnkpcFUjeSgBjfSPktPz3cJRpik5fo2vbjcKMbysLhEjI1LRZ173ZkaWAHJzHvLrZ5G
tPX8pgi5VRtM9GEdmKl4keUAA86B1Waoyg6J8ZJX69EY05rP07S3MFHhHjF2LNuIjxJ7a06+BPD+
Q6M5e7MZNOLEYcaihqTCyVT70AhxxHHaBzLlKKhmGxqKRoCKR4WUnofylIZOyGsPZYg7+NohZ2d6
YZEorRs7YkOrQBD2xiaBwWeWBIXFIKpVe78vMzLEcTPNofhSY++uElFCCrGODbYdj0bYvAMSYBBm
YBVwdEfzPUl4LgZwJ+1OruJYgQbHMWUYkaGz+n/Mncly3Mq6nV/FcccX1wASiWbgSaFQfbFvJE4Q
okSh74FE8/T+UNr2PWf7RpywR54wtkRxk6wCEpnrX+tbWPTb/rmXLKaiFCAlRf+Re6X2NDFDS+DJ
2M5nWXTed93BxNQnNOoOsufsQpt0WLRyb+WR45uyhXtgg9Bx0NQSxi9RGNoMCcKWU5ABmZhY82Yq
p3HTlTADM+1s92l4ykTiUb6LXUuiivc93Al7CURo95tkMiIo1GEc5HjwzLlEYcaiZBVqP/IWCxhZ
QdlSNmgPgDfJvZ2GKsk3bgt8Gq7LQ+VgM2lG+5R4NCVgNSy2FTE0Nb1HsUWrdBGroGBljcHwBEU9
/fAg52+a1Gv3iffFRiveF5PzgOQPb44qmoQSgU2aFLAyXOOhY1Heu0zSEYe1oJbqxMt9jTNn9OUQ
ProTDsS8hUVsUdIU98GC+wRS7hhDn1owCDVbcidgAwbxq3bRLmYX7zsjL3/CwoS4lqIn0klP1MYF
B9nikjOJ+y6ttNl1uIp35Zhl+lub0+ABvGaTltnKi4Q/oGp8jhvqUmkT9RA4EiPzEwuv+Uj6d9tn
7YeICTgxEKWty3CpMS8bPMK4N5DvTZf7EQdt1HTvJUHPHQcVHDYpgh9B/KCjnkqDKH6wwoH6WQ6q
g0tVGNHLgNzf9COW295AwWkxsuYFA47qaIXQvcBe3/EOLgc1N/gUvFfJzu/YUvw1OuGn0w3HGghM
wMRY+iNe6NWzycgnrzBu5prEDcUfXfSEc89UEF/GLyWEtUUBp4t92Jtjae5b2N2QmCK/WiYO+4Rn
yPHPSL9XChvODcWggU4770MzX+is8PzOijlt9lnEkgaAINJLcem7sgxEW39VfflYEQZifWB44pTf
8fal+zpZvlesLbxm8FVTezUz87aZHc+MKOKSpd5Jmss24TjHo5A10NJnpE+amR3JeR88b0A8byfo
mR6wB197NcW7FcHlJ4VxpkKTJf2M/9A9QIWfiau4C3jMOPe7qUXH/pGZBu06PdIsC0SPamLfJUs/
+n1djucIIn2qj4D7Xe8SJ/ObWOQctNqjocUfsyMenZI+I4hd2Y66iNaHMg8gUKyITMvEas2iZrp4
vhrrZ2bK8bHW7FfsfeKsLepZb78lFoFrB8MVA08sHq1ihK6FO5d92LZJYh6xgwekkXoFSwcOjDlT
siRYDOznu2nQijtZ6iiic3MajNTxMenEAYRDNLL0vcXsG7Dzhfk7cWprsIXsWouNIGHsAxC2u3yK
R0K5nH4dKNbjdMMLJHJvmLyVQ84YlJJArdC7BzxxGL6KqtpIMzuFsXICr+gWZtrTR1tWzx4/+WZM
cDoprNCtlHITf8uTYg6iQ+V3XWIyF+hfdOgCd+SKD0wrE+x98WtSY8GQVk85pKEDXsEz2lgiGOCY
NjB66HObfHxXTxVqdNCMnwuW2CAuSGgWZXnuGviow7Dcmyl3tCfZC1vtE+Mf0m9ut5GYjjeqdRMu
qfE1aWs7cLSpDyaDTB24ma1uFDxYHCor5gzXA7HQLao5XnFqxfP+R1pnzsWgPbsM290STscOR7+P
Nb0J0ALulhjWcC2jkz2YOK3KbqvbNRXQVoLBa5k3Y9p8r4fuzWrz3Zyb3B1FOuzcrr13okpjezAf
WVPrfZcM30IVG4dKyz4Z5EYnNGaxERE2SzVa2OZMLViAnj4Pjn3CZguGy9PjzeKcE6AygBRPg6V+
yjz9GnLBHeMNHBgmuh9ycutJ9+KVlQxyDM+Bl+tf+Wg+IfOWW05zE2cpB493+mmrYtgVTdT7e8pj
G3SOZtr28LlgRi9+M6JkLFaqTnLIXisaO3AcVs0WJDcumlYLaZEfuAWwVelJvq/tpAffPR/mFS3M
xkke+tJ7SGPI3qtsZTtq2pmRlGQ7eukTBkFKSHEuWKOzj6XIKCSbUAmH5aoXw0G4UlBEihYeKqQm
DqCMe/Qh3ba1U+3DaW6ZPCL0NDXFLWqpjmZvfsNWN6D/NHpgiJ+JonpMJM+zkzEtSqc37H2/aivm
aySeJQudJOkJnNvmE6Cka+0YZK2XwvDnfsH+OXvz3dwS27kTHW/sgJPFj3PeI5mYqNTgwzdi/JyW
7q5nsrbJRtIIgK+zTYmplrgZhCZi9Rs7nw89w91Na/SPIfYIts/uVoKd9RGFa/IAZ90pf5htfnHq
3MLEa1wHJX93cZ7hesju7aHxEDU3ZYwaV4bA9sHTINcxiYPO8DEVl6bDhciZUrWcb+MO4cvh0BFn
TYkaFO6Q3vp9tDDRpC/hIp38OqqXukyIkI4azToh8zVZSHzsFU1vbRpfZYHhwxhyNhTcn7AEyCoG
tZsKFg4MZEOrfc3CfFOxZu44f5PyIqHo1gx4DeIIG8F3x15z5QwZYiTmGuGy/ohD6nhy7vwCp3l1
TE3EvabRhlNar8LshrkQ2hAFJhfdmH8Meq2fBrf8gRijA25ALS6NuX2Myzssda/S08WhatMPU1Sw
YYbpU4Gg9tF/uQu64W0oNfvipnvBbZjCjwnKaXBRj5ez1/UmvpP4HaWRBm5YrZswgXXQIs/vIa39
jufmYWEM2xhTdg513AhD5tS8j9rZ0Rv1ruXtQa+t0B81VQa2lXC7kL9jkXzCZ6X52hD9GPXROphl
REKR56tfgtBguqcjaNPX1uT6YyZVuOsyuh28Of9IoGyYUCHUzMlFCSI/IYy91OFabErjIR3KPOia
cghm0V21Pr4ftOqnhSmfcxy7SFfiESzmX2OoEywseITOjLTeY6dP75tNyTAmMltzH0pirfWUUh1P
JHY7SLVrO8qfWqWOhcA71lv0RjoFvQGjeIfcOYMsoZ+rYaucccrloINIMozvrdZ9pwgr24hFqLXN
wZdjXjxHVIVnypiupXGqOzg7iyQIoky8fLb41S1g0MibProhrqGWjjhqNEBGCDPbSvL5IOXYnWK2
sEkU0ubWlnR7UCrwrkRynrNcHaSZsOFLNYM1blW7M5U8uAkdew6OpJ7p+Dls5V3vDDqv2qA4z7cZ
mk+zxvnbiMOvMfhLFf6I01D5wKiIx4VacqKe9WmsUm1XWA7wnZoQTWosT2aVPLSFvuWCTx8zd3zu
HXS4YX6b1VA/kzvdVfPwnSRDdcFT+maToKKf4jqV4bVoqXCt8BbZTfjMeIODn/kjmdDfM8l+W/1o
uhh9KjTKy/BNGTqHeVKkeZxwGugjPejcedo4SZdRGtHg5VT0p4KA4fHKaZf1ev5qQpoezFRcBtzZ
cmo/DG9GO6eAZVukgNyUEf4q26Q7jymvlLdAY8lapgaJXuZU5obZnw+8xJuekU8QUZO8H4roZ+Wm
654v/iXIoO+tJF75/R6Ibdchv8QeuaSZB8c6xzlGmaNsD0vd8c5nxT4TnPmxAgKF/WwF3r1W8pA3
MIJSyGybeumXlfmRDl8TIgCVZLpx7YaZh6kDXhmz8eck1O+k4MAjZkyn5a856jAGjAifuWV/Sz0O
3JnRbEbB8UHl4qOMhQufjgrKtctalhGqIjpsPbMLzNJ9tba9kFM0uZvg5mHZCJLRig8mZgsSS2mA
rXXw3cV+od0IF7TLcTyiJV3R1bWJFF1+w9ShA4/6gfpbxuWEcHVcAZtlRELkJh0tnnP4abQtkXjT
5VyMKds9ZNiFKJm1gq4VXz3TBs8QnxNHy82id8Gtt2ZAI2VcodjjL9FR1TpSF2YgjlwiBoo9otJP
PDBaQVXBJDGhl29CRG+WxqKWNu8gNIk/merGMn8NtYUHPuVNgRhM/PauweG+Hk6Onn71cZifiqr8
wcnuzV2chM5K+qvwcjx1ntvsW4TsRId9LSYXfdJCGFI/ZksRm2BFl/n0Os54lMyvWPa/eM2NLQVI
nJGSqPmo8TKbUxhy2KK3gqTc3ptS+Zhb1BjGyy4ZgIUs9Z6RErjIzo0CftAP6TC8ENJ791iu2mQ9
bmPRMjWaQ/Hg9PWJ5M7AOrCOFOyuPaK+fXdrRGZpci4emjlQExeeziFMRw2MJe2Zjs0eiaUyh/KV
NdZVSLYFlO3mIG3yfscZ9wP+OZy4/iMpowmYPyreIoGOhRPna7Z3gPWi1N0x/+VJAwQI0kcAWLPa
drLi0aFChomadcnSkZe2MZNt0sVby0UkUTMnKy+2nhdP5SfXmN4HN06CKKtO6Gn5tikwcTQK9dyx
d10421d65LgtGZEpzFqBYRg45bq9ro/1FRIX07Fhu8S4qZ0cB1nTLTSPGqw1Ms5fE4VyAi7phNli
Y+s5s7epBBEkCWSF9OhyiKdQxuZdGTitpjAaPEUzSLbAZiOWcdRarvqu4oGkJYgEnrARwhjk+s5I
haRAKmBPtJaaxNeMnE8g1KcpPGt10BUknoxsG1WI8HY9cxIy4qfGNvdMdsOdakgu9GwZE70wONVT
S1JR45uZGZN/+V7HIzA9fN5CYGwmMnlk7kFuYlmTqPZz2VpUKrj5Ea4VkUgfsh+VIpH8GvDEe+P3
kNOFpzvF0SjsZzOuPKwYBqIqm48uJJ7NsKD+bDjiz8m3Xm/HoHHnlikuF2LEcqIrNqfKxc6hjbMP
5jIoYosHAJQEqlTw94dE6kOJPu+47EuHCmV9XOhYwX8zc/hi8wkkhG/HasAkTW0y5nI+WCNkgZ6C
58zlxNbN4hFlBKedHXFwHt4L7JOVDLOntsoPo+yHgPZxdj61e5wQADjIe2zVgGGxpGX7If+oF67K
NDS/R1IUJ2/VBlcZxW5nkh1jU2HucgUTUuJXNRU5vaI8FWfUBguq2LpOtuGw22wdOGBbXvejW2oJ
MUuVgLWnyq+Tps8kfDO0kEN7jlJ+VaC0oQPGU5bT/Ee781zxf3IcXgMCJJL1Tj5pZH29lmesO92V
doQ1SEco73G2JOlCkrSffhZhTkV7MdS+VTHN76x3jBd4Np0huyLeQNoQFTdZ0VSUNXOC69HJRypV
tp4sf6Yk0PXGpVp5nMFL4WkdqIT33XVqhEOgvOIj3zZibvjXWYlqR5afg3TEJ+Xj4CXv4+pPttzH
xdQqQnB73FGPXmSFj3YumGTntGNl7qWbNL/SZXW2pbYCwZrfuTcuPulkbihnKc4FRJsiKpGEPe1H
BOiU2kCbERSxYFKRSM8qWc4yCp90EzSfAbBsmhuN/b+ToAaFKyrRYANRh5BPPTYRunNirlltcI5v
Fi8bjiM0FxmjobWRi5l5KWk/Kj4neAFBCO2dg5DePbkYQwstRNckclJgdd/P7IEl+2R4Ey1ZS3g1
vaLtcghrZhcOV5FsXzDgnA07srfLAiYM4KFzqECEcd24p3noVlDLvPHS6rFuYnurlWy1o978sE0i
5OmTO2jaji2O3LHKbVoFAXcQ+naa6DFYLXDu7L7yPKYIiq1AKxrBmM5rzwsrgqAuxzciOR2ThLay
ef7iKEc1kc1Vy+mEqsyJisL5TIzXDho1B1bLGUQp2QUFz+CeVNRppufK6+qGPvPyRTT2VQh3uWvX
LsnIGzMfDfJYpDFIdG0ufDYm4IbQPaJePA1xAymjltkOZ0DvS+fcWPG8wWEY2KWwTmQXuRWmLAzc
cTpYavzUhwIjZl1VeJjseyRH9ptoBttiMrYB8+zlQpHU2n0iqOrkxW0hqvR2Kg7La17qHyOJoOdw
jYhM2Wfs5cU94LO7NvtJc8wDUoW61DYSEpB7QlJTTsQGUQfzzamC2LxrpGOhmcffUrA3TAy/jyAx
sdjSKE2ECX3DtH8zUJMIHvG9Jadwb/ciglZjvGqpd83S4mqIsMbBqWtbfM2PEcGfJE3as1Wglea6
8aZG3XdnUCtlr76GpKM9LB9pRqPwe+m+w53BkSLwU6v2o8yY9HSs0YvNJZzkHNI9sOYR99KhWV2N
9iIwLCBWD10VmM380rm6zVmCfUlWcg4I69yPCTGYhcSNozqkRAJcUSQrWIPLSxjFwHlBKsKfjXsd
3G2NIukS2bEi5Bkce7uRIDxPoITjc0SCIP+ySs/xcXJ9aFXVb8PF2EkwVhyIoxeSszjL89ziiU9a
XFcBKa8WSP4obbmLsKe6MYMGw1l7XxMCA3TTMHjb5Wv56Mygo4/HR6PSyAfqAuNI5DknUT21IGKc
fp85WvqE9+LDu7UeLo1FdlHflgpnui6M1QmcXlJ2VK4tdmL6nWfov+bwrEctA2Eu56lpOVTpInrM
bB394T7X0nmPFHfRMb5sDE+rtwmG2F3RPdVuOaP+JQkt5/aJKHO4IzSxCQejPFSG3JFJsQ/WEgUM
aKytKHQEADEHcn1220OhLq7OaX+ytaBKYcI78PnxE47QZOZCKwJTo/Y1npy1rpr6NWasi/qEcbgG
ZPsq8GZyLWw496Tgxghk+5yckrwHU8ME2VVLvnNOEHm6cyP1NwOZEbJlhMWH3aAiO3YhyfbmUYnJ
o8+k+Y88f2ugN7eqepx6dR1bEzs724caEQoLcHwtwtjbRpza4TcgY0z3fQkwVVtDJAj6zcaaKMmj
fuVDLb6RPI+I7xFfjPKNpl/R0tgByzQ6dln5pKm7CM3xNOn1k4iKvSJJyoJHSdhU9Q+G0XM8FTW9
1cr5zna6wX1yaTIyG7Q/wUcAUXxtsLZu2lndafUgT5Flkcy2+2tN9m3npA+m9mDIGNqjjs4mOvcg
2DttllqLODC6OhE3YMByqmf+H663u3EuKp06JrONowdCvnKDJQOXnweBYg32QQri7cAVhzUJvs7E
BSemBVRvDIqsklF/f8NxlZni2ZUz+0TB8xoy+1CQ7bOjCQ0hRuMABP1PNI59cAVlPaV01J7DEy5L
uuHuCob9iC4vN1+oUbJ0QRKy9uDP8aXE3jnGSe9HOMQZ4CPp3f4Zu8PsjAvY3dzy3at2tfKW+3Tk
Mlw6EnUJ1me8aq/YkwDQgnftCE8hCtKtwKvIzixJA0JVNC5zNHupWnfduajPCcSQpbl7nX3uI8+t
7hEPtonIFvO8LAwq8NYXQsgRyXXBCoj1FU4khvUMW7M9TNcscem5rI1ji+P1tSuJ2S21tZkk1Ioq
JGYZxdANYqy8rwBUOA8s+pNS5ZNHNde9SeHO7Tsbkl7wtu3UJaxSlydHRixTxeWL8n7gZmbjOVXd
/kYdYN+cbAGeyCDmS2grhORFx6TWeOK9raIWr6NJ5Dql5eT2jtkJDd80DDzIaZwvN0sqrBLLv6Hk
RiwQlHiIaEfWsQCW1CN84/O9ByZh3RNnb9du0Zyo0ExxcWPgp6QszvTNRv78g18rrN56sdkyr1Iu
Ox128ySLwXgglg6gVTyHrFiDpQxU7ZqiuX0oF0SeuBd7Y2gfFmYpz5O37yaGzmNaageo20edEpKn
iiGwT5cDM0yNWLBdOtfb1w85FgFPOG9yIrMY4UMSGs127HEUEntwI8c4tBntxmqC1Q6w6PbbKrmE
ME0qvo05ET6cVfpKmBNSWJxhMr1R3XRFEBMUB3lcHtTsSXO5TZG/DuynvsqKPQRMDx5llZr3kUb1
Q+TK9EJb/cvY1SMhVq8jYUcQJ3MI+XHzCB5gHaG5tnlhjfxudbp+lBMmKmwg3ktHS+EasxuAZ9+6
UQqqXYJsiEI2SKDYEWnqTQ2eH/N0djX0btpahB/OVuWAp52n0E961scRP5ymKvlrygVJN/TdAZTV
XPBUygkKbw2j/FoJIOd6jeARwIEbscwpHtF4ugIW38ddndzhUsR9GsPjt5c8exotdzenBpyjxXk2
biHKrmjuS/7Utbhyq7CE6GMuvqPL9nMI0YhxK8SPpTEJbFa8danNuGVK+uXblLLjK8aHMlb16wyd
ihdpiq5Z+Q1ZeLyOKzA/N8sQG+zwMI3Od11YnGCGqS78IalA4MnOKC51OM8PacM2u10iQjfFfCbu
3j22FpvFGz2JvkvK0cIKZ21eRDurxGzF0mOfi+WXxt8HM2lJArpcXVg4nh1IAFsqx6s3s6q2Yaiq
B9PMKrjyBQ+kXjmQZdI14k5OFY8dY2yrdg+aFmGZXSfdpuwFidFxfoDFzziDXP0ND5Mo7FR2nF6N
PFWGX8QpcAGevskZu1p7MZks0L9ZaNu213+gNhWnORYT/ST16w2w7swJyMdcWHdt2Cw8u5wHTZas
A8LIz3PX+mGJeDPPMfbHLrUIho0GkinNxLL43g4T58d0gEsDC2jEmbhJwI7t8hwQMzm4U+ZQ61BR
hbuzDIDQkRVTbxd56UmWbIl7FuAHwbx4zUDfXlSsCUFdp2tXt4Plk1zDLZbYxjAOBHqzX3EDHtx5
VAecuAXH5NUpaNFc16FVxStMNYKUZQjnflzDuqDJ410oSDuPjmYGeh5z0F7fkjDuCKxnqPL8O7Ih
DG7vNC32duWKxyQKYkx2fS1Jiu+GNmSSPI+nypLG5sbqZWPnbcpxLJ+0tHV2ZYcv7z+/OtL1T3AH
zn07MPbg8JwfchH/wGp+zIi9J1PV7i1UyGCqDHDwwMDv+Itd5jXnG666WesmygTBpiiPiS7fqrjf
3fBcrYXD/kakm4oCZ0S/rOtG/DyVFAl7UHBuCyKBStAXZb6zuxzrQM3xh1oKDsmVi2ZFwHOcoj8o
taoImkLpl9vDtkqsn3KIFSSPdLz064dBJwMFjdughvSe0ciFh/S6vv+vD4X73TEr/b4eq6cRLYH9
Ep+y7PBnPYIUuv1pEfTJN+M47IbDrUtShG5L2rrHjlBzEcjZEk9a2QVN36qPsmePi5lQXKOqSC54
GPiEQtCQmNbY97z1xq1Kev4mzbOtYu9YOkPoL1GRfqOSklGtrXGyaG0DUWKtLsrVTxW64nviNBel
f5uaMPmCaIOPw0Ci/kMN6ioJTy38ivSYsIVNAoAOnDdNgyGOFeU7Gq9yGlI1zRTtjAwXgIXV8NYP
3mMQ2Bgo68JuhhXvaL7K2XjLikJc2+Ttr15iL4ek1n1z2pQC6cbx7qc65IcoowdoivLJBGMxZlYA
YZeH/tiUV0xljzDpta0lIn65ld5JBe/HSATkRAAyPJQg/YIbOkFF48O0htzSdK6Pt5b5cvaeZiDs
dzNFt6/0Q6KyOSlAd40KerHm4SRP9H5q2KovLNy91NKzi9v8Wk1ZjfZGqn/pgDdrCtxoHRo4ah1q
U/q8nfZjOmaPtHrT9G6h6M486Y7pLJ/+sNHSEQJAFK14lXyPRQQad4hEkDTqPmmJymsGfoM1vrOU
Ou2L6wO/cZWHs51hFUE/redHmQQtzOTb/7w55KUqDsW8134GZCIvHVLboCG7cnhNER1xuU3aeYpJ
rOD97S6RBUsyya639USLygkanWORWAFBqLEL2RTcKIcboH2ZveWITsHBYWDE6GRN8gnO4NFhxbo0
hAY3et+6R13PGmo6HegoxM7p726na5P/vu1wCp5rHF/hPplj7+yy3MjOf57vVebMD5VbvylLeui3
rEaxRTAQw0cT0EL7VNO+c+eaqfWUMntd7JoqEt2a2ZZGJmLNcLS9lmlNL0KyDLOD9jiHRy7K1h+8
MPcTAiZbhscnHUfVfR9WzMXXGBCzJPfxz4+AqVDD76Pqg3Ci+n3GHLia7cC6dHV90tK1UwWX68mO
rbdQC/O9kTB3xBsAEw+uUI3T/uBRzXrgEYvwBMyI13L9IqpWHmiOWUsWqkdbI4hWZCHGEpZ/csR4
qdripwWNoO+G6iVq9SsWQBsNyOZPbOB9jWT8SzlyttJSi5hb3V1Su2zuSb1xZuB2YC2Zv5HxhsO2
/k4OqapBaRzWiLvvUAuMS13Z29HU28uNGzPI+i+kzx8kmTDTtSg1Kvx8xMXMhJ/xjaQHnFZTjFfW
z46RALdVcIP8ZkyERC+sRxXVYAsKecTmc5fmce3fMDKGSq2HSMW4XnH64XX/DVCEu4P/GGW8JzUN
pqKV97cfxUBkr/eK3BrLaqgF8UAwFzkJ9xnd49+HmNlt0XX3pHDksze+QjrYL3ka/4jySvmZZaBP
Jra3y3TmKfBr9jdM6qCSYkf390M1ULrnrLUDBvnIhgA2MNR0jcv/dWQhPqMIgFbMzZ3JOd4AxrdV
X8bslZvIORo4kchSJqB4GpjH4AIBPHZsJ2/ntlqZpo9ZAuP4elLDTBUFXZ5U+7U4gvBD8lsH6Vfh
/99NBVtaPH7iQAoZZ/vaOaDC0TqmoyIP5djYD5t+ChQF11t14w4YaX4cMyiKeM6SoLO8lHMJW2R7
zRpDGmCg0UyfnY6ppcxMn9IkqnDKEMrJn//USIagv7QUtjfyTbiUwnhpIg84HOSbcmPmrmb5UXZO
dilBWLEaDdVmKG2xNVYEpiSwdA6T5udkkX260SbnFh+LPvfwfyvXeZ673tu27W96GYmkmjkfapMx
IYhaH+lxZIij8NIS9Nu5hZUetTB8kRCH7lvWnlvTM3ZU/qlCd6lG3fvTQsXrwxYdM0hC0Dt1pLWb
2SFi12KnM4Y4iW5Hgtp19COVI9rSYzEdJ+OpDC2U1Kz5rJtZYwwPl0OC09y0PHJua+Vt1WT1rMvB
ZCR8BqNW+RwEqR0b2Qi6FcLBn/5pIz5j6o22fQ0oWzqwkkZNeLCuzINuRL8VsvEunwuGq7dmn/GC
EaU4eNh59rNnX5K6T16K/sKOvv7WWwX7n9ZOXgCCOH/WHYsLYP3Kfo16JEvU7dzKs3xuW2fXul15
qrWS28kWzxY4lKanF8uJ25+kMi+Gzqw8Ich9P4bub0JnJkKcTQ91uDx0tnpfEmvYQWFEGgit8KWi
5lPF9n7ByOLjjB7uq147UCVtAQBnEsrsiKRnnsC9jjiQFXGIVXsAJbdu4LWeOpLbohLpLk8L2W+5
dZe7yFwYJLKSjQ5Xt4rnfdmwqZptQs8yRvEtS/uoMMhcLG/6iKjFOztycc+skRkEGGZeOWvsc816
FtKa/tKZHFLd3Hpj2Up/JfnwaBWFizckOjFZm7c1qv5hro32zuWy3WQto7OpGpzt7Wm/DrmR2ebL
7Wee++fSneoHo23Qpg32BbeWEwH7/rj0+vH2MJNrfLq1dG5jWstMalrWDpLb385N9J22GAXe0Rt5
QRw3SKL2qTJGk3fZ9U4yHx+t3Dw0a61VU5uP3agRArDVKTHJgrvLBWTJEOA+LV7mcF4ARbCDyjn+
yRUuAuGI1vvbJQxx8cmAznrihsEXtQzs0QW9K1JX7eN/fiLLQ3mgUQ1ZsokfwlVSmPPwN3YxuSNw
/RN5VezasZI5vSYwKSVJXd8pXPfEkfKHwm7DaJy1SxMZVVV1iNtv3VXEpXuyE7AL1FE/ijJ9Jg/X
w5uJ3DUsxnLS2fG2HGAFsN+fEZBV65d6foynjk452qyvg4e9qHGz+qGPGMmaPDR6f6o7sSX9+Q1v
JYhpItu+FM3vBQPCMccbyHMrcjnJxdtbHUrhaUx/6ao6LinRSJ6P0V5SD3CtS8U2h2kGkQRI6XUY
Y5ebdno1zQetoeJtZbXdx21x/wdJLC1vN8QZJWuAYNcDdNYiDcL5wcm0Vq1C24nXtAIHa1BXTFVS
OpSa5tXO5hQRDkVEM9ITLww0ioEs6+2v5nB4ldBpfFkY9HM5nJA7L/loVLnPi/x9YMR5p3XyI7PR
BeuUdb80nvEGjq9SAYirhpUoeltIkKzvih5VWK+k/ZKl+jWJ4fr3pYQCXozF8d9r/vcJ2qWxib2m
Yb9fCHjrEKn/XTfj0kH/kTzurftKEj3X8pNB0wPia/Q2RRIxYtk2bIMmwoUJdYw4qpvfoH+SJTni
djmgQH/o3upibQHzdzMEzMbdxALtYaT5qBHdG8WoDCdjEn04xh+63nrGTBkQmeJxkJrP1M9/1qYd
lBWwn6WqNT+L5ENX9xcTugfCOj+FlR5yApxRpeDVObLYME78iW3olcJAXvK1pMgt5VE4KVl508JE
m41P8UCfvM5zOA3bZ056AIkY5RJZ7r2KiQGR9BoPTpv0KCFzoJGfxoM8hhlR85jyIPClhsu4sRGM
lRbKCqzCCCIDpzl2Sk3oVH+5vKZ0Sh7K9l90gJp/r1s1dSkM3WBiaRm2Yfy9brVsm9rrp7RBaq62
IxrU3bx+yNyHrGMP3lhzzUSJD45R88F2/vrj7e+injpK3cOb0mJOvyKpnkTUQB7QypyaBaGTB5JS
PP75ULPlrEbOIv/23/77/+7Y/qud+W/F33/74/97zfc/VYf/V23i/z/2gK9vIq/Qn6L0/6MH/PTV
dl/zPxWBr1/wpwhcM/9Dx9Ur6AlZC7wtx6GwY/xam8D5lMkSQ2+IY+umyYiRLp6S7r34f/yb5f2H
adO24ngCz7vr6RSwrkXSfz5l2CyMcAVc49YF/n9TBf7PlbTSciBR6a6LT5sWa368vxW9DkPcS49D
56Yqv4z8PmE059L6WtEdmnsbi8X0H16av66df2z2/q++H+3mHj+5Ywlh/63KNZtW3OnEzDdOae/7
Ner3i3qbzV9TcYYr9y++mfHPFa5/fjvDcU3HM9bu3b+XSTt224BXcti1YoDMl7fooNX3Keb2sMVE
Y3+txMnBPHbWM+i/oqxOeWnsbP1J6BFK9b/63eXf2o34eWg1lmuDrTQNR3fkWr70D+UsZtSWQLKw
QkX28tzql4iN6Fx6fozOXJsjYuBPybMQwAfJh4vhrZGX7BDq40Pbl2+Qp6/Z8pmA8dvUtntkULZx
MK0lqeT8nTw20r4TGggrz14JWJ9zVDInYDNYQX+fvMdY0VHUvmVqPsBU6YbfBgb9ZmmChuFkVQ7E
z2uyDYxuic9QBMf+rFKfgjKQeEDQ2OjwMPIkDqLubQXEw4jBGLopsIsZFoH3UEO6ZhhrFIz0eLnd
ozkMPo2bfj/uuzTZSK6qhvV2JO5Z4s4AP+qvv0PMV876sM1JNdmIzbhj8grbFV14wBL9JON7kT6y
xC9CyX4tOWC3NDfPRLOGYZsaPWk+Fm7gS66hBSa/lCfphf6f7J3JjuxItl1/RdCcCfYNoKeB0530
NsKj84gbEyJa9jT2NPLrtZhVkFDvQQKeZgI0qAtUZkZcdzZmx87Ze235HctNKypfZ7ug6jSn7bi6
CtCxAlLAPgeaiAN1Sdrpvcsxxmk1v2NoQIPJgpXErSJMBVGsRcSRiskbwSimT/5fC5ogYVSTe9+4
N3xUkUjNNxaYa+Ic1+sXi/se1ZeL9o7gnZK/yliKPRIUcBDFdmB4mmGpdmdtZ3HF3fyWLgZWqUDP
Bl9x32u321S8eb248Z2j/DqtFOPS7x10BPGPKQ9yvhVoHZg9bpUJsbcEpoHkwurId1yH4ki6UlRl
LVePiEwGUud0YkbYFaAM4NEp9S4ONSzXI1yq+n22vmu3QMJnAD1Wgb8OjFqwL3LmnFK0iqTK1PD6
Vb33S0ZYq8hVW0BrwUD24CfFuMO7eOeayh4O2sP6dReelyWKd0gdUYTpGAb7TTJiU1C+i+Usuvcp
PXvjY948rCc4EvTI5cDaTVBW2uyi5r6GLWJzbqyq7xHZgjbrW0chf8+tNt50byh3uninUQcKhhcl
yrdLd0Plh1B0M1Y8iRp8qPhH47bbYAtBDk48JtwXeIa+bXA7yfJTUmuDzN8vKEAzA9wl/27C3Lr+
d+t9SHFPIzCjLf7YVfcKb6QdPfJIRADEaBBtpI6uwtB2SpzsIHruDDp962Pi0A5UJQ+cFe/g0u4q
AoUjNz8JGS7NQhgCEyhkTnKle5QKpqiODf1x/YZa9pNwlzvwrZypoEkpmCnjsFaLvUmJq1s+gMXA
FBiReWcxauCyKrY4JP0OGtvcx8Ru8ipkPy0PcdmFygTwjm+Zjj+a4CDwjY8BKWnspzx8eNvXS9lw
sCpxJI/A8SoVd7PClViinXDquz5nvsLgMDOLc2O5N1a0HVC7F0guXxpaXOz2QHrliyFMcgLMSx+b
YcPIMtJ11BDllm6s5pGcUUO9QFHC513/rarVu5oXv3X+TDXaYh7P2kKbpP/k5CznqNJjWOS13BoG
OIDmptE9rAfIxOKbZB+K8B0eFFfTduveJOWDYz5p3C4RreG+fKjpR+97pIUkMJTExhU8U9ylpGOK
2oRZxkRobrHB2ICeNJwJFJJ0sfh8g50/JDHdyEbz13VxLFWWtnWXSDe0g2mVmLwrPIvonOE8IbL+
yVtus8kx4T3LPxIonrVA+1G5n0gLj9Zo3xG283eBGdUuZ6N3VKESq5IgCBJQwfrsri8q74FqeL6q
9kyBCYVkd0IysjE5YgLl3VoaC5idQ6Eatgo4CBVgocZbjcqZd7FowBuSfipvjby1vEQpa6le/sy8
gA7dKT6sOQ1+B999XccREuMhZgVDT9NIzmXRrlAI8qMV5BKTnNmsgBU0B5NtkchpfV42Stv7SnPf
DHHgNXowSdxAZYIKH2p34FZG0KVx0Bbyq+1onDi6HiCBPU4mpzu36N48W9kOaBNX1ZNEIrCKm0iI
wKWAK5DPmpY/HF1BUvAEc1MMLkzpPApgqIP+2GZcnul+FTHjB9zi7yA0dLeuQTn3eOrBzMX2QZ+K
/UrDKjpYOcRqrhtQlaD+5c7lrGE2xlLWRJwmHgNB4cFbS9sDDrS9qhg7qWChbb0/NdEuam+eh5JB
rZmvj3b8j7S4tWKNf8T/L5x/4lRU/1oHU+z+Hwrnj+q/XD7mn//4M/+snZ2/qEk1zbNcm/LZQmL0
P2tn7y/VoUCmeqYKhsywln7/rJ0d7S/NVqmqXctUeXXU/1U7O+pfLnX1WucammtwJPzP1M7GWrtz
Ep5jUR2+/+2//v3rTdeldNeIJrTRlP9rPVdJhmrFiMnTYHlVFHzKS4pTFxXRpVsECGBPR6RLZGLb
cHRdVVr0WukpzNOrUQiGoealXT3VrYyeoSS8R3UbFkMTNIZ23+QLiADmUG6LcYtEWOCu4CoTFpwY
jXWHNoG8qfm0zHcw0O7aJfnNveIaxdW73YRFlD1w4r1rbOdZj+VjpsC0svJflFJ3Jaoh5oJPmo39
OUOzP0bJb4QjCMetaUIC6oOhQ9VkGotKnxTrLhCyN9F8mSHsvOfYkI+u0h2XldLbpoKYDREunol8
LILwBWdGuWAV3cVsnRyFC6gVFivxUDDN1dEi9ZfStAyiSzvqOrnkpKmMwK6pueEw2wWu7YEugEIr
oHCsCwbyaSdG+PJVPNcXNxX1pajjgi0LiZeI0Q33OZjfmEyD0vHIf7bLnePKN6dGgLcm4k2mtAO+
6qXvxmhT1Xxq4o4+k/hHL7StbdOcbafXfHXQW6J6nODXwA4MFSn49jp5EgujcDKFylulQcP1cghi
iSsPy0QjoXRnVG2GfEHKNp91qFVnu30k1lnb42QP7aalyFu4hA6WTzQLubrBnKH4s8tQAbPRacKP
s7f6ktjavCaRYXkDO/8N2Nvya0O/oiFzgHLPq/A/32e9wprn9QyiPb8ZzW+wtaj9Zfmut0OzLYYn
JoC4T6lnBAMXYDxod+Wp69k2Eqj0FjPZhHY+nLLnJVeQpqiqr6sgXDL5WvQInhNyPLwRd3Hjolke
aDemafpVz+LcI5vX6ssY269wrhu/cOOvtha0LklYW7wNjSc4IN7NRctfxt9gSvfGNL7qua76cWIh
gRESH6nZwInLBQmBu1FHpabNJtACqLuAbUa2W1mcUvzY2zmNH0FdG1syVqEcoVPcFk4UsKPVTBKs
vUt0cU4eJcX4NpnmL2OkQBpV9WpokQrU/kg0vckuyolhzC2Ug0h+bW9Ewmlw4BQ8e6XQU4a85qUy
SzWYViqzvjI8UrdBwTsDPkhwjUZodTbnPuPAMzX2k+wwcCik/WwycwKIJ8rD0qk5Q+SMvrbMAjtW
H9mVHEJY5IHua7ufVe9mWtErBlusKZR0xEnUN1Vf2/jeMwJFuj6Zh305ah66FaBTV1+DOt47LAi6
hyteSfAMlHDJw4xotrrQ3oBkvGcL1SmYXRSdZnysV0IIIgiNn8+R8WNvFrsF3z1aX5APSjo8xoQM
byy0nuv/ZGoowbBEVyOlqC6GPgt0lhZzrL1djTy+LoG5TOJhNBftCDBlOpmZu4cVaKB/JD5UteKT
kWMdQ+P5PvTxrxNVOwdhoWUWVxxKX97C9yojXmNrcp8UB3xIU5ogzlrYFlbDHVmg21Tg1zm2GLx6
duPBCTi0aqb4SbVI6ER1uYtsXEE4ljGvWUaQnoEUe7sMvM6oY0QxDAihnlk/T/SsaYejF1Uc9drj
YdqoifqCbwIHs8XKNpvDmff4sSYQzbdq5aeazH0Szy9apJ3q2cdDg3Nkhj2Jb/PDiyV+jY7rVckW
XLHzEeNGwK/NcR0dP+axEooq3kWzNGjD1zpFPIyFbV5wKkCllxfktESRC8ELRwc7xLEsa6ALyKL0
F3PGPbKYfA98mT+y+shbTd3g/mWlXN81tXj3BC+sXpXPIqnelJJss6g2kBrUf9LGdf8v+nn4KtP6
5zv9+G//0n/7u+f1Jeq5TZHx/ff/V/p1JjFW//uy4/zRj+nHv9Qp6w/8o+bQ3b90YmIslc3PJdqX
/tU/unW6+hfGFlX3LEezDENXafH9s+Cw3L94kQyCcnUWeCoOypR/Nuss6y9+h2s5yOxNm0ae9p8q
OMgj+JeKY21h6RawCYPWn23wUf5dxaEi1pw1wrq2vJhhUg31qVUKeBt6IXeK0UNjs/L4hH8aLkx9
XLwHWA/bxIW6BCmknX2yFtoBdlL92EcRbTALB2MO+7NzFd9GZuUKQGhZV7lwXiifPaby8TLYO/iC
OioOTLnIyu2jmjyXdXktikK7lbZ+bxLxtGj529KxkJvjqkMd0Cenw3mmZLGQeUYD8u55MF6LdFH9
Ik72XR3Tvhg2zWyRA1pV1yQB+AFV4NRkxsUhnAeR2GuhL3+DFTDA5JZ2mdXpPOYrUWDVkQKeGdTk
gjZwQ8wzojJhBl5rvDk2UYbWrJu+rQ47RCZMRqttKbzPKhUfgFOXzPiOqQ9MxrkGa75ppEGvjC92
Wx/MaUZLm6A6hmkSqHHxkJoGsfXVlob6T6n9QZuZ+TURBphn4UAIsnvJJfmIk/pk159JNUL1je4m
vXgQNC2MZDkwFN129SvwgUBnO1FisjYdNwA/EVYtqbPaHNqwx41FuWDg3cXrmjyVxhmH/cqssxih
IFYS8V4ro9AD69E4ctfMLm7N1Xvb2WFmYSqKxs8uRihKJ8NuAxXiFFBTknjU8tZU/S3Dmq7+pI64
rhe5TZCGePNn7wF9SQgdiGrAGBKykb7LOfhpKAQVw/4cIXg0TgFZl5hD82KuBn4WehxczmuheAfL
IL0plfvVcd5Dmmsd42EEMYobkx4XOltROqHCU4eFNXL3pNPi4QH7diz4j9wBD61LiHivjedmZjzl
LNZj/upVLw3FwUILJ8mujH79GKRdjPlt1PlFhQ0IP68OXlnSiZNkXL3FmQldaFqwas42XZycPa/6
KJwFUqElt9nsPaPF0U81+16pOy4uMiBUotVOo2m+jGN6JC8rr+9KLHBUv18cMHClYbxsP3KUvrkc
v9uXWMSnvpPPtZptReNmiD3FVqlpnoyG2gXAV+8tdfiNFLEzc5TnAI3JaBESpY7O8b5IQ4Os0wjJ
ItRUFZNcDMyfOrbHSJO/JRKsZauZ74QPWwC1PHJtFgIcZJMgwrRUZvhp7ZcuPcNeQCSpoTNM4VhX
EAZQgpVHYD/0sEYSWlDcjh+G9Y4Qd4w+024KRVlkhzFx0jvVKs+lqhmHyROYcodxfqgarz2oVV/v
4FMWwJ4ij+5yGahSv6gdNWthU2zjZG/vnCJ9Uc3SfC7jdd4nVud7f/KS8QEKxUZtMY5CccISVGuP
HiQQfAiYJIv8fdHOnS1Ij81PcpC0YfNnPF+0BZOvUTwm6qUnB63CbmV5+Sk3caM4cBmQ59GQyDX5
EtOr54fg2qdslr+Ns8YuFWB8YPAO884eoTPAkaf7OGnFmXwiH3D3Xc+9tzXscBUnhLdJ83azfgTD
0cczWnL1aRwlea/NxrI+wBgEQ4EmPv+qKnFw6aLVAwlspF8ji9i6LkB1lcWxXM1m0XXsLnY97VqR
hm4zbHKMexIOw1A+ac0SyqoLR0yLxep91R9k9WZPFPzFuyH2OkpSZ2m20fjcLydiKnyAvrtMvYti
9bpUD91DFzVgKpOjBcffxImFZ1sHANneoRVFt0dfXFNCJ1HDUlNOEMZ9Ydx7mLgVoyU2+E8iNd61
GUkERpM+h3cx0A82+rDCVKaJTVo/JKp7FXjyFpr7q88ZAQDRpyXxtkn1WjUSFYiKuU2CwSMOlTJc
IQ2oRu8GDmFjKEjOe8+8zVkRqIgCJLjXCo1hgRQknm+lth9Buiz2b0ceqULE+9Ixuc3qg+wTjhow
c6o3gNK7uX1FPrZCfzP+hYT8nAUtHr85Le5c/LHSTcNpjm+gDq659A4kFA7MO/Kvxt31NFeXzApL
i/PD2gtemE5Mid9BJEOp77Mv+pTyGwcZWipXkz22OnEo+mMeQWlcZxEkqrvpU08+DEqk7aLHf8rh
A5rjJikhZtpYXlyNvvdYbw3zHHtvTSzCMR0DJB47VXuPk99mdvxl/u367KthTDFLO5zSh1RzntuK
5XD1L3n6QzsyTaavx4HH58aD1xZIhr+7qdzkjkkSWrY1y9/FWNgBrFCpwNbQYL3TO4hk2YD7NTs0
nXjIJpKFkm082zxWodXP+Ml17zezij9//zNv8VVIP8GQNVd71AI05wuGL/xaq30xqplU6GJTmi6g
GINeHjEavj7RnFCS27gAPwB2T2ovaxCS9H7ufTXOn6wiCpUyv5vQEkv7PdL+RNq9hPahV59934BS
Bq65AP03BHLezy69VT1HZlxels5KykyPtWOjD5iMCsgnTd8jCfdF9jSuKvjcOrf6I04iOO43O3vj
DdrZTDLyHhxPHaQSckByiCf0iZr4zJOac3gflCu8nwPPmN6ivjyLlEhHzFtyqsLZjc6j9cdZD6F0
44cUiifzChc7vccLVN2nOdZUhPSR5FSE8oMuA0IhmOutNI4ETwECYyPN94vRhUNfB6Xd3xOHtXUg
Xbj2qVO+geJuEqYGvfUDP2sj0NS4yGnwbVJKzG8lxKCW0ZlZETzPO61NgcvhMS7lzowhFqjNnu09
xCgSzrLeF50dCJFTsuGEE/Wh1McL/WdYBG3+iXZxbMY/Fpo53BoNUZjdPh69RyHXzHr2IOBt8TL6
DbtnJgDdld5vbM77KHoi5wswmor6U3+8KBMo7tq0GXN6H8k8PdtV9jlB3gBf3gSclP3E0L1LmXsh
Qv7GN6unwuVBLQUjtAWlHynl6jt1DIVkhD7Ulx2MIQOLh5GkI0chlmi4FL6jkHws4vjoNBzbqu8l
k9+FZ8ZY562XJjavEZnCDEcmV5335ZIiGiMWpxjlGQ1htqm08TFOceThYyH20Izjc+GgYyxq902p
mSC6rg1Td9nGKOxTxhsD3j1oPc0mTubvYuxi3xvWas5ltuO96FlzT/W4jyvSqNTkbBbe09r1H+VE
wt0U5Gl2AlnQLONdo556Q/+NDfe7r8ad00GPaudjy8CqXTHZdU64AxZ20bAcDCdRS5c+wZs5AR2l
rnGPPfk0MBDsNdF4jATzzi8rM0i8xto466uq5dXOv4fR2GM3Bpwqfb1j6ulaVMv8gkHuBgsHf3EC
ZMoTi2E5QViJ3Ccp7+X8qdD1mJOHYq7DqKpPAyOZGq7VwDibZmeCp5atnF4XBDHILiqmbetP5P0K
T5xrwEFTnu569W6lKJdzt80Sng0HZDmZCspySxP9NPGPFoB4fV3vWaR5C2g5QCTxVrhzZFwmA4sx
X8DNfalDiMjA2hMD6IFDUuTNoT6EhhmkoJ9UMgiEBmkguySG7Q834t39kVFpIcJswnhD1jWorGOs
vjeZvTO9msfmWae7JZviEGlzIHoC1rmNpctQAEqQ2xTPNusG4MJNan2IynxKxGExWV0xs26pvZnQ
FNt8kTjqn0jJdFy6W0wGXVwbeuUnI2qsGTEyqjv6lc9ExR35QUZK9gP5zPQXzDaYnJk5k+nXKgYJ
s36bLGUbxV+8pkcCM/1ugYkPk0WhjE+M/sEbqB+ilVdVW4emrO91IGFrvstPPhnbzJWP61w8nthM
gMvQHqCKsWamWhmmTkUBzDUgon1AlD8G6ZqtLggQ2GSWaRIBpryNtYkvgjAdNvhrMxtPmV3jarKI
fFznYU3x4q7d045S5Ks3gVst9zHOA0A9qPQJPehX8r6ySXpY99HNYA4lqK1F8m1jyRGc4ihyPAny
AKHreu1YOn1YEhZIjHjS/UT5rvIXgsM2Gl2cpcmAAicHujMmD2/O7oWwJdmo5Db3sNoikz1JQz+2
15vHHCcf7VzCI+hZOEyA54tlYmMmMhwCqHDv7ObaqPlBIYgcpLufLnhb8KcqwFTzntIlPwCp2OTq
cOFp34mKN4X2Ltyajcj0rTejklhOeo9M2RjRCEQvjRyDxZsQBzq+yxFX12LoExX9M6a4oxosKR3n
i9vfs1muUWmbIkr3qh2fpPra22vxS65D/5HTJeqI0U1n+RhbhGPWvzE92ig6jlQbgk2tZ7EYq9/i
Y+HdTPmCS/Yso3hvIFJPMiBXIErbyr0j5ekSe9tc4cipj/tC6/caY94Sj0gHdVkjIraiSCmXowOd
sdBvqZ3uc+dV47BURJ+lh2ICdKUmrBdV5VGdEHuL34xc+lQUdwwad071qAFobmH3ALioja+WtCDd
+yCSfI7csGQ2T90fLEFuPLuqdc1wNA/ZQQWYULXXYbzV1GCEQuVwngCIwyF5G5ljLzY7dpZvlp6r
ykRuMN2N59IptX2XCE3ZP4+UzSoxCTFLRac80VnzpzUeqdYDDZHxCIq4wLulFq8L8bxTimMRkHgs
/ygIWqPxfub+ZE4cLKoTEs0Z9DXu2m7itMQQEW9UrZZh615K1fscya7PCmcLdnSXV3tCKZhHXuo8
9m3t2Zo73zQuQ/Vp5wSoa9+GZQcKqCmj26dLG2J0P8zVFCxOsbMwMbeIa9ze2OTiMZ2GUwHCTBAF
b3kbV4fIuBDUDprGXj4cSnjGAj4m1tCmwHKqcp+Q1ZG6NXhbTj1dd7Y9CkOWnfnsVo8kCexzRrng
GBHOX9vW2TLmvkMivrEIEPAS78+gwvuMcrZkojgoO2YFrpvUIaq2Qc49HAThzQOB3wXE6t8WesgM
78nI27BeJRGmoNhKz+MwYbMbIANh0j7oXntPtEsVtA1pJKPyaWXpQwHhkfkK+HXF2kaWyRRXUaId
rMynWc+2eKFD2YyvjsVa0HAFC4clgz6yT/r0A2DOaatncJinXrmfhzFQ1eardF5Sxk773kUdrpUP
Of4/V2moD9WXqABebcHw5PQih/IYGb9oijcUpgFhgw8gbK4tBacH42jJ8hAg4H6SoNI7cS9tHHAE
Qrp9ULP4mbB7Ymbx1uSxtSj7xmaiXzoPa3pRO5lhn1N/z9UD/bLN/NX1h2Xlb3K66qAVM9NXYB8O
QvtyLcy0eXE0SJoY8Y7HXCGykf5MrK167G4FZwTPOmlrDNXyZRRYvq3yaEYEgRgfkmdD5brVUGo5
1seRRPaPgsgw7lSlfGVNwH5/YPTzI1YPt9lsoUZsmmwMNOLEl3Hw6648JTi3JWxlBapMj5Bkoy/H
uUjuovkNgEG2GRdrW1Vvao+lDDFn3UEVM0nlc8iDNebnpXQPiQHgIQLZaD0X7hAi3NtM0x/P/IFq
MatZGM35HjzwQ0civMQoYQ0kier+CPkq0wXah+bq0A2KK6YrwiUtY/hwPPhMNLkgRxFi+liozv1A
6gGTNayh6fQxcXpttUcEic0Rlf4+rzMYbWoZTBON+xp1LtBRUFrTbyWceFsQn7qtVHvERzYcZ1NT
TxeGEdnv2O9iRT082w02jG+YKcTKUXa2KN82io3aAH9UmOgLwEgmZHaszKDO8jN4qR/D/DEyjYjW
/Oxw1Ja9DAQECkIGOD1w7reXhWrEudpQlhpq9DKb3lOh3HDIszPErOzGRrI7tHDSbS0cpoMouqNk
6pY3dQDdrB7vqDAYENYUxXOoDOoRg+wmtcdfjPTU2xh1AdgDfY4NajCaoVN5TRvzibRDLt7TUgmQ
k99ZboWtRfaTTaQNMfErJXf8Y5s4uMjN8byHoksfbd4DabLJI2SJYwR/M1FaQ1XxObBk2upzpNdB
EVPSFp77joFg60VHlZwq01kRXss3x/WNXKqtOnnPbeQ3nYoeb2sPZ6V5rdn2I+XXJlK7jN50JQk4
Yv+9U0JEf8VGHKYAjCW6Iasy2IGpIKxPnewxFG+BM/2kEuJV51AlqgJm6xIM5q8cL7YCb1KbtFUw
E1Lb38l2bchyRHOWt4jT80iZr+nllpCAA8ehjege9YIhm74b+UU8DdeeiASqDFjcefMSK6Nk4eLv
Alr+QnzUzci6jzaffhqEM0bLyWwhrbs+GZXrW8y6MAAqIe3BrR6RuWMCr9bMDVtjw7sSdbQyAI3k
S3mcrPmECG2jU3jQhkUR2L5WtXdZVdP8+AnC+23iyKjqe11CcvHOc9afnZkWdX+RGHtnTaeghXrc
ElW0pA9m9ASI9GRRAyf9a77DfEM53TjoocqCULCbSTBK940j4m5sn8uIvZMzbUlsV+8sfi7Np3K6
kFFCcEB00nFjAqtpAD3ro0/iZ+t7Nfw/DG57aH0vHfbyuLSu+BBODEd9s2A+V1mfiNFOSuFtvUY8
MwX9RjnP+Fk8VYx7TWCJ3aXJvgj8g7UgYb85gcZ8mupLryB6qTsATCGcZJ8LsQXId0JOQZHXUm4z
TdcpYIHIlHbNeIuY6FunCsZSyVZvcD+Tl1c1z1JMvBtfpfXeEfdcF3+4HKfeDufqZpkvucWbivmm
cD5K0exmvIhDhm0+adA3qDs9GS8x6sfJk0QenKJpgKnCOkEI03ZyfVJf7A1Y4iBbvDs3clg53zP7
oURf4LZfGU2PDI8e3M8QXsUPzokt9uZ5DTRF52R3XtC17tnSCIbjFuneY0c8S6pML8YYKugy1QLf
FcUJuroaOmnhcLJKgQBl73F+WzhzJNa7h/5ndLWHCFRHl/1UiDOzYgkKqwoGXBCRmzx5tfqdTinp
AEN7GLwWtCXxa9scCQDGrU3bOWEHWNId8ltSyONc6xdq9Gunt/kGiP6EKYXX3qjtI24ZDrn6QhJB
AYknMrhUWldoAWZ/nexsJhqacclc5a6J3edk+dtU1vD2leZ9S1TFQOaNIN+WZp7rnAclrg+Z7b1q
sHTIymVlSKs3OH63flgm1pfqauaBnNOERsb8sSr+F5wBbJrzQydZ4N0sfXV6zUSQiN0CafahLBw8
irMMcXI6yA1JNuj5C1y88ZSTpEmyTLGhXhXBioyhhEzEKekIgyaIpE3DKkVlTENEbQUWV/YaGY8h
c6swducjSItNqcZHhFT4ErRt5xgcQJ1Xuq1duxAq0BOuAeI+pqfnZG+zrhzMXq83eBhoV7TLa11i
q02UBNcxf9BNBYefqWemvg+oRKgW9LPVtvk+NkYIBWmoUIzGThFo0XIhn3qfjwkKmq+JHZ8xDVqX
tg6HBNaYoer3nl0/A39PW0bmDaBN5Hp2ayILkR0WEdhQc/ybjbz5+akuq7c2Vb7yHpt2TO1DB1en
JRorjDDQhLB7Z/JFSvcVDJTw9XFNY0DPGNf1tvJoOvXdHkpuAFq1SSC+IwcYqEjZWInG7OSxHdjm
2uyU2CxBNQPvaDpz4c8zfug0fauYuHkZzBnR+Eai79IBoz/NZ52npVGHMGcdGgkIaIdAFom6tRSL
w09BVGg680LQ4rm0ToqFEpc9mTagDDgsG3ke72eZnMh9XzWl4wNwwe9IQWlXD+xfShJFZwfzZKOS
bx6ZanEanOm+V9plH2k92sT8Qmqohk+Nt1ja1Z52P9I86wLKu33O4fwleOBZukcGb4SIW0qMCXwk
6UlIUNbkofBmFJO9V0rjMYO1GuilDTqOhuHi8AHSRE2C+CytCGRmPsjQatnqZ/txIcARS9sXwi54
RUyY7vJD30Tm0Y2q8yxRNSTzGf5Z2TTRvViiP7IjdqEhJxmCEWf31jz9/YcqeN0VMsQhgfWPaqp6
J2K7Xsz8Ja6d4kl1Do0gu9KKrQcjMbNQ87YudjK0LOM+ccffHknQpidOjYwkY9sNjnVxG2xV0zDt
e4X703h0jMhGY6P0xva4dJ5O8h6jCiIbTpB1j9NINFbnVjtNXYjQEPXoOw5Gurg35mPeD9vRnVjt
dQhIhI3ZSIlpF5lrWFbO0y6d+sVKnObgjc05B2CAm0rn7XVMJEuNFfLRbkM/QOMgg6I2XAOis0Y4
GLhAHmhe64JT7QA42qUAn+zFBRvaNtt2Rn+Ap5UBS0M+wWq+I4V4OBSOLALP+HWF1HcIKVMYbDZd
Ryk+Vkl2VlY13uPJCVxjurfK3j0ST5ge+ij78jweyKHjQohR8nt57E9ubb6VnlmRMMdSXlDw9Yix
dhzPFpqYl9imVsqpNsU4LNdFKIAjaJ5HrnR2zqTeCmFgH0YQuJV4VGGe81yPib4XTsKdIxHQq5nq
OfAZD/b6liLisc3hWGfITQuoE3ScPS8k0ewCjITQjWU5XclWSe5Q5IbZOu4ijebTlp4RRI3xPeof
3ArvlsPeYCj9t0q2gkb2XcSK92TFm6kvKb/LdiWkv42GfiEngpNbfXNHUFhekv1JRw397WB3YC34
QHk29lxOPmiTGte0ZZ01MzPf5y6Ty4GoxzC/oDazS5oYXubc0nJEq96fRoc5F6LGMfS64jYIfi7C
qex3K/e1y9uThM6LwkTb5lXyLbqS1M3eAx9GDRY70TX2kg/gqQqnISSxLlArqLbRrjHXWFwjuS8q
Bmdeol893LU+YjYU7iJ5GY1h9O3BujBpia69p7PuZ0OxBxaTkA3GwC2Okex2ToXwsKvh2zQfqeMO
7x0Gm9qqmVJj2933uvJmOL1CR5qS0kb6JLPhFdREoA8jpXuX8NYt9lPuWlewABnBvksgY304ZGvm
D8jxatsiit/UCeo+a3Dog6mezdxn/o004vZ48g9FDTdvZmVJBuPXXCNWRTJdY0MRQd3VrJ0CKu9E
O+LvP4wEOfsgG3q45nXSpHnq117nkFZfStz9SpIwDNzqjKbSJDq2bUNZeuDskOyNhEDeOToO7Nt0
J3qohWOP58GR5RbM7cOk0KuKMEfw2/vLaG+HIXN3pJ+AOyira4bk308zR5AHtik1vLUshxxjh9kv
sbL6mcDZCoai2/Wmg/6pwgYwgbbi++SSLHSDzC0BZ2Wv2OKnW6RDU65qVqIm/Ucwwosa86zhqQlU
u843Sd7fDNhD9IzyYwv8cGmIIFSYteauw6HMQqaKS0JONQTg1YVToVXD5lPGoZvFFCrw+D1stnyr
FW69vAhrvDdE5LGfNDrgUPU0tqdCySt4vHm8m+S8o+NVHseh2Wet+BOp1rQlFPCTyRI1B/pFvSxB
f5tOgE7ko6xBEWIZvUaJVu5UEuZ9xkm1D9KRcomDtE7WKpoGXGk2MyoDkc4W0SgUvInAk6gDoVQi
rwdSxoWuXbFrO6wueWERpxWnEE9qzAlKe2hb9xX22rTJdVfsB3ayMhqie22l6NGGQFHuPJEa+Rjj
vec3Toe4xDzjGBXnB4yj8WTbgScMwq9K0vmKNuO0COjQbxml7x094Dqnd27eH1RI/v+DvfNYkhw5
s+4TgQa4A3BgG1pHRmakqg0sVUFrjaefgybnZ5M/ybHZTy/Kuru6OjMjAu6fuPfcYxjW1tqunPnZ
lcadnEHiw8ERm35XbjRTPUHs+NG6uH3MFbGHaox5SXJf8Lood5M6WvYkQs94tGhglmXDeqAXLZlU
udi6mWUdi9Ld8wpq29HDd8w9cwmcGsO102BZTSGVZ5bcJaiPdwOnLXKd1DqoCXpjnZFGk2bKvUWd
vy4tZuiMHIx7hSqKPjC+lkI311o9WW8ZIcK5N7wLl/yvdDaWQan/8jrPJ885BZf5rbo8OI8TmM6k
JOeN4BsatNB6abpK3eXImY1yD2HN/I8FUAD6z7ZZa2b4FKaSEyaNKI2Apew6w9IYibGeK+rgjaep
2lYwi4nDsbN7WHpbimJWaEZdHOw45keP+3hh4MV+KIYiJ1jABccpjfKBCnkVKu7ZXJjhORjCCI6W
N64IaOuX9oh0L4Mwv3S1wDj88Yua/y60U4101Itl5eqgVxkzYqNjLOgFcoM1+zMVeYCOOGPnUrMC
GJ32Yk5DBE3EIzYKYr+KxG5g7nzwU06Cis3WOiwN6wj6ozui0ImpP1R2nhy/PBvzLync1qWM9HDn
Rdy2bTRqF7sOm3sfeJvAdMd7byKvsewPqUXB3TNNFtueNpvxZb5Os8pCKx0znrdz44AiASjKaEEP
sqrpmOXlQ2do6mKxNhka4oKFOBQVY4GxonUMERrfjEBsYXV8a25ZneM4OhQ+raYiFKGxtegUEmuG
ZCbZVS0B0ybd3VaW8fvEeM0bRfqQGjVyrRnnNBXDbwKSipWfCO7pMMteSBbMV9CFFY+FZe79ABRI
Kjaym5j0KZ8IpWKo7llpvvcyp3HLLML1uEZeLJuoKTtqjL09A3cJIXqstCg6ug3TIcfOHh1wvY8s
ZaHOADapTL3aRdag7g730ka2VrfOVMbw0euTfR6CmqmE4y+iAGW0JA4nQRi9s5nCbvKiqNfStg08
05CGzCg4Ru0u1M3sWotyWqXddA6HcdzgSygPlGu3tO/FZqi5fQq9YNUGwuLizL/Ynfw1DWJcB6yl
auJprlNRaldj/iUeckSlhvkc0RosB0qohzrQhwcR2cye2CSZcHEf/vj3jiLMqQBsuMkI0pypZWqO
FWDmRUC1gQfSdWjxrfSMau3IezHcbLsbbpbj90ehmS+wM9211LlE4sJtzmY2tOfCEGii0hTdsF0D
NtbGnbAV05Aid0963GIYpHZZCwcB7jJqyUjpKLQ31WTJi2sTG0mFQEh2prO3b0bxUqE6Zz6W7rIi
Ug9y1H4UC1NurURcoUoQCgo9NZdd/mtkBF22Fb1hNJ6CwW1OpJTRDzD1ZMmWglGIiZ629bq9GCG/
0SX+KxuGetOLUXtv6Gajqb4UJqVs3xPHwOSFzT36gNLz23WhtBTKR+Tf28pCRDSCs6J6Petx5i5Q
HjBUG61opRHKEzu12BskJEOCKDzEd/KtGbB/5g5zLj+N7TmRoz+BVMAhBNyV2Jm8Vks+MtOllO2u
NU0SKNCjX+EqiiW6t/AqW28VF4TzgTifPoIpX3Nwe68TXLot6jGiHk33EzktZVqfX2PP7l/UxDXC
DbSLpFux0rXUw+g26sGF0UWuKzyLMoKiYKLUm+0V1pNIlnkMXMEzTAjgWMjvWWTukHWjegMNWDdU
ZQjElnbd0fu2CcVETpQk+myfphsBO1q0Lt4EkS2YCTflw9j1JTAdKAtFYLAcYgB0kH1VvFVzU+ay
7h4QUk5pOD6omCkG/8t+OzijPKfhsK2JYDuQ32tsK3iCgSflWWNDt44VPkDhRumzF6rqRkl+90Ot
OJIsrm9IxIrx91YJadww4L2WsfXoedewpyRNmJkMZRaubRmluz4bnmLh3XyHrMgZ97MIzdh8C0Ox
jTJm8KNFsjAoPkY9wqtYiHbfqkzUG7Duc+3ZV2I9sRJCNEUZEMa7ZhixgcUWxJ0yonFc22Iaz05n
4hjQu03QOD9VYj6mFqr3cpp15Ha3SrnSF/lgPfTu9JoWtK62D16zB2+3klparaqBvU2DgoLM0pxT
uh/f9KEPn/mD2Iyh9IWheTUN9Sq8/CPz9PeQ2BZeICTlvgefmXw6mBYV7mBWY3nSX2Ciu892imfT
7c1fY4ebl5mXWg8Z03KfaNqbrUP/AZ67aqFnLMy64Oc3ir2AGEM9Emw6J2S13XXvIm+nQ+WZcFsS
6x6orl5qaW+wKrPPEd+jFk1EHQWZtcXvx+LVODkxxpKh1NGS1b1NX8TwIuU00FvM+U1P+1FkMJma
SkfXJvT0aFlJss1m5VccBPQKrdlvapmnJ5OgrC3pWCeTFRpYFvYrVrCid69IzCUicIiLfit0e09E
66V2up5/7cT72Ht13cbCdPmBlPalVqO3K1rnNOp59+S2WK0Dbs7KJ1bHIHhj6I9VRABmFKPRaYch
eBgEZJw8xdeN8EA16owEqV+MU97sC4eE+oLcauJtsUMwRMRuBUGIN6qanRYuU8K4OZF9iKbEeyUi
jBxVFcvNCNDzWLOPXyc6E+606+QpJi2L0WHWz2g6uRQeM1+rLI9EQE0r0n7Z7Xt7B4nZGdHwY1DW
BtNMmnXikwgkCMiE9h1zloJIvO0BKwMnuFeVl58H5ALsj1JrLfQeRVnQ6mhe0HAWSoL+If0FAn94
TUc/urbOpYFEvjUZDUNrtnASaNhhcwjl+5B9pZUwriFN9lJMjrMGE3lkT7Gx+IZPofEx5jK7xIX2
0ep2vWlGBeC3VxWm5dHZkAD0OSSNfkibcZ+4w5bcGWSd2Un1LqQC32ZyofvFNoduund9kjK7WzcQ
qRFrJqlJ5Z7oio/JRgXqDL/yWTYTl8YPdGEL3REzzChCA9kQWcR/eNXjpDhqHlsER5IwKdiJnVSJ
nzqJGuLZk6E6uEN10jv3mub6T6PjVffG2Y7NwHIY3Qu2GoEOlIsReZwF5IUVU8Dsw2aQQ5RUy7Qo
cJ4jh3PQIx2JKCNrGxMJxvp3kGsnNHjRjFF7YvS0wHWjFlZmJmgE8llzENdH5mfkSRVMc3u8VHz2
KL+ZjJgqZLM2YRxPM+I+64x6lJ79UtdTybbHXnm6a2wm2uidNkh7U9r1M2zd32XbEkcQmMNJm39x
hbYpCjKBS3+iFaG8J5569HH1keTrGPYuTMKShFB572R+olyGXDrSz/RpwfXZluIyGWI61/Gb6aZr
AsSizaDHj+wMBqQy43it+oY5QVSb27x2m3UklQTtsOuiTJx9ozh6vlfvhjlCqIzIzynM8beZaOo2
WaVz03JisI1+QK+jDZcWZ+++V2GwYMdlkkutO1sGGfs07o29KvTlwHDzIO++PuknK2nXudm+i47B
U+YASC9+OMizTenUMz1v+IgcVutRIb8t+zkgswdABGmKk7OPmregb222FQ701pqCpAqNdTLCxrA7
GFit7s6pSBmyRNrjQUdWoTKXiThXeFnUF45zAhmzYQ8NYhPb1CeT9+UARN8XACtg8ODOSg19qYuy
ZqxPvw0Z6kWar7qFaEJ0bNJaeyMa7AYmI7zQRj7egl6yUUBM8UDPCrIFrSCFvWXSWRHMvMf5Py6Z
QTLfqDxI/ROOqhy9IfkkS08r02Nv4kYuTXiWZhZ5zDdpcEieYLAL7G9ditxEKhBdOLv6VZiy7va0
kwv38fBH2kw2QNQqsIvrCbjtPsCbIQsS99L6ifWntx5NeBiWT/sn8V82jncvbNxI+EFsPNmr0aaO
1IIAA35oRQ/NF3FFjNLFOUHuwtB26Sg1bDVtGvalnb84jJS2vUChKQGgmYi/eTXmS5rCPZtQUgIZ
5dkCBHrKRPrcNeajiMLmavbdUQJ/5uz/JWrAJDroKI+6jujpE/ymeefBMDeed9xxrhk8MEteVQCT
TgjQ+ZtjVltDnQ+XSWdDCYjdU85Q4dBRsCB7Zukm5MQ4aYVnoEK+3SFIRBGNFiciIY/3eWS+VINO
X/MMdDgGSSZysu8KeR/YE0IMkLKYIde70fXEhrfbtrC7vZX4j0lfcXkZKfN/AkPXLpWiR6sDaCJn
gw+MkVCOYQqG36p7z1qDzjhKm7Pr//g57nDscFR6gU7CmYg3ZNDNehtoti7159xkjrxl6PoVK4TR
tcpV7dyCNCEdOgueYRbT2xY8rvMf44jU67zGcRmzH5PeTyhSa2X3G253A2VOtCl6G0/rJAeo4vV3
PyNGC0GsgjI1fYm8V9vWKak47dZpQpRKxgS6MYSvDOjXWPeKXSMR7GRLmhM0hZp8cGqqY0Qe3ERU
mIeXYWlG9zIsyRpVPiZOemcywnjzh5FwGmA1atPX3Z20IPTnagzIzS5+AaNBe5k31kp38QKzM1v1
BcStWLX5Kpr8nw6nQ8JA5GDqxlrYRG/7blGd6+oJHCzTIEHtkrbWVbftZN3raIPAk1I42+gvnObZ
81ClUnx1C73Lt3FJZl7ac204351UgEnMIOS0+ypirV5HJcILNh303qFrnPTJ70E7hLOo9LVMW+eP
Q8DJIp0OYO5nGRYH0Rp6dr7RD3mPpiacxnuYT2A0HEbKiC/6RSoQPcXo4usCvgtH8WKQDPtSgsCk
Mb16HYndLlMC+rd3LSAxq/F/atuvTppG6DWE2H5l6t1ehN1nY9jE9oAm3o2PIidcuLXzfhk0jHud
hO2iRQPus3uCAJwf2r5jWVrDaObh/aUL2OUO+alLz7uVTQk1hNhlBhG83W7naez12vTiOc2pD+J6
51jlhy5qbEUFmbqinXjyx/xuAnxE8S95gbrauCjEeqb1hQ7hJXST6j2X4ZkoF+tHedrelU9E9tQP
Q+2pO4O7z56D6uTjGhj65KY0iGiJnx5E7LXsIPv4KSj7hxYXwEq1ECOHelA7pmKkJaEOh+t2b4dw
vDUWNVD27FTxeLc9tg4uu9tlFVmPKqzyUwbEh3FK/mkSGEYaxkAOIpR+3v163qA7TY/0kVYQLJ7F
YpjnkreEsZ2bYoaQtqYzObKNnaiSlxjSBqlEmrU1XRUsRTWhvDR4Sf7wC/4fyCFvs6YaH/8/kIOE
7YLT8N97Kp8aSA5VE/4DyuFvf+pvMAdb/MWFeQX2yyK13vrDJflXayX72b/MnkrbdXV0elQTf/dW
Gs5fDGEZ0hXSxuIEC+L/eSv5LWBaoNUs7JASLJ/zv/FW/hPKAcSEheHTkJZFmeVy0PwjysHQGSTF
pZKrRjKntJDEZqzf2+ufXpV/gT+TM+HrT8SIv34Zx9aFNJXt/IF8+zMBjOewhvCPRMlAmtvDE4qn
m+81G8MgXpCAo8JONh0acgxeWweRaBG0y5iKptmjgmFTo4GPD5ayfQqooKJsn3dfU0RsRryJG6QA
KEly6lTYQzZ+kyIF8FzeAiIb68kEcVjtBPY3uMXLntWNKPWdgy1CN+3lf/4x/8WLCZ5OZ3IEI0PZ
Ynax/olzplUqZnoG7ceh8e8xc8Ii8Iaf//xFhPwnvNv8YjqGpVuuxFsrmCb+45fx8YYIPbR4MWGG
rjqITeakIyKlZ92Bn4kQzdMOl2tWiPBxrM+yta8IuugFmONX3mM7Pjqe/+wQ+8VhPtg/LTJb57kH
ByQJgIAigXYchY58LX3eivl2CDfABxj/22sX0EdRece2+ZzKe4fh0GMtFZqfU39rbHPTIrMYeHX7
lug6bOEpLlSnTVY+N7tV824zzamBz4Sxtm3D9FB74qLrPWYaa5EWX3Sey7kBt2l+3OIsCGGR7IpG
EMmF/qRDdjcG1KsQvpCVk4KIPAdXsMeIJqW3Rh8576V0PDyCzLbwdxyOzF7JnaJplORc1wKHYXor
cfmMXQF+qd73WgNXOVnjR1xoRbCw9R8DxkgGrMmXyYGAspm1unCoG5BSZYVY6emtp4WtWYQCFooN
/rwaFjHM0IyZa9c+T3j2qNe3tftTI9ioYMQmQlIA+qRT0tXkZ5rPRVnCVu/O5vRjA3QIYbTRDLJ8
L45Wk66NWxkwrK29NXceSgIQAoaOA5/JMe8NWebsVMVWsqbqIQj0OPOHSN2Af2wdW9sgX9zQLLAP
+InBRDkNQ2rtc+qcY0fmuTJrpqoTecxYXQF8RxDvUtKVxxfnM586PJ7rMap2xMpyHCCnc/Q9OTlL
eyhh/b5NLPtV9UvxBhvEEma1XE84PypGUbVGGpNCqoSpZYJE5GBd8Y8TQdhyfJQDGWNxuYimbm9q
PWEZ47HDJJKwh4tw8dl9yyjmK+SDktM/2/qvNCC5x+DT5bzG7c3CAmDx5fGB9fyIE9I8AwcDgJpF
y4psYNg76QBJGC5M4iKr7I28G/xBRIESrqxNxpVY19UgS/hTs8J5Wruhh6qY1K5IW0dpvQ+537Mt
L8ee9qcJ3TOVwyLrkM06PtvLJPzFBY8SajDatYtnuPUArP7np9v4lw+3cnSH8x/MhcJU/+czJPKF
Ebr5TAwDLifCJ/y1UbpxYLzNkJq654GN3kK/XTQNibbasSI5qqaLN2Fq9OvAHv6HM+1fnNzIX//+
/Yh//H5gwTHiyTi54/E8oGnr89+pe2xYEGupuy1c7DTt/3DC/ctj1DFdC9yAbpv6P8Eyp7QqCqMf
mR3hZazD3wUXRK6av/5g/1fN/LtqxjD5LP37WobtVtB+ZP+MiODP/A0RYf/FoUxQwBwcahmi+P7M
iDChuaIHosYRtkXN9N+MCPsvACDgVdG36vZ8U/03IUL+xXGV6ei6gaXcluJ/VcVI/uJz+PcKYyZE
GNLmUmQmgx3O/eO5+tPd6xhGI5qgxjEc2+YyfomC+sNO+eR45AUDSSWZjNYeNYGexx+zW2SIUQ6I
AWkHwwROHKs6gHpnJXOfkTihLDZCm04aAbjIDvGe2D+OIjJEzlbdgoXk8JATHds36sVhBYEhk/EE
csRKfU2Zs89zdUEmnwb9JQ0xL7flmfC9Jeb/WweRriaH2ehN5A3mozU9tNmxpaWcRHWCj3cPemeX
9zUtqVkcumI8+QRyYLRFQqe8RSnf8XhsAX6hnEzkWzk0eP5ucLi2eeh9lH19qaoa0JSHlrRm9lSv
cozCvgrLhXSu3ZyBzHo9Rm7YuN/qKtpw42PSyfnxde8hCh673H1sAGSlIwQArlpFVopV+hcsjYsG
4J/T5S/TBu44eg+FfQRBNm1wWUusptG+HbNV34XQq7wVUeY7rx7Wto3KlqLIT9KHEr1S5h8Ia7tl
TXzt2FLVmb2Jwv5Tdvo9qGH8ufG+fDHQtDGTIpjUo6JrvJYFpjw5Xbl2xuI2umZFg5c+VNG4iTN2
wSJpLgEgLT9atSnBt2acrBJ22XlMECTByXx83wWhRzlK5Kmjr01C1PEG9QzDvjiZ0IAw7/HMu0re
Ac0/FVjbckZATIaQUFvtKo+8ReTQBOsmt2ZiLU0WhZab3OKOT0CC+xoTwhnsPatWcmxlr75zS1Fw
hM+Sn2LC8OzDM2AM20avnjmdbAeLc+ewQCUWFA1qWLX3xiaeVAuWqq0/c4anZOYyxMaZUbuavnYn
F1VJMuueDl1QPlRBspeErY+EkarpNbS8i8Wlxdg/Ntyrqgr2nBUJJObaIqKyLqyDzrZ5xMCJ3+oY
yY/KSrdlAoKy/WD7+isaSPEQHb5gg6RIyUA+ROReosbCy7ANc+sQRI8W0c5sAJYEQR116V+UoZ9y
HSMQGppVZ26mzgIjhM1jIp8MI0xzbhrriYXMIhfevZvzZyqSp6MBJ2/IsLHcmkPISGB8GstT4PUb
EpKJy6TPzVDHNxPB74V/tPPPdsC3V0/ElSqoBFp0DeSzWzvPZjIeSuXO/Nj0MRDtc41/sA+Ppb+r
0hLJfmrv3TAD84CQOEbbyaYwSqqPwGKMr+oHxVikHr8I+f62QrVEK8ZsC5hJWXtvqQ2fC561c48U
hVVZ7UGJYfwWlHCjhc9S+tXzwKx02Xpy77Z4AMfnvAnXUnUnWTfeouad1WmtzLE+0P9ca2u4eXHG
GpEbvkIfQu30lqflzun9vab8nTBA5jXhL1G81LjWKztap2nzAss/QNk7bKOCMab+Yk8a6q1rLBTV
DaI67Scgsgy8+zlHKdhGUFrlHEm4c5Lg0TUERSlhu5r0P/V2em9mv6Dt/wQ2E2emMETwopGpwu5s
efZzY5c9LrsDi9gAT5FrrKqYiO+x/SYX4VZW/o7txVdGXgDAqooZuA77g+xYV1YfRJxiMi/ti5kX
X2W0L5R91IkYAtxL5EnU7MY5e7NrrfcJpFbYsH2QOjEFEl5eNLY7kQZ3PIU4nJKj22fJGubaU+Nl
h7L8ll68F3F91k1QmPqBBelrHcc3t6wfVQ+sI1MdNC9QW3G+MQdYYAm4/Bw3ZFw8xVHxPMLjm611
MiKmvIekVwWPsRx4cLFxwmrVG3dXybWZdh8mCjo0pIA85FKJ8CaJ0ZDdCLKU/aYXnGSeQLsqFg5Y
nIEl14DrcoU4ncpzZdvwYoxKfmcOj0GM8Zc57Zz8RDr9hnAXvIG4FjHTu0y/ys/M/3Y7eHHIPmse
hPGe9fcG4J7XDWttFi3m0wa567E0soOOxc7mVBIiuFH6s/gpiW+L9GNMwtOCxTOSTxt4qjWiW3/T
HWuZRb86TjYixJYBgvMR/n8F1S4tGQ3TTlcUk/2EZwg/gm0Vp2bQ30U0ziRk600p7VQ23lrV1WFo
xFPVTe02YkQIxO2zsMffMaqJOudimNh/LLtebJUXjStSkvYqmBWBgb0sBvIzwR2PdUtH5x2yIH9N
yXkC/7vrOdlcdCS48FqkguVobAMgFcbMX4QyK3Gy+Wl48ROO6IlQew/ymxqqd+nkv7Ui+fFV+kaM
6o+HGbGPIcw0cfmkjzUI1yD5ZVTFgU2818lHL0zKRYLo1qygV+SItZug+cj98tMVjrFSfrczQ1al
Ia9x4YRwDgM2odk74XRLAXdGb0htjbRtn/INu8FzrwhRossUlnysHP3sFfXvFj6CQ3tYe/cYS84i
QPOwKD3m9TqCIV2LzuFIbVAGX209FoukYp4+fqb9e9GQ/2h1G9PHxcx0uveCdTngsa/L6B7b8/Iu
e+nxMjIupq1acQwd8ug64d5G0z8s9Fr7QLLhIr0Pkmk/ed62z+In36A/n+qvbDbu+BbBHI526nKf
r9Pj7cK6EQbgJ4vqYCn6Qr/aqWHCYgp4LtWTdVGOjyVuZPyGuLXFB2aKkzBJzhHxRQNESc9LoF1i
HAlBOo74nQmjAZcTrhjjbDhMrY2SEp+F8SltA2REabEDxSBqoVJsSkRQdaMUgEt7ZxPc7Us/WBU2
y/zRZTFTWk8h1g4HPH1m5Xe3S66VLnedSK+eqvA9p+qECHfVVXQ/E1ph08OR0LTm2rmtSKn58TXn
kHU30lQGoXC1sgcqq6OdVnx+PYKcw4QETo1OM9aT+3yQq/4JyhKmSEsQhQPePQp+HL/eox1cqR7B
af+Ye94L/dBK97qLgauuKfkYR2aOcjwXZwPFkJu6p0ik71pbYCaWdxm3vwI3xsaVIY+bj8lAC58Z
3y6xR+KUX1HPUkcAs0BC4+H1ydxnRHBIn+rlkIRL3QX39GM7xTYk69ZsfgysfSb0xvFDYX0fp4qb
K0Ek6+HM16cra4+rWRDRGXg7pE/8NFn0Mlj+JnAQGRfTHvBx4j6XY0yr7BCXKo4Va4e28/iUa1uX
D1NaoofjxZjie2mLS5tGzyau/skSR000t4KLpCZsnaSEM4yMQ3gY/Set2bZluDNt97HEqKIlNfzj
0WfVQFBo/oAu6N0k1n3tev7GppRSVXrVZfBe++xZneA7aOp670bF2pnjFk1HW2OXcbVU56DJPwsm
CmiFAGJmKIC4hq0U0ZRXbxG3E+xc/OLRUFX8rKT1mdYDdhZWERq7Ddi0d3RQ0NXtEhd9imWUb4tb
NNGRfGgH9AvPbkG2TWMPjzDXD0EMDV4SK+dhT2X8gqXFoHad5NjCMWFog0cJ1NMmSwliUkW5wy2M
XnbikEMxldiXlDd8LwbIGUjr1cSIJZuVyYHEMF1L79X0pqVpwPAnfpzVi39P0GxU2J10L38k9YcP
QS63XgLeDVZoMmH2z8Jlw+Dir8A7u1gj7Qe1wgKvRRlUDtGXl3mfZMwcYgO6QMgQpk+66QgIdBk5
Hc7NJUadgTld+dQmzEhr3ESw6cnNIgMns8SchbOURYiDToOTLlS7NgTbeWRGGaIV78HYBcp5znFV
r1LiCJ24/YFDtURtUw7jGakCjz1KTeGCdfVvo9UuCDdfRPJ3yXVDZBZ4cnddT2yEilLtLc6chd2L
L2tk4mM4VbbMBULtctgaQc0KDnx2EB+bN9Vmj6zDD0lqPYbUvKIK7sqJThZ+/WACzqC+OqAMynvW
WjIsevRkQ63tY4EZiQsNJLtJatPge+zjIOM2E5Wpw6yZ7IhUoKKOe2x+s+G4QbgguzdPAomizdKO
kv+Eim4ddiEBvWhiy4KiFGWr3pS7JoVxVHXNQSugb+owFLAyUJSPhyzEz41CLsUSqFjHFp4DXlTb
euzPm4H1svtmNNqmc7/Y5pziYT2VNveR07zEkG+0AdhAAHZTX09kmWmKyyyAVlun/nOgT7sJ4Mvo
PYI0YsLVTslN2BM2ojbEDtu9tQGeyRwegRO/xzc/yMc5RONWdBgNIiO6k/E6E0pIIuYlvKtKYdk2
7U0o+CzXK7dpD2WVUaBA2zhYxueUWbugMdR2GCySOF/ElO+jqGnXzKweSTKhzGdiR5MriKwydQ1Z
wy7gPLIadYBFoKZwaTfPiS/2jRvszfipQdwNLg7hYlevqwEnOYP9RsZXB+FJlxbbJELtT8QEH9da
bzYBEh8ANMAabP+WpNO+xr3KxmuvzykGHNZqzV3WoNLBbrGdlHExq5caq6T7M1o8AKzef/dddEA0
evT4wE0iQBkPid08ld05Z0IrOAmFN5OygrVuvVYJbxrlbMuC2kURaUnwpxzRHWCHkd20NWbLvrtj
qlL2Z6L0g2LnGbT+E4HlS03PlmY77gqD4iDpNqqzVuQfjmz/i4AoM4tcPANGXDxeAJI9klX75PET
tKyQzTheOeKo+FBNlBZW80ITvUgKMhDDb2m5W08VxFGiGBuCk22BOvETowPSYh0pDMAglxRgRshx
3K0q2s9Ma7f8bvwdqqGBH+GvgviTnaXMOoaanXYjUQwqybQvLD2m1vfAHWMe6rNvZTVcDf0xLe3r
IOWvtHCv/ZAeVJPdUwvk5iTQ0OXlu1GrE9l05OOCEUQAQiAK20mbcK7FhKmbt3AA9VHxJk7dyYr0
Vdd5W8eSD2xQTVyp8qrDJdHb3Fup6buAKGGX6s6cCH6RHv5CeLqvw57UNHTyYnhsBzM5pl3ziU6S
tztN5sG/z2WQOEj8jZWOrM1uMZk3EgcagdaaQWXbmF/RvHcOin1iVvcKcLJpTToVP3iZsXztCv3d
DqNV2Zgrg1W8G8UgHuQurEMaWBIN3GlLZu0uT8wn2xj2zcOYuhPREM0V0fDRSChqh2HZdM1byrSD
VGJOnYIvKq2VqOQ76M2dmLphUerhCrvHY5k2lBIVs38OoXBobnk2Qe/Km6Pn4sKeGUGNuUQb+9CQ
QbEA2/OgKAiQrHkBqpf4rQ/EHRg4JY9mp1sTmQfOJpjjcP6wQx2YD5hsnrxntzO3xdATUa9HCyov
1u6HacCuymbOP1ZpPhKPqz90jq12Ia62E+uZKcAwjRXyKuG8DQkgp4wtEuuMLEoOuptALTCPdR59
il49jdQagpiMOnEB69H4h0l6Nlu0PgrHtuWkD/oWhx619CQvamoxS6Llydyf2Ig35pQUmziNt4TX
Pvv5tw3FXbrsdDBEBIQqWk7xy6iJMsRRgXN+a5N9UCOmp3yEsT5+ozdeFbmDLu9UNR8a4S5sAx7d
qpn5mC/R5PA5ZhoWwOVCxtwsM2l8RjHgTMS8S+5+xBX2qgqY3Q3WVz00FUpNmF9smu6k0tKKin0r
OSF00zjHuvaBZ6CgGGkqLCY3EaDCk+ugMc81kepG8FJU4wqpHzkwbw2yCWIcsDmF3gnZQpgG27w/
RW6wofxf2yyYnOSt8H4V+mseswiKw+xpiMUGfMgqd4kLFmmCjFqn9NQRWnFaW5vOOzgyQNFHDB//
RwL5zPYZZHi8tjpsOxYNYGkhkrOwWCQ4hOsSlWKNQ0DYByQx4SqmndCNfA8W/03W7rXyXjUqHJpx
7TkOencTkpObeN5vVFFMLLSWdRtAYOZ38fQoRfDl6O2PU+DWLyOTBWsUI0zi3CJBeakpDMo5SLqx
GL3FFEy/48pn0CdPbfHAuQxO7yF1/JVWaoAkoTHVtNNMVyeHfUIPGlSVD21oz5EbH8xv1wY/HimG
PtWsekYg+Jnk9VIKVnfhIQZQn8VzUNO1aYNV2wXn2HLuZpRcUlwDMF6/o5Dm16GqQUKISThCjwdR
nMh6Mku9yGI8WTY7QNPQK4NDWNIrNaj/Jwv9YPXKW3zWmD4khDmFjrsZ4/xITefAB8ADuQ0DsfEI
oRFIdxqIO609ri3rjIGDUFUMIdMZmwZlRLkaA2rL8Cvm/I+Cish0FrQuxh06zP9i70yW40iyK/or
Mu2DFnO4yyQtcs5EJhIzQGzCAJCMOcJjHr5ex1klqbrN1Gba96asm91FEkBmpPt7556rXfXg1qb1
yLQGiQHPDTdCYjAiYJUTBMvDBH7UUSEkFz4KM0xxOUMNQh2k+FV5LlLYoOJaUEZu5+5Pu5zARjn7
kg4iYJ5ll5CZsj1PJ6dl2Ksinus0sa8LseyqyfmpiwzncTOJN5GF+yXV/in7GPBHZji3Rkx73Dwe
u+44IpihaYKDS7tto+6Q3SZ0NGasly4197AuU2R/Ri17IUaVHqvWOZicFWtjrVC7GQprz/MwOpgK
i22fSo4r26Hazi0CheYogx17tmEhldGtKerjyK9o1D0kCbutJdx0E+27rc3iOSSZm676vl1bjNEM
+PE2BuEixNcv8WEi/17a7XZ0DUKT/X5p1lbkbdBkbFp9EmFw5ahHq+r3g0tVPD4Ocz+Y5RaxRc1E
gk+0vZOQhMhxgOEEI1cKi/yMro0X5MELjZvI9NfWNGN6aHdNMe5n824y73v+WPwjFBTTlwBeGaLC
9Ux+dmwn5WdI7VNawrGP4qqGm1Agi253M33zYEVdUhxzn1TzkhSXGl/s1NrPcU6rRVlfOJ0vxDXV
gGpqINMIsM13YGvCwJVZts+JNNi0ygg5YaUmwef8aqm3N5KnFkN9VAZbrhibkjVlFD+bVvAoMXMZ
FU+L5mF0kPQGCBd5mBSxPOTZW00DZqC48nU7ciRuwp70011uje657rMLoy6Q3DugzX2NtrrzlydC
LPDx42okNmAiLnF5MmcHe0jWjpl/L0V1sqf3opn9vRVlKJOZe5c5BUeNe6lKZjpL+TQ1oE+Bc4df
+jbMnHM4hmzujQm4jL4w33TsU0S+3bLx51V1+93yk1u3Nu3N1PM4UnP25QZ85EeqAkdeeLGX0ROB
gnXNqKvhMIbD4JYW6HAb9ZE6tXSbrgzNlhAkCuLwhYrSjyEm9lnMEu6Rup4C+SXDTS57YfE1+gl3
H5/DN8YOgP75MBQQXrWc/TPXdHRz4cr1u10nJnJ5xDXZGi2ztUkV9Sbe8lBWIQhe6G6nL8qBCRwP
eFrfgeUR5hU7xeMj6jrW4u1uGr4b3UXQo6BEtveoXMhYlTjBweleq9jfLeqEVA6YbfBpA0mYFAjU
dGtYQB7kF797EO+J98Yx4hhzExpajEGJ0nxmykyBBZcR7Zel2thMltL83oyKvbTqjRZpoCHLFKWf
inpitmSDFezMcT4SMWKqWVzLCPDdzvF7bUf2Ux7sYyZQX6RhiiZWTxIDgIvCAT5vjPpC2rM7p4OB
sNdwXoTfPgzjyCWjsfAQatVOQCxXe9k5so90orO/oiKAcyQvcUvjaY4G1fBncHXU8FquMTYHni3Q
YJurEbdQw26Nxt44XyH6rU1rE9ZEy6XG4zoNyvkamZs1PCfSOw+WztNQXQVdJzRm16Yeoz/AO5oa
QPA0jFc99xrNGzSkR3LpaYTaIwoRbWYN8gmN9A0a7kug/GaN+zka/CsgAIVGAUm/5PexQ/IRvAB/
6ef8GxvUAGHoPAp4Qq8IvJ8KwjDVqGEAcxjDHgp3E2sUERg84jsGntjDKToaWGw0umhpiBFw9mPS
WKMB3yh/g44aeSQ3Tp27jeup0UCkEd4TyuWxqFFJ1BHvhYYnB41RCg1U0jy88iEspUYtEw1dUpY+
rh0NYi4Ps8Yyew1oOpCaHsQmJ2ktVCFiQltfc+4hflmA7qHZvocgQkwjtE/cfu2p6uWs324aDYeC
arOZy4tVCTeaaIC00ygpuV3Cu+34RFARueFREpPfJfigNYQaQKNKjaXWQOqNBlULiFXyHidLI6xU
SePLjk7ZJdOAa61R12X4cm1J5Lil/2fpfoQCCbiZoqguy33UEScPO87rWfycaJA20EgtuHxOSpTP
ant0rn0Djz3OBLK75jHWSC7UHcAqlC6Z6uSUhhHWavnDdBQHMVWA9GZNsjH94aFwS48xJeCvDwEc
axTY1lDwBB2MRivYzRoY7jQ67GqIONQ4caPBYi99ohUcu33t4LHHgOa71k1jVhe+PzOPk8haV/3E
sVYjy7aGl0eNMUsNNKf8uLvi2GrQWWjkudbw86Qx6B4e2tJgdK0R6RRWetLQdDDumDp6GwLGP0ON
VVsasHa8S8F1ttXgdasR7AAWO9FQdifuFw1pC2jt8De2rQFutlJynWqoe9KctmJwuSshvvFLmozl
WXaEUM4aCq80Ho4AbNa4eLycE+hxW2PkhT8NK9XwIEln7KsaNi80du7Dn9vxPBxVuVdmG/DaA1G3
Naw+Q63Xml6HYtf9g7Ix+k3L63i7cGw2TJB31aU3pYbg3a6tV73LUYVHLzfBj4gO6fWo0XmlIXoT
mn7yZ0V8HRloEgQh54Mv4J9kVywIlZy1OaOAFeT/+fJQ/JhAdgx9BFMUDrc0ghyZi3/Kunhv/BD7
dXdTtE57TWv7oen1zBRrbxVTkZKm+BErv9sWkqGVo+MDDQ7Rai5KCiTILM1jQXa0mY6I9Kc9aax1
7I339HNZF/Iv3ruHmuyuoUaLWe+y7GS5IROqIzREGnqyDYsOOeCK2xPU5WalAxANSYhARyJCHY6Y
dUyiJy/h6OCEYmONKMFitnVGhNav3YIX/DDFt8kgnbvZMlCNKxw7I/9xha1IUrM1YqtkroRjNS5u
agph8nHEbNa6O6Ja7XrUUY9Mhz4qHf9odRAkguxqGY6R0OXTs1/gA5wFy5sOkNg6SuJ0jwFfh6Mj
JgAjbIVfJx09GcigWDqMYupYSqADKvohIHVkxQy/8t8RFrIsvg61JKRbfOIow2RujITwX4d0Z2Ok
BIoDKgIHHY4JdEym0IEZR0dn6ibfkn3T1fDKZ7L/WppHxbf2akkccLJ7zkjhZDqOYzfmR52OLGDC
pNph4Mskg5p+draKLI9Ppod5m3l2n2Yd9RFkfmxu2UeB+DZ2W0FMAqx0NKAY+9Y3SHCMVEy12BgG
hW1J54qieQnuu3D4NUsilJ1sIrBTmwsHWaRRh5JUech0SEnpuFKgg0vtSIRp0WGm8HesiXxTqoNO
HomnLnszdQCq74lCTToUxewUXlIHpUiTn0vfeYLVVAR0vUO3LIQyOt1Nmo7Tzh+Hkf05MUMPN2qj
g1lK/8P3s+k8OMMv5bfPoQ5vDaaRHAppW7t5IuPA6+Ihi+dbUWKKD62C+nVzIn+jI2GNDoc16I51
WCzXsTG6oSi/1VEyU4fKfB0vy3TQLCNxpnT0TOoQGtFaZ9uaE4NlHVEzyKpxsQNuJL3W6xhboANt
SkfbuMJse8EzTfaaVUx6lit2cDtb7C9D+mgn14NuGKafWHKusVDndKpYZDUlgboGmUdYF9VZTBSc
QrSyl0pEdTMW115H8pDmplvyB8A/OrCXk9yjFmsGjgDxy7ubyig+puQoOgBHRmDsM4f7kAyg0mFA
VCNqH+uAoNBRwb481zo6yA1uX5IlnH+HCkkXujpmGE0EDnsdPRxMQog5acRFxxJT68PXMcWMvCIv
lhtaJsXWJ8no60hjSngFqwGgc1LApPhci9wOdaWnwmwfElJjMHSdvejq67gk/DbBSR2htHSYsujq
YFszDdpaCeffsudDR8ZPmQ5hhjqOGQuCmZmOaA46rJnp2CbXYfSHJDkl+62LRbazJuOZSslnlVPp
h+CyHueCybegmS4b2Y8VXu5gtGHEJVIeLolLD0+WgsSY3cAQd3ol6MtjIj2PMGPbQaG1VHVKB0TJ
Ly485+e1pYS9zb0EAVYXEWDlOI9LLA0urpK7sYsIO9mPg469ZjoAy/OxOXXlzWyACQ8FOUU94ZgQ
ds+D6B9zxz9nAkeMp7oXa3qPm8S7N8dXGWNeFhDoa59+gSL3jpaMx31OIydXZwK7NsldQ0d4OWWu
azK9ng738nXzpO0J/IpeUuZgdOkmp1tu31kNeSmJAViaC6nYYYKJMnxeCl2+jWv88oYOF886Zkyt
LL0F7TkG8FqBpbj7QHAtZwn7PAv3ki68i3Jd3IDz6glvnM785MvJirrvTRGSch84uxRwHczJ1dEd
KmaJOcUrOUIYehe2kDPy3sIko09giDIqpDrWlLjvNdwXIgi47rq/5UGf8elGYUE1WmengS8ZVM2M
PiWl38/fLbLb5BpeKx3mLpv52usWUVDy5y4Z3zwcRLjrWEM7iu916jOPmnRAPNBR8VKHxifS44oU
eanj5JiQNrUX8/HelimJPBvzqsdDtht2Ak044BpbI5/66vjBSoJ4k2lojxc36SSyYX5OtB9FQR/x
j5yRbpcGivVyjUcoIZfEpWlTuZjshtR6GxjZH73Q4t8Jv6YSXXiOMjPrX/PY+oX43Jr7YO1VOVpE
v3hY5ixhmsJQaZoH7gt85LNRpzCDOtU+MG/yHNkYH+4XpgVRFrwx5AYUGrAghk5VXUbUBAXuCRQ3
MYLTakGin+967jOM26wHHNJgAAl/awUlhjCcz9TYkMtmZiutCWv/hsN+fJOZj36s1K3vtvMlrm/m
mvuViGwcMVNl38cz/+CxwJ0v+5BlW9/UprCfMQbcSivkKYwFCdDJDq+jxSi3oeXgA1kjb/TYoMRm
0GVQdRYe+DsG+6pEKup4DrqcWYXgMYVNJ5UdbvKIxZHMg/hMGc+f/+l/f40L0nQzAaDwDTsHrLT5
QbYHZyaTzkOR61gW1PPNZPFZYVJEwjCOF35kj7vBGeetn0zW0YLEMVr4KnMwL35L/MBMGov6g00x
Te62d63mjCnto2x08TKBzSOEjMkW4dKZafpgsohuMQYbCB04CNPV4NTedGz9ZJ1FFfyZZymMSDRQ
dOJZTrTHL5yvi5ZcPg5cIukbbyF+oDLMV+FAEZVVWc9LOtdMroN3fcffuwkIpB/RNhG1EX+xZT2T
874UouGs3Q/zBe1Gh9ljOal6sk70kF/cuJtOplWTbRb3jTPJ234sa9phuDi4MlEny5+20k77e+UP
5zYp2XuabLWRUxJttWHTw3CZzoDP14hVkyGsy5A5xmXozFXlcbRgI7ZvSre5b4b6OBRsx5eqNDbK
Ev4+QuXOTEMsAHGuK6KdKobj0nQb366ANRi9rhTkyipqqS/3KyR+tcA5VTgeCljM1qfUbdDsW/ZG
eHyx+NEGGtqZqhtJKLaGPYO2h1m3MzKMD44XuDjFy0Mt8neyDQzn58Y/2DMFn+N5SUL3ZipSyZ4l
OKvOPExVmGJZODoekT1GZh92/8OWucHc1hyZw9QctePwPlvIkXC0j1dq1KK/ePRYi6sXwzQjQEmQ
3EqE1j7jELEahrq+D5lNcNx8wRAxHpu4eZnoqz20uhnVb6ea0Uv/LlpOA1GMWaI9mHUbvBS5WV56
k3ex7BlOl1HyUE73dRnRWZJGxtlGY6dYP7FP8B4A0Xko0ICjKzl7xl4FEzWG2Yjno9nihJkuF48A
u19ATva5TxBhIVmUgyEYQ05TU6jeljH5icZnU1nci21cVShPuFc2zpcT8Kytx+TVIgxEkOnTaP2X
kZkfCersMmfGlzScu0Wq7BCT/uNg7j26nHdMMW49DFhst9imMZVZy3q0WGcav+qu0z4ami+ztllx
/s+zkBd5RyZlqIFb7RnBsu87W4NH7trYmEnen9h01gQ/CjQgMZ+u0UFWU7KTC+hrHEUfkVvvXOkQ
NGwK5OtZgPPf9J9krs6mpJkmBUcm+8oDszU4CasOoBgQJVko3pzfVNGsF5CroXWOnLrTyGlILJbu
1mV4jzSALWeiDBL57Yc32Juwb+WmKAEQS6jMVRqO2Awavd7htlKGinp3fgyNGywk+dnA1+60G/Br
OzTRQmcE92k8PUBpj2sTqFuBNszNdYLJdfQPxifg0rqr0Q5Yc/HZW5ehlsG8hLl5bZhzt2l/N7sx
M92liiHiijfuyF+tQ2eXPY2vUUvfkFqqH3E6BmwuuXrE5dVKevNKD+okNqkPVZA64Nl+KXB0OS24
0Yrr1YzCqgEWo76c0eW44yA30Zk7rGLfwp9VKyqYhLGjVYvPf3sg5jL0Yhf7/osIE8KgPXaIeGbC
Mizumoj8tmKyRFEQhad8cl/HYhSPssMzgcVmb1jYVlLrGuSSwVVBV9vI2m/g+uOXGeHVaLpzI8le
y0pPgZ8dy6z5zo9JgSCCOiEU3M6JR9GnNx7qvHwsHd14ksh2CwYOW9NM/bppRrQNMUTFpLdsJe0d
RqKnZAyrRBPQMKI7TipZ0lYXHxoSUxsEzQR8OntvjzZiJ1shrfJ4DMdGdfJ6AN26Ya9hRDEUGK2x
eR+jyuTyvXGSuzLxRiai1kvLK9DuERe3LvKhsCIuaMIR91n+s8nqGSm2t+zREVN7bqKTTT9NKkq3
UZy9D/z9WU6kW+gEaoiM5BrBWFYGqqyNCFrm20N+FCK39sLGjR/VGf7pRh1UWDH3E+qCO10z6vba
LO1pE5/ihM1/Xo8g0KiyeY/513Lk6ylZ9q/skksQcM+4ifMu2KsxepDu7Qya+hA4NH9wRzrzxY0r
q2/ibaCG6pLR6oUsFv2Fw+FXpNmOsQsvhDmsb0GjAOrS85Cawd24sNZByuUR+y/Y7yLksJSajqVh
cksMag9z37C1l8x/5E2xmoQhMQEFvARL2DxD4g1myZwZcm/w1A6WRuzd3gH25Iu5tgYA9vyKV1FR
u4VXDxNcvKPOVitwMJEmZn10XHu+oxDZbfLs3LARzviw+uExampF66+XPjuwUOzK4IpejEd7/dzh
LUsX5FfflcFxmvVaOBtrB0l882ilHI94lhq0/TALrgNk9DJD+/fRhB9038SLTeBebAT3f0P+CnPA
qmkbyAFv5MLx9pQV/qajg23k5+EEv8LmQTi0/lU/EVmtsoJkeEg/AT8wvhlCVsdJ0qrXtqc2Sndx
4d746K3EkJ0KoltUrK0J1x3v+4rP/zzYtXzhQ8gGpYIU3YEX+JDZ+fzUVe7a9C9F4BDCmzfUKVxd
uI/ku+3WW4/bJZQRzW/2e2ATztaUd8YlyVXPbQTTkRq3wjPvqLx4iXxtm6SHoCi9L2tmmthln4bT
nCIxvPlQBAvT+HSIf5Rpj9j3buiqa0S9eDKZxwWYt8iqR18yX/Wan0NzKJqXLP8yqzNFACv66Jrh
ZlAUcEjnRQV+jTaFfVEZ3VmofSRJWi6GYQl9QitPnoI9QyQ7LMnEa9VHh6wPdzAQNBBnZ3PONnOG
17oWa/6ShrOJe2PVDrpH7y0AhGnJ7zHP3jTkaaX4OSb1XZT3XLqSlTKtg5O0J+YAJzI3ly5m5Wns
C9KOOkThsstI0FXxfsFhI4k2QB1hZoRLuG05jk7pfdm+lcHnYnZbu4dJptqdJYsdrmJGhpYfPmYN
A+CO1mlChUemkXdtrk6ui9nqMZ849NeeXloT8DRp4TK75NDP3X4hgr02U/+9E90Nzx77NBbGbRmT
DwkFh4jeKDT8dZgktFW7oOoQ2NJt9he1aYBO+OKHk9t849wNFz4k2GeTRXTHKnOhacZxrp1tffo1
j4xZUlvGitd3hhuyuFiyi48Q8Nvo3jyOUERLhR1ffBcDkqKwKtE7k2KH7AZtOH0b/g4r3S733fep
BHS2W7wfTDlm1smb3izfIiP/IDl954zmetTHEq7Kdpt/Gn16EnN+Tlt5KCzeWAPMa+LfD5xQI7pH
7Dae1jIBQErcw2gEgkUpTxx2gTfgQz2HdZQ8QEPEPkAC6E/hIyKS912tcHMsUNgdHViNNx5pZ9xW
IjohkttjWLgypd3lUGBeMd+1YfxuyvlZBD2KYvil0bPXU9NcYvpCWsFxz2YOhrHpgD+dTWF0VGO9
Vq7xasj2l1UAjDrINjOmn8CSmm5p6oOs3a0PgWUnLZ7CdOt7BtwqO47MPbQtz5h+6NbIe2+qxjiW
Q4krhPst0QSjei78E/Pbmw4RYtFHx9JLOAyzsu2z7i7hBFwMwYtTcs6VISpxOoG6xn3L5q+U6lCE
U0fPZr1IAjG0nsJmvDFdwNzZ+J5NBUPBAMNT9MAd9I0OJEy5OFz3ZpyewR3XBR3YtFttJ8NASQns
KjC0z3irvHKdpf7JdThFDt1wa/LpuBY0/Kjqo5vYGnRq1p/k1lq0ydtfknx3f8Tg/qXsi7sKmqD9
j3+1dGTyb9NxLvQU5cmecBziI38Xqazy1J612GzDVmo65OlzhCR0U4fAWpXxkGUJ9kF++Ix+JfXd
RdxfHBXQiCh5xZtzsvn91/ln9PL/jl6SfPxH0cufX3H3s2y7n3+rkrBc/r0/4pfyGyFJi8ykZxIK
xvtJcPgPj4T85gYBxdh0ZAeoElEs/E/80g2+2TDPRGilL2zfCkjv/hnA5H/iZi6QCaANZy/mBv8f
jYTUseS/vsAsn0ySSWhX8OeQ89LxzL/EL7lrIZdoqLtQ+o3e+3OLQN/ZuTaNbFV5PwiXZ0LY9bsZ
FQQYfLQpvAKM18Ok2Lk1QqOpYpeOanzZUgAneZoyTx9hMk0VyKOjNnjqkNymVs2zaybQUzEzzyiB
tLvoM8nLA1PiLWY7hnnQDBF9OvR3efQeZEQFOHCnXXYeQEIMwq2HSFLSPCX+qSyK18nj4pTqFo1m
mU440MiteePFqEvzhuVScAAqKfO23TG/1mMhO7tHZg19SDbI6FyxK4dBPERF9YsFAUaLhTHZ0N65
JXmTqeCC2C4GRkEg4GNPY1Wdm09e0CUP5LaOKmV96gds2jOv5HFQtRsnG/ccUd3rXNN1F2d+xehi
upMnw6Cdhcs0wxeL0aNDPH9fGTSNyh4EL8T9tDJSjIvKOHgGZ4NymmjUMigdn6x/Zqdn9fM//vXr
/34D83b7B2/gfvpZfCL5i3i7lkj95uMP/RTmX/rj3et/82zh8g6xvUDwjnR4X//x7vW+YQHxyA9K
XC/oZrSB5b/D0+Y3otaSvTGvAFvakt/uv9+9vOldrW6RgXTZyIj/V3yaFPffv315y/Km1TnsAPWA
+Xfmkll5ceT0kV79AalMtDpv7K5ZdwWn6wnpY2Jn1SEFhWO1jELcqricStZ6Y4HsPGy3haK/1I0H
wlWLoasRy13myC8jbF7xm6eAzwsX77BJ2Jjl9Zrs6W0I/zIhW9pUFbt6Y+G9L+38sw/a+zHrNuwk
AIytkYCMAyCFkLvRBZzK/BGpulk3cXg70+Y+AhnXDpkEL/lVmsR7ejiQrKu2Vqw6otKsuFzxaYW4
hG3LPoIc3SuOcn480mMWIZjnyPrcBgAMMMo0VNK76IVqy/Vu0+ThXaBNU0NOoLiyr2xnvkuaxJNc
Hskm7CF9D0U5XBg7nwiblNcu9LekrKhoKknzWRjD+xaZJwJQzt/4TZ0ZUwsuEbIX1TZhsrvmw1f2
vPslOnqucBlhKFrzhsJG91uCkYVE1SaFSlBVwQ/MJyEmCsuEmubeHHbuZxQKOAgkjAeiWJ89sTDi
iPjmZTMCgnnVAzpYMLhfeUJ42mye5Gx+xo477ptuJCiR3TsTqQmWxWNtFbhbNBQUIFc14ory8BZq
kT3ij7yfaKCO8eOaIxq9psGtUszPbjue8/QW/f2IK999y325hnmlLIoOcYJT1DvHv4LA/Iw43cSG
cSWqdc6S+olkA8Jna3xqJ//FLLgsoSoGog/0NT7KmdbwhY4McnZj350za/nRhIiQ3fbQcD9P8E6T
Rt76jq4GLjxEWL74aKxt+EP2zIRa7eUOgid/cn4YFYlhPpzqnWWK18RtPmbGbSsZqDsYMXBpxfbH
M3jNF/YyXpDIg5jUwn0Q3OJXDRA5nOC88qXXnxmwtau8Y0CQ0NWN6Pu5NEmXCkKORPUIufAZt6Pn
C/SjcfgcNNP1opoazwuq8yWwtj7B7IDvuWm8W9kbn5PlbumWF4gA4xDbzN7Ywu+oY4tIyzAROiUz
sGbrKQB4ixpQFDNRV1HOx02qX4a9LYcWFm/cLxUH+mjouDK5z/XU4sZRzYszMwAbBrYw6Vep5vvA
Hg+JrJ8dBOcrqnBorKTR2Oy9F7+vnkzWOWvgkVM9SlZN2UMeDy820nUxcoI3mqdRnYHMt2725Y0t
ZcID9cZMshPL5eIQQpu6tn8ZyvZVEDMIivpF0jCZxww3EgTcSUigm8JBEhPW8MrHE6M79pOuXT+2
FuuMuR0undszSMr6MwsOokztZ6l01rPXpgFn5+m/diryD6sZ7kKzhzqQ9feW4f3knOs6vs3psQ8J
09NvlX05xeJve1yf5Iu694gZGN+ezeIlHxkhX7qwY5CENUO32TxEojj1nQOxEs0AetL6bAbCXYIr
3ZRRChCVzx6FPUzuYaSGej/36UeVIebMAcjLHCaHza9Jz1fSbOdAK8cXeXWz5q2xS5uSEkIW1WDf
WGN77JbEIl3JHbGb36LRY2s1ZdgfwxULEqilKf9I2dmCuMavRKEwcom03cqm/55V5omsDpFRfa8c
7iJ32XlGPRwGyAV/CExKkQ2eI/Nynl37FC8s9xwJjZ8Y2rA9uhfDjeKrZeAjYp1GzRuvP8IHBMhp
kJAkJPiWeLyP85yXe4z1+TguDHviqXgzLglvB629sVY1bSZAlL+6kZUb/mb4Db9+7NjPbFyiJLmT
HBuFcy80LkTF4IymCcILu13T00IspgiFDZnCpqAcFmuQ07SnsqmAai2cQPw8qrESm079mruJ+1/J
0GYhgBpygEoG8d6a3vcsij753DmHQXLPrAEnxrg8tWTp+GbOfNS0FPWwC3V32UKRiGMWHDBDdTDM
zFgzQUDD4DqUAbfBjaFo9vNqn/FwVqbntdFwOmW3NwBWottfQeJQQ+fLzQAizxzSBKB09mAftx1n
RKfAhcuEndruoD0KgomDZNqTMndjBY2A0gwfupgHsrV8zOn0ZFkADF2CbmLqx1jnKt4YeLKwi6Go
s3nZ8QQKdyIc4GoRLuonF/sCtas8CKGQxCoj36xYi6Tqb3koc8irk7OLzn5jWM0xjNONmnH4dwtX
XsPJOBz3xEYS5B614pCpAGpsrcKyp/IUN+N46xSBODkOp/DCFAeha6dx8jd0VdmECBnqpmyir8R7
PeBP+lEta77xLJjxwWQ+6iCfNPsRNrU+9Xp4bKu4hCGEzbkPRXKXyDE9xbH6TmHNa0rX16Yu22hf
R/nRVvIXHwW3ZqWZmeopLFhoJbqhY6JCBakTgSpafaOyvfpJTCSlb9KXKsc5ZvR3BJboVxf3XWYD
yff7JKFJ2+rTt0gj3jZSuVXSL89BzixgVsfRJUSpebhI8EkagI979AYnrUvfIwqGyGDxNnr9w2L6
xS7sqJEQhByt6SpZnrL/iyhWKX9VOTlDkTdM2xiRrwy4gr0dhF8YIbxNnQ245+YPkDiYQ67yhzT+
5UXRm6KWKx38l8jArSfIlISgPLbszuhYiDnKgtJI2X6XKOIJiZK6TH06Snv7/M/b9j88rEtpuTiH
/tGB/aZqq6H662H9f/6lP21H1jdO1uSOuDW7ASd3frs/Duy2+Y3oj2NKx+NcIX9fdf88sLvON9sX
JrdxD2zQCv56YP/j9+N/M0Xg/r6k/+e/f03/Fv2s/pzftH/33/9mnoM98m9P7Bz5A58zgfQEv6Ur
HJxLf71wd4MSbuG6fAwW4qfj029R0NPZz6Z67u37gXrjHwvtHStJQWhCwB8n40zRQGbux5zJLJrG
Qws+OLFs35nGEGxYnF4awZYunXjqJDrL2jbLZ+H6ANl41ExEeH2YExK6HW2WgWWF6Sbz3ykGugwW
/eo2npNd5Mf9aue7E1kMutI5+rD+MF9po2FCOUqkEMv8xjeo36Gx4/hR838H0UWB3sSHsvU4Rwgb
QbT+R9YQKAQT3LexMe8mxwBw75bimdRDZwznWd4xcvTXnQbxLGnfw+xZ9IiyhrVjCwIWs/zeZY3q
p4clX+YbwwofXao0r4xZWDb31bVjRbdJK/Td2XPl9z3UPtzLIk3+JYL9NRHNGcc+tQVDvJ+acF90
FLNkwruxK1TttsX+ncHhTpnBggsfLYwc5NbyJjqYx5Qx8RIGFwirhTxfN9CxGXUhq8IR1wJ1c/SJ
Le5PjvdbBnespAYTsE30Pmnz7K2tkC3qkyNqHnts1gHQEd/T5GU0KrCYMSQiktfHwiYkyZKq2dKY
tZqD/sboc4IemGN6/0Ip2iryg4FsDZhRU8tbMP7zTEnYMZ3YGqGid7wSIYslOVpEHiE134GPDDra
MXL4VspokIOUqicfYHarueGTJDV6digVH6TOyHO7cJp9WKSEKCgddAdaCk23wurDR6Aaq0enfbQD
zD8qQy2JpOvdZU/CLoTjO42eRZDfz1WIW8V9KzPWsWkXAFfXZPmKh7AfT2FLTs4I3Gd3xB5QuTX7
J4whYQOAY8HTbgoRfHciqhYc5ZmbMKsXCN/1HIz3jFhqA9d+hAgBVQsv0Y2yifo6WKEKwptOTa8D
tpXBOLduDn0ijwklcXVWv5cRxRzIKdOkPLZVdWfkAM/q2tTNVRKEjUGfjIS8JlR0FeLqCvJTXQ23
gi3b0pcny3CwErjXWFmbPH9CEbAvUM2XJ/JQ8BTV1owIoxrzJl/afdBVuyE/xyazd86mZfsUDp/N
XOMr7lijRtvef4vN+oZO2ZVTicMMT+4Ey8GM0rODxqXB7ehbwEmYbIa4vIiuvppLuqciaU/14qs3
lVuPuRIj4B+0OezCJKVmUp7oYrulLphQG/E7QmywjPuIauFssW+isNimhIWGnFtiTIA2Edwyp2eT
1KRXyVuGYDdTSVW6V5IDnA6sF4+VA/8BMuQO6bnja/Ixq1Umf17NSiJ+nwpatydvV/Jj8KVJmEpw
xJ4PVCbfSOblSXIYe5gsfqmI1K7vzbthjNcWckv6rw42362mdwD4yPFAceAW4Q89qH5eJ058W1vj
GZfDvf71wvY45yb3syuPij44YX/v7VlzueyVnC0eI5q1HQRVVFGr6pS2yd72+d3j5MMC81NdyN6t
WFX8movLkpTUMEgq4m32NyanGI6iSbOPE3fFsYIV5ZamSIMalFWNoDL05JHALrXu89Fh0a5/0tUU
7dDcHLiBQ+mHZJLz4ACkvAXyuvNPKv8v9s5jOXJlu6JfhBfwZlresoplaHqC6CabSCS8TQBfr4Wr
kEIaSBGaa/Du63vZJKtQQObJc/Zeu9whg8Bsyocxipc2/A2j/SC9fj3/siI6pxjRZphRhzFaJr+c
MuaTNQD+gI3iVbp+f59JSsK2N/5Y7ewJgJEer/OWwM/gr0N27CTibTBkZ8shcJDzbxXgEfH21p/e
bkGXJwcvz96TwLuDzWN8QUQaSRMILEg2tBFt928xesZam3aWN6x6NG+ZPPkQ6DtcCkU2rIfMXnu4
w+3MPWk4n1qNBAdZ06hAlxhPK9E2+Il4vIG3zpcJvRRt0XPuYpIiqAkc7z5KJwhpguGOe6qmfcqX
mJi+unH7Od/K8zW3kCUrrIf2jUiMhYN1MM03krAFvUG2dzfCYGv54F2kdUmM8pLb3q5u/JeyyM6i
D3eTfbGJLps08RodxkAcR7RIU2Ofpj67jnHyCt3wolmCAVmBedpDc/+nAIesJosxIQSZ6CVC8KFX
KTpMbR3l4ypDWNaDR+oZr4Lwmf+zV2XrEBqCJZlUV9GaVJ5tZ2pn/rcs7HV/mMi/5aWeKxYLnuUm
xnFdmmvXn7YYlYjcnd5H9GzzQjz/e4faxGG31sBScSPsiyhFwuiDsLM3eZGe2VA3o3kKJiBWDlpn
/Lnzlw2QM26JhqjQzyasXZhcV7L47tHAhcHS02Pey91Tk7pIeNFYB9ke4sGCg47Z01FJxwNRk0Do
hy/fJ8+oiV8cZV6EEb1ZMjuTm8N0V9Q3PNUDvhKBUoRWF8dFby8I2OzgWs0ctrQIDmHinoLG44g0
rhw3xgk6dzIwL3kVehXW6cQ/zKZwRN1/DOIWF4MbnDXdPVku6yYXOy3fkY2gPtbWQZRdQ4wtTTM8
9GI8u5zufKIYfcC62FQYqlfAXdryU/OG6/Tid+a7Kmw0aHKdhDeEMZ+kgb4WIrm2WfkZ2flWKeqO
NL7htUFmg/GBte5AwDrmGi2ZyK6rtvrQv+mFfxM6GoACS3zELWPUqzFiuDHeaiyigX3mT14wa9u1
tT9pa8ZptMy+tZZFlmHB4AOVKNeD/p2ihKwQFhCGGgGM1Md1Az/Sh6KrdWId0j7F9T3gOS96PpJU
3+l9TShdvO3DfB9p5UFJ81JPao8TUyWS6yhZqP3ZHwgaoiBX3p8Qd0/sPGrdEuyWrjQe6lJa4QLL
+CqL3U1iWOtkliotTT/Y16O/C1rj7FUsRDM10pHbGmdWY1ibeOdgvRojNNCszNHMOKYx1vGWCh+3
CPZVZurzFTA5X+ZZvuy8AeNkslT9q1UOq1pWoBWZcfi4XSNEDhA4zTpfCwmEKiCptaLdzH8XyPz6
NtpnsBa18WxZW5/2x3wXGM3fDhZBk2H518L1fOf4pzD4Ljub/jBLjGPMj+bSafLD6AZ/5xeT+uVR
Rt7K/xy7i27flUDHCKqm0QiFC7sbo1zAzUHyUf8RECkTS75ydjYXVdA8nJSfifFbFe29zUBrCu3V
zsXJ678cFwwii4Ewgm2cotGjyTp40CT/zvd3lifXrC8vUyfeQ+eqwTTBmrzuJb23jnFP0Nyk7/wR
9dbtMcCW48Hqg2MJXTiW2cEIolPvkjPh7YHLbcsEO7gRLmcpXx3rB7rmh6xgFhVUF9ci8zPMlprz
N5PZyoH6ZrHH45tw9Wi2cqDqgmfBrVdEsHUMecrHtwlZtUHQYUxPCLrPvqEo6Sa17qL+7kTswXAg
WgO+B9qzOt7ICxrIzHk34v5WSQBE6lsTDpg5Pnz9WFKLGFAHwIaeRNGeuoa6hkDmZfrCLguM89CY
1sVCfjHyksf6pFUT2irnVAM7yfP0KvP2xNMIEW44oO5bkTHD6I8FYsLAqbJhz2DtZMt2S7jIup57
+jxAzOzMgE4OUnEBl5mIJdr2k68OejXs+xEJV5V+aEAtYKms3HFGrkS3sED+Td/K8rdW4p8Sk4gw
u38YLl1KrvOoBbccR7vqL7nl/XXr4W208z9jXD5ck7pMQwosje8h/6ja4mp73ImizM6aMyez2BdT
ixvWq+itjL1tPOtsZPPV4N5lBLTOlHytpmR2NSzRD230QpzCPD/audrrU/DQYi4CFf5so7cw7bYT
yTaowL2MndFyYHINZ5IqQTRRSnuLtlLLdsg3wtJuPUId/F1kv0dvXoPETDXR1cwismCbL7vO/4CM
tMzqZtrup4Mh3C+exhjc3XyDrXbVedhR6Co+G9ff5WIzsoSmfBmVh6So7V/mjTBrsAWtMLkuHTUd
uy581i3fMbifVeN+WkJ/T+zkY4yiR6maO0m3Lw6ai9R8BRfzgXPi2ju/Yrs/xVV0ExNjG/UQrnlA
xsSjEL45VvRmZvkf5l+4BI11HKA7SrruPn9hUN2T00eZw3QXh6gZbmE6PvPgIpV/MtGG6jL7sMR4
r7LyjG7iFdNa2mRn2fsvXK2nVNnVsDviSsUt94f76A2X3PwZC+05AuWqX6t3y0p+KfR/XcnDJh3E
Ktm513lkkugx71zz65zfBQ4PBgQwkXhZqhgPEDN7ThZaCwpIqlcq3puTcJSys+38bbnePedvS8bw
2ZIq7mjNeZR8lkrHNW5/pkFyjbiJyFL5FM70bqn2RsX8Uab13ZfhMVfkLWkR/ne1DzFu1E37hOPz
jAkd7ej5pmXMba69uqq990l6LaCb6GN7D8KrKYZjbogXkW+9onsM8fRu+tXLUKbXKfU/m+TUORI/
jXrPwvBuUkbUJDD47lfLCZAe1q+RilO0RINhLne7tZZBBxv8u+f0h9hL/wR2cw3SdRVp8D+dT47O
97zRnrOHwuqu802BRZ4IMv9z/hg1eCrTMLwiX+UUcx3t+Org3hLosOeX4HjaE6fVuax/Eye7w6J3
7zv3haf5afrdDUjCazw3KnUYx3wtSBN2VeaAaX9D03716uiG3f8mSvMSpepW1fLaNl8lMwjV5nvb
UXd0tZ+ZVv+aREiaMrrL0E0/VE+BH8f43gYoKOo5NMaRT/bmofwLoduHzUvcaRSCPmai5sXsjHfN
E+dIO2skBwSmuZpfeJcRpFaFZyOO3uY3lYrqUBu/RBmdlH/LRmydWfQmSYNWcXePGAYZxrHMgvs/
P78OXgYI+qb5bPgg5w958kJ64+pqcGdjaXhR3pcmrfP8q8LJeSkj4zrF0Xs5aE87Jzs0eBc9z71q
XzydjUWPbnWDNqiNbplyzjUpZ4hx/7ltKj+8t27zYg/aK7r9m8Y7IG9UvqQvtFeX8+vRvWqfowPi
WPU5/9VITFcNpZXOoNLF7dA24lZm4krGDs+YOo3Jxh1Z6d1hWjd+fRhiUANGfnZzULxXjg6+357H
ABcjr7RmmbzOpak1XvSvpKyfbBIq3URlesAT8abCS9J+FCahosxdmXYJ7T5/AIOInsyJS6+9oTtB
4AkdIOJ4B8G57b2XztBeET6Da2w2QvC6LPfFY90axKxq5emU7kmklNp5tCKg9Gq5HVHu6zDR3zMe
UKVzN7CC1vbLgNc5aYngzKenojKojObuQ+Pj3mRaQ3HFzTffUTr46xo2l1TiNj9RnR1eA2xyBH1b
CdXgoRzRpob3QOeBSdOr2av3+dWPo9wQ2kVLx7jMXxeTf48y432wixcnB8jI51TOyJw5AUq95/70
Hpj6nFkB8zl4WoZ+Hdv27tsEiJOKmVnD3bbqR5dwj2nju2+162Bw1lXMVTAS7dc45zeSwebZam1X
2XJ+SidzfB/1/obNfZll+lFDoNz+1GnwOpXioyUghYx7m4AN0a6sAkl03PxSrb6ddwdr+GMY4Tnn
R5i0XgyE5BIMIs6Wc5T68C604wRLSqva5/yahOd92glHUTozvgdX0Qzv83uc72zSPih6ATXzrDqg
5ujgH/LG432qZzOyZSKMQwtwz333JTeZQoIXTKtjw60tucXR51+bAXx4C2uqJrCGphRRCdwDxvt8
dYWnrnhlP8qie2K4/WUrRdMo+effadpgWjbTZFFX73Fdg0qawNV9TDR22PTIuXLDs45YX/tuJNJe
avM454DtRWSbF9e4wEQUjOVXTfmDf+botQHmgqK80DjdlUAjLJqKol6HM/CAAnWAKdaSuzqvqFiu
lv88AYnY2sglyWzbFKM46eYbYtVtSj043zRTJLagptcJtOHECR62T11tMnEJ32u6EG334rXarwxv
UxgRw8b/dz5kGAiQgNzXM9utR34BoGCX2tk6zw8qRFRkjwwevP1QFOvWLPYMnHbalK7mpbOIxFqT
19KVq0Ae/f4H8B22ZFhA07hoNRSR0LBwA5K1N6tp84PWsm+5HHGyOADfwMvuQurCZskU7sVFIqtF
aLTLjp4Ikt5ErMfc3lgl/nXUWXGPvzgvjoGk7PXpGPX7TjcvOd2z+cfx+K3ayF7ZKn4xugKosbMt
gR8MQr8qPT/E5QdQzlXtYmivgRaUW5u2k1t+Cvsx6BzrCWzhOlfVK1POY1bHWwMQlaVoZ3HXObQb
56vV6nwsmCvbIN9lXn0KjWDDLkWc/aQytCFqXyTh0o8yFroW7LG59r3gMX8n61RUDTt+f9lwSbEv
yArEBnPUduR0xnFqtCA16vFWmdWqJOglSe11YaldjuPMSl7mawKwYaurYucW1cJ1wjVcDLwcGvMp
tUmS8DAwyTIRYacsphp0Mu0nzKtrVKR/0xhYZGJkWw0B3lJv+netH4wT9PRfqecOZ+Eh98ffhciM
GkpvFl1W/TFlAYrP7o4p7sMY4h4QYf09HoZ1Z5bnOGDyxb1IIz85ZiUQm1oyHawDL1tg8+N8l5Rr
yLYPJwz+GpOogKE27oqOH44O59UpZbWTMrh3ZXRvgMEG8GrDhlAiKp4ttLpuHZKHLvVcYQVNomUF
+pHI3UuTdD9dHIIqWkPSIUw+UyboBo65I5Nf1aU6qgn1XZgdf9DNP3EP2L+If42Be0dSsgOWoYng
nBa0iBgW+v9IViwDOa33gjERa0uqkeKi+TugCjMpEn2v6vD52NZ32sifiCNCNOxtsExH5yrkjJLE
RYGyHdXPPJcLM/3dm7qPqk/eY91pcGF9+gi8zyoIKS6cOzA5fVkambapIdJGnpbsMt+nr2rBDoIG
Z+dBe1GEP+QJ3tO0VCQBZKzReAZsfBqbKsA6M7busSC9YRlpNBJMzV8Jg6vRwlaacwpXlkyX1cAA
XoX8paRIPpwpv8eNwj1jzh4Yi46GGL7svMQ4i/FzYVYJNNPaXvSRIsUYYeFGSeQngVYtYbPgPdBG
bA7RZCBx7/dV10BRcocfpYDkB2a5ymgoTKKclpKpMiOLbF277W8Fbg4Py9YOkf+7HEMXxtNVBULn
8J+Nd1gmlgvk3/EeQakg0SNLoUsbILGClsb4OQSJcTddpJNFVb0YzfjdIp5a2lW5bRhPLwm7JODS
Tr+5K1Gcj7gR2L9MF+eOm04/tTE+iUj3F9VnbiQV+LjGIsZCO3R9167A4uM9pv3XKP3s9Mk5dkhl
8kOEqP8/RP1fh6iGg1b4f1Y8clr/Lvrf/3WC+s93/Pv01EK5iPzK1g2yoZATOv8pdzTdf7mMLnks
PYBRhuMiFP6P6an/L+TLBloqku9s1/bRMf+H3NH5FxNdbhLL9o1ZXWz8X8TKBq/lv8caebpj+PxA
nXEtv0hn+Pnfx6eTGqLSrWyMZ9z/UAtYvc0W0V6utRmLHJ2r3JLVpjFqFoAA8oLOjHU1lCLZcA5H
pdsG5jLroI96dYV/YuitjZk5SP9iKNLuaGyakLQQ3lG2MTx1C3RgQ0JxnLG07uyKKIRK0azgumKH
HFtKBtO74qrZIZoZt3rOplIG7bn+CDzPPUSjSZcfXGpIZuWSdAV8/TkuXjWbc2iWhA3kG8cjsQaS
Ednh6QIo47t2h8g4LJzEc5aWrWeME6mpce2uLJPYc5RLYsnntA9abdgNSbVvUbS4/dTN4Zp/bSfH
4BoygjPy7yI1kDAM5S4P0nOCn5BXrj7LatpFKS9tah9uG7y6RvsW94ggDAE3VYaYw0OSuccPrmfP
nLaGLFnFT5k37qZL75yhR2aQ8yyWmJjILDfQaoDCmHDg0xro6T88a11Dz2jX9jXtootJn3RluQgi
NUlKb9FvC5l/MBH89GXJMqL1S+EZ+cqcGmAwev/Rl2Boc7wmNfOFgxW4GxHq09oZiAQz4AIWHUWo
99f219EkBDRGwj66YWf49VsmfW8hoE5MAYrInCHsSuv1R1dW6Q5zxCLrQYp7GYrrIa+/Dc7Ug5b/
WMQ/zAr1P5Xf/h5Z7UaByaYTdPV0UGYhFihGXzT1mj4hWsKzF3V/KHISVZwJsW1d4MIOMOYyF1uE
+sD5qYW7IFHDrjq10n2mURaA877wUSoOoKrIqBeVgwWvBiuRGPim0yyaoKfAKZkDbHL3DNOUZl4D
8zjV+2ybmMO+k5NFp74tltIAdD4k4F2KiMoeNa+DRTYnwNAjpYNQJ3NHbdMsTBJuX7wSzl7g79o2
M+mFlwBdfO9KVgi5C1Py2VvTdEg9f6PZRb3FNE1RyNtiDg4BTPPfx3H6kzsNsxIjR6iXM+YAkEDU
oFmOaPvhuTjCT9a1g2qpdRARSA+3W6q3z/oU2TFn6HwikaiHtCHbdzUNX1JX2iXLEPZnNlTqYTLl
UZ/S+maH3S8bceo0yN9kjiyK9p8tMGhWbU7onDBzbxMP7rYOuvoja7OPyaiW4OUshF5punSG7B3+
xvtUs5XpI6PtXBeH7LWCx3GwRWhQO9XTjSQ59IPUA7Yac4RuunyxevOVQd/aC7Mb8uU3k76W7GNC
8sw5gKL1ik0SAuYVQx+t3MI6GWV/qqvix1Q0v5w2WU2xS+3qYkFLXHXyBPhJ5SLVcmCex7Fz0Byf
A2mHnZBmsabs+AVn0wb53kNI4MZpCKorwfUHRXzhzijPPGeJ8j0OxGUadP/+j5a2GQMumvihXZOg
Bw7KzItnm4u3DutsSOqPMVocCsonqoO/aZhkW9mjz5itg6UMfJShmDkTHdJOViMfQOHxqy2iA3Po
GfwB/zEJoMxhAvGSBL2h2obc88wKatQnA9pQ17pMpXsPfEWscRflK5lna3einZ3lMx0kc381cILI
wrwUQfRbcxoK7IGzNjA1keq/u6pfTppdrqtv2eDmVUjEVpGEUCRM9RIzmWpK5y3s6j+eO751seny
a5h0+m10QG+zt2FYhaweVmv8MSfgeHo2p/oMh1Kkl3IUmzJyyiUBTqAQtXCXsTUtfT8DSigTg1pX
LFNyaxZlCvdRNLy1qUxOHqUVt1zMmtDRaGX2FATdRTXO755KCJWlY3TwkGIBagb5butkdBvjX1Zp
4VNufxQoLVawZF8TrqgQhuex3REeMB05RZ/NKHqNU/+NDQn0lAu/KuVZMnj9HUA7UEaEogYEu+Si
BdM1T25t/cescrmw257kDibf2mog0H5DGsERtSuCli749K0B2HDS2ij+PIyNis6P3dNPnpJx2Vgg
w0ppwhOLkNRFcT8dcibDFIfyo6E3E06oeq2Mk2ZeJAxz4q82aMUDD14QDAWn1Zpv9eUFPj9RPBPU
956BVmwBAAo1sq7MNvsZYvMRWjDbhujm28Y2tMI/to6xvu5NuGysmW2WHu0qiFdA3nD/eeluzLpX
zYzkA8HLCfR4ip2wyVbKCydstZA0ezGPIkxn05TeW9lnFIktoevoT16NgkWaHAlsqZq/r1B4dH8j
VWJKShV5XZ1lAPXxMAfHJg5Ms/3UeoxMfZU8qsn58lB141pofg3uWC08mLxuHLcrICGPsiRjBd4d
7kwPRpRlfYyG89o1QJpiVb62XU1jmUV5rhYAiVdDdtBi6n7frmYHArzfUuh7xMhYpxSPoA+/sRXB
O8ZJROpXxRvm2exP9qh/VUm9c3nzjDug2mhOgX6//hN1AGbEEUcDOS7Wb+yUZGhypGkqm5QZgER9
cHMzvONZAHnsW0Ik2Me988ev7a0lMQP4wlUcATBBECZh1+Lq4Lu+0Lxk6c8uAz0lW/cWuUJSkrl5
sarKPNiVIIUWedrhPQbzjB36zgg7BwvgvQpzujgEX0Cy8XZD+RhrGEfG/JuwG8jFmKhky1k0X1gD
ilcEdERu+FYIwM1eVrWdkbMUt9xg6pFJ5RyqNt7gOra6Ruzd2F0lkUXbg5ZFQgaW1pcv0u7v8fTi
gIRbkHM+VzS0xBhch2uTtZeewBJRqUnYkiIQ3Q4hpTTFvoH87Iv6tW3nHTYS70UV/2kDTGEG1uIo
DFZxi8vUZuuZCboq4mjfzymurjm9Ri4xHcxUjbU0HYAUFswu7tyF7dQvxki4RkB4sWogF5I09NBq
42E3fTb32nmr5azB+wOq+7ueKpzU/dV0i2+IdgfG0+hNGG0GcX3RpvKGFNha5e1EJrg+58MDASA8
dR8l5TXn45AhouoWrjL9aKb4nbmjg3yUhL+hLAeNkkMe7nN/XcHMBvqhE61ruJS3NRoQhUZrabk5
G3q2Mht5mrynhsdh0fviJ6jJn5rcotsYbvRZhv0q0+VfUk+oCX1NsrZ3t2iU1D0xsRNTMflAFw0b
v29RXf1YIwXZV+HOlvGmiCzGTQTb6rW5V4GzccOKu9WhEtSUfFycZoDlYtinOKvxgEQXNj1yISCO
0xMd7W2X06RITPmdpCgHY32MIb51mJRbdyFAIe3c3DPAGnNErtRnHpNEW5UFfVT4SGwD1Fa4iLS+
gAclte8iH5j5e88OUJusC+4y0qAIYDDRQlsy4eDeeHKV2auuQklHN+SZDIG2qJX34+Y6OCkhNoPX
xIt2diCRjDiJpMDrw11S0i5Z5Jfu2TFKbJyC+cv7kFLwIA68qzymP25+FjwkyPjU34lRh8voJe30
EvRz/O14gyB6IGgpdHlAKomCEKLmR5lY9V4WXyCU0mNtkP+gc/8CsIbhnjEULSliGiRojKqOgI6C
md6ISToSG7vHKdPouYGcDoN7XdKcIZplMKZ2UYbvnUmsTxkrFghynVPNItokV/02WKb+vCe5MJd6
zgdT0iGyHOgVBDlJYJGL+hsjeq9r9Pi736CbIHQ9dBs5BlrGfOcONWwFB7mOPYZL5WfTIuqcoz/F
myHp5BZja4q4EAJc7SmdXDSmDpGK11UXfkGCzo6j5WFFSooaEJ/4sGN5Hzt7JSsWhbEDQ1Cbkg8x
QRQ5RhW4qIb5hCefYeOesG1gX9P1r9G+qjoviIcZsO806l1ySmO9tV1Idogo3fo9inwilbXkgohj
70hMXMId3jRa1xDflpHsz3XD/tn6HJ+khGrmYhOAn3BjJJutMblQXsZxv4pCYAdhSzvFHL9im34q
NgJiA41kHVpcbxXOmR0Z2Vt54O31JicPWo0PYaEnIPTipKwgucDsWAMlyGHoi7dW64bD5GCQKKGR
eeTkUDm7B1MrsWfkfJsvBogkPaVSF8N77JOfLrjawfhn5H4vpvSBfr5YNB62jigt3nQTq48Hf3hV
dSR+UAgva5g4aH7Kh8S+uwrKGSfo10/RgF6nzKqXgU14MgEobT6AlrEY/LE5EDhnMR0v9wPxoirq
zlrUtesJn0tUJ0D7O4ELkNACgraw5VPt9FPwu9c/ZMJgtK1xYYxZnGziEvo0TkP0DJz0TKd/6ytx
VS6qeD+db4eMml0hBc4m6+gQHzhljc6CTv0L33H+G0at/uqBs0YF6tjVbfLHtxAjgh6YH+P8Yyar
RImHu86xrGkFmyVa+VVkkFg11Bu656EdkHwjPeQ8ehKunPFvF/BxBiV6KloD5JKTVaZFkbtsRHK0
xqIjZNQ4RwRm0b8kG9nlbpt78ZdAy8uV7/a4dEbXWeqIy1eWcwG65yDe5ODe5sFX7xsMLC2Blo1T
kCqp17UaK3AEHSNBzYnhmRnO5OzSAulV2uZ8W9E/CVijcvbrc+tZVMx5R+A2UgglRpL52oPtD91i
TgNLRntlUrEtAjEdZI9+FtA/+LQs+q0zuJvmVOWsQBNh8UfynSiCQhtq5GA/O3wUI1Y+uh3aQbRY
8WLBWzGi6uTSOiX3yXeq+0jTH2cz5INEPFrXex0YK5DltPdqNQuIvgfz4Y0N+u38d65AXGJtZc3F
y504IIekfxi9otxSpJmUnazQkiTPbJjJRDgeneQ9tfEKdbGDAgZjmeuN0b5q5V8aEiwuxVtIcwca
HKcdQ24knqCVU39yGA1XukpvRZ8wUqar6rhbc6p57ASRpE2aoVKOnoNv/B0FJkahZLGcinatB8VX
4pmrzjj7YRavGhuvit/XH26DeqaR2UPTUQulHkk8k5x75tqjbKen66IGwt8y21uzWA93ZaKrvY+G
p/B1iC1Vt0rgxK/hP2W+hlC5a6+VzBX6re47y2LU2pTJgjsgQIvS+FCeApsPQxWzp4hRXe0gZ8+V
zqGGNaqCZMPIjLVuEBmCstbmr4bpYQjRIegpEXKJ2CNPJJ0r/MIvACB5ilqyf3C9e9FGPgCxZBs2
Rw1QJwGVsv6A93OyDQykiWm8apb9WXhRxSlm2+oMowpJilWYQX/uYgBe0gPi4TkA+obwzWpbC4AT
5bg3VNdMQzWoerBLqThqGXGklldnKw21kWOupafDGLSsu2ZxZDLLVKytIwd2/FWj/AkncZcF8t8E
MKSpFygQkx1oKDknHt48zorE2u47nk8t7C7aKM6cjhdTdBbaewioq9cxkDnBOetGyYN7phV2ChTz
9bDB1e/o7UP0RglH5ixq9Es98il7zgoAsLqOO1yQvg/IBB08CU50ehqP1QQowNqHSJ5i4DS9bOdV
CNSbaNySFgjQNcaL0ByxNrk4/3mkqfn/dljzcoM6ozAicGy6sZS+Rf3/aHNKR4X1m79mPRN1sBOY
uI0iMa1u7nRq0PCkXEcVQgFSNLIW+LuAXoEiiRIEbfZL5xisfHV6TTL7QwYMK0dV22vJxWSq8C2a
2DqAacNJKO/ulJA9InCsGpG+KR3O0uNYIlrIsw0C/mFd6CVavIRY9Sl/a6WlM5Ic6Z1wiA9G9LmN
l3VU9MG6T20im9K+wshbUDV5zpVC3wVHCu5cWt0y6V1z3zbuORvzn6EfK6Js0e3Vw49I83rdV8Mp
GckeGurgJze+QigngaX/Lt3pyyglasU2eYBK2kUADNceMy/U0TwxXcJjMEYgBW3aYzDsvAKTZeXJ
pRaPz1EvZmDrYTB1BJzaSlIgRuVsksgCpMEh/KekYa4Qul8xnEXyeV2ssjli7kKZJNgSLoJIVXrR
rVM2FIbsQ/q63DJYw2B3jNDftJX3JpwYRFVFVBqWXnQhTGEcn7Nv5niveUKlnzE189uaWeOwK0ZO
iDWS13Zk3FSb8JA5pP1kJpEDE2eUhCTVZYrFbR0l0avuuMHeJWdRq4NDmxjf4FgeRkrPFBXLRzxU
F6cAb9wnxpvLTg8Cm7C3LOl/klhuYWAhXejude6i2aKzuaGL90HjKUe0xUDVy8BVzV2FIAtKghy8
S15Yjw6ZNH0TnHZDhT594Fbk/M5bSvOP2A5m6VmXMJsJN15HCazXFtgKElmxsuHYNiizOtbfDMX1
ph5hVCSx2DZabyCOmwPl8IGA7qPyrbGz2UZ7mkbL3DYWHcHMLH7bA4rfwebI0gSKwc1E2zBxB/bW
mgwKv6TEzpmIhvqtKxletjysOGm7fcxlxWtnbJy5Ih6g8UNtQ57hsfsPWHBaefYZHhwSB9+PIIcv
wsPJ4L4gLaMpju6Qkb9kRdc+pNmpm3TPaKQv9YKNfCK2cS8n58Is7JhKHCVk0i57n5MYMDhrrsfD
o5OEF7fTPrOSLtFYFPE2Naabgl3VDp3+WvPm11D3+qXuRR9VqPtrSRdyvbcQJxX0xfcgEnYRCZdL
D7IJZyKIy1OXcjFdKz8aA4tpiLeU4Dor3dN8I8uLVCb6u+j0Gx6GRFOfrpslF1e4J196/onY2mlZ
VhGqW3ukph5iuiKDvdUa9oSsEnMqKCeBTqd7nJN1uwpLFhkH+RInp7LeRgYSeADdyG/Hc9SnOIXE
JfOkN38y/lKR7YqiRO41Ka6YFNUh5gGqylE7h1W7lwQhQM6zJW3F3Fxp5XvTcjggof0FAOBL4ae0
XgI2FiPQLp0hHuVIHl3j1EeRpTeNVHaNXcvoa5p40fQDX0vf1A7XIy0rAgqyBBVtkPrbmvS1ShvV
Hpr0Oi5FtTUGk1yibt4ejOw1tpD7joGi/C0+YGZVunwEeVut+g5bQa6RfVkkCrMwqGPJb07wBhxG
VR1pVXgg8FBncsQJAxGskYOsa1WXt9gobj3hpno/fbAc5UCy9beTX5HM5ScOoaYGxZQQONly3c83
iI7EfiqwExcTu6Nuf/W2nu+72v6B/jnuwNb/G0nntds6lkTRLyLAHF5JKmfJkiy/ENa1zZwzv34W
e4AGBt09121RPHWqdu2wm6QowQIKwWg9u2rExjDucQHeweG+dUHEjGeapAekbEUHbww3LLC2Uhpc
JdDxBfJhhyaqVNkP5TCu0SlS9ANccHxRRh+AaVUsQBWoeM+zbFjXuEKh/6fVFITuuw1MFgf+qxyB
cAqRCq6SD1/rasvS2Fi1en7SC8vfpSGhfwXSOUvxCYxXldTxdf1c5d6e/axKB2P1Dh43u0G+WBnp
ZIMiwS+FYsUSB9f2sAm3sbApZJyC9Qh7xkaUl+Vk/SphNDltK0SrSDbqpQduC7OdlLMGL/c8XJNe
NVJTkA7psBOcPrQYJbCW08zx2CstTRsZyRkhBwzfw2oa1HPRUqRn6pAS4iDE1LiQc4BPSyK9y2zo
Q8WUmGFi1pKqDFhSE5giS1XAVo6rT2nxGy3P5PDExmi4tUKl15p8Y84hemKkCW6oRrU7qcyHjUpQ
hmjAV5fagUwrn7W+WCqMTQmcNQju8onMasS9fEu5AblMGAwVJw9UVwmxD1XW/opSheI4CtUlvQHa
YGQkpJWRuCH7zACN5LGckgsF2VZ6iNPQ0UILE29sihw5JYvMTzrHAnFuyTqEGM/3je0n/ght/Rhn
SWIbimcxR9HYRERGQJqWvLl7tJjBi9mOrEzcQS9+m0n5N/B+o4djReJ9p7J6L2rjOkKCQ36IGTWX
OsAzHpGTvp0kDXqzvCRb8IxwAqm/NH5iO/moM0J/yN7Q4YUhGh2n4hYEleSaQDxOgkV+8C+vbqjO
teZkiu/JJA7oFMfwcWAvFOAw5suSbzhNox47+/KHHm8VfxV3+z49xiClxq7FGFW/4n4ZQwna9rOb
5RXJHCuIXrsp0hV/aoPVABmgvbziz3IKOrZKknY1zduYorxonwHkZh5zwaYi4daBwA7FE5EWqpYC
fdrA7qsEKSXU45rrh6ldKPklM0ab7QKAyMsMsBPBVyR+iL1+8LwaAWG4ULz75G36YPZrAGnwjhka
EUDQ/jZmx6T8Is6I/IV/mSoRWvap9B+ZejPHfatC2fzz1IdmfIbVRx4Ha2v60nuWefpVMNBs7drO
gdw/WXt9Tn7EtCNsVoG5H/xt6e0mPLfTnVV9VupVhHWmo4+Y8MKHjTESEh3VG7FhFnviX7O0lN8i
hnCLpX68b8B7irOo7+Tyn5g/DOkXGgrXOrbv6XGs/9rmnouXSb36xV+kPkgEp4DgLi0dm+wr8N+N
h8sqDYQwlk48R1myfhp1/pdX2n9p6Vv0PmT57QEBeepdlq6KR/gsYGVUunzoDvVMzFZLimUGXiek
SIXptI6Rgwaa6QwZMLzEg2VLYOE+yoArYAtdQmdJ5rhHC2eEe1rMn4RTRjs+6D+ZcM8x4ss3aFQQ
85K1uouxG+pW0BfLZpb/ejkv+AFv9JDXTd1n/hIZDJyqfsnD7JRn0yMQ6u0465mFNyaJIeF6CNcK
foAqCWTkB24N4zSZpw6ECCCgg0biWlO1Dsty7XeFW2DmQtC50/dfLZOoJKH5jCx7IrrNm4NghS+N
6i4C/iMvx34CDyTga2Y/jAh0zAeDpUzmggSANOHZX4M5GcwecrQm8oCYBlAQ/Ru2BB0pr3T5GjrL
DuXclmilAoOcQaKVZ7DdEgx7YOPM8ns26HNw50w4BCb6inLywZBX0XQOcFgD/J+XZ8tJ+mzkz4Bm
4yTGpyQ+J9WXLyJhNvZlvmkG+KJEWmIDoyyi9oSkuQuP5bjppY8EDrHGIQ2dCGfqDk8aXJ3zfTBc
tOGD75l4qrG+rTUs0iP5U6zISwKVCCKsF+Srj7iPJIPK418g+zplFx8hSq9S19I3R0SKdml5k4ov
M7oN4l+a/EnyT8w6z4i+qhGUDbAhUf5ENpNN6ozKZey/h7LgiuWZcKGHgLApd7EU3rk4JViI49vE
mTFgmxPjIp9Ar9D1r7E/mwDqOD8WSMF5Wce/gV5aTAJXZV6Rr9xvdi/+y9hhkz9IxOPkkjkzC0lX
MFeYf8gljEADpbuBvvgjlL/7kmhc5D2QQ3gUImbtxjYGS5yih4IVTSYEEAF55ftf+CSLcPgxCS+M
BpKni9DxRm3p4wzHW17wJc3nsqbmNPx9afmoidiXentxoDVrcMnpfjxUfdXdKP8089MkK7QmoORR
jKdC+oiyoz8QIv5d8SwCEOrBehY9Fpjgdi3eF6g3sU71cyR82YXXHbDOaaW38KqrClmQRpc12QXc
cHKgoxkCFW1ZNNYy83pmBchvqEdo6nrmWh3m3dDxFn/3zTc7+AXYFmr0RL2OBoZUoN1EDrHrGUhA
+WemrAqqlSjgf1NZ5kep7GqoFMH0RNXDaAwlPXFwWbFptmwDixIl/Q6bv4SdSCLx8pRvfG0bUGAN
mvlce0xEL6KR4VRkrQK0ZeV4baC8Mb3AInQUfteM4j5GPbtN2lwSuKXAdEkSsZm4SYv5LeGDsF7O
lUV37IDooU7beUECfc5yg6vZb9K1huou5zRhyWMLOl7V2BjgAArhsObFxy+dZVDbEoQ7SxvHlIbP
s8uEbonHV0J8pRfSs/UYQFIYG3fwhiWvHSwRpH8kx8dRuiF/yGmMzsWXjGdXarVjaWjQxfsoj1uz
J3Ka1iln36/iKdcJitvqxbJRnnHeQFnknIM2sCwiGaZydG5VL68WgQcUTy5fnaJkNhCy5S94JXe1
yxZmhyUWEbxCuYj4gRUzjyByQQhGcUkbOLopjDsLIZFJ3HSuxcSa9jCdXr7GITZGzLNHOweESOIH
xoLtRILDV2xiX4V9ky55tq9Bfbn19F26R+Y3v5xc8/YO+3FO3mQHmLY/hBkbxNlHp177UjjHefcz
skFgUkN5FS0mOqZRJXZyeo0qYUET9rsbgTxP0DwEtD9+jHM2CUfWNNujvDDPs3OGno6Llqx1BKqw
taFY9/Ub/wh95C0BaE2x/7J8aE4Sfjt4/8w9QkKEn5XU/H90Nywsp8HaoSDxqzcjRwGh6WYrM3xx
deNY80QGC0r0iO3BJ0EbCidlfrwNegYrVddNa8D3AZqlMc7/y1PCSVI+zCbr1S2me41opayfqn2Z
eKaZ2HLkrMblDhmhCT8o5tXCu8fildJYB3bKT1GouDV8eOJbVL/rdI9bHY2bzyvh/aFMt0mgX3jA
yC23A/AcbWjsKrzgIVNMMpWrJpMddtHs47EvrsDBFdRTkrrMvfZCCJPjh9NF4KpgRQKokzgTW3zV
U+Z2dg+h6tb7wzFO5m3fJ1bt3NUFLlYBIPFDC7diTaw0d2oNLSLpsNnGxYjciFn46mIqT0pnscqx
S2t17dxaEZ8kNe9RHnMHzWdOXjaGtmoKADAZ9pumu4PAAZbabQ4BQvQhTWNpHhPSpebwxLrwIBjZ
Pm+DY1WIWzH11l7HdlX6rOX3RHpUA+omqwUC9nDnSeJHHObbvOctGgcMl2FIAdfo/oBpXbnFdg33
s6uPdYCIcsuQlnpYrIY036C2WnUqHFkQWj+h0ZHVg5laFxP1XVb1P32LQwhRXz03dtuQwgmfTmxM
PBBvTOpHM+xPJhyv3CQWl/2kP0wro4uvcVcckIjucz88lx6OZh3L4U7cqLV31S1pZWj1EeO440Iu
pEMPTpfiEtfUI+o+XAVZ/6H4dEIPkhXRtCoOcWo27qUIZ5ZhhtQId+Ka0VN4BmF+L7z+2ojIGMKs
IS1eQn0LUVk22Jamh6yu937p7wzSnxS8I8wAvNdUnqUkvsTYQkqm3uBFHkk0XOXJF5ndb21aW0Z9
LItNjaBBCoSdFOU7OQB4pzFNxBTHs3R6yKp1TjLxb4jZijAEHFRBQt+quolUr5NtU5VflRD9lRrq
u97/SHRXL6prqRu/tcmV72MiEUUH3xs3uLngyqiX3wkSQIXykQADwlLToSzOtb03XyUiYlnCioH7
G3rlTK0fNyX2k3n5Ftmjx53q4Do44Jafd79VtPPqHZ4KqbVM4VhZAJbmNktgTVxGa1MHq3BCUcR2
BAX8NZI/clqJGh3qLVT/hQblPC/w3Nh32mfFcUmJhQx8oANtN6HaBPYhjVy1U9YFX756rMNHNut1
WQonWIf0AGpEDGH1FbNHvVNrnQqbSPMgbW1pJckv8Bk3VUjJxJoj+y1sCG0s3FOvR5Bm2Xe6leEs
dttMPEXKhd2qoyMCSU9kFUKPcmZYIvgrhgsyfmTnSrwQlXtUf3GqKcQHbBxcfN/kQ8SlLeFtPSlH
KzzrC5ApEm2OHCVyYCvM31iUQyiF87nIiFrLZTjitAomvCUFLobi32t5rRofCQU4xVm8Ve5ytZUA
SOONhEK+XUGN469Q2evanMT6VRADJC4ZR/I/JX5WyIMFrMHX0A6maBOUD+5KOyPPQz+Z5aGyCUio
nMKpECZtexudvnagupjYC7iKg9lQBbNO+pcAnUCG7VZlgvaCsI9FtMjdoSdOBKaaG7oTak3HQs1+
bADwPBxrioMCtVPqboW11dlYy3A+wnGvBYYTOcA1xqJrXOFHBvO23KwuuAveSndJrQznma+YchFe
Zsig5a3AA20Y7khddW9jISdazI4OZzp+U/+oBnKTX4NMMsujnJgDP1LhFeoP5qNqWjTierTuBe18
Jh0qEltsk3FmzWYfg70rv/ky0M5pfJChpEbbYdmSN7Uz82OjXouC3F5knTXyOKdxRcNlEBmHE+T4
Ttz13YM/FiubUTtl5tkUXa1eklaONl90IYNyEOjTsQpZaA4BCsmKFyfbhMF+YEuJLkDJ/qXTr6Dd
SkIsnPsICeuXIORaugbhH816j19GcInx/9GuWCHiCq7+4AiTW3f6cHwrX7p01PWVMHxQjEXzYrgC
7/1P4RJLbRyjDVFB2ckoD8QjUzedMLnxM50GY4P8lyxWW8pfOsD4sERXBjEMTQn7nJwruy3+9ern
2PxWAv43rqQetWErRLupXGaO7/Cat+mhbXeid8mcOzlzjtL2i6b+KkgXJ0I03Dbtv45GDYVdiCMd
uV82JiiRepDLdWx98/wXhgQT+kIQ1fxVrOJlD3E5+gjGVUI4ODXDXCSEXyw1m76UvbwXx1xHz26J
EI84dxpWIkrpg3kOyK/mT0dcUKX/Zt0Kuo1Ps9gSqNyWDnb7NVOuPMwuKxtdYIZc6ViudOVes1go
r9nj2EbxwCUkpU/UY1h73LWr4o8MP2wYQwZbqAPd06tXKagEzGXbuMQktZBXIyVrbTavC1Y6ObfY
bdmDnNkF6N9UPbz6MARPMnXmNy0b+oUZBi5oAp07Cy6Hf0pTUpRfMjouZQM2Zmv2D6xyBpPPTD1P
8zd26NXTbIOYjRcLcY5/RsRsG8JiIXvffnVgJGJuIgKauIhyU9THoDm2MCz7fS7uRuvaFANLyRKn
VDbC+TrtN6PwZ8DFqATQ9vCnF37DFWEUxmukw2yVc5P/mz/gCznpoyrh2UKxHOprkZ3LcmOwbV9J
2sq0WFruquqjLlHSOtYnbOzOorxsauERuBRcV+4OzIt84mNH1Y3bS+2q7iS9cu8gV59QbuD72XNi
Ip0LpegYJOu2XfXmnRBvJHEPvz5EoAc8L0d0RyZ9UpE34GzLhLG49DaBcOQpBOP3f/tpdnoyboDf
prxX2MZHCaLeP29cdlcCOGGEJp85WCuYVbMLraVYoyJahEucnWiRz562DeelDDM1XTK+BeyVRjKp
P6TuElBfdO69FgIbDTfNXq5vyb2cSPKFcx2pO/BphVkQRmmub5r2LaNya7eWf2mn3Wh/i+UCagPD
ydasdymLtzH97IiIXFBaoZsvaxZUbp4uYibLuP6rFwVGR4WD0glmNmvXmqWnfJyg7Y57QTvq2oY8
17bdlkyRvfrDrCQGV49q0LRX018VIjxYloc7I9lJ3j7XHkoMwLUeshVZaBqupdJWhPPRLXoc2ndR
voLzL3UnPH3BgZ4xoW5DsM2Gg8WDz4WdWO+IFiNL958//ctQXwnqc2aOM6A4visziz+pztgUe+vW
cmc6Kh9gcNUV7Z2j7bHfhdC81KCjTqa6yGpucHxJkRNgWsDXfKdB98NFX5wUtrvdcB+JqbRW3zqY
OF3bCoOoFQZKI/VcX/3c+e4Kf4Obo1VcLXwPMPPp79g+YfYLpXrVFecabxBp6/urI6rmNd43GJYt
xWSZwcIs2H1vC6JMueg8bYVfkbkQMH/aT8K689d17ITTo9Q2VnVMgZQtmz7HDi4AfCVjr63lXyxo
2BZjXuxK2Uefbzm4DasgbdvGhyFcKbLT/YNIZSOBWE6Ib+236aosXU+00TVBGZpxGtp1pwCjbwTr
EVtLlMgRV45PTvey3uMAaotLWB049vguYB2zFZnxwEZnydhbFGIYWDwJAnnjBLD2NBigIKgVFe3Z
IODtjgoNj/HUFTokbFGbpVq+moZ2Fqx9BeHk/2hITZdodg8SnMABiZ7DQq6ZR1mkdmm1CjH0NBeU
xeTDoKNa+2hEbaFmel4XmqOyLIVEtSSklMuXahDv9OaWYJftsmOMoXMfk+FiFPcGaheEKkaJt8cj
r5V1Ln9LuIKboHCtthXDD3O8UuD70RU55MqmMh8wGAcqRrZvwjMnE3Z9qvTM7A/5qgU7T8RtlruN
45GWztxqtMZLmHY5mVibydhr0bHgVxsjqvOOBGfCvh1eyTg5hBxfgjdmwqcTC5kdaqdp+DCCrZBs
guTZPOhjFpW14JW2M3OfBRuBzbC4VJsbi2lQQMVJR/oZ0AsRQp2O/TH4+TYL1jHVCZFCehQ4MBoH
hEW8QusriLtAvqX0O3K27pU1OhKaXkte8TLG6RK+SZfvzOHYW9vJiQEBVpACeDlDnqzRcUBNDOaG
H2PYWsbeJ8LQJ6IES2d2KkQV8Ldo+nxY5qSnYQ8LU4ZCVaqMszjhPaGgW1hHleQvXPlvK/wQDzHu
ShzwQxZdmf2O6O1S0j6hS7hGRJB7s1OaU0s6vA4Lo2bEKhez58GvQmqn/GxkBm98l+ACso66psOp
WWqwsSt0VzCr5HQHfaTiMyRYOuS2nm9LllwLBMz+D1e5rq3qfpmRYBdip0UAWuQE3bfZP0XaVWUG
yticqOqVI+P0/sqsNlPIdiVeG+Jh+Buo5sF3PdyE6WBEz9FtXS29zU3c9OXXFzNgBbMk2d2OFmO5
ldODLI120J/07JNyqanb+cDr3ktsgT/0r/lAtQ36AxLgcaxGuTjfvLrOYfEAuzrSaPfkJIrjVdW+
unjuIUuR1LBzJm81/6CbJ8RTCjLubDc57Je9A2MCEe4s8xsoDE/fIecCOMtfgXia3GbZdIpI3Ank
A2RD2nQy792xWtENugkwN2VE2UTKM2dk1FjitCGB2HQ3wO8MCREJlzij9+PBLG4DX/bQHcxhb7Zn
Jdq1BAaxcoJ/ki4bTlZDOG9TssSC2cZnw/TK9P7G7kIkJyPsWi432qUSzrF4LJL1/ABVb4nQwi9j
uqSX1V20DadRzrZGxzFvk03d/s7QqYC/9fSvxVgqGV4smBy9PTL2qPK9EK7QFdAo8Va6iUMHjRxp
vhwU5TqoV13bxfqnKn/I9Gld9mqqz7L/ioTN1FIwG7uPTnV/pODS4yqMKLPPxIY083Y8e5iHWDci
yRssrew5/+vcMcVLe4bBGi027EQjeIosTF0QXID27DRtTXPVYd9bb8CgnVxBTZG6XBpzARrDU5/8
1yHLRJjnWz+B7c8TaP8i+r01u1SMUCSNruIh+Zsm2Yn4fArHwinsVvjwl8GC8qLTk7bCJwMvs/Lo
sGWFTyFsTeuYoOsrLwSYq+wAEvYEowTEB/FZtm5YScj5aEf9zivehXqOJzrqJxTnrF9IyUJDaR1v
QvNdiby6jyHalv90G8f7aiMaDHi7WqNVQpUgKr9Aib040O5hrgRFwcp/U+0394/WhIO0w7CGEoir
3PJ/jeBHV9cDurNumxQA+ZcQW514f5+3pAe/WVfKRUNREycnTJ7Y9+7D7mgFPzABxDcyfzZPRN6z
kQHM4JJQayYJtzVfk6LRSe5ZJdYJNIuTXq8GWtIpear+Thbedc3VRcnMr7QPpYVTJEWFxGa5uini
J1dUptOODmu1XiU6xtO8XcJ1vmXgDNQYqjHRszy4dyoqHDjhIlC2MBwFcd+X71l7F4EMYkgGUn9V
BwWd+G9pneP+X5VedZM2ARPnZaivAJcp5d/ELUaovp2ewcftHDa9CJGS74kAK4VfMsa/1E3s0EHP
RNGQpyVmMgi8Fvnson4jBkueM9DPHi2cDDpL6pojgqKi7WIjcS8MJAtLPYLztgOtatpDWjx1C546
fF5dhBTggKMR2BfLL1w1V/jGsja9hAu4ndaHl7zj8t42X2azbPVl5O8U5a/P/uAqdSwX6WM15Wce
2NJkS6C0m3mrpD706Vb1jtV4i+u3Vn7W7aOX7nwhir+d4lVQ7SVlG5IpYRAewHDP7kAVMfveKOUj
axEtjfewuTAC+TmwSS8utPSRFpup2PfG1pO/FTtE1ANrdI+NA3zcf+2C9zi647XPbUHNUC5yQJie
JNgsjZ2eTNu+/pW7PVpPFv5/fbpjMG51ulMMXIi5WJT9T1iZC6XN7bj/YbpypoYnYv8I+oOcRTeS
HwMoiL/WV5a1kcOLCusk928ITRHf/7I9ckX+wGC5mNMH6qnjxHKfsBaLvweQ2PnX4OuQgkUygdYR
UJe/fOHcSxdN2pcjNYs2Hzmu3YEZSxOOhfBLZtJNcg6UpURWuvLWTVLCXNyB03escx6eE9bgTZyT
OHiN4fDMw5oiU1kJ68sbdZXaf1JPWiih4ByxY9s9TN6OnOAHr3+YHmyP7C6wtkj2DAXQ4LiWL6N+
YsynSXZHj8GIn1iyDSzDjxRvwnVUHAzARdpgCBcYB1IvsghYqySS0sm9XTz8cC6z4UMAoGO+1ozz
qLjCnzkt4xcOneT/1toGjy3sFl3CMEr52Jju9JfiHJ/blXLgJEjytiIe2jtRA6gKIwINiYmV6avQ
eGfLf3K/w1ipDa4kbfb6uipWCVeioX5WQK0aHB5GOQEr2kz7NNlk9fnJG3b8sM7HV3o9MsuVtKD+
XwsuTRzAQreglRkHAJtyORm7kaG/OLZAktKm8C8QnqHJSoCnr6I+6wpKINtw/PJgXQSDwN+VMILt
s/JaVNX+vx+O4Gt4+OlHNB6C9F/ZH+cmWfNDONU9vMzYGfK71q9iVsBBdrW4YDSs8eYuny15S7Nu
rPpx3dDbVBQZG9TDwE+NUxp41Fkek7DFJiw0j6RAJN26qb7kEDrLU5UXZbeqrfv35KTliYoSLLC2
MC9MkZiJrHGxmVjKZdRKI3n3a3Kt2GLm+gJesoJF2oeeLOdnzsIiNK+IWZxAJCAKsea4zvyb3v02
/K7cG4RlMSXYP4HOJVqgfX+SVUUMKo+mv4vxpmUtM9r6F74VZgNl5lMW37TsnWrn7Zo7tIg3bObQ
bG/mt1mQd9W2ewhfVHMtWTfSScEcBdgf9jQledXk8AD3M6xpyJAXl2a9mZJbIL3oFaRxLYcYsO6z
9gxvidXtvXMYFat3q/0zFYASdiXzAgP24iAsGuUy/4dF9gfR9OKbEfIblufsi0dWoMoFDxg45jwR
IJe5yjZLGMvQrr4MCD1N88U1OBi7FJfZaRmw//nGLwP5BjwDWlW3Y12HxaYTcrGk4lVVT1FxB1DO
DZilwxmxYSicxhE8bjWm+2IFncpzc/MyQ0hl/AlYpyuHwjrk0kvKXt4hBzmoLklgLCWYkfX0FbGP
laoPM34K1snA1nk8VN0O20IKx7KH44PZXYpxBUclCQ5R8YNdGk/woQCVJPW7RMppgdZa1V63cdfg
xvriloKp+ORr1/3dPOMlR/JdlmP5nCdnPCDx9wbIbx24ZIgJ5Q28MsrqtuLSS4cvnFRSoAQyJaPs
2yMppkCY0zIHG9vWHjlx6264cF3zw+abs1rqi864M+yg/1XttmPywV3GF09zedSadZBfCqLbYn9p
WPd4OsH3aSQ3ltc6MutuOYbLAopk/DvGxBu1+xl10YJtOy8DvEMavurWZmkm0usI3xX/OC5fZvoF
OZl15C4vT2nw1mFYDdEhA6Ax/I8ahruKT5q4yYWTzmovYI9CpyLWB1G+hu73wMoSfZ1Tl8+a6AjH
cD3/1MXL+U7Qp00KNjS1s7f4e1J+Pe0z9J56e7f0TSmvm+SNF6lobIfiPbVfggD5l4s8+A/Lxs05
EL80vLwQnM/oQCw951FeUW8+PnD+DajZyaId8+HCnGmq31DA8KataSjpK8gvLblt0z50h+EGLp+n
O9KmsAny/Jw4EtbzvDfETXq4WmcbdKgOLp9OUhEygbK6o9P1wD2MdKZc/M07hXagHbTu4vgkgs82
o30F2YYyV777gDSM4r6x2nNTbOUAtk3yIXBcIe06yB9xNW4q2Jm/MfasuifbWsa5wVWClHon8nk9
+fGCf+g1cKWlnCz10g0ROj86OPjlEnEUI8f8vo3ql1zc0vqYZz8Wlpstk1sa30TxpaHn87QLL9oA
6Uf2+YWzaxOf41s0XTCTtoCaSY8fc9Q7bjDPPFAY4Lj5oPn85/H3C5fAJNDWqXvDP9jMrFWBNyEu
FtFKle7tDBSJcKa7J8wu2oKTEVxDESXhBg3EIskugftOPAQiAotZJACU+GRRiUcDxhOJO2SU+6h5
LUdTZRtHiNh0UDAMwRlgiClXt3YJ83al0473CApnL96DpFBr+FzDzs9f80nMxSNZBDy+wK6BTOPx
WVH2av+oept55J6HBK4JXkTufIAcUqxgQiI2sj3pZZWbScAY3HLmDyCDiuqsm/uZFD7eI2vdjTeo
yraCtexI0YDiu2EuSNNVFi0kY1GY+3RuCeAmFO2JvEM7l99K/A/Y3pB3ZXZItTW2i7Yod+58N3Ty
BAi3GaXrAN5gLuYgs2cmET27F7/qBY489RXq7sKiqS1Q5KQcdDo0Q1/r46bQ793sMcTjj9OL0jwU
HZHkMimOpvw3PwlD+VD6e+Z/Vt+hjjNfzxUt4G1+pFKRHM/eR37Gwg5w8vE3hMi8LqOX2wIx8pLB
4OH/+AoZsRgLJJ9Ttue5RWyOWpkNgN1DsNwb/WepLslap7Mgb0zQV1KP8f4R3SMsPsNG98Z2H65i
fKwQ+TbLQdiO21GAzVCQbYMYPUYopIYXvl4JDl/N+MAufoJ8mYmfBN961Y0lg6vDXCZdCdeCg3kg
Vrxu943xk4afw0eJKZd/Mce1ZiNQ5E/PmdgXdTfciUSff0pHD8WcQqdkyXRkIrKsr7S5DeOHRwsX
DXAOaF4zZudVue4p7PP3DrlwxvZyQ4Tt+TYMpJnNxdAeorlTw7/ceWc9g+8IvDCgUj6U4kab9XqH
gEG+MjOHAHosXebG/OTpK3OHIS7vz6OavgXl1ep/sPK9bit7b6VAFWKD/mlPebrq3WPe53jeJ/Cw
gvU6HDX2brcQOzEc08qfAo0RFHdu0EqFJGAeGgtqPaVKnZd599asXO5mL6XVXLY08N7Oiy4w7uad
jxEvNfykF/gac09gqYJbW3ovwz+sdmu4/xZvyJwoNLEFiSuOOcN3FchYdGhXKGZOJe1bZNvSheyv
IlwkSwykk4/ZedpQpjmrwhGnitbqKytec3HFr4qMJLu/yA0ni/w8EfFwW2PsTMmwsqupgUSLdhPB
m51N0aBAxwJlwRFcw/tpltwR8Z+BhHVqLNf0mZL1tTmcAvmnNAgNYO1zsDoWB99TQDdF6RrT3O0y
Dqr3kvBP0AoSgsgxsgAslRGl9933LrQMk8keA8UUctxmgwH5SJKnUPxVwYfVE5HMnboBWAZPvA3L
yh3icDsrXjpEoimHo8Wpxd/GzS6GTRebB2qiiK597DUWBv9k6D25TukqjrVRA7ythngjsJJU3AaC
J5JrNp8Zinu+DuXZsokIZ74KqDukC/5iKWZEgHbApqIC2WS64o/hsc3qtDkFLMHtI8MwaCtJF5Wx
U/W+hPJdTVyT+94lz6DdY7Tscn+HSy4U7b9ZBvxLwzwmI8OlO88Eba9pHLHYlPqjkyZw24A8g2fi
PceOGf7PEj6F5DPDeDGEdrEeRLK7VrTMa4SvNeSlcaOtyIWHfg4ZA/kGR+D5TdHVfmEBsjNPCJ8D
2JplVCPqr46rAkqSWj1VkchY+VsbP+e5EGWiVZ3mubOs3vVfTAXRgLQmuEJVflLIgsSoh4VEfpXK
XVL9at4RLCrHFSg7qfPVPd+1Zs/lVrulcWX9JpVXUsVZtixD4AeAKsNMwCT/yaSvSX63lIYSWjoa
z1nOB2mpUaD8df888du0doEiIXJ7ZzredRtmmJBaiwKYTAEYj94hmsiKug8w0gJug9nRQN5icuKi
YJGfabhUlVPRHjyfnwg11cufIRr6rMNzj824JnKLBXSARFJFOdLZca/qW0XemRWQ+gpSnApfFqU7
SKKS3vTwrvSMdvo/NlTYRvze4aMan1b3HWo/fQntT/tp6bFwg3FGj/uLzb3mCMzIq3FtIvkXVmrC
unUBQklzhW1QB4VdE+3Do2nxQwRjM9jpeB2RIOUNOVNj7Edy22n4kerBP2unox5c+U7NiZUcrVFk
ZW7dHJJRsTF+o2INkc+j65bl+KvDiElAWcv2XDH1k/LuSiaL2OS7Sk9eegbM7GjyAtwoGqhQ/QB/
jXi2ajrPu7DooxH+lPJ78jcRFyIBdpR7EJqYdmNMFhEoa0SyRYArZMbL55ccVW1wfAmQdFeLx/yD
PiiGVCLe6o7FSrHuhZcUsEFmfshw8JgvqiinMJJbgR83woFMAnMfFxGVOinpQJIW9tP/WDqP3daR
bQ0/EQHmMJUoUtFKtmx5QjhsM+fMp79f9bmDAxw0uve2JbJqrT9uSK6Jwi24OllckbJlnhLfRqXR
3N5ytoesH+xOQgtLEmoD4Zx0R/4gPw78gqTE7DPjIFkR6m9rxHitZ2Pbvk6stJSANDvHOHQM3/HF
wq+3GCeHga/GK26OVJWuGM7WVn0AXDH5WXDFrNGfMtjpIsuEDSOYX5TyIp73jJyOvH6t+fJL2qS4
KwkL4Fny+fLDu7iXhd4E7kqdd+LL74P3lhS0uGSTjUYQCkIQQHacgyqzskd8jRagDtMOV7XpPOXl
qFW3WnotiZvp90Hx5FAg/F+NH1QlUvvK6FG6sgOEWZEOi522qxhxgxI77ZNsBJY9BKCAmcL1goNW
qy7Y8VwjO4ipK+qNNUV8IAzQWLydC5liQoQ9NsKaxC9eEnQzQtKju8TtZxTpVg/NjRw7wOPSttIX
vyDMVm9zCFlB6iFohQMqyPLRMNanrtqpq4arQGxZZu+siyPGJICxSjIPARiqw8w0bRzZ5YAH/oYF
gTODhpQUlNE31bN8NTxUxisdXMX6q6ZIiWGnAwHFj7UqAOupsl13Eelw4rEBUZSs3aeNG0gtf02F
cPkTkU26wUwxUGqEKDVT+Y5QQdd2v858YLsh8ZGG6QTX1JDGO/4KHNFNfmn0/QKm68jcfuYPqwNq
JYsXd7DvXfoXci1AHRiXMLt0OpgrGlW8TJH1WWPR1zCkOPO3kEWNxISjW93QLivtA0ZenskqPC/5
Np7vk3OfkSVGA1Qa+8Al5QjAroow729ZO5wIh1l5NEREN81P+dTqN6NCGgKSZk4M+cgDjSXbJeKt
AhaTbTIhUt7ypHCnSxPBDgWHAcxsACEuLAthSg9WdsmCTwPYcTTA70FNrX1mIErdF3zLGIuLf0Em
Y5/aUgUmDlPxg7pfcttA6MhrWVlg6RwgQ5RRqKtyOG7OUt5svSTV6EsFkZfK8zcm6AX0UF0XpDe5
9FEklzl96Mp5hmUWdpLI/uvIRpCiCxfOEk3bUPtUJJytzSdZqZqIurq3KDxiAnDk8R4LPwF0v41G
AmSLwgLmcgCwJm5W3Vr1qsxnSN/MximC2W/Ud17iLWVevfnRIM6YqexMQtTjvCKzzQ+ZzLxx8Qat
AYqEP8lkhv+Oii8IiFbfMj1IAZQSh0sm79rp0PJDKOuemfhLtLEp1kELWbqa9cgqMTIvAD/p5rUe
f3iT5czFVk2VTfYftfbWW1cjKHyZaJYKY12jM4wSMKzQXIubkBAfjF1wdVYO73BqLeJcUKug0SUo
wI02g4hH3jQuQGfnj857Q+mE1Borh9uu3VoGn2T6yRAZL9slupTGiehs0AsajZloaH90LeoOQgTZ
Nt9gmlREFP4Gm5D2ul3wZQgt5aEDW+bjTJD5IXuRLQm85CmhL7ZCfsPA3WJPWPdSvqtQ/tv4UbQS
ZpvK6QyGYNywBuXlCpASaeIHZyBF1Q+iWFQA8wvZdIs7eQOJSLzkUPqLWwjM7ZDO7PesyAoVwAnT
IXHQcFwnu390/KpUTXIaZYrCCu1sDFptFADAtpYoiaAwsjoWC1qTH6rK0JNLzUuCI0Ti5symm4HZ
oSId+edf014gZvmznhkOkKF8zM4pxZmW3iOEVzbqDbPfi9NaTTyuo5WurCVMJTjUnT+NqCGiLhnW
w7nwnOC3lN8EOqQ0FKeRiOGU6qbXuQn46ShkUrgUaOKISipQAAGvYyFDa9I5BBJNOOS/wnrmw6b1
Ql8rLuIoiKITeY7NGqmN4w3zXiXEIrqqsStHLwJiw2Mh9DEoI7eKtmIe28S5D+4Y8Y9md5gPtfXR
AgFTCeOE2d5Bo20XD6dAkcCXj6QpuEUokYXrozip9tUsd2V2UxvKZ5RbapHJ26M/QTQ/atWBQM81
i1B01n3qXQlH6o78Smwqm1495RyBLfOkmv1p2VdArMZvzZUmvgeG8DVmtrn6UBQ+zJzgFVdhRC/P
4tzoyrtTH8UHW6W+9eR5E1dA1l9z+dqpL1Uzupa97KKqpPBQ3qSLQ3RIw7tXeiN31+pvSa1NUBAC
UFN/4aIIFKJT/XfeTF6CBhQH6fKvQUVmGbs2/Ai11wbBc9r1yJGfsvaJ6Oy/jw5cCcWrI5NZOu/Y
27Tyq8acQoKFBDId08GXgC1N1vvcXelwwPf3apnrwufVq9764R+tTSwKjEudV1YP2mA2KeAbXhKy
s6BLz1Ulk41+o/9mVTnnESCjfk/Cv4IGQAkdCWd0Pj0KXvaMLMypwSS6IHVXtjT81PZb2e6V5BoN
fxqu+DLsyJQguUfp3G6bsGoMa7RMWuyD0K5UihxrmcJjeEiN7O0R7cqCp6OALSv9oj8OlP2yR3A/
SjYpei50DZB4uyH8Q1n1f3XrmTItRhubZa5fR8lbXfya0WuYfcw4FRbwo2F8TSZifeYr4wOZ1vKn
PL806BSqN/KBUAtubcJd//TQjz96+/qLpUe7h9aVpB7MHi/tfCvTK8GUej+5FLKsY/TlQyt7tQmm
sPo1mO5MHCnFgwtAkfbAfRwWHmQcttyD7dYEjfESs26my55AjVL+dOxzkNyz9qxBvGNbxuzCdiYj
xLoHAc541TeSndrsNCh/VPIIVVN9Z/Gr99hgnenDUHEkQIGJx2u2jb1Otplph/y7KC7ExtsxkxZC
CmmgmYjWxiwjpibP6gwGNwavDSx09dSlk8CsHBMdlNgWLrjYVtVyDtoNUkwhF5JUL4zIhCE19CpO
MCv4lIl6B8VKhd0DkQZrBm065OAZNPmgckh+m+kqBuIpB0BsBqCHFBfwEy7W+Vet3xaTbJxNxcS0
oGR4cZA+mIcQfq3Wf+vlYhWPAvNjLVMXzUs/cAIWTD1YvAFImcnXNiGqpGidVNxMNroLvhaaeJHJ
sJ2oOVDSAeVko+4t3FEwC/2v3T4h/R2M78Ryb4H/22pYf9mcOSeCqujWOc7fYLaWzvDbvDdYE3SN
ussJvQr8YJ27M2SaWCLN9i/iN15aOCDJoet7RwYVFji0MVyu/XTBFprdtB5HB+pOtIGk3TJwksdg
QQgbzwb6VhyCQ425DDG2ueeeCZOdoz4Wd/HU+hJgOhKRZnP9U1c/ar6NtLvNT1IB3+JvDJrToJ2w
BnK78a4gBUX4o1I4ylKfb7v2Z8FGOUDekgWo/Ti4kc3mcyxvIVVeVCS5IX1jbEErgtnZs3fFhLBo
Buj57zSbQEWmkoJVzHrxHiounVBb9gxDymttn2P9QtvLBDTiyc2XqJPK2v+IVKPcm6607mEKNpSn
kUTUgFPzx27IIQM/SFFvkZiHWWdFqBnSG4Yc3MngqhMzyc5AVpWX9Dh5ZXpq20uq7MfxSBgweUlv
JOOcgvg6cazW1dpiYbEZ0B1chIzypYLctccQBomugHcfl9abxjds/ESJM653eHGhIbwYcb6+tnIv
86jno7BrE3lR+BSLEFtQUmw1n4R2yQuSYyt5GiG5Nts0cSVeBIAHZAQhKpNcr3JswZaV9qaMng8V
+Jn9hG2vix919Z5nH+CGBd3cLLvKhovPxO8LKqM0/Co1XJPJ7ELS3gAhKvTLI8NF1vy80ViuFhuw
05E97GsYv3LtzyHSbd6o5zkkqGsr9f9aSLzE+OQ32RAu5R6hxe92eAN8cSPrQ6UNcw2vmG3kd1AM
Q9o20R9ZN+tRTVf1PeL7qGNfjshR/kuGXxkxPRhQrt1r89IzePOJUN++m25UOXKoARp5k7wtu63c
XImNI13zdQb8ELOio57I512n7R3RCHejie+K3Fz5zdAugH8JMxCaXHJ5CU+WIxRE0ddXwQ6+0c0f
tleQqWjaZMBl8Uv410HRLtLEl4KRDE1DNn/kvTc4jyh5RNFfZ96l8VYER/q8pPZMC7pXG4dKPfY5
9kvGLzKQGqB3k42zh9OR4Hf0TaUcqaUpudcovJj9Kr2Y+lmVb2NLatCliv405wi4VdZ7EXT8Xdc+
sV0Y67aMsS4crZrs7JyTu9pZ9o0eGFzlxjrIXubhRrqIbb9X1lEj5Q/CE1oJi+XyqMxXZ9qibjOM
VwOQi55YY/yaAe5r9WLle/GLM4+NxVVI+UjwrfSXRgNUuCkcz1P0q0KlDqjFnE1QkZMAL7HGGW6j
cu0fdvEqdV/DptnkQKbpMKOkxCTGpi16QmICW9OFWDj9tEyEjrvEw3Q82+GqH2lQO8FRu3gR0SFN
pGvTOhuykIYr4JaxAqQ4T9kWjRRPuRFfBBq/EA7A8EevqtrP2K6aTYxNXj+o6tmJcQTsNSJiQDi7
G/GxgLz3BHRiUV/5HFwJPpoJ/9/SnbP4VyXmaZD+nGGLUFpoogsAG3v8DXIQZuNzAu5HC6hPpM1w
UQTGpzM8lZOhrxxUMw7xgieZtFYkLdJnWoi3ZL3wVjNtusBySBncqNwI6r7H04WEKpH+MqYDsNm1
5fyWm5Y6+14nnflUyZKYXVCUqhwYIhbPm6OvEpoVZbsbEpI2pm+a/QFEEivv8XOePSotw/ItIQ09
+RmJ/3G0Le7EDSY5Ekj/odJovWpbIhUzPsCu0IW1DrNpRKnpamHcIdesbU4IUXlhJsI3dCRR3OCm
/ML/I1NjrJnIdonzDKqvZPlNln+8f67THkKgT7XfAvWuFe5kr8IGxgiAj1SEtmdbgXnyCmWfsnEa
sJazFcPXpYT0+rWWrSOm61CISWkPJH8FSeJOzV7rhiOzRPecneN+VxrHmgAWJ3hZtCs/nkL344vQ
HMTOVYZRV0bqd2B+KwgakAizPqgwE1xokcCB6ocOU2UkX479PQ6MzZhnyg2ZuLlNJsFqGU5IMQfj
WXRc1fKDtKhVomy1OBJ3l6L6Y3MiRACp4qHwkc/rO5pEfGj27mRpzaVV3nhcYPYTbS9E/IbzclGq
SyWf5ewTEgnxucSRbaWHEfi+kf5mmemHAo2Yi0VBZ1zbr5a0I9sTRzRm48Oo2SijBwTGP7qxH9Pr
VK4b6vM0hM8YrabyK6NO5IvQlY5Yh+wmjoA5eR+CU2t+OM3OcDBDurqyIcAGTJzfrWgu9aut/wJw
pBw9PU8R6hYUpWsj27MqCAeaD8XtPPnX/ZiUwAEdb5mdalUjA2eX4jcoeYwABMjpljKwSqqmwHF8
a8eiX3qIjvM/vbyofwFHrXNAKjnHVxC8laawJznXNP7XZgct3oSlD8MSlo8cgf8ycaDXTMcgvkhT
6RcIQbStnwC6oWiwNePs1Y0zST6Rn/gLHvoO6RvidEQmLhRDokJyq4MXNoCW8q1g6NMmlGajRyCk
AgbHJxqy29+k4YGwgpvwFW2kq2mfTs+9oHJNrlrje4z5gnPQYskTE8acHiGc3P5XRhooYIz5x+Jr
6inRJiS8YpxN+cjB9l086anHDOR3+r8OGEBgnlwfONBbCHHCRGExUaBH6tamjXD4corfFFzeAB/d
ZDPFeaAnECy0MK7CajePf71OPjoqADJe0ivxXBETBYPFgJphQR2Mq0cnFF/uwCLDhuqeXUy8pX1N
1W/Fvpg5vmLi9O0GBDgYmDpAr5WXUH53mr/eXvXbeTtOR8J1Utkfl9PgDrAXN1l8tcx0VDSu5WJL
NwnHjYF+eHEB9iPFN3xV+4t/IdUEdaMHFIZSVnafsWWEwAq2Zw+brHsXPpcwR+FPX6d+mvipQYYW
CSHcy+hCGbW7wTrQj1UntyT8GEY4AnOjETHGZx3Q5TkiTok24N/YXDYM/kwfCTGMnFTjoTH/s4UE
HEwQYMD39wK2GdkU1wCfOdqRk7Mbtwj1smQj8ekFl5RnXT4l4ztLIA3mkkkAB6ggmEs5s2lkO8v0
UFMhqga10ERXPVeh1D9A1tdmve02NZbGAzzfgDE5ZR0iarhD7BA2nGCl4kZXhPF9d8hgR41nyo0Q
yYdpvgiJY8IdF3USTVd/0PBRtyf3nsQLcNWy2KkInHsSXNh1YweLDZGYBVJ01DSNdZCtbTt5U1II
fTKhat2ya23fDL9mJBWxdOJKyfJ3Nb4BwCOLZ7vErZgz76zi+m53CAjJWG41vnv6iXbZ9JHH50q6
9dFzyF4S3o12OYJwtNtx2+q+2A9omkfpNdQndY2mvfAL7Z/NKlN2X90IH9nQxuSSTxS0W3Og9Lk9
WT2/XO1RpMbZDUXOs5nRCOZ9EHq8kgDleSbB2VdRuIsI3Vc24/gYgbvGAblGeBZZFrTf0Y7UkHxC
Xh5BmnOQu5b6zOAQDU7AieyBkou6Wr1386fafuie4yOUEqIVsvkBOtFYAZEnymE29kODftHMNwZ/
PXZaeGWw0WvDlr3UIebLbTjugT8s6QWvMSAXjxxJFUlLlDhyqu7YPPBgEXTYdKiJvVR7aXsisTi4
/OXBXSSGHxN0ukSkKDcRpMA/Bi9cyuV7suO/atzotyoM2gBhXBGQYalxkP5Q9WMIk+OvMDER+Z+f
5uES9+/Z8ENmIOaBEAiR9wxdZSsHK6n7TLq3adH4xE9Bt2eOb67kZY9cdjSWNYwNFeR/uvqLNNR4
HIu+6oegtxM7WJi/h5w3DG5I3EmpeEtcuAekkcOloEXXlrZxuypBwNiJEjodQTu+EvyL9qNjTx9f
xQY8DhfNumAIFCUvFL8Z/7psn4GtKGwUYq+mQ5v1byZqJJghcJG1FMEjUjghFqrZ1xHeou6zxoar
+RMGee5efo0IeDLfzlTOq/xyLFwlEfWXqNos0yYULPeKN3BDcXIs2A/9Tr2H0HgM2U9dM5TTDaps
R4VpdphWUzutne4zRB8jEyD7KxtbdifazMRY1TtbxoSpfcM5yfHMC4CIjPw6N5bWUQVPzteIjbLq
az+zqWheoR1SCKQEyLK/7O7k6ELGFLizdmHDkWEQ8VwxawhQMIyODg+BGA1JdXSbhkuC+JEYGHco
b+QIkkDykvf36bPLfH59PbkxNKjtjve5Lp8Sy+XQfNfJUfBTNsICEvRXDAY5xW8mwkTOgv4lNS3A
Ij6u4F/8TbeJkGBJM9dHdZ30hJaTaC0hCO8v9viHRUFCpJHMfpT6b6HlCz/l0n6q5AgRRNoz39vo
vRmaWvNv0IpVZhF5wC4kXAAMuwm1gsWN2lKM4fG6jZ9CwPVlUjxHrnbunKN0b+fPiam7rRK0DXgB
s3eBOhSQxXwSBvV7WIO0mki8sYdD/JF5HLi46jvgMU7+LH6nXmc1OtQ3U6UxcNfEuK2UJ+2wq7Zg
DQmvukGYE0lVIeZyMXIKCgwJpF7tE2zB6gCsckvqN1V9k+qjYh+oKKcWxmWsyrPPgombrkwSLm8V
JFBZPOGbTXMrOwzOsptxOzGIIjKoPmH4jV2/Vfpt6RyAxeiQN8FSh1+tBjowKBKCG1sUkBQxZkfV
S1yxAig6ZuAGayxref+gvrrN1zbPTC2axioeDfOZ21/V9FlAnK3gIlrw49m1CgtNCCyxxnfC6Zmf
TBMv0ngSpzxHnjALl1xD83yE32KGISaJXh/VSybOlD1nTqv/w7QpPDOTqrsNpbL/emSSvK5EHsXV
nTN6rbUWXjaHueqGTQPjX778ibcEFWlq/zNoV5aIlOl4uG1Sf9BLN0zsIy7zdToeoubAnDB3yJQG
wDvwLBH2OotcvU3gSsxuAOOZchVbekpNIbEL6xg0PkREUM3pJhSxyKg58H+s+ccCIRFf6vDgR2Ri
DL65leFp5m7/1eI99CdEJ8AqdNoa6TYxD1T48SwiQGUvweWkOZB/zZU3Ob4YiMCVHfPyiHEQdRTx
8uaxjOF8bmLOSUB0XoXQU3+fyM5ri62t73X2V1T8iDoJ2Etc5CyGD3hUI/JkWJlCvy8vhMl3irfE
P7GDs4+Dpn5BhyJjPUKoXZT+Yh+gNcdhH2FyE+IiiZafrVjKmL1AEDAjshofioSE2DPQPyxX4UMV
9LKr9O6zpQ+W7E7k5Oo6cj6kBuMEsQwyKkdjQgw5RTwX1AXIPP6XxHrtSZiLfyPlO7BJT/cSryWo
HrbfFYiGGr/0E41/oLTMIMiaR3jxJ0epkCXzpGKNFEecZG0eJh0DHf9IhNbFj4SKCBPULTLupnnW
32XcAYp2yAmRSkgDqqpbxLOZnHBy1xI2ll3XHJzaJEyq3+Szb+tunVzM+ACeSHbyavSsNfASPxfs
630q7gm/tRrJaxq5Rit39UQEl+7i8MUEMFt/MTwayDcsr7deE0J0gAlMEEjyHRg/SMXpPNW8Sfnf
YrB55xtSXgilWNGtyz7jQ3mK+IL4P2/ygnf1OM47Z9EQPREzcu1h3FguQLE3Q79PRP2CyRl9saWL
bH4EEP8OrZ8nClOcaT9ynM3yGoq+y19MGU5+OXC+hQZiN1mYGRM27/+4CMu1rC+HXq1wBOcmhqby
qRfWuVlZ2kSqoatUL1ICTKHkm1wnqAgoDwszyhAejbfGkbbZSFHQckwQccdccES7RSv25DC6dS3W
aJoMVPWol2dWLWLtuEhVNLxnGXVQsSOYQDxiOtw+VGU1cMAa/bqxNgk4TRB5UoKPEBJgr/smxfU7
42c2Aq8inSMBC0mIV8sgJvKbLIBezt+xuctAfBHCyhsxXyGtklr6y+MuV+fQOafBWxt9l0NLMZv3
og94BQCojEsBypJWlCHws/QL/5t+Wsxu6sFAjdrSAdCys1KJzResYO+rtaPBl4abtvLxEs0+su1+
+hYHa0etQ1SfCyroAzorCkbEEuka7S5HPLcmqQJV/Ztqjxr78cMc32sL3TahG9ryDKDMjOJXs+Cm
1cV9UTtlZc2fYlGtLMNr1Ksj78E3LD/dwXd0a92rKBZlLjWm3TQ9RWxblrIjIim3PXYARE+8cI+x
eAR4LHOT1U3hr9UyLyIpQWLWVbfRuCkI8zbp+mR2K7pP1bIIFuNXDDh8vVF2cQVOTEHs9pOZIysh
2LvbFywmVH7wh3J3v/G4wS+JOC9tfBrKB+E8vHUBSyZaFKRo/Q3kesWSxwFhkOLFr9IyYXTgqxav
gk1IzfT5HyKa3xOJMq7vnAjw+WRae21+ojKt7R1Of8OihZmi0xDYT+yE+VcY/2gC2Q0fERLIvnXw
5EN/5+e8v/bVqqVPoCTBQvzR+FywHOjtazqjHmMWpMyTKmLUKx+OfrdYnEzrVeh8nfysy8+R/CPL
r2uSS4kZVjxtOFFDJyk+vFFs/mScaXOswy+/EaSLliXfaQOjd/1u/mKo10nrb2Magtitx1DmoWld
CszWAksCQZEY1xT5g/dQzGQAGOg+uJ8IBqN2rMKEqtItTqsHSXWflfpHukjQHNu25UrbLsVXDuFk
aAP/DTAG0CGSdspqbmBkDIu98JHuBnoDS7p3PlWkBrHxYyafQX2dZ1S8jFc9c7LsDw5wCp1s+G/e
Y/bFeiRpeAXx2btEh8LeLBwJevRSm3z11ftcflW0viXoENWuOivDYxT8yFacjgr8TjQih7X+gFFo
ZUQNQt/0d4qvPyAuNsi6zaxSTIAbaeBkPQwjen5mrZd3K6DZGKEH/xY3CmLYq1IdGrpawWKscCv9
BjUTDL1kgQscM/llsyskY1WHP0XiMBMjkkLQ329b1wEYPQkazCEnoasupf5PmWhUo1NMH/yIHT1Y
YB3r19T21Ys+XDv9XBbS6qckjKrfCR+TSra38w5ot2rLM2+5pV7NZiAyDwzlblb7SUL35XbtPu+/
auLa8rzkeyI8HN0kpXKlMJNvZCGJPRj9G4YP4WHev8OtCw+/jqd5WiEBhEoO9U+YCeJ2HWG+2kO6
6nz/1fRTowgOpB+F9mUAYMD/KL3PnuaHTFiv1HgJ+jqJ/sXjJXMOgz8m+DvNGoMNm9BqsDbgQ226
nThlE5NR34+Vq+pc9OKFlUdD3oKAmYgFVB86j29sB1zaIF1IHRHMQwWRUW2TEcihS4m9L/RbUnxW
CfaiPTNF54EvChlN+jmsiB/5BtILareePfw8ZAJdNJPFtflXaB9lB74r994sxZsYhx+CNiIiGM4Y
OPjee5xnjYgOr+4SW4csHzRVwbG/YI19yB3p/gfpGxSeEJm4vYXlD+2U/FV8hGsLVxqZn6Bq3Qss
EX/mo8p/EcAhMaB1SSJL6hyiZOBhYvZt76zggoAOuovgT0OAkyk+OtlPtbz+P94XYbuOEvrxfMIK
pfTb1HYh/VEVl4LyZFROdrNvzS8gpg7kz+JHpt9ml0J31ppxJFuuX8C4GK38iO1UaTvPGUbXzMiy
UC/Y2wC9cwAxoQ0SzNGQ85lf0NqXUsDciP4q3tsC+uVm7seWb+9Vso9S9kLaBaynMDvjvdYPtXJX
EZ8uQIVN1W0SBEEqT0i4SUgP4tllBet5B/5jCEdP1EfZbkVwlYQYtcKd2dViQVqzRDMDQRskQnou
/RCWiyCeDQg2OEemZ9lM++lLdiWAn771KYXoHO9Cxweeo6aklrBycB4LA1YLh8UEjJpC4wJMrvnq
ygih0X4T/5ASwxU+pBZyTtTpJEHx+Yq5EqyF2jVXql3G1U1ZHgQuTUsl8FIWfKs1L/y/aXknHRdW
iCSNjB+kzj+U+k1hr2spEFiEJYyLOyNqC8a1wD14VPmD7ZeOxGqt/CwxZ1ZHGN2p/Ge0GDl9WJM2
WLwg/0xlvIwsfbB0Fm+0tojsTMrCTKzFhEENE4GHqEkVwrC6kpvXZGFFvqJy8fwnwATNjN5ZwjnL
OSVI5Josea3qzGI07aRwOqHzVZU/MUNke+jMU+4T4FXsqMfzBosgPl9wcUAxCuCr2PVyloKZ8J6C
JxSpoOIJZ44h+bm2W7oTrnd8wvBr1Yn4LDwgZrkpRNQzkQhHyURq4/U1IQb7DL+HbNwiHECknSIo
ddbD5LDo3mpSMyBMgdJaa0cOFab8TTsf+ju+UZs1LLMuxLavgv4AumRgQrI5a7YJsi3pXzu226hK
1/SMgeugKMejgdWhvHGw9OprbH4Umb1T+QITiHIeTuBCv6+OugxMYPg6T4CF+km1HzFWFQfi+cbZ
Tbv7SrM4T7Zvy3oablFEFPO3TZp20aoulV6bWuW0o+5ANjlgPuZ2C+4U22eNyy0ly6Apf2T7LI++
pCDzdlP7o2EY7nueMe1I+pxXg90xHnoFZa0b3kvP6R9JdaeSgiS8bl2R6Lkk8DBk3WyrgpJwCf0o
KCfhXDVHI3HOO0d+W/5TcYkbRXfOUEVzgIyIQ1Uw4whLLZGcqh5CHLHLDAxcXmMiUu0GNy7WaZwg
8qlJtpps8YD9pqyAEqkzzdmcPtqCZLkPeG0pQZCt/xUa1TYAkMBTcfgxVi/qV1Rtidsgvp1rgF2k
JBrPa6UIIOyIkWcVDIcnMoHveLlAGc4Q5y1HoxPD1rXXuTrb6dto/ybDzygvW8oBGNaqDJmXdTNC
zgGFWKYXuffZsvOAwZz6EB1HAJKV/10wA99fwO0ouTwQJAwkrSZSNd0uUTaBHeEsuvYe015wQQme
aUDWzPQQD+rwLyfeJSq+y/gpEQLXfAGRkhwnytEr0ISrtfqd7RcS1SLlz6DD1bkn8uLG06dB9nl3
kpw/oz+p5l7FExA8HO2uSX88qEtxS1JEPzsb1+1ZVTcYCTX84aprjeFOyxgCUCFSpusSOBIXZ816
hgpvOCoied5Lm8SrE59FUlyoYqvjJ0cPtpGC+4Jwox3wZKHXNwTd3n3IkidMEqq0h9tXQWqUlPDe
s3TF7FspdKe3H7l6lC2EPkRqHKpp5PiFFkKgRNMELO8OOV28Lp8qlKRosbdWNoxJQyDDpxwf9dHX
iIbM419Fw4iu3MymhzDDBTW/TrBEiz9tax9xRrXlQTR3I7x+nLwJ4GxmGI2hPS3Wa3lBRquTUtZ5
FdJgony7DLAjZrg0O5D3NzKe17HyMsqAUICMzkTCwd3iJih5VDK8c9ySiGkYyxm3wHqc3bzljBY7
kFZ4OKNFsGYLUsL0Wu25E4Z4C0ifLu9tS5jkqdCuWX7vyRKIj7hvpNozeNyhczaOz1YuViPC7Jkk
2uqeszFT7oNx7ksvUrR624p1W+GhhANyCaFArj6Rv8lS1yZvhLtM5d8EKmKxZwinSqeC9uWuTX+O
wvtnoPXTdu0hn7cNfWzE/nQ2Zze8SdB95+3PYN6idbidlt8ookMF90G6cYyvHBVt8/pfzt0BfWAv
LiDGTtsPMmaPAyIGih8AIv9F7Go2XZf9S8tSZevbtPqIppuylLx5+5qHLxmOSvixRCf7Q3d28hId
TbXZODOVWO8tGbeCoIZJ5qAVcYlyi5rSfJEchLUiyY0PeRTBT0LACadFgxRjJMmc4VdOe1mTM9/0
JtM53w4VegkEReTB1hrUaYJlp4wWRO2RKoD7Hy/MMF8GVPwljFjVbEGMDNXT4XfyvqEzu6RYEeSz
3b6RC9pv+Mqq+mJg0CIt3Tr26M9VPtGcJV4eXmViEWIUfnN3Qu+6HlhHg4vYXkhHFvJme/AF29JQ
CtkYPIfc/41SARONqxQRfotS14GTTSVeTOKegAMXj4+KLAK93elUFJa/jU5shoTwiutr4ZHQLN7L
SKclXdr+gHADM2+IgPxfTI5ufQsdXUcBB3oScOi0u6cMS6GhrdjyiVhdtxoG4RATEbkg/YQAgzWE
soRueGoohqarRmB4SLHHOD0a4vsrHME77VESPJbcDRUcbr6o1VVhB68YFdLPhchANL7MnWi4m8dC
zw5zDji1xpnuJFu92UzdRRdEhBgQ7eeFv0wjUfEwQOKqT4eXDMecshXEQcoFRvyjbTwohIRvPsDn
sVedapu6ebcmL1QgF4HOVstSp82vmX6AfJBptngNq+d/h488o/Y8hjxJjkh4YH3mmyJeMNM9NQEE
JWBx3AW3Bke+V8gHVLe9fC363Wx5QUe25LYO+ONc8gBAmbRsH1ipb1QvFbvIpMmonz3g14W8rOI4
8HlGeAGxh7B0K678k5EqSIYXCd8nIdlQREB9ZKDlC16d7MWaTnt59AjeFXEviDNRaEQVPZHvIRNM
cG1mala3OVKUeru8gc/QnzS5oO+cRyxySXTuefXa9Nsaf+LEHTButcAOr010ks1bWz2LGr2UL0IO
R49prYd7qtuRKD4iyWq/tD3yquoK0bkXBCfAkDH91ITXOoZpxnyryRxyf8Z0W0biNiRIvW8N8kPB
GLpLrZ3gtD0iULPJbdWGkQHwOjrN7auNWYMsdRpPAx4TghkyUiT2IQ+ifmq5BjfkdEZfgEMZRAAV
HFiGkOlz6OnQuSLiptpjkom711Z5mfWHRVoF3j7UoWngh7ywA1Derqz2y7Qv4oc+Z1tT/yzVN55O
VcFehZJTbLALUqGau93ClUJKzbRsib0lruQM98RtKlauBS/MuKY1ZDWr342Cr8vrq6tDa3Os3ifl
S0Vr0vJux727mPHasZ8zg2BKadI2CPZddNL0pxJeiX+Vg32lnzJzn2QnM3441isCtp6Miuei7BAj
R9E9BcdXrEvIG6Dteawr5x4Bq4SAosYPXNHcnKTuaDA6kyfxf+yd13IkyZWmX6Wtrjd6QniotWle
ILVEAkgkxE0YkAWE1jqefj9HN8mqJqdn9n7MyDKCEBnS/Zz//EL1NoiZy4kMrVFbZj7UIzECicK6
VJ4dolMH1IlLgC6B51FF2O1c0BAl0GWEcRmU0zRtFPGsQ4ZJQK5UBZQ2eRnyS0G3le8wTYtbWV90
gb9g/DyrHgfowmr/nQuqtKRI7DLoSCrm9RVZEE6IE1h+DtRP8rqxcKytbResvXKRixlO1VtsIRPY
fTkMTks9eZjcNhtJ/PKs27A/ThBNzFWWv43aYnTOuaASn7PJMuFymq2j7dUHjDD1+sUIz3r+OGHF
xYBFWYVikeA9DF92wQdQ7LY+JuUv4FBTQoBf661y7nUKkjxCz3e7dy/gTVhMCQEdLw62BNZcTZe9
hSiB4yw7tH1YOYBwRf19UJ0GtFMwNTuYNLSRmA1b434gtLrCcgRgVWkR0iO4ik7YG/jtgJZ24drP
WkLJdQhiFFtoJHI8NByki/6b0D8jjrVHgKfa70AtROQs5Ttf2Hj4nRIYSoCNC8fYpOojQZFjc8L4
uTYPwFiTdSJDEQQWLRVe91/E7eAz6XmZJ8xg3/Lxe0LDZ6VEZaj30Gfh0rSHzGtm81p5xigJlUiW
36v4nKSX1v4+8RQoVPCppDD2j/ATwpBKR9sSlBzrF0mpc7BWfeQjyeHEY5mhHDMBhvSYsBTdAov1
udffyrFFaqSzSP+QOSGRdhmDM1xqw4eeiwvAodNuqwRY5CCardJQaUusLv+eIm6h0LfsNYuDHGm1
IYadjy6eqFxqbXpOmxu37gkKYkDD+h0EbAYu0K6z95odOTTcLdGuZFOvn49BikcAbv/8xdjY8+Zg
ieLh1Xgrfa6wxGrkpCEpb2oAsqQ2Zw3bSmQeQXgGTI+0/iWNzJtEGmP4n2x/+PwMEdkk6QXrT38K
yWg4Wsldoj6LCZOv4RxtFU6u3+Yk2DLErghp31NeBeVpBMtqaHJz67tLcdX7x68HB+iv2Wk+QD6v
PHGX5wQq+uB9ZJxWj4W9HHA3yoXBfQln2imhttCRg7N2+s2gdQANmFc8pMtqOJQZaVJLujiWq5bS
6gvma+ctuEeKGR5GuJjt7GKmG8zqvWLD0INs1Kk4VT18fnZCuNdx8or2K00gY6/I3PGEvFmlvxd4
QIRov+V65zNK4urp1q2mrXU6NnTSiE4qPA1YOA66+iGBYIzhqujZcI6sbTUmonj8uq86Uso6fw4U
4HdM2odrIhAaYvwWrCvgancnumeHI9Oe5WjSlmuneRvYM5O+2tqlVGvIn+ttr7PeScXlkcdkijdM
l1jYMBGhoiEtFzBnxEqTPBtIingMXxC0Yfap4ejksOS4oNXZVlN3XPB8uJCfBhUo4Ko/R3Dhqe4P
on+bhp1WEde4oAB0VIA44h4Y9VU9f7v/LHvcTFeAPF4Je5EB2TamYBh2Jqba+2mAp0D5DLQJUOJC
Mlzbm4BXrnvIkw9Texi6Bb4n7gfIq51/lPltHN4P1m5sV02zh2nfwxms4YAph0GcXWBQAuLqs+C1
QJMbfWoqAGAO7FRfpuzBu5r93AmZtO+d4ARi0mXrhJqmBTQJSQrKr8TYMqZO6KOYAwkBJRFfaQYb
HT5WMBuxHUg3EaGDSbDUUziZ24j0Eu2uGYGLllO2QnTQKlBwcA6EMmU8ZpDD64cuPoXRywh1pI4B
HKbupjKPjQIp6JxBe8DQL2dA+SCzXoB5lOa+HHfSrJ2iZyCgaMvUz7bnTsVU/Db07z310pTvtXEf
6t+VEK90iPbFLqb7WvKRQXRS0OtV3WLq1r5YlzavbYxb/MHLsG15TEoYk8g0way7DS8knmFMwLEs
xr52rJ8HCvoKU5Z2hToDebw/a+SBWF2wrbCxcNT7DpscFqMRdOboFTgibyyyurk/w02DZmIpk30b
b1hnBDsCETGCBIRBvKvvPVIe1EMYwh0lpsRe2/o5Up5cln+sZiXdcKOB6tUDL02/GgnTqD9FVCwr
5iXWuGbOkaI67DEHWuveecgXrUrmziruFcx6Dnb4McGH64rlMPIYzIpiRv2HlqhINqy+lvvuMZmM
Hp1kSVCLVW6JrV827MUhLgL4MEK3hQxWYGoQvpW43SDc78tD2K6ERbe4R4xqpfdDnaLSklS9ZRYs
C7pzmzp5fGzSa6+zEdsmXZO0hmLWT7UVEUEO+pof7O7BQsFeV++KsXAGydOE7FLheWF1J0uHSRMd
S8Gj5aD3RBi11zAHiHFcRvuItBrrKV46Dy58B6VebPDRpH0Q5Dp0ECSRgmDrIqeO6a2iRGQw7gcm
JC1a4bB7bDj8yUTHOce3qnuMYoJQgQJrLPome9XhoF2uumGLGZcfLWP7vnWpfKgvNJQlqAA7PMQC
yJiIWswD9r2pvTJwfui6vWKci/Y9NTEMfezrrTImdOfPDAwj1DHsT8kRImxjHEz4NfY9MQQMSHrW
TpzH05BHjZpkR5CLGK9VsXdAmCsu1qofdsZ0KIbbUbkqMtX7PXGW4Pdk0E/qWkRvcHVsFWMTZNx4
uN664ypnfcwQGRgIuN1LWT+MuzB77gEtwKhV0HceKKv5xBPSwlizWrCBwt8AMUpwkh+f+FCQD4xw
Q5XWsf908mfkpC0IWPDuuTzo2wSDDAHTa1lY/CV8NCgsoyP5mTbTjqi/tYe7oXzM+0vGG1MXOBuN
74qNCyP6+yS8psUCx1qbexZsvWat6EAz9tWx7k1gRXjktAzQZ4iXLWhk53pwP7VvJsYtmnYm8aCx
d/m0c42tyOoZPFm1ns8gDxElo0K+l5AvBvOmc4txDU9DBuWCoJcGksSxwKjXB64raPAscenVhym7
Ercnq5zeWCtsTtJWMEKWw/y6YizKKTF+z/zzGD9a9rt8ZcFioyepoyb+cVbSrzAsAms3q/vK3Gn6
HcFfk1wj0MjY+TIMX1qoVik7fEv3nwTgouGLrEJRHdD84nHmtzAuPj3abFwutGPnP6XjR2JF8z4E
ZBkcQvduTV7ifDFgqJWkmICfChOLYqd6GMd7kl1TAjzid+4AftoEOfTMaQYaK1RxsELwDIW5aa0S
jLb5LV5s6PqMa/FpKBzCdDc9scYUpLH/7kLFoxqF7s7jSkPETal0/GFsD9jzgYtOqBvVM1OOlHNq
TebOpoyUeKu9O5x505rVbhO7jyVOW7jI6N+r7FIwprCh06pn+sYCE0gm6/mGB7wQTxx9Eu5IQec9
LYdbfKQbhIf+S0oEmIeLMlPss+ujfEclcGegNsf8Vk5Romvdf3AZ2/5kO7swfVTdFaAo1aYT3qf6
iUvlKAcA0sDH2OOQubhaH5BjKsu8vCvBer1+1yq3oHoj6JNTLbLOWyr1PRa/Lb1VfmQpJhgbHBiy
cFXLcQtiZ/ng+MgCWQOM7yyDdNg+ManhvDYxTS1vWr3YdenbBCSJJMlfTz32CvvQvGjAKS0Dhh5z
HjRxNjsYrmnHIMZS4FmxtqmfA4bQwGDqazBpYDC04IzwaFWax77bTasp2vLRyfAoqy9OEA8K6XXC
SK/EaH+ji1NFWHL3oY17T7kU9u3o7utib3V3DBEwRY3HU6h/mHHDG3hX1fdRfa+rlyI7Jf08BqfK
oDTOeUf8gYyIT827WOm5Z7sLVsq0xmS+Kp7yuKPtYqzlY96LiKRhBmg8Ovn96JwKEP8ovdPBIOHx
ivcA76cJDTWwPD77r920iSdIS2u6H3Q7ufoQlUeZyWuSNDeBq1FVwWbGZVmDvdzhN7pu7UcTHi9X
meU0SbfqcNK1IwE/fvQovGnlFsVSjyPCdG97qOsGCFpEpcBn8DMBjmJ9CfqosxWF29x8S1J75vXO
Ua8HOsOthjm2sTHLVwMLe1coG7sFmbfvSmbfBWI5dj86L7guRPWykjDl7T875R7jLhHcjtBMkPku
yuqh6JO50jgMvtsNMKvVfce8D/JV3C1bsPEG869VjOGSUjVQmL4PxffCwBdi2Ri7BAXdOCLF+hQQ
ATL/A1a+4iG9f+2Kl7YBB+bUgWRvKdxNplow5eKVGzyr+PPpoMMUk4spW1bRvsFxy+HVxmbUtmis
73y60nHGgGLAJ1lsVI3mIgaN9e7w1DTiIzKAuton9rswiUqBx5jsp2LTW8cSKFrVn2PsQ/Dew7HT
WCTme1YzxQJdhAzl4nFLOR+/DMlFs3FRR+smqPJHsu8Ym2gRkCw0eu0+6F96fe0O9EKP8VvuQNJq
WHUCzKLqq9lStChvE6JjAafEloZA/Y5cYshMTgV5ZxlyyGbFPl9B/LnW+K5GiIf2LEBFAesPziWL
TD0d/fIuxyRJMWmJlNc0foVpRqNSgFhA2QOFcUkeYDaHwA5WQhktVOZHapmwdG17Ur36dWMsx3Zb
9G+lxG4auHjtPSaHhtsBMu/Z+zyA64T6rTXePGCwCdxm1vQM4Gmjgvgyosnwdk66rto16Spsimyq
7F9BBkHDgOGh8xhqT+ZIoRjftzjOsG8xWvbVoxQpZlBFmNXykulA7ESiL6VBN/umXF99OPuSZ5+a
m4BkCgoIY0uPfN9bF6mKUNd4heFzwzyUM/OHO2vYFuVTTmGidJB8hndJrYnqJWGKoP9sDR689h4Q
34Ig3gVS6PukSJsM5Rp5nzZwVg7/6JB3zxMiKQU0tWU58oYHoV9s+yFXQTO4dhqIDAsgyaMlRDlG
SuJIVrG0CfD4WNttIOdAQpYuSYQCJM+1Qi7cJkqf0umJYfVxSte+WdCKvjTijpoK1nTN3jtNS8Fq
H+BeAfwTuASFvk3VbWhteZgk2VzzUXFbbLuknjkKmePQTyvyxXlojUYaaZRAbp+9/1qFQLcQ9FNw
ZXfpEgBAptMjnLVofB6GLY2bI26V/q4fv1flmxt+ePQgpUV2gb3NCuQdDznfJz+kczF4VrlzEFfl
LmYRULFqwp3fHFXtDRhMYmJET99om1x+3zPmrvCJOYshuT0plQbth14zwKRDASxiJsLEKnr+9st/
/O0//+M6/F//Iz/lyejnWf23/+Tra16MHHzQ/OnLv60X94uv3/jHT/z8839bfeTHt/Sj/ssfOjws
z3/+AXkY//ijfOwfhzV/a95++mKRNWEz3rUf1Xj/UbdJ83UAnID8yf/pN3/5+Por57H4+O3bNW+z
Rv41P8yzb398a/P9t2+a6Xxdod8vkPz7f3xTnuFv3w559nbN/+UXPt7q5rdv9q/C1AzHxfPCdDTd
dfhT/ccf31GFKVzTdSzXcIRtf/sly6sm+O2bMH61LcMwXdVyHV3omvvtlzpv//4tuBu6q9swBVR+
8dvfT/ynO/fPO/lL1hJJjw1A/ds33dS//VL8foflmdm66uimIfj/Dd1VheZyEMX17T7MfH5c+z8E
941RVIzkrOhIjaAgKREkuMabV9Yw7x6SB0j1s6xgiLpK+0WdMJhEUkQcL9ZaNkKbJ1391P2ZXsKq
5qfau65482W86TPTJlGDA99p1gZSsoo/AlFAJc23A36zMq8ZenkYAdEmubrDLjKxj+VtXccjcrmH
PiIfAPlWGKxVbANY6HWNHJ9H295G6PqghxsTW8+ycY556S5VZ9FCWZ72KTkcUq9UE26wFckWe8ES
V3926ng6UAHH/Ga52MFoLKOPENEgedwWBHRK1NCZpa8KJXN09o2XpF+az5myDe8gcE/4E4035hOv
KJU6chJsf3NpVsKrapDmE9Hyg1qtkhfH3CnavH/LV+E+W5EU/dCz9BH5gjYOwmC1UdbEA4vXVsbx
3ARLTPnQxgdSxDOjsc1X992a0DHMk7B821ufHqxacIDsiF84wB8MSMxOkPWgkBXw3N2HypihUpLW
RRu/XtK47tQ1oiIHAyFyBFbF3oBWzdA4YvyNbRwCwnApaIuVzeAeOo4Huhn5Q+9WctSHF7PZkvLl
0VQ3QBtnYe5y6N3e0krJJppDuxDvstUhGhRH6xukJ0zyNSTCLQLn+Ujtkc2ZJ4Bi2hrQKUzKm/aN
/YVVy4z3GujTdIR+g1s9UOswLunrQK1GUMCtYzO5pWuBJ0kY2Mx8KL6Lz9G80a5IgY7JKQ+KfSeo
oAkr0YX/4dR1hqFiitlHly+jWpjzArIse2tAvscUfbpF3bP9prv/Xf3+evWzjL9c/d6S5u2nxU/+
/O+LnyZ+NW3LMVwhbFVHmyv+vvjxHc0xhOnqjubqLJD/XPwM61cWJUN1bZ0lSTVc7R+Ln2H+6qiW
brqaaeq2wVD7/2fxY0H90+Knqy6pPZYAR7VNFd7Ez4uf2vspOB19UpDTP5fdDGOcgnWvtvqFOZVH
gUZicK6Ro2+KGD5j8JQEV13mXuD4ULgLFQmy2sJVC3HEQofY03OXLHSVeknyeDc5wSbv0AVsBw+K
BSbrsLHuJh3r9/at6HewpbL2zU4/1WbrnTLlZI6oU7bJ2Ueu45HBwpFBN8JbJyW9Sb2P0tvJux1z
Zh4SN11Gho6bAKqZHTo4ayS/XC6uFsyJxwH5IVROyUxGNO0OSwvC49gpNE0GobiIrrCRsUJMECBX
6kxQQN2NCHHKLElZ2ljbsHoowDAHyG5OidYgiuc9b6y8PIFC64aGYwS5GzsEoXG9zVKyhhVOQQoY
/XVlGngCp8tQgRCcPjvx+6xU0TBwnS2IpLkHxYnKKoZTy3x+Vo3YSxTY+HwBeAx0o7mna2T2RXOH
DM8Quw21f3CSaG5y3IPXL3sdG7M82KQJ2hcanC6MVxqeiil24n4ZLAwAp9qD1YvmVYDueNMmw5O3
Q+tVoG9pA7jvuEXGPuzurpzF4bUt9z61YNusYM1YMJ41zKN61NEGoRAKWAoOpCNsd7jVhstB+KSw
MXCVx6mYF9zI0TTc9dGTGc+KEi8e4DV8y5zHdrzoCHmOfviaq7B332zofAI/yxCHMMPW4ddcqmKY
6wr7Lu6g+sXEVDHXLhxTZiCoyw0IMxd5lKFJgp1S4rwoEy6uiiCpDyDIy4dlqWHAwu9NULdw2EXo
oq3SAUlE9MpTVQG645I2D1Fl0JGi2sQuzD1VzL/EgAdOg88NN6oEBuxgv1A74slvWio+Mz6ysGtX
1kyuQCPlvqm8p5Cj4Uhg4TNTIlCGUHD3AGMmbIABjjmshNtSt+gqY4TRFkZhRPgOLqw/lwlSxPzN
7udFuhY5TKzqNa8vdXPV8EGUjo0VfV7F49X7Bhp2lWEIckp1mCOBuslUTPlyqHzBPbaASq6y3bwM
DbSeSFkWtXOjqy9wrjVZCU88PDy5EPgRdzLkq3lqfYZIkLAbGgnfuhSRPlNdkvK4Ey2KzIxEabW4
4m5bQu6Rdomxg2T6EuOgZ5OuWvEMJKlyY5PFiGMmWMiqM4Z5SdfvFMaMwem86ThJOp0Rxq1ONxSH
EABNVKfaMM/LYS6vWc+zIr8OIThkxrXgYK1pxORc3ZeggANhjAk5HjqMlxHtaDnw/Z6Zt3xW7JMF
ENgqwB9YChBA5oc0X4cguv6wiP9RKf5YGdoszT8Vhl9ro6nqum7YqlBtuXb+UBgatqO7QYMkHu+0
Oq/m061bgCYmBqI4HjmPcE3zksocNRyGyFjfNYnOq6Zg1QqsiDRyGpYjd7xTtU0/rqJ55rCYFMsO
Z/AWhK1oiD9kYmjW8EigBTuYPtJgUok2lXz8iZqFQepmhLGPV/mSDcPXO1DndypjdzB/F3bQSPcv
oMukwTXhBXLUi2BEoWOYyp0vEQ3r7cUba2xZcaRQryJ6SZcen4bHSYm1c19dq/KuHujYo6vnwJXg
WocjDqSAG8jC6uA+haVnDqu/vrrav915fri61s9Xt7XHNGaoJXOPHmOoDzG6NwPxAe+oHWHyTJPc
lJ+GQE91HBW2HgFLrNqbREf+9ZGwZf7rfRaGbjmmLXTBhvvzkWSdojh9HXOf0W/iraPtDZ72EQNn
RInSnWNZlsyStlCmCRD0YCLVpxoPRiYJlOx5DjV6ZUGub1e1ulOyeQLDo7iLc9htN1V5LcxdqWwY
kSkhLIJVzKxQtdaFyoytvf3rU5G79Y+tDE+sq+oqz6s8G0eXZ/rjExsZjqo6aM5Ssazc97ZJ5q0K
ccwm9aua/fVn0YD9m88yLNugPaNt+tP9q7TEDQJpUNcLLDNpxOcJCFy7Mhk8vNf+zX/zaYb8ez+d
m0YhpFrUSqpFQ6nLt/WHc+sddVB0DzK6XG+mSN/YHq8Vcua4gHGDY1eu4Zg/XHWlfEaf47Jn9IoL
of/S9+hafH+Rw1YHKztqHULxWCpYg52utQe5ysOlZhIVX8h9nw1K8e4jh0zXbhg8Rka0ynjJ+7D5
bmLv7wVnAmg3E+oerdaxXiadPYWfwlEkSXSqnR6GdLkW2dUezLkxLiuHxYJWDt6++lZO/qJs0RHQ
3wATsrnKMkKxQcQjho7kDdY7/sP2emBSu+hHWGYILKAhDVQEAujGJsJawixV6y8ZdxjdvYeXV628
pEIjc1FZN7zzGKtFE0l+yZolFF0rT6o3zFMbB2IKGQQXcucNOWy5Peg2e1nHqXjSKVq5kWfr92c9
RpB/UVs2WiRqsQAFYj9hyZNVg8rvKPLlqNDCmEz7WOgrr9pi6x/JDhNXEwufy6eOHtgCVG562A/B
SmfzEwwHGwg2QvlOYPlTXZ4aDAmYmEb03ZndLQo2CZ+6B+fOCr3aiHqlxT2wi6Vr6oeIT0oBcszk
UG8oYRBYaPGrPC+5oaT504QziV0SKHZTOlSQ+BC2OMgN2otjkbfDMZfseSP0AFmwdSW+N7ftSGse
2AuBYqNxtrFPAZzzxyLESaYys2+UDFoq22SLpqkkN8UI0yezrDD37A85zG1mXqoRboLagcGmII5D
KIwtd+bD63g1Oni4ueT3ahQlwSL3KRbhcZKGTKCwoIUciCSviYrP+wRvnA6PE/QeNg4f7WrCWt/2
UagwyGPTFDp/HQqGY4WrHFFbSqb0PLQOX/vywpEmnPFbHQD2UsB61kVDC1DkHy1n4VFtWoii63wt
t2ujp1+nPCriGOVlhcW3Mpc7kplegdLVKblMMCk0bFFHLNE9kODiriSjt6UQ0umlReSf48ygVNx1
TjSPfCL/Cp+EdX0WywdCoRElubG+77RhX8TBvDO7Q+NTG+AO0NXX3nnXqa41Zvu1ubed/ehg50lZ
67wbAAaZBisBHzA+AdGuyYOfc3BDt3XTZV7j8GjDgqGaZVqa+wSC+WxlNr9cb+U60PV4XeDApgh9
1UbN2iI3zEDPRylCdeNCXZRvZVhjRozBecGWxxCFJ+CmyNeKwdaMiwKyWLbDQqfWCHQaAn0TuCcM
e2dyvbBLf0FZlBPvIner1tRw5Ebt4a6rvlynaTUzGv+rvq14XEZZVQ/ntHmXTYRdGl89RlX2C1u/
xrDb5FFkEYBuh3O+sogjf2Gkd219lUVULzYwOBw+RlCFB24wx5j7JrCDRaAgK5peY9whZFFsWRjI
4IPTpMzOz9ZALAIBYUFxzeqnIi7Weo9lAJxnaH6Ri7y40TYW/ld1RDXA+XSIhfCaqN1Fp6ERx5oi
0OJ5TdhDVXvr0nxwQF7C9pKWx2XENER+V3YWdYBAKcG9AK4YZM3EwrKN+zUwNvhqLHgaZOvgsou6
PGjCooB1KOZqBfIA3spUlpZyk4ffsSBaaM8urIEGL9cBt14WaftdXnOjKGmyrlXGuk+dSQICNiQU
2XG1lh1VqyW3tk0/h7pOxeBMlCbkJNS48aplaFf6kFpaOhatZQhe38aVTwKwfAhevfY1D7GTkwg9
b331iifNrKtyZIPpmtuKUdCljUgB+gwzyEmg7KaVEIY2zguOQUWzk3hzk8FEw+MbVBPmF+uCkh68
S5tFSGjkfweAQQU7tcE4wGlI8mCbgKcZQzgrmQcWUAGQty08vafsMWc6KKDWIO5Hl+ir61q7K0lZ
DBg9nN12lwTvYsJHceV5r2hVQ4SJ/rmhIpb3us/ClfWQwFRoxeffDzZHR+029xqxpczOSnwcQltZ
OrkkWbGX6KsyifAtwJBmGFeiRCyAUIwBZmVgswShtzQxJJSbrgoD81ON976GD7FVQfg4dICEVBmw
+X2TrBj7KUMhpkUMmRgE1NYhC947Lm346LRnVlYfmmKrx0uAjxV+/uFHYJLJEO9U/9wLvKjqncK6
6RXwW5BkGOchelNYntkBPF4fmtVmH2t44OQkzZkTERX7LDmXOMM0pAKR27T28GPQtphrN/ktkBtn
IYsgecum9gIzI2dSYidzgeq+C8kHdhDOzEaVS0GkWv/mmgm+hJjd6ksT85YYr9TYh3zVQlBQtC1y
QdeuNhopGjrTMMUvCUEGG510HJGo+jQVhWq7bEprFsKcdJleV22wkHhHCdYZm5xBCdZJdGXMxFBz
OxiyPFGhgjKLF4nlT8Mr18W5SUteCwr/BklpHWz7YJ0zrItIcWjhD7Ih2BiYadLElTsCpqs9+R6z
Q2JqK/kAKfA5MIW2kV+zSGbpblBqFhjYHGCTPqIuDIy96cnUz5mO3IHz5z0Q3YutP46ocxM0zxiK
WHD6QmxFRHejk8oTdyTz4FtkIcJz9QwyJ27KjAJ1mKmmiev3qFMeYHYd14vJFXdGBud+AJdhkUyZ
maZPFf5TA9RY3fIXnsLuQFB8Cauxx8bSxt0toG4UWCDYjAItykkbU2YYuPKDK1rRMjBnQVpvUkJy
DRQnWLi2w2cLBqIy8oIUF1C8MKAOfdbDOv6U3NN8bRhnBQJe22JBoZz7Chxd/zTQMmTMrAxpEjNi
9Kkj6jQ/5YOiszZp3ufQnyHvzNIU1hJya7teqYSY59bnZBClySUpWOeqgYkv/9uCtrYmrAey6Kel
ks9QU3mHrxnTBOEKzJj6mTaiwdResxGXTZ9nosIJkeIoRbsRATUIjR8jwBeTt7kKJ6IKmfIxnh+m
EDC4uzGxZ8s8NPR4EFeM+XW9WGDc+/XzCXCNwjWKINojY7JsPKIB8f0xnTewAeKCxy6A7JS0vACk
WkUo6GOCjzsONMaPndyRkNVOYXUIepO263VklA7DluBL/jJAfEIOqPR4w0ytkss7ifSClnCAc5TS
u8sfcyHjhg7aIkgKatYtEYuTlcNrplKECfg5lX8vavLVrOx1nFjoIXlXZGCXQNw9OgGgMcCDKMXY
X+gsAZJqoe8JF0gSuJF0+4YzLKlRBjy4lDpeJOBqk6GsMzDuHtK9Qrx5GuPPiYBCQ+geRJfOH5dh
tJxiBJyVTyK2+hr2Hqt6v4jGCNYtkKcJzZN6rCYmCq2+w3bW+SBO4HuhuNRphFEhlSiwYQ2TS6XO
a/I7H6qFJ7RVX6ASt5lgUHjGNVvxMBBHz+4Wh8uU3dyAfZUoEybt1BloCnrtrTJ55VvKcbUgscyQ
WzZwP17m/RkfXR4HWDBmj02mxCCHZgv7jokQCAhVWojZT0ZGtBfMS4zj4whTZwYt5c7gmR77ayT3
0w3RK+RpfK8RiNmYY7s95tngPrWlQk25TBPCujSAv48HQTzdfJ/sa800RQUllEUWYSjrhhRct04Y
11bH3iDRsimlWPti4IbdBijLsvD+q7v733nqfzlPlaNOJs7/xTz1mFf45v40UpC/8PtIwdB+VZko
WI6rabYwNOsfIwXxq60zTlWZicoBqaox6vxjnmprTBtcDbQfPEtOTfmlP+appv2ra7uObQub5tqQ
qMHfD+z04yT8389TtS+Q4Z+NuuWajGw1VTUtWx6J/WdgwG4Ng0ivQp+nbvdqTUkFX2ulg1QZRd3d
Vpmo7oaqim4nNlY7plalcEuXThDW+6DENHiwplu1yoxHa2RBdcqy3WmdhdxHfjklQw2zYsQzrx+r
u5r3YhmPWOJNwjzhzzWcXAuLEX3CvAHUdR7CnV5Oef6sxzV5MED/bRhq+0DryMWpmunk1MCHfVa2
m6/fdtQQVwDqoosBERrFKMunB1tKhCGNeaNimtwVYhWm1dly0IqOeq2um06AVqVpgDG1FtV3jqdt
o5D8YT80hmUo1OBBbe2Z7mJb3pZG8BA6KZBajEuHJjwDj6UpvVZKi4V8gd+f8VZMVXpwqKP2uYrU
x4rewzHIj3QIFB6yjTX1ND+27nQPGwNMOBX7vjDVB5Eqe0eboARP/uHrH6X1t0bUc3jjUmRW+9i7
zqLRHNjfSZbjsSNym7i70T5Mpkm+H+MMd8AwHyC6bJzsWPkohnz01UMWMRyS90HYg71xNOKmGne4
rXJWCdejMFXz6TObyKLQ7Bw1trzPUUvl3hHH4xVV8OCX2cFJsCkvujY7ZFo+rZL2HsIAkoAi6hdV
rVA+R1hsAskqpzLHvzfqS3ywB1vftL6cJSl0VT+8WX88wD/CvJrGcO4HZEk+sDbPq2pZGiigbfwZ
/1Mn1R26MWB6qmTmoS2DHGFsUO+i1MqfUPJsA4Fc3xHFy+83OrASdenp04BprlPORSy03dc/Ux3o
Oy1GcF2p47h2x+rSVna0T9IwIlAqE49UQ2PzMYSyFOvqDEGMLkfWWhgcPMezWLgTao0JMsXO7RTn
phsS+OxFTOQgIYLOqi6r+ra7Fkmt7TsF6w07qO60YHJPtd6X9BjYmmhVV26+vsyTZtj4AV2u7+ct
KayVt5mmXlpq+JG7/XpAPHUkrc5Kyxc7xXq1SMp83bqw/AuvYgjdgXvHk1/f5nmHV4AxUQGz08N8
6J2FJt9SbPoCB/aXExdSUhDjNv5173OXdC6zrbBn1vOAfrIwoqXNEZ3GGrlLI9R9Lf9RpOdm0SXq
atCMYxwP/mWoFGyb4sJe5WEVXHILS9qOtAzsomIerphgYmfb5bgXKBOAQtFiKyLG2p37RGwoLnKg
gKPyjdZYu4EfU+O6t35ch4tCjMOp/npbiybzEYyM3tnD5a5Mo3veN+zjyWAMPK08tlUO6zpMF904
mBtPqA9//diJn/FTy3UNoWo2T53pWJZqmH/CTx1gETfJ6BT6vrmmOBM9CFG7G89EKTGGpfLgN0bz
kNrzoVdBbgDoBipWTB2BH6Bhj57DBBMz+Sqv6zu70qo7K6D0GXR7U+Vpel/luEhYZm7NzXBybjyQ
vrUX2tWdKBBmD15ZvCSJilawQoqlmfWTVlv41ufBg1NSDJKqQBtEeGw+UzJnS9Zhts5z9PlOIqat
E/lI7Udc6Ck7RV3UEOFK6IoKUhHfjAC8ShdsM408WtUG4hoD19NfX8Cf8eDfr5/uCNXkhdUt889v
rY71j5JaRL1MGvY4kxxE0pzQJKRU2Kl7/etP+5ddTd4uhvEuAwJTZXuVt/MH+Nmaej3LdZRN3mB6
JG4muJYw/c1nMYxOzxDTLbG82ahYZ9sN7yakzHMvqhJCdDUSaBjDebx2NbzFqMNtJf5/hJ3ZcqPK
trWfiAgggYTbsmXJ6t1X+YawXVX0TULSPv35oNZ/au8dJ/59w5IQ1irLCHLOOcY3quKXHzgpXFX6
xbL1n+ehxZ6/PLOj7t71Y5CPsRivc5FMV+bT7SZXlHP//9/qP0YffIiOv5yIDpMPeutiHYH9y2/V
Fc5Y06Zj+JkKmBZuwIcY/zYTp7ura0lqEZ2oQ1WIgfqLJN+gDPsLc2V4R1NmbKMejW3nj9N3L+ab
YgQYANentiOhphHcS/hkeGBaQQJocmdlqjoXwFvODSMSPzLdg18PLtbCuMJjkCd3rkAWW+JMlkL2
hzib7uxG6Wu8mJ1qr9WPecS8jH6q+i/jBR9Fxb/dAwLX8n0mDL7lWa5lOv8xXfDqItAxQlesYzp5
qouQtngbl5duTo1DKq1PI5+MOzuk8TZ0PkUBulgnmZLd2MvvjdD1QU6yOtg1KaBSjPZOtWVwlugU
Nf3Oa8ANuPfJV19XH26k8X/4F0/5xaVWotlWrLvRGcW4FQNqGj0aBVlX9GFjSOPHSGXXeKKgT0a6
s9pm3lyFxnsl4i+niSIYppk6VP4YkpWc/45kiIICMN0srOScjYNNnGNI69vHL6Xp4nph9pQzudk4
vY7vZ9fjnOMaV1a98zEMJM0Ok77IYqEHF8WAdz7x3Jty6tJDX1ce8iutKJAR2zqstw6VGXwyTXGI
rcsMSDoS8ZwK8X0gNj+vj+wpKTe2azKFqfvqbKvwOjl9s5/7ALwZatrIHggIKtR/ucQuGsX//KOi
6ON7K1kuc4P/z3FYG8gpnWn5JPYsv6nGZ5YxOTkgIZKmBlkTCespHBGzhrtsMaBRcdsTK6Ldp6ya
uANZyXUQ4DHLnHaczPv+xtR4ANO8WYgOnfEa9wJCkGA56sS+8Up06g/fn1gVLS+20Z5yKX1NHbwp
RjyHu9igcZXFBEMFRladF+BfbH7Pi1/rWqujO7WpWnK7LJu5RxB4IeYsnP5xSf8JDgkQkNSoD0O1
xA1Iw7l1glHi47AOPirzxhHykoDA6WcUgaIA2Zpq8V72apuMaferkvNzPbfVfxvkWkgm//ODltzI
TN930StJwTfp3y+OdjF5Q9ZF3DACSnvOdJqEBrbTQ7cYiJCuss6Zk7fYS3fkkQlOgaX0jsbq3OcB
EzYYx3zrikzBz4HJsncUi/J48MBlOkzC0iAnQGtdBbG2+WH5i72IHy508Fm7ZfrgOPQ+27mtn8dO
99uwyrL71k1/mSNOp6yrMIx21VdJ9XQJy+xLVFZ8Zqm08404fXCb/kxrADN5Aepl6DLS3Lpn2WQ9
q/MoedJ4TYRPsFpPwlvVGQSn2/XbnEGFzD1NfH2zLNyMlIpiMAoI0W2EWQo4cYuD++oo8nAiv2vO
Vf+B5c19qfNquPbSfO5k9GD1Vf1SO8soOS71Pg8lUbsSaX1SuH9qJawQBNkHRbmhZ/VCBJx4mUYf
Hnhjuruae2w36sdeSedSDAmqHu2TwpXV8FC1/+jk0VvG/ObJ8/xrpAAUgPsvuKryLhV9h80y/8sb
gny4hpXPhWstOAYucqFSGPArMLZ9VE3vYOcQZuHYQEbUtGDpYvIfbJwIZUBMwDSxJrjt8IWaY9Xd
OIUGKa9z92mUBhbLnrzqsi8s6gi7vvpNZG1qI1ZbHyQI5YHE/xxE7rMtQhfbY1C9h57/NNvEUInq
Mrc7a2rkp8VvRtfS8G5DGre70rdb1iPGoo9gzkod5l+D2KLRmZfXQAXirXRcd1M31JeD3WD9r2PS
uPvUd3dIDXZJqq2NMgqQ38SRX0afPplFJaUkJuQ6KcajO9PhHp0vNXPiYyWOP2iNm0SE2f2xAs68
m3XH8A3LIWRzhL3ybJWyuMmFifhmqZPWp3zIh9zI8+1a0a67Fmmx1EayD6QCf520z4hA5nc5Eg5Y
tyUevZbxYWrBOsUzaO0s+JYoYBr92KQ+Bojc/4UCOTwY/7sp/ODD0/1hsPuWAFBTvGQ5X6AKs59R
WhmmVM1vLfkUggpjyfrX92riPkodkyoqi/D8d5MZuP6rtL0NfarBAkwgbWjEBsjvQNmt19CwQUs2
InHBRJP61V3sDNPGyVuPZF7yDUp60JtaD+mjnIJDmg0LMdOzN1Sh/iWe0fnHkTinmSyefTh6U9gP
4V3UJu6fy7HBfCcppbg4VUW1MfjRydVNv3WcOj1FDKg/g8Dnvrou41N7gc74wcNanwX+CP0nJEop
y+mb8h26ukblXfrWFi9jIa7ExaFJRFToqCB+QsVHvFhX2bQIk6dQO+LNGgeDCdXpT5HgmU10WWuu
uUG2Uchq2lkqNY5jR55BYrkFrMg23SWlJ+mnZuNDS9/5Eo0J3eTZeTJ8Obx6qrusFb6CrvAtm1Aq
rmWQ74QeviCWzXpW5YNII6baXU3OydLQzzP1I1WAASpltNA5oWfFcVJvKznZS/t2irdJHafHdJw3
OS6IM4v8n0aWiieGaEJEPb4Z8hxm3+2+XOIwWb/I74mBqIqFnXGw4X8c0yo1tvlol1Aq8+wxq4k7
mAL9rCpgb+vpZbPIJq8CLCpr/5xbS5c9WD/aiapO6IKuOgFxAU6L4Maz+PrreQ4u66NsxuslWSP0
STMx7uG0KPp0DO/cDHxCEA392a7oDvtEoht+OL03AloaK9URxzDzURaOxmvIi0Mrg325iOByS1lH
uklIxEL1lMqI9UnaQtjIs4yYXfouU456I+k9vfVaIzlokPQVTmPcJ6g9aObT/bD1l2gCFtNJyBxm
aaoglbf8nDCLohqYQZMSRs0IzStlUVy32FDL4dlwOCeNiIEjSrHh1mmy6GeQZmR+FP68IVOwOc/5
4N92aQT+yXFLWvhtzIyGqoxTgMhJ1Hu07oPmIeOr4wwWRoGmeB+AuNyYc5eeGk93l1ETTFQTpCXn
Vj6bdfJ7nPyQGMSO8eEMeKP0UvrTXkTMeqjEW9iH5JA7IFVChs+Z6bL2alOs78aL1eV8OxvXML96
u1SHrFRcXGuXrtxo+9sii85pC8XCGMiqVNIFOtRQefupQGCB0MIruXBFlQladqmZqe6iXWJn5TVB
qcGt23jxfFSsUhXxKRc5FI3ZO9vCBWvJHLSeZHtwlF7EFmThRCMhXNXyPgN/okOPZv1bE+jobELk
uA1C/95rbe+nP/ZvI9qMdiYqmzjz9CHp/AMrNKrOjhNxjzMh2kdD8bb+S1TTgGLxAWeszbG82jt8
RAjjEVlkxdeMwMoMQUdQ0T1ZQSRehFEdiy68lC1MKRZJ+tzYwWNPzbH+7xOzeDYUMrs/Z7aAhLFe
fDIxRXAdnJv1EjOA4ivDFjeFg+75m7n82et8IrWcmNDQ7JznFCqfMeNuWoo5I7Hyjaa2I19hio9R
MlbZXWG0YDqLuiTOC3DgMJCL3jFyVNg8Yl9AP6ueS0/7pLBFkPrro1nZSKtHTNxpTTVpz2crIyso
HE3AYXF/bzHOtFJA4I7uq9va3/ql24Cqd0BvEpw6uu3vLitSUnCaHws8JQtSpNgeho7O17g6shlq
Af/imQRZlMbAH0yElw2C77LtNrE5knqdxbS6xvKogtxnJCGB+xThAhhhLTwJhjF2yKDGj5CyDMqC
v2Rwb4l61E0Rg5XEPTUtKXXdkFKuAIaM27i69dGBbpXlMR2LqkPaNmedjMOtizs0xJIinPB17hVo
kp63INKXKR3JcJD8R/wdbZzhMa0u+Pl+GV13apuPyIuuZWJvrW7cBXmyN2rnYs6Er6sPrzBOZj38
qiVpFlF2tWR0COQ2auAP0psOFncyYapkzbmMk/TnnOHrKGYWWgghngtYP2EJn3ka0B6VajwZVnFb
tHjwuL7t84BX1KOn+byBE+TQRqP4swwnTlA3xuRoM+pEx1qNktvBcB6tud7KJgLOSUbg6P1kGGrS
Tg1BQ9JwyfwZU58NzINp+NYzc2wiEgdgWZnfnNbdU51Gt3KkF+Q7cBd6J0YiXJpPMcTxDiuzrQmB
c0T1c2yZBwWwfxRwrMc8nx+sWZ1qLz4m4/TDKNU9XbBt6mWgdcb+NuakmTMNv0x315h+tDGar2NP
el5RHRsytQI04bmG7DZV6kjj4Jhk07PQ2X1kWnsvkz8mgXaLxccxRLzfTAMuPBZulIbBLwcWCteq
hRjIvQkgPR6fkrfS+btjMl6LMyRKdYtYeuQTCxmpzyBxYvAtSjm7fijfRn7NyQiO0lQ/odo+BgVK
MndwTLpQ8auyKojHTrabu6G9ERMg64lcjYk+Ed/SbrjRsj4ZFVQO335LwSEjwvaf3bj4aMocAZF2
yCRCwMMQuviIVf8gGqayU0i1Z+9aXd2bIF2HyFv0Ld63RszIoz1qCZ9eRr1oTQonO9ZX4dRPchGn
ddxO5jh4dqq++XZP4U60qXNO50SdCk2wjMjzhuGddUCnVG617cQ01OBl57P14dMS1c6gbuPFi1pT
8NwwcuFyOwS/+w6QrWaYXQzWQ1/aP+m7v+XdPnAf7SQx0GaxjK4lqTtZj2TAEMCeS4NgUPSmbTtu
RH0aepR/vSA31TLhsNhmnW2spKl3bUR0tEGaZGWY770dIGUJ6KvlwIwVWRZJfVYi46tUvzLWeejK
9Mu2EOf0VovtAlKRsejmwwV/HJOdplizjF3/Urd4eV3b+0xTAPmhefAsHwa3J4Au3QyIZLM5PIt0
0ZsXNXnJXn2RDvDaecIIVWsbsa1+jAL7B71cBqnAdkML5AXyzacEJZgMAU/mUN19WId3Jjri0htx
yYbjIZR2s6dIJgcwTqaNNcwQTvvhxZoH9PI6+ZXExhYVBbaR8D6KRjAXHoErOQzm5Zf0UqBUrduX
XMI83OQWZlTrlo7ZcRihbzWusjdmm4JeUoflXCBWypfxuZg2pci2dYMs1lbg+lT61tfFneWj5rB6
GH55lV6zfIp3nVc/i2zhf45PBMr7zIbJVqwS4y7gYoeJepkcM8kWS9apSn+7pIVEY7FkQJAuBEUg
KJCD5qDiCq//FVUk90Da/q3d2SZ+ZSa7x1LBNoDmy39naKQAAPJseJ5bsc/dZGvOXHvneOiBEJvH
wgU82k93ygeFk7NiYRVBZF1YzPeLhCWc8keK8GrvV1b3LRRhShMLY02UPyFkhQDQxHvNsaabk1AT
SViiBfrVmAdT2tZ8J9XZdf1NLYjjiwW9VBXXL9UCUywA6kR0T9GfftlOZm/chMFHUaTG3vpSTa2W
dNr0PrRcedNRxhN65E83jjLxITcu+o6A5TgFFGGVhJMZe5MRzbaRJK+UeJqqcMDoXibiNIvkzZtS
IkOjodz1HqyDTjG9D80cstBz5ubPpbKJ4TSm5zTmyqI8uE0jCyKh3X7LjZ8pefbVBsN0yqfhV+Dx
JdXdIqmyOLAv3FsHEAOnSultBpdsyymg0YWK8pvUPU5Hl0QEAew5pFS5SVNmhAw+kxvp2f4tnzpy
YDsJsC8lBzMpQ+450FPthSRAixFfBL9MQcvvVtNFJb8UWQzWzw3I4ovjKBgSQEimIncpamg586da
2pmkioS9s5/4q3wzQTiPiSEJCbFugjQdl6qdNDkTbWXb54wPugVgB0Usoh+GnzWpGCWZWy/OCFvC
DB5YWbsDq1rsQuAZPiSpU5jaJ2M2P2OTSMe8qm5oFf123egLpwsshO4ZLMTRNYqDTJmY6fhlymGY
lqTwttgr84SLH/IQP0FtGtvFo9dF+T1erZMcHHFPdQZWYcjtD5tKxEfZ9DJ4XISrrNjbfljuWxtH
qufRKZ1L9z2ZdLGJaboBqohwNTjRW2pIeiF0dgMvne+8Sr0X/GPuQld80tfeNPzzgdw7uELt8OzZ
U4t0+eh30ydY202ejU9d6EAjr0fAi8g/goKsnTGtjqqM+eSD54Dp3ZlVhbydivLHwCiFcSxMjdJG
8SGymkoYDNBc+o9936f7xnJAIvTknzn8Nmd72WRxPaCuW0IqQzM4BbUf73sVH9dn8+Rt+jQZ7jFs
yZ3JaRtRft8WLCyJXbTsXTj0pzbgM0WaBr2PuCnNyY3bIMkPSGIncPoHX7YABD2xGbjUl5lr3g71
uEg0rc9+mWF2khyyAS2e7ibyBmLvXbv5pw6GQ2DWBaAxecc4CIvz15ySuhFYGE6cQCU3KTF0SOGX
vGuYndGwG1CH3BIGu3OCctxULrWQVbjJnTLb9tTE7bNb19P3iQ7qtixJXRfL03muNwFgoTis3RdK
PwvEINAeS6TeS6cndWr8Ar3K8mrjtvQDoo74T2ySLxmzYao9IfaR74046xr3w7OJCw179WqkVrPr
ZZRsI2aL35vGuNGj5340k+aylhUkG8xm/DCy7kHJxQulG/0u82J6dLLc3yfAlzfr/rm70g8c39s0
L+48bOlI0cZfvqX1YQgNTY/Mc27cnNl37tn6IBgBc0MMA/RM5GijdGWR13j1S9nN7dVT7WsRif5N
J3UJuacYyEat+zfHRzTacXe5r5ZXi1Y9NYMhr1pp57lFXbX+0Cy9/mhL7lnrDxWJQG9os7afvAbf
XzDED/1cNOfURDA+ERAS+uxa98+IKe2ZFuj/7kmEuvi6y44B5FM6Az4KoLYuNN1q/AGxiOaHdePp
/HcvgC941E5/dtm2usg5no9/Dlj2J2Z468+5PP/dZTBpTHR1MCocDrXd/ajUDMIk4TJkz7m+90yJ
gd2ehptpiguqe1LdpFl+2l4REwrRJqfe98vLlEIHrLh4fZYyOgLL615NreU27xHVlkM4v1r0xdcD
yM7LbjR6W1tk4IiUae5Cm65435vtNe4N4kfsSL5XAfwgKcFOVoVJFUCl2g2ze5rb2XwjjCpnFfim
rLY/Z60DIhdR8ptsx25LkyfYRB5mPLe2GP+4IWK7Wdd3VDGa+jEv925JjK7fZPo5aD1xjcx824Xm
cOIMRzcrpkOMi+edq6Gg39d4e6b91jO4g9O6367oMMzpmB/KwSqeA21ceGsiFiXjoCJscY3Xyfxj
TpvntoqQMObBXYqiFA3fPPElj7KPaAJf7NS+fjaTKttouxHn3B/6XZGB5QpY5Q+xK74Jg75NyjWS
NkahT4VRGHeGrIKzDwboLu3SAZhWgtKu8Zv7jIbr0Smx3abFrH625KXMNrh5W8uzMgHQa3NRNg50
WnQeNvRuIE/mlg6e3Mbrbi0F5rt2EM1JfGl3SWPQljS7+l6N/nA/VK485jHyucrykwfXGHHNe419
GeOgOzPIV99cR5bfx5yZZNVP7rbSdfW9s9STa7fvTdftatkBKjOJ8szVlO2ddvlMdWluZEN0wPpq
QnizY3WK9kRmPcRB3936fRw8cYsfbyI/qV9dE/HibMAFbyesFKEPN8Ejcv2uU/XdxNDtjepOSf3Z
tEoul1BxSFhLXkWGU2R9QQqBVMJyX6jXSEaO5qvN/HXbW73/0mfNldetz8wYyNtVSfPQ0KTe09AZ
N2Xj6vcSIM56BM0wiY3CEqfB8JwN7cP5LnsNI10QS+S1DyLJgcHR6IpxLhcluqLMjqKHCt3AFTLP
dCrmaYtIxLi2mQbr71WvzuiJi76b0qKJqSnTejdDO7WHIpjOnRvBI5xHzHi+D4va5VIVdclRFAgf
+8GHmLg8Dc3YDx8GLZKjMSXYorL5+/pCKdz7aRLuLnATat9l42jXOKwbzUkHGs/H79tPRX9rTDre
lVy7Bxxdx1KW/2wMFjVHI0nR/vZWlu1FlW/XQ6Z/P27d1+kCqXhZvDaIEIrOn4GPhh9tnuNqMdpN
YE/wMoNkIQxWzIYCU90jdLF/arGkSZjq05+rn4bvNudJpuo2w9UHBxESlkebg7O2Pw5bCj59XB8n
lQcTb31Yp3nE9C1CP6pKiNnrTiEEfWUy5vtU1ptoML1T7NYN0b/Lw4aJ3zF23l1VS9AMA3MLqa4y
H8ij086IuaP5rZZdc+CqABiWgO9lk1m3HLEemyVQyEtqC6TNvlFvKoSdKKPic59qH9FKY+N+M4BZ
W469r7mjQvqCDVFbTfyO3GBns1j5JSrvja7p8EpbhdkH891jbsbZyeltgyIqSL4bwXxZD/UMxGZ1
rr/PHee5l7jNqcqAfwoxUk26dAuLIAi+l7x1xg3payTg+1trBcEj9ca4yzT6nXbEIFRHTMnWQ4bE
BH+VMJdB8AXxDS5bUvTmZaqbRZkOldyJwtc+IO6xlc5LX7bZfZZg8Qf4W36AZnQFkFM3Tu7Cvmzu
kbd3L31cnrxl/1gipRWzn58mQzRXt6UznRrLvGLkU+mbZLqRjh43WTMqTOkVH/Cy6WgEZ3kgLqI2
4ZgqOe6ij9BM+mM4cdKUrVE905uunrW4sY0AA8zyZGwL8qvi5t2vLXU/5V58mLM0ObR9xXR3fbhu
vLRNDrWyUE3DVxsiKz+tG+2H/zxanyL62TplkO3z2sMAgnyF+5pgjpHKjiwKp+xfKCKCmypS6A5K
cPA53kbWGIbEeNjaP/jaAESZfHExllonNZwHpgoj4dLjtO9onuxNq6KEHXR+lQqzasYXRDNORcSR
tyBTWuu6boY0dClw8YSlQUamjJUn8bFU9M16XR4gWRCJ4Zr7dcPklI7PshHuCCVg3aklEm1XQ3Fb
jlsPWR+tx61Prb8H/18vr0evm44+4qa2a043NVdXymd1inSC9YvwxnAY04A6VuAeiOZoWyw711dU
wOTCcrvj+mzdv/58Z00wM21QOuvTtKvrq9fRtMqT5mXd9fcH8pT0XFwy2f26zxDjU1GjVOAuyAdu
Nte5ovFcxGJjFu5w3wR0goyofykSmv/92P/sMqm+O5jfAmMxewfBS62jQ1uz8jHsbIKgZorbrsYg
EnniZ9O3yN786aOds3Lnzi6QA+V8DhgEuLKH9iHP8vCJSGeBPTCTt6tULHd6bumt+62jlAl00jwp
Zasnqo+OdtnIyGN5mszhY4AQ9a5uoEp0ITxjD4FDHDIEHQkjvs0cY2s3nXGc6vDnENkHO6zSr4Ah
KJBJg6J2tqpdm8sBX02Cc4twX9Jze4Yp1M8vpcx/JDWdyrEJv2PNn7c6DMlQq2aigCGQB0WWf2hX
mxszZcqCxI+6rbDjl7AaziZT6Q9ptwDnREyx1zTu1ShnrJ7h/BFWrfWUtfYjsCrWq3pIbnX2bqXK
e09Ci8htr2a1WtVgMSejf3bHuLgzhVqgbHP/PCs33Dft8isPYDibnJtnb+b6EWfYz6J2IEYuzzKz
SS4ubXfPc9vHdVfUt/C4K3VRPR0DumUVwDKP+GgP1K4/ABqKhdXdlEFxj044BnScmQddxcswcHlI
n41MewcUgBP4P7upjL46WX9vmHFjjByy3WRJubXSJH8JihkuBgf4JiaXZKiqp4nvyX2Qi2g71Yb1
6hfBaRzt6CttIJDQNvIfItuI9n2DMTaK0TR3gg7S8h5eRvKL5975Le2CJnc9NJa2oERfQK9DWD3E
fU3GYp5mL1I5myStu8O6iW0MypbOf5TjCNBvXIqZhh5fiQ8J/GbsWsFGKtrYpS1pDybTC/e17CnI
WxBXQQ0JdoqIbgeg3A3L97Pk6z8hpV4iM7OM21I7KuMFGhtnQ0qEbYd6ZrJnBE8+0oKYSICi7ouX
ocJPEtAiy2Dh0I+ibhTBl03qq6LHTkfW8Q7JDEJmMAmClbP+EXsx6mGBQjgJRPsjs4z97NkFHrM6
P1XezLm77KcifQpQI0yzVV+KMvpnMyJpWkLNgjsjrRdThdF98xI9XdaNiujDtCmmLO6x9y0SusfU
HYJHVV1b1gEHL8zfe+UGDwPe+L1ZyN+ZrYkiWjYMyDHEBawO/u7zzHqfJfFzHpJrGlUeY35v7O5D
fyYwx6XAs1EqyKyUdwGTfsC8xTXWAWdUbTzTmNg2poPDTQAuoSqddm7TfW9ak6TzvF0AyznrAFFk
J6zW5X0ff3HLaGmnEjqwPrKWR8mAu8r1R+s2Go3HSOoRlEE6nkNGFuf1adJDxxYZgmcHkBfSyuHi
MhO4tIXfX7xqWEwwPcir5em6D5Hub6gAxT6hpeWWlrj4tJ8f5AihGYXYvnVV+FCIxrtnsurg1Qr9
u8rwu1MlaHxiJw8OrbTr+2hO+/0UL669kXu+IYf0aHYdM6zZtWhVxwS31tSphp0KVnpz+lCXFTH3
jv4KMNGdm2n8lacpYbqqpwbCIGOFs/q0cAffdKyGms4616H7xErb592rmch27To3QpHMYcf1FN6O
AUMhM3TIFBrJ0+pzY4f2uzx19fCvm0YBCo3pCVoWwk6QiHJjdz6piVNEinIuXEWC0fJwmkNMehiv
O5NnNRncwGTcA//4A4l8/LV6QlbMbCgOnen/RktYFjeZDBHc9M28LWOnoo2H10zT4NPI4Dc2TaA9
EhyPsILa25cdCwWHYfvt+sK6T1OI8ikvL68H6sjEyLc+D0WOfZ7WwwMinHFXR6V9sq25YQ4pIN8k
o31a90His/55tOwbcojnbeGIzTwZDteXZeffYypqObOxzP3fN/jzLsthbdkSWFIwjPn7o+ur6yab
OmsT9KA6/+Nn/74Bg1s8qGPS3a3/x//rOHsgVjDszMOfn1r+8SaM8enbqD1QR9X053dBkzUQYUCJ
56oW+mmrnJPWy9UjiS9uZAx7mMxyLs7GIA4yRGwVUfri7CfXpxw7ciuEo+8bm2Y+YyxSFGYv249R
az7kbQXjLicAacaV4Fdca0JDdieZNa8UVTKu6G/O2n6p1UOBSrILjLfeSZAypLmLh7BOw7um6/uz
TPyzY43Jfg4tGAzDksNiu8RA8WWYKKLdaVOEv/rJtC+mEcYP68bBnaEVyCYPr7NEKDLZUf/IAK48
xsSCNr7ZPQZSDycR6JOVDl/umL4bpox2tetZ16xRl9ohMdQqhHeQnTOgv++KO5EeudYl37uu9vd2
4UAQmjK1cYIZvAGZIQViqEGM7r4FibPhakfktr2YxRyGYnUMD0X3kv9f/9A0GL6rBrMbCxLvXJTd
cziPsPAt5zWfwZYiabLeZPqSukvmBOyJKtP7WmRkJlvER7dTxZSVFqljTrd6jqo71Fvw/ZFPObWC
8dDy/XXsjqYIPCgx9Y/e1I8bldMnyWzfeJZtFOAwcQi7VXX0EhELs0dXQ7DI8mrdVOm5VOX3ZHnW
ZE34kAO1Wl/rEh953ugufYSxAjov5l+2EPXmz1P4UezMuPLu182/PJeuz8V+eaVPOrX/+9STqSQK
dnkldMbiVnRdALZLx4/V7MaPtcMvVCXttVie5dicjpS3f15bj4rhD/lufw7Ru/3ZRKFNhEsX97d/
962P5jkdjmUz/Mv+oJvkWa4bgxTOqbIbRhD/752SETNyVbiQjG0mhWEN4zfqUZ4kQ2kdWlwGh/IN
tFa4Wc+8XikwX0N+yYrxgkYp/Ijbt1k4PesQ2uezkO6tOzLcripBAGeEVqIWEzpiUT8mdEXvpzH9
JWT3wFDBewgH131Ix8gErJbfhSyyvkXtND0w2pvoW3bxdlo8JQUEpdavy6OR8Z2UQZjcDqL3r8UE
Preu4zuna4qDqsrLnICNlElTHa10JJdc2NWtrCps4OtOczL/ednL04QVZBy7960ON+urfzfr22AA
SrMyeTZR5qb1PP3wueNtUWAlW7+O5x8IDqhHJb0MrzAPmKVITlj2pylDXyMskDU7CQpEB5IyzN4E
u8pLMUGO6gyPexjSZG2DRogU0197mEiVqxfqZs9gIijVvJcM+W6q7trZpb2ZoPFuK5Ia30aacd9m
PQiGUOX01i/ByEK+2rKS58mT0IyXo1wXMQKuP4LHl6dJFBBIlfXDgb/ip5XZ7V0QEklijDQftX9H
kTee2k9SzsbvI+PtgzsQoFhIy/uuPchMiKuMYyBM58XB5F0iUNnRMam3iHODXRik47dK+4LIYc9v
d0MlUZhkBCEb6SRYYVkMIJZNAWiizUR0CBvjn13+YBE9Ux4Dt6ghN89hfFbz8KRRfdx3zYToIQ8C
Ip8mkSKYprZGoMExfze5yhqYGZw5tausvQxNs0DRsWzNsbC4vi+714Jz3bgWS8wstBiki6i5c6Mh
2oqss98iGzhrkhTECdtp8z9snVlT40qXRX+RIlKz9IrnEUNRQPGigKq6UkqpMTX/+l4yX8ft7uiH
64sNFLYlp06es/fab0y47g9HMRVkq/KLLGIFHdnwtl2+iFWXu0g0s0dAyOrRZVrKGELf/s/jRe54
Vzie/z6coTihXdocwa3NwPooDO5fhVNCYGun0DpN+Smq/vvxIbXH07w1Kml80Y58mDkef51i/kpi
Tq46z169PoMZWwX2Jk0JxTH8dG8FXfqm1fCeaiGhs80twStVe4k1b/z9K+EBuaHrQUuh78pTPrZy
58YxgznbOLaWBIvUOaz9SZ1f4oGF36E+osc3LRkMAZPYOOSxZMFZRBy5NBHqZOaCBN77lzPIPyKI
cpYLIkJyYM0Ir4FOh9lDarKS91V/gnXZrVnqD9pYEis8Tz1azcCHiN3OYKnPSGJ5VKF+GQdzWgko
lmQ2m/kx9/ItBZ15kEk8EnRQjef7V/ebcbn7/Vg55KswItDPbUaaQmWbhmf29v+5sVUbnpWN/ixM
1bbua6x6qjhP5C16kY/vpA5uvqyjA9y6f9Ll3v1xAEnzwcSxEaVcWifpP+WhfRH+HG66DptMWZcY
wxsP+EfOZEBkzXDMQGdznXiwrWK+kRPyT1Kb7ml0eJPtZg4PMp1e6ikPTmna/KIUdEzbZq//2U4+
cUmu9T7IUZ1dtzXo+U6cTmF/yFHX1wJ0eqPkLiMRz6SFDv/GCwini97EsukZAtsk5jZg9jwQSMfu
jAF82MI1AZZgImWHKkd3FhDbumkKdB6SDFIjjtQh8f+kZvwjacR4yA06fak17X3roUwlMWhLKILb
WV9Dn0IqDtQullh6tXGwdVmtnEqcOS/2QAyvecC1Lb+GzLiR9HAq9oLoFuEH0Io9LEam9G+zPT/W
Jtjg1BivRg5mqIkAbE2eZSLZIx+XIddoPLWF6k/FdC3THlAQ3qIV14e1lVEgFMFhyhq9HsuXoTLG
y+zBOapcGP9N2R7SNIFspAEKtXEERAlqcZc2NAmD4jNsSN9AhT/xeUpjPwfz6L2IePQ3XTzsOhxh
a2VB0ciH8JAMXLWNQpGXSkE8ZfSegYytgjF4JREPzn2e3/wE+YiQ2lvZMiWoguqIQLJi2kSzOM8p
rPYwSLkkRuFpqidafObgsKzxBpSE+4ayuOjUhqVSvqqqJFi3jzc5uCjQCLJYe5X53mZgCIMm/dVJ
L17Vpnou0SmvueE1ujaRQj3erImE0bQP3dci+xmIpQeOivuSx1X3NMbdJeydTWbXJnVr0F9L8z3Q
bfFWMXWkUgMvdr/bTvZzizb+kvwJJQhYtEkQAJwDxoYfYwgME7iArMPuLdWQMhh7gstAFJn7YmRe
LC5uWMSHqqXawfvpzTQMxgJUNhaAdh8nvod+l9KVRJQuZZgezroAURhYDBZQuCpaM1MB3Cf0cTzl
IElgzpUrNcCitwqkrr4ZEGXSnUVK979vgF3UbOsDKPNdq3/apKqs6myU6yxjFsDECy0rowiMtM5q
Isoil1od68T548dZh8oL72BflwZ7unZHAIGVdX9pgR/G8mGKR0HiXvSPYEjzUDL+37XeuNEmXZ2I
a1JWMSiWExmaDYwvYNTlKLAPZ84DwyavGuhZDKi+qxIZvnCml3a0mxPtqwfH0yuPYhYoKKmyaYXE
KySIoEnApI1RuscBaFxTm84b8Bhil2p/IhpF47UIuCBLQ6NC7Y0UeXH81AShsbWRDz7cr0id3eP2
ahmHBYHeIGson3keMvxRTqG3qup+WveS/ZAfoAlL9d6KAf9PXg3qLKU5GAcHsw/VHkvMD9pkzH7J
/kyQwvROeZoMppBGlZC857QfHfWdTQ6ON3uQv0NWKkR756Jwd9Qy6FIAu2aRO+5ng9ZZpI1oTSH4
wvb3GrlTepiGrjt3op6OEdZ7XRbswNOgPmNdIUcvDQ/B2H2ORqZuGA23roPIMZXs9JVmC1FGHZn3
wu93rmN+FQxXLuHAC5ptkWyh96gXKlspkHGFW82g5yGptXHyZxIRWIwfJWNAokLCjm5qa6jySaVN
8cgUcIUhblMwiHhUJd4cs5mNS8SUrahaXMZj5xLcQoXXtNYMKi/9ZFzYXtx61FvHINI7Swjj8ujq
2Hk6r8cfNqfFIticzjIv5/OYJoRY/3v//lU/Z9C7aLt+f2Mw0C+3dgpdVEH5aKQ4JOasYQ/JnW7g
TKH98B5aALsmwlsi0JAbBmHNojSbR6PzsEiFzs6khXPIEQugu4X2loHBMRiHWrH5MqFTrpZwDNZ4
Aqcdmg8O+lHlH6JMMJ7nWr+ZuBjBTq6//JzB6mirbSnDZUDjIVbCuKD9bdAP4dGBanp3FBRN8LvW
+LQ9GSQPYEZXHvLGtaoigzUgilZtOSHCGJb+WFYztWpkitm+3DRFWpCN2TS30FIEYERLQG/c+KtS
Aj5H5IScQuvrTJxrIxsSK8cGdLRhOGcrEKSAxbR5m+SgJWug8EJiitJmZ8/wQrkIbnO7fu8Fnw/m
VAjTOyZl6Lh3TtISXTNVF9XjnDMygVELWZbO+STXi9M+8s3mMUpJpeOn9tmi7ciVtHFV9OuKdZ84
Fdhjhla7GW+WqVXIEkmYb4wyUjnBWZjItb3OfddoB9HWdOU27JH5dEwQvns149xDK67ZI9Sirc8u
poKzJaLfmKbQSdgxe7XEeUlcNe4YJaEA5WrKXM9jMWENyZBvG9RBMyKgFhTgaGKgZ/3s0aPnRvHb
xBa5tWev3EwxOlD65Ah9u0sWEydWhh8Vo8YtHQreMmWhs2W7dOyM6k8UEZwR12HLdCsMr7Nb/O3M
4TLR2H+iW4+IE3HTQxfa5jqPRvXRtu5zUE8pdv+AQ2M39jOLGkSyyFT7xJ9dUFAcotC7Sbd6cpLG
xBgIyLDwkfFUpqLfLqR7nLRzvd/zmqF+bEcJjs/iU9DEGRIbQ6MLh9FYZDA0V9BMPooWiluskl1t
TY9dqYCrLTdN09sXo6mqVWeG+Qbr0H++4TFqYyaw/MzkVNvIp8q9//C/v3v/yq5ppKb2fPt/fzVR
DT2RoSDFuHPtC34m1LH//mG/t6611/aH+y//jz/Jp986ysBb6zr+K4sCvjrxzXHXzZ9NSuCQhUDj
vQ1Lem5FMtKt6IPVaA3OMwZHuTETJ79ZvdUSciTor8SzsQNbsciy9E8k8eNJiAdD8Sg+n7dB+gHr
XU5PZyLSrmDWh0/iih6I4oNQv8eEj0ELl+RYO6TMCqXyX3nhIPxGg3iy6pQGFtR2aE2mm8w/JkEy
Dg0591hXhHAqET5Wg7BeGNIKhLKNAYyFuxV+8zUOyGR3v1t7Rr5HbCAJUpfjXiyCzxjz6Nlr8r/M
54cXuvDWs5vvyuR5ygL1Miw3lZf9E2ijP98f0rZoN5kp1NZ346e69Un/0zktvv4fO0kPne+aK1XH
CpjyHz+qGalVi69AFjDY2wE2dtfedE3IDPAPIhAb88nA0K3KDjtawQXMq3V+Swks64p1EMpxZxlZ
8JTEGNjrgsz1vsAilTR6P6viKx6wIWRp1YPepDjrm90QM+6vrY/BbEr26Xxshta5qqrdKp+sSoFp
/SEmFYMAQzPvDoH2PgPsgg+eH7/6ETWlNz4iZ4wYT6OVrKt8x0fP/VUCpUuaYG9bSfeo4nb46ZK1
2/kMMdH3Jzvlz3ui1iFwlAORQBXmgWag9I8oet/qUNwcw80vpoUMvbwUTv7MpOiRgPvdCNJ/mPt9
2tXrFIdSmc3H1kzePB19mCYVkFkah7IMV4Merti5zdRHwzxBWG/whuR2ucXVe0sbeWDC+1Q73s86
LG+QvWaap9rF/DnDEuz8BZNY6scgVk+Wdez4OOvJ/we6xIHD99VRIOeNTYZ4yFqiPXaGmqBOsSUQ
EHPDDdvuVlTGUTXzIZmfzWIGo1UB/F3jGd6KfMR9NjEczyKUUkn/hHKEeoBWfctBnK2z8YziFcUe
3pMsn70HPagzLMOxJPYzB+tXBtU+tbzPmoSjuBc/yqECMeZjugh6b1enxRZOwHXU/a2mIxmq+SNu
o/P8Ox8qdgvuL9d+9sZi70kLkfuS8sdy2/IfIPkVw5StMXhQT/rwt5gvyNUPtYJeJLu3TqZL/hqJ
eDniuU79il3nZvbjkfH2q8OCuWxOEPmcpVzmdvWWCKZNja8uMPQNJKUHeL8Kn4f2Ie6Kc2X4TzCY
br5lHOilgOLFhKndR9GHh76aSvrII1M4r33E5xGM1VMxBZ/hMP6QDi0KMeHNiyjl6y1kg9vA0u+I
HX1pvJH+jHNBHQdZ/VwCD7B7bk6Fcv4aI1nUXnjsgVUOBCSKlClVQu4UzicG1TJ/LymcEVf96BXh
hrhFWHdMLjWDOAQZrQBtuB+1w2gBZF6LVmw9QlqZl3HlIn0G7ffo14IAeEbG7dIMXN4vukBgyfhY
PZTC+YPhuRbdZ5HDUq8LRG8eqw+D5Y1RsEEYWxT5lLlDq4cHJfXnJMJDbsqNSwU4yGhtLSLV1eih
1qKySVkTM08fK6y2Ofv2WJk7ltJNGlq3wZo2rj8dgCIXD22G+ySOjsHHMHoHhgAGWZlzmH9pZyT3
wD2ggltlUb4dJyLv/XBTMQKPO0ZfLsH2sl2HkHyR727l5DGZcJj7NOtymPb5hIN5EJeSrB/h010f
ElomNjZu+K1tP1L1XILhgwntvNKCXau0iN7J5n3Qp19YADeZU159zXf9CuYvYB4XyxPL+bwuE2/T
dORm6wS8DAuXYpwmwccU6UUJCTJmQgsSrscueGzi8L0fq4dOsn0tytu+E6RfNIfR7s8dSa8m4Yql
lULpvbB7OrgD+WF+hhZoaj8LL7eJ4PxTGR8uSsF9ZbI2NsCCYDhBMvjdWuZXHWTsnfBWzmqLQvTZ
dSF6+hOmy74/hZ76xbQCkaUdI9xPLqMnXqizt5BTdrVOidU2UfxLY/w1d3i7LLRGNI3fER7FfGCL
L+Toh4ooMbtu0F76zMZtBNHRdlqEhphAH3z31bdQasTESA5yfumC8gtlmIlHZaYiyLP21+ROR7Ca
pzIsT+5vbETbuBquJhcmnF9kUeOk4HM5Gi3Ko3MJ7z+sIVm35fxgZcP7VM9oQsudDfMDH83NrdIt
Z+siOUl31ihPyFm2QT4fY+I5hvnqRY7ESpZxIJJj0bpnUeNGgOpJrzIZYOIzyHhxQ/4fM60cgt/J
nLzZcXqdQzqv4z8FldIc+au2eUNW0Z2KOP5rRRH48wzcthnvwnq8uuDYm4If99BGcL61tDb6usMg
UF8ctq+BYWLkzzfztepRhXuoJJAHA1Tlo+LSoCC5Egt1HJzMfvhky4LQxGw37RyV65Z4Z6c0joPd
HcYAZDJXG5FF76bRroMca4wvXicHx5FP585TdvnAtWXnMa2NrQwbnNG89xAyJ/8FudYT7EEQ+/Zj
1rtfdsuZ1wNLaDljK1IkWrf5VaroKfUoIZBtbGwNVDNE9D9b6JicXH/IwLhWKOLw9auNhUfa4GpX
heMDjYND4ayL2f50IvePNwArz7X/XNJwMUeUd7Be3i01kg7C5X1VtDSuHPc2OsMvxAB0C2mdJZZ+
nhzz3S3ObIIDcli51thRTpwxZ1NPU0Qy7AZKdXU8l7BGvSmL4YRwDft6uwKDKujk0BjUWf9FsHg1
7xoqW+qq6sMIsvcnB17dCq482y7kh34vnLV2uHAFgfrM8HfSK7tiT31tiuKfOZK3QBJ4zyaDSsD2
fjoNNueiA1ylnebBh+dQyKsUTA179olNGW6acTRJ7I7XU5j6OxeGGNuUCPSodbUKMpwjwlocMyO+
Xv8U/hY6R0KnhoIKJ81VSFvipJgJixCfgviPQlkb1IYriV3GpRiPmVZE2YNnWOuY+rP95UK8cVEo
2gONlAxpNISFqa83pqmAcvcrDAl2LDak/20NSNUaJryWetulDFsxRmUwnFOZbZEOO2qb8c+m/EMz
DE27SdaJVpsOenDWpIfMjdakHBjVtNIJan6TYXg4bDRj94ywzTxudlrnqMBbpCzFjm51NhfrzuEC
qyvo7vYmGcz1El1kO8Q1qpb4U3uj+5wjdUxna4fWdWuWEanMXwV7J4kGGpA9icDDwSrEubXnbSJ/
8rfPmeZJpzDTjWkzjfETK+NxKnndJXnYg7eLSDZvabr4NLT0MG3HJfxb+tsqLbcxe9+q3TkWlzMd
rO1y2mQlcevK3yucuz1tDEiiTx1/3bSdLYDpHU42GKC41xtjr13kO/qloJc7cfmI0KbTFD7E5MZW
Mc2dVpxgSGxLQqmHjA3vKPfMEjaidBCMknVeXXumINFAwDOxjSMY1WhpNOAdiHFvsM3bwr9DRjGg
txBowDmAjBtj/oXA3Zm5PBTesJWWPFSkvg1ehUSs35l+Cx1+2hrSI0oeUjnxlyMn+EQjqqFr4NcE
qcy7sZ63dAo32Ju2E9oLl73yRAtYa5+msL9tKm8zNuMefMa2sRBUlMGutJy9EQUbAMmVOx9CE4um
5wFB+GH76VXmgIcBpZSWh8rY3xsd9LHU4v8Yk73poUAiRXsaQ/O8cQQbMPDgcSyp1eWm1wN6D/Ej
aPLt8v0SduuzIcu1KIhh6Q/KwPCspnVlqEtGHjUbONhe0Nnc+SXu1ouV27RPorX3iwl3UU316+X5
+Em6Z6i4d5D7JZ1DWkV5cICaZC3C/Nndx6GzZoN+7H21nUDUEcFX2Na+TestqW7sGPQpdvJz1jun
spL7GOdKTGJOyd7K5ORNxLTrXHfnKYJ39sY0b2AIbH0dbDJDrMm1vGp6tdAdDkYq9kFor8kiyXt/
LdzfWQYXuKq3ruEeM7yeowwOfH7Xg9hroznKgk8a704wUtYFD5n9B9jkplLdtqDqLAcPqPCITqF8
06U+426O64+RlNOC42YLcwNOcIMEHceUQfKSyzENm91i2KBHPruag97h8xYl4of7DS7KvVEqBl09
ulll2Ie0zZNDxa7rHORJvGPG9cHcAwSxUYkNpBj/8o2vZIZ6aZHkBUidHvIyQkyc+pfGnZ4H3f9i
aITDpmzGiyrs4fumMd1vFmFrzMlZ4RTReVa9D8O+6ejyK9T+ncdcpGVSc5rBje+6SvkbHZnZKcFR
hT+A3C6IFAZ7XTikDhY1MnIbUpttAv7G4mTln+j2/sM+7KcoO7pq/sJcOH3QrDcegyQs16YAgmDE
i9+EHsAhB66LiWj4KoFipECsGdleE59Nb7rcTBavCq8J1teF0RmWUc16H4qzADBwdvr4rR4q+6dL
WxuhckD0INm2WLHE+U5bbBfw6f2ug5RxKRR/txquMhOm8V2Z04vrzA1jKyWKrddeGIXq03B/F4qq
4RCME4h0L/yTM+A4xyO8deGGEt0TyxqGhvxMUqU4ms4ccrno6MjkyY5iE2gzq9T6jqWxccPvWaA2
dg2ptSiK+AjSgQKc8M4Vq4/9oE3oBU4EBN2HU0Jr35vQrIEaWknnFi0v1ghykxekVxqO+zfVRyci
Q6saZTu24I+Vwf4GNwJh4WXpsFQwxI9o2X//W8paEuZDEk4c7AZFO0bUDtzgOEaH3TOMZ6lWgGyA
4lV0q8Go/vdNMXQTlmI1Zm9qYBNftvndnJ39iHMYMlO3b+OuPjl2r5aLnWZYTZjN2oi6YKWMhGJl
eV1D6+vHQnDV/35CU08pnhB/Z05/k7xyrynGyz7A2rT0bJJD60zfpM5sQWH9S3Zt6xYLjkeUmSbA
hcZDPxN8SZikFTbd4/cbMzbBX9eHvZ85h8kxUioZbpwndvX9xVLxHhpJdLrfjFMdnQpffo5ydret
udCP5PJd6ypo5l1dD/HJ/aZ1WCaYvRzv9+pFwFQV3tXBc7q/82KMBUxUoevcRTr+JBSrttdP3+SL
ZDJ/1aFP+OaCPDVnYTAMyxz2Tvyl5v5H/31K3/eDjhAsA4HI9v6d+3MaI/9pHBBIjVBRUIdPVB1x
pYNtkrYT8E/5tw/8Zj8N9jIpFajlbe2ikAzJ1vAWdO4dH1bX6rkZk/5wv+fFzu+krgccfe2IYdCu
183CxOod52fDm7OXkoD33qv/5NZU7O737jeu2dbN+v4llnKCW0iR6oIJa0Ba2W+Q7s5zNFq7wI37
J/Iuhma0rqHLqBUYUX9Gpc+GwqpqnJbxQxTTxr8/znM/iAir4Ejb2pzS6THpGySo/4vMw7nJLtZC
iIi7ARuvZzXbKQo9B7+7g4JouRmcmBlFm7oovZDB4BqO2nVSW/ZDOuJauN/UA1YFC3UpnH7A8SB0
WQOiml54Prfp2gPwAvOKZIGYH3wusyX5JXkx2mQb2Ja17+mF75Df4r+sFqbPsvg0GeIrv6cPJ4TB
B9UYnf3yb6PQ6Q9R2DP4Ccc9LQb5s8lZgx20Tx4KoIiUhLnBukN7qOPNAQMsiJOA/AXplBcvI7T0
AUDk5UjPppyuEXzZK4btXVWa+XMxIxqo+tjA3VDqtR2ZsMI6ssSXNrA1ps6F6Y19ccT4Z3Hg0zcb
XpIWI6pHqb7vBjgCjeXTWK7uZ+VPnpG1ZUBECx+e3aTtYVcZXdQebK4Ui48qOJbJa5Q4AcL39Bly
37Ez5+ko4RlysS1y9POwdqM+e5Rs2CF7YvgFwp1ehzpmm53W1vzgJks8kEl/2Fkqm1AUsApKXN/j
zB+xM3Lp7+DIlp7tecgdpv2IibRNftUCtgmKFbKcZNyZYcfmza8Iog/80zchy7MUSNumY8/RFPTV
xBC96M4jV9OcRsTEEvbbwn/upt4jOyp/CxEoi4WHZ1uMYXsnVa92ElzpMDXeLC/YpAmx5SS/aGxX
MLGRpuhSlBd6LvbaoaFK+G11rhNwea5RCAJYXMAY3TaTrUVrBcmpT07S1rGblh6RRcgJfoMQe4XK
OeTI/45ebQTLHr/+TXyHjf7BvzOAIAyzJjbOP/UEPmXSOn1M2xj0VDP7j6obeek5b9tOFE5xqnQV
/uyC6uyZpG34bJFiW/Q7y7fhdSOAXA8hsKjQ9Qkn7BWw8NELdsIkfKIY8aqmbS++8G7ceLtSem8o
g43stiSDLDDk0NFPsXA7wsj7HimRg15uuVtwib5YtMh8KiBR3aZhQWXzjNNqk0xNghgN/oFVAxXP
7fQHlxvUdro1SGNnX7oL1qVV+ocuQ9Imlyu+bdg0vKnNUEQHeN1VGx8zqDwDqItTQ/SqzfZo6Wxx
lqjgM/DLv2CQ9e5+PDqlyn0PL4vWZpocQCx2+1RzCCzkLTpCmXw/ionZMIRZmlNT+mUOLXX88s/F
KTBEQpD6C2cj2V5OWR0tgdsDwYM6fx8s05fFEdZndZjJIx2H7BhDqj642uzIS64EUQdAIR68cZld
zzVyZ0y+p/tXOiT5ESMvWRyEzQhtGAJ2dF4fy9Y+3suV+021jOniXL453XJmhzLcWX37o0RihnO/
oAFaB96TzIGou3nX7gskXxFzGRh/xXTwBVPEe7niqBA3JiMNRTG4umPMzd50GKlOO1/5hIwt4GOz
9jIMk0AqK9/7m+JSxNIGTstlgrjUCIMXBUdniMGETc9RZb5NIxx7UYmtDqZkOcNClx7u5LNF6vd3
4FVQ+uaHoA96tW2r/igM4iJgxJ7HhkyfrrNQV/klwaCVRMEYWLB/kkg+tw51JTMK9Nu46+ZsbzqL
+DW/3W/QQxa3RbKwnKOhJX8r00RLYPeE7+EqutYqyA/3Rfh7QRVZCGBJoRe5r6cjsD7DGpDVDc30
fT4PbkiEXEFWZWIN+vG7/qrrvwZxZXtDC/sSLjcIEIuz3xv9bTARmd2Xhm8OW+UhLENtYt+mfMk5
hTy+rq3Sud0fy/PJOmQxQ8ugvt2xBxr5EiyjZRk0Kre/mN5e6Ca7mqTmEleKZSlXynsOHR9IgXSL
Y5OO3nMUIQ5gjbslTNjWGErV3lS5dY2xTuGnBfoYT13CdPu95sPxowckkYdZs1UKqb/LvIe4GuAc
GV3W9YyMb2dO2a/RKbsD3xsvGXPpPVHvU/iFJiz+IYpBPnkE3CjoUDtIY2QX5cBeH2IjsS6AAr3T
NKAxWZgN/kCLEvEADOPUCC/3x0Igg5cxVfa+TNyXe/mWNNA4bOBoA6CCfcoyQuLBdL0ftkYqtOge
bUG29WVzzDMdXT3b9q/Y9RbcaRJY73kg7P29hIlB9IgozQ8uLapHQVm5ddIGcbbTDwnZzaSsORUD
ir6gVf6fBxs6PNZO9hkAkPvK5S6PNIbLJQhjx5NpG/q5TRlSugnSLEaCSFdUCcr6XnlPCJjGKDBP
vvdyX4LuN530wtVYMwCTE5z9FcSEQ+tZ/rExzOQx0w3NOBIBdn7eIB3Bs/nSuL9x9LSbfl7UGUUa
PkL0E5c+y1aupMaGGJuRzAOk112MUYf7n7l/B6htjpzx2FnYsmDLBbhI7To6mpLR21hl6TY0xA8B
ZvhkydS5+a35N5GMEPaDs+Aq2WLc0BDj0B8vdz4bpQ04xiDSO7e1ngdzjHbOtISHLQUpnKbuwFbD
C9ZDngrmhyWZjUnwdC8+pIuVqnf7eZPU7jHGF/eRlQaQY38onnIaHtt5QlVJmI9LbWczlViWr3YY
mm2MNgjPX02YZQOfZ54Q8gRLKp2XqXqdUwDReqrVazfiHK6r0r9ZLlozawwLrpNkxyczPJYgWsOk
TWC2uN/5EC2jhQM20UeEwPJ6Xx6cKvl9P3hJQ+u3TZx4SyEa3ozsvclKBp8exXCr2hNT+VdgNuwg
4vrmWoZzIyVJzoBUFpbpREveVT0X6PsTLixlnmqAISAC6cN5Q0GXq3+9U/b81DxN1qDwcMnmVIjo
xV7ebeC+K3DpV0/G5s2bl4RN1BmeCNXWTlDucnJAzFmua/ebsk2ah1an8tBmXveSSftpTqqOeLJl
41j3W6s0b36Kk/b7+IwNAuncg69YQXtyzQTWq9E150QCxLNatKOF78SXnqsIVbl6LTscQ0M9zw+Z
0b82XpS+mGLgx8W4sgZsBEVWrnGTGE9x8jtZnmrNoOOYpNUJB4S4OrMi5zcxowsqS7CQOVylb+Jt
ibPKjC9lr1PGHW7wGmfDEwqW+TlJ3XUeh/KTRaMrxY/7Jjix04AuTy5WboVGEbXR9OEJU9GYk8UJ
GPRqtB0yA51BvcYOiU7lK9Wt+cvGQIVJhUmZ0exDL3Pp5QfNefSan8IOy+sMeHGPI+zNrvM3W4br
biFGGggwH9J0dk9RzExdL/Xk/UIb1CZXT1s/yWVtuy9wuDGglNNNWJFjb17iIrT240DcWW9Yap1T
CoP0zLcN+15t8ikgyyUh/Q4Bqm+6pHgH/ceMDmFvmWb6CN4VpV9UYjziXtE1ydHGeqtgEFyDtKVV
5vq3MWx9LnEEAhplJL7yxMH9MeTkRLTOj/alV2RYm3ld3PyK+KMWUo31Y+ziEvRfXV76niX4/os6
9+G6Lsti7iUAHSwORZ3M4hrVPgLCoEejB/lhHVvGL0P0UEvi90SYHHATX04OjmefIP8/eBURs0ng
FbzaJILrxQ25JxROk4or0AI+qv0o+5EXrvuMesZ71mUO1mkEG1Es1y8Urcco8JgRBPXvspbyZxBm
wa1KnT2iaPkzNYelqqNE4yLIbC9xX8FzLsNy99f9XhFUNjTQQIMw55uuSeR2XdFrC50C9wuio7jG
wfTvSiswwmNUHg/ZXAfrsJm/OtBeyv6rku657FAdjdVvZ+FfU3fA0GGYcu5n6DVsXbGGYebeVxNg
Y/p09PGpmpMJG5lY1oCZcVDYQuyQg4W0kGhzt2+7bewmxnPIp/Ve77Rx8xFOof2sAWNsQmZsm/td
ZRUa7ilTPoBO4U6G+RvhE7c6ryeSu133ZZzDr3TKmkuXVclmgjy985qAg4eT4jShFt47bVqsoj62
j24/vSApyZlaszPC+7pghOSSRavOWo5648UFdpm5L3dN/7MZVXUGX3CCJ9PssqUdNLm/WRK49igc
T3lsqKtEX9GPRn9tzHDvglTfc/Vm6OfSfHdl8hKlbv6UKfvdJfQLJa8fH4ThT29BwtwpYOocWVOz
ch3SdCKntc70yB5kZfR7J7WJ94wm1HDuxC8R+WC1BFHu0eknu2Ho1UMw67884eAJA2W+q5Os3EgX
yet9AY99S3wxofXhUnvQoekKIwUWoLuVldcHDgxNRqK0zzM2oZ2dtqiVNdmlqWmVW4v+2z63DIJA
E61Ri6CaBQgsjyyGNaCIXJIsuB5pGTymbpqzO8OW2qHY8Rppv6E3xo26FIp9IL3HRqMDZuzyt6z6
vdJtf5uzHKBxxzyFbZW/agxVH6yByLRJ2dcuSU72TI19Py9MDyxxtLTugNxumtl1TybtbITOyXOc
/E291NqVIip2Fm8e/j3wNBCq5Sq33H90OZWnaiY6dI7IjLCK6dVpbfVUgInZmtB5wO8QXRSD5y9o
ADuxxeUhAifZRTnqFpskwsrP0ENBt5O280lh0ZyLudHn+1eGl5Jx2Ahr5SecNqnC2BgutnJEt/ih
xSO/O/8XV+fV3LayZtFfhCqkRnhljgqULMl6QTkiA40cfv0sNH1HM/eFRco+PpJINL6w99oGXV8U
gL6N5Dw/2O3F1t6h7G29WZpXVQg7bo8FjwmtuTRt1tKOeiMpxjq4gLXuFvO3xqQ8ux8dtuCXGkKf
Y3cSvntMEVZFaLJLy/U/amDpNNWhw9/LPLli39iSFjFQ4bQDQpfA4S1phLYfRrgQ9UBAnYwBAY2J
VhLrZDXeCQtPl/nVO9BW6wSf68lqgZsr8PewQMJzw6xRtY/emjrRJ2RL2g8DIPVtr+fBuhANaJqS
eEejjbr1QF/T7AZz0Heqq7BKt9zNnUhQUg7JWeuKhHabzSKTUZTCHLtjmvZbrpE/3eT/UiR4qwEy
lusUkrP7YPvBW+nZcPF1N9nX2NBiUN9b3TdIXprG6IzQ5N8DyQUxW5XwZ1EsAe3Q3p4K/Cp4EYgV
pSiLj3HODLtgYbQRFSpbVRvTxDBvkKDwYdEf0gEXo280MNGSnjtcm93iyAEdDGJf3W/HvP6NVL8n
2sRAI93Ywb4LIbyLukNbXcMuSDqg23lAQbcZtDLiYC29tVlYpBOCBmGR8ZClnn9BgMp9zpRJ0my9
EuVC7JGf16Yc2HVT9oewGy+tJi6sECi7rf4WVu5rjWgcPp536fFfEpMMvgA5p3Owq1+p7QLJ9Es8
oZyaBnL4EfVKTi+rOwIOQW+OID2eo2FkT1f3z9R+72pm4OC7PdhD/+IhBhp4d58s6Q231NT2M7Ft
bxTxzabNBnpWvwNBujxglCUmyHCw3HrW3s4S41UwnTrZS/lWFyW50365rWbMG4YZvxDjUR2rJSMM
m1J7vwb49HC265azVv+ilZKM5U3mn/u4wBzLjyzuqaPHYgTsOxcAFZHZmK0zvBVV9CRZ7J7MMoUF
SZm3DRKdTYaM8RbO5Tlzsx+9uwAuq3zZZHbBMRYN0CyzviVtGz+FNeanpQWVGUO/lgnDigRD2LQe
duBK09iiOjTigRbGJ+YNxrPR6nxN1lffwcYMa26tCr2+9NqjA+W/HmvxgrcXxWZsrcauWOJomp9+
QX4AAXbfm14f1gngChaokghLy2M85NriAK2TdQNhTOxGgk8glj8jKh/DYEXih+U7zeafjFstPvHZ
Ok3xaD2EifVkt3FzSo3E21Y2nQGMN8S5S7k7V92FUbH1rQo05yHJnlEcd6u8zbSnjOiSc60hxDUk
Vh4VjGcSUv7gpOHGc8S3VkW9ETT1YuRmuoncPv5IXZpsgIHeyWtx+k4gQCNXluv7MCnK0YILj2GV
WRMGGZQ+xOYsCY++zz476rvFxYErYx6MXyxX81dD08prFwpvT8DbcBQFIpF0zuDPRAVhWyVSEaLa
59bANW1zXw1Q7XlG+WkWeXy7/z8R4m310oeDCt/3HMGaeKT+Tr8tqESzLK6qUjbSDFzkWBD6nW3i
EfGCpmPlVN1NWdTtVrN0j+0Ns0w31lDj0ZZt1Mumsx/TLv3t5IA6PVdzru3ctM9IKf/6x2qj9S2Z
YjD530zFtIdQhL3BfgcsDQpheQIKmsCJ+dKmlnY1SsufkUewFmojB/IcHWP4013WCupyCPMqg7+w
DOasssBmkfrutyLXP7HDOr/Rv0CJEt6rOzVih2xyerh3kwnz7BoMNkxJlxxQAbsPuUJnvs+FHq1n
kBW3PBuJwaM6E8HwoT6dRpSyZSJNe6/O7LRtakrbSd5fwh1lTinBY5cjP5DEsMNv59VKgq3dYVJP
veGdfzM5JcxLdgHn5SmKkx9kU7Rrwi6MXbT05nra+Y8U/u1K+KLcw9ucmwfbjumpSUfwiwjFtdc9
VlbMBM0ZfyfSFGekodFL6svhxK2c4Yx2i7uo/gU77Kb1Q/1r4smQxISbxgBOCklcI3Rf1p5Ou/Od
manFOK8s0VrfWNyil3N0vqa1I+CmYWN09GVIstS4QrR0fjO++7U3zMbZsJlPqGf8CkltiYufFacA
ExAUIV874yEtJBYsCEB6JcbNJHIs/zWpKFGo0H7R0yS0khAEkPJ1ihKrSHHILiM4NX1LRlQ5q8ae
R2wveY+ZnLgUr2icgwbm9Ty1egHmXjB8npicl5r90oHR3dbYURG5ahUDr+EWLheIFBUZWojKD8kk
sViSUcUKxLXOdjDmhwm7ACR1drMO7bu6NKWsi0Wr4uOjE/0FZhQ8Mm7Bw0VCBjcc59xYJtY13Th/
fbrUomRuKOKkF4OKLIkwQ2HDxxzW+BofWLyJpSQeKU7GP4PDyaO6Z2pFosyrstp3xG7vdCw+m8h/
Aahl/YpfESyJ3x5mqZgUA2Emzt5Lhf3iwPc4E4QFN3rpiKEQlztU5D4eN8zc2DWQqqodHDimo5HI
P1g/61ddN9bskrxn9YrbzQy0ATieejk3jPUAWOlbRHCEDFoMf4ARNc9YR8RBOIyl76lzkFcdiDAd
QaG5Q1jIf+5t6hk7duwA6kAcdchfy2RKdU5UlO2lG+T9S+rrKSKqddv15DE4mnv+enBSiUK+qd4p
qyN+YF6pP+z0H2L+rgoXvQjBo/taglPIDk6qQ8UfHZ9rlKCqVQWJh0eWOn1jQmG+FEFe7dI+LV5k
2TOM54NgHwnv6tdq5fX1EKfNJosA/wudeg0K76rTzfhDViAPGh1Tetqa9uPYmAL/QvwLr59xoNYG
FWWRF996fbDTMBjSmSzvNdBmcqgZ0W8jR39MwTm+64PXHAEobpBrT+imPWhX7Vg/JdHYPvbx09dX
1JfnAatUOXJjZLLfb6yYPRqppXAmaS96bnH2wRk6fWdL3z74aLM2qWhBRLgIAix8PBs4P1AeywSi
XDcY+aPxzC614Xuh3K6XZ7Vb5Y/OS1rY7rVAEjgA1dgUGI9RvKA8ZkhmXyNiL8GJO/Nn6VAfh6IJ
TpYWGNCT0QsohQR5Mym3hCyvmN+4bXUw6LwPfuwSIZsNxW7Mw2TDRw0RSxK2+znzmIt0IXVDFIBV
Wj7WdRnZGydyrB1TQvHS2HxmKjv86X9Tl4pNFImx4xAP0an30YNW5OWzJ+S6FBDR1R2z9djwli54
OWJG8GUOyVUb/PbZ0MrqjdN+gtO5GhsmAbawxIsUTPOA9AD5cnTBIr4cJevD3ruYae4BYyST5+tl
LKHHEhdgrGEvEaqjLvGWrJqjmuZX/NQnGFIPoMzqS5OM8oLIfx6SfZmAkCyJh2F4MvCmR1FmME/t
mkfVuLlko/5wS51SvvUfRqvDGb4cNt1y+HQOati+kazPAgfkakWuey5KlxWmSG54uCCItiWadV45
VQDOMzyro6pR/8TykDECxMsGZ1L9wcTmBPOsHv0ZLY4nZgvtpi2LhH92uSEWmCI5tcmX7L0Aw7so
sI957ZtndksUI7aturRuMIEZBCUzevA6SLdjAyTWmbtLKhj6ZC7buZmpFaUFC0ujp81vmi55KNld
4u7EGwwbiLIL0ET0aJI2HjGYg4KN7vNrDJ7F8/ey/V7Z/AZVaqM+yU9USuM5S0R7DbqAMVyKlIzh
ANlatU4hMbVvYcQoKewfkrHMX3VTRwgRQyqn24P7L4zHONaTW4VSxM+n5y6ZsgPhT6y/YxNVG23X
tXSb5GSETrX1w8Z8tM3+PRoSHC95L69dnr44rjWjAbwlyyKHOWL1WDwijvb5kZkBoPA+3zVTS5lU
wr2+zO731kTMJVoynyKR8LsVVvXDxfFeR6bDdFY3v40J8njLbHCay/LbMk4s3XB8ZT3Yk3Vv/EQh
gl5EHVQjEqER0TqxTVy70bXqXqivYDXO9jHpgz/pFMT3DjMgTAeIHar8kJuLUnyFpEAuhB37Orc9
4LeUdYI2eZjI2IYWDvIFr03ivT1XId+K/fKv4GJvljcLomP5a9xu211Rsz0HwTle7wd+Ybjp85jM
8miWDGSCrMyO9sIwUDNricl6nRPbvlZfM5cfeZpZew6G8HZqgq/lGMoibaKGXoz7Pkds3Tr6Pqm7
exidajyp9XNsU5IgRB1x3IDe/2aEDCXAsUDscEG7V2b+Mys1CPkdw64AnWi/5ALNcwjNMI/b7VeU
sHqWZd3MtqrQNxXblUvP2CK22kNrOLxThoiNQ480usjkY7DsZ9SMhb/psYVPCKWCBhqwKzfTh7yU
L+pzZwJmJxF46FbZEv1FY3ngShjosHgVRB3RHhIIqhKBhIFX7tN4ftPdunzQrQZ3TyklYvI0A0eW
stAwWFskYGBXgdKzuNgx1TNp4RcOLH9PcoiDu1TaB6/QqRp78VBW7nxDk7CV5nSFbByv4aTI9xp/
/y6wc8TyQQ44wS0mAvmQa6iH2DEM6Haztfn6WoQT2bWnjdpSpEfd5YjVZ3jyRqAnZzjG+aaZNSYc
QZ0QxBYn2L/5A/XSDxiSUBMpBZ8PuZhzAA9HL044OmEPLQ8eq6T7M/XSsfLvIBT8/dfXg8hJ18ms
ZfupxcSOYznYU92dqMWDkw1Q6gz3mS6AdIKr0WdyPYn0U2+89kFdWcsrQWDe2SVtWW2dpkWJ5Uif
E18DYKuNUQoXnkBv7FDhARrkazuJItoEEYLlGXdK3KPLd1iUXVjTEAS6BC01RMysDVCEeGGWM7A3
Bwa4vTyELFGRXvJ/3A/Y7HdKeNhUXOl7UC/Vtips8tmNUxPE9lr9U0HK9jlsUgSIbvjojkSM8H7G
U9a9YQqQZ6/wDqr7cL0XO+kl8XvkZ7aBdRZuFj45bRddkDzbKyntHppQkOBfI7BMWggPmrqDUZOm
v/sEhDKAGwEDFsbzsgaJQywqwDuGY8dY/SwN/K8RbPPVJKrhAC2zYALJQ1H6xqlnnJ57400dI4Bo
bgma5xhe5/UevRtaKeSGuAx3rq4XRGN5MRFCJmpWSffSMlVrX+PUjy+qaA0nMAqJb6xVTrLm44OR
fC4mFKlXafV7EtE9MM7X0Kz9V5ULZaf63265kFuSUo5B3SPWtov2kDh2uhdm7N1ad7DT62xTyo6j
lFfT1iSYC8P9HGX4Dhf6UX2ItdZ/RDKUrsbhGkTp9OEVhXlMZkygQ+jq3/mu3tDv/K5jD4f7/5ME
3j8liTPgv7CJVosYJHfx9DHF2R/1VjpVyVw1s5uDHgfOoyb0DOZf5Z1Af4s1g4PpzA4GN+IGBEX5
XJT1wiEy8FIOHVFo1DVEdlQ/icEtfvTDK9NB4ycmeZrn1EmZESXzg8gjILS0Yw9kqwQHdW3pFtYB
ryEJS70US+UOWex5CkwgMiSirGxjiB7HnATOVU+KzDnjll1ptbuPYImvIGRxx8zk7+VJA2LiidMk
XrldWh2akdwAsoVmHHhE75VxfGz0UPvj/fKIV06aQfuzfE2gvFk5tohf0DIfUu4Rz0TQEptSyCXW
gJQGFXeu3srOIqYhse2/VHgFuJY/IZigVfEURMzG11k8UpKANtiUTvRrdHPxPSgK7nEgAiBn9Pt7
fFgj8sfKMXAvt/ymPdmxP/LSXVyl8GAsHFVGxJk/sJMGZ4whShuuZrBIkMIBliCbmhM6vhiox8jA
Jo9Q0mulOCWD252kX+FeAizjm3yTlUhOUVFVb4HZIlLAS8ouJL02XHePQgYBa3HrD+dCd4hLF4vX
sgbMTMPFEh5xOdnJkU7Ke8BMp2+Elha3Hhdjt+gN1M1VzTUkBKOtAX6It1+rj7M9PGtk/nT3bgai
U5Ul+mdgWtpjo1mPmpH6W9Or2cnRmWXl1P+Q+VSYzEPa4seQiyXzRxfljfPBvFfhLtCIi+EIMuSC
36FM3kKcKafIYkZICdY+I0Mslot//kFGUrHKbVZvcRz8jTAxvwTjsqNwuCUrGQ99hRJIz/jgrro2
YsFryD6bUPsx8rbeS8+ftoMDq25edNTUy3hAuPvYolyTLOG8Bky9n+7tkt0n05PHnjlEAjXZK/ik
zn4OWc16kWVtyQTjECoDBEcljMWW/GWEqKyQNIPM+W5eJz6tVcUZthq8fnrv21DuIa3ijW9Hc61u
QySq/rshfd2kXGRketRctYoRrdZFw+4edW96oX++H+EwhuK7MBieML65CYx+WoXXaYzJigtJllHj
CgBiiMZJSFev1NYMMeinn0qxv6uMnbw8+hoQYCMCy8IGMN07cRyhWbB/91PXnnISTlc+YDzJOoa8
ETsm8bykqGFo3T3BHcJqyqLs4f5xBmEQ7+cUZVOReOKtHtDauXo0HVTTk3Pqr8oOm3ZBikZJGu0b
Dox0HcWp9Zxq5OQgwSUhiFwsY6k4qhaYm4Pae8m8pSOF4rQpqsRYJ17THWkbnJXv6RCzCx9LZ/h8
bxP4lsjXY+L/hL4lfIp+qJM1qVN5YqCCABGFydMwR8EmW8hmfT67J+RrHHwaSgGnx49WK0VXlQN3
ngucc7rPyN51RHPDR+o9BiRuWGimentJ9m67mXRbyY7AAzACQymxvpGC8BTR7cKPcEk2yYcFP+Uu
4Z1pxMRJvR0Yne19SUjJXQreV/1W08t2V8+NfkuWH5e9dl6jT2YPmroXs9pUHs5T7Bln0VbpRYeA
BbA1OAjD+tXOUYUlb8TbzQSgv+gRPdrNi9InGRs1YRMRpliScixZepdk6rJrELc6PXgqP2MSMzKv
IIs0Gj7Vj7kY+R9J0NmlbTWt7+8t6xBbzsiso55R8DK+aid6b0+SVhHE3off2vlHohcH1yYvqgo6
fXP/Dd3V37afgR/zNIyKdofMT2MWNSpdjlnUa7VMMpeNknr2Xy/9lu+cwNJPAJGgfjyR4F82rWKr
dnhZRH6SazOt+lJIa4sMnazJY9gP1XWkbSTPz6yAd3gaHwPeUy2OxKPpEOu8FPxOShxZ709YXYpA
bnOgGxuxpJq6y4NMuvemqrCHW4Rb41coTixp1owR8Qng47iXaP91Qx4loIpt1+r1zjWybt8XsTje
fyP3u8TYUEssv0dqhedO1NkZL/pV08b0NZziG7Dr6X0Y5K+cbbAf9S/lspKohmBx5xI2Y2PBU/Ig
sOruUzDjX4ZUQ1rwIhkK7SDESJp9VwKPL/cHW+x0XxHHViRdfa8W58WhNVgOwiHrSUmKdeQn8Hsw
4Qx+1q3lLGy0xjfVACd+dXAF7AzYE48pmPtHuxX+uiDCgDVE9WwGSXIhf49Y5FiWxNEAbGhsLCqq
7DMsEmsB3gOMMsvIYsOMIVl69U8zrUowqB2bOdtvNuWczhRjncvHS/NQVtTHYc7yfS9wcLkeGOLM
RGa8LKBMB4GpY1G9JqWl4XoDogOamHCw0r5BSW4fpo7ZQEPtVhARl6Q5RmE9BbK7nP/3Ub0Mva3Q
e+o3Qvsuk2jIjJA/NBnkt8DWxWVY2OQD+9x/s7O4ZgnUyRkEShUTgcvZtVYabTsP3D3nknUcR962
2S3EC7YOf5Nn1rBba95IhvMo8l8J2dg16NK2bPQHC0c5SLmQiZlWV+1GzSVhF2wD7kosqxF9r9Rg
sp+vHuqA9MqUEdVU5aPTHzLa90X5ySJuzaR8W/Tcf41K3srKMq+Vk30n1kZ+Z4+GosdB/dc06EfT
jOLV9dob7a/+6c9XtO6LbAvwrbqPOknX3Djk0mz4VQb4dsOik+/52HBVG4V/SAsjON9PLgSLH3E6
PzkapRfjDrBSpnZuO5jSwA/Kh3bM9yOFpnOyBrJD6FOVjafvMeOMk5mv+5QTfNdYbNjtUjeJTMUz
wOL2r6t1V1+00zOJo4T6TdG3aJiME/r29Fpoi+/DqEFtLiP2qnds+ovxu12M+M/9kjFcjm55NUM0
R58mQGY7abMdsEStneWi1pxx2s9MVzBN8zJt8gtgZFzo4GkuI4b5tc2uksUy20gH1OaTHkAQILKb
f3PpPLplIfDh1jOxqK4H46YiKLOb41/sKAGI/O+XQDWdB/iaqNzqnHyQYGB+VRGZSu7W8d5/RJCE
kp4tcOZCWVY7hWRGg8CmrbAZrcveRxDHAriBQFKA2cP4J7XauzRR/NfngH+dAzLVagwUJWr31zLN
yOQNw5O6+pNhoYb0RAoYtfvaoC0+3S8QRD0o7Wm7wACe5jJzX9VABCYFwWzxyxBxVhokuxBp1zA9
FzoM/DEe9nNrx0+aqweP9631aCfioCwSMzUfEEPbJohHZy9Z6OHO0erkPh7wlhnBfw0KaEOe7/PK
yHK9IzKER3segmf1wN939xUhUGCGB+xpaq/W87lfKUsf1068ygHfnPz8r1okNz235xp7eNXzeRmK
9gQEnu3SONRbUtRpTWPjJdLL9OAlSQF3lFjaop2Oqtyw8STA2UWJGSTE5BQ+50BBm51RRYGXG+r7
LVmN9NUDn7SK/GiKQlVuCFLOuCjZtN0n26M2PPUh1C4syWJYjAg6KnUc+uNW2e7WPa0f65fuJ+HQ
bzqJz7Od9pdszBvyR4c9ZMXVXfrjFNyJezz6kyQEE4rBG1s6vE7L2hCvmgWQrGSzs+wTw9ltV42O
5wsX2EcROf11qJDdaiWpw3ajUYIA1gY4ME4jsvE42urLe6YempRak1k6ZJzl8x5oVvwEnDZiEsbW
CkAUa6fASlbZ0nkavSYvWnDkiHJPGEHdk3qmHnxj/PfS8DWY5Mufqq/JkkBfVzb+pqijDMs7DOvT
fVbl9qB9bb0gJUtt2nwLc3eBp5l4TueUyOg8Sxu/x8C+M2kR7FiTa+wbw0sgZ6Owuu+ARJ4hrXcN
KDuJ/gvv4b1J0LKseiiy9qLOtszdIIYjOcUkGbVoKf/6APpgnKJbvj9tE5qKFtbMpo+0g+gACX09
QKehQdexplh5X3F7cfEn0omMlvcJj5/jIDRi5sGiOzZtRrRvIIwNXJ2x3BfuUZivvtlPPzkdkzDh
TsBEjpbLICXO19Nd6bbJ1SWZZEPxOv20ho3TjD9Cbq0Hpaj4WmvNLtKQ2EfuH7SAm3Wf6xqtVv/e
EKkxo1u7NZSdL3WUEzCb+Id7/emQM4RpvidPfNHEWmXzUobc09PFk5cDYLg3GAQd4TpYRLR+6Grb
qoO7MZjdc20O+ON0Ohq/RBEbMCxczb2V7CUwe7WS7W3ekS4ltWsuE0azzKy3s2mG59jGvKWejcvL
iXHqIfKtg/o63v+AuE5u/mSUW8YepdTAEAT6iyzN5qJK+DJnhu0UzeZe2yblXBGqgzGe/8LFg+f/
xxK8jLeN/Kjl/VZ6eYqUk3maGq8VNguHZMbex7tD7Q6dFQwJ+sakdD7vV0fmYyclJ0FdXOoyS2yL
DOcsZlXCr/xAkc5wm0nOukgH60KFfM1jp2ZLOjKJI8dPXJ3kw0DCgXkb7XAID9YDEP3Vg5mgILNA
9Md4qv9gbph2ymSL1QGww1I89FaZrNX+XcbCf4zJ82CZbaZrXYoXCPMxjlq0piq2pIW2cyFn/oEZ
VxcCvAG7jThVO+i0zdu0Rx5kkgOOaY8ehEkiOXLgmtTMzvGyn9it5NFmD7In3ila31uoxiW40ArG
1ZgN0wdn8rvvsdHMtJksuIwUG73Pnc3sRvzUxqKOut8H0E+/qFJT3XbwhlJ0U5A4Fsm7asOo9o3B
JHrCNeqBtTosdKc26mcZm28YydNjM1fmcRgxrIVhUzyqkQxCsYrqfbpa4OQ+LRuVlVZ40UvPFnGX
1KIHgbBoO/IRo6vb9K+5Dxjet+kC+6Z6CgVRlbw3zTXwIhJy0gqGUuqWWxRBzVpofUmEOWBOAmER
6GE5garXeeP0kZDPubwzK45nVoWdR3BmExHuafTHJuunz9CMfvmJn1+sIr2Pjb8mw6LtGao5QUUU
K54tGu4Z9vcrwrBDNfbRFYYVsn82uOt6LOQ7EE/Albh+9qMLqRdHFKou3cYHAp/Ja2bS1NOE+33p
HUOtkk+pPcLHLvDk+3U7o/bBb/Wv/WUQsNN0o9/PAg0c1QebQa9eFXnSvha5uTESQ57weeRPZUZ7
fq/hpnzmTWS1WVh+tXcmW26CJv1REngLB1DLn2zH4l2LWwpFTyNfuKEad0EL3AQ8CQoSRhXqQrKT
stqMVkFMGgaI1zZvCEhnMQPGI0RwVg2/KwschJoFSt35qBK6IBQCc7FDN7jWoBdcGgMZb2h2/U44
KD3Uy7I1bMRQyaqNKe3VUnbOSvd5yaNXfTg6H8ySpvGg7vNzCseZpSm6BTp3g6CIbNHJtlE+bjh1
IY4hHSE8ot+1VQfJoRIkUjdhcrEXPV9uN93BmFnpbYxwo0R1QyU6/AKldWmmEWHAMmePTUkUUPGp
+Vp5qJZTB8age1VC4Gg5jrQOBiL+zh/q6/4F3lAN4xbdoINlYHH90wtk68ITJytHmaR+oSSJNXiU
64ONHOdfhT2FL2YIGjvK8HNW0aRdp7hFiNSSFnp13dGFy9TQOcDb30qS1S5qf67W6VU5tWuXXgPM
podQzQM6jZSxP5rSxoAoMgGmywDJtXzraj2oTtLUbd71wn11ori56HkXsdwoMZr7Y7srHWe8lZMu
yRUL5fdRWP+e3b822tEuMk0BaHeezgVFlZv4OMwQjLBR+uSiDzdAL93zMCKeCfXw417YjWXRLNlv
4ybiVnEhC6HfxhH7h2ZZS3hktOwTDrv1CPmTaZs3M1Pxc2utJhZeH84UNVGICi94Jycq+9ajyXft
3PvAZgOARYBBHurGugpS/1ZGlYcvixwampz8Ac8nemRNor+F+IbRQppIHMfq1UsTPOoSKAwDxnPr
s6YDlL0KSsK9/EVg0Ed1cOL922sM6a8aQwjAGC2IFolo8X8fZOz9exmiz9kheTA3OnNlQtSIROpd
GHjqhoJ1ctwyMCzWPvazbZVCysJvPrsHN0QrqQwzHiBODgEX3G7t3PDL1rn+ovYWSYjpHvXIpjMg
wy7Zitem7Fx9w4x7CSO3MXpZXfQym6G/upviGxMN5TgxXEssALW594Lwd2DqGlNQ5T62xqF2uyvU
8tFNrL2WkbqWFf2yCoDht6/wCK2nRWg2VL5/53aUdf2C4Z6wNVnRZC/MAXqP9JaPiI2QOPjzAJaT
0ZZ6aBbz8GQ62AUWNy7z2go3bhtu76MhatgTWHMK4TEROFYsZLbqpSea6fBmxSg1lVwdSdqqskF1
3HsJNxrqvUfbyrs0lOeqKz79yrmqW3Df+z8Rj4tjS1uEtTPd8XtFVzhGA2oDYo5UYaTqIfXMzbmv
D6PXr6ymXbXmd4/J/qfPKGs7aZ04dnpOnksMWpDElXrHRcOsh4SvzYzPEcEuxJNpeFc3XPVBdiM3
35IhE69SQiTZaZr2D+nRlCbz82CZZ7qN/FVOs3sRbv7Lqdvoyk482laegBlptT0A6GzN6igkJLLn
UCoXlE1AGG2NQkqwSF6u80I2PzXNY2S1vKq9CkV8lnS7DpQndv6AxmVxj3OWbUspjkr5wL4kfrMY
Vq1DDW5346GrpIM4zyTE3CdDGa+w25qw/A53WAgTQEc596l8SGJZxq6p43kPbfdHzQjVQynCa0Li
GppCmR9LPZbnpJ9rEBn9D1U0+o7VnOUgfgVchOt7Ccr5y5IaZ8qaQGbngfH/lmTExUcalmAruMDU
s68HE7s4yUhYm7Risp5a6GFrMgG9XbwIgxuDhT0O3JFh13/KSjG35jdrpgse/w5BMT1rcGMOsaeT
utQU73rfww6lP75YAgDMnBvluY3db0Pdm6csJ7o9MOlukP5+x3REl6kbv6OIiXjcsKawCCI7ukTH
30Ki3bSFzol9mxSOKmYEB4RhFaYzb8iybQl1RrDKteO4INbYFui3firLJ8+31+pVzqTpEhimPKhz
xykYg9sVQCV8yQ/8wvdzJc2jGkKNVm1cFC1AvexO98+GgcZN2UUrAhY27cQEapy4lLe932Wb0BMY
R+OoIoNZk98Jd7A3PnfGY58TSRz6mHfu9xnU8G9fvT4RP2W1iu3qd4/UbF9bGNJyM/xTLc5W9RAl
o35SC0is9kiTIGgmtfZtzPpo15nAYFsxbgej8Z51RMFMRWT2T7hc6tpK8x3/u7RjRj2xDL4Prn40
ygYcXhNfamjx37rxx317pyNCKGen/dsAH9d9xtaalNqVSB7kysbkPDbxmyrkII1HB5dMplU1OD6O
/fRQ2whWK0ZXMCxgueX5Wk3uOD0ZUC2h2vTo/sDZ3AGhuxV5CEoh4S6Wd9lWH9BQLoZRsXQZiqQy
j3ADZxvsQZuiNQztFEmCutoqb2sb/vc4HSSc3sHYjmM97ge0Z9cwyP0rUdNsKsE9uZVZYbipw3OG
EISmHD1KaObDUbk1ODTJOLEYPFiUIP6Qf9SDtL65lTxqoem8x657CQNL/MbOfCmajlwm0930YVJv
xvwd6vTGxkd21ZfvKXJBrIjUY+m0vEz1ftE8bdRS0m9bpHzYKy+eNrdwJ7LpyPxdVE75rbbY8DVD
92SSSIZvzPHuQ5k2RXUUG0zVkK1C0UG7oB7UdFwtqZgJb6NIPxLLJUGJG2AENF/u7z2EY/JJi0lX
P1SmaaF+W2zZtDyreIpKogqgd8ZwmXZ5hDD+32KCsQX+ubR46m2/3kaCrM37R74s5z3KUTg+iwgt
Flbx4NTspSefmMVl/Ms9mB+3xLQ01I8QBEHpEAf3kOmyPbiLojg/h5YLX3kRFjupxh00xigTLOoQ
QbY8qSUTE+1s8MwtMFJKztpEf9tX7G9mCwJr5AO5I2Gp6mmHoRuMAIpts3YuRt2eDMZPByVX/lIv
p5XOXMazY26SVhLyuw68zf1Xow0DIms3IVM+GrqzL1tjdy+DnAlMClup7FCKJSBpnApcdH6rvVDK
NOv/s8slOZs0PoYs6IrDszka9qN6qMSE4tuA2a5e9ni7cseRl0mRSKjyyNNI3PdgltidW8Sjh8J+
krpp778GEuqZxCK3MiY0ZWrSq3YGOh1QNfL/U3LMkd5me6/4NEdP1l9/L0thXQRuflSflSjlW28M
ImBqMDpNgOzbttL0tdKcTRtTYzbc5KHdMRzXmcS9q2cpZH48hQQYDYshfNINlI6uZT2pB6sH1ZoV
QSA+YiMLN1rmZGwP5TtqYFA3tpFElz5uo8uQ2n8zkFjGpsv0+qzja1j71FvPZFhar2rt4VXoczhK
zpWXlbtSFOY5aZeIBuZxjErMdxFF7bc0jWlZxth8TZvxtVs0iIyh+m0aDrQxhNBHa08Dxlc2YXX2
qsj31nnqQSD3EN4aMrwtfvAH1n/5a1Lcigb0emEG/cdgoRSdIG/dn6mvMantV8PytfszPd0MBvhi
2K4J6bGX+xYVUStRm0zIaKKTgDbE7Am+j4Nr3Qt7RW4ZGeZa2F2a0XttIP38D1fntdy2sm3RL0IV
cngFcxAlUZJt6QVlWTZyzvj6O7rhs111HzaLpLeDSKB79Vpzjnnq9EiDNP4/p618ZhHUSlmJWlAn
fSmM+uGlJRz1yYrr9ZVtFPWGk9I8I3Nhr0P8kYInlZ3DpsU2PutIcOQRqO64bxihBFt5nZpzSdkp
/p9rqU2FkiFTV25eUoPD7FAIIRz/rXZO8a1FVc0ZqZ+Zhs6/taKGuyUs5H0Ak6NbqOzrAeMjPI+E
VtBSbat0+b546NkRyFV3NUIeESXElDp0O5i6opRmKhzumwl1m2OEzM/EEuG0xkcnLw92fXBxC6Ri
P+7CFicCVVtDCoHRMhCUEsAkRLAk9/HWMItzAbofMu9S5keMd1hp2YJNADknw8xtZ8WiYPmCjWLo
P7rRqpidCzp3O1AOmDPlDEvSUXcn47x+LGHPpIAKeN7nNWxCrav1/RKatesnlmndmuoXfqCYSUwb
P1XiWesRLGHnvhVq+l6OcGYgMb7QwV0NLTC2XYLg4k/dDMgfrZr4VHGwRe9IGI2USmkLrOvEGQ5Z
Tn5sG4Pk/0eVa5TJwW+B05C8TaYe4WkQOcPNnKSXAtkqjeOef1W7fDJ3paPURNOPlGiEaEpO6wqw
khl0HOQUtVDPNGze+7gHgMmU740tbN6WVafchkmzDqnj7tgmBW8Lpax8yBP8Ii0c95PZ/GhLTnym
aHa5oU1+sDwiUudwMokqQrjL+UNw+BoiCTfZ7OZb/b9JQ5RG5WZJI+dQ1TrG2NoyIXfXE5Ob/i0y
tHclcaYne7S/WMN8fnl64VjIcC4iFKYluiVUwulFDRfzTDjFvaJvcRmc4VkOY2uRJyWfpfWB2QDO
KOzmg6si8ouUi5xVx7MVbRLSitZuBjmsxzIZLXgowJjGoqXgGBd46mkNNYyZsVBn6UbfPchXHtmC
aKMbZISYPo3N6BUFbDCH8lWc+IrOJbwinPfMZZ/G2aneYzO0yU4iOMkyWSel5jnUBphIxMyleUp6
iRy2uI7nXXXDvQKDKT9s1SSbJwQ9XZs6uHX6m6dQwDFttfmu29ioV8pionzIzl1LTx+slbKRhbY+
W8lT2dNvGPtb0UftV6W3N5UB2w/NRaDrJhs5qazUtDrWTPXYZ+kHT4k2bQOh1k+c2PS1wniojZDW
jGkmFSBavX00cvc4uRZHvjD5WpUnYLhgDiTteZXbe/WvnvTN29ScYkWJrv9Ya2Bxxiu3kHfwlumF
Orclmo9Q9dIqGS61Gj47PQwpTiHVzJpD3jhv/Xs/1a9z7NV7mkXTztKJuFVom29dJJRfVaemJya8
41FLsu9luNj3mKShnd5nSL+oHwJuN0rbVg/cd3qucHeH2H3Hx4v8q6E8nZOXNh2Xg9YB19UZbgOZ
cU/lguJAS9QLw3xQ8/3U3WUnOIEDxvxpEzPfeVhcUAKxQ/Gr2HwJVUZt6GgCHu9M34oI8o1AovRa
NTDPhQOKwSHEfdYtLwNf8lOk2TtCG5aXKOCtSoiAwgXzuVMzuVSLJr6GrOfH//dsnEgRGCtBGusi
lXEjnqoeM/oliQgrzmwaba06OFdRore13f9h2nuglUgKHFbDvTk5eCpB+X1XdaQ3NR6IX6Pn7o0k
Vj6cIpkh4nA1ezP95L7kUDX3gFlszTbPI1YmH6VT/dhbqrWpx5L0dTlWXlQTI6JQ6nQaHaAoSK2j
bBlEk/Naod7bDHrTnxbLHh8cQHJj534aBX097jsz9IJtCjP7EjVwaCsFB14doLBX828kLfxoR+fm
DtMveX7oS/Kt82IWckKKXkQWgsHdMFzl9rtlMzzy/5at3ubiIq2i3rgayRhdElQvbTO0m0RBv64g
V5eDP/wR+Wl0Pi1stUSW6OY5rOkCO3phAf+0DXAzoCjk8DJnl2fgcsFAfncpuFZJCpQsC812NxyU
COZU5VXqNhzH+t2kZmEo8aa6WXORSyYapYRYNXfYRT89Bx23bOKnIFR2VYQYFp8RsxJTeSAMPkg3
M82B/ZB09dZAwH/XTKO7LG2pvRVzj1Qc6TH8uCrUSQ9PJvPRbGhaF4OV+umYYTqg/4xBgyZWk71w
SVgnvMHt07wlYcYD3gDOOsPtz7zUOwALX7mNYQhXgTv1RzOnBibtGGsS2yoyu+HbaCzGk9sb0DTK
FPsOv2etekmZI6WQH02+7N16OCM5uyhmHGCEt9/l8inbFoZISarrwwLkGwMetM6g5pxgmHq174gc
9E3TPqVzRRCF5tED/M9fZDmcDnuaSXJelmva1+SV1r4P3JtUEMfl/AOjh/McxXhzBVxhmDvOH9G8
zudhzSKyybu3Pg1FfzsWiFPYLEOj/S1C4wG+cZhP38urvC4AqT9WrlNsHWzZr7rS3KNw+J0mloBI
UotRDHVgHvJftIL76WPJR5DAf/Ix2Hd277CWl7cmIiGIDo/vtSk4hl6rIcGLRbX37JdRL58tWYdB
WCBGKRKrPuyXuAhuTGdjPAUGRpnYSQ+ZqRzdl8VJFcDsU/s11SOWlk5jZlumRgoySnmzhv41zvTg
5HY9MDArgZkt6wwz5UzNWSO4cCLboArWHuSD1rcBXeCM8NA0XL4q/rwHM3PGU9SHX3M/WyTYcfw2
wjn/BfrcanLiDmImKBqODGCkIQJkNy+OjaH/RszU3/69L19i7n0rlBSYiJBOyQczXb7NpamsbwV2
Z2yqjnyqcCwyEq2LbG+GHV3yUbHiAzAAVP90PCOnBOJOwSFHbNFPYu/PeezSy5KVH1W9dTVTi0Yp
ZMaw/GGQAHYQ/bbRtjpQ5qbgyvFsBAdxovjEbI35jEAMNDJNN+BqjSFTFP2nnqdcNqUWHvV5/rGe
e+WmXZpGuQ3D+XupO/UnGY+y6NEqk/iIZYaBLg71bQRcw24BepEdou+5/LrVpP/v8JYkTrBv2+Kh
XqbqYhfOBYP6aeiBQGoKTSJ4AUzRBoXoxZFlHssdPY6mzsqtV0V31P3Ngyoa7yaaLS2lcTK4ocEy
o5MPUNhfXTq9s3dgl/Fg68qbTrXi5UEj1wUKMxo46YeFlpWiyeOrF9p3D3BT6v1pGb+JqU539yCf
oEiPjoabKCJkJnlV6vhJjZoJW1uLdEBV5utAaqcvK45hQHsLKo4OVU/Viz8sPzFuKzd0u7V9oWvq
1vZoP4HLSTbqrFiHxMnnK1KsrQ034YaC5BsnTcSyoQjK5PCLcApbxxFSW71RbcrivrXezXocxTJP
pISj0j6XDkZ11LtbqWJi7zTSw1nYXhCIMxarcrqUAqvgYn32Od7/QC2KEX94nAWILhvAyILDc3cE
6Ewv5eCtgzWMCqeEgM4T3vN4C9XOFoqWEroIStnFVDBcz0xELC+8DbQOT0bdsLeOjnbEVx4eV7kv
TatjP5OrJ7eoeOEUqAFlPWawdGGmptm9L5Zno9cx+mWY+pJCf9Tpjl8YFeNLsUgUSzX7s431GAcd
O5ccxI2Bql86M7uMjblbFU1jRQdniK3pVmiNvQ1s1LEV8RyywIsbd1PbU/ctyLKzHlXOwRureSsL
dM6fm9HAgs719eVq00NRGMsXbd/ysw2NPx2Dt4ucYiDpMM7VZJe+QjSY38bjL68XjBu9eq5p1z9I
wWEAthk5RTc9JRpJ7nIAMBWAiTQEk1vTgK0adeUx4AqU5hcX48cZNgH0DsMewXMnxj4UzwqVe1hK
xjM0tpvec7zjZGXxc2HTyRKHJpTdr5KV1DC+KKwiu4CXs3w1jU2CnazsFDdmdcwqh9ifhijVtUFD
mbEpNZMAnFLN93LdnxMU23h4TAgBocqClNhbtcV76sYIB8IcWCbh1U8cRCL82epwln4sVI7ozGIo
8qbrHOAYR59Doi6o3sf2MAcDi7+j979ZE6Brl4jFoqLY5Qokzn+LANJTZC/LEmxLzDw7l2SMY2xA
iseSMH/M9N5MC88R2gx9l3K1PhReU/nWQMub6zQ5qYPR+QHitqOOvYiZksDgjojLa4pnavOIUwWA
ISmfK+2wvaxC2BnNfN8RPkbzyLy3HEE4IXYfy8yasFEDpOcNhP8DVytnGiWi8YFy55qJAMCI3Lir
XWdMMCayusQrI4BVZTuk22MmeiqNNvqcu8H1sZJ1Z69cHlZneph/ALrAT0um0V9pdpPqj3lDFuHk
zGc9JQTOkIIpZZzqFyUxdNR4Tf+0onVl70JDVN7gZT4YQ97T1NeyF+zcz2Whkb3U6C+92VEMCevE
CGQ5ETwbzisqd27JzyJfigf5rAdTtYsVNHZRoaXPSmG4Pj9B8pV3n3pbRxc2DwQVAsc+Z0F6dZq+
wb4hFF3E43yz0AvvYkMN14/XKMLN+unWXjDdwuBWD4wnkrIaAYcjVNGGCbVimbwVkQouA+KNFg5o
SsQ4QhIn0RxSfIZkEQnDfhMxfo6ryVm1kMyCy/NQdD/kd6lptQiDRvjoO9z/x5DdGc+DoBu6iz1u
EwTfXG44odkXN+t7JnrEBinKow1EQwLisxNt1mA/VFX0OmZG7s9B8puMvPh16FW6zyrC/V0dRh/r
8Y8I32DHn3U0y1TDf8SMeAhHHD3ydKXYV6wtIDZHYnmcgTt9k6j1oepI22stHb4jqauvQFeJVg+w
IBZxco16Msx0rLsMU+r5QgzDI3qqhSkUOOy/ruqeiNal8owz7Qo8xibtfbdL/+qIUy09tGK2GeJU
21rEf21ku2ztmUHnAgDCGFnHQ9grYe53TdIRNMiDkuTBFRHf0RZaM/nWkixfQBE0pFnpo9zOmLYm
T/JVBkl2Hbuh8hnXuWYVhgyeRQSGNHrUJdPQIptLbgOsg1ZPNzVpA/Uux0mqHf42IiU+NkFp37I8
1DF88YPm9vDiOYjN9eGbmxreTWpjWRK8x2wYv1cVbltMvp6/6tnoHlnXVrkGQbWsguq/LXlv6S8l
agl6lEv2q6u0A6Ov7EGZgv46DNZ9Il3ltwklJ+iGV+5wZBL18A65qDgsI4SuKC0OSjOxKfDt+vqo
p89zZc9kadlHub3KhzFOUNRUuD7T8ufcaY0vywgER6gupZ464SqTolQ1ww5P3q47bpoO7Z2UO/Ad
Mj+l9POjWIMiJpqc8kF+iZpGD7BStZq8OPzUQ6wBnJEchaxHEyeBuvJBnzzs6En5PpopzFUhrXEQ
UdwiDFAOotmtouZYnZIY7r8Sx/upoDskDbtQ6sg5kUdxR03qLT26OJ3P66SNFjFxMcisS4hAqxAk
6jK8w4DmOVUJ9LbAkssHh3grKOa0A4eq+xMK0k8SJQoJbfO89wTpp1y6X5GxtUqrxdmBeN8CaLxz
2AtBrrnRzq3pCOUdOA+YifxDG8+5xhbZc11VcJQP0/hzaZe3+hCmbfaz7NtfDCGqn0tQ3Xrvt9SW
jF2cXcw8FqBBT7smTsh5RvEwEa8Cn2outgYelUuo5NaD8iYlCvJBSloIPEXc6hB9V4LX3SZz6D7T
rMdqTM43ljD2dlTRL0RVLuwUM7d76V3KKYtJuVavZKuY3+os/DXa4aMRu91VpY19ipfpS8rN5Xkt
Ii7N19EynKRopDVKG1NNP2wbWPVSv4RgITgkQJX82AmTz5CgWSS9AmIDZ6zOkEZY/Ta1SbI0lOU6
JqnxFA7qghEn/4VS0bqUYf4gXR1LfpcN5JSxnhp8Z3GdD60412kOu2Jl5MXax9QCkmpSi5647A94
aGaQDwiX6lSAomLtbSH9bGW1b6SVeigPtPPnF113wKHFzr3Ph2NfeeFdq7XgPPZRDg2pjHeGNzdc
XESA5COnuHAefyL2BzOj1D+nNLwkYw1aQUzsy9nSiIOkwpdFU0G31kdF3yGeIi5q1ZXplXuXcxnT
xHgDIYjhrFX5Gmrva9gvGV5wochpcVYUqWleKzolBzepcarIQUqodhe9G+jxgskgIyqLj8VY2xta
RhpxZZN1nhbyyDA7ABvIWbbqGeE9CjoRBDQnzwtDNpzerXNqRdBG7WFu9+XTUATN5INJJycnnshX
8+STjYVeD7FFTUCqEEuD8s00e47uI71F+TJ2+YQdohRtUYtTMaAdv8ofEKHTVxbMyW5A7bVa70xB
l1s7omRXD9vRIubKUefHIDDFTxQlAWHIQMdkbZFpwKnnGm0fFDKBPQyVFgSkHhl7NLzpTtajHVGp
Aegi36O9fpSXYznRbFn/lsVptJ1LXq7oUCdKGjxrCxJo27Z/5WRIPEfK0grrhrclac/bDW268Lkb
6P3q6nHOSqwy5nKMEX8dW08twfoReBXqKM68ARehfHDRxa7P/r3niF9NR0wZFSSp7b9fAF91JKfx
0k1ziVfAvo9SOxBn1AHipVyPgWLi6clsFkes8zegfaWLn5ylvnGNn4NRKHcNbpRfaCrDRit/giwF
AjSnVlFsi1p1wn9cisyfIlERYsT12yLOr4iVVIEfRagvXmocFho3aejm1jMdZUJ3oIduwp40BX2p
flGOj/swb9NvKOVSoIgp0IFSVxhsgRSf9+PRnpv6KxUaFw0djY9+cw8pzvpR6PAT5ZTS6fNmv2SI
VKrZRFFLZXGMum55y3DT/hq6jlZK4GFtxeiURFp7X4aYoTJo9LOOMn4T6YzVPTIQMGTZKCIprh7q
6Sw7hcCp9WuZ299kOzNo268ycByRRsX0rBqCp9JlKxsaThbm1DinfM4JMaJ/F7khkIfFmp4gQ9bn
Nk4zXzGg0NOKeU5zPl7wNyet032GasO7pYLMDuZmQDkL4E6uIBSMxjVAK/Tcw1P0m75zOUgzBpVL
U1cyqsrS6P5vxlONbDmjkk770E6nBytC8TPo6SpoEgkqjyoUUrObemTL3nRYeuetdpX+sNr+8Lg/
DAh4H0ezumRVE7zIB/A6d6TH0U2+UmAJgJsEhNR5ifJSg1v5q+q0k6T3tc5xnius70rmVe85Hpu/
92IJNrQlrqtmmwpHtI9cOgp5SWLfaRhAJi4oLg1g3jbD2/cx1SAbO0Kt897Z/z/cQtMhxFzFY2AV
PhLwXq86QcCtqc5/V6WclNd/egb5jE5AXXpXyyJmRU0g14d93Ly0Goy9ZkaU09R6/ZJ4WJErT3lV
XdO957AkhR6urslwNDHRrG1hBJ/tfqA63RJAJoiynXZY4uS4tLr3ESpgETluF36lNyPAT+HobOJ4
2Tc1mgTiCrFXq7WDkVvVjnlR9JyYgoKBdhEdvN6bbi4NStTfMXWW8IothYjaIgcrM8du8WPuRd9o
2uxQRAhuc2pjBELCbkTrbkRrEc0+aOjqESkLNSVwYwk8nhymwH2L4wulaVls5l9m1cz3LJjuBNe8
rEK2njTgqh7vAByISBsZUZPIfLdpdD0rHb2rtTefmh0p04HVXdSw+KYrLp0Vyyk2+YjezclDcxdx
XnyGjRxCIlMIYXW7nAwt/r5r5DQ/rbkpDvKV6ql0cPKMDqx8PRCcuO2hZW7o0c1X+csmtnJLyOLn
q7M41iFmtpnk+bGKzeOwnIiIBC+tebq7X4Im3cqyuW+VbVRYe9DecLX0OdxG4GVPqUfU02w8OgNj
D068WX3p8bzJ07Gcdv97kO+N0BFAczd3+X4pJgVttShnveXclfWMWGp3SHetySTAj3obW78H7XR9
nSfjr6lN/wQFaW1rRcS/8tV2ev0clXZzLuo6upLswXmmr0wc4ka8bY3+G8ud/mLZ6UeD/8zPsc1d
pSDfMFDWJ/8jDloRXSx7AWArLLG65X6V+kJCN0OMbRQYEHYpEl/X4nSouEqXwD6odg7wG1f22QiM
9pZhDtkCJYqIZ1J7MhZDa7sga73EfUbwbkoW6tr4CJWGA7ue2j5b+a/eG97nOkt3lhF4AGu7W0iU
14uzxO5hVMkYIAT4HGqa/Z0gj1Ni5sbDCI7ln5FFVeBKT/l9FFkeCyM9/qtujBzxociaIkiwsroY
pixh9PQUUKS6hhxD6opCwuim2NiYWUVIl+t8Z8tUVqbgP30O4mO2iX7JkTGIu8bpSVsxQ/iutlN/
QYOj/DGVRd9IYNH6/3QgDTGTVbuxBonNQMH4bjgRPovQ2XeuYTxm9RXqgw/DPaE4Jlmt8wej6q/r
UxUmpa+dQpcT16oA0O084HsVk14VN7ictwaD4pxpx4CIpYHoGIq391w6OTIkxYOmd2zT2F5f2iIz
BZYtjm+sujsnT96zDm3kwYDEc5TQSASt9NRljotVGy+uMivXCVrDHf7DZyONDyLVHDvDyZmGzSpC
JSdhId4XER5jBtRPBLpV+0TlPMRolSqlm6KNNJnpRohnSD5NKmXbE+51mwfQ4+DNgZhKcXHwsTas
moYoEZg/j8E0ANAxw/KOtK280TM8yVeLeCsJudrCoLyU1vA7Yg/uTFp+4mRXOVXm19qk88+xmVZW
ZKHkQ2RB2cKvQaiJfAhcrOPEWFm7f+/Rk05Jp8AbMrhWue0RiB1begS79RxWh0wVRwupZq2BnirT
D+noG+vM3rQO+O4CodBDkS84GpAUvxWIPxI7epq0x3UXRSdySPV0ui1Tz9S9zrNbmgCc52M6a3Pn
7otlyc8War+TQeKz9NEiiyCfEcA8tBOxNs+JEh8IyGZSanruo2cgwIy8kAtT+FmLDP6IZwXm2Vws
lmm1pQkg9K5RqCxbKyUAjivjywzIIpFXEdKfS9a39q4MJnJohWdYK0UGt531uJ1TZL/AUc+6xgHN
bLyWzNZU3Qk8Kq0xDV2SeFYu5jXJK22XVVAz6E3rT4h/wRICa/RnZrPvcZE/5c50kPdVGc86SmSh
rlMDTgrIPNgu4cIkyvhq2Ln6HIf0nriUFy39IJDS2UazDYbe+JKCakRc+77GhFcZoQEfTRAWJnN8
ShwsJxLI7XkYdRPlmrU4n9d7lC+j92WlHxBDfbFnsrDrKSc5m17sYMXxZzJ1qEDTPbkUjyEQkMMq
z28yTGXFeJvcxntgkF/eANXeAH+WTwoN792/Z8rYIaA3IVitshZPZ07r9TUh4JWhHiabbFEp6qp1
dLzrApVlIoPejqyr2ztwLj3DPs+cmp4sdGlMZKx74pXdEy3h7imAZnXKWOt8h2JPKjoc4F1H9DbO
rii7aS32aGiCEV68mJgXlYhey/oCH8eOM/bBU2+Ur0pSWxzo8/lYqssPwAb1vkaoRYJuEe7cgCVF
0YBQSPxe0OYI4zzIKVVe7MMMRzyZfTdvSb6HY6w8Y2zOD1GlzjdDgzaMheDTwfbqI3DmYsWpgV+S
5WzAwjxHT2qdfrFRIVSwZusV5Pq4ofmbwdBWrNfRN37aZfEmh/KW6nYH1srg0NUtKyV88WPOFGm/
dniQoTO7ybwjvM3pXYvNl9auqpRcVfQpdUxjEP17WizkKWmTsoNyOF2AVsP1WdrHPPygGdMc5ETB
01/wi0FH0zl3yPauQ2JMZw5M1ZrBeGioV8hx5fa86MgB6r9Hm9AJ/xRunj+WGP3sUSPgEIMXnmlz
jFeTiMst6jXhPu8966EDjfBcmdAmYQB/W5eTOCThRNgo5EU91ogGGFrVx9oloBDFqsFvj8YLsSX5
JhUZBiPHK7KU53tlKMxKxARSYzJ+7vgMCZPhNM4QIjt4dpvih/G6SzzWyBsGh1b6AqOJCyA5jNAe
0YESqxyJQHsOVpFCHnTfPIWx8u4KxU3BYGzvLGF1TJOck/W4DBd5BKs/KzBkG0+sxKw71ouSIlvR
GtMj96Qmy3nRmVfafbPRMwwzbbn0mH0zPMduN7YPjJpbKEUFrQPjJF/ItzkNavt6APLniL6HHNlr
moL8FpuwfCs26udpweA0kR5x6gIoEbZ1KQrYk3aFcnYUCsB/DzqgMp/RW34wTSHngVpxki27PMgZ
d9ajsQkJlfCRhpFfFlTBI2VZf426fM9YXCObVLe2VkBiqCoaYKnIn+jAqSJcBSUwLISckoi1X9XG
poYIanY/VDsej+tuTW4P5tzg0YpUSIeck7fybycmB62BvKtki0ixUL1JjEGhE+xTd7MGC7R8Lft6
DPl8SWyWvtC/xogmCTeavZiU+yEQV4+IUc4YOLQGQ7X/h6UxwUDggNExs1uvRckyKy8uWluCLIyw
kdikecMqnT2bk3unW6G8itqSktSvBMOGONGKfio/uzJM1aN8Vi8Ij8zx0KVas3p7pMGng9wBW7v+
sWJfKcoTiv5q/qGnaMpoeexBDGpPIYQLn985/4owYq59er6UeopeqqVX9iRh+ljDF8Xg/mWm8xKG
A+X0dMX8MD13oRZgrV645ksRmk0ckvzIPJfMOwnjYCZNpiNcFDifQ3iYhBfUwdNyYlWgXJqD3Be8
ibNK8T5krXJbq42J9uKEz2LoCPqUYjz5oMGn38PDwg3Tqva5VzRQALMdvddNhRig9v6KzPM2ah7z
TJ23oOWcHa3iE5phGH098APgABlHF4XAE/GW48U98wYxjFMmY3gqc24OFLjxCeQQ9BHa7FVEcjJ9
rAfZeY8s4Afr5RUr9ixAxcV2mVSbFFYoBrSqwCx4tLYfSHUWAV4U+c3Ztoc/ay9MU0xvn12h1ag+
yFM4r0Gf/LaKRve7zjVvuCDNmxFUxLZNxCJKk6NjZp+p1iXoPseAo//4qUEGvhdEpIQ+VpwZiSz9
46Imi0GLFxg3JYJ7rcePJF1shjL8NQQzQoN/ZXh/+VPBwPYCBGoju7cEo1KNIa09SCbcbNse7bmi
pBfLig0+OEZoNhQHOSun3gJqKe8Yhbpp/RNSEfc01AxtXDzKnF1090lTwC9K9Y7k38J4fItE914l
B2Vlp+QN0sDJJWStGebX2nAEITF1SYWT5wSh0Z0XA1WUnOrPtO1vyUL5NkIALkv3Uc5P7AbJaWwn
CCHETCV2hnvB4euida5+qD1T93k73iaU6+k+IeN3k3vaq1FbwUNn9Pkr4YqAx73xPsBLw23CDF/K
uBaOWaQGLU9t0lFctvl0DNQ5uYWpeZfLoe7iqqBLAu5G1Di9opJZSt7uNuCA/kBqYM8990zt5+yj
ytYuGQ6dC10CzCry08OjdNRFjJLHoYEFQoOCWukXV6krH8lgI6LtmPSX48+pJRCe2+VJtohbwMC4
MgHQ1MounawSq0FTn2NtoK4mnoGApAFUoNsa9ynMRqRfw4MT4fQNTB1T9ZhjYFlVpl45PRIVoISa
86QHCCd6Qt3PcVJCCx+ym+rA72l0Y2EGPZVbRfmjIPwiBs76XFeMDkqS+NbTfddX4ZXz5nEOzfA0
WgzCZIoGqeLDquBKhUqFT9hc45cD5VfPbP+taZwHZM/9c+gu6lvtfQvoI53W75+o7+CwtnWHMTvK
dVcD1HkhGjnaNo5jb+XaKwO+h2q8yEaQjW/VH8b3Us+ivRfb7XlRQzgk4Po2Ck3/O+QjUCh54Wzl
S28inZ2Rec1nmQCwFt+lPDbCJZkPOUXRQ7ap8M++oxeOTxUanJ0VGPmLuixgdDydAA/L3cpBA0bg
Ewpq7MZVAbcJMvzGFs7sZjGnk2ScaYsKyCdtXvvJhqoxMcSL3eb7UmvGw0wVhBT0ZqEDOUBSnnz5
Uj4oJvC9BDGEns3zyQF3dYhqd96D4QWhUc+5X1Za8mVzHAznbnxXST9iivFYzMRIT6JQHcSDYyfT
Wa+G77EoYJciCq4D/g3rP8OU9E+ZTsysElFjXBXZM8OLn7Ldpy2dALd7V5qE9rFQR+cYMybcFyW5
382MsyR2lrtjVOwzYEmkw8iunMdY44y7eByDZW9dNSeiO+W+16X0OO0Z7mdXs0tA+fDDd/qsnu3b
kRqL/BVYfygrv+cTuLIacvZejxHkEwoamrZ5K+ln7Fs61kLJXG3iRrmW9Me/+r58mSIPyFgVQ/83
ibjJdThUMZ6DOCiqWxeFtLQM1756uh7cIWDeSY7Kf2lL+T3errN8QmNwZJbvHtL5Z5R7xk2P7dmv
RO7bolrDBkzORxLO9VZO6V0F+3xnhPeu5cLLtOUnpsJqO0UuQa1Tpm/XLVnX4mAnJ5PpQEJFH6Pr
EnNKbzamR+ixfkMSz6YWjjrywfNTJ1+G03cjoks8i/UpA4CMBbZXDqGZjJjHmpO0/qb4fP0695ab
slQ7MpDf8xKXKGlBHwvK57iL72o/PAKs0ZH5UXjYjG1FCFX4kLdMG0ncbvcyWGEwUlLJwxzYlAe8
n1mJdon6pDo6ZnkZ7FA/mTU+WEH9qjMgT6Sy6GdrXnzbNo0/adI8S40snBC4loXjnQrHBuWV6eoj
xmxy5rCRpqy1Rxn1UjQAz7uoUPfIizXfIBDV16R2gOT26lA6IZmIVc12Py+7ph3s/RgbW1kn1yYN
apDlFuolOmXgcN88aBu+reQ1052eyiREggWwCq5YaM1k5aW0/i3et+hi2o3WPI8tJJ3WSiDogM/e
knXVnQwq9SRN0YbkNINLi1a7p+TPnqGQ2mW4jH7ViJRGh6w7XWirp2Eg9l28nIMgJQCMYofWQ9Oc
mqQst1ZsI5B3X5s4o4uoockTya1K76KbqIKIgYkTfdoEelQBMOC+o2Mu3cIWUUKbEu+/cIIaZlDe
yQFFOx8CuNQIYfueUUwf1YD+EUKw8LsdUUkKRmfYwh0tZjKzJhtMKdzY5JiaFn4eiJHKZih7jX2K
M3MVdydx9ZdJytRnNrRbpjSE1YUY45Nw9PaQlLv9rFRfo2begoHkI3gaWIECyJe+5pANUziYEvJh
ovTqobQ1L03budt11rgCF3FYZci5p+IMwmbem051V0Yz5l+0JPSeo26TzuR92PyDtybGkN1QTwt3
IaoRj1DZ7brdOFpRvblNcC0s5kV2tkClEMBWzOaRby6p8h7l5T5ZTOcVuNB0CiZEcL3JNaC5OjG7
iWhDJi9N7xgn/FuHVuh7XTMAZVka0bZWOR/QwCEfClHPQ4R39xyG+Q+JG5oK/o/GKchCFbKQerbo
BkwsZCxDV7WBIDJQdKw05Mzp0n3heSRk2iryvfEtsEwxa+vrRywn+UcK/kKOaCMzmfeSZKgyEANm
hizf9ipa8XqMu0Sr+o1n8+cLLg5WN38hC8UroJPJ+XRbN8M5z0xxgJmaczlUyb6oF3r7ZY6EF520
jdwLBnWZXTll/ZTEJXSjpm/HDbVoYYzESY6fUZIfliVxHxpAMZeh5BKa1bG/mzXMI2iAwbGNyasc
sjDw5V1mRaGx6ay48tXS/o4v0P6ilDspyvKTST1qCwLKT01tuLtCAKSVNN1azfJQWSphQe6knyJE
ypvayX8P5qC/IT7BrtIwER1CYuTsJqN4FAL1vGCJx5D/sSoZh56DFNkR/0fZmS25jWRb9lfK6rlh
jcnhwLW+/cA5SAYZjElSvsAUkhLzPOPre8Gp6sxStWVaPySNjFDGwADcj5+z99rXph0f70NPNKLd
1h+9TZP54TGPpm6NmGKnVs8sNT/kHF6KoRGvMNXyfQuweaNext0A1hb80Kp1mb94scv7sWBJ1MgT
/2YA3NzmMCeieG+ODBCLOrCBwYTtiYYi6UAkut4CKzvlg4aUZHkVlW3BL0xKJeg6y9SXeMEF4+L6
w8UpJMIvT7xMVqDflC0t0TjtRvGcfdOQfvcAPUh+f1SRtOB250dm59jKuTXctGve1LNmtOencGbt
suXUrbS81daR8y225mDvOFNJStYys59yEt5VIctMXUVXtSB8DsDbCH9Dbb81k4Y0ZdukkdLIYRsk
rTx4Rjy/IJB9tsJhvAxmikcls4+S4fhjqbsGhdEyyxtx3B/uMc3MN6JixdWK4o3UvI05QpT3uVT2
IX2cIQ4Jk1ouXOSTJS02AmA1gRFhmbPkDcFwQd8lJ7QEOL1NcZa6dw0wtjwF8VwxYbNgdgvoIuoq
jcm62HKWf6vIEzimKRphcoibR6lbr9yTjE3a4YOEP+O5DNH6I5d1iEsGAwDfMeJvMNa6/gbioNsq
7QL8kmBntfmwiYrSffSpnyEg9fFJkq8VNwzC1b5Qav5RzEBfgwETtSRwbJ2n1pMFD/1zJ096OMCd
AKZy9KPqI1soiQNqS9Efmcv1UPgurhw451qmydU9axtJm3Z3lyzWdcPG2McPSQMZe3kS6AVjk2l4
oo6zqaBtEhQ7eUlGeNtt5V0KXIUbLRwptktGfCecdgwYOBCsGkUt0tyKluU8boqUzB7lQoI+1gK+
cc8ASZfYY7xKSiNY1cwYVP9PM7LsaDt6uJKaPr8ZTUoopPaod1fX6YtjRZfjUkxI74FkrGMzH97U
MxRnSGRGgESJYUTnoR5vd52MFuvZOc9CDDa6G181Ld8HrdWzvubJdZnz6PNC8pmkU+1STEDrXstQ
VZabWuTDN7cICf7wFxZ6M3LDueMtnjEv+VbgrGnTJfuomvwX4ADb+6jSR3He949JZXRfWEq1PWOc
FPave2GVRdU95OUB8gZjyyB4UCVso9Mo8tnr99HkncD+mkwMGVNZOY1BCkeNsrbGITAQ9q58qCNw
U+oX884Mg4r90pvton82nsyEAn7Jg9MhZqJT8fqWYzuAv7IjybST0QuNw2RrF5iqurZ8Icbb+l2j
98V/ORFqKQNmLbGfNFLGV6Zrl1/KUKZbF3bxg2rys/lAMhEQcGRLKWqL6uYQMbzJ1GSGJWDkyBs8
+U7wPi50MCjJ9boGDzuAlXloHDKItMo0ViUSKoUwm5YIMct2GrQD5qaZan9T9jny9k4+3yuWArCc
Rk5IghT50XW/dDFfsq+nCE4lXcm5A8zAhhqtoozTlcQ5+DJRR1LSzV/pDAk8RSR6LE3Xs+/JaNVo
2XSsFsv/UhMc9Wb6KkoH9xzpFqo1MLSyuaYNB56+saHOL5WwGxf5BUbxBiIYvWgRmSdNziWCTNTY
MQmM3IvzS+vY9TVnJLYhCHfeVj0dtKL8IgTapcw07E3UtumTaF4xaoL1qJoJNxhDCc+s3zTGbvua
JJzE7ZGA9/lZTrp/DElBW5m2W3NlABlXho3cTZv7y3h+jsk0ebqjK/LA23Z+jLCoMbbdAr9floWw
LyhiJ/dLNLkNolpj2Gh9FqD3rk90JrTHNO/a50KipHP64Iz/RN/38/SdloqeYhlYpkJ308RS8CVt
nh3HxPKvQ10fXWvNrClLVgg8m641v1ZR9d4tBKyqH06NMORL5ZeolZ3DMJUM45cxfWqkex9H4bqx
+uqcuHV5YmLq7og30LctNB7kCWNz9ruhXfeLHdWACw2ua2NMefzJcIx3j/HTt270kHCAD8xTcY6W
Lk6wPLgTiY1abm6KEA1t6Tb2tQ75rnMS/AaVyNnfVzvM9u2+GiAX0IZIFwpj/EwBkHWNfsjQJ+Ap
p7krs8h6s326HyjGz/1C35MljUZ15Unr0yzzm++mFeTzpY+B2ZKOelZCMFgcYkGti2MktUtivNHG
kE8KNDHoWFSajHpo1OpmTzcROZ0ak+sZ1Os+X5PRkuyTRZMS/5A4xXdjjyX4/i2ciEitcc5poS6J
wn1ud4fErz8rwFhPQxgaaz5uy8GqEGn2QMmcEunbwqirolCHq2Qd0AfWNw027VYrmwkNENDdO6+q
SJGpV+kJa313CGqAJJ5df0KOjqQO4z3IzY5OQzWwadl2cmiE9x502Q9lOzNMi2QGtxA0oDxa/AEi
0tB8rnyilaWGQp1JVQdUFB2cK0jT8Mskf0wN95OpOR9KXVln7q5C/VchhnuomITQahbeVa0TqGXb
DQq1jMlKTvsYzQhraf5q2SRRxxXD6eXwOCPOuHMVUyco6bfBi2o13BfoR5QVdhiWyLkMQVHdtl9h
9ZH8R9r9HXeE6oSRAxbWzBqZQi5H0OXB0MK1w7347ttylT4GjSG/So0dtEtqZIB42lcmjlRrlQYs
XLoJD7YKrelz3RqfZn66XMOIZuxw0cyP91a0FG7wzCWS/WScMy93F0yO/aEjN+UwsxhSzUauAyIO
H826YpJrdWc9MvYVTp8WaaIZMeZqvHVItThOnw0xWqt//uN//u//9W38r+BHAb1vCor8H3kHyC/K
2+a//2ma3j//Ud4//vD9v/+Jt8nQHdeU+HYc1C62Jfn8t6/PUR7wz43/kRdurskiZwyf2N+UhN5x
AWE4OLJ2QakLBorgtOmVxPhnkqs6dE6Ij1b3nZxEBzxXy4HGkpV74Lv8iTuURIW9zzwrXYlcZxVn
JO0a+quxVGcc5QAiS2+Xy0rc+jZqnxFWRxy6lwmuZdEFUvlsqEQFwdTik1FgBbKYoO6rmPIXDBzc
0KbElVq0zw44ELChbnguaroV2RTPjzJwVm3GhcHUfsCtWhFTh9X7CT36M4Yyj3GAd+sBa76lWS1w
DS1boSxJwkmSKl0pNE6bENuD/W+S47yuaIad58A3nv3ZucRkVAf0WL6F2oDcpBw4Ly8/OkUdm8dk
b+8HUdXvGJuqpJj5Hf+L9z6PzODuhYSGZI3xU1cfp0GER8r8XQnbUu1GjYOBQHrcKqgU3+/b5EQw
yqEuev9EUqBP2dgiTxOlebBLU4fNGF+pi/QbFr8nZRckrutyF+vMIgrAUnC/ThSJJ4tNJSIp4hkg
w0HV2uqhygjWUbX88rXUl9AiDZOQU8OHrfNL75bfHe7srW/N8nKfNsXMDfa6PdMB7KUOmJwjQusY
rwk0HaqKGjalEkES57QaCb6G+io3GaXtXi0IXYjSOzeyI6mxUOTvrkkvOFVwZncoF9ONwVJx1aa+
OBnRO443AaipsbZ3cEQ4zS6sPEB8aolLXbFJDGke44Vmm3aJuaKjKUDp4Mlw7ApezzwN9NfGIVow
kPsw8Z3vxkwZP5hgcvruc2gusyt9Mp9K4jt2SeSX+7uzLhHBawa0qV08Dcz8TGpfumPNVbLSYT+/
1ABcV4t27H4gt53l4OhV74JupFJ75XU8gh8Ybvf7aKDajuIBZTbHFs6TUu5gtPtrjhxyL0prPt6X
CXURBfiE9t1d3wxEkwMK+aYasj21MpOMiWll2nLe7Omfliwg0sG1qzENOdhGVe+IshkAaOP5Crnb
tuqAY+hiwi6NRdyiU9KqYCnqs099CXBVbYDWZLx3cnIvdKesNxhB7wntAX7WBTaXG22+VpQk9cCE
hjDpeir2f71K2csi9MsiJV3iex1ULJ7leua/L1K2Sb5kbY/+xsmMdoNsodhROMU7tZJoOapL9VK9
qdKsLl2aHAqEmGdtHNB5jtVX34U5vVIfG3l3FsarhcdsTqIziULYsBudnMJFUN4HqGDaesYEoaWI
IJeXDkmJ67SttE3gfFR5ihLJZ8JVyO2CaP6tG+dTltTWdapCDIl1i8MG+GSZtKyKgInrZvDWCAZ0
UnYnjOOazExA3hD4IjekMSfprfrsItu/ftuE/f9Y3IEmsq5b0qQt7Syf/9Pi7obOmAvO+MQMNtQr
SzJ9VGn6Vo5tuA4dUT0GNaRbOlSwuswvTg4ZIUsacHK1u6FNRewVXWruevBw9KHjzX1n8ovWWQ0N
anxtbMVDT1ycjjOc04Tn//jptNJy/QVVT8JVaBsvQRHBVZk66zDrBXLhwnvK7OzMcMZ8GpiDaUOY
Y86VCHSZWBRRi4Q9DBhYG02z6f0Eo9QycLThBRwDq0TYuewhRhCedG32n9QffnllN6h9zPkBUXLy
JKh8TniknuPes57Ug1HK7/Gi6YqlTRllTPoXdW/RfHjqPNd9HIve2auJz8gauVG/vnpH1ENI7EQW
hQhjOiikaNvm3zrnM0dvyhAHi456h43lbdYwNx6H2j1Ro32uaHzcnDKt90WWioNHk/RlRsxUhE+8
2fqzegDzNK79OMNqXFRsMewDeldH19Sbboj/zNPoduzEUwP7ng1CEM9R+Oxt9kdX0oADxAD4oCAX
2M706Zjk4tUXonjx3LR8sew+R06UBif1Mc7b0ZEGy0x4Dp/tQKmAVENEQ2rmO93CGnUwS99RL/FY
3+VLUQVGSzO0L0HAvFoVl3rSttAaFg6LERpgDKmJKVRq2jx1dVUnfmcuj1xcFzX266uou1p0kXWP
ZAMJxTshGu8BIRISjLnSnpSH9l5WIIphbkxlvgFzFT11GAcO3lxcB9TPZAnONzV/hjnUX1XDM8oc
YoMmhHiu1Djfhlb45EXhz4fEN45VNUdnMS26xjgZDyBocQYWI6Jniy1CRT/7SQf0zi0O6uKa3fBr
rWmPQ5x5zzomF4RWwBeW+UjTCWxaXi9WZWd1J20MFjczs37gzNmTZrzzz5tbS/7DugCctm2L2Dk5
vPU0Of/1TH2s5Wi2w3j26f7JxgIdZOcbnSgwNEgcdEic6x60aeTvMxv2cyq+qZO+7tcpfdf4Wxp6
PlVxzPSFu7Z0PlyGwPgGouAaOkWD9baJ+6MI6mw3N0O8EZ6V7aaG9BXNAK7cwrOEBhItCYNJsVfW
hMn6VFLtDtV7MfcIgbkhn2I3eInjUK7Ubkk7JbUN5gDiuyxb+aBbDnwidKesZu5O9Fl3JAW242su
GlVkKV/LkmNavPD5FLBa6sOPbmYEiXbo0MGqeW1SfeuGpXWL0uIpXkLrpF/BKXflvFm6w5ca0vrF
D6aj5ww26gbBh5aP23Yqdpxt41PrDOLQzjleH8Rmg2jMp3YcsweJzHhTCoIZKEiy16HCQ6LXQFIL
KHg/GVRNGQIaEE19m/ou2PUGJJ+0EeK19FJIvtSQXVt799FNaHrdRgJ2UuctS/YZBQr6ujjR42NC
GMFKqTDUMxjl5tHMuZVx71JYogXuEe3GHCPnWTP3dV0n21mfcTkVnpzWdZYGb26g3crim5p9/WHM
NktzBhaClvn/qsTwqxomnTvWAOZeIXRQXTY7oviuo11m35cnhV8y61LhUzEY2U2V+912LBhjjG2H
0l4UN2vxF+X2GO2NHDHUULj+rabZf2tLyCr8P3Wkm2c/GuYTh+BqF4BLp61KttGURROrZm2eE80h
olDqd5tT5NjxwY3Fs+L6zbIPV4D8qpWtZ/Nx8AbnYfnRfAT666QhhPuPh1CAwHLIA9+pj/WJsWe0
crZGqzk4DqQQEoOmz4APFpxZE19ro3JeTGd86CtZXiZn9Ned00EM+DJYGN/7NEoQUIrq6NWVsUcW
4T8J9yOOvlB3R+uimrv3+zMHs9+UZK+2mP3tVMWk0Ndt89CiwSVWmKpZPXRy3mN/ZRbe5Hd+goMv
6ad4U6UlyYUzIObU4thkOU+CAGjV5/PCud7PJKOv0bOUDy2EGdhyKCFTRyZPkvxCJhyZfaFph1g3
CnY0ws0rmdXaVmtR4OpOeYuH3n5GNaZPBmHHpsaBpy7vmaHYuH7GG8D1Zaah7HZQOti1pZZfaHAc
yEMKTo1LC60hfpsBdjhvqpH0i6JPXopYg5EuJPCXyGAf92EPsJLWBcALlLJi8uRbZXXBuaN0BIji
9FsOud4OX0D5UDeLEyISwy4fKyqBRYOUWcNLqwIvsWBaREYb+3au7ZvCwrtBHT1EmLePdjG8KuWy
mXMouZ88vE7rtnE4kQBR9vY261zjqQTmDSHCDQ8gx28qU0FU4lH6wesfUTGYn25T0PRnxXTr+y5b
ozTvd7U3bMN4GJ7vsy/RjXwZM5aP5rJRD1ULHTaCByed8XqXL+EzEzsoPiDKio+7CMjRS+en+gj9
U/IzvEppQe6G4MzWvWO7HISNwC13uAiGVXk/zGCQ1jQwQpXtnlSnreyq38OvFOXaT5Eg4R8+m6/d
bqPSeAE9WRwdnDFrsRgVrACRjRvlG0p3EqCnWqyLxKsPMidz/Z7nnfkE2464zYJsQoPyoc1W8Kge
lkmFGnGVIdNZJaC0DeBKvk2oVZf8FnlR8CVqB8m2SFyVpFtwiL0kv1lR/VmDOvbskD55YrSUsZdF
+uavS1TLcn8t7U3bNBxktDblPT2RX0rUxpiAUrZMyYEq7pXXVRiLc14v4o3qjGh2v7XAna76CQB3
bfc3NaEOKzKb9TzT18zIo23f+O2tSLJom8jPcye4uzs73492Me+4b6bHxruoXb4PwVCV0ZIaFjug
S2NiZ5dGrRnlP6oqZrRQMVQVXf/l58RkmSkjFwQVUkEwc2tiRSi27V2ZTP0VX8xzZFvG5v6PrXg0
d4pHR0bqcIGBtO8mD9OqXQFmX5T4xIb1tSwPkAPbjT+W39oGdtm9G+CUkDtQfjYcKuf+kIj5bKXZ
wUCgj6Ovx2UaIwNZKopr3trZzb6hwbkXYEM2FJ/Lkr79tOz6dx2JEWTO2gws/1kLnN+bocq+EcTI
BB0VIvyVKSqstzI20p1lM2TOUrzXWtw3tyTCq56P5rbJAuc8eu5ZZ5h4Rlv0GNdx9CLzMdmmMTr8
sLhMLA5bMsgFakKczaoVlOvZTUKGp5lbHMC0nVTfrswX45vt4u2mNamqx/v0Bm0V0Kc+2PbLNCE0
8Y5qXkIPzmGtacvwEfb0uuwzA5sf3WOyB5J1wUl7ZxiN2MoM/EHK9yU5ZSLjxu3zIwkaVGSIJDfI
b8wn9QAYfZXBoLz88aEQ6f3KRXNyaNvQuv8zNx77nV1BlYupMjZp0/9Qfg23ssHjjvkSXdrPFxul
sXTDcGeXiFwRTpzqwvJfmQI04I68ji8xbbRojl4MDA5rrE/dgy236rARIlh5CAlJXSkhYNsW4hbd
ETWqBDZdz/i5MFAEJrADggs+aXvVLh1e1zIxq9eTtR1Ttz54I0GaZjPbSwVqbxlUekfGAx0FHhR/
LUFyFuOxc62Bw9yElb4eEnozkXway9Q5wBAljmSgveMX0Q+ZjeOjPnEymqHCGzm4Yn9prUAf63eN
zNhBRvl7HggmXSiFt8pBCT6iOfR2fEZcE51m+zdFYFC6wamdvqICcjcIzbu9alypB2uqk4PJX8YQ
w03H0PLQtT4/Mv2sfR6lnGTQXdUrUjoWcIAZfGjx+Mb2GcHgdleerk9fmHE+arlm0D6dHcBFqBTV
91UPJvC6ci6Cn470oScxjdL7gcgVBvtRmV2QPKAqSUvYQcRDfnHSkFChAEZz0GsBQnMMK+T7Uri8
VS1zK6fXcTRJc85PlqnRKJHjZwlLR02KTNuzHhiIHAstRV4rciIdki5n7tNUx8Acy3Pj+cFDqDUA
1R1QJ5GZvi2/EemU/YvvBV+VtLyO+0ctLIcj7+wHyWvOrlx80Jo3AY8SnnePGNNnkm2qlFtJDDj2
7TF+zDJrPucpozVu2vB4t7C2VurcJVagMfXVT2GQaBtI14wCZFLKY9sZ/OHs8BPncBcWPRzlqcxe
74OKUeAmE2jKDb2ejg0x4gdkbNGKbOvu4R7YZSCUlUp327RgBUMQfGRBkOVp2GhSgbD9y+ZVio+I
GyZJSlLdA7JhVRA9o4DhbM0+CTv58A7Db9zq8zP8xGr9x/6snsnew/Fnx0dD1z8bzTLdjCGSoq19
HrN6eulzYiO1rG4OKP3z09/sUcL5jz1KmMJyaKMYpgNv5Zf2U9GGRQEMIdv+7HnL4Le7tpqeD/Ni
E02zVRIOYWP9WMWxp5/0fjhXIghWAP2SjT1o3bFz8uhqkruot+mKOird+oGTwjHTy0/j2GarASPY
cda6BQ4yPqoH1fPWDLCmmJZXLpTRlSLetVl0dErX+RQjpNsWQ7znBI56SYdNz1tr3e7bUaBp0Scx
z9bO8ZBrSbcqvoAKzXQ/+GIhjOTHXLo2oBG4TtsO+i2hhjozs75yvXNSJW9O2vg0Iv+FtWerA09Q
paT9hOvWDU4WjEdr4xD31efipJJisjgsTj4Idy2USHshklbbLpmddWdZ8qIeZovykrEcqB1ODnSR
ZpJFxtZlzNfRt9e/KmmgcnamMnjTOv+qpVlDOGoXviZxQy4dKVBKSTAbhkQckG0Jtz6k6FLCRPg/
LBdEAJnUF7eULA56ji9tbvs3h6Bn4ub9eJUPcCDW3jjxZ+jab/cNk6ZmvVbimSku53M/WlTMbvbb
6GK3cDEx7gy/NQgIwtJgZ6DjBBcuTS8m1GP8ylh7uIjB/g6yWDvM+G13nkaTctR9fdU1o/YBnHiT
RVp2wfA0bjipfLXs2r1Bn5mvjpTzykKvfegMh3QVoyCsRQPbsdd9bTcW8m0YLOfnHMBIzemFM/ZP
o3vYGQ+aKYwVozvzoR2McRsIcmho/13VLEFpK1lCthUwGbz7Zn43AtYmBl1txDEUpNHVsBES2aad
7ulPPkWU2Y8oZ3zmjAPiF3WmqLwGWh9WvHNdet/NeMxe06AotgEX2KrI2vnCD/k5rYz05IghPalv
4Ec9kcCZW+DcGpNTiRferXSyhkuA6KkdQJ8pF3Ci7dMPbayTG8XvZPNYl9TyPql3V73ij/C5ZKJ0
8mYoD1Kbib9iBSWppCmP0JNolMQRghrbW8530W8SmpFFgCUaTjS8kzmGO8wN2vuQV/Z6Cqr3JkPW
WcoUVeXc2KfcRwpsw0pRVXyU82HGHu5+LCL/odLRWlNX6l8s4XwmQgnaQg53Wpjt2ejwM9lPWU1b
hYh6Y/cT+mCP3+8joa6bv0D+6z/ksOoI1/5oyCratnbFmQdhNAYht/d3ZY27Y1xI9URCL/wMjlXq
pWuTBddPUb6vo+yodMbJGH6SBsdXS5bEterY/UYbDffKHeVZaXX1xAXE0YCNvpdpROT2OanNNGtP
CjWvdf96pj4mY0DBd/G8ldHZcqKSCBTHb3Ywzbrn+2cERNGDqgiyOTQPdz8Bvv342U36HEIf2WI4
hpbgKzW5blQiVjtDolF3KzLbU+J2mM+oRc3av7VMO2tfuEcNxpNQtW++4M0yGUIAWZ7VFQdQLdEJ
+dJNATh5bvZKme3TmMJtb9ES5XENJp69V+bJ4/2NaIV4LkcxbyUb/8qwFi0qmNWV9VvgAzLswvpo
iVLCHe2Gaq00vUmkUeqLQt8rtSHjTtDTQ6jvXRP5xV0LWmM/W3mGaR/8bLxXNHaJeneFS+ebyyUp
sj7bqnOWUilTXOb7++ZL9B2LJlSa09Dlz2Dsxscq6x4b37SPnukaF5lMASvitM4qNLFMyPQHop9S
7pPEJVxk4oKsogCKcRS4R7XWWwOMvGUm7rglVgAb+quSFxfD+FmVkn+9E9r6f26Els0khqVCSFST
9r/PE5KRQLeoJ1oi9R1IdL1X3URgDSuvwtVO+ODDGE8kmlQQ/lSfMkKcP5lDfMrnujnbjwNxpwP+
2o9m9j9LEVc7Coz2YXnlGkO+hmHLfA7bGdV7m1LbYe1boZRlk11CZsyOQ2HZlT71Q4eAzIzale6P
L+GiYp6n9NkK2ZCJ4Pqs9W57HLAiEzDg+OfAC+qjdIvb37wfvx5ePWjCQuqCyYvj6Ibzy/sRu3Dk
HZcAsnu/vAFhq8Z8yUJGVM/uU7+JfxJr3bQyiV5Sp9o/9ngLxPlKIqDYKqbfQA75xtPyK5Vu8DjD
91wJ+PX47YKdHyWUr8KxjvcryprbZ9V4BXa9yRpbPnoGy7gf2acWwecq90AchzP6tKUGT3oneWcv
Eie3HAD+usnNGKPqSxuC1RJwVdaEH8h1wQ5w6xzQpQ5iXfVqcozs+tdvnfXrpcRbZxiUa7rpCtfy
1KX2p9FU0FuzI7vaXs8xqp9QdOKAMyVbO0SYERntP/W4SXs4Z3tCVxrimyX67UVw49nDzm+99qb2
lrjt9Y+k84MjQLHiUa/S/Gz4BUmPmWlfkia7WKyZURpbZwfGwNrqPeei5btIyYi89uyOnftQjeB8
//oXFMYv9wq/IK0NzzYclxqE+vGXe6XCa+3bUItoxlZb9fduBXLwRie6LSyv3LE5uXZWeR0ENKM4
rt+GePGIxgtQqBi8b2UKPslayHKuCmLITbGwu6GCREF/VHKwUtTjJrFsUs4YzW+lDexVZ+L7OZL6
gYPIvI0ZTO6bVMCxgp1/npcHo8QyjOyg3xgWm0DWTms1ip/HNGXkZr+wubOAAHCeqt5bi0UTdq8o
FfBkctJ+HegWlYCN/T8dXowk5J8tzaoq4oD21++kYfw6xsTnbjD41T1Pmp40VH3+p2ulsktycbvY
J5V1Gk6KDmiYEu1Zm66zuHzvNWb4rW0dJWUAU6WFghsPOvEaAUgV1VRiDBjhiPc0dD/DrVb+8NjD
D20zohDRb5ZiXbuMws8AMldO5z+X/Zge7uN+p4lRbyLJVI7MPLXHNb7bZOfmfXMYGfWtXJWLMRkp
iFjH1w/mFGpI68S0/2P4OJTkr/uBSccqbjbKAWnVnBWzlCojteZXZ5TZVZFXmmF8ha2d7Vyr/okU
JsR8BPZa/+xF6+hQtiyr2U4m9gKz65JN041Q8Lyh2HtW5BO74L/ee6pa0r/WGOZWpRkkB6V9tPsU
I5IyBOYD5gqkaBYSKnL2uh7otgpMwzAlzvcSpnba7wTfgFJEaHcPzE2Xl4lhXWkxOw9h6jRv3JIb
dTZujKB9EBx07j1XmjKYLHTNXInenY5lkj6RHKE/oFkiDNoRzXOPxXmjWOmG7OiOMNKhNW3QqjPg
1Ie9eER//q46R51fWDt1Td53espl66GnZeopElvj5/re8MOPSKafunkCGrOApWPr099cluayuv+7
KsFwhKWzEUqb29xZdoc/XZZaCGs478nFzBpOyEp6lsJ9fwgd86nryh8VvlWURmV2yCxcBXQsSQTE
dHBq0P49uLKvQR0xF3dL5zGyAK6FounJR8S8eJmXh5NuRPL+1M5mmLFq2Cpi8T6Gkb83xZIVKXvr
U5iPBxPHmJ4FdB3HoHry0YavisUFkZm3ecLvmsQGEaVLqLw5IOKzsrIEvUIzwxLNz6Of01WYb+AD
A6owoR3OY4XoG3lV4SfWA5gkYNVO8a2oLfuBg4txHSluPH+JRl6Md74GxDMac5JI45KWluh+T5wQ
J1oCceY4WaR3DhGB5uDOn1DmjLdhOLmk/JCalD6rsVYDbOiSFAV7dcXuT+v9Eg9wEu4mjanzdyAb
aKIURnrHM5RT+EhDV1vZC5JQafwjHQePwZj1zu1rgh4UDerOL5Z7GXojwFvR4tRYeCnqwTXcZksY
zjNtPnNHNEF3JKgwPYxxC8wvrgGdUor/BnK+RD8CTUbvwugFX4PymITIBcQAojXzCE2H7YrVKPW4
YufqqlbRPt+OEcyyggbzO86J4NlP3mrmJ1pz8huZXpWgqaEf/DfL5n9sQMIwSRD1kPAY0pGu8csG
ZGt4cqtGJOjCouOoJUhBJZ1uxKobw0Xq1jDlO6Fh+Jh1dzxNgRU+iib8DLqRVjmaERlXV/WOqofB
GtZ2n7lnF87knl3TWNnGEF7VQ1jKEPGLhQzB5lTUq0CjKcxO5VyC50a9k50K30z25HaY5DYsOBCH
PibpiSRhTci1lI6mDAdvE0q/O3r8obZ1YWOSx/Wy7mrChAZ9+8ehojOz/hyCNNAXCoIHCQ3ZwSSZ
5KCi/usb3f61yuONZFjHHk7V60pdLu2hP93nLU5/oQdFup1aWumcoh4rgOgEEPAsarofqREgSlw+
pD4pvNra4RXH3DDMxumPh4YA0gfaEwzQFqU7IWTMzpgudKF/URmY6kFkiBj0KF13wOKOoCm1R1Ku
rX1j4Jo3qHE0Ue4a30+RgeS1TbvRQ+5BKMGD2zFFUmRL6iGxrZq0YXLiPDCF1m+AN9yN08beLSlz
e4NwK3vOOzhAg2z75yF0KAZmTJD/n+8d+lLLIKjJ1CmRme780joLW3/qUjtq1+gd8nW0SF3z2Um5
JZcml6c1Yk+b7Fso4m49zQu/xF1+ExPXVE7mQFwXJaAGF7QYBJBjUCN2SxCASfkm8CtwePKYeqUD
aZIODtEkcUkWQbVVxGaEHKGbELLaZCuQ+wTSGGcUZ8WHhthXlKHsY1ppOCQfknGZlHa+Laaxu7MH
TEZtwMFcccjlkD51af19tLAJmAMjksp/1aOuPZuTRpdreUl9af6N5u0/b1/oatLmdCFd+sfGr4Mx
MKaNmVdBD5IKp53eOST2LmkXAZghTB7VF80I9a2t4/SznZSBNVanLWsWnSpybHcGrJUrKt/0ijA3
vdJdodMFmGutPqE+ZpRBt1VjaxCC9kY13VyACqgE6lOGnZZGD4VNiCdRhFSoY4ThNoz6bWBUyJMX
RoNPSfvTFDNEfbduZzPd9J4X72qwvLt7fZE1GWcLi3lx1jCiiLQg3w6DELDnySKojWIdTkWwVvmN
ZGRl9ynJ31yI/7FZm45hehTYaJzp4f56dE3TJeDSdwf6AUvJVy9cnZbKadV1HjZh1/mQeO5PXDIg
uDrUx/UAL80rmKazI1KQcBDThT0cvCmKUHVNP0Tpbqmp3WtdCPz27OdbL4nDcYUcCA5T6bwME33O
1InbV2cYoPBAeuW3JsWkP8kouwNd4FfZjGhysGl+67OmSWYXkCF1RJuROMIp6lbMpNy9o882guax
hFA/ZfucI+A5NYX8mzv2/zB2JstxI9m2/ZWynKOuowfMXt1B9D0jKIpqJjCqQ9/3+Pq34KGqlKgy
6U5gDFGpJBEBdz/n7L22av6XO8XDJBjGqobJB+/VscYy1dziYC9H/MQfRgr/27R98ROiN2BrGA/y
grPWfNBd7T04V/z44kPQqTlKsNi28AWHb4hEhKdQz+0AJ21ukUsanyagUmVB9iFyjHFjGnaAW8gm
+bBob4HavGF7Cj/FGRFfrBm7u/LIM6wNcZ8o77OG+EOjX7pmB85uPghXqGGPlpLfWOmKpafb9U1L
XAdNr2sARpjUM1DC4KIpxCpbNaLjErSOhGxA6UYpMopHnOJYOrLqgBduvBL0Y666FIWRvNSBaRyA
anz0zHLcp3UxLBXcuosM8ehWZ4WQGlp3wudEYZKtOMx/7kXVX7S+Kq5VEZUL3/pyr9XDAQWp3rWP
lW3scnJQNj7zu0NOg7eM6oho5v0MFTuRfaCupgK478UMnXjZzlNV2Zb0Y3FkJ4X9MWYY75uQD4GL
2bdn+/AIBFv+vYfEKTdaWsFzu7FPEmh+/2yGdf+uaWK4vsJqN5Fjx28dUCWOxwDCU0LCcDMtPVoi
i4+OG/lrl9B0hocmmhXpHK4STLXyFvrg3MJGIccUoNkOf5tYDIqGUDPVyzckDcRkbFnlrgiceJfp
eHUCpx8BixOx4mke4QAtvcS08Hyon/QEV2Gdh+hAt0GoFz90D7PaW8aFql34Xc1lAuB3I4VXIgXZ
1EaPrDWkCCC55vivNVvFJxI169mK6WO9D9DpORU+AIeTA1NoGvXyJRXll9+vL1JK+1MxoFm6abrU
Aqpr8Oy8OiSM5Th2Y4fUxBZARVqb/cGyM0LWCEwxZoxBUrHsdQFJ4fJlYBe0BnQiSLGCzsOjAsN1
PfYM3AU8gwlDM8j1FkJRpWM0sGH8OrGPvUCFfGQWOQF0olhaLmVDPmZiN8x2wp7zNvPtgE5ZgbEm
DfcwxpfmjC9oYFiAk53eunFlnaUUrq6YIlIYJx66fIKN5qGm3pTDTvHWmeAflh/vjuS3leIQPu/b
xMK5xXSWIpbeto6lObbHDmcbirr0Wbanepeg5g63hzYNFjp5MOnxoDjv1EPYMarRKDAbj2iFvJpB
iXi8PpQYNBeNUgTLsZuuDV7HPy1pYj7q/vzmuPQObH3WjoM5eL2kNWNeJmxsqOPtuOEkihVYViyy
TyfqcFpjcpnj6WYkiKt75QpdSEYixMgJUx7g/BR9ZMgH92R5zAkCqwYYXYXIcAl3sU9Wi7siwA5d
ZWZEPzMjfqRlFhEaT0maijusXnHNaYvsiSMHzsZVjLoCTJWnX2JCt9eyRnHyyTlqYiJ/yavfxQ5F
bWSepHAlGZs3GGMvDJ+AiKOXIuexNa5yQtD2IMsmopNscwKmY3HGUVFktCViRkPGI9KzgfI3zEmt
s2+FQSz6YUXf856TJh8jEPOCJN2QIDXtC37rpWxh1+70KGsFYRM5l0YPheokrKXlTRbt8lINlGqJ
9660SM1g9GS+gb+VH5T65KQ5mowpsN6yM9CtsTV9gV+PDomGAsF2PWJcxKCclMZWeFiEC1ZH1bW1
7QHfaK3yUfEYjrRNEj+FmA8WGjaEFyuJ96losCc2O2FPxhNnypJTWDQ8AptAST5/lTna5vfPt2O+
/gjpyFh5xl0cSpilxLxr/lAE2KwbVaqgQbmPCuuwhPU7g/g89QYfPHoOY93co2qN1oS8VTfOsfS+
XUQehhP0278T2adU4EjnTMHTT0o72NdqKe+9mbBscajtGJ/nAAmLOlgVVRkf80h3P2miwndmq92G
aYOyQsfb7lIlQl/Yp+kJPPzcPVBXnG1YBpq0frAGsc1Q6p2YJLKVtOMPUDyJx1OmnhlcW9h7hfPf
/s4h7IL3SHfrh/vuwef3s5Xi/Zt3WwjP9YOCMQBdRPwwIlaTNvuoIk6lm81sjjbp2zRu+zddCwmk
ao78+uFRRVi0HaNq7YQwIqNW8242YP897YWG97Ruz7icjnL2jGWj4BOTgleumj1MmxRxqF5d62nc
TLGKcdKYOHmSPLNUkqm5iSxztk0D4vD377Y9lyU/Lhh0HHm7GXBQNqsCPdfP7/bkQlOqU91bEhJv
HCSqVkGpxsC8GI8IlUkNQzKwlH45J1lpdC+vSQe7n7N3tapm0wQCmW47BUVD042XuVr2uzSxgoXs
ISoWWRCTAe9WvqSAbRZlUSpMAQZ8n1KjIYMDBkP7FrZlfVQSdn3byhD68P7OK6u7lUd2ePfjwtdR
uEj0lZ5vpaCtV/RjNVQTy4T11uSYOYNISCBUWKANH5z3349w7L/cu3wu81YzT9hRmmhry6ZzX4bv
VHUodzhfgEjFYiv9L0r+OYhhSlWmUm6k7+e+WDqZai3VmNOIDGZoZ/cMSoPyKF/Kr8b6+vt365cC
fe4Nmw6JG5ZNO0681meEU0Dl2KcNBv5JOftBMtxK338r+YOOqSubaRNEAdrdQo3fUaiSlaF3NytL
Hu+NYE48RgchtWkngk61kOKnTJalVn2QGTFUlkxWusI5unq1amcRVsLCTv2Df5YOmAx9hNYWHnSU
KbpA23S/nT1b50LmQWig8M+lgtJ2zglD5NzlTfSuaf213RTTO7fyzmUSvEGtHbwZvBmkUIC/o4hI
1Y1isE3//o5Zrw1V3DHVtQxulcYZ3XTm4cUPqxmYAhP/69R9lw8GRRsuPXbjxYjA8lFelEFVFhWJ
Cjv5kiDd6Zppz/20Dw1BCr3hh2/mSG9s0M2Zbl62yGr29loEF3np3crYYrhMWZOU8pQP4Ged1HbX
vW9Y5/sFbxLNIsAiqHi8271aJP2ALWjeorFjp8sKPeZGrRt3XWtGf7TigDZbSMhYXkbhAuZi9TEW
5TkPh2OWG/WFyJQCr+jFFlP6bE3XdMyw9mTz7wd+YzuVPXQCtc2PWeFWpwGz3lEDFoaoQeO9DYf0
WvuUBNZUkUA8NwlJwNkEQGJOY1zXBDTFvH9tvVObfP/7N+VXKy7DRLY5hzm2Ts3/epro+pY3NYaF
8noERMUkITYKs13zyL/pRkJa2xkPdO+vqq37gE33W6p4+imqzO4pY8laeQXRaHz0qwUa9ks2ocQR
XRvaC2YXzbkRxIU6lbW2Q4BJevGSqoHyHprtWdUUdCzssW9H0zXWeat9/MPv9ouESlcNCwwGgxyG
45r2qqi0I4WJfmlDDp4fgN6eGPfNHaAxgHKwsnB7fJ3CR54045tppM8DVpAgKrZmXdQ3BIz9yXSG
q67vVbQ1j5St5hsCSHdWGfcPkWUPh8aaPsnQTAqUfl0h919QM2Z/OEk6r5+bOU2VgwAyUdfkGXLm
qeYPz42h0QdQCy3YaEabb++5Khx3LI5a00jHtF45jgAUOKa0uOzUhIC4qAmh37oF6X2wbpKDbPkh
Y7Bw0ejuE2SvZV/GxSNrrPsUefZ7KLbeWX4vC8aLF4/bRKh7N5yajzXj9eVY5ulxsFuADA0cTOmW
aW1l5+PJXedTRbU+J/r0Az3Ev8emkVLXPOKOWN/b8XlpWG/oop6csQsOAFoJ75D7R2B5AeEFBeet
GtKbNJeMQmsWRNPenEy0x/tufx++GF2H13ZCMk1euXa2GUbtXVVJl2ZhHj017PZZFPWEEQq8Fdah
n4ovam+4R93J4TYylzFD4KNXOnLhTsvFEQOG2JgYSD60uFMAe9QIeN+mb6Q4Hn90dx1NbGcRKgzZ
OCcKNNsWRo6ZTPjffv+htV+PcNkB2U2Ebc8Gecd4feaLzQG0Uq9Em/tI0U5i8YDkCRLoQFVXd36O
cvvfFw/wIXPrl0LtvZPZGfaTinauqhjorlI1st8b2ArAy+nsrFkzkoosoLfB+hQKo4AeZgK2C96e
LkIDpsC23TEgHpGpOxFNyIRzwxzb0XNPD2NV0fcI3HM8qcNucpSLfE7kRLFU6xXeS3WvBQYMt4Ko
q5WX8nj7YWzvtcJZAn/ZGfSzH7q467Gh1tOWhFuU6Fo1waS18FSGrXaokpU7v4hax11S4xvzIn32
k9g9SYtHT+Dbgja0tbJ7OwLEZp/uM2Kia4yNEOCBbU37rHGewXHmhBBiPANsACSRy+/fJ+v12dzV
NXgAFN2ujeHGfK0lgG5dmrHdO0QI7WlpdAdX/ZJVQQLrq+tmpiFpw4i568ehokc6pLR6h1DZ3X9c
w6xWHsk9V90aZiLSeO00szgYTu2yl8NmH732Tapm2UmYWf7Q9OPepd2+7IQBOH2OqEjj5qFncd4H
kuTQQY+1ctzRfct5uJoJpffjQDEKgDyzSH6+aE3swgmw1QWt8Q+ycPLLLD+phvGuwwa61JE+YeUb
bHgeXOoqd7ZQ/0m3V6t1oDVENpeg31FpR2sPr80S6/d0SaZhuoQAqq3ZQDKF5WPlNM5SnWYAEu2T
9hzPJSdEfm9jtVX1hxVS/S9LJLU2RRI7GX1/mq4/L5GO3jVIeK1ic18gIk6Am0B81gtAUy6JXmu1
tW5uokf307M/oJO0VapQbDM1pVThGHu9ssUGfFC7VDlL38UTTlmzBpHTuxIhtbc0GpROyVIohW+l
0ofrwG4dlhBISq7i4ZVh2oF8nGpmvoxYH3KRMYlwi4uotfFcNMrOI8yDPuJChDzXJXqYjYxB+rvt
Jr8qvHpX2wS+1nASyKOgd4ZMZqA+c+gYFEnSc7oOrLtCRTh5dcm0Fwfc9IZYgIEJV909xe3kYwBF
tdZV7rRJE1Vb3S3Z9OjO+YRqJy1C+mCPd7Gcr7DdZ47dXjnMEZ1gom1y04k4i9lhPtg8VyIZ0JEO
c6V5/8SFTn6PctDKVYn0+CzzQNqp2skyPie/6Xq3ZZoTvTrpauNAVRlhtURmQ4ayK5zvJ386gZTv
vQgXFqnTS6mKlDcjNNOziokuhWh48xRWH3RJ70o13VpqDN1Y3XhkxwbLEmBqznDY62tlO2Qz0byf
g6OLWv16ry8JX0f1CDCL3KegB4rVS41eFaFZuavzmipcSolTNfs6RsW7/3oMH4Y9OvlvyViV58L7
Rjsf1/6oCdiOjKKxZuh33QqBsDWtjkndmYSSLP1MvwNKFKUAVgdSZeH4Y7gMXD5YnP/wb8mLNLPI
Ar23i259f3xsfNiHAiuXcELQwybi/Lq65FiopcBWdaGolpB5d2karQY/si/SU4qEQSxRfzubcF/u
sOVxDyboOBuclC+jmzXLnnPnsor6dO9L12+pvATkUWzu2r4OuhqNwvndz5X1gKts6SMuXI9hvPWJ
nDrRyNe26lRDVB9Xf1hb50r3x0rYtjVVML8zDR2dFuvsq8c5rcB9YP5e3yuSskXpMOPaO+MtUCrO
zWVmHWomK0uPXsLbPsmDJY5S+10m0LAR4pcUpXqM5ksbNSr+1cdUQ5JWhpH+lvXVWkbpnUURMb89
0sNgym9bo7v0TwM246NwOkzbXYAyEJubvm1nkbsUjviVHX4/tLS+VmPmAhmrFDY9u8SndT4INaEd
6+JuTkZtJ8+39WA9kPXmrorCBWHnjNZlJCDSWUUeoZONmFNhIx40+R0vRabru2TnGeH03HSYEJ0M
LSCINh33kVJ/lewgiRqRX+k5oUBaYhPM7bSffv9O3GVOr98KXecBnPsShipeF21Iq3KhGd467h1t
4eZdABfVDC7OfLF1/yHLLG0v/zzQYZYncY2/08fnjV2QcDwIffuRFJWjbnrxTqYeYRH7FjAD2fn+
QMCcgNQoj+XV6LJ9WzEnrSyJfVY8X6xHsOIeqQsLKyXjQLYPa+PjXXiLZRxjcapC28iR1jL7MDci
7b91jUiPDiv5RfcRY7pxsiKpddoGXeU8awEkasq1Vh3TlW/2Lo1J5SjnPhMsAccc7QtpKOuaweUq
VnSEetOobO+gHo5IZAu+76oW8ZLqeVhQi/xgcGQNumTnNm2n7jLLWk1EIoruS2f248mFG6y3SQcD
mMf9PtFImw8ZkO4Vge7zUm5aX+U3KW37e0KcNDlFQ5buZYu2Tcf41JmkP7hWM08/YmQMc92exSml
qTJcDFwkxzTAOnOH6lipRXC3l4P9x5ybGaq1odZGrkV/a53JCYjd016mj+Wu1caribky6NvUaYnl
WmNX0eOIigOX0ZSi860Lq4XZSgmY0hs91924DuE1PAQjtOASe+EuJx50reb9pq5Fv5Tteri/1ea+
6rpOt3OhdkPyBmuYdRhDUY5tu4pJt2PBrUBRXHxIWJ1Osg5XXD/GMDFiFZgF9oqvqO/vZ6d60lDF
D+OwTh2/fBhtuz9EZa0R+wMWRRtwKknJUj3aj/jRkr2hDMbNCmJgy2GtfE7yYUnCE3jpGRoTlKp5
DOKq3yAq/nLnTghgEX/AomiSafXTg+RYjmGzoGnCsVm+Xq1pbZcAvc+bcRN4HbmMtKxTCGxL+i7B
Pgv09xiDrb2XTAG4L3Q5ShgtM6CcV9mHB+G3UU0n3ZtFFzHwprHT6TxoTJStF+2bl8Yrl/HzN6ig
54octo8TH9HF1MVHM58D0u2MVAsVj3PQ2QZCd8DrBKvkCw6w5vbOXK9h0eUW2b8yhxLmfn+4f1bp
Lg67Ue6RBaFKy7gyXeaoabTNwyRZSat5y0lvH0jLfx04pDEih9zkbUv0Wo191PN99dEsGuhuaiaO
qm4bR7Ih103ZBEf0kihznNiC0aGvZoEEzIZ9W4f1VYUEaTei26KFRBU2+/CNnlyIJG6uwq1Qf09Q
VWbEgxhMZn+meLKmtHuiwR8RpDfpTNut9qlssZpGImsvQR7CPoghz0ACoZHdbtWZwqF0kJAgaxob
+bR1MbiTv48eIjPvMBGFcPWDbEvTkvUPkjZbVBDFUoQcwP2ge2jT6FxtHrsiNXJKKChvtJCDs/wK
lk+xQfk8shGhWL0/GE2LI2kGy1RJVdO2FVh9B5rrthq/ARgSLZzJ+OaifkDyJRDolG1OAJ79jqpK
wV1caVc8J+tIG5JV4GbW2QtfajrATxntltYe6AXG/dd6jk/ziqhZjpkWLmQ7oPOpadsqd3l84eZH
8yFAip3DAk/J/b23OtrlYZ84m25w7YX8tnDRo91/dtOKilPrtVdVoUw05jwgI8quYFZOUaimzLjB
IN7PHnWsO/S2sgfR1aSlRI1ODHzEXFUHRiTvjtpHBimEWYla2cAVnuTs9pJuZqCOXfZek+178tQw
ozbGAh9K9CVi8aTCXxNguACWQaIGm0S06Gzf2EUQHg/3Q20yICGjTUSsu1F80ooiW1hnP3UBhKd+
oZ2k0m/AT+E5pOZKrhdMzWrVlSMhabMXlQFot0/6cK+Q0hD67VlOIdjSlXNboScggFn6ZJNwNE7E
QJ2RiOPrmc0xZljtzUZsjTHgqY1IX8FI1aDQpR3IUvr9wnwlKBaTQzQqe6m34VNcE0cG2aWsaQNG
uAw9CTSr9eAmIAwc7THcp+C5jiZo3lVpDY/3Zc8YtIcpN5KDLLnSIDdOvz8T2L9UvgZYLLwhpqDY
spj2/nw68/Pagf9IojnVRL6DawXOdOrekotFEKwvlvj7yI3WgHtIJE1UTf2+s1Eq4t/jpJE+MZT3
borlLexJXfaKGj1MJC2cvcpYdWrcHFIQigf5lbwYhLluuzZKyVshHMSnejrLS2G5378KLfT8kJHU
Jz/aRkmwjxK7OJlNbuz9zuXODml5VdO23Vt2QIu7g9dHPplDXLIjljVegZUsSxoRnJUmBYyKDWjT
aBzXfCN4NudYKDmcJNe3ZT7pd9i/UL8zWM4G/5DWIOzsyduqbvgSF2QVbx3agd+JoKTLzUmAUwSU
PxyWiMjFRkBWXyZ15K5HLVeIa6vxmzgjWcHteMM86x5CLy7+UCc7r8/VCOPAHghDs12HJrzx6p2L
QYw3hlo0y/tzgYILLTsTgpMXRLAm56WwNGgDB2YDnxVqwdWoR4+IvX7dTEl2SNlIw5m0Gk9bRv+u
cT+dIKrpd3mlgh90Ejz+nh8tw9LBeTrp7dnkmVmQprEKUCM8s3WlSz82/GdIgCmcZYQSQVbHG3nA
NzJzPcyZKH3oXQnEBNJUCHerAeRCYRcSewUJpUtUdwd2ifKt9cJNHRVrfwT2ETckLljprcOH8FgH
7c4DAnHpUwz1igbbyHtkXFqcayeAaezy7gyayYwGU1zvpk9jkZnLrAHTPM9aTE0lpcrqeLJm6GEd
eoClYY85eXmWoxfPUz5lgFdANyB9kJoYpU/bY++nAEeQqcRRRt04g94rzH8L5kj5A1mutup9DEvf
uXDWc/5QN8kJyo9nDLrDtPENnKaOa/0qDvcb16f0J5WnnuA+wQvtdl6najvMW5/rdnzCWOae1Xmz
SZ8BiZPBM3SkfdjaDjm4uAaxZhCGLQ7MToJnQ0w+Zye4Ip2b11tRQbtqnUhZNjZMQJQP/aMf9P1j
aReL0Oucq3wFDzjdd6JaN3rwHPWefi5Zjc7yKwIekJ/ECCRxmpenfjrjIVSgEkXfARa1Svx4HOAb
GnriI61FRB7USqbUdGGVHl2nRTQZ5I8ZDNa8GLQrZ8gX0wn7dY8z5qw7zJR98FJdVbrbgSqQCLh+
LwvlocEHW3Tq8W7uHh0LA17zgq+zfrSbjx05XathIp3Lz43PZGxkR1cMxCfGYzrtnTg8sGjED20h
nu/GVj2ByAg/1XdR35OEXF4Fgo/n36+1v8D0SH9B8AlKj8YWg8bX4xmVLmfuqRGNKbO395LYdfdP
D5ORL+qC+3XHeEWjuYrIzFjej5Bkp7oqKZNoLL2jpgTKkXpWpBDd5J8QjCeOfrwX1N5vhBH4K6yi
m9Zw2X5Gen/zJVZa/g5rWcRJDjxb0Izj4l4YO6KM9ozTd/Xg9Pj8+z6+5IXIFkAgiq1oIxO8b0BS
I7rIdz0Mc/jMZktqFCIRZtULNVV9AFZG+8kDb5KpMGEGfaLmysr+D5JW45fdSqWDgKSQ24eO4xe7
HA9yBn4aMNNUtWJFF9w+yIv5n6/kSwNzdkZXlHw+ckivXuf1MzxnuMIymZOqx3Ej3MF7wmT+dJcv
5Y67mAjh3AeRknCjwmI/0X6oVcKZpA1TXqrpDLKbECqpjAvwiTx2aZIsDQY96/sf5ppe7DpMT5sB
O92moubheI3vyMMjV6vG24wdZnYlz6EvQaLql6m030nK7+8/bb96nrhHtks5b+AvQVb2amDmphEO
1rCBLjX7O02772lTivzSFeDNxyTznpveTOD4YBmaxNCvSxGkJGDW46lKhY0ML/QWVQO82xBauSPd
C3VKXapn1c26taPvfv/zar+8t/y8jm3RnRYuWtfXP28VYT2ZBnpZacYxLmzos3CO6AdNucgXQ59a
D9XYwIvK0q9OU45rUTvMiGSCvUtORZvqWwD/8Z6ULe8gL47Qk0OAe1+eys0wxczfjdZaCTOL3Iww
wr/gqX8Yjmuvxz4uv4pLaYhtj3ms8fpQ5Xp6YUPMqZdJrN9sNrZFOZc7eqe9mLH/4ITFwfNmN3fh
FRigRP/WVzkiRn6UfsZMiIMk/TTBElm1Lb2XKHbVfdRgO5Q9JcVSYXB6f1Ks/LI6zdJm02Knoe/M
1Or1D62MJvo3uqnfrahgd8sz8dQeDe6aovrFnGP+5CVEgnOM6LjmuGI7skLtwxRW4SGg87VIEmV4
wIuLy5gI+7Wu0kvpJ2IX6HSGG9iPjDBMg3N6Q16x4tQTalRGnN5wJicGjRBPLQk27n5uJiNps8Rb
t4JfFrF6cjTNnXXoKGAuiUCBKTU925xKLl4+XhCWBZ8yKHns+yOW1Gla6ZDHsff6CKr8QD2Z/rsa
pMuVfS+6/eHD+1ofyM2jJ2OrAlQqnTU5YPphrCtYWEalRYgVl9j2JMaiqqsMYRxrTe466UrrfXsz
Dva4D+sYaEta2YtStOrWHCmaUgv9FNExu37Ian5F/TjEIwa8UVRoHuL01tbQ1jqve3DnW5vmuvaH
GZj+y/M392hR47Jc4EQ2Xrt9EqUcVTp548qF8DazUvEnZpivYRFLq7hIpi9ax3Q2bcyDmXnGzg2V
aQtLswWrNHQL2/CyS2hGn+7lJnLcZOEULVmk8E/gSHroBoG+z/2mWew1pNOyTynTk7rSV1Lkgmn/
Je6cZ5jV434MJvIsZpqBvJBLUF29Csb6Hw5avxqJ+cVty8XIAuGCwdPrg7TKsMvuSHGKrOqr/FXN
SHuT5s50KpMWQL4pmi2Pan80qycQTI0aJxtLp7ueW5iYulhMR2qbZFMVmCm1YEhuqV/266j3N5Hu
9cwDgl0WNC3vXWgdbHJzMcXF9nMXDjfDI5ur8LcaqZXBSu/86r5n/s9PhPZaEts/58UImDNoXr38
3+3X/PKSfq3/3/xf/edv/fzf/O/5zebpt39ht35cv/4LP/2D/G+//1irl+blpxfrrAmb8dZ+rcbH
r3WbNP9GzM9/8//6zX98lf8Kp/ev//rrc95mzfyv+WGe/fX9WzORXnV5OP+DsJ///e/fnG/Bv/66
5qiw/Jfkl//k60vd/OsvxfonmVoWR26LlZtG+azTpqcyf0tX/6nNnDmkGzizOcT99Y+Mfy3411+G
9k+sDtb8HSD4fJ7YbOu8nb+li38KndWU77CssbM5f/37d7/ej/v3d+u/4/bVn/UjpoXnHSsUBZ+L
M8/C/v5zvd7nWTIZIgJaQqjovi1wFVWLmVPwUGsNzRPDfXKCWlnbbX1h2lPcvLxl305jFk/6SBxw
DyrHHMuph01h2X96mF6d0Pj5DMTR9FRpzyF6wPb26ucr/JAGKBI+dADxxm+jalMLoj6YrbVwxjKs
WJvAdXZdlZa0U/LoVtGrXptKeCtQoxzIvdpbaZi/LTU6uyq0I6tsrTXI1KfYQVEtHGK0zGxPulFw
RGH5QJNpvFhu9VKSgkNQMTmfaYW0tCNNckOemEGkbonxqwxf4F4Ol4xB2HOZRGRgWf6qCoAl5Lr6
4lsluhPyqK4d1Qe0WHvNqfFRD/v0D+uN8fNeMd8i9AuzHwtHoGlQxP98i0przG1Ty8dlxJu9GcmN
PcpLYjXOERBDuzd7ylCrrlTyKL3knbB8a21qPSSDsRqWeRE6xziKtjRihyOcSwXTDGTmATu+Oytk
i0F5X5vJeIylVFZpH6a2T55yS73McoNtTQrfgtLSOwcMfHBoRWQ3usHIKKJZOVoAvady3vX8FFhc
dPsYJb39bkJjP2FcxYbrWCsfrgUBhXrxOJqKtfzhgfz+of/HD5kS0g/5d+kr7xD7KBJajk6mppvz
Q/DDbooTAnBggF+0pn0xDNSJCXT1e0ma6ODEG0IUWzM6dl5JdV5MwB2x1VgrvJ7R0Wjhhbg6cjVi
vYqB5Gi1JYLDiwdE+5X1wJYWn62mTs5Bqn1MokHbyj9qQpwpMMSCdW4O4qa1zP0Sgy7vBDTwhrhK
IDDELqXi0AGZjHjFNLr45gL71yL4iGQrXM2sK24VeLSewPNjgafifjHV4vtLyysY2ajGfG41LtVk
6hcRwdbqm2oXB0WOusLBouk1YklUuLtBw0yATR5/NBPT3hhpDOFFN9XdIIrhNIbBvnPCmiKdV/KP
gIsPJ9SY0WHOZAKvBV46I26+Kcrs6HhLOcQeYx8OiO0RdpTXf1oDXskQefsszdY5DbGVcqCwrVcf
cCV264THd1iWjiKQNGnJJQjsK7dlXLgEMW2JDGtWORjjt73eoNByyuQJNwqgIIZi3hxkju7YfJP0
zSEjYvqxnCD9GuF4wU8SnQq9iC91jMfFuSCZLp+RxWSLOLfyc6YFtOL9KUVjjLmwMACb/f6z+art
Nv9yOkwO6gaDBf9XU3Q3RbFFI6NfDgwvDDcg9XqWIXoGLVzf55ECU9fNE6Gg9z4YY/Zck6gxN0g/
B6FTotXygpv8I9jYysK1Wn0r/0xeUsvuVwSY+StvFFvsFeGzV7fBrotiY0USe/Ss1Lm1UVwopUZr
4Kc2h0d5sbtxXyjwrPt0GB9bIPSHUpuihfxmUCXjo04hQmKK724Bu9AJrq+pP4mrVXnKqnF7Girz
S3mxq8je5DZ4NrrmygX5BeJX7swLaTDXeHSCt5pRdDgI6xUmHG2tuE74wRnjD6rXlzeBOJZpT7Fj
/rJBqqtE66Fya7rIpHPTo1+nU5a/TfIkWhNHpu0zpEB7NUnUBSDr9Mi4tV9W7FYbYbeP8P2JZgp1
/9m3tENr+vmtjUr/mcbRulAz87H/oxPrlX9RvsUs0hYnenTNOorNn5cfxw2tUBCnsOwcsnKbyr75
qRE/5WMOW6h+72e2+cEnE7oOwKb3uX24X3Ts/sLxL7FmJofBqIpjlzEUUYYpWLKt3Uync1ChctHi
eYZBAuoO5NdjCAevxKOsfexGt9m60TzV6yrEKnZzDKuhXnNCLfdWravvg+mhaF3t1FoWaXMcR46M
V7ydb8OhTobuPe22TymJe1/inPxdfdcUeXb2ze9imiCqxSFQwJyp1SFOXIPzvZiID9PLf1/s0vrD
fqeqP1cW8/20NYSQswASPRearp/v56Co2ljl0Nr7gRx7XNgAaoiB7fugO6SmxzCBbJZmH+j0CDPT
fEzmi6M+1ZoubhEDoEvrlLuWf/n49wUPw6oYPNwsjUXeCYeat2h5t+Dx1XdmiQPCSRHazabbUATm
YUzyDmuJjy8zYMPHi2bmEbqoHDWJGqBC0T1lXQ2TfVaN4iShRVXM4T9DNozt0nhH3cX+4vYkYUWl
OJX6l9HCqcoRaliUGfx0qXM1NYLf2hriTmk6a9k0UtXR3ztTdUNHUh7b1hALoXqMZi14fYWCcIAQ
AZQMw1FRa+sa9UEDy689hPMwW16m2ZiVKMFHcwDiiZKMQVWsK+d60uOFru2UJvGu42iEN3x621Ft
xNmks+Pgnd25SslQcb4Qu4gUsdHjy5BPDWlhmfmQBgOWb7dob0J0YuUWoAWNSun2FM3Wsmmr5KVR
ExK6wghhQ5Oc8g4JPXlmyapOsvwjsqP3LXkljzRXs3PgCkBonpEh7WieUi3vT3UwRjd5yQmuE2Gp
MRCaYOB6tnnsR90kHUH57Ig8+/z7dVqfH9KfzhB0v2w01njCKO+gB/z8obOnRCNHiNA27DSYE4vH
tCOJrypAKWLpBS/XatkxcaNhyaQBtkradhwq43031sVRH5J6lzbZt8pMB7EIcrfZQbx99/+ZO4/l
yJVsy34RyqDFFCoEIyiCmhMYM5mEFg7hEF//VrC6rapuv66y16OehBmTSTJIAO5+ztl77eQ6P5z7
7KvMPWQiivnQrECjUyZO17HHQMb6xVzneT+S0gtQ2CPvlpda4KdPcn0INDAJzx20uX7Ot9d//ytz
9/+1OqBtg35VZfWyLJ2K9i9PmvDGecIZXfrqda9f26efl8qgfwJT5jLrpnZOF/cdnBPDsDGzgx76
2EHLOW9assxfGEs3JyXxZr+VS/4C7R3JtXRILb1+1k5sJqc0EODvMRFYkowpGfSjjfycFZHas1tk
qe8M5AuK9PJTSisGIE+cvsvx58NB1AQPZpnHJqla34tpmCSmsN+to4vf2VUgUA5mxJl+1xDqHdDQ
CTS5zIduEy+F7J9EARNVy8UXcquOI6H4aMvbw5DlX245d3D+ViQBHn5rEl/EFa84vq+G9zZwog2m
P6PifjdSB0pftgTr2QN5FCvtajY0IoECAkiJJN7mjSnZ+inmPAtU3FCOnaIFMypaqba581oATPgf
QNlUPefO2b1zaeZvHx65rETY5rdg2SMkrPc4Nd+L3tqXTvnpCgPxqkvwtCWxR4kS0mOxsYYbGHTk
7N72mNx3VqJ8bo14ICvBvgIu8rNy7amRYOtnCul0XVs+atA7JulxirKSF1K23nrlybYFDg/HhHFr
oQhoxo+xR0Yi7fkVtBLV1VQFhaAnri3KXQHCEzZIj4urXp4LU5mCGYv8AO1Zbo+2R1Ke8px5IC6y
hkHu2j2UeIyiJZXMgDvT5zRAipHeRm0+XxWvbR3XvcDqA6y815tXYUB01dV8C4xKH2AeiHVfmVu1
Vz18dkiaXSBqvoBJshOaEWulQu+djPaIDvMeyzgz/8kTsdGlv+l+KYrjfglbPRCRjIYpz8xYG+vk
AAbHM4fYpN14a9E28StrUpEs3VHzsDrhOXcK97nRURaB/J5M8jrcqbEOVS+58mT9an01h73lWoE+
qcpeB5wkiY+zpELAZ0oms4W5cALlBcCxoJ4OtMqRu2lBI5k4MPU6MrSVrrzhN6MnZFatj7k39wU6
GVP0yq5a1Tu1074zpVNvmFHnMa7HPlC25kIf/onQ10lKunsu+aB6F+oNRfIiNxT2BDx7VXf1CNy7
SPZRvMOo7MRc+YUHJ3LVtVu93F424j+jwbQmWNH8OxuiE9usentLJyV5KarIpNjdy8VaIikDWt4v
3uh+1q1HfDC0buNMEwsR20h7a1n6/omu/3eFMWC2zOxuoW2w9hwwZpPLKWxEFllloGnJlHttexRW
w+DV3hXZiB2XJWTAeJmknrlftyKeJsI6dO3cLd79pBdtNEz6bkSiMW344paifFFU9VMxZ/ai9BXB
n79m6l7a0sepmxENTFSW50+tczcu+d2igfwaXyev4zHsvHccKjuvhgy5lTLsrhuV8QHP8XfmvCOp
BARAiigCV+0olz8lsfPvNW8cRFlCgK10HmoCoHoVBgYoqVlNSl8XPMyr1V700vu0ER7s+1l4IX2M
wreZIPqp4qJgdE0ZO7minekVfjftAs4DTfIzQdv7IQU/0ntshMbVQtzOKkCiPgXCa5RfXZmZxxnS
TrQxF/fnBGLFvIoHr4X4YA+SFMLi1zADrMF5fEPER+wmDeqqFf3hklYbosfmw8hXsS+66mXr7Pv6
mBxRcLZRPy/7Gk5+0DA3izQ6Fr6EMrwXQNvz8o+rRHNliFhuYxMlTa3uLPuyuuj4Rgvz/Lra5MyF
rYSX0YtZP3ZN8tg+1OWGPtgkFY9s8o/JbA9YEzaAgrYOMN964eihnL1ZU86LY+1tyWCLfZ8cCA+x
DwkFiSveEvIBTrRgbrng30XF+xq6XPEFJI0QOnc7KtPDzLh4tC3BKLPfdWuD1cnG1ZLqHRfBm/bW
hKVVOrtJWP0R9zkARwEOm29TO8lbqtrjoVhFDAGiCrpM7cJGBSmai/F5SAp7X+pMjFPdDlWj+zPl
kC0v+Wp/F5mVxnneGFHaT5uvCY39JKnPfbdtqO/X1ytU2N/0WSN+CMLzYM8icnqeXA1jJ3qY0YiH
OfnSDIZQbl691WUSEaPZ4Lfb6vvGILm3eVYUbBO6LbDM3/bD9JCPsZiNpwaIFx67/NEZzdNsybgr
iu0gdZC0Vln9Ga8jEgj64BLsJb1LHBI5psH8g0cGhgvAgMBzH0lbW/eunrgo1ar80jCxryxr3E36
wqgSqx4cn8TH7D8EDTh1EJx6hWp6MrQLEfaS4EIORMsaqEK7AsyeNJPk94I863DzqodixfmTF6Gp
lOW5GwTCllJrgLTvm5q0OhpAwG2VLMzzL93dBNQ+FsR5y+uDKfBoTokd1EurRgxt2phHoRPyN4qD
JaxkRYDbov7KOre/G5M0KrjLn9hsX4RcaAxIh1T3XDlbM34CHGwPEnHNrdnkdTQV5Z8uy2Ts5XUw
I60L4B7BE8opwNR1eXYpuWIkkL9JmMFBWjTPxqw/JMZjgQs0IMbqxTJEEaFBCTtr2M6w6SIudRJl
SjMFk9dgoEv6UMDSMCwmkJY5GQj6SZxyWrDwHItvBqV7Q3dPvuTg/VLFtGdeiRaybNgf2uG3zKcT
chbd73t3JXtAOlGa08Dq8rr23Qw2c8NF2YqCQC2JeJzIOmvfBgANo03W63mieg70CjqQPcJ7n8w5
O1iLdlat5MJQ9KlU153GPZaARInEnJFXnfZ3LVwMUjiKX8Vm3/c4JGELVQlhm2DTrQbO9SC2G6/+
rLDABWkBB69d9JuRoMm/v2grqgDJ5tfVTgVAod/uMxgMXjHVJ9E90oVsEBbIa1iqWZOTq0J1Xtxv
R2VbR95pm5YbOz3ZYugg1Zih7kSMrT0GbFrgKUMoM4B4dHvaJZ+6hNhiSZo2jSTbdzLkW1Gtb05l
9DGmXtTkyfI8jfMHzo9r1wLdSXstcQclhfdkkfZclCLOq95nzuBXDNkGTxuDfnHfho42YW2QjFLZ
NzQJOT985TQifMMat71sptT3TFJaJHqPYw9fG9rwg902pPIi56a+Z+OzryABMi37USEwCIGR7Ei0
GYrtF90+OzRJUGGW7zDLKpM8Ise8CcoSyTi2NI3zQPlqvJlb6ezNQcPM7+Bxt805shV9CEmj8kEc
zoSBWoEn+2M34BYCBF4GVpu9p+twK2g89tk2x7KrMW7m4dqnHxkZVSht7goHDhwJAcbMfyDltQiY
1KJnyQ6Zg59pmL7y1N7D+KI73D6R//5UEltG8Kvx7K1zkCwkxFaTG8228q2PG0lLGAAw1lXhDLHO
v5pTylxcO/CnZhvRyJC1BB/2qHvFtteW8XeyuKeMcxesveltUV3QQcSKEo7D6sqIe5C5T4bqwark
M0NXAs9cvxhF0JnGGFfYPbjsPm0P3hIjkmjboHR0pFIlBf0rLCugNsmlMSvicXMdITkO5rjEKj85
+KkFeWyR/e3W3A9KDaTxpiDE9Ca7vqQ1XpjJcg7roAO7JtKTeWrmJ3j08Yz4XWFMER3wipkBSPEn
fennfdlIJdqWCW2Mgay4aUDsax5E+y0hLbEF8epVG6maPTp4jS8dElnEq2vdUb5ySm04HK3jPdwJ
UpJSjFiudGIFMGZUbOIV4dRprrx9gd6trnM9KiZjDa3By3eKB+R6qzcSufTXTUTtMPV7RHl3bcN1
c+dh5ypF76cqrYKJwD1MC2k0qDZ67tIKRK1NrMjiY3bBP+Apbbi36zQQpjkFS3uAsFUTQsTdriQm
1m01+00U3oVU+cafR3QIZtdiK1VYcHKxhHrNgVZPNfIZyybeDGWIt4IyASvUl5EBFtR4d35JIB4h
FDhmbjfNIc2GHNtQx2x33mxOAw3za5utgSoIEbJUBeVb2PAmOca3SGR4jn1Tq0VAcouGIHN5QIa1
HY1tuFvcdD60ah4lpBkH/Up22mTlN2LdMJTPyIHR5ArLiQZvALzUZ2MEe4s1X1DbMNc/EqXl7jTV
fF9R19TSO3m1/SCnLaE1gxKs7dCe1lOuXEFf42kyKyRdw3OXVZGCVScuUwEIkeGKY+ZTOJTqh6bM
1VHpa4OEDPExoKqmRT3nZHShGa098y5Z3522vCuEAinmyrhWrohfbfusVBXMpK7HW7oRL7/kNxW+
lRo9dzSP2W2fCjIAQOiGC46CIK2dLarTM9FYXzi8GYHbXqwaxIF2iwOxvMgChi75S63uOdfflZaR
3qfj8myyqHT4R6K+4atchy5a8rAsCpbl7FLngVWsxkXmHWxBOyMw2y5XDBFUwA4s34t1za7xaLWX
w0nT9E89lbjga5vdD1/aSHyPSmSkw/qy769+azsZR6TpeYihHAGlo/AAWQ+9kr1zAg9xV34kDH0C
LPTPaAz3pRwsTFzmnVxe3ZXyfntLJgcCSVkojBgniL/mtZ+wegCHSPorFW0HGfqZtM/71NK3ryqd
w8ZWyHxW9Pts5G00GAe6jni3NbEJbDur+pTxR1XWg4Onh19ugeugozkJhwb0ohyTnV2TLppvqEfB
OQ+d+ckTloeQ+TQQD/0KW7oewmzLPkmb4Gg+B5vhJzleSMCpWI6m5GhVZG0Jjw1Kg1uRpSM5odlb
2VX7buYbKBP196gQe9vOPAcoBoPU2r6KtHtLDQICGOufpqLoEJxQCNmahm4TZy+i9l5R54ObVE8l
MzMwIjdmiY3C1QdiRi3sL0m6va6t8bQ80bNqQ50N+ajY5SFHkBlsyixiZSO8zZEzu6v6rgnrlulu
ErgJy9U21X9SjqR9heclqXfjLH/jEG0O7dAfUsTJedmMt/q9O6mdTwd5iBlsENs6TSySjEwPCt5P
b5TGTmkz3Z8K3HeqpLBMrXsBMdh105Q3vAQedhe/L2w3mkhKF5ISq01dlgmjaXwdPH0uextHtHPi
UPOIE6ZmqgYCcIZqONHqQblaQCSuLFHG85w8Jttttiq0B9ZcQLeCG172ImQiWtxh4PmS80b09FJi
JXIz2NLsKV6v4e7jeFZN34M7P4uF+Iv+aqSU/TcAY2h2Cit5or4DgrtRaoIGi+tSlI5qQXOCNAti
wJgWWh4YTzuSc3bD/UpHQKmUUM/PRcKZv8qNT2NtPskqY9AgARk7PGeeEUj8UgHDjiR2F5NVyby3
F1MJTIuLZE9twK8Qj629hbW76b7ephfEPQXi1erZMcijwhKwYEtJqG0zaXN6qGcfQ/1+7XIkiUTs
+Io6sGvdcw5mhmU6VgjDERWj3sRQI6zrf+THyfLSK2VE8FI86/V7bx4dpyYWLLG2MAG7lrspZ7N0
cSLbfob7r0D8o0OttobD50ze6tTGndc81kkPK38ifDTn+2wt7W971jiRcn7tZ0PCNC+u94lyyhPN
Bs9GV1GgPTgpYucpnUmBXYJtToebjoEbPvlt8RsOA9HMlNlREGPny33a5BjqpiWUKlk3JS2CjlFU
QArJ98JZWtpvil3dlGQbJIhyx1LcGW71NpdNyXkkvR8Tq4itXvtT6d59seE1L9fpUR1Qo4K5GnwS
QD8GZYm9eubWoVXHtS4/sgyPPbppAkyonhCheiswx1l9Qai+RFsqieiujNMymiVOcA6j2pZLHIAY
FhGvhgR4/mJ6g7C1ybKTyJLQ06zHqdrye4juanPspu7S5QPWJhiHSzqeq19NBsBs8XjYrIOs8KyC
dxt9uy/c2CZgsEmfUNQ/AXuFixDXJIPX9DT4oPkkkekAqnzfmVAe8rlk92uHYyeG0pc1wszSXGKA
+tQlVLM/H5ULE+TBUc5EVu10Y0j3g2RHmjWvOzaa/tL0qRFeR0c6xLmoTfOXrjdSKrfiKXUIG0Uo
p1OcALVWs34kyt03WkHLGzebLfU/y5grxzkB6QARbDUTsVMsJCaEA0Bm93VjCRvryidy16gqK9Mn
Ag8E1biAHe/5ovYzn2kL8b4E6nMNx1LtUZGKsLDsT8j0q98Zk4XFNcWskOoP6UxEbE9vg5mYDIaG
6SBCUIar+rNp96/tQrdA89Z0V3cAtmsQ2lmj/hlqj03ATPHKbjrKd9nE86aKkPb3c7MmNHilfQdO
beeR1G1RmGNPjcfhoVfV9QYgkBeNxMICfaN1Ie33HVq1t1JNf9ng2MnghtfrLMjzqowolUR/ULPx
u9JVTt4kCBEdERVVfa+NYj56c0mqyCyT/TXpcBqGr1L7Fg5hxXnKImLoLy4mAd8lHc5XJEtEgfKi
JNnNvDIaO5FH/TTWD2Oe7ZZr1obpF1N6VJfVPVhwylVpOH656AnLT/9RLWsWniDL0cNHMM7z3wMG
afjLD4MXZGiLa2H5C1kme7DE7q25EGDkaTaV0KomfnkUTBfd9t5kEGIoXCRLIVxw4QiZV+dupvYi
QQ52jwI/d6Oj49qPCYnVtcX0PXG9FzZSVqmsfHHmojooRkcjUOWMjYzadxZxB3MMyOpCN4nmAfiJ
ivRVtV1uEPlRp5cmCtfrEUebN6CRw2cxq+rNfC0GUSrv7EULUzouvsN4wZmy87KNVbzhY476ZCCi
ue8m7P8GKgG6Eyj2Qt4x3QCtvFUKpPJlD+/IY+6wB238uyV27JACzgk4E6fao7H1QW732qGvingQ
lYcFpYKsspR7jc3Lb3WJtV9sf1SXtCB0KXsaAR0+abM/FBit/VrpJL/b8pmD/S1olAcbPWAbz3Sl
6/tpHVknzfK1wpGMOzRFh78c5mUrYF1ZiZ+p4p0MqeUwPhq9Kc5ZCNI9D2xTkTt3vsIKvfU207R7
2EcT+ZDpHxHaHhejBNtM6cshB8XWH4YYPs/JaeLxYruosPlU7rDzPPb9Ogcz13+ylvGDGcxjBDmu
tXu3gnspwOnmnEgWlxvISlg555EHsOqRDvXaxLjFa/dbczXIl9LXZH6j965xEIv1rlyvOUQQh7wv
YmCG/hfbAQpXdERBqynBMLinvp28HcPC71HZ/nT0AKHrTJ+axhm5zsnBVIb7Fb3McSjrPWh7stOs
dPSpXkeeYRf9Q+6eq9na4mqUbw4G+LQtzps367tsO2wFhVeRntHdvdC6psXR4oYp6NGBDf5cHKrl
3Es5rFatHiyMP44e7ctxLWkDeCmefp3d2M3aOC0YMRBFBYyHPLQ2UZ07fRxCXbNo3SlRx8CCKMXp
vtuoaZKlvlTaQ5HiaIYR0DschSAu574DhBUVlU977U85ANdyK1pZ/CF30iWxvdhcv/RGncJZea4V
6HxDYna+MYlvJhCpD6cRnzpel9ndah/GzzfiXpy/2h106cmf+i71B5vjMqNNdD+CwKeZlla69GAN
h+SVA38SJZxXpsSqzk6X/3bLFUpamdC/uRYryrDG/BYjfx00eKOhPc2u0J60ot3pnJhhBi2Ml3B2
0dQ2W7Qr6nrvgGRo7Ca9sH2MB6b13ANm5kUJkXMBasTk1uLgcuuq2xalzTYHRddSxqzeDYqREfqS
S22WtqccrC+S7jnbleSAd8pLM3ffacEOpLXWeGLhnvy2T9bdysktdkzvj5UVN7pw+1NRE00yoetZ
tC677wjhoU/ZcWynqR6lhvylzADX7LWBSpTTris1ACm1ZgUY4MbfxeIXrTDITSe5I2U2Go/E6px7
i55ADvUw7F11Jqh5qi+e04TimkjRtbt6FMOFQWEkt3amB0b+WIJFpwh1/r3R7ux+zA9jaksQbmDC
3NHu91A5wT0XnxMq6Hsid4pLjtnlBrPBmzso+eXnpZBuFWcmRbsBGjyz8wrOwtpdqA+QPZiJPEpy
1ancrIEeUNPETZ4tu0Tr1ofZ7Qxo8ZQS2rtE1XDM2iTHotcVD5CJISQTc7q/fnKuatDSysA0RkoQ
96JgbNqZyj29rjmyptIOidEaASIPQ+x45QDomJd+MHkGs/lWBRt68Uj7vuGXf6vHWoOdoBrHvNbd
x8SBEk/NzJC880e2sxN4WzMktkOQYBORDzQxe0ias+4Q97rp8rGunle3Exdq6vkxU8Ecrt1GVOL1
Q3WziDw38zpePeernXjwAzXEgdc8EQqIprpsv0uvUU8Qevont9EddIy1F/98Mh0Fq3a6Pa1GcVFF
5r3OujbSkBb13tuk8WTNzFNlrsaJyxFULYxlNxj2gunebB71lEtILcKqnA7No6NPSoBS37ytIUmp
Jfzjt3Zx2289L1MfYSPeA0sy2NkUm1DKdLn1sjyNsiG739JiYIDufBrStD96JlyB6N19X5ruQ2My
5Fik/ZVQUV83HZOH5nOpso+0UOVzb+Qa2gDnoXAVLdQwO6KfmuZw6odmd+2fnjJLFEfzqtWrhX7q
ihoPUa9P332vPzmKrV5c5UbP6V/IdH7v1jo2mBKfTOzWvqnMx61wn7IrrE5RLLRDcDSapb91CsbK
I0PXgHe87uYR+HrbP/djKh5LKiVNO0/5Kl9b4q5QUt6qjlWxHdQziffkkGlCT29Gzk3k7qT4cRpG
YNaTWxiB4rQUyMZQ7G3FuXhK2d5aSjIwMJtx3iulflYqeUgr/vT8UbCczvX4UltaIKD2cW9d07Zt
xlImMBot6ZJXi+PWUbVaN8it764w06ArWuVSFv3TOiv60ejdkqZbs2BE7LIT7ZWHucj1MFEXPXDz
BbOg5mphXyCJY0y+0r2oWiRY5B1aBaGCFvbdWSjWAxDj5o4GdLyI0XtsSNFrys65kaZ3tAjjiF2a
SP7fPePXrHqjFpjQxwtZyddBis7YA88oibO1dYSMHPWZVSEgxQMLwBTuC3OPRpcyNnIlQ6WJQZ6W
1wfrb7J3Skc5TDnOXJgfu1Tx6ou2ji0gGGaYrf1mDLMNEAKJdDcuJk9CjqPFfCs4Lty2vdvwrmp3
t1Hz74ZB3JcjApW0z77nQSOV5vrSLPbeEbWyX5EIRon7Z2C3GjfA8DjMfpW0Eayq65gLuIxiyXw+
5exFnjL1tyXutZWYzONq51bUe/beY8OLymGedq7NjdopDpEviX0w0nQOqKaRv9j3pdIsB/Y6Dy2u
cuoyVDBrqhDveE0h2JaiI90r74JNQrx1FKcMNDunFhBXKW+yDHHDc3zIawcGmjB+140Rdqu8ogfV
1wqL3on5ICKIYikfrdYONaNwgU3w0ubopJX0tZd18+DUqXlp9FQJ3ektRcgSq4xRjrmuZXu9HT7U
1tEDwNNfps45AlKT/eCiqPRBeNHY2WjUDs54Aln/d79oIsuQFB/11vNoxQiYHeEPV9gmjzdwLHws
Kgg0n2Kr/9S98cu707a5u5TsyuZcceJqjZy2p00WyerAQkigHWdr7cRXitnBbvpHYMhN2uzXclvv
9NLunpNZ+VIEWnWlWG/zhaLCLctDl+vZiciJINWt4qwqvd9Jw3pZx8Y6CXdwbwtl4xFdu/OW5c/G
yIRvLlPtoRxtRnEwenxoNwT4Lam2a+rOO0NpgVFWTvSiJ4MGCNJdlBHdA1KY7QG0n3mR7kIGuaIf
YHCs0T9IFw7KRLcCI6pLKyqNNDl1jd7Qw9Nn38rUK1jHVgkMW9eHbTEP2dY5t9gI57gdqvFUFBbn
zmqOi+u/L0bTo4PwzaE076uWQaI3kFumL3jUu9xhicJbFg2ryHyNovI5JV4+KgpzPq2N6dwsvY7h
ppMMKAZT2cNH214qU90RsZB/BqOlzWctWbcwT4UeaKpD5Hal8FBOa3mYodvd/LxUSUGzoSG0YJgR
wHoTyn+3+OUmz5NWO4SaOYzLWc+xwAsjuTR5AmevpNGkeWUs69R7AhLhPbXiXWfKdmduLuFTLPHN
NlWwNQAd6ngR/NVVrWNhpLdU89SGQuQPw35jnp9WhvZAX0w5Y/2Lp0kzSC9NDEb6/cvGlHuXuVxz
w3HrqM6vaAHRQNlU632GvIeQm/qpTrXmpqFFFibVhAjRNNu7pJy6O2squrtUq/f68JTVC0lhZYJ+
Vk1f59HCJJelDxIzyLdLISoGnMLNsFBbWlb4j3NOO1sHpug/e4LndvqHOk3HhpF6aCf4720OWMfO
TREYqxMoh9rye1uhiuvd7tmZVRltijeFi1EDmtargqknej9T7dR79iEASWOzPHkLh5TeKbrYVrBE
jXQbea7KcBRiiXN1SnZ15UDbN9ch5gvSmzwbnIBwGufJlskOUQNpEzwZL+kWq/ZgH43W/lN5665e
cJRrGVhDKrkunAnEo0ZR2rCa1DXsHbtmyFbJM8FntnQfPYaNTWtbj4ZHP6pP888KU25YpU1/Egmi
l0m9Mzst3a+9CsPRTk8zB6Sgf4McZsWdM2lPSaOxICYKPdgt944MPYMR14SfS4fOHcnRUHYSL0pT
WkeoKvqTU9X06pKiCDbcJzG9fCYNGoo4TxTMRdxEOEG1dfqdt2SNv42ZsTfrFPd/t8AslUqJOV8w
6+/H25+P9ARWLdpLF9RqUxwJG/40LTkhP1tsehOwE+Zsa3eIA42A/mp3EV7XXUz5hTYUwhrnhnOV
Ud7AGTilescLY6ZgI9wHRUkq73WERvdu6Y5guKz71JwuqtNrt15SzU9z8fTjZP75oDEeO0/R76pU
f7I4H587q8GtUGze++p0B4oYScsur3aDJZKHwVrr/2DD/HEX/bPo03ExubsW2m26fZrxV8CZ2XjD
nOckeySr+Vkp+cdimwdZF14oNkykpaYcdeYRFZB060o0NZdPs3LHQI4Amf+9GpN5018UqI5lOKZu
0K9wcYcaP4bbf3axlJkcZIKYCeaOgZJnUAERE8LkGPlC/HwH3f5qzMi1JiWdKa3DZl14oLP1AArF
DY1EnWK2N+gTApIGS91MSw/9TGa81EVa0SDRnGDtibIe2g5v5dImtDp744bm+FU8EuMBcFyU/0RW
nKmV2vtuIQOkFvL886IsDOaaa3Dpz4dq8avLEQ3UuiNvkhRKmByGfStd+waBUHbo8yy/8RyTyIem
EGBSPizJ1jkJG9mjOjVZbBbjW42vjAzI+v4nNjzD1xuRbrNggHc5k3PDV7Fh0GU19ArttN08V3Ik
NCmzUO60EpFtYr8sUw/MB4Y5rfRyv3H8IRITGS0FvEQVSW3B9zHfDWiaitNdx4HqDXJCDehKQQ4m
ZPTXZpG135ZVA5pjIw9Bwgkj4qC9THSrQ7danPjnKTDye9cZlbNIlzc9WYoXxkN4SZYqPY7G64LI
5/Lz4pocDHH56HF702ZVddsmoziVWRaOjtI+dqP4TzFK/4eA2bFRgJuOY+v4cgmO+AusTzS506ry
2qtZHCabfd4yIDfa6JeEUf8+2aMVSCRB4aTyf4pinI+1x0KrA7eLOiw/XLCCaM+lw6NRkH7pdmSf
pXl+vzp9ExiZpNEEjedOMcxf7VQtlEmIOLIEMV6nvXnYG0Oc1BtSSsI1q7KLE62lTS6Y1muaAV+k
dv8Dv9z8V9+8xfUGi41rHt2I5vEU/+VXVoU7j50YewITW0lH125DwMm4Yls9SsihipsFweWgU+pr
ia6eIKGF6pDkdyPnhLtcRYTXqv14zNHmdZ49vC55qxxboZYhhKjufUqv4xd5W08l4vyVODm35evS
zL7N+k+pJh9b0423mt4zExUDktZ2uTM4xL5m5qQeE1G/uqV61GrGKvhhkhutRk3KBK24oT/xSnVW
P/77VeRfg2v5i7Cg6VBBTYe/CpbBq5fwn9YQgFY6NB/uZcWQpU9T649dK9+5Rs0B6odhgYZSQcJi
8XnK8v+AGPrvfjgNCl21sUVzJ/7FGM3SoxQtiXHstM3XMvSc7PNDKTOLQdsEPlpF621u074V+t9/
8v/ItPzf2Y3/xb78/+xq/v/QtKxfjbz/d9Pypa0/m/zznz3LP1/xd8+y7v0NMzI5DJqFIVjFcve/
Lcu6+jdMVdjVMEIYlkrExT8syy6fsrjDri4JExYon/pflmXT+JuNZQJGPUNRvhBo2P/EsszM+l8d
QKSfQCHBEGybtmXyHv/qCs4G5jmJVPWgpLwLBwgMe3yNdzxx1kGI+lSXWuSlqC0Tjy6+hdXeFfY5
2cqKbo0UOzcl+DfHjDW4JYDRLcNHQ6ULyutdL2gcz8qKEt8SQ9wT90YXe9AiwVhd1InzkgPdPTTL
K2JGZknu7EY1/HLTRAChvxiOBjGisVQGg79XHVsEGdY9qPHq6FVXOwuFIpP8IbJV2/VFOTj+pGX/
RdJ5LTWOblH4iVSlHG4VHXHCYLhRAQ3KOevpz+c5F1PTPUO3bfkPe6+9whF2cc5omLyWfLFe5cnC
WFNr8auAIjpB3Sjk/FoYjXoUMDACHxPdmXpPoCJ3x2IavV4fwUAMA9CAUGpyD5dMAQduu94vs6rj
4El2oRjjmjnKtyVWoA3GhuoBYsG27jb13Okw73qI3Z14jXCER3gBT0hvVmcAamB0fLNm6T3vkskO
Zy5QVB+4kWej5CgtEpjIgDE+rAD5q8IUS2REq6Qawl9+YM1IXbLM/Dua5v5SC1gfNlbqxkZ6lUo0
59W0QibD9GdGuK0oKDlivfXkfCiPK0l7lhMaXYaWuIH7k0iiL8CtoGVzh858r9Ey+4WeeIwFMfxF
UOLE4XIQ//Nk2sXAYoelys8SDhjeuDBX0ssXTIa+pYTFgwCWCPtOvQ2tKgLxG0yJl/Gjl/8wxsS6
RxkuWUXtkmBZkTAk6CFztL3E0HtiprbOnS0ZWFl2zTfZT5FD1vbqWdZv1jI41iYy1ivjg9yI0DHk
XGHiOhzUtoHhBvvMXmrx0czIgJISEH1RaySKYef3sklCxqxsIx3/9EmMYthVsGpmQdmK+ggzUrEi
vyoQZqjxJsnWYwqDDkO5+itSTXpEBr2bnnsr67KvJSIUGEiAIhkvCDMEMhGHf/KQPd2g+tJpSEA0
oNodFAnlAeY4pkplVJQhIuFZdREYQZ8DB4az2X9MIY7j62hepyLHYQ8JvpyTydv14oM8j9gfkzGy
BYS8Lt5BZD/1bjTLA9WEATdFxcqXGEd3zRkTLSQQ5arekK4GdX7E9VvpLFzCltIda9yQhlgKBoOR
wLSUJaU0fFA8MMhJJN98bYbWUbDf9Wns3IWIGwgfJpFoYZ3Rmse7dMKefRnGhzwMSOuGp4V38439
IGx40cSeSMu/RjxjMmHuvWd1j1pDJT0YC1wrWx/m0ElOayBvwETkXewUzhHjnq2xTL/f32uebCwU
EZ7XMHLDPDnPU4N35kOQ5o9JhMtCikEZwr2VlhBmcYl7X8IMVc9JKr2Us5K4wmsOFunkj4Zx6X6C
kTYQ9YriMk822MM1lr9gtfcW5tQcK94tAt72zgL65cF6emmLXvQZGdljJUiH1vzqUr0PigQaX6IO
2w4igg31/97V1n7IVheN2rrNIHcIkhL6FchLDQn1QHGv99VulWciFZC4J9jApqn5n0AV9I0ksBJX
TUZ1r9MzBi/XGTxpjfqgZjqtU3ReOJk3qTBDOIdvz4CdMw98w2mbJ7HHkHwaSfDvEbYVMyJDgdXc
GdpPtGKLlZRV42jRdJlGAYpHGPt18tRXoH0gHUSKYQ9Zpj8r41XK1nEDz5uRQS6+JUxRHAmFtKMk
VMd5tuAQ13zVajJvJml5LTIsV6aeMj+OIWhMUrLX0jC90MFAB4Qyl5kd44thYNCLM6CwCIU/mYg+
8aVxa/AAYO0FYwiWlGpAv27EH8hgKu5asLqKxHLVkGAGVPMZburE2I/KuRzyR65kx3kglhS/oH96
WxtEICKMJu/YHiyyKCTGsJ5MXgYQqgA7oKjdXk6GS1cTIRmbDEy7BZeEqbA8FTLlpVoUfC4m4vhU
JOyciUXlpSPkrQ6jiwhqZLwgLzWVglTaggeYWkUSVLgbw9EQbzGiwjSsxUNXR+KhF4wLKDyqTXkW
AqHpvrW20l8yM5ydehweK0MIJwp1WL2o0dC3SQ+FCNrAiJ8pclF7GIdXYPeUWe3qmr0YudmgwuFL
eE+9hpqFvO1lp440u7pOEIwpWB3WcBT5Y1k3riaVwxl53axyASNfuceNUrw2pWB4mN0HUACwvkzb
2s/IkaSilsHNWNV9wdWjRJl5wF3vVTSV6iitwHRtiPsSlS1+u7j7Kkt0XDWUfJiV3AwtHjeWOtXc
X+9imUa7XML9xpjjF91Mnmy2i9Q+VQw0IBvyfpjx6umHpkHNhUEl4OMGMc5UjsmoqySlqx9TEgH1
LvUOTYAVRF6lF4qHRXZ3V5guitmcvMC4dnPxhXa1/lIV1NxELuD3L/mA+AqW2OTpzM1aOAr6zg26
bblpTIyzx+KursVBRK43IrfFlWHI1S2e5mi89Z8wnhPES2OzWfqs9YV27rdTKxqwkNP42rPPN+RC
eV0/LFuweM1vjaa8inJcOZWsz58GEsRhxiO+WcevyJhVR2uS7CgPIba80pO71Jmtm7bx8Kha7QIK
qe0rUZU86pKXsYzS9zL2UPQMXomm5aCqSop71tLA3Xy3cgiqZrZjeNY8umWAb7SGmzoGDOsVJT43
+KPWOhAQhOLC7noNQPz5266ArJUL8D67SqzIDmmqI+QXuGxVio9TXcD3weHMM3UOLWuMrP00QdDh
1v+w/gsgxkzu8N+v1ErxRE3h6xMRB6IK5VmZoawGZRmRCW18/2ednfXkkMJm8LLnMDCRsTgphVj0
QdFQaqcNzlIdNwV+OD6pH/xWgCbttY0JkzXeVRMBMfYqsDRCsrj8PE7UI6CfmMgaOihIO0JRfFBX
hhfEx12XJI5Sd6e169Ut1JclE6KXUa2qjUYvB45RMDxeo40ONs3Y3qpciwGtPQqwnDCDeo5C4CxS
5uEkj5cpyeF7Ih/fmzbmCjUCXBu3kbpIALoSS7W69XPpFovsY3J/J5yDY1/RY7eRZdGRoXGr0pOo
zryf/KCHKVunMFLzp6/IR6M/sBk9yw2yecb5CiBh+FQcqB0dX6bpr0M0MwvCuBKJug5GfrK0z5mc
NLNpvFIqsRBYMIKUbGV1MxiLa0sxK8CV4jQ3KM1qObNTAl7CKPMAMyBDjRLjZamHCYyORVAqHneP
DqY0m3dG92xGTfoVoUv7abNurELuffIN8alJMFgxXqfyK4bBMJnRcUA1gPxvPIxNtlvMfEchdwgj
w6kxmykY8ucDSYaNGTRNR6jGk8BpbNDGBq3wGGJ901kWWDqMqExgbKo5hdBoDpIlCs3+aAj9yLem
PxWOfDJ9PLMVofnkSOuWdR0AjkorGCiG1/hHb0BzkE1pzEPa6il/z12JIdTEEL+IU5INvxvYZgnZ
9bV1htqPmoZ4XdQd+owHsTlCycNqZvfMGcdx3ZUR9T8PTrWUPXsqeTg91ELLItukclWd4Fs+oQS8
m5HozHnkwgq2a/iAXWu4g57Z+oBFcUHaFXT63E8w1rTlXgFl6360+QeHVFub0e1SteNGyekZEZw9
2l1y1lHxpDigUo+1KStwQkQ3MxRCfVWgY3wKYMlvO+ZIKCtptusa+/+y+JzlS2HRb4R4/HgTeL2k
97AjkTF31Z2Eu5DCNtuI1X0p0epj1L32doiUcNRIExdkO1oYkDFtOURayoCpsuOGJ4kATcV0WURb
ljLUaSDNNS3QpWG96XP6maXKJc0TwcOSBzoLskB9WANibCsCtDPq84ZwR83a8SWifcbKVKUGFH8a
XqIl/E9lUjbI/3pFZCM8yJBxs96yNXmAUCVxRiu2jhREINclYp45VMz72ZjL2tpGhBs/tc262Gkj
BTEJa7qGi9Asxx6ZTA5ulpjY45mkpuFGwX2Y8TZjVC5KWsZ5R1z6XrB64UkDZX2g6NVS5JkgYiK0
N7jYFjkFzIFk+sDlYPSaJ8Tv7WDdZHW9GBCpbDjSDsC3PTTmMUGrHp80g3FnoxeRy/m6hdFxX+Fp
2+qy8sw6+RbTKEIiNOxUW66g/t9WCCobZmZLIxryMU1CcxOEl3jLwV+fIZNCSmLCUF/Eafkkd4uJ
sZpfMLq+QgaBLBY3b/pCwTVQHUObJoHkGU4jIqXs0IYI0UmPzNEzsuGUiwwr0Uwtg/yVau3RmNdH
WjkR9wnkPSX2hkZ+tIhcHtiNPE+EFSIhrHVpgSkmyPln3YgPWSgY5UI5FviIfcauVHHc7k3Ux1Uy
PF/5VKBkwtNzcmAvJI6KrCiBeOA1FQYYZfFHs8diYxumcy8Heaj8hG2jB1UZ/Ws7PdCfywyWBIYW
mFHWqIhdq89i4mHDe5RYCNz0+rsvuh43WrJISL5Z8fn6f2qMOIteCoi7VQVNd4ww5zDRK5KzCiq0
pXybO0HZWfXsZlK9iXtNuCyZxeCYnDgnZaoJRM171OW4JZ9dkzcoi9mKnPDyeMYiER1CXbqAqJnX
FFnp5iCcHmC9PzNMYYdjqm7OoMm6YVNCgn7o2VWPWtfoZzD7UL1kSXYpDI6Zxqj8sjRMPyxlGo4c
zgmjFEpEskAk08GcGo1EU7mhrp6kCUiu0ArBJxivdyBBI82K58VFdkhXrOEl0zS7uSpPMZuyTx9m
UzslajYE0xhlRUzVW/ZWprxbBYgLqQZmyOw9Rsi2lSEozTC9E3aD9BX3L0OyNydYAN7K/7fq20xP
PlmMpePEqdVTFt2qmiipXauXCKFoXZPfrvmal3/RfEE40w7nZd5ly2Mst829mi+heZAsnwg3W9dv
XUKxGX22659sIBjvB6TABsqVyKUSJIFrH9Gt1HrroJ53K67LZPpIUS21J6H/ypfT2OU2c0G7ql7T
YaEL3kDE5yPG2VUrPiudi3DAuPbFl6PHuL7Hw7aHy58/hOQVeIKev2RN9Y4AF7oJrwtnNpZcvDKc
Y9Ggkf+Nn9xNutCI/VRWr1H2XoS3ATp2C39GmbqvyHqk5lGrNmbyloV/ofAT4V8wye8T2I2Banfm
9mGrkKmJdXjQrJ6y+Dmc127+hhJmlzzvqnnX5p0wXerUqxGJq57V7zSTqd1DLd9z43qcoz10S+K9
8C9QwuHpywDXHjuI6e1ZpsSQ5HEEgjm7iY2NwdBQMzN05i+ktmsRwQSwb6drjh4oSh+JLNojCeko
oO1+8kXJz9Uj8VrdwJ2+SaGDpa9J9oZFD9Fdqu2L+JwJU8yf+Sqi/Gl65Fik8oiHdsZQ2NrO+lVq
OqgSYEbhV6PsBsXnep+bYNR2nZbBuUDIUUN0roNIgs3PZBZbVmE4P2U34C/wEnfD8hkNX23XcHlB
bJYupvWSNW+Lwj42mYCY+yg5Mqwzh0PX/0vkU0+8XcrctUC/hycoQlCOmHI/ojZSZzqJ2vTX6avX
cKuwvuFd2zKiwEkncfrRpPcZUOm5mT9i6dqZkr1ImEMkiZ0sFzJzSyojcBFnyd+07COPDmH+HSbn
ghqpwlihbr6N2SvLgOBUhLSr/EA9a4/EQNXbEooK8xOG0nX3LRZIaj01e8G2QAov5HAC1zMOVxmg
OfCjOR2BixThHHXats50W1ecWd4J2l4skZhzcOG2gEx7j69TmAWcnzquaamtHEPO24KAc8BK0j6z
z5SyVw2q6FcD5hGFPwI87EI/D8q+Ln2cAS31n6T+SxnS089CLQ3IDhlXJNk+IYbhtDPGf2QqyvWw
jQbzgtGE27Y3rN0Ra+aOFsOkf5+Eaz396Wa4CydI88Opi2605k2WoMFNbBpXk0IlVIWtijRJbz5H
ZSv3J4b7ClRdASZaUVAAal9ispvllFNItPOZeEkrMFNGtCM0AVDKROdgPMPCdDRS/6JKCtTxzs8U
0Ul6xubuIKdzs1uI9ofqbUi2XNnhBBTJTaYlMK/4jFaD4JbCahRfpujVKu6Q1HgN0XoxDMQ+n0at
QQ6E4wqEYJY/cnMjySgpLhUl+2ySwHLtFBg1qj1QbsOhsZpsU2bjpqnfcc9kk0UVDTyj2Vc5fOuE
v3j+tfq9IONwjNwJBMDtl3MYvwvKtVSv/7WBg6vnf511Xqgzk7M2Xtr6MFukOp4s4U1cqNV/G+Mi
qed+2C7LZlYca0B1hwDtQq4EEOk9b45ltxPArfeGfs+WU5aj+fWmwpMUKN2bVkFqEVHO67t6fUTZ
ZZVfwuJlSncgqFO5l+n/6qJDSsoRdhCnDz3imtsgBJ2Kr1GucdJvbGj4cumSjDDnPk+ZAzCBDM1L
mxA4Z9gHikk8gnqQwqPV8me3UEqGci9kkHmvrSwgjfL0HvV+8jU050LfQxOhxblURYAgvT9a8QFH
Gas+Iv3LmhcihPiA4nCFy2YS+cBEeEHDcBins5B89Liypj9p01LCXFTlvNSXdw1sKOIclvw5dAhI
rKOPYbxw0CzFKTdfxvRRJPt1uTbqe1cfhGo79Zg/OkROp/Fdnw4Vl9gINFX8GtF1sW6cMUWxK+Sj
FJP5clHrr0pD6oXJ4/N4jSyKPMQrwE779RnsHd1KnnbX/MNf43kgW25c0RKK7+bwDbnNjupffJxz
NnUCF3O55aVDRRpqLwX6MB3Jqgu2keGQUUGsDMAonLVnTrFdUgxdvksJh1qXd2+1t8hD5admyIjf
8Ab1eVLkYYbDqZhNG7WGV+gpdIHfKXofohM814K41gpbP/ofkvyALY3apfHjMRY4Mo1AHSXWRoRt
2MQumpWvcjoEYoTkOagTXE4PknK1UPUrwmcCYZWiWUhBvuf3IdshWNWbn2a+r91rngRlduoI98Gl
AHDJnjQNFyaOm0nZ1Ms/WMdi+aNGr0nx3seDjcsans+zGzYv7BFg+CrawBRd0GzNJ4zXMLnJUC4f
uZSVyWf9uMC8U4QFQ7TnqROQqLRw4e4SPX5pfQ39Fc4TpMIsxin2yv3Fk+lVCAw3vpUVczZZ2qjx
zhzhgRHQDX/qZ5KoecDtrOW7r2e74n7m3lyauzlfnqxuqnE+El/BSr7aeMuxdRAQrqvHglSoZRei
Hp6+C64c1m/14O5LIUCuONCEdGObRXjXlF8pQhO3IwKlbj0DEZ3kG/2fRscq9S999jqTNp6Wj3Xf
drfBesNDukLMUk8o2BZo3yc2XVRsyFQKxW21fI3mJpcPGnwV0x/Wb2bWM0ln5smwjqq+50WFNrBE
lKsHbflBL8mTxUAkLBH0nqKaawwfPYG/9IaiFUSNih0HTtarAuzX+jNoyAJlWtpBTeY4za3vNbun
2iF9bm4jKPUA6g4KH/AO/sPoE8xOTTUlcAu4XrPyRr2hiN/TvMuh1bIgxMCUebMxaUFF7zbJnfza
yCXzg1Jyw2/lGq3JTOtPG0kQHBs1MtjqJE8zS2E1UFjDxl7GY6siXbkJhe7oQLJtrnvSQohJyXQp
bp2mPliIQ9FR83N8XwaOgsZ47tBXEGQij9sM2cTsieaX3gqMs25GeKA1z9JgpXCenNz4zPDqM3hb
z1zS4mcU7hM6O6m+FDEiO99CLjXhHKUV12n2WumggvJIwSQeidKk6Xxfpi+SEhme2Wm94fZLx/NQ
MxuaRd9oSBD3oNpP070gj7z7EfNN32/xpNIjhyEIcBoEyQlXS5FrJ/nVDDQvqKj1gOEgq1gJX/Nq
U00O/W0uBklLHcKFKJT+3P2tsR/NsHYXpCwtdnSAqJ4WeyQbKt1jTO8cxVmJait02vA4GC5bVp5c
VYIMg/jQraLtEM6bgfoNEI3AK0o6uMxyEK7bcD2a5guzRaPbtCxx8dqRQmgQ6f106iceFNW6bQb8
XWVztMjrBJhqkAfLxxiPK/1k5Gj4tqgQMwK7Ghq55i6Ux2E+ztlHaxg2CU3iiETRA7a3k/RMaGeK
LYTbLntxZwYpbhI5B/2t1r6L5F1vr1V1FrHtwIVX9BRzV81b3oheBWR7GtqVLC38mpwRpplvVDuI
K645vg7CptPIZBztnh5kBaxKSUTOzml3q2RM2O90ZpDj90QAoRdShkBlH+A6HV0V46vD2qSAy+Nj
++nJxbbs3XLYwnOHVGLnZEoqdPTTeprn9yK/ycOXpmCv8NkzFczwXRgw3KqZy51b/dB1h5wQ7z9l
vaX6G9l9jiwC36R/ZOWoAHjqq96c5+Sa5/ewfjH7Q9WmtmY3sOnRVWC8cjD7a7KeRvU3TdwG17dm
t4yeLt1U6V+a3pLhaG7hYaQBjD/yixzy3mgv3CU+9odQR0n7UQvIAQ6heMzxV1iDdjqv0x88V+ZN
nNRpZluiA/I1F95M3QWbKfnyUHXiIxnkb1LtoHvsE7+e32jdZNxh0Ls2YIwJyLTAXxvZz+ivt5l/
Tcr7qiUOTRMJIQ908fyEC9jDeHCrp/CAXxLrpaI9S6RdxDjWeu/Tg9W6CURO7WROo81wBAHjw6q3
k/UgJw8uKma3eX4pVImt/GNwQibCW189FGGlbv1slIB1jrlhW56a9BEJh36lT8n+FOsIv3Re/HHY
gVWEjTMj4dNP0ROdj2ABo9KOkR9rfC7EDAr91Caf/XwK5OEQgguvn4PBM+L0LK27Ip5NQjZYMvX2
WX91SgD5mFYFXH894YjF3zm6Y99g0+sMT6s55hO+3vvdfKR0124LsxAJn7kRQyAaKVj9VuO1Kojr
8D4Ib4lEiBmkpAr/oiX8heQLqPfKAy+mVzliG+5rFOnOaqsN/DU64/p3xqdMzzjEpLMsw7k8Vurr
VAVkSqgqtNJ9tgvnV+1pXyhiqnPpsFxmkheRw1i8WXoGdWyX9zcz+isY8JCIBDH0YwE8Tqdzpr0M
yO+LTsMKE3e2HLOoFPyogtYek+dxysod4/ZoD7SLDwKOPsRrhM6nltwXWmOZ1CSnqTyh3zfmAa8y
+2nLpHB3ILTleAe4QDe8Pjj/QbCD78phGrV4nVNlz2XCle0gMYjVf6GOyUieOpO8W5ujwHEUnePq
yJelRpt1gfT3KpQMWkeumd9ByB3WHWDBiThtaLFe4gloV91nijk1ce5x/i7OdwcgOvoM/dP32tgo
4U5/VrQdGqh70VUsRMae/BM2EKveqEeq6lprRzHZ98LDBhdn6H58Ate7VLwaSJnBopEp/KNRhYh9
KSZK8PhP5BKYq9bLp/JgjeC2+rkyD9yiWG2u2MV0L6V4J3xV8CyHODho+Gc4vsAxyAh9yRc9sfmJ
wJgYbDhQfe1s/BqHhik0YDwQZz+/l+FRm28aOT4otgfQI7qv9FwMHxHZrYXwr0tgh6EgN5YDg7zn
0mkTdzL2OVk/uXx+dkAo7GL0Qon1eBoRVdgbZb2PFZXV7JT0QyS5dfLk6VsLvxNTBAQuXeImbGj2
ARljdp5ejfJTbl5G9xuzrVbz6JDnRxMi1A8M/bDMB6m6ywArHbYsW/MuCgdM8DAIpYSmEq3V7Wq+
rpJXVV+tFogV8t8XQT9hqkMsEg5zmyRChgByjdKRF9BCa8e6wk5mije9vpPHS93/pd2fYmAAYAFH
kCDIdNVoaTfK/Rq/V8gMp38LX0XHDSziOxN5WfvVyduaycLMo9hI0pu5fqwAYFQRrqSBGBcfgrHF
DyrK32vWQSXjhiG7UEa1/wpoxoNAYVa504THExdT1QXbi8rDdR+6N3LI5ZXdgfFlT1bKqrDr2SLP
SdS/HDzaCndS/dqvPpsnpogxzrleOUl8W4x3wdpW9je2UgVubsarlrwhws70HflqnG+58hZ3iFs+
65Zuf6/pG7Oh59mY5gciHSce3JbzUyIFaAKmk2+mQPMtXkR00tZmlb+XPAPemjD+QSI/O5yjFJHh
CXM45Hwbjiwiwuyk6OyynziKzkx2Ze4APHFweJHvhvqpLfmGRyrOu7reaVQco4svKpsqQf5bmhs0
JHr+Dri2aK/Semhrcs33WqJ7PcOLsXnWXPgFgkiyX6UfsJPZ7/DlhBE1eFO1i4g/LVL2u68zxKes
5KTXXpX2OIXg/TXvVnY5IBTBb/7EdNeSAcBYvgmM/HsUfhdMvtT5GiHaM5gJKKlIwNOd6C6A9U+N
S6UmLTpo6w3lK1BQ2uAv2AZtBwTNoA7OMJ1DI59COTC03075EItb2R7z9F4tOOJwP7r69NNm332Y
e0l8on/U2Qqto8kuNvuxLd7TZkNZKlibbrmU4WUqNl38IHIh0kkh/LIQi9dxIE3+ycQbPocs/5og
6E2g5z6e+95i6MhRdaTR7v7ImM4Wx9K9KNwPOCaV5WFuvRFXjCjIZdQIDHSYXMtpEbTDThoDcDkR
DDJEvoH5s79i1j5sw+pi6veKmLcA5wDh2jBq7z6V1CCrUfUJCrQFm8/FGrR2lbFv4iP5npvCGO1I
+Sjzu+hlQMjqXl1en1Sp/yylnoc4RpHEhLTmTpyOAE6MiPYl50hWvrOwyVvig2LdY23G/B6vNyv7
xAVOb/adcvp7E82PlKtFeWKi/Vkl0KndtDTK5FJD/lAI4OzVt2ZRfCEPHSEElVw/c+NbMzJ0YBfd
OvcNION4m0IvpZPdsjo76zDPb/HT3bRAAUiCTvQ7QAKbsJdT4AUPvAgbFTEUU+6TweNM7HOsUVQv
HIX9TaZOac3rvN5Wf3XV5gdBm2NkPoYw/mS5k02FhLSIZFF83ODXk0XdMlaRJdMWmITNyj+seiJp
W9SBoh4a3YeViPCFVEqa3JA8RQEcRvdmG4yXoULiQaSnR+5SKCwUaxlyd6ezDb53j8Sh5mLI//CV
cGZsRJwBPAAW0fiaPzc3o4V+ZnyNdggDXdxlpHO93IhRn7zvRtxgfwsgD7I/tNDg6P1lXyGcIt1M
CvZ1DoLF8jzQ94vfwvQ2Fsf8CQLoOWS4Vwnv/Jh16jArdtXY5MLRuKWxQowLR5s/kxm+Yc3YIX23
HDz+5dPz42R0ILjpwOoo9BcJK18QRFc09p107J4XOn47MlpOC1PJzoNYfaiKXfc1tsd6ePCo9BEc
X93J+CZY5jWvH3jFMhPDlo/d4SR97ysYNGPWVxAMHe8hbQm0Qbz8KNJW2/qEE+2/VbgN7cnUyFHz
kuU3ik3AnX+qj+PHcC2s70L4MtqWn6fXcPjGli1Wjf1e3eojvnw8UQv8mm7b08ItAee2EAJbjyBf
6p803zKC2IBvLXNLjbXIZH/iCelZCFdp08eN9sTypS+BJVHmjdPXN4VBTOahKA+ebh5bxU/pQAgH
QcOUOlWHinvLV2Yk16h56eSjGD0YAkzJBrS1f7q1YH2yj+gNxnavln7h9HZDt7oJt1SMNOxcjCK3
Ca7kcxo+Rc6OokKnWm5z9B2FDKob5rfCi4qjdNLfY8RVVoI1QD44HZB0gwgD8lmDgKR4+ijjCQbI
nESEflKm6+O98XAOICckqDZqtauDCdpLMFkXZXlVLcPWSB3PpKsIeJHj9klejzIFeIiB7tXyC7RY
EBASYaB3fSC2wZAr4L5XHJNcjsrFh48BNTNT8lhSevBNKBxM7WENi9Ph5P2q1ud4eX+ePmN2l6u9
GkyeWASJ8cCOyZ4zE2u9jBVA/Fb7Ovug4c2ldlXQqgDnD1x/g8QP8cjd6aGAFQZ3iPGhQ9Z/hsRR
lmv4RVGjwlbbTgZ9up2ODmPt9mTJXllvswyM/VrNr6rwh01oGL4py0HRd/oAVfJv6Y9S9aMnn4q0
ABwAo7zn+R/yVxJIfkuUBWcgBwA4SzvSU1JjRDMY1UdSfuO3DIvuFxqoHTsJdOCAcQbvvPKwg08v
FggLmTNePcSIpVW8zv9Ajqj1BfU0iXDubFwt1t3qMnFPjoOH0219FpnPSUEv4qywwT3LGcB1Srwl
Cd7FC5BWuQx/ou5XnO+NeFqUy1wIHp6MIL0drWXFZOus6d8Zvyq0PQCHM02HlvlmR8MLu8UFHgW6
cyzcVzbFRyUcl+Vdzf0ca78Wc+y0/mtxexojfygfbXnV5sfansLeN6EhKNI/GbKT0GyAhEsO9rTf
dupr0/E5q4sITTBm7INx7l4w2oCT0cVxY3FiOKUAAQe1OnMju3AX7flkUiJv46DG1GUQVWdlHjNa
lPTlMak2Q7ifqyOmthzIcCcizJPqm0nohR8HESJtN/Gnf9bv7OEIgSYJmxMF4Xc3PEgqCGFLTYFY
nkflR8TAbyU9KCnPcuFxig5fJlfYCPTfyljktDgmdbLbAZCtwrc0PHrjSsVLYncbe6ST0ISCaFwF
wY0lXzLfdLp6ZaSU0gKFL7CvD5keKA45qLCkBpcNgndW0z3C+hV/5+qsU6iQNiBVOD+T4xcxGmqn
DtvG30Q7RskWYjwrQoJ2Ouzh/NqFcbZgMbNSxxtH7cyVJVknk01LHrGjgbSf0/I6oF00LSdXPbwu
JF4+v9VM4TuGceoHIyCoN5iVc47hZW1UHhmodbKtBbz4CGC26Vf6Y6lsdRINXAvBsS8gnzSFki6i
DDlLKBtmIWWt3Wa3s1HVp3DOgnhblFvwlKBDJdntEYf1yo/afj+ZZiKspWHgNpIAQ+eBL7K3TY6d
6F1HovR84xLoyfTEfpn5xfg61s/6uRhco1Wcnl434qoR4BWmT0Omtt015erJ+Id00WshfXaZ5IM0
wsPYSMZ3jkPydM3qQ60GavVZI2NS55dB9cLk0BAhOsEJuj4BE7Gwtn1Ba43qU27ubfEoyieA47et
P9IsFe+D8W8wfurxW5TdUT7CcnRQEHWuyY3t8hRBcVzC1bBqDFLXJN4RoxXIGzpLgGWb/KjxWzFc
ru9jelFRJGSB5CYepQ4qVU/PdjnROwVSt4lSmrjuyrz1ChkExoamp8B4+8UE3iu57UjdsBUlcZDo
0XL+ZEx5YWdx4OJdRyK0raEK5iogqNW2UE2D9aimAy86gNjK2Ag6Aufv4CTPb8hAbEpiwampe29h
nCIx566lW5mAre+0/7F0XjuOK1cU/SICzOFVpHJWZ70QUgfmnPn1d9XYgA0Y1/ZMt0RWnbMjXHu9
ISwlyE7wHYDVPcsCf6nrMC9B1uGjhsKRiBL4jG4WBQYD8EezlF3034sA0JGggOhqMVz4/eCpGBgi
pj2ZUul2pXIVooMYDpmOuTa9EAzWz+vQwoHJK3fyV/S1mgf1q2JGDNE+Wujo06eI6eF4jz2ug7Xi
fIEUQJy/+um3PEaHEav/lN+k9gLy5UYBkUoT1DfDLdekfR0nmgCwdHSLyVWUH7N9j9ecvu2prshm
Rtay0AmWT1ZlCo5rPKsAs7DLtOU/K2k/t1TOvucZO5PKoSHvfaISm/Kl8nVwFREc44agDxQ41+sU
YUg8MJAQZoFRs2xxrWmfqfVrNaCB8qVlC8cinA0eiHH2BHBexHeiQRBfLCxeDcpBlWGDd61BsO3M
xrpAWF9TFZRxrob8UDX/NsHRp4lfTde57F0ifQv/Tw801PebwTl2k2DFOFiyjlBjVMb2mkQI4kGx
MM5r3axQ42jusAZaEzhP+Pv/C0Z9RxMUb811Orz8u1AhG3OqYr5LnrNi/NZKMu+VnZ3vS2cb8BB3
f6F+DxZQHWdWdFGus+aHro7Z4uwgk6qDh2K9IYVEs0ZgSMAXXGyCKucDmt2sI7yZPV6V7ka8sxyX
34cNrH8htsqLUi6A6BaFx2Q+U8AA8fyZpb/g2J6EXAOeHFqfrGf9rPVX5SIzR4B+oU8ktXcVaOtM
RKbyqQbFH1vsCNEgLhTKyAmvXypIGngbcHtnsbOgTsKSTe7XLSlUCFzJckbXjHUt+LXJ0HMJugPj
nPYjezdPU8GDy9DVW5mXLe7TP64OZU0CV0uW3XYGKZPSdimRwJviBWqfFjR46AZLx94JiWaKMGu0
4NxWoxeAtBIM2r8rbXmOEof0CbKqisdQfqBuWWghEWaoXLkGDa9bTmxiMuzQJuSaMUtQU1w2iNM9
yWL9BY2cCYwMPjv1Gk33qvhRsa90492UX2tsSiD6lmfWJ6Y2P7/RO+32iAIE+GYS6piz2cn5I5Bo
qEF5HB1M7LrZX698TSiOs8B3EZoBWv81PALUVrtddQ9YYYCzVPmT0MelMe9RsCJP1PiEEfAD2pGk
48rkUg9gMmn/YfxM1YdKKnSTbQe3nE5D+W5qyNQaIm7LHyxKtbM2Qpj944D6hO+66lZQHoHi6dlX
aZ+ite5Z1uu4sbe+/iLln2q0m1sTSW9Dkh4UnoFE6jZyLrMKFXhggOHdiPe+u+LXFIiwGiFX5c4x
gne1J4o2/O6zhwUBQU+RJ6XZIi1e+aQ4kQXiRrivRdXuUTVeyX7UynM6vYg/2pHuNghDjhxotBMe
QkSy4c0pY49Se2ZzJFWL1LyxJei4i0Uo7B51pKl86tDrUKRJ8DdGX0+YWvrNVkjzWDYyCpAMedsi
ATFAiNJu5zR0+XlIhGvNX2ocUSgMivZe+wB0UEdF+BINy1ndkEHrCLxjgg4ek1UOgkW+Ck6sNyt/
ZxdYZPGSvMlxk9BztUbUDi/FSEzAq1thSUHSjGx1Le/y7QAd7+zErxJa1CeQgBA+OlSN9waGmkQv
N9V+OhRiVnif2cSnfmaI/Jg/IQ+b5EPh+8VohEA7DVlw9pJE7GaxwiAwIyOP0uJcUD1QN6d+fE6s
0zT5sB9p/KRLLsPwSPsAMlCYqBzOEmphIkiyJ2p5z/+rH797JCdiEUpLCSQXfNm8iKvb6E935HE6
DHkyPJP6PSgujXxm+daTn5DwYDl+D+cbu74Sfo013YHcmMAXRH7BSdLTssAGtGj9BhaOZCm09hta
OGDrduxwcNlSuEq4xBuOBO7Wqiewdfg26t4TPwsAK/o1BdiyO4u5nrQWHDqCE+qCY4GYl0ZOIk1u
gUoLWLRQOJn7Nxi2ej5g9kMBK22ewJUGEwFv4qBTITPQBCN6FWBeQhnN2dKmLsdG8LqWmpNScqJf
dZuwDFoU8/Zhez15Qgt+xjVvogL4HBpvcPEy1aElg2Z2ogSommSSHL/8cZfTVKQd2+nsMys2n7J8
kaVzzvKXExeb7joPBbNz7l2qUsqr2tHwrblFtW2BeGBzF3G9bvgt4T8E1rQkTgWWNMNthLuJSGhL
/VOzl5rAra9KuqGMIq0RpveWtBnH5atGCw3yZSgH4A6aSqvqRHuPDu1UEDON5F4lTFyTmUNmOote
xPmoZ2ux24WkA3lYdqJ9GV8s3UuntVWQsFcxydd7qdpW2VpNNnhWGIQqUnfI+MtRW/DeKSPwz4dl
ktT2YiFZTRLV9aN3zf7qIm1hAUleAnuZetCIgQtBJGYodGdjck9QqXjjqoq2qXixPpXoREDAspq9
DmeZG616beXYh0B5SuFPq75EFusNyW93CaMcGcMgCjYyIh/MFzVDALRXfYUIeDgiAtLL7ySfdUAY
nuGsinVXwmetmvxM+xkJLmDcgsPALiGeMrRYYB7LtOQt2RYgJeVeSg91v7ayVQKDnNQ/bIE88bHD
4x594xILw1XnnBUDERxVNYwmxc021nQk0EcG/CEzZntYZx2duJvN5ISrQf8YIJiIC4tf4/HQjrfC
3GTmAeQInok0LZ6o2dlixqFZZF6Z6jXmn89kpZpd5EbJJtHZ2OND22y62R1X05KfBb19s+Tb5vO0
t6OzlZ4lUPa4a/t3pngUNwuyv8QgnOBh1zk7nCkFA2aAn1TXtDPincF5OB/gY6UVrDS2Er6CEUua
LZ76nAWoZ3RpYyygbkCojbF3OEAMXFMPfGUYcXddhppOAtawB8KZ0SeuRgV0e/4jGhTuP3JuNa9X
TUeswwgWU24RnfgR41W/icff5kqxDUO67rJtk0YXO0LPkYxLkt0nawJC5GWudjPsCtsYFBM6q5eZ
4kIwUQtIX8mOTAxYDddRbvE0IGKF4BpYL5dwMfFBke5+9ZzMr6k0WXW6peWri7YBbENE854w8ZXh
v4B75AlskTPoECbMhazsJx7fyRg3eqUv+v7HkrE2HThcsd7w4vYbc9sb64r5ZGGuJ2LkX5yJDSA/
mdF2gn1VvlLmM2hrjc2DylxU4fdUOoeqxjW4CrMDpjFNfUtYhuab1v8Qjrk2SOoUSHG6HwEiBjSY
WoS0vWK7b4CY+f4R2YXJvdZA3ZzjRJlXQFVHhF9r7D/Im6JzEQXTKNxmiyL6JkYMnJVoCc9ZmvG+
YYiAohN7RTkz/zCQpAT/9PDZhJs3u6y4OPWnGLjKH464NvqKLZZsm90v55UXMPzocQpDa4wD2UMl
6whMeRAjLKswQvDqsd6hJpKbeyO+FGv9jJI19xCKrqVhbJHwtPjcxl3jE0bLMFv7l1iCtFgQZI6F
56n7vwgkcFFa0JgnlODiAheQtfu0YEnkKl78Q9CaQ20+a1JYK/VLSyDHt9BdQ3/jMejS9XTPu5cm
O8lIU4fiFqO9StHwNxycEFMEcID3uL4XhgfVpaonvgniiDYwgpRAmS8FZSOkjrB3ob56qkRhpq5q
CiUO3aFVV62bhMuR0SwqV8hfZIQQjq+hWwLpFsdcQ4M2tBoop/A/e7zMirFx7J9I3oX51W/vE2y7
iHwV7wmF3IyMdUWIWPpNoQzkL3LjFwJ7VxPf4wq0YlqgH9BoTSqXRnTJXeyys0dKM41CagazJo7T
GQSobYQwhI19au8RjAfRL/NOEN6F/17yQEgT6qkSXpXfndcGFd1yBPWBQwi7HXmhVcFX5dFuoluX
EXWPwc80vHboR5x3XtiGyGx/U2m3qHwFpcIGZEkcYClW1Es+vqocfWH7ZuuPxwRUHbq6/o4d2w20
v241gMpSB6qdgsV3xZLa0CE7DY0Lg1QYXnNNQ6FFlhXQPx1y9C3o7i1SEnPkA0V87vDrpMTml/43
NP7cX+rsSC9e2vzl+U/nk3ZVIrfvnrZDSOlaZ35TGt1tHzln8FbjrfiIkNxjDv1VIKFKYmMtG3SF
14HHS/rkzKmIXu82FG7QnVS1v/GwG4oTS6V2YFbgbv3R6K8ixVrcflTznkf5RbD/0UauAlgGUMPh
CoEpO5VLqBRlENlyqBEZGruEk0Tnv1/yUPEOCbEGIBOZTJvO/DSCRwYxSOA3vyOAAu5fKBTycu4V
aakiSzPVllK/48zTzRMtemDcZ6FtIBOEy+vdUYiWX7KK9xB53CpzjymJv583YpWtaUJSVxHLBFhp
RJdBJAwVgIwaeM6G4RTQR6n3hoPMwb/byt+cs4+t0XAs5uCICg3EJXO/W309btrNQBHcfEjwWg/p
qQ/FAJJHqCI/m2qbSOuEI8n0MIqz9lcvIi41uwrWRcoBOG0kW/A+H6gCqvJU4RGs+geAGw0yTfQB
oDbE7Jv6CjEVb7Ndwn0Na3HIx0Q1C9m9RvKfBlCeb/PJk/JLPm9bQrX5DtXftPX5RxM0iblo80sk
70nrXphfoj60b/dMbbSzFooX1lQgUkxZI+EPUptV9cqHNsaHasltOm0EauN371TWIlkXhMkKsUJI
eXKInQkyIcAuiMKJWyiwDg4BviwM0UeCRHd4MSe4PY81oOlZnnx0ixB2wul34lKekXFJ9SvRwROr
mM9e5vXTpkZKo141ZW12yKaYPpi6xOyHunxYSsEBOlSc+uhd64xWAjCg/lbOeys5NDLLHcPhdOrL
I/oVD1hZht0FbpLSJwkTuLY+RPeDvcKRZRolEsAXtMMA/yo2obT7NP9Ukq/SbWuvZfjGmeBFj3tP
wTWeb2Ik4BYeZyr2XI0EzuXsDuWRsOuGNmkeMa4+zE2G9SdcEhKdy/z8bBsNPHgeoc8JoezsS6o+
Q/vKIzmqWzIb1jbUmE7GBwUOoBgf1pLIjoEgTHy9kKPJVZynXFw9YoXhLyy3KscUi17vSTxJ8uKo
QA43cDOl9iM5D7t+p2uP3Y9e6D7ftErkGu1DpPUAH4dsvEbx260I+vA570cX6AOVvg+MiC2g922O
dxur2jf+yzXsIuvJtORe6w5CF9dlaw15Qx/Vx4ZeM2QRyoJmIAL47wKy7+JXk7/V71GP3zj6Radb
uyzApwewT4wKgoGQbyG1IJnarxJ6qKh04ieYLRcELj/JDopN8DUj3xrGmdYfvEFIe2yhrvuBY+QM
toytyZ+YAxnKY4lSgEvWenMQc4VrEtXqdB9Hv4FzVZVp8SCdgtxiZ2POe785+t/sF913IO8JuCvW
hNkbgHkzZx12eoIKgVFpyqRwtaTuZFsz5DExDonsiagFTHuA3P9gP7AUdq2227HCLQgkEMtqg5LU
KV+b4nd6r9VLUa0GyEueBWVpEgM+Hw20/s1njWpTfbdcdrz0BopR++iOHtlxKh65F64MDUI/8bBm
jsnVQEDufzukFg6QoXBiuDw4tX9tacuorPI1xSlCFclmO4YQlVjrmc+SfYy8nYGZucD+N1YZ8gWx
2rnmCZNImkPe2/NUvNlafbHb43RJ1qg69W2zLtbAKFz7WF2OzAy+gjU+dCF4+qrne3snB4EwiTu/
m0xUIaH69soALyyIsGDZDh9h92yV+z902nlrEa2RLrLw0cxhFuHhrqJLuHJcdXAO5Fpwfl1N3ulc
OYnORo9RYyzPFYJXZiaGBCM9jz6wZI3SMX3lLkqAhjI6YkMQYMJzFrWWCsBbwuYmJF0DqhPFOGb3
yGGVx3cBgIF0pvdINeREXJlrkgMxcLB/b1gGVnazJ3/Li2bcBD9OSeXF1xTv2JVpLxyUTSWdBKDE
f3Jq4t0YOdsDlHLRAf3pFIMwNR2ZbjArH4jibfOvIt8XGxmRwzr8VSOoX86ch61teh/FTfwddScp
fwPjqIzV9JiiT4MxtfoqxreBDVgw1ULXGQ0PpBocNxriNMD86kPRfZfMXxGH11eu7tnOz7/dH0Q+
IXJrSWSKCYXFw4dCnaEK7LtZzqseDgUbOUTF28TLL10T+SqVxynZMOCZCNSI/v6SjLuajVDr0yK0
fWJyf2LjLmXFizOQhw1FuJKWfS045kH6E5NhFv3I7bn5ZdiFUqMMlG/trQeIkoYXwt4Xs3FDM6wT
pGLu/OikqWe530fZF/EmqGnGtR6eVJPyBUgVn90tusAecA+kLQEf50H7EuRJk3NGMHablkeqBoNR
tsWk7NrJkY7HP1TS7VewMtDqI8vQj2TCLiqonYDXr0Y0RBcUPC/wLiueENjN9qORX9lmLAJq5fUA
4oQmsPTIyQhwDGn9+xT+qIrQhOOv+aj0k5NvxfAz5lchAkNu1Pe7KbyaqJNb6eFM+7SSF232FhlE
GGFOe+vnd4nxXm8mTwerqaxD03800s6Mb056SmcDaJQ3b7gBL+IQgBLe6NJKHAGMjA6sTV2tx2eR
YOHaNSOQBO0uf9JwGZsPDXWffq6SSzBz823KfhUXjCWHdFrCDWUOcoJ+cnMEcR0U0lKjfQoAozlE
A3IbfxW051lmwj1Y9q0zX6LwL4rfB6iEDnkX8CWPSG3AgrHi6vzv4JYJIMdkueQV4hcPqp++XcLY
c2A8GgSKXcbpXF1mibw9WkqupnaRZGrANNdCHC8Ut2nzYjKdh+FJcHJiGXKStwZFY6JdA4WY+o01
raolFwks+UsCscJG3Za4DsxLqr20E0NE8oz6n6RDXX6BBUDrxNo2Yn4zagV2+M+UNn2zVxA9g/NW
rppsneJLrOlyc/Otl5/P0TQ8fwlcYdzrCLi5+0XLNqGzuGJjHNVDxvUeS49kfBQnWH4RXsjsVZrf
gkKywHBmaC8rRx5QR6jTpoWwLXaEHUTOXhNSCxqJoN82Vk0B5WddfnSYLIu3nq9GU94uZUgpGz1r
YOwqs3b31xmWeM4V0qXCtcXeKbandcMs0x6AmOoVbRyItdG0cjgFAU+3vXSCX4InVtDbNbpolMkY
CjG3tH9Esy50BpDWeWN3IqNdUp64ZqwOSFtBaCGM8uVdlN6SjbyosNhO6kmKrk4Fc89ZIMDmAUH4
rm0uZXJsCPkvduGK6ZQLYFyDbZjJcsI+V3K1CIyE7k+8DoIgR7cpkBWNL0RJ8POjTCLd0QcsEDIN
l8+reZEJy53rh2wuu8aDjdYvVY6y/C2NmW1SXO4ZIPguGF+ngiMPo46gfrqKgQ5sUPXEiAFViCKZ
rjwxs+nFRgo34EdGfbfrkVHiR2G5tZ69CfNrfWstJPVCK7dgeDFUVEB7ooEjbA5P3F4OGHOIkgbk
LdJQxWwq8zlZTw2wQE1KV5XOPe+MUb4Du3I5IqetXGbf6k0s1z3cyJjfg0GDm6PCnf+BafI1iiZz
/QCz2yz68dLqDOoLUbSmr/Rqq8TUR2GQiCLMCs0fGwJSlIVSZZ5FKOfMD2KwCTd0YNQftt6T3rKf
n/z+AnZwuFDYteVo4DngCK1ZKxbGWXUuRJh03U8hv/X1Zy7tynYTklwBjIm8D37UJJlh5XTmQmP+
HvOjGbxCH7gKNE/H0VCXvFSQOHIN9o44o8alKMnvk38x89+gZtxJDoa06yqsK0hq8BaSXcwy4gr4
IngJuCeIHw+afj1xWcQeASzjlehysQMTN0x0Cr8hxLDP75x2PyOwUaJ4/XCXmC5hnBVti2A70FZh
6tprTOEg6/75n8JivkSMpQTN2ODTiJFk7asB3/FfoVKJsEZdbUI7WUXo2hzRcd4uSXF3ayLCBsTp
lg1wQr7ZbBu7dEbtXaM/URWO5c++7VbslB6ZODW/cUME3L8xwKE3hz49iOPAfIll8uD52pMBFjNH
aX72tVs4nYPsbjhuPO8SSWJY5nByIauRkbrhsiYJb4E5Qt3ROzcJksMz5WHx+10Trj40pJDItI65
YIsd9WI4FpJrO91AxgoQ1dC6dtpLtPjtmf5xUSMbAjdaVZtwO5I7Xr5V/j5xTig1+ejJw8H4m4y9
ABqElHv2qTdIP63wNdK/W/V1Rranu4AFUbsx05X6nbLZeQhZMuwunkkACO3rkNElytDhZmkHrV8T
dItOnA43Yrxq7YDaH4089p3Wgi7jutWidcrSFAG8NkhqsZxAGOVBu1aVGdMgmleO8V1VvvNVhA63
NudLPdKZhSx2As4Z3ysUQHzR0A9LiCYGGFZBIP8BoE/pbg636FCfBw/BSeglFmSfN0Dj4c1il4Ic
2ATrvv8dyreI9cM23TJ7jS3k4cYVcTLeXy9m4w3E+cRUXcsLvWBXXrJmkzYBiAXShsiQwX2Al9Xu
o/6ZQBz1rbYcqld7+jAJdpQjEll+s5DilhXSA08rfqa2QpjH00r/tsSILSfAA4sPwlYqtVi1Yb0R
z5fNKhqVxda25y3PmtepJ5Ve8u4K4c+gtbW/UFaIA82v+GRfBtYmdT6XhHyEgpsJS9zE5WfSn8X5
6qP8I87R/ZXQU+jpw1d+k5gzKUT50Rz59EB5UfEdKHcxYIRoj0ME1bqjVkIF96jt+2VqWYteuWnk
5gbjzSq2mn3FmFBjdQh0shZv+QjvBwlivSDBJV2Moz/eEZlEJNvn1HJ14eH2UoekR4H/O8t/n1yu
bXjHaVhEUsTbbtcnfICwz1x9wBzwBQIX1Ll1q6O6nlfWdJFWMo6uZWZ9qekf7LwZfxAnECDXl/Wr
TZF8cZBSFFS0flHgwQDoc32UmbKcmmoVTswIyClL+c33f8IpX/V4CBFX6tKP7vxFxVtAJAI3P5+r
Fq8IfltM2o4CKh4nzszhJWFDxUw8K+9iatSie+oysjSXH7RlRc0KErnJeKNCjKgEOsnHE+BFh0Ck
/SnmNeoc8UW0FU49XSVEh3QYatgygMNvyceQzUPhoOfqjxPO6yTHsU90U45qOcU0Pe8LzsCQkwWu
tV4S/SJmsDzZDGdOGExN9AB80SqA3mvxCFGucYl6Jbc3CWCA/bbncMJXtuP1UsYJkLrbUVi7ayq/
wOKDLwXVbjKSClhgfGCjUV91f8dbLj142kKGc2f8ScFdHACvECDXLptvfwbWbogX4q0PyVkSthFC
tWr2ECSjX9SgoAHYjOVpBgnoW2sRDB8ouCWXywjqURhWoIyHjSAO2ujZWsJhamfvTSDyiRygDKwx
vOrNLGTzUIcI47BDrk0/X/fWVc9JN8SfRjb0N0FvqG0EYWlex+RzFGQJZ62Ab2v8Melh4lssxgfP
Oq8uYIe5h6kxYfVqrvA0FJerVsFdPPJnYIHptX9cVjxE0bKJJ0Z71aV3xU0wb04jWAcTqtp8mtNp
XgfbRv2QltF6No4CyKjStb/m1oXfEyIhhUyfDkUG7WzkeSBs4eqy7ZdI/BDc9TlRcGCm/sqv76oE
y6KhuSRxp8a4dekCdC72X9IS0KD9UXc+Ju9WfOFL8wj087ksEH7Yi7faP/Wuzz3w0I0nsD193Li4
9r6HZJmKCtKkPEWZl9HAj8P3R/4h/r6NODRCpKUQWQwbrfbLf8JzhxcM3lOzdna0Hw2gygFUTL1P
2iWTSDqmB2Uwm/WgVkjj9k2IPOcCbOixF7uKzVEaok70Ejp/061Wopzn4ejtnL40jNnVm/7ozW/h
rDajjxyzH5+MDKefipOC1/Od8mykCYiEWM3AOEhx5Sd1AHqba4+eqCj24iSoLZKQlilSF3t6qgOf
RIIt3rrnNYnVDYol/UlJgGNcYv0kZYdS/rOKV03EGUF3Bp9J9TPWAZkyPLvhvskuDXs9yycJJdXO
SF7zDPfveqL4b10DUEcy6yifY4YWPeEVBsrhfX+rymNVXTvj2+YPPs0UtaEgSBUBetXsIi3CBSbg
heN2GkMWtyN/hXBN0b/mpFiC9/nWXwfpyxzeCPKJESq3e7+/ppoAV8mTDWfyCWAPKwIekPUE23ln
dRiCuAGaUGNtV6GPEm+AH6vgBOITJfEki9Ch3aRLy6o4KKe1LUsbkfdloMg3OS74FShq8IzBYa9g
tiflaoTjbxnmZYarwv22BUrO3RaRICbeH1iwCa0tgq4qXXRQiNx4Lp0vyOsgWrovyy/IDkS0l9JX
zTsyO/kSWW1N2/0UKewi76TCGfWnr3x12q6oLxD1ennDMWM5X0lq8fdLqylm8ejDhSa7DtxnuwrY
Lv28x3w2uTYEkz984CYEOAaRu7PJkmYFwsjEeMY/XGFz5mcOMDdH0MCq+mqY0j+NtzEDyZ2o4nIL
SLpE7RfOQevoHGNjYQ0yq73YhPwZq9CupJgEzphy+aOJtA2Op1E3ZXxI5K0hrUj6ld9nY0Ner2mz
/SIN5ZnU57uFFDTd5FvcHOqB4EGxHGEynohKQdzZhiurb7dOdNMbRGMtTPqGRhCepijANQvXvRzE
zyJz5DPc2T0IKKp4Gjow93q9/cW6J6wHBd+ymIcpf1uM0pdUbpIsZGx+baQX4qeGd9s/4dAcIiIy
J3dw0Hs78cIx0fqr5VJLOw/t7tICCQLi9w3GLywPHmXrevXoJCqnXoHD8+LSo+UIAMoNpIIKTCyQ
AT3eR99CWH4a0odqM3ES/9mA2WDXFKoqi8G2nn6ZTfka2Xchds1HmbNwaUfJ4JdouNr7CIilwu13
8/k+0nsYo5QBie1XnXVI+7+yelFRe5CPxbNF1ieh/Rcub0KaUK8T7MioBQtregWSD4mSB29G5cO3
jzeIOY3wko3ql27Gt08EhW5TT1jgGH2M+AUXzyGnkRRApPqp+ZOm/s2aXsTXUZvvQ3Qs4WGStVOv
dRWb2S6fDgmgryb0p3CNpmzTXsIiRthv3HMhFh81yUkSdxTGSOSAebTSPsibEMcp7Rpwzg45LkRn
gyO/U1thF6fOh+kM8MSTa11hliu3ZJqWyjPSGCucvSQ/6v6700AfqU7RaQwRkU4lhEFpISFFERmE
3zZ5YlyTSFNeUnEd025b3Xz1WOVUTbdIvMd/D3zAVTuwV+RLQgLR2hnmL0BrUN4AMnRu+nSpOSdS
YJFtiaxHYyF/T/aDTZJ+hXPmA/h9m9NnrD4MufWM+kODOSAgB1hyOvRORFIBQBDiVQF7BuWf+E4j
6YPsSXfE5kHwECbqLcczX0RLoxnwJ46KjGXe2OjRijYxP/20pc/S+TP1PadCIX346CqsUl5M+Qef
jCSq11ni0v5SxCez5Jtv2WgSMknWyTJexQQxQMloaOdR5kQBLUFby3gW7UNndinD2ywBOBCH4wFw
gYtLiBIplE3nm8KmoU2AmzHax5iWvQP/SoCBYvSIPRODrX2oMU2ojDSaR6KUFYLDeJa9UZotxZ0N
uIw1n4peY4lJUMr/RBnKcRQdzA8pBZ4IzlLaTIIdyT85oGMs9QhGYreV+UfMa2r/ImRMHPAUxPrD
UWtfLeMvgnEI2yskix8QC4aU0L5EwyH0r0HzhhUNwHtJaSaFsRJ/L5ud/0XmnVCkgCxCTHAVJMXD
74+hedS6Sw0QlP0kZJpOm6ZmrGxtT2tEv86v7RFZ6v8g0HRT1s04KlHmEPITC0gAubNxRi8pNt6+
UbFRYe7LkWa2CJ4vKtFZlXTXGm1RW5+0os5zvaX8FUnlvMxt9CHpKxHeGAI8IPOswr+Oko+NAk14
btyaUMVw0BzSGqyafPuSiJyQlyGZaTZtfsvozzFe1fpV9t+cv2k1UTi9Y4ikHRWbroD/HH/PrF7j
IOPYWNx6ImGfABzVLqYdpnMM+IGjiMGgyXsJsSbiw4yfXvVMbYdLImaXXujmAaJa8j+Fet3q37X5
phofws83c2Kp7TfWLLGwsw/H2V0Kn+H0PkxYtfYUBfe8HDyUKurgxqY1g6M6x3rvvEQNzqTjOF6t
KXazYXDfYOuivwaNaPOeRte8jsjNeOgZYU+LkhH7hbhwxCCY+jbEW/t/qBlJJyVe0YQ0m17z9kWu
7wALzGGrWQMMWw9I7Av5M+Jynt6MfWtfK65oDdWeaIzf6FzM0rm9qfJH2PzYCS2jSzS6h2FYR71A
DoOl6Un1S+hc+VNkoi0qfYHYZKEiAMDXaFDKVaI2wlniD9DmNVfTVlF3A4nlaHRJxcKuwX3mKtzV
DzK2w5M8nGjhY5HnOWlrBBIre/hs8GxyUYl7GbQAidZKzg9pSu4u5xkBn8GPao2A5xjzeDdG80qQ
YLC46Ahgpb32QVJQ7WP2elK2KpensuTdAViXvq32c3beQE9buBabDWycTzUYiw/y/55m1wEgcaix
dcxvU7WVpk2vvmaY2eJ6YVBYQA8wCa83Ziav+ULnReAmYV7F2lkKlces3CZMlcDsauu4itp7DmR/
bkALH211j7lZT75L9WmxTFRIH/lbc7LHsPmrRNjESyII5fiQNVuUTH25j6UT4diLGjOtsilStOqc
lgZ1DIgBxfeuRY6r6Ssj2vr5V9M5i8kJNhYolhD8tj5flbTkgxNjV0HkgPCaI2aQPgRmhdthYUM9
6P5JfBKB+pVZ+2ImYBLWfzoWUe01w1djkr/J6GU59LMc+Hqn8IL3Aa1yjVItRuvdwkvYEhF2yVJD
biGVJylZduO7hbqFjHaKvL7eoK7z6+SVrpJsq/KcqyxbZ/ELxNEHvVNowSB6lTcoMcKDYTY4MhC2
WOP3uImAj1jmkcZegJPdhKTGSro0eDZQx9PArMzlMrThFxbUHVK8l8LmXMDgtIA72+EByR7UVDp6
48rZV6bfMjJjDdKjAv07b05a+TLr9xAJm4omrntjoEILIn0S9xYNHoNQ1K50XvDq2HrULlOH6lOU
oBGtSc8ZKWEqTh/gLeW31G4tvv54mYMm+xiRkvRVAcBtyp3dXWCu3ojaXRjGs5GPOX7ilvo9zqvg
c6reVbSOQv6k8jDmGgpbA+k6UHUPt442AWUch2mF1Dsut1ZxNtCER2uKKRgaIJmJBYS9CfdxRgP3
SyaD1boPx44JJ+IknyiaR4XV+HcnPkq8ucC2aO084g7CaqfrL0K4Ikef4rN1BsxH9WsbPZwMfyCQ
XU3sjEeiKzf7fSqfirXrCL5Jn7W6GadtFL1Nw0fWfEr5b9w+c4NbCL5hqrcWt1PsI3c4o6bCfbRv
q48CfJo+hn/boqKS2E19MLnFzMfc7UV1IfkwqH9sPK15+zqDJbG8T3oOgfMMlHNR7Q19Ap2901PV
o22Su6dc7AEcuMDz6Ks2/WOPVCTcyeDxMV2cmD+S5Leyl3OEiXRlEY6obkKx/V+a4iwNb7axLGwC
B4prmm3sBctKeU70v042XRsr4beJvO/NWhpL8vwE+euHP8N4Rew5i4/U2vXOa4WxhcYH0JUHz1lV
IUm21n7E3sjH0OwEOGSgk6CxgyVLC1foKSbxtKMaqD5ilOVTemrynVkKxrufPsSLiPVjAsfEwKyQ
RsUGQkNhaD1jHghJea9gWnv9h29mlk8diprARrWn4pFYKZW4wfZqcdSydTyfZe29lOhpn3kW7yFy
DNillUI4orHMDobxWeRf6Xy0tCOGwjr5zDjCSvuK6obs1TUTg66uTQuB0aVvN+N4KS2UC84qKd+o
QMhRQrCWN2Ru/8+KBUHCYZ+lu/9IOq/lxpFsi34RIuDNq+hJ0DtJLwjKwXuPr++V1RG3bnTPTHep
SCDzmL3XFvP/huNJN5Yi8SUmfWTRNp82cWHgooQMEiVpay4RS/UEl4B0ko54D0aszlRMRJIp16oH
PPRRVzx2QicqdpEcX4vJoF2hjaijhiDSn8H8IohrHjN8WxCe3Z6GnIiU3WCuhZMv+tRwH+P2BaXr
rYQ4OQ72Q7eSupXTsWiEooGyuPBPDRIoqp9v6z3e+dpOOPoJURW/cVNvbHntq+tef8uqlSZ/EY/h
NKcQEjaqHQC7S9kmgeSes1dBWP5WoX9hVB6p619q/QaTkjik2eNZ3W/uX+HuM3ILZTY43A1hfrUt
BKlsK+pl/bDqTcSIzSfD9WIZR5wayVcOgkRmIs4AqvT/TTYd+3/dAXNI+QjjFp3mY1RXhkqRQs+w
bKvPFPktWO7hwKK2U7ckELDh2CDQRcrA3mlWUJreSfyZ6eVa0yhEdkP7SwmHkJTJLj9smF2SCNlv
z8DiHuVcNNxVph8umTXByDiE6TfXQ5DeLMg/0j/mSty7bFvRVEXMe5XVBEfr5sv7gofYZDlsDbg0
P0amGRaMa6U6I55K5XUmC5yqFLvOkiamsfYWiMaos2nFp5nu/1XdQYgDIEIg1+Zz+nc9HcUMLMo+
LLIXhKdpAs5rYHtLP4yeSRSWayyf0z5tLllx8wwAV99NJQBWhwKRusnUrtZh73zZxUlDWi1tLfKD
ggNDzTTe4LAJQuhix0Z3qZXSmkMIYxIu3mIlv2QCgpBvOIL4APyHWAgmgDdoAMnwU3g7m0qcQIaK
KZLMtdOw9BngerCdprLLUKnsqxAikZiJ8PqjVcRHy+e5nMzjAF4I5WlhbvLOtQJAb3eHqgDKQEEV
56hcBSz7NSLy1ph71H7LgL9Av9cyG9MZnIl2Jhn0VUgaX5zjjkzmU/0EJealX+KBLkn0SDQGWwto
iXZyamsocUHGiH8laIMO4zTBYq1GTCK165eMIU6aSWLdFy/9LMCsxK6bA7JBHKopn1WLKWDVtn8+
JmuKJeKKGxTLKB1w3YptauZfNT6dwDkNymZc6kvHxy6fox1qFr71+P2W+d/TGSb9jy60GpVN9vmP
xw4MleS8QznXy7ve2UKfjkhyShFVOz+99Sd+BhOmhVf6s7o+1zljxoVHiXgr52ge82/Rd7ZAw7pb
xKxSUl9wlOXCxZ8Oi0gdYeU4vHLaatTPg3SfgDlb2mNMtr5/RqNoy3tNE05qRiL+LhQpFyudDOfc
HZR70z4S51k7iE+vuXzwvU0R7i2Gh7MKhNwGBdtbk//EXN9TfSn1ha79WtlfpoFnILNn2TSfUXl3
ki/VuclvwcJvzyQ2zMalNovzD5mtgtA5mugarCGj2soxrT7bdq8Brwl3lgivXeKu87J7x2xAqcjg
5jEi85FNtzTzrZNmYMTY9AFQzTmi5TngF05ZrCyTv2iZSTHzD5qtTk2gNSvjm5UrzBo0htCAhGHc
XPAiWN+MgJjmosohL8DcW/atTi9J/x2Op1z96UN109SXptJYKYMDIoRHt15J707ZoWZTm3DrTawI
CuUmX030D+nm39XJZsy/CvJVaj4N9IbDGpA0j/QByJlWXe3c7WgfKqdYArwBksUYWfQpavutY9gY
n4L90vSrujs2yVkGBJa7MiNQhln23MD6EfnM9DgrvUzAlw2KL17KdMV9HXWHbnSnGr1tAuGYV4q5
mQwG68ARYFKDIawIL4Hxx6EAM8XS10TYeP4vpwGCut8JkcbAUJdCxcMOqf921MwT08OexWOsfkAb
MFhD1jWVXb+L4207bTAXzMK/pEZE9Ow8VlrfQ71RWNbhg+8XBfI8/ZnwL9ZPY/glpTuVw6IHMThc
OyYopUw1C2pBR3brZD+SdyqMZT0hR2L55Qqvq4ppp9x0Eve1xZl9+Cejkm5Mj2ZZCXtz2SY71d/Y
0kM1yIlZYdXYxLi+DNQcLS9Qcgbyp7Uo5gWU9jyFx5wRME2CYHjgMxVOgF4G1ueSo5W54QhUdIU8
cgFxIuuePVb3OttZigsqrir2VnFu32ASokUAD1Pc1PrC1r/Acm6hN59H6ZI7FJ1U0x+ISh25X+SW
gBxqRxbV0O7eWyrGvLzV9ftIPV9frOricIlq6hp2YMqQLkajIwZVpXQx1Dv5QFZ7CINqlg4fnc6B
NX2z5hfQ7ga1DPJ8u6txwm2ht5sbxt9990HCwgyXQsaoj8EE7kBaQq08O1dvxF+wJs8drtzZ8v5s
fT+hjy56xH2cWHIwvAXFUSUwWUOcQN211qOd056cwYWtObJ4h9/ONDPunrHPeVcfbBp5lYyJLjya
TOuLrEE+9NS0jZRvU/0gHNhTtVIX6QLbs9As+AcJrUMkRAX0F/EyzVbQ0YVvRhueFmPWGATFDElM
ztQZ1nG/m8w1efJmdlLKfYRUSzqZdHAFYvOHYXwq4yWVNpmzM+B31QxIlXopBSU0KBvABpo/LIHN
gZJwlpmfCqeA5X2IfRm4XtSpVvYe9kcgHW9aup/KbYypJEG7Q+u96LWz/fr3AY5XLLUL8v8iby87
1757QXrhipG8PdLqTEHeh5Q5W4mWSY+vws8c8eLIWDlr76k4rxCpSw0WmVeCk7FfWgYevZ0f/Aji
XAUZIN9meCAd7d2v5RV6bmdbNyijYJ871qxYtOkxqC9FLdxC5rbFyjGqT937ru1fZDPzBkGghdxb
nCp6c2QNYke0tXNqZOhVYGy1gWk6jmUFICIpTB6K4+2gsSi/NLwwppvaj+I5JNBTLRxD9BcyiD2+
7QCWTkAeSYuAxeOxHHRoGRhOMv7Wcu1hGww/vV0yncZBQ8+KxYylSgWTU1ioU2KEDxOJ8IiF6mXM
U+Wt0P7gSuL31qgQ2G6E6tVXdjoNt22cTMKthJ4PoQx0XH7ePABrQLDTjBxixdymDBwyxmMtc7Oi
J58MHKG59NNNjtvNdsUxWjsLZcl65r0Zn1G7sWmPhhusyEQCaW+wVtJYA0wjx+Oe+iVl/obWP6lA
1p9ZNMw4X2TLLUh7mKM87qwPTzTqEKBYPy0caMgyXNmddlHDR4Y/yMJ2x5YxPEHtG8ND0S5r+4GG
Btk9ryOWVme8KOENurTD3FQNvEOhvkRYCydQS6kCS6BlWAr8KR3OUnuQ4wd61XnAnBnMVLxDVhqa
p3oWLLGMGxjMyW731n4zZ1IXLJu1rR8C2u61bi+i+EjNnoLcaBEbyyhhxC3RQdd08NBxRegt8EQc
roijDTtAIgz28YOlmRaCdKAas5/I0Lmj2uSkG88k51WykAPHxyS5IaSA6auCAPWAElhuIBYXMWt4
qFQUycCE/+mFAl7p+NA2SyZWdHlpgplg6XuPQQPKexjbNRioGEVTX62tvZ7vrfmd/tB+mxaEq1NP
WJhliM9ZdTGz4C1QDY1iPd92wc1G8i45894jVekTkWE0YyAZnkUvj6ZMZTCrHiqDUfmjQfrgr1na
FYMrqnycqBJvG288D+fUbaVxB6aWh1GDqQc/zbDWj0+iAuE6yj3i7FPSrXJB2IJK5NyTdCncf8Wl
JzrZ33BrfP3ySUzOjckQrw7IbLi2/4B9yHWB2rKItJDP5GS+A1MeTvAWsLL6hj3LsPjngO1lwpVN
bkZDa4gyeKOOfqOVXMLNo3nmmewcYufWXXxmZfLU4IPTPCNihBfhG8+cNySYvuOIYD3hc4DyiRvO
m+fDfgy2SUX3LEaykJS6I2n3WbfSBsBIsEOIqgE9j7ced7XSrvhjQ6Tp0+cY7e1khwTdA3Ngr22E
TuYF58isbti4uT4aeYjgqbYNARAbhFQeWGQwj5fVQ1Qz6WUnQt48xRskZf4ATIgTVP49xf04b5DD
iPEkEpU+Xk3pewbwzql34bgVBmSlXAgzs2rvivocaoQjw/JH3AnChse1utf4cwkTp0iXia8saRe2
jkWfhnpgpLNitc9RpXZnsjiK8ZK30Wzy2UUKMAXLCMngvEA0/780WqEk4tsbIIwCUi8W0gOXclet
phukSB+VaTZcKx1cib8Pm6/BWXXCMcv+0f/K0qVSHM10SzgMFkn8pkjUb1MxF4MXL51L1PjqPk6e
PUtNQAWqslLIzaTZo1c0QFEJMf+o3FrjXXixos8c1bc9nUU3Z4UHaR7NlG7vI7PyCQV5+OVmUta2
dx8eGUNX6Sh516rcWY4rG6sowuYMHLMZEVxcEqHmDpjBRM8HYAE2/4P2HTonk0VzbH1Eq2AF6XAK
f0qJoy03Z4P0l8D0y9dlC84RYXBd4N5zLpm803uyA+niwO0e5HHjyHMZKMQotH7Kvm2+9nwMDXVp
XZ3AHubjuSTLZ9CPUbKXkdjqJ8QvSdm8MQkQ12+kbXh5y/KTfBq+6piFgU8IlcCLBTyt/UL4KvP6
lRI7qFL0c2qCQ8sRGDDtLSkM/XzV0MAK/aR0rBF6SFfxB2whCaTyarSfPlGmIdZLNUXCAhUxXiNA
byu0jePaiJeS+tAZBRCCIgYvpWshJaMRsvA5Bhvy5N4amkCUZ13IXdY99QAivHeM8pUGx3VwsEBg
21OQuwEYZJ7YJdxQ9tGcQ8ojpjuOZzaHKINJAS4QkyTu8xQ7ZTiuWI1xlTLBWbXhmtxgrTpjbx7o
6O3qCw6fUMLb10nUKh1rUuMidMyD8y1a7H5Twu+oP/W2X2TYNb94S7xz1+66dK9od2EbZmLrxztz
2Ko6+Oc5uStT86uX76355aN2yBHbKjUEZkYfRrkc9YVhvo8sU0HfBepKtG2hcRHuJb2cS/6+cg6s
t1c1ymPWOmAKRJ2s2OdeeWd4b6EN8KHxsQTmCC0fubHss9+yv1MQJVcq3aiBeyp0vWH41yiX0Huk
v1N0/CKJuF+i28ym37yjrRFy1l1EeEO2ifi8ZOKoGLtp7bZIZ7WDC0xmWb0FTAURkklEbp8mLm3W
gERtdg+6Y2Z2ZnqENRID0ESzI2dHMkqWCQ/pUF9kbw/dT2i6YKxRR/OPhYhXlkxgyeLgUeOrEKWc
pvKK7QUdijF0gVnGQNHOSvmZSR+Nc8PBbDB4UK9Z8FEDbTVv6AxacQOHOMvRR291m5SHuxxvWjEa
MFHTNuek3GZIZ8AW61TV41deI0J15uyX/N+evBULlCN6HiENBxFH0WPxXxEzOkQcOeyooWixH4en
5YcHUW/I8RcLf9gfqFb7DUP+BRkPIzOt1k21VcmEWaXo/K6DrV4glUXblazZ/jjGHrjkW1NuhV+R
7bWYaNPim+cKBIcSAS3WHlq1aVrBTTaSZZfyA5Ex8lfNbeiz6ibxX6bAj/h7inX+D2K70ZIfuSkA
c/ZsZe+ZIrCaLAKsW6MC1b1ZvsoOjWUc97HPEDnK85lKR27CEO4dAeBCxbWMN7QKHqpFGvrwJGsH
teF1y6B8ujYQCEYXgbEXhum4/hSPebzgHy/7Bc0PbGQ1Z4kBcpH5cXUE4y6Gm1p4IaCALrbRTg4Q
3JwqQEPgAMlKbBYi7VdtLmlPo8MKG9FSsJkXbpgdDOuIcZGo2LvPVo56ZtaVtFwSnl+LZgX6dRU+
JO3QeGgTe9bqn3qyynyWUyFGKAKvQTRIOlIkJnKKO5rsXBh6ldlPBwdJdRnJaeE9MC55vDbVbSld
6xxtxdZA6QI50t7aKUIfbcFcGbciZ0Yd7Yrud6T+TaND0qEEz2hHrVcVc0iXm4GYINLKRIelKa8q
zcDIfCRcfRYhWh0LU2hbejhiL/EelVm+VIVdJ3HYG/RgrF16nJHRrjJBShUVH+I87/1bZdiHWor+
2qr8JLmEu8rP9LkhKadpEq4jasU0k/803TkF6fRIZQBUlQKkgXm+GqEfC6Rdw0VcFRving+KtR71
/KufPnvSJG2+XG0gl8uXDiYs+Sk3n3UKHi3oVjbznKD0dzmM+yhN9xWVZCi3rFSVO3rxWYuLH0xM
f7FRkoJdRVqI/y2Lyd3AZFlCv/Amtw9ULlNsIKW+dlimtB0PXBVzaI5LWusl+v+ZGmr7fTC0h05u
D5ajrPzCvvRqKrNwaTl/FwXaQC2Q0M1gCO3iSzBMK0nRwY06Kzmm3JSGo8ouEkmGnTuQiaxl15jL
gT5LsDZ7zppKbn5sPWLVYJ0tR+x26CUS8s8RvjnoxsY031ghflEgf8jMA6ZOZnEpVUixIyw6cwC+
OCyiHJqMNa7yCZ0L2bOejfQKtKTnV6tiYgPMKqpRvziMpa5fKymZg9q47WVpnwSZW3QhwWHTOkEm
2CJ8UHzuTbYIY9qTvebwUiH9UdNlW2irlp6zBPAa6vTGeXyaUvveOVg9OtM4FVO/D6JiZfiAfdEj
W4kyH0oRm1PQ0E1oDROEj9LeDLd6yhNBhZXie6MFc9L3BPfJ4A8HH1MQtE3XgCEgx+WisWCKwn0U
a4w8Us61A4aNjDLiiZcxr1EYlG7Po0FhAkBPJdOyXEW5hfEMLBFoe7jFy84GpMX6YlJIrhcioIos
GoWbUsHzbXeuor8k+WsCqFKIs+dHsQDYWEQQ1PC0apaeTEw9KgqdCzCmUmJpC9Lxw/sRZUmCbMVg
rz+cooBpOaulCLVhYNAmoQyMbRblBms/qI3sLXTmxnp0cJL3gr5qdOicCdoYDlKD/oFgyMmETgNa
q8HobDBQNVkTjxM6sQbmcxrPo5YOZwDvylq9SPWZSjaFDS5s5M5WKTecl4N2qSQdTEFK2CNQEL+P
TodVOB8exX5btIsgVt4MDFecwL5Mb0ynGU5Lb9qNyUc51Ut+0AUxm4vEQF43Ueh2P3rDTIkxSXS0
LdcLdxmuD4apVMpzpElazW6d88PCrzCIbjS4BcbaUsgAY3NJbD0V4Wc3XSi60/hR4PFtySALLUR2
zCaQoYVSP/eDdFWT7mDziSR4PRIyAN48BmWebEd47CyECONGB+Dmp4sabafOIERK5TsTxZZjUXy8
k+DaEIUgwcC3UFdbOh8b2nnxw4U0tEnO+aA9OzKMeiG/5F9YmJQqEX2okLQkpA2yGCPRZPSRvGP3
GKmpWnh7I/Zrrusun/u9tFBD9LbesMyQ4E14BaxsXQSsH2vGazSVCLMLJArhSFUCGkhFz54pAFMx
UaZAoDpRqfEoVci10AtAEEDz0PGZ69laA+pVeLGrV8oirUa6DRo4BoOL0rxWBXuw8DcHfGwyw1B5
wgXdy2jS+cQ6NxcRkA59dM0HyOEOvrAaL2FDZ0wnoliM3ZCZ5iRnOEgdCrTrFhQ7C4JxQL2M/qr5
09OXjZVY0ClqlXkwy0pRsbK/V5Jn1YGc1XYwvG6Q62s6YYBAlIjZtxQyKWZErvRcYky0i5rS0EIH
Noz1wge317yadGcBQBuYd9Xs5mRu7ZyfVQNEosnWuu/kNztqUFZEM8xYuJpy3pSmQkX72SlfgQ9L
NOVjPvc2Kaa0kvVCHbCFTIQD9Oouqd4bE1cYa4S++eq9ZzccnOCeOMdCe+Tqvg7flfIDaIVd3aVk
z8Ov0V4qA1WKQcPCmB9pQqFSD9ZgBug/GlqCgb/Ph2Vb61wZSCgGb+t0HuupH70HA9z/tojWxARV
zETk6JFwzxQWDxB+ynPGl5LGp6Fko6++MpvZQ6Lciwi8K8wRrBbzCJKCl2E2yAklQLaRQxEf5G9B
tWCZaZh7BaLUaAE7HrlF71mBqC/ku/ua+pNlfqaooZPJWwjzh6OH6Eq+DIgqf4F6a1sFsgUzt4Bh
LMSkBpdjGL7Cmqk9kVBEG2R/fYt40kTtoHzUGA0KwCHKrxL/2Uylis8MGWhEM3eT0y9cClwBpEOe
pfioVDC9PkJU1cKEp17CCOw65j2lyuexCpgtfdtMOELLV6ffzeHGJ9HjBWFlDFoulgjkCmeZsR3k
s1/cUoJ0gR9FOyJgFZMcId5Att4kHuWbkfGQHKxSNrPxSYmPHUStt1Z9lxXaf2kZsBBM+I6AX1j0
cRoOtbJeGejZRm2Wht7MZhPQUIUGJfxomRARqYAjhoFU5rPAUdmwLTDsd/4jhH5Yn8xXyikz5FQt
9krjof8nxU7Q+mEy17ixWztYar65y+h3DauYB4ziPEi2cVKzV4IYOXx6nUADJm8Ne2CVoQJNIYJh
QhFZaPPLH0ki8PL1kJfruJqL/BAaEYuNO7KKI6MqKSZM5aATw0abka7Je4MaDWL5zUrpH/o9OTcj
Esp+mW/xOU7pEjazqNjVO/+klC/K8WRGrh9eJPB6aNrbnYx7EVePnm9yB27fPal+JnCvEtjPljGF
odzEQ54WnxW2FJ8fOXcGfkkk60IQYR9OhGzI1Cmhy43SaR2hDkJXodI9JTIo/RCFun7XonKudSfd
y5eacpH0u0S6pKZ+Kd7NTL8U/4NV+WRm/46eOsAJblK2I4Uq0D01w6swPrLq0Fo+/CODoA3aw1+N
EyQ/hxlRb39qcNBJJBWvZZb+ytZdtb7qYad6xwL4jLXLEMIoGtPF36QqlqP6iGNXijYln2/tL7TQ
Xpoamgjlr2P47T1hnQGFrbwdn2Vou0wTWNuxjGl2suMSxYPvvrZ3FXbL9FqKazZ86fR9o3ZTio80
RWT7x5/ZGd1cv/KGjNN7zjWbjd89Qr60/AT0m8RXFIYTXEz5oNs1Ad2kJasba7jX1AEp6Ye1pu9t
FinM/BuFE/FD5vqJcLZXzklumVHtvfJitt9ZuS4HG4MvfUuIiY/Q+Gzi2mczVRZ3NbB4Y+5Z/hxH
cFD91WguokJQZLS4yxz7pnLK4nRuBq6qXDrj2jBDSeAWXzqTdLOtvVT9Q9RdVIr3cReV9HIHEtL5
Z0t704O2mE4B8xFPvWr2R1UoM4M7NYmPGNrYJzoyu8BjxelVXcfgO01fSrpmp9nqlxR9N826MR3V
ZoMDT1N3MmkhSrTz5BFT7apsn6GM2NFN4pOdby3vEjB4g2rXe7uKVWV3KMqlXgNf2LbGRWsRWcr3
ybz16BeU7AAFvaJltBWGN/Uxx7DDB+8pzybb1sU+UT7C6SAPV52DoA3vPDIKxwD+59L5VR3DVSbE
bNyY4o+j0YvW2VfHWteKbwxNwLCH/p/UPRjLK+M+jFicvhVgESjJfM01WdZhXmSJ4mM4ZHbZ57dC
uREvhAD2aEZYkPAdTicJLKRYWtxMe9MwDNLdBK9vtCwc1hWGy257bN9TNvI9jh86W6F3pW6MV55x
5C+q+CQ7N5NRrG0wosw40ZEmJCejulvmIahgDp2DcpcGqPg3w4Qkcg1czw5OAfJFIiMc7RgZ9tyT
qcJXXHKsxS1UvwO0/L4/m8kXYIeEbzRv0eWR5TIU1Fqcnt2VIOwi+03ga5Y/Mddfug/8cNGiWLAD
a654D09fdxUalGWJZcl5SdXX6L+m6GnaeFMl10lPdAfzFRVIANu44izNtZ+Cu8bGgzWgpqlztDx9
tAjZbuX+yxjIh6bUIw0HbWeeHMaAnHo60Jj1Q6C84uCRd0/TvBcjC5hFlS0wA3njrulcNfnU2c5n
Rz+4GPw7SNlmoKC2e727ydwr0TeHY23MVR9PwixkLQVGrzkW+p4BS82kGAMhMlMECa8UBaXtXRwW
aLV3iRTqJ7gb6lX1fmS+gPzOE1GmF73lC/0rmJUhYuSr1xDpgrlttzrCcp+n9mQPO9976fW2UJiP
5Z+j/93IK6Nn/F3s++EQERfTbaLoCM+YBt7u12TUYa7mgI9/xdvUnup276uuWr3TY8sQPaPoKcHf
pIzSte+ufUTyqkQ1yVrD2SU5G+JNqD54VpPiu642yPIGm8zR9C1HgkSwBE4SUo0ZnjxCzDYKWDvl
XOKcTDmLO9iQ4Gwhtc9MOM8p9DBGoXPKwsL2Z5FtM6v6FS+YGB4UDbPCfWTsMmXF0dbqj4IMAPSL
RvpXscYPyZikA5yhRAGtw09WKFvCkH1pI5tMu1CkcprY/bbuPvBBNBMzrq2nuAwPHVzVkf+uMuOm
An6re6zC/JoGfd5G6YyOmkzVjd0SOKr96iJQgZqmR9sXw6+VbaGy50S1rLOdXQwGC8U2iG6iTeOH
7aovulQfnrvNGFYURh2KUasiL8NDfeVmya+GI6lj/BtiLDTCWz++097llD/RKUrPBLVl3rIshekh
9dlqu3Z81ZPfVmG9L38M+ndhfJf5X4mgP5spPamC26D/MeNhhsFV9Iet9CMyD1P6sK666uoTLlhN
FSIxzA8uGFYZo39qMsJNvKRkSSUbz96mzcarQZmtFAJ9LOBVq2EiG/7SxFfbZtj9HjiH5FGRuwBV
UYZxh8SOSj77S5xri9K3+OYW5Q/f+5ccDg6gGsGYhWR8KpiKhCwTXX5c01wCNSCE0uSNo7B746UJ
yifvQKIdJYxZ+WNkrpesVWM9ZoSj3kLftWBCU6NU24q/KMnSXdx1rLH1nuuY+qMCN44Il2x0yGR8
OyWOBDY07KPe2OBB31BJCQpX/EVk3SIGRJwTo4VyZWOQL4k6rSmAfUgbbcRFwcGY+AVrlJoLgVdm
RAofWu9rvRgX+hihB3E+u3R6Oqb6KOSKIRPLSnV62V4nWIdnm0tAReHcptlh5FdyaB4xU7fQ0ved
hm20t8EGRdta03hlc8Qc315lUEGMGyOGEecM6Sa1y505UBsUueuhok9ttsQ2MD0J0TdSgAFUZZ5U
J9PyTm7Rpm5rWMKNtQjkzEC/Y54iS0c5R74VvxT6vQhSQBOq6jqJ11pa74Zec3spxkP3NtnechqL
pcSQ0rEiEIaoKAMIIcH74NGiWJgB0RbgaF0ZRrNKO0IoqoL4akOZF90FAtl6soKD4vnn2m7PzQCB
wxlpud0mvfpApbtX40yHjuKoCQAJxPKipTRti2Fbhp8yioF0pK6F79SqqyxM9imR7GWGNsVAOEyo
m9kdPc56hWZd7q4YBArrOPrDOmW01wRARJBajSx1NBhAUfOS87OQ74a4YGJS47JYfStZIkrqLa5G
OGDjM44ynDuT26LhUAZMk43rTPcw8edTRjRSTiIPeV6xPs7kokGVPG7q+KvDFcbIJiZTAqvfmq9y
mScYVTxhjcu/fWDItKMF9pX4z2AYQiYoVCsVeZ2/ivmN0pyQWhrdEYg6RuK5riLsAlwvdePSIb/M
JPLLoDU0KMYKhI6WimsZWUVN3kxXAuW3FmQzcx7xRTOLVakbvQH0hFdO7HAJIGr67ipL2P/ahHOn
NvsLJrcuvUjVtMpDkspa39WUcWvX7RV/4pQPLvJMV05GXijlmGXNmQZ4pZNSh7MG1yikiIGcevgJ
eXSRyfYrbemZjP1Van4HO1z3lnEHr2vY40X1k11X+GudHK0GY2+TaG6pVzepjH6lhLgrU8h76951
7tZQvMqemF6z/4rq7FooPDvUpdj8e7s99dJw6BXlkJnTIYiRGHNKNgExe2zCHFPYhLXxu4bv1JJs
JDT48gLhQ0YKUlImr7oqOERYWwxEMlDQ2FcHMthAi45krnMuCjSx0mBJDmvZysL3pmR1tAd09mJC
sFCk9JOkV8z98z6Mb2Mg/yWaBvgr7g618zco/bWz9XOuG5Bou7mpT+ue5O/M6OeOPBxxmKGKkKGN
aTpCPMqLjh867Qx2CqigcySgRhjPPZ7p3pTAz1ofKB5w8qQvzXOBy7DdMoQERoeMWTtENynwSqSn
GpZXQm1gQmtu6pfX1sF8lurqez7G3U49Qt3nNi3zd7+fKmzU34M0/gw9wSgIFDcl2DmXK9NhKu8w
Pkza9q0qRbmBSCfJCWcrYzt0PW+6W2FKdsMYnglARNgk6W85qb5BgyOu5wTNSgJ2NfatCrYcImlW
cGiuerWOqF5mU8GqRjeqbRG9a4RUOQjrAQ+Q1xKubTVY65O31exqU42Qe6GtIPlsimin0tK2Caov
9CepzbrdTrdTYJBu1EPr09cmdApH3nekTXka7jsYJAXrEdRVfEIruw43eR/NpwKnfVOd5RHjeBQA
PvFnOEs2lta7pg8rX5bmXmB+hEC5Ei+dhT3vGdm3cl+vKrMlMhOHcN3RhUVuSMM2hvkWrM5FIcCd
h38xWViSdQUZ6q3U2/XYYn1q5a0SPYeOh1uplMvUDh9yUJPzQasdBUdZUb5LRLrZzvY8lIVAhMth
USbtRkgBGMu3fGjMHcleAyA/xC/TZ7mus++IqpNfVNsunL4nEhJ4x0+Obm6GlrtSINhMbmi9mGdd
h10JbzxqGCWd9rXE921Mrh7IO8NXd60F3SOErk+BYLHd16PPHtpVAmMpRaYSjNTYJqSf3m2L6FBG
4bYHOTkoSG5BI2Ad9IpxPzBsDIxmrY3tUvKhNRn5KoIQkDbOga4Gf9bGl8qD+NsOUGpXRKQI96w4
woPReseGnXw1TIvElhjyDZs6qtEINduJFaDN1LMEhU9k/BKoElGkijlrQO0nvnJSK8A6xyDfJsHS
0w7EJ/P/A30D/6FrT2pOG82cpTmQBVqBPQrD72JAnwfufHR+au1ZiTYyfeXSyvLeC/luGWe8NUpw
G0KFITBAC8+tmH9X5VfIOMqPO4bsDLbMj6Yy5wnDg/EUcI4FsCZLRZpZkDqcQIGzygITUhY2YFnB
QeGc8M+2zrbnYPfDz1Y7CXi94TFDkbc6Lq8ue4jJpu9cHPoFDbTGUJ+6RvxAOpPRkuTVugJ/Zr18
DtuG2TkbdhrsoCXnEJaJFp4b3GNURc2Ivn1PehaefOogNyB4wi8Z75cgiONlLX3ym5C9EDzs7FZw
8RT4bS1idpuZwyWp1w5icjcdz1a5aOX1RDtL5duQsK1Xj1hZ83XUyVbyjor/qvQ/VUNefrP0V6lf
TY3eFXqvjHJXu6rhD8976kO8/kzBWvrWE6YbvqOpRjPmLkNBktvnQAnLIJyD6G8HpmXM5s0lsnFM
MDIr4jg+DKi8jAD6OIOCDAODZJHG0hbk/vGCO9Kb2cIlxI/SQOFoLGjrWLN7UnWn5D0ymSD98Qdh
BORIjGO36r0DHalyjdl7KbnlzI7tDkNIiC+uB9lcC3/0e03YqEqBxGVdilkbU2Fj+tIAYRZM1Ijs
0YnxkexPK0aMxr4o9ZE4edXsK/qPo/NYchzHougXMYIOJLgt+ZTS+9ww0tKA3oL4+j7sxczEdFdV
qiQReObec1PNsay2aR3sCoJ4OtZzgVWQUR3t4jvtsZBT0TFbRsx4aMJ5c9GVkrjAU8Q+Rw/VQcTF
Ph9W52y3D5hfy4l+YTkh/SARjQUx2RwKB68Xv4FaJvUBJGwFpDi5ApusmbDHuYcWadgkAQEa2N6j
h1n+piWXos02DPKOzyhZJJql0zNvf77PELeNxGfVR6e4t9znOC/ZUXyW+a/tvjkjDcVdrE9k60b7
nKNCBje5/GgEcKDk21/uZHmL74QVIoW8aaASZ18r2s3F0jZe6/GuYgezsL76v9+mk5Ple5L9m52X
CtifoVua4CAU7UuV4Pp+o4wq5U9ivwYuPJFnxVHtPI4TW5gBT39Q0iIhNZ9fgvAS8jGkcX8OrJ9i
IE74JVX3hraZoAzjPfN0SHlOrfvMPCWwqRmgFO6nYumQmLekxv4Kp5qtPifNJg/EhguVmTmbZ+uN
MCjE6I9pibvJghLyplnKSoR9PI7R51jbe6McPFxPHTqZrvjVpLNMDodu9idKweKP1fdiYeTcWD5B
VcxIm+IJHfyA4kUEH3nBSzMJEE3yrBjKjr8qhHCPtIN1JnYXxPTbbCi27PD2dRA9LENxWL9KY9ru
VgbZ4OwSao119NbL5igSNIwawpczkQcLCVWhPkUY6+6Mm+6YKmGWSbHxYP9zq13UuKfIInUQPa8O
uFKdcbuI+Cpl2hTP/lmrZhewT20sgGbkoAYRI0l/3udcwTNEXD/XJIHwz/rVhn/ltPb1nMz3mm1c
IXhYMD+XJHjqVJ3omUkvIstpkqysH5Oc89L4N5nfHB3kG1aMap4SI3TSvbTLPa+azPFqX3fUynN7
qPJgZ2SB8MV5bzJYJ60mOBzynTwss7hJOrxadcoGZBVAsJJJnhOoFlIh1GPsO6P+oDzYNkm+G9pH
kSpSGUm1S9HcZPvUsOXDrhwLFHYIfAsaaNu2oA2qvctfIdc84V58bqvbTFYXLNAgR1prH5johd86
Q/ckVBTPabAxNqoAFy6ICxGrVbCvibmCFCJ8qHCAEEqATMZFD6w5gJFHFiyM6plVGxacptjBLdr0
cMHEOnoe2m1NiUNtlg4XTQJMXs03Q2Z2JSqPKod8l7D9n5ztPCy7eY6vLCZAaHMd4FIdP0/P4TED
4SmK8SCXEKgnK3bPvh2ZpZm43EWbjvwSP/Z3llx2S0S+Ol12AKSSBmcnmvm4zNheUGQMUbafQEfa
SF2z0EW8ZHDhXAcBynV23zWot2SQh5ZJECOLRT7nTn5VtvJIXzLa9TYciX6zwre+j7Y2g0nqdP5D
UAVfk/yoTX+VSvI/N8a6BDR0AWWVYvm4MAOJAP/Y1JIJwem/M5MgH8XJvFqU/yz1ajdMnZTezvhi
Vch+CKNilGGHm75amDTNLWRayQ7OCzb1uqJWI8Ji9rtEtKXqLWwJKP7IWO4vOEXD8dYfXwO2RHV8
6oMHJb5962Oi51c21Yxz36nHHO8u5vyzcNTeu0+T66RWbAnNxGvqbxphPWV5d2I+U+8USdRVn12v
rWHTmG2EX0cTklI/eABlpn2R304gFYrs3dVPnfMVFtfe9Cuqo85ebWufe0+SBM/qoOy7rvsu5Wkd
uy/1fLLp5Dzrks9bEOax8xJDDG7vxah2JckqTvut2JllA4I7+Tk6l9V0lIBLRwFqy69qRhH+ELHR
EKgMY3+VnCSbYax3UUjo+nvqic3MKE+xm5vFt716MzEw7f1yvMosfHMZBeVLZD/3lrPhfwDew4oQ
Bz9Cs4QtQdy3FR7E8hw4ZC+gjqMNDKBPUpIEDg5Buye8iKTwjghjtmDrjylLzBPhwnoyosFYJ97H
LEN/7k3krD960d2Sw9inuByAfeNAZAOBFMsOyp+R3bjj9aeBI9RSgtV8ti/YRk54jayb3kHjNw9X
SUcKSw7bIEkY4MLdhxVZQ8bo3GHb4d/zNeuw4LniPuyjkf17f3Aqc9CRt5u1jTZV75umf7S8j5hj
OmTwCqY8i+aNF+Wov/pD1Hr7KYi3XpztncHfTkrup6ZFk/3hLbQlcHGi6KbPnmM3/Weiu6IOkeqH
UD71vsN7YMuYQ9XD91B8DyOGN8XLZ5Wne+pA0Or+TJgPsdTFba38O0bD9lLwhq+lBnYPMvbmiOAU
VMQtMlI2ueAmYdWTTUJjXaFzKdPlUMYM7ZP3CrlTjqwi8V9dtMKorFrSz0xbH5chAo8idlrBZ0Jt
kRnyHRdNYDvie8yuTUu2GYka5PSWLqKtCsM6m6uaNXzE8TjZTKYHVCh/mgp0JvVoPU9yuNWa3S/+
t3XN3k0Lt/DLwIaokqxZhNn1S7zRTU/sH0ZKXtyA2WIkY7Jg65yhaHHPbsGjTHltbVKXf8BVRyt6
UNlLk6N+w8hBeTdY52kCJ/TTsCGrXYw35Z87UHo772YcCU9KtijN1oFqs5+68J9PB2400XVWdmxC
s+POIhfoMsDtDkgabZLx0s3yLHssFu54yAjOWErQoX7jsNxgD1NcJpWSBDVOXALmFuTcO1KQkqmz
WNyr2qmu3bC/zXjhdMRdTq8Xiv6u8P3PpWyvG6Bgxrn1HdgwIY/GP7fFF7Fe9KKw9mbkmukZlXT6
ppjHQzOSq1Q4N0mUPraT87I6j7wMkaObZ2dZ8FDYDbYQIurdm/UJcHL3OC32D/nd13GdgDOTx85e
eNAGGF8BmLXsJnCg3tXt1WyCO+Nfx1H6ZVT9GDOYKq3+lXkdk+caEv8AUiIef0A2pkP/WNQ+CgqA
c/xUy1m+18HgOIw3KoKvlK+8gO4mIb66eI5GIFsRuuXiuYzyXYgtSuX6Zax7MCdUK/NbAbSlt/xT
sbAjRxGFrApzoVr2ddLfummDSL3ozzxAl8kJ0Jn4nGlIkoXz7iDEWG0GVvduh+yuxAzp1pydRp0Y
pKLAQrQedXdZQK8puMGWrrvuaESznCy7oHib/A5xRuL99LLdiyR59RPxEjvzQ8wuLrKfCAB4KHiT
FgvUVsQ87V92cAPOFUnzSMDr94ymYfCZkhXBWSz4wHJ1sDtedd3dCGf9HlB2Vs5THSGGcZbnyCLO
Rbu0TU1WvIYmP0ifyjjw/+akPtlFu3fmbN/N8YOuwxd+7KPykxsPRVTSIhac0W5aBay6kmI/CObb
KMKmN1LKs/G677KeUwfVb4LhsGsgLyLlTr3vtCc5rCM3KLQuTSH3srmH4b+V5EEoHracPWff9pcQ
Khad+ro1ax4S1OMLWzRvbPESP3hG35kcqxh2PqtDRb7iTVPC5BEQMYzPC2AnrCgnbjjHza7rybwh
haM+X6755qNNfLOxOxeMN1lb7hZS5EdBM2fCR4WAwnZzcK7qGh/1XgJUDKrHMikPOMutZHkbECnk
qb9H48qil1z5uHsyjPHHhOhL170sKroWA5O4kSlxfY4NgeEzDFPoigFY0UAj/PE4Flvvy9DMOZiz
4tn+6+xi58zimE/eeVHec5HYezGKU9Ow9SSjFdA/yoN9mSVPzjDcoIP4S2p/66XDaYAbH877ia/b
RIQ6jPZiSE8tSpEUbVZOuphyi70Rw1c6yP0cPiDx205tcdNR22T1ZYkqFkQsPJjKwiw/hVi5FpEw
Di3v6olsgjZ+XnRlbSlIbufg4kQOkfEZ4B+Hpo3plR2MlMxkSaOL9nR5I/P+XtdHYmThSOrYuikr
IKEegpQvKfXR4/k1JU5D4BsZW2NJNK7isq8MEhfjXNoZW9xoI+QVZ3zYr2IM//RfSLCpK5lH+dds
Rh3oF0z4Nr687ebgYVntm4P4XadrrorPLvuFNm3vWhNe7Ni+qe0FK+ZyGDQgroBk7Hq6W8UDLV3V
bBmY0NWdrKDrVSCpfGntvaA/Ok1/l8xAGTBnO1Ex7GlG/vUAA5wkBlIYQmX09gNoAmeZzuCEx9Bs
J1++1h1W0Jj9Ta36DTMJlG9mJ2+qCtm1pF5NMCfgW1E+uqiheYxQqmUlagO0hd6bmLq9JvOA24p1
Xx5slByvJnbQMOydRYGtiQg9x8WhIjbiY/wwtnQR+Thv23K5aFZCJL5/tgM5cf1ZVuVRRP3F09Op
8KAzM7OcRH7pUqSZI2Hu8rrVePQuToo+qWJ/NQsCcprTYEH15dKxMlQ/AXP8wd2Qp17i66u5BMk8
aFgXDONwE78UCBbz5Xtsyn2zRBtQcp4ejqWp9wrt1JL5RF1J2AIemAl3M3XB3ranfQN+vRZ88CW7
rrg/2D7il1pvSwj8pT7QTJ56UncHZvwBMd89HTk+zEtLMJVNV9ZiWKjVewg6sccABMZUfrQSivub
ldd0UmgjHBTJSbrlI95nRcD0r9zGq3ESxV/bD+AW3jXZDPGW6PkIv94ApXYBM75W3Q2DTZKjZhpR
wVRBrMQFXHUZcxJvlawhwm4/hw5VFvKtjKbWI521ynBsNLAdDWMwNvMZBluH5qgkv9qkOKinfP8a
enB1bC7sIYJ502IdRL6KSJKagciU76m7VCy6Zfqx5F+9eZvWEVEJxjDA6APPj7/mZ2WN25oil6sL
l17NvrHeSw9bZ3C2WUNlnWQ+w8DdFqizn9wsPVrOvRuQ1NdlAzRtCsTUc0jZGV1yn8s1bJCIhno0
+BAiOjDHh/XVWM10qnocfVGGDEiMQKwDWPu6fgs7mW59j3o9fS1N8OXlw3sBEmbr2Nk2NBh+B7fl
5+fJh+fmlF6Vc5t1ZPyEUqEolfBPZotXC/jIVYg5et+9D1ogZ6VkWFMDmmv5K9RKUAaGCLIrW0Gi
KZsbpx3uekiQSZsh2h2rcD8MFyvmCnN9LTdhicrTIlB1MutWpeBLlvrwUkwmm31F/IhXOO4xA3cS
tQ2nmoPoWyp0mLlf5eyLKTu1cNJjwOVDGirFJITfOFHELSKt0sEcMtpW2z6M+0uNudANfZI7sTJb
of/VziGoVk2QY1w8OSGZFZYav4H2baci2CvH3UkXszIDpo2kQagyZAPBTzCtcJAsu/AkrRTkAKBt
Ex/dFB4X9S/WZjLpZYQYNvsYwupWNdaT8gWgnYSev76k83DJRXss5oYqOkBI0JvlIvFvpcV04o11
9nlJzePrOzmEj3kVQ+hw4wkUXf4Ypel96JQ7VeLVN4FHqz7YrEsQB+D5BzSJEHC2kDM4krA4vaJH
CR7IAvghSRaeEjzNroNjox3kdanAYQ2g7G0CN2aXsbUrUlSB639VVc7KNARQkGjuEBtRr8jlVTey
Vk2bR1eLPy+4J5EDOKMliP5J7owNdzwPXidibN0Auj+vPH8c3BIek/7UJZEJbJLrQ+VDRvNSviRJ
++TlDTYUoQ9+wcPl9fPZCifvEFXnbMjLcznGBxkyRi5DeqyksOejLpNL24BeybIY2fhWcm9udALn
M7eB4lcFgWCmKPbOkgL6yDzA7/G0Gzp8ipJJ9cZb/PHQ8RS1a+KR6L6SMVS7JDWrBr08KrHSa6A/
ateY7WLwaAaryolcLmfM5v1QWXonG/0zt+X34BLJETg9LTpTfJcxvZ0/d6R+nwojCeQqvN8YLGUb
sKweY3a2Xl9e2S0isZD5YSvba0e1LNVHaLiZAtClwgFaGE4KyUJg471QQv8kQ42DRRnkDc5nNSPR
npttXjF76xLx3TfNvOtAQtqCt2mErzVDKnEMmYsl8RR9WbhwbxTa0Yj9e5C/405+MuHoYlQv6Z8I
QrMNa+7Fid8FQoDaJN9diaJVeSTV5Yi3o7J8a6Y8OHpZfKlqFmkB8Kx2AbzYhcExZsWynSoaOs/3
H20Ic+z6Dg7Zok0IWJ8xmjk2g/2LcsMUT61BOLQk4Bd1ZjzqYXMjZ2Y6/TTjrnWohYgUKrNPUcBo
neOnyYWZm7LedGpElpOT7HRKqIfFc+8PwVfuTue8I4mgMoIoRYwTbvs3x/Hf4jAP0NQFWYN4rlW0
pSgHqiSDlRze9LRa29BGjh/ZHzHTHq2R9OSuu/WXVU3tYlzOvOiq9cCdO1b4HsHNmyDS9P6jkjQT
noh/OWtKLiwGFf2DwGviTMuP47UWaBPiBaFmuSGoCC6wIrYNG5GCmiR6nnuejEp/5AE249yQC+v4
4XXdPCnGU0E+OUi++Tj8kPGfdaipiv/JMNh4dQKI3yZa2OoIWXOsKr4k2NQ8iHJyZbGZumTlU8xv
U9TuBDCruLRo2NBOj4lLZVMPeG+nBk1F31ItPESqPoc+oOueGO5cZaBsJtSzcR2iRZr3uvJZaC45
4AnjXbSEbuE26a3w3zMPHEAcgxyNV123JDYCQkIOitrxeTdaCBhhqB8Gr7l4vmtvW0OYKdutPoRi
47ICljT9RdG+sqa9LWUNFDi2Ti5I7Wj0zzXvOCcnM6e+iB8nvjwwP6GyWh4ODtG3WxNudUwFH1js
z6rs2rV8Q6TKffv/O9H6+c7tvCs1MjfqO8LSxgGRh7DuWmR1BWUX81M8C2OJvUvT24RSjOhBH1pm
DAXiGSxsI0EvAu/h3OJ9XyshNYiXqEfcGU0nJ2nwnSJ/7xKmXk43PBQOZp/epVgpOwOTCVwPoivH
r9/9NGGLphNMdSqjjeqgfhE6tJjh5GW9t60sTvYWV51YYhKxGb1YFdKbWX7kPSJFbVes6oXfogG5
ngyBIK6MGMtbEOeQICcTLkQbWvf6PhJCvw1QgfVB99Cj94GzxGbJj+q3Ku7YgnkM6NK7LrR/WQ48
yq4jYDHaE+2LeD+aS/SguOiCgNM9dFAOxmFyzNjk1D05ZKok2iHrxiueS8yKKYa0fiXqaBcKBlzA
Ja9QN0+R3KIAeC7s4eIMAmwRkSCc1Vc+4l+atbeKx5TtmNqkGVkfTW93O9smZnjIfsREasHitvR8
4HjZvrWbjnlxa4kjTxybMs1XPdZgyCf2/kWesHbA0OTW1q5WIf/ed9DwoXtrF+KMou4bWS2T1R6O
o4KUm9bqZXKZ0loBHkNB/xQmMZJeZkMTjw8zmge/qIrthPmVArzezDPGoigfE7YRziMY0TrM7I3o
ooKAYuaKFdm0KBZRUucM6lu3Id7SiQBImGmHx3CJS3s7jD+iiikC/elNcEq1PRybkT2P6PzHCpH/
5FWAypcp2C1DDQtB3ic6XAPGDbSBiW11gWQj7e233KMy8p1ZIYRGmTeiqKXuNju3Gt4wzik/h/oQ
JPde0/scZMiXVBqeg5Htb8xqbDSq2/AlxZQ93eQ2I21XCHzbrgCzVVwRw4DZkIXWZPXX2hU/sWH/
MIlfa+lt9q2a6X/BmMwPxLEpTuUMQX7ovxsLgYqJVsY+ncpovyF+NewBRVQcrEC+UjBAjcv4Jvol
YblW9uyoJWK4h5xpaaKbrLsv7HbNAAEMlY74huZJPzWwB3zFphsXObFDbm42D2ZQBZ7PGBuhj4xW
ZOmzkF5yDDxmltkUBYe8L1hqTXggotY/xVypFwtqXFHm714l7pbOJu66/Ul7rkxLufwZw1dWN4Jv
moE6kj03lbNcuuouqWM+DZs5zahhq4USohQt65TUmKvchIhMbBJ2xkLEVBnzQFCYuk6I9YUr4Cwt
xwGxmdIwYFP9eXb95z4uAfH4eHuzyq7WWpHvDRv4fOwb/IsaT/pSf4T5GsJYsmdw8VBA3GWcbicP
ntu8sndZAso5K4fDM3WCgWJ8X0gvxjXgPLkx885W6Zt0ksTKxJ6/m2Z1rbqBsZXMbl2l8WJRdyUZ
e4ei64FnjCNBMMynG/uDLIpsUwduw3OpcVXN3Q/mRdSxBquRHXs7FabDVVwE980wfNaTYtKGeu/Q
I2uYxoCuTAd3YYiEeK5rbFG0IVEhnUM8UsHZTNsaDnW/JsN3yJN1tmERvjrI9RoFfKej7EWM6U/o
Dcve7i5GYREaKZT/BSyY6XAATQ2CJ5JhQDnSTHbDtWWaW22FuFs9JbduTiBbDF2kp0PM45IZ0Yyp
yeuZMKgIDe5yFXgDiT1OxLxF2rfKpoD3EnirFQ10V6COxBwYZxWrvWQ8koazVZ4FycWh7x1dYpXn
fNMg09442vvS3siaFKNBZGgzrdzbNf10Ba79000jjNYdKyhVwVmzuVCwDvke7eewSuE6sgf8pLGB
BwZPsY++O0vlP9lLLIGNKbeutavC5W1Kv6y2fK+s9n3IGRbEEU6WOuvfZJpgbhv4+JPef3bEU15B
94b2SlxgyHk0DztHuX+G0pXHmBsht7pNStrpoGEYqsGLkNKUhyKrj2XfQzrEZYD1s7bwwNmRs1/I
ksby+K9PoW/E183cwW2Fzbn++7mmTERmSGjHZV6D8QafSblCmLcFLR1H0Hz7xjrlq9IiXbXJaYxb
R6z1tWGq3KwG97HvP4hc/w7RMNlGnp2p2M6j6NCrUYwwXtmOExGWsqZCXmbnUScsyElxZ3bw7Qvp
ANfi1ZXRV1BqYgkXQinTDAkQA0m4GETbZmvJyxyRJRO5A6Fz20vvAyXlV2Pax8Ae9znzpU0x31ve
tKoje9CA9WulQRik7LX6xCAbKNY+UGOQ9hzyugeYKdlwGAE3oC7pZ3CTZY6TJJj3UQLLY8ksYsNH
FrAhqKXRvZDkNoOobHNav3SihXZT1sV9PkBbc5Ca+Cc3b0KcKFW5qyze3jDH16ykf3QsbpF5djXp
s8lRjhLBte3hk5JybxqccYi+3nRZfaU18ybTsSRBMvkq6x7LmX+wdE7Yp4xYeTBzzKr4+P+vG7Jk
R8zzQ13aT17iPrHB+Magfh4FlbXr0RaW1f9d0jFNK95mdpHTmu/uwqi0879kDG779jFnUACghi/Z
Yqa31jK/lYcqxsaiGKtnPdP7+N3wXHs4uivKst6wC1L3buuTDlh81CQ7yrbeRgYmQMWEYCwFmpJI
HAaIsiV/+r9g/cmeBR3K5jZZ2IYQjmEYFq2kFaW2jWPR37rzQVrEDHgeFrw8QnNg25xW/C7mVV99
6n+XqFmzLH1Lywhy7aOY8XH6QRFsI4Hsrs5wTzbIDLm4WP6y7OQo6EaZbNu0/wiwl1Up/uHWQ5aZ
BtP33FjPfZSnh/p1jHNN9toFL8BnkBpazB5IS8vaIK0ZQSXpDFMxUr+keLirasbN6H2Yob/Qsx4V
AkgkTsqn/NuMI9ZOABpnf5qSHYBXsEChT0C8XZPce8FO+DsN6X3m21eDGjF3U8DUAlqBO/Y+TmRE
Q0pHya4MuFrS3RCQehliRmji6NhGNC7NLMudEFzc4fqVGsQTvt1bN577bTnxmUVyePYmBGQm/LYt
4bLdgjjOWSWWjyHBSyqw622SgR/J7VOAgipvPEVzuYxOeW7n4a2MnsvEv1JVtSnQqS1Bzm2nC8aA
mMJrdqBFVS8709KJF7r5G7vwzUmOXezd8YrOKsGgqAOEbRCKmV9n+3rRlB4jI5pZOb8eaaTxwH7P
RPVVFi3rFBIcmjWFRy9EHKVmqOmGYnD0Er0NY4pkb6LYTpOYfZTetnBN/TB462Yfmqrn11tuJM16
32WPydXFXo8zt5+WjcdLYj6cJDui6J+EzRCTXedzAs2HKJSFPceq5BPF2yAZjnS6ntlPd9GmnDK+
8cNibVt6dtM4MfKF+ce1OOu6hGZIm+UYNCAfu5Bv29jQ+fsBK84xPYuC2kNnsv2X2EXD336twJx9
k1ovdkQdWKUNrYzjHQcxr5QOVB0x8TSsZvINk2Wcy079ZzrEHGXp0MyL/ilQyIkQDBxr7V1HHOo4
Jnln2ph3LvAKrH7lzhDfAkJ0htDZSAbnBRifkolo22by0MDA1A3OqULsNTQHL7XvKh+heBNb8JI0
YZXjACelgSXb2OxeBrHsdEdaLLWgk1W7MG1ihIUfRf9sBGW/Uh6OORfogYdlFTcoz5pgh1qVQPV7
KBpVVyNY4Jlu/PrK0YQ8DwnaI6sPT7TW26Tk61j4zELmHF5RmjAxmge2RYzi8ESsyLdEImCslvlF
umF41dDshznzaUbkuUHpGmCl78cqv+4n62HgHDso3X56Les2J+TPFcFYnzXr/D73+LzsmorVWR6T
sK5PkQ7P7VivAuvbqrbDq4wF5kbUznlJOauaNOmO1IdHqyMTOqkY8tqxRatAClSRQKcVix/uTc/x
5RX6PbLRtgZhm/6LaikZ4GNDQ/i7EzmPR+ZCO65H2B0z30xWXvYtvIN8qysMZ11EhEU9/5iGUm+I
27vRwtSkWGvWkqzHmriZSqHHy8ahv/JHcS+XqX6sEKOxxB9ZYd3Q60DWt8Ehxykuj+HAib/s7IpQ
MdO8M9uizPIkMxtK9MVg87QL/Ixc+EQXdv9Q3PCJNo+MoST9rHwXsXMjFn5XKhwa5S7c1IgUNthn
jowkcbTup5TQDG23I7IShkWm0ei4BKmWigZdp+nRFQGAPsd+71PPQlkwXpm4+61W7UJ+CnM6zaoA
9RtmK6hzpkry/sW1SzWzxFAJmmkX81R66qQC/r90YYnD5Oh26Pk5v8gSbZX/6qDUHC0eMzsTC/va
8Y95jkHDBfaRo7ZCFB2Vl4FsXTk7+7Kpj0Pp/ZjaEAtYcsJH1i5R4YNdkuLi6xXVmNrf8wAoqZ69
69lB7utUv3HSzBut4SN7mA5dQI/CyVj8LIhhUzri1qkLsm6bQyMk0ljVs/SssnMBBgSMMo6aJgyf
hKjbg/L1Fk5JcuypkBGMRH+KJ21nkncv76pjMqn1JdMm02rdN4nHanT280M9eOSDE/CAtMtyt31a
klPrWeXRCxC7tYMuNg0ANsnYmGRfSuVFfmOsqiYHao4svvlWgQgzE2d/ZTZL4gOfF5jgEro9Z55R
3PclD33P4dL1KPh5sokCmvB7aBpmS2iUtjQrMKzRuMUl6A7FNOWf7KhhvGohECBVPbbvZh+r4cMe
6Y2yKX0x6dQdM2K5BLOTPmRIm8XNdYmPLm2RySYGWcGyLPNmbknMUdZToZneyL71jtw97AOdapcQ
Hd6VubnOfAfXfGKu4L3scFOQi1pF37l80S0E6sBGu9Ek6i7JpqdykVCsapf1C2reKuRcMtUqzyzK
z8bprqeMjYxT8rVp3RwcSnWfFmja3Wi10qfe8xDkB+0tL2MVfJcO/VKsUGT6mp09LKaRsJo554vJ
DqQ0YOsEy9wUyQDqpz87hpReeiSwhEg6okivVrsx2+Ys6g5J9M6ROWwcWi+sNAynxkptItm9C839
7QmO+t4J3tLBds5tiB7P7VHMZ+4nd9Ve+wA8hQ9DQKUNWiokc4WVvrcJlZea9p7s620dbWeBfDKg
ja07Cm3CcSU3WTQTf5NC30qAK1od+4JUAm9f7xYcMXufNT5JqOesGJejoQvb8KtPokKEWXKewPYQ
f8gQiwkQy1yhBNcD+uXluQ3i8ZDzrP6TY3tSImYWGNH94pa8q8Lg2SmCYSeMYueY+rs0gRszWoSv
hgjXh8Tkuwg+h05j8I+Bz3YvGR9UgQoVC4auF6iY4Y/2GMH2Ub3vBKaNJYmfdCpIWiq4aPwx/W3c
XjCvtK7mJCaGPscgQ6xh2sXc1gvDD6WJ3nSprKHV08p1I2PH6MEtaUvjoeDdT1H6TMHSHlp9iaNw
5ka3QeD7kiC2Uu7Gdt3idUV8WAyDs6XCUyFV2R5jezfVy/US4emrK/8UuON8AnRyO9kvg6lIQZ8q
hPg1FwhmLEYAYb0HFSQanqiOoM6ecCqQB98agG1btH8sGPOdl1hHMbswgCNmq/RD/pHeAWc2w+Is
E/dhD3mhwQSAvx495XKb+m1whYpyOpml+81RfcAyLaztMtPbpc4zE9gOheXAiUAtPA2CLEN7Gy8Z
iRdBumvmAf06OcSeFcb8muLO1MO0z1B2h4Cbhoj3E/EYkRZztfNS57VMm2rH1tEKg4ggv/5BE7HW
Q5ghFYNk7BAVqimG34yq58oJp3uLlI5tV0RvKo6/kr7LL95AVkQSpvEpsxoIKAjlCp9ANPx0qPhq
TvjUZfYZOMneFDWjoYkGvS++0S6AJ3Vd8A2+bo+BjH7UHJxyHkfOpf52JqtmtAtwnhY6elYc4XaM
zqXPz3ClOKcSqolYMo8NYwj0yLLBv5nO2qWlepKLC6x+AUldp9/dhKyvUhPYMZ72whYREHF9Crpz
6s/JnTa4sw3VLEK8gnuKnKBEsW9OcMKUdXXrz3a51SmDyxg/wFWnB/yD3GAukyysfAvQBNRrM4yE
QzgB9R4a/xjKqdwKFFyFD//BdWOgQxVDamYTQQilNWg6TKUsRHFEqffAoYjwR3feBmGv915Zv3Xf
mYkOiYeHpcelO03NrlweTJRlO4mwfOvybkoFUyHJyItLqmxrGuRLXMifPPefBIcpqmr9u/g++U0W
/iDDfjlyrOaSWhSpFkQIxQJIueam6sLt8N0VwtuLoH/y8+pi8Hea8T/2zmS5biTN0q8SpnVDBYfD
4UBZZS7IOw+cRGrawCiJwjzDMT19f1BGZ0Rkm2V37SsXtJRxCPJewOH+n3O+g7ROnAl9kGYx95sg
Jrr1uwwqtzU9zcvV7zgvVs0C/C7HzDThtxYAGKtIyA8Bp3o3ptRBpeqSGQ6YiTteewsirlwt2bPC
Rs2xsqfjmb2iwdLGCFM7tys3xHJ+FOtkm6AemJ38W0oaHLMDODoe/KvzGKdojDcz6JnClCn2q86T
3oGTRhyQ7gq6Zjmxyh9SjaTKfJSJmCofO0dem0Wy/RxxYqxnmBwHJhE5jvJV4yybGJaqK6YHsldf
XKUr1sCYbLmqId+1eAZH2O4BL0zVDcciFDP39ENusLwvFgGaPnThpobY1HtgpqtNzE7bEFjgtGsy
r8dAGp/wuIJzDisG6sInNTC24N5xcAcRZT0ulncT8roVIitJyrcwQ1MBehGSYKZYHnDMUUaTVN0u
bVk+xqVjMuEXLBch+ic5u51s8U81DRPPPmYjCpsW4yfH6Hoa6Q/EJaZFG+3nun/JGghNxD2HTdHy
/8bOeWnRTeKuK7eDLu8sgHGbNt02WNQ22KoTzBY8jpKg6C52vKN/OLoM0KVZuVocjQZKWstox0r2
dcTqE3jFeEjj/t4dNMtU6eGc9PznMCowsfeMRkwDtmVup0vm6OXg2Yi7JJGtm3e//cff/+s/vk//
Gb1VD1WO0Fh2f/8v/v2dMGGbRNgO//rPvx+2T9tf3/HPr/iXL9i/VXevxVv3b7/o+mH3/K9fsP4a
//yh/Gd//7U2r/3rX/6x5RHSz4/mDW7VW2fy/tcvwB+wfuX/7yd/e/v1U57n+u1v776vx4r1p0VJ
Vb77/VPHH3975wjn1yv0jxdo/fm/f3L9C//2Dkfm8FYmr//Xt7y9dv3f3gnvvcfpmrGU9JVtB1q/
+218+/UZ+V760vaCIHBsHA3y3W886Pr4b+9c772vwQjannBtIT3NL9BV5ten1Hu8Dp5vuxSQysBV
8t3/+cv/8tb98Vb+VhrMbUnZd/wySgfvfqv/8R6vf5u2HengAHB9fjkVaD/gt6i/vz4lZbR+/f8K
MIoQ9V03M1rgRQBUkdoi3KVz1O4QgJiYzgMqaL6W/tHuMncQbtq0b+9bTCKMvtEvCmZVSYapICm7
D9yfdKwEJJR7rHxxenF7sfPbTjCuYozUarPXcfna0oHKcDE/Blx+7LYC3OAJrfdmMNvEWNYhb2Mq
VwoGIV1ZWUxvN2UEmaSzoFWYWM3nMqEfva8eihBVUxvBSEQi75TxhGEptd3zuPAsoTGe7p3C3Lpd
TQel0s2xLONDVjKV8Eufc2HJvsMGz+hB+uPJpzaJGHhSzRknYyTCMkzcEw4SBh+GVEbj73RNYsdl
ow4en4OCl698qfI1UJzxtS3o/Jvo8XHzLcLcIYnV21h3xXZSLOOr+X22XZy9A2QNCeewGyfKgkd5
IA+abBsEa8aQlJ9Ij6lrmzGULmNMVX16jJ3Ox0VNvFrQcMEtznheEycqm8/dEN4xE2UOQXHNrelI
RNamuQZB+2Stks7E6WNto2/rSt4QE8aps470FpEeAg1HIGSS3vecNceMcXGOC+UmQ7bbObUHU9kz
C3QAXE8TqMxVZbtZXA9hdM2hFJjMt1VEvnj0FN8vPeh7S0e9LWk8b1KfG6aFgWA/1sAeEEP7pbcT
HCR188wDniF4xugJZfHNsaJPVl++lSNjxDLs6SWhl8gpiQGOFU4plXXPbRXsxtRfOLTyZzJM5KVo
Yh6ftdj400oWq2gr6RTsdeZuncXjh3GrJMMTjozgLAw8q5el7Uh6NXC6+h7dou6HCo7HR6EsQhV0
xRHA4VeeWzyu7OFWKJgHSTrhuT4KNkYVZ9Bj3JJv89m0Eaig8ruE2Z4rHjdj9wWqTiDWIeLEzjFN
PHsrcBVpwes39x3RV+Nwo4Sfe8aSJ/iQ+rzkKyAipfqlcfFEYF8ui+52SmhBCHgqo9MDTKEYQgzB
urW45n1H10jMlimocdw6JBqHWO9LkJ9PpZnHXWEqkj6oammHEwnE1s7inanm/ZR6T4UTJdwHEHHh
7EHTjKmn6AUGgkYyb8zL+asRIPLjud5z+X+0iuze2COCcOFG0AM9FEiCa6t+Ssuk87GPgFZNeE2B
+xWncNWR0qnAjGtthZJfmRZwafnFS8Lh1l94b/tKGY4SBHaw8BwcscpBKS1ohK/2TslKInrg1tj0
bpkl+luyYV/8IeLYukz2Lu4GXLOYWJe6kJQEIg702A7hkXHYcSZnk3pVTR1evcaqv7czVksnsDkv
2hzBmVbn8FRtHIYboSnXdHHqjVHw6PNjKUkZuFHY5uJ8bk5TZsh3pMvEXNQ6JcnCaXo1yGEYdrZT
5QDFxKwX+nfRgImhawTAPofr0W1XBzra5SHCOxKSMlENY8882peEzkcWeSDk7SEvHJzjinvQzAZR
pKEyIeWuVUPJn91SMsrIjK0M0drZ8x9rC0gcDEBWN2Gf7dj7TLSKCVXJzJY8UkKycm9CChaygLSi
4fLu0Lir5Rh1vuZ+5oXJdMEmZM6pa/ECYpiMMO0eZOOknaPjrm69lDFOXqxO+wkvwEzALlvBRqoC
YekXPya7YPoDanbfEJLyC2QJGGscFHzUwkiOPSrFzNCKq7vTvgfZiWWmDa1HHSWf+uqqiOwB2+i+
94v1uUrSj4MmGYof54wuZj9FpfBxepAZKezvabA8V1FA7R+XZ52klMlir6WB8jJgnB8pVc/84cNC
q+Y2ETFd83QvUxkMWc3/ZgaP5I7X70YPdl4UfvLaud/ljNpqBi3bEGpPj6G5U1/BmmqmSKD7cBta
afJNDt2PyEcDkqENJdfCTN5isQC6HHE2QBhdGI0ajZk40jN3Mk425h2xvUmW5KEVNsyDdU7O6IJi
Q+2PUEVpXqX2M+s+9FAuahw0uyjNfgSs05yrmMi0LY7cBFnTdse9V34vyQHc4Iy4WFbIKgYDLCcr
UqyT8wolJnPcEhpb/cXk0XCYPOZ3GcejPueZNxomiQlxhZvWDmvcZXtXji5mYWIq/AxnfkInPQai
grZn985u7K36rkBDR3gFNiOp0Iw9AgyFSQk9zMlZmQl0WyAe2ODutWR0toiIoUibFVBiIpiNABTT
yeVPwfq/6cIAScSpnrNC4hihqXYhjGnVZbbPCgvqOzNVHmpEpxwFi9wW6hYF6Irn8pudELqKN6kw
2Skn7cudmd/7CTpUFRfNpQk/sknY9xoMYjUSzU9t8Hp4M/fLmsFLF+uRu3QlFd8Z0T0SYUhurXG1
WfeXWhRA3IflK97LGikkpajdOwPYBGMVt0yrq3OTDd5BTcT9c/LuDOblB+wWw2byrCefOS7Vhf4d
0js8yg1WlJWi5bjVa55OUPhCtNXFA9UbFvWEcTqCPwZStayjuzkfD56QLe2D84c4Tz8XHGLcmHk3
HCFAJORStSfpTvIXGoJyfadt4DC1iTtuOo/ZZVYBk29nh+sR/U9w4tvY2bmfOTrPY7DtROTtkzWv
MuP5DBFAjcuIq5nna1lj/ljnA3k9nOkKp7fDoSrWoWLJnvW5W0x/Xt1A/hTOFwPwNNdm66Zutk9z
1vrGJ1Kl5cLZuatwC3K852ZnYl9445dexoxnPWj1Y87Mo4hgL3k0sU4sxzdjrfFeewXgN61W7FN1
y3Npm9Z+evCMIRvPzdwlRGeGiO1YlcBjEz60kv7xFxZSd88CZxVYTbaZOIFrxRybwmyA4aoT2xFD
em5Pq2Wmhr7FUMPImiqXOk9x18Koxwu2m7wlv/XdggqmrELswCUfrbp0Clz3S1ghKizRBvMOiPws
bzzsrNNqHO/laSapc7ugIFjCzY8zeI+dNWGvmxaOq2pZUw+XIQRTkehuvg0B3Y2mZ3yUK1Y/P/iq
MuJ6kwPnV8iJgaHbcu6l4WDBsgdlN3J3U4f+ldIY0uLYZDnUkjQg8V6nF1RkeNlbLf0YHzPny9Bp
Nhl+no2/ln6vp6GbWmLxWWktgQMuTofuoyyJlwYOkfLaddStG7k3TnvoXR/jxujW7N5x4FMLXfb6
aQ6DJ6Uj2DnLRLcNfnLLONYmw2Jy49pEMwU9FjM6uFgsLiO1NuGkjGX8g+4y65DOpE66EdFbJcS/
VA3EzfGXA99p8DOV/Are9ELh1nJsU7oXaYRCJiJ+2MZszZOaSWrfTNSLiM2SsftNEyIhdlR+r/rU
xwQSklRILMEST/Csz8iagvWlGTiBQ+r11k8ONcyYabVYgFvN0XxhhCQ2rca/0LIXtxcqsXB9Ef2H
3JSOZXQxToQSjpt2k+ITc0xSHgq+UmICuAF6BwmVn9JGgg7DEa+VNzIaieHxoitSK8OZuwI/xq6y
w2O/zLLZiMEhESrMxfGGYFMyrMsjOi9GRgu9jTFaVB+SgHAas9cd23FQwJrlPC/DYLOKACPD7C1o
O5WyD1RL/NmBSgnbPfvIsn1X2PO1r5enRPfNVcHPQDSBjoWtXjD02LXzfURmO7fG5KnbNGTvhSG3
ILgWoNVVuo8PC3EwIAXpSj+gSyXIyI5Xxj/6ERkOpw3su3bV7YI7ubjdEXNxv2kGxJUCbSv020+N
t4CUqNdOq+fOsnDKJMx+TUt6Ia1o8GknD99Mox72Wc8WL1gnk/MArW4sgX6POJWWaHwlSHChUpck
+DJHnIMgeMjo0RgegJbFJIs+6KrhjQ2CBT6UM7Wk87H8LOmza+yPZh2QIbY8RSl5KPwhcY6BTii2
iaVhpBWYFPa6X55WDvPCuWy/RN1XE2AcHYlDs7zSvGvUoYi5qUV1tiZsqV1Iw42YIOWrT/mUbEc8
UefZKkj0ofZ0RVwQ3IlY97D8EbOtDqZ22cpETKCqitrHuQ1ikkdUJbHIFbfaDfZzHp5DySbR8Z+W
zqOyOEm3+HTRhpLimrMFhwAXMxjX3E+S029T87Pjlo3CFLwYs1wDQA7OwPJW4A6AfhFFm6jMh+sI
cu5g982d33lkqRqeCXOJMDuBJ72tlnUg16yJLDn9COM0BrKIEXoOV3unf3B4hy+5orqG7x1YRg5Z
hyucVcc5ORa0uCBqKNHBI2q1Zt52A/7+YMKXumYzLOSECyYrtvcpovY4peWhjReu2YmwhwwI3K/B
pcwaj1ZGFl3GFGWm6hHQpAlL5xmAdNuQPB3wZh4gYT0MmWI+ahrnsCaI/Wwon+KhFCdhgTmsrB9z
WQanAieKmScBW2Iym3hBGWknP6A2efgSNugAvW/R2LCssz27HLe0QZ2wZ7cntGLwinQmh00ltpZt
X9I8wHBKiRFXbnJgisYAzIanPcGZv60mQvmJg904oiEsbjrqp0na1wxvoSRqBIGb2XZe4zHLjlBh
Ch6X6/OvvAqboq1JI2KG8yYNAPiyqJMPdnrqEMV0Vrps9rGfM8CYcupYXMAbIWHQYo5vZIcDeNAc
cp1gIXdi2c8Z80pmn/0xcjLzkA0gZZUdAzsMOI3q/awwJagZI2neCPdcB/O2wnh5ZHeNAZT2AWdd
gbvhLVyE2Ft0h5ImJdvOvZ478KV0FuJ74hwrzJMiQnEY5+HFGpfsWI4oS7OCIDDB+PX1yYptZ0Mi
KNsn8HMIi2DvZhB8sNCqb5hccbAriF4N3fxjMTVF0S0yuWRj566m2mIKX8MCWoVFtSGWjNcGsAsr
6RMHoZt2rPSZh1ugm/Do2SQnPPKxQ07OIWM9MXGVbHNJS2RhEaTHW0Hg97tJXJodZfwoBiAWSj7Z
kg4ZqPjL6AR7VbP8NJKjYGgqVG+QTONS7OekBasXwBIWtTa7JUKtbzO0AeLI3lmE47bI2PwxWko7
Q41wGr2kPU8Y26FpbZqD4EyX3cojTjk++cTfLcZk205OgFfD9kmtmXa8nRy9Vou+Wyo2nAVCQNsa
AvgpR3fFHqO1oVBH0eqzZmiPNrWx/aE+y3z8OZU9ebUpU2cr5oyFNkX0cpzCXZZ/Llz/pqmy8q5p
mxPy30GRC8CKv61n/y3HpUDGjzKscM4xQxveVGWDVbLaex8X9YnfedPM7E8sZ8Qv2YOwCKbHNnwL
++G7X3CmbgmFGhHANp2olihZqd3P2K1eRsz4JBvGh3CEgEPFDRAXFpciC4mU2JTZNuIQhDnhaAHq
glNw2ltIW6g3GyJ1LyoYDmOZ/2g5AfJoT9f9CMxx2Z/GcegwC5s7x2Ies5Cx5nlDDkNRzwQhbRMW
JtlbQUaQxNjHyoaco4Wz63rrc0f1zFYfuYBoO6lvRxW3Z8MRnLnhaxk7RNILIikDbnCRaa4ED0Du
HCro8bXak+17Laz8YbIpC5ZxjjM0Ssj9siO7+LLYxyE7tKJOtq4D74PSO9IOqH83wRiwN3cn6gYw
8M3WAt5Y1WrL2Hzk8TFqhAkKurAbcqTcTPQNc4Z+iLyg2VmNoT9IzZsM+Bbo/tm9/5T54aclMima
w4BwZPcTqud6g7NmWXM4HAqipQFv9KXtvXs6S5ITZbt3WSaeOK4qfuY3B6vjTWGFx3SKjgTaT5mY
PoHUVzVECERONvKv7KOQ0SIaTHK3OsPJuLLBeUDwY1NrOky69tlK7I+1Jw+mZBfoweKA3xbu+nXW
mZRftbBZmxBps3K1aPif64aITuPOrAdteJgiLsF4oIPTjPo+tmwPSwQTWDJwAKfwCAZTeiqn6aM9
pVdd+XeIP6Qt64+uXh4aiwdImBKztboJuwQbH5sn0U3SIPMXmkCC7UxPC/Z2glaPkTvez7o4ALSJ
ycWo5bgwMjryavzKZXcivxSpldIIGX3OaMjzs5PGfsoSt/60lmg8TFBAe1CPWsQ+UFD87YxTyzUU
5bLzl+OT18rP/pzeOYX86TsoZRJrMbHHTiV3bhN9cFbcP6wJeFkC5CrQmgQLZTRgca1y2qWGBG7t
mSjm1uhpefAMYWgVlvjs8KmXLFgXVbg/OfSrXQ6niHE/jKDAa09oka+2S5QUtyDhL7RVXCFs3tz5
m9De2fMctqfqB7z7VwqDeAJ65ingFtrHEaXdvp3iCpGgUlC4b11nCo8agQe7Nj2RkCegsvVX2y2Y
0ZSaNOwCLD7GeFVU8nks+5eYYPImzszWn2obpdPBstySpKsqcm71WP1sJ/3ZtwD4sLpfg6g8tnPy
XGXJ9xGD02021G+Ls/aURLN1yIam4NBe7AWBhufcUuy8FaSPxn9UGYSgjGTgBlIkUFeub8yA3JSx
4+DjIyLU9umr53FGA2Q5WzjiZ518GBrsm/MJdRE3z4BMJRErezennFxH5jThJd24PoO3RaaHNHhh
qhpt9Nphl4cNLvuW46UiZALJYB9a9ZfZFGc+Y9324ThuUm2YgCVTvGMuhHW4WnFBcz/v6yZ9qi3E
tXFZnK0kIo2b0vBN/PQJX1c9tczghCX2dZU+i4EXzDUXq5GgkygmuqVoWCpOZTWFL0TiH0rf/lLl
5pvpmYjJGlNjtx6GbYLyQ989cwLCtz+59u2vMRdlhaT53OA2Uowkg6CG7BQt26QSj0PX/sjRfHEd
Eh0KPF6NSY4/svykY7jX5OzjfZZTO63TZdtaxYPnFNWdD/UnQ1/adInX36Zd9qkW3kvH2wrqEN76
iPyPokBJAVjvJeDUDnMELCh8v66Ue2oBCTn2G2GI48b5dphIFhrdPwMUmayDNeIMb3rNvIYxJ2e8
HjZ7MDwyaD9Fa9mCX2AcTj3aEV1Tb3TjcioYR/ACKL0s54UwX+Io+q6gvDTe8CHUiqhSJT4VE+Mk
vVDbUUwI9qpjcBED2tsLh/s6tiR0kDVaw3Rs9DH9DGwNEz3xN3NPELydb9gOPIc2cxHLw4pbV+or
sVSGu113LP2cgOKao6mJ4Dg5hJ0o5eRhitPQmJamK8nMl/uzRbniOm5XBzFUYNDQWyOc9mbmfLBB
u+LaqPBrKKIdhS/VPvN4IZi8Q0Sa5TZt3c+2ccFMWWRMYJTzt0SvjLBRf6ru4M1zCxiZGUJjp78W
V6aFFqu4V93ZBisFcI5t53QYxhqI+tHEX6ai6jq5C29O0tMKdlMYBviRar2jhVMunW0a3yjujYTD
utP9CIYquzDP1Qxgm08+u5f/0Xr/X1qv+2+13tfyt+trm5TVX9Vevul3tdd5r4RPrsCVKKueL7x/
qr3Oe3cVbfmf9pxABuoPuVe+DwI3ELxB0kHd9f0/5F75HknWdngsBfh2CQv/d+RezX/9z2LvqvMG
gfKE5ypXSx2gRf9Z7O1TVeJkI00UVCXOyzlmbK6O2vu2KECpmglb4ds3RUq/XJANl3R+s/Cd6hLh
FznL3hV9tLMGtY94igvCgaRe6t1zG0k4awV26/RStG+6QYMI6k+Qvb83emoP2UKdK31WBfEwrdi0
4hnH0Vt9L6LX0Wu+x0HDJDz7MHc+4ysSBQQm2kuPpRWAD5NtH/zeak1uFKH2tReYknq5cQpnq9fA
nSRK7aHGTLb+qSlKS4agOIg6OXN25teed5xCaapuNdHsYqBgjL3tsxcVV0KoP72GuExORzrejd3c
3QWjOTstFkIPe1khMcqp+tELHYp17c3/GCn+vZHCsf/tzTW85t9e2x9/ubXWb/nHrSXt90pqnwCj
HygH79EfRgr7veu6XM4+NgrhK/XHreWvn7J95VHDrgKp+czvRgrtvuefkj2WsH994r9ho/DFX+4r
fjhJIB76WDy4jW3p8kv/+b6yQyAB6G8AI9byvoL2rV8fGFstmOFRPrazH0P3EwfRMR93N5w71V1R
jNV9BvTsyHmCLFHluvtcmu6OgohPTsEQB4/91YT+Z0QDUmrIUtdhnjnq5oYmHTPbjwsH1duBTEQi
m5C+MWbD0RDLHen4CgFjhLGh2Qwx6XhQowVheyEMWPj+yg5KWuvYWF/1uo0QJbIAwuMOWSZ4DCnX
sEwab0UR6d1Aru25zNQJs0Wp/f5Quf01Mji5k2IQpzjK5C1jJ4qfCDI/UOGmV6Mvu56YvGnopuS5
4ICCQ3KOcUUUoSo09iZHkXyOM0kUoPv9Aya3jVWa+CjCAPx4SG2LcQCWtenaoCchJrPjjXaN7tsz
c8X2rIcMI1Uqw03g+NHTny6+370yf/bG4IP5l3cVGx+Xjuu4bOiE8H59/k/WGJ/tAYJQb28TdJKb
bhLV0dd4940vXiZ6DF2GkJ7/eaEOYq8CfPFTYFf7cFpRWXgWpyGmcXwZr53PROQpJXP2WKnJZsNs
off2A+01sTiHjRsxNvZwkpRTfBokrO05Du/cQU1P8KcsTkQIcR5tl5sefSKx/emBzWMh5fAtZP2F
bzgjFrknv44R/BSWtLRg7MsEtWbaxRFu19vyIx5fhhVh54XHmsmMVa5EliC9CN1Wd4Um9ZdZ6Ehj
aeRj2N2nxrgP2Rr6ATfyMEylsw2Kmd71boVPksN5AMP24nute4+ctY9rHd8vQdYeypmOjtvKcb82
XX5P5GS8TIa9TTRI5wMETSHCel/6FWh3dy72TqeYXLXShgnl8md6kep2IzLCubGLaeeNL32szSns
JcWKhBAnNvY4QHv9CJGIiLmnyg8Awr7VOREAKu7ErTdXPRkCLU9mge8DIRuKFjQCq6eURlT1DjTU
CvDgGTbj8z3JMm5uiUErmEeS3Nn6QlM4Vz506/AWWCk8W+Hzjsow9K7DNMEMIKRTQTAklciMUNaf
ZUE+MZ6yL5IM3SYJGQGM9kxnohrju+vacAxdppirXQPTnsNhN+6X9XWfUjTziPgF29AGaVJMx6CL
ik2vOv8UI8zCM3EKnpaAIs41Od6cZ5Q27Ce9KMaJoJ9zDX69sZz+MhPnsIOsOcPNw7ishtfWDMPd
5KJ1Mc6vN+00XGHwMpjj6Dz49rl2hp9LYfl7Y7P/ZSY17EIBW0MFCeOp9d2xe/9tyXJJKa/HMzXG
ydzUX5YAJsTYl9WjXfpbFr90CxW2uhv7AXeuhf8HGyy266yl6aUanvM2vCZZbDhuBcuFAi0fjA0d
gCAmosZMB2eUeGJMMn/WlQsnOA0fG3Sbza8f6tgCFJ5DpJ18gTnaa5CQ35S5j65hSich/HnxmaTf
Ry/jZxFfky/aQVsPQ2LijX927Ty8TnD4EX1CTjiVff/rAzAAyFsCT+y0hIyvyIB+TUJ9G/TZnV7q
7rlGe9iFVmxWuxiwpjYX+4FJ0x1ZcHoHQ90irrXbkqvgCxMsyk+CM8fH/kkVU7r3/CS5iz36niIq
JJxxfPNWktqoW4MRx4VxDLaGu4Lu2WxCKS99T32itvJDmu5HSQ6htaBdLV1oY4F2pblN0hTovBXn
Zx/kFK0s5oWh0Laqi4vFCOtCpgDrZ7WalENbbYIysC8eVtGVFwQF6zi4sK9saXVP7QoIcBDxigXC
Rdjl1VXXA0ePUHW3y0QiOaZ4685er1AK8U4QKzajK737tnELerHGpyVnApg55gN/kjg4CTP8xMXV
WtUEhmWYd/dlrYGX6GSNGJ6V1apr5tPJrdf/1xyGaBgpusHWMUyj98EJuNAxbVVXm1B6a/20Ys2D
quoYIroTLzuvNe0vnhMi4y3pw1Atzskvekqm/OXcrh/C1p5pBcpf40aoM0mLlKdkFu2yjlm9abpm
9+sFmdDLTSFx7ctx2P37JwZRknUD/Yeb0sOP6SnpBjZ7EcWOXa4b8D89MiR+uGheaJpx6RkQltRX
hM0abxQWZKXbgmCB9ZI6RfqIMpA+pl74iUclZZeUzNJPrGxkoXq+xsfOqVh+8xUaFvKQA+L4sykR
eGp873dKQSYeFv9XLm66hgBxcRIwm6hK3E+lb13beKZcuXaWG2mwoI1eb3Z1l3Uno+iZSl1wkOj/
SEI+gbSkdWjcFNM+dGt6ZxznGtY5VyXB/NsaV+vtbNrPPh6tHkfC4zEuchxMEXdEK5P4A/dTtrfS
BZqd256sjLqqrBL+acr10Qkt5z7tY/ti2WSNiSiZHZsE6BRN2W7kd6vOyuuMPnrm4ifNMPMW+qBh
JLGXTV9g3Yh6FGsv8rqnZARZq4DzdSHrnUweeOy8tFKJIzmjLwH87M/EFjXZ/RTsVCRhMTeYMHmo
QBjXQ/7szPddFqf34Sq/kixwgZJ76UNkhWRIqCzo4/gquolhiO/Smhhg54KZConLB1zPtZteVTF+
tPomPTehBBGMXEiCk+BjF3ovAB17pokIqwBmQzwQ0Td+B1JrQFvPVgTA1YnTc2mVE22RjM3bkC77
ivQt1mE6NUr5khiinRYz55thzuJdvm7aBk8Wu3xtEPWSed6owHwkMH80ulF0L5MacxwAwkK43WEK
qxxpwDqWZkyJaHJ7w/qn4bYFgduVvr9BjQaierLtXj5H/ij2MeMfqmk9XA3D+GMIh/gut4b7omSi
gnvAfXCLguLAObXOSTHbpyiS1yWgzjai5efFs7LHxrd4mjTJt1DK45TZNx4QtCuWWv9J6CRk5GZm
Bpl6q7PSOsLcC/dxmj1LK8uuQY+UOc9Yt5imZ844H2nSoVAsCZ3j7GVsD3xxRpkXZyJGe663htSV
TQNM5FBC3JPTt0gY3kfocxtXcP/4xbKe43AwSHfJrmr9sDTHtF9TH6lt73sVy+fe7IkDWSjOejol
BrMJuFGQ2Wzd7+e6zk6sNYiV+Ye2CqcPXU2ZQOha4BzbnuBAx1E4Jy1/WxeWupsnCbxAedODQ+7g
Zonn6RSRF9lZMz7gKg+OkGhZDIqSOXU+JjTh5OqDvdRPMdLMCb3yLsBAh7OVoWOakCPAIdXh4gqi
+yJZCfg6uNFuXYFOa32Gchx9QRZr2jML7VZ3HnO8YRk+ebMzIoJDKMlLUvUuO6+HZuh3SaN2uk0f
JjUxXITi2F5G3esr3ZTBdeYwcFN7YEE9eyCUOIRmazHevSkpCj2vztl9pUr/bhaLv7VcgGAeBmxZ
+uld4pQ83pMyOISg3G5Ht3E2SjTOFrxzt6GHHuhbapovBeLuvh6K7pp1WAnasvI2tbSzC/u97FKw
gthNeJYl/4HOY9xWRia5REuWUIoJ56mGG75F/IsvthLdDNmfojdP+MUZYkZB5WEfblAKfK46zjAE
LzDuEMbpfO9lwmd7wusaPeZDcyR+Zm0qGDW4NyC6ErIIHrR1WnrQHbVs9Tcme5+sSsszkDA6O9qa
37NalmvF8BBeTPcICPoKY2O56SJGpUgDGGwDVqYeAbQxcN6sJe7uraL92AcBhNbRR3CyW3Iq6IY3
pbNiYhq7ewmpI+2G+qdTp9WhDfAsFtMMJ9Ui4xgGxPtMmP2EUo7+MBY5ePDisQpNDGwm3GM57c4R
9pp1iu816Tr5z5MAex3u/Jkd9yXgOgAxMn9P+45Wlvqr53qadr9VuvdTic8drCkQZPKjHlX0cLXv
/LWA7dd9NZYfnSoRFyfmFnZm38NijULLYYV1K+++xYmtd5NsxcWw8lyGdGVjYA+zV39M40feyY7i
cZel3dfIqR+n2Vh0xfmIU/20unISs206unV/faBvbOJB8hCG1MH0HND3Al/ndhH0MND19VFE5EWT
yZFXuJWkrarQ/sYaAuzAje/74Fulzbr9sbdNL/YqHwoIuGoKdr8urB7ZwVUnyNT+aR5z7O6/Xqwa
9zcOZfscsL86z4V3TUM3PBVw787NoO6ZROtLFQwf4HwG566brCOhzSHI5xOQDOfUrh+GUML5Uyud
di5rKqwSKphorAgNpatYWtxT0TYdmr3rE+0PAKyJBZYIyk+IfOmi6d6kwC6PzDeCS2mBdEVaIXPU
Ds69KcR28No3GRf9IZ1mUHwR5RxceB6ZLNznW0IRuNOaONgMEMHOHD83HiHI69K5mOlneiV4pG2z
apkuyfqhFcRnqdv631yd15LbSrBlvwgRsAXgtekJ2ma33AtCOjqCdwVb+PpZgO7cMzEvFaQUIcMm
qioz9177VjYweovUZcCXjj+SkYOhprAgvcv/5kNG9PXDGGtx0DMpHCi8KBRo9psYTfeT4hltdeMh
NdSy+Rgb18pz3zV8ArscT/gDVYO9zyb0Pznpg4It3FTJxUMVvjd9G3upNrYKIY9FOsyy4KCkzovH
ezklwTA2+KtK71wDH2HMCuWOmBSGum9ZZJ5ylXdAtLPiqKcdY5FOtNwTPGKL6tQzL+sylr63t0Xz
0KS5QQU7QR0sapzPFcbdfFrmXjrR6Ozrh1wqH2Fnkt9qF+JH6Svt3CXwwOk7HSPmAPqAAkcfjOJe
KsZKAzCKdl5ELHGN1kXiwCyVaK9m/0V0Y3uFSv6h2m46xjW8BM+ziYEEOYPBq9vhasUhGdsI4VFl
De3MgVS5V42gvrqN0RhZNlLjucHqXLeIO8as2zXVOF07WyFQN/C5/HcLDzFCllU1b/S5gjmpWcWr
rNuL1Egi7bryVrlpe+zq1nyPJo7YuEk/i2q8S5lpQSNRvq4VB7EzEEU4qedBeUGj6ttMlvnRG/4h
kbW/xQevSsT3Jv6ew9DamUAzdkOEYEKom1PmN7d2yyf5IM3VIrACzAzjTo4zq/eLF/EokWEgBin6
kjkTNRiTR65BSv3MTA8wA7bsMqXhHIqMr4EpdhXN6kXX+xCesh76AcTDdAVoOV0RE8DDkyTNwTy8
6HaDz4Orw1EaRvKkY5IVAxNiC+xJPQ7lC4Jwc9Tpr9FljvZ6FCnC5bo2wJFlH203O9qwWK56mhdX
XXW/MrLGgV8MYATNGb+1VuuBJUt710iUhknlkK0HTgkxaQrp3zflVy/ryHxdNjhJRMMJryGMJse7
OJWGcDjmsIqmfNtyCyRlr3LPnQtKCSUi8BPKwjcjlf0tT5sCr86Q70Tq2hfcHS48tUr93TjXP7wq
GW1CokTnaXIT9DqEwD68j3OiDJ35oWwA7+sOYWtoxqI4umumuNAaWjLlue1mJNZeO7/OrlzLf1tt
P+47sxu4e0JreSNx8QxBqj/6za9WNtR6PbOmkhvd9u8fj9iMGrwQxkNHGkN7yiq2NVmRpJIiGqiA
bPa0lar5EupuGyyiPCHj4aTBv60J7biWDSHZ5IpAMUHxtyx2zZEVefN1qiqCx9FU7rnpwWvXsu5S
1ATsyFK0B7tO3gcxaoGND2SbIJT5u6WZTCqQjGZo9gX/RYtNYB8rPb61oCV6jHOvXGMq2CkZH4rU
+DmQccOu6gw3arThpoUl1QPba20Q+2eFOBreRGbqNw23J0nCKJ5odf7ojHQ+8B+JiC/AiymAMG9k
ZbG1LMv6avAHAqorF3QkOIh93tMhSY0kvpZuZO76lt9wPJHdNVBpJw8DE+2e5GohO3l5w5TcXZcr
RMvDWqXurcnUdCtFcte/5cRSfetmXQ+iwR9pcXxEDR9/N0T6k7pJR/es/K1KxFdlVfErrM2EuHUH
mSeej1rHzb6Q2q6tJIwHcd4t5VZ211tZ3rmWBq2czhIHwLV0Wvm0EPtsu5i5hnL1h++lxgEi5q8+
Lod/TSrUs8ccJmkIL/Ny/6C18UfZTcYjMsKHhjschREavCbU/atdc1+kgj3nJX+4zAEsyNyEf8R9
q9E181w2k3mKnF/IHaigKgIENlbOU1pUDU2uwfqaZxPAU04lfLdTv3GW64ZBzsN11mD/11iQKAtI
0UNcdRirWT4HaWSPYkQhlZOB2GuJOvJNNLa5V2h37HO9zLorAwM6XBX4w9wf9b23cK0b/ik41jJc
bMJ19I3oGzjuc5bFQRMvk1U+023fNxzPtY5S15pR7ZgYwA6RPfyxR8u9oFEDE2Wk2sZWvX0zl0Ug
edlnnEwoFUh00aLqzIWHgsysVVBXTKLSVNDaYwEHi0/Djf8guWw2ZUO7iMy7FPKZArbGExNjqCRV
nrvbnPe3BIYR8X+lrp1JYEFuOYdBbn7tlcU5pRIanGP1JQcYjdKBZZGqob/CXcfRd5hHG2DgsoRh
9nDjhQTQ9hWqBL2/QFhrT9gLbaRCoXXlmTgilbppY6fvEwOVYzzbSwsT+dSoueTvJoBYUiNy0aeR
fuvGFJGePsDRA7aottgQUeM4uoZPrfs2dX5xCH2zuCwX/jejx83sh3A5qxnyCvhz480dNIQgcdsR
OWWpZmfIMb3roweX2NDPfQvRAKw/wZeu8t5b6Z5kPddBOafTOZzNoK/d925S0ZOm2UDnJ8fvhXrq
u2f9XH7aWVZ4JCb1PwTP1BaQqQSQkg3ksZiwIeqQcsKwrqXl/GsOwvxUpbSu5vzwmnZyNgZ4jTqi
ehd63N3yBoMhzXxvXwMv3HBwcwVNldwmaT4c1p9ULMxvy+XviAip2sc1Mx+zNvNrONDmRueJziV3
yGjXZvNE3usHstKKWluPX460Lm4Xzqd+bG524pvLLS8Gyqm+uygifvREKTmJt9fz3sZn1WRBVX8N
86a4NjbA2la72hMS17ifvtamYZ3LZQG3auyZK39osx0GmvI8iPUwgyiRyzMF0TWJteGm00G+Gtb7
JKmQKKaaS+JV5HVj5wn0JRYYPlEwZ4L0OGsYdiJ0HBQHw1ssOVas2k5uYXnLNCd7hDgot4UmMM8v
b7u2c2+J/5VibLiEUTVe8s4gvJyu69tQlYe66zMCnOPoOe2RN15jciZ+awmI2w3NlgPRdsAqwJN+
dIk3vpsQaBy2Lze3QcMmyr/g4KVrG2PFjfRO3JJl0bgINP5MGp5s9qriI1yrpWnAd6xPUlLr1dWe
hm68M6t0uCTSf/qpN+IJjsbA06oT2VrxHbLoZuSrjZZN5BylLFGUFZdmIghCjjEJlst/Cn+q2IcN
qYG+/9MAAX4wjVhdnJDkhnaqm73sK+tp2qPE8jTBjy2Ks/JjSVAj2ZrsgvOnE413N8pfHQ3eh2Vm
7R7fJhGLceofB7P5x+6i9N64lXuaUx1CSxQ9HBkRDi06FOWaDgndYlui7dJfq5KfpFMiUJ1JGAlL
sB0x3K6GdJwsjpk+yBHYSm+be5puiG7jDhtnPy4i8DPUhOm3lSc/M1GQNVKTuBrZALuFsL5YeKkK
Uz9xZ5nenaSmyWfwXebEuusJqimXq/+bNSU+Uwbud6lB1gBJ6T/nwjM/9aEMNwZUK8aSJrRSSjQ3
KZprW2dgUegyvGlW4x911WaEUd09Y4kIVrm/NR0bxcBUXnQ/3jslZa5bR/E3ZpevTGN0yGSfOHM/
26WNxNFTkUWWOt1eVkMYAHGDLenxRWud1Hg0y5K76oz8/mvVucmJL3H1mm14dDzBJGmVqYXAunkA
SnCCdSl7SiuRmGIb24gOMMSSNkpncYfzosHZxZgKIloTrIOVv8u4ICmKv4fdeuyVwqQuBE8IEjIo
a5ldphLb1QxobAy1X1pbWfuRbPaNWYCVYW6UXCY7G9neJ5dIKlHcpyEv72OTRhfbnw6RUX5ymLs/
T4JR2gXjpDpEsSD9vNe+IbHkzm/5894D2NUgfPpiALtlrpc9lZBh4Pv5n0F3hovdI6DC62zxFYfg
4+cBXV0kQh7R14dKui/wa+BLrbq/ODZSftukYtVGrb0lidz6ArUGUsce0BCjHrzw0TcyV+PzDLz+
3Q5xl6mZSGAHjO3d8dx265ggdQa6KRuvqOer0qyjZzf+dV3ywd4niRvDmknllTCK7t3Wkflafoy3
q2af0MBm3YqeTwjYDJezOoM6p/l8J5CJIqhnLN4NB54a7+kXSFfjrrcOpWtH13a5vrlh/ietKhO5
FE7G9QNFBlzcaXb2AQObc5Ny2ZSV4HYP0BfnK8N8QFLMxUz4QN7G4+vz1rb6vItKSmuD0jdo2SMJ
Iwe+s3zvgPV1klQDdiYzJZUYaYi9kV731VGFvgebOAYE4I0BWHkY58a0W/JPdGkHsauzNS5byfrK
XzbJLOnJVASV+KYvTc1hlP7Z63HizE487gbopxclJsZpqmH8tbw1hfwZeXjN16pXR/aFcG6gTROS
EL1FY+lfIoOyZAmN+PsqTsgFbEQWJOlWMZxZ7ulghKIrH92PDlx/gLUxP/UaSu/JJus6a7Qj813g
LgDVCMehjXQxicTceEnrX+PE+ldvaYXS//FfmlHdI7S+P8i6CcKWo2KaBMmXCwexC/uEXE4/v5Za
F0hlvceaCyQHnElHD5iL2BKboehNJZnebAynfhkyzE956X+kuSOoqLh5cICD8Srz6F0wGQRUSosv
C+os717STgRtRzCGEfPiFwpPaPzkYOG2+zWae69V9PnJe96a2YT+gUdrt450S8hwuwoWALSuir58
5bunxVedL7OpuQQwmHu0XOnJJlfHPHHn0wP+Q3qwvoqFxSt4k2Bvyr0xh04wL0uyjJzkkN6NmFTy
pJ6sM1Z76xzGJPJM75VHCBH6a+JE54hej6kppr6WaTQHe3KhUxrSfqQx7f3Zp6ViQCqjoc3VYopd
7djb3Al98AoQYBP/yR1ZHRsfchddADISgJLn0LkO6zuXnmu7uAz8uutOuLfKo28qJMvlfMGKkQKT
tAsGcSy+W8dHGzQsp3V7LZelQ3Iq/JpepnLrne4o5wPiqrlP7ZYgosRLr7V09Avt7pcTO+waA5/U
1GWAE48CK+W3KvOZ0RT5l8gR2S1fwjpiINahzbv1l7iQf6CjcIgKNUMgoWCwLwXkuQsExr0rWnmO
kzC82HadHvXIfsfvWDO8riMVrIvTA1xKe8OHcUBJRWJt8hBaj9v5CEqhvthpRrD78qqL5b2O5wT/
UxVfvNyNL+urfI7zgxLmr0kT2JZs44NZ9HRbNx/60C1oO6wZlZn7V02OPsexfVnfGfQiNi7UNyLI
2e7JlxEo5yWnRxUt9C5m04GemjaxdctLOwOj1Cz7vVraZ/l6k18WUfthgC72atvhlxEQ456gYPIR
RjlychufZjtHgSELnziZQR506oZtAXJk0yfo8d2+Ky55gxUeDnQhTqZiciE6LyiXxZmdiT5A+ist
tGV4ldiBFdpWMPoYXMfGOsVayz/Qlejo8o60j7SL6FwuF3ct90k4qBlsrGPSdQnVrF8y9UtJmnbr
vrEuZCP0p6yXL3BR3PVK9ZymNv9i0EtRQ0PyQSf3vpuJcVE5EUKLqrvMqsP6EfieqHcW021iegxP
vAGZ73cqJnlSMxZzshAuBOuxvaPsdi9ZFJFDlOgRIUlD5P/tHq4tRHZMtx3MgAOeLBH2SchvHpeE
cEq3rlHXwbpw22MPX9iR8ZD9qVq8b/8tLZpi9IXDe6MzBcP7MkKFZrE87aP3rIWLOhpPqB6Dsodn
3o4kZzJGJozer3+V4XRMmsTYtnkN4Ytn8sN11CanD/juAaX1tAIvohjLbQ8MYhdqHTHKmHDP0KTc
s+tr1h7h8zedv/Hm2VP6d5FTcegN7Ycu4x+2BnasA33KAHT6RPY+7kwzZfZv5lCPTU+gnyBZoauV
/WxcCh4RD9pz4DiLBGKOuXf07w6i/43bRvEFifJOT4Uy8Bji+EAS4pwpTbEiSbfY1X3tnNSiSVgX
lGHVRWNERqLFiR1SZ2qNaKLL5XKhMaCRjqrYJTpykbYP6w8V2vBWE/uZdO6eobdxRqxu4vLj1bqM
DeAyjeIk9M/JxE4TGW16kyazQbw+3b7VmHnPKr7F8Ti+654Of8hjilu7nXmoRqYdfuMmz9ywk8NU
SdwVnfqf5m8ZRgSDF16B3kEvT4o0hv8OlwaF3TEfQTZ+rhelKC/Fo8mqhxPJOuh7jHDriMguIK42
4qAZlnmI8AUxZMKxwyElAzvuT/RCwtvgvrlqMFBIeVK/JWXq3zOpEbeFrX7x+5t7txAljkAGTJVT
FUdQ5kyjh0a7G9ws4FfHryIh6cGLS4ZiJT4bUB/tfk4J2UAr/jvpf5FXjrk7Z+BPhnuB84IIRavi
Ca6a7CuGSHSEg0oe62i4rkOSq35aUVi+CjHTX3derpcDtNaX7q7Ze7+dZvZuWVGQkEYp9YTkijlI
9599O87n1CFkQrTcmqAkD8L1Agk4FBuNwuGYci3f/p3yifRliKE90zOmEAglaBt9BraW9GBSpJWe
O0xtniL50AuXCoIH9c116dkmi4ZkVTllmWCC3tX1br2vrYvl08PntkQHfPa2XmwqooKNkG6tCl9J
oWfJNhzjYiPiWN9VKnJPg9n9GlKveNjDMrb2teSsMfF0tAYqQG80JzD++VMW4S/RdrQ48CGgkfE5
/akn62ZpOjHJ/pkODV2uUtxBOPeYmulDZH0krp7x9b9vDh+8OuvwNEn7GNPiG10HbqRTEOszNzuQ
WF/7wqdBL/hi5MzzDihn3sE14rqwwoKDEPlw+XudHNoh1gl6PnzYUVsEJew7SHtVe5rAxm47U5Fz
IQAr2V3bXl3yt7ifAv8AAsvQTrbjh47iuZmFzbPORzEZk/NqVfVLEeJ39Bi5HeKMwOT1/DcNFR4N
hi7bQq++y3EadmCNGC3HLoEkOYZnXO3TfYqnG/q+7GnY/T9TkvVnekvZE6cu7SlANbush4OUaN77
ZHXlp18jVjIR9mRKn7HjjtEdsbqGYz3Jgwk9W0uwccaFFDMgbkdgAPofAzzTtm7KyGYYb0an0h/+
HXvzq5V4UdAvjXwHzmpQCCbgNKTOOh348/oK6U6+Ad7nb3zzFC4ipnWJuAcFKbHGRuTnz1bHc2Qz
7/pKq2M3z9kY2Fzrt1IjyCZyujGoencIBpf6zR5wxCeaWV9nss6uxrK4fbmPvbI8NVk04RI1xwDt
7Bd/GIXYDOz1u3A5addFSAnoSeNWtkMBHBJGIyWmML3bJXbdkJ9sv3d2qM5FXPbEBiyavQb57zmk
2XhJs3E/dLO4CauPX21PtpRuZxiUpQ67WENfaeSYRWCQ8NAt0Th9keTJdhRUEJitKWcyvGgNTedP
mcdDMLP14YeltYKIAcMWV+j1W1vnuJF8JeZdmfG9mHvEvJvII2+eFsM5MrKT44ThKR+pajqYTH/V
oNzj222bMW9BvEUYWz2T/kn1IEPTv/gNzwgdGBIsC4sJcO6gREWouIg0BAZC3POywaOiKvdAocb+
QtgoQTPbvCHzOeqs9kv5ZWB3KBNDPVsDKhpFXfJXHjaHLbARBUCoN6nDkq7zdnk4qAeSJ2MfLQ53
U1ZHq1Y9t8mYvphrTTs5MEqKXVBBUcEsXJcm0dk+5lRCFjFs1o1uXTqTkBQV1lR05BydzZpCaeeF
1XzuitH++0VLZybHbUhIS2qyxZrLJakZE0Ktm/i9dx0yTRy3f6GFrN/7+aFVSpzVIuRJIxq3beR5
Vzzu2d1CFJUXGEf9qf6eVp52aYz53IeyfpUmsOgJsPkmxzb1HhruyTehznTSjq8is/WDVDX3S6Qq
N8W3cGuk//i97T9s2xSHgSvCSZ+5fHczx0tqoGPp+tQ55L3Xv0sHEBlcYqIIqo59LOneyTjAzKnl
R0SqxCroZfeqhxYVkWXmO+wUBtIm2r2m1EG4O+kenVG/qCpJhFqH50XDpMIJtVcfOd49r2K2OZPT
cx1BuoAgNpxN1l9doN9/jGo0voU27QuT3dFb6JMYw74yq+se+DUz0NfAMOC6L4SgTT7I6HfImbiR
QtcfJOaOuxqVD3518zOSME3g5j3HZujfmUcenASuS6ePH/HsHaCZG8d+IO5X00PxkD0p3M7EPawu
7Xk3L0VKxtjAphj++z+hBG9uzvK0oYp8OvHQXX3NtcjoTctd35n4GCEL/+uY3W/aI2/reKRNXO/R
Ir7o4RvUuFsuBWHkf1+1LdSKidnOYcyt31ZflZxEoXFfF7KLyJYscWs2evx7VpXxkdSWeK9BYfOT
Bl4wt85LmLhoqEq8z0RwU9OJYJMdVAQE5u1XoyGLEhXqZ1exCRETetOsOtCaqkXm1rvveUdnupkm
mHW9t6WgMj8T9KWbrm9/KKGDN6/i+lNfAozDfP41+tqj0r3fUwEJbv03SqvnDzEq4oNNhNEz39mI
H8w7jdGj5dN3RAmKlaYGQyPGtLwOmbzbi4Sz19GENhGhBBozmbkYze0qVEO6VDJ2UBJxhfk5lCYm
SyAwN9fpjpNCDZguUt7Q6F/IRAl2nlC0V/QYqGDLnPv00SIIbtfmg/oBNvngkm2KLprzv5YFeh0N
7bqPpEpMiH1U0X21aqc8GX48bBsrFbTUAbNQD2t4NU34ynkmdk3uuIBYRvdp6hCsh7TZ6x5qvcYr
r/loju8dM7SzR6bqxgISwGPzKJe/jPxmCix3z3bRwetO0aZGcYxOZWqetVn/HmhOw1aIX5ar5QvA
hemGaRWBX0Io9JCknRo6sadeFN8NlL0bB+f2HomU90RAjh+1037WiS3OYUH54I9l+aEVxR+ztUb2
KTs+l9x4NkLDLZEMwj6LsfW/0CP4kttZeE8lenuwvtoubYevbsjcWBklEfKUIJvURbqb6AL7h4rj
j8lokqcGm1aB0L6XvnGccj54TKDSPtQjDufM1aOda/YcrknC9LvyTORQa03AtxJBe5/TlYiN8Vtc
4nRAcN0/nKZlJtTM9RFMHTGWnXZY90pHoM3wtPhkZ6gBdANsQhM7+Q8rBP8BJ5mY5cjlgEYs/Q5u
6EmrpH61EJP/Gz0DdEcekaeAlRAe/n0MK9MRB10hsUNEN25I0f2qkK4NC3zbu5QKzo5mJkTOqgL6
jsCyluXpnif1lPRju10f5arW7pC53FO8CN3iuP+6PDxH0gQTLvvqT9np4b2RWnhnLJVvBqxk+/XX
agaECDfMq1l74l7b5LejLmCckANzY/bEpbYqPhkAzZtR5O73tPniNU/VPziU5p+x1UO+TKCJ1FP2
bijtBwR1gdaqML+gRd4m3Zyf8wF+V5RqdxJGs6OZjuqiL8sQtzjgE+vFX6b0N0VQ9jYrqP2iFMIF
rTV29GVDE5nrHnrOXnIWXOfh+DC4FgvNujiLj6Yha+Ngk2S48PwZULMw6dSwvGZffI75aoLrmC6f
zFTU2iI9IjYpRyPuL4vuT2cf3dPZos++j0wdvx53zlsVW9lHEVXFnuDhGb4DXwjs0wRQ6IbzGPT8
O4Mj/YwHyHmsS6rsa5nr/VFIcg8HklE9WhB+lydfewtsqMr6hDC+2jz0iRkHvqvKbTpD8ivZBrge
L+aenuzsNkvkaW3qpKVbQKrr3WOeY4cV/tScYq+72IuStGME34SqBR7BVZKYHYZiWVMebf4IPNtm
gNDSDNZX2qh3FO1009Li4EhdkqgBPOSyLpya0WbKkcusZetKzVlfWRP98cjrqMRbj4buwKXlOkF/
vdLO0+cIHdUC46LFclj7VPPAJJg28Ev5nXlqcVJcepWcOtcU9xgUjtVw7eJGfV2k4DicrX9yvwP1
vCxZav3PK5KgpqBsXPqi1oDXkSnxBrWv3aOYyjNz39fAsjsetEdnWEjYZu+Fa/PN7JgeDSg5nu6Q
qoOc6TEjHtlqTeRc+M30vk6baHbZ3K/077ZQDHIq7TyIab6QHPU/y/pWr/5pR9UGNbYjEkgIhCfA
VD0BP5BkbTe/hVRjMEzuGBh9PB3doT42OfkTWksBpbA3F2/r+9p4ITFoz7WnxwzIoyFlrksuGijq
9g2xSXIRU1ksAw+OEHd+i5KpyvZl5BvQDTs3GJYFlZMbpBYlaDGPEmpro50tuLZ+mpn3EMUniCxH
bIVYgF2YpA+5T/LKOhkDJWPd4Jl3lqduSdGaCDTuolbqBmZ4akr7y5yStcxn3B3J3vqC0dA5CtN1
nppNl8dnmxLJtqu77Fvh6uGhaCEASqDDthvVX0ufyW9Xe/altPGoJCMkGBjFYGFbhsPrHGKd87S2
fFJ/WgfRN4wcYgCmMZOgc4vmpkN+EJKHvsRDJg1jzWWSD8RNXtbufxKWwIGmBHNemaIY+b+LBEgX
ACVJMEroFDXLqGF0UNeGJjdl3pgvNCFaAA0HYZwoq2842MNDuaoQOjMCZVxHQIPLiWBfMpZxrOjn
dakQBZ57qJ0opZkqduUuj0aGMLZ+WZcJXtcF0BKKUXhypiUXlmN5s42FuipSD2kmb/Patt+6EWGo
b3XgsezIwfPF19UfGtBkKX3i/22Lrq+wjCCP6Mis/f8e3R7V5oYZLSrqZYaxqo7WJVXZn6iObMTW
efbuMyE7mjBe23n0qdW9/ueYoxSgqfxCf/Ul0mgPJ2WxpPCJdw2g9LEelp9v0ynavzpVEvbt7XoB
/O8+GKfzkardOK1HUQ6rYgtWHhCDtH+FMSCRVVhgauIX6O7rQLz6uS8hz0m/BDK7WCS8JbdtvZcC
02YLkHF9ckZZbxMDDn1XOPFh0tP4HI2+dcxC10Ie1REYJTp7H0HbueoeYTTJ5OhbW5rziZbIk55S
d9N6ke4RIUSbsFfuTTggGTQPJ94BZVf/O6d3XGOqeNfSCkwbSQdvBR/go516/6LCP5UNjBTpTfxJ
gMnEM0KHnxN4PXCSGjMSeo9oG7vW56z35q/1RYYZGqxdySUr5UNj1jqC5lngoJoJYLGOwu00jpPz
lk8XWs5iYkZn+2/rrdJmJKlbsEJhiBE0VqoI744rj5NQZ6bF2Y74AryrHvt07inimhZFiBfJeKtI
AznMXuG9Q67d0YatjspVyVZkdQRGbyndLUMH7L+0/MtwBhKH6guFUT9e0kU2sC54IelmT4pwNv9p
lGIgd2Dkh9RxvcW3uuhyfIrfnBNKq3mGMjR02KioKZe/JodLwrQo1a5GqY0fFgxRRRzm4vparVV2
h1GyphXc4TveeA6R1ADmLDd4pikMrvXBWZ+ZUjK7FpLgNLeqo8BZlvXV2ERREOVNTowBGnh/lNFG
L9zkODe+jn8rra9G6uLGs2J1rqp/VgHjxOacwvGgM6h+ZDQKoB1xZfFtItqSWPhoQFimiMhKu878
bTWV7b7yhoryVcHvMULvA6LO5/XU+E76vi4kA6A1JgY+D+WwNStmzvS05+ZszfZRLkrudSEHtgsy
17/VIZXGJmvtMhh1fbip/13gvAdj1G+1Lv4HfQXY4Yp/zz1sCSX1IHezBUnnbleFdvYHuhcZndRL
RhvphDnnGJN1u0lRYqA1oku1LiYBa5CtUCfnJN2/6XpKCzDWpwcZCP4VpNZv+tfi2DpN+MSHpz3x
Vh+fTVOjzsQPcx17x7pmkV2cCjRop7UfnVxCUFlXsyFMEOoeovekID8dNtqbmFtSJ9MG41tomwdr
nKZFRk//e21eLAOLrPHUMdKbcu9gFGG2FcO2a623nCsTWgCa34nB9tc3oM0q8kV3Lgbgv+0HjAZU
Mfy/4QN753XR6VFOv7mo6S85N/UOGaR9U/WQHyvQmt7ouRd+Xb/Kjv6YVn42fMdPYd9cGCbEl3R5
ANYlXN4mVEILvmxAQkwY3Vhp43Es55zIG2vZBpx/rMh51LZPiUJq8EetVbfGGut3112id5EvIN+F
CGTFwthJunKaUO65ohp6S9eun2YDkrBi61jr1s+x0Zynh/D8mvnpZX2X8S8LdCP6UxpSbPucJFzT
6azPJit46/rWwbWwyzB/KJZ5/iqu7DJCzmNw+cgy+RDV9Guqb4q/opZLLei9GPcYJ7dnryAcY2+r
ig40jN+drcvDxHDoo9TDc5na7n191zTt4pWRmOeEu1t/lh3KtEc3D3S7DXWwSlwKE0kg7kamUXLG
T4yEarm7EgqiTmyhxxj5+CGU1a85a0HQTPhd916Natga4yWlS0DEgI58CZdfU8r09usNY71zEHrE
qBC9eZQ6U+Bxzhxz12e3UWzDs9RcEDoDiTYTmUv8Bm310WkogRJ3h6+H+QmdjDd4X+GTKgBjq+ru
kzES11hZHvauIfntRRg4l+egGJKjk69QntqCj4T/hJoheVteqT5Gj29EzktzqneSv8LvFuoLPuru
zcCV+VgX2rI+VqTos/eSo1yb+5pP0o5nYxS15Y2M4aJs/mgV6WqruqzTfhRmBy+ZeJe3VobFy/LN
b6WLhGoaMAbYEss1HvlxN3szk8FaI1AB+KYF0auJzrTP4uuMuGkXV//OaS8CAk2i97GCjA3TWP5s
K/c55NkXJ87tYwax952ArYgiaTkmFykQZBW5H2tuuTnfWYe6/0kt7RwNLbl3Tlke4xQKq1Nb6psu
im1l/cE/Ib4PeB/3Ih+MY2oVZ7s15ie25n/sqCtPVDJzAK0qe+iLC68oYJJViJcf66+5XhYAIbaP
Vekz9ogdgiWnFu2/FunbPlMV8ZAyJDwklJcqcf/VZ+KlljYhfOuQqRKk4I5A650pG3E1mbdcCYsj
na4zp73btPWF2ru+zLNCNekPBBjFTAuqhRKKG7O9Ft4ra/Be9ItaOCFotq6Vxe06KndOSC77f+a5
BsosGFOO1h3f3+Y0N+oa2pl6xKXJNWTga4nkNTs3rumhpp61o0nY+P8zdPdizyYiYCDs02jxvScg
o5et1hBhdsGed0F0Dp2p7eRu/fWs32Cr0a99Zi1G1EKDX8j9gOtxuCkSRVgViq0AWXb+fwg7s+W4
mTTJPhHMENgxl7nvmVwl/jcwrdh3ILA8fZ8A1aXqqbGemzCSJdVPipmBiM/djxNrN2i1V78/kZM/
tG3UNCVKFqngydBPv/DzUnygDBGA5FARCuAFTF+7jeYwyEgpl9qUiAqpg52bLJTYtgy3V4vAlH5a
tNlPdGqm174Lf2y5Gi6XxFwfntGwxU4b/AfyY7kH8A0+VwxQmz4RBp7qEVikgVgJClGrKBRarqL1
QbqHUZWQEWtVCZHmHoB34HTlIrSb4yI75A4P3lrF73UTXLc1NRQzqk972dT7oafyNkq6iWxdPJEM
zZBwYWQUCWPXDrUtwmLH92HUKEtRDRYrjxpifZ70Llx/nAvlAa7B/FstS9ah7FB5ZiN5CnP+IHNg
hm1mjPUlI3ROuLd7FVotr1M8i53bgeCBBlK7tDSk2b6ouve8Z/Lia3h+mpmEgRx0mwMr21MBQhGG
N7vrRksM60iy5ghMDSp667+FLWCdWBVBOq6TvaVY5hF/SlyrTLm2GB2SjfTS6WzF/XR2o26gqRhe
yaS8MZFyyWSqXIU+jg8/DXTwoNzxgoBOb9rLZq7F+wGfwziK4iWWVfGCZ5yqyDzjrNYZxsuUgufx
Ej3etn39S+ul9Sz1RD+AYU24JyfWMyDK9Mmg9FoY8ZEmzlMJ85CCwf4n4Sgn3gseLXVF6qmGtwvt
yP8lBC8JW7lIliV3ngDtRydPN3AvEwuCRORCmu/UGS3re+1k5MXdXibo1PCE4NPhjzeT/t4k/gNn
S3YseUE9uZb/q8HHvNMVocXjTXYsaAxMQw21KeeZ+Dlmh4TJT0F4NG5vxvJIwSiAIQuAewLSedPP
ZMGhKF8aSeGESbhgV2tZ9p63AUaVbnrK2fMeIbTYMWvfew/V1hw8DKdqsTJLnmpSc5XBqToQBkEo
HLWP2GcY6hj1NzYuqI5t8KZZpIip/Cnu3FxZXOPYyWw6D8H0hmdZ7v1EYeUDrT9z3C7WRUKqY8nq
SGUmzIPkhxP1LyW3j7Ms3Aut0/RGmtWtUmdLjE1s3BXNWjhsf+RTjEjW1c1ZkJom7WZ9RfDG1yjH
jVmQNxtaEZyjmmee27Yl+EHsj2XkYDwn8nQ04GlcGzI6Xd1TeOIRATUM6W9BamDnz4HyAPDoi3M/
lJDWu+l3UMIM3VpxHtDJySkOi1ACGMISe8dyDaqBI5vZSoInzWrzTe5g9Wl0Ug2VWoq64gbFEBrC
R2vij1OhB2LE8F1xHq+6yLZO9H0g9QpdYjgGCEnsxz4x6rZP3LPMbV6BpwXPy6XJTWBuSe8Xdl7j
lGFoOC0fCS7Ix2mh3ozOs2zNZofYqW+6JgVErcc60xYc96D8ngiN/xINEdaaToJj6QTzOurg4FS4
AuzWfBggQlYBTJrdYvFZFrTRem0nOh1tzbROsmm+UBYvDQx/mrd2YXlQ2RYZ126Xz253Me3vS4ya
E2t6hRNZnwzNenDTwceK04/XcxveAifhvmP22YGb3iGxOvcpGCb7yBS54ZSxk1Vt7trKefN7EmJ0
DtcOzimd7mzclY29blv7O9171X6gykyudHd60/MeXVv5MAmUVefPj+CXmrV50ZWAO6nF9xMiZlhC
15A/KofWoZGqNMH3wXfKMRkHzwrMdrSL8WfgGinZTjTpvTMnOIgOyQksinhiuJduHcf+jcoKvFqJ
d741pPfas49eFT5qbehvuXqY6xEJPKvReYfm/hYVju2v99q92zA5/xylm1UzHhmQ5mCOxr2bldYb
eL6qXOUVVcxaX351XXd4piZseG4T+xTPcF1C51wbbnyXw2yRfUGHzLleXf4ukQMUNm5opwjc3Dr/
XTIcU6s6xI5Dg1Z+XRZJaP8SgVu9w8VSXechycDEfLI8XhIaObx2xJbWqFmkZBh+wgP1GCMM4mAk
tWecg0xBArQ6UijXbpn2qBlPqxatzX5qmNqP+I+K58aBaCpdepJCUlhnk6M5irs1HXs84ss3XwVp
j5jMkszTvAPY/yuafcJJCLXncozsVaAicYL4xqXGzMDQgkT+cydTjPltXvCqJ6rmE6raDnXbIFW7
7VPfmZe0s1PYbo5/+Dx66xT6XrpaX/PMms8LFSSKkKOmLDohe/H0Vo9wuyD5UxoOb5a4045lblK9
jVaqoPTQCchsn2bRQ5TLW/tQGvF8X6gAwpLPBHC0IWmviWm9O9MsTn+XrvXEKVelH5DArxr2fzwP
YngDVxZuEynfSddPOHj0r1hxBwzvXnaJwQLcGkHvUAZmFSmIVGxgNWh5XrCTiH8fE5dF3e/dE3nL
bMPLj/msgnCmeHrfxD+BijAvi9NP3pFI93qM4pn+RTBhe2z5Kz2zmL5JWb/XdXGJcN7tsrhEZbf6
eOtgan8ZuKNySEmmr8wgV7Ri5Juswwlvt37qrbSkim8DvEomofsohlebQtu562aGYUZ9hHZIoUsT
uGynQtvTPURqSau0k8hHD/th2OdgtdFlFtegKH20tHQqoivtmXnstTgFOQdQB/ls4jDcVSGBJV14
D9v0Bw6cJQFEXt6UDlEksPFRfwnj2NHNU8vykShf2zYkTOD7V/ZPLg2T3T1Kvo8Dh0XYOgW8it6Q
mNaYsS6fFalhXNGQSDVF2slZcspqIY2Pi4mD/bpOg58DibBXFQt7hXjkhDiHtCgyTyYFZa+ym+j6
6O33LG4eAH55ZxflbXLikOiXTX2XLqq7sV+GzmHcN7eyeNTqhMsk6ogCkh6oE2OqVQxEH0s0zcVq
6S6wnpTxhIUs06gG1hhV+YlwNy2RSQW5zcHgmVJQRsk8nkGVPl6WMa1fUgnVxgB1v4XA2uOthO8N
jJTKMjObKQwHjvTFb3HSevGsXf8IZU7UROxUlHcw/W6e2mgAkWPmI9FP/63UrPJZt/LqRkM88TLi
nr6uM8sKg/AgW16HTYjHH4ZsfeoURCYwLEYihT0d8qT45iRB/s1qjtNQpfvBoPOFC1/MA8n1D41j
kWVmZI/5it/0obGmWzZp9qHvzVuZti6NZ2RXyViwZTt5nR1Gg1a8FvScv0Kp/C4VCp+zA5YyNdlJ
egNcFDoZb3gcXyFmMOwGWNgnze2OmeCsq7SzWoDnm5zu4dXVj88rLUoMjcDCeCyGaGnFBXiiPr92
zWisJgZVq0SzqYRPw+LuqaXUdfPa5j/nDv9pUeZ49Sqi7yCX8qfGpW0CFIGSFPJIVVQV5He4h043
lMDxNjZtyLGEXDHmBZ5DcLhg4rok2b12ZPowpV+KMaTZPY2jac0RzNpU+Wzi+ojPs7rxJewyWuqN
xyGt/0y/7VBY58n/KdQ9wFSLp4LPo18rBkgVbjttqMCNsRNc/tvdMHxUGjbkvyaHxd/wOShtHXzX
XTm1I0GgoL5qUF9Ioc6vUL94D3S2ddbU82dZEKs6Rh7cb7de3DEmZjR/AQaYX2JtfsspctybFRyL
0kawuRudLZVBqX3pZyM+s03DODaERhlB9QrY6I+dc4k2zJIAImBBrFyWCOPXOWY6mchvUArGVVnw
C1Zo/FuuXJndzGFWJg523XzmaNVF4nvfFf/8np35kiug0rIkOUky1z+HAU/Jv0vTQq12uBulWNcW
a0g0cJHyIrIZOTbaS2MV4B48X7wwGMB1wys6dyAajQ4eGeIiYqSHQhbPvVLhloXXaXZpm+TGMcV5
2Eog1SInfYw0ydLExo5p+bsMVuStmJqAWrPW5SmX1cdFHB4t7d3knAhTTNx7Tus3iZHdW1zOblIw
tA7Ln5/5AQLm4hhye7cUEqzRrPTsUKBWwirI3sGbjvC3CaWWFLlcnMTBzuo6O6bTnHbxVm+gDzM9
isvhy0Db7+c9l99Pv+dF94gN6Nn+VI4E3ce3GgTLzhpkdk4UkwSfSkx2iVIik5AnRPrMoynX8Q6A
4v7kZgYmCkdAVJAfSQ9aCsQTNvFAAJVjPyExxsRZE75wmz5OHlWEvjkSNJdyuua19jNMk+IkHKgW
FScvJ6S+mO23OgEGlJYkawxKyo/yW6lJtEPc6JyNBKXT6b5zBTS4jNkzFjSMkyNxVem3sBqhv/Uo
qC+2PXbQDsOrFddbgnLJNdXy4c43MNxnAtq7TiP/sXxtxAfzaedjEITX/1/8isWLjoOmXoUqZ8mr
v1ktd7aUifaNq0F7a1RNI8XWFNpzEE1L+SFau4fFg1pak30/D7gARinuqYA9FBGPvAVNWu31PK6v
/ezcS8tPX3nqM9Ok5GyVJhzzZ7/Kb73Z0LOZtIB4E6gNq7jPuy1ngG7d1Eb9IvP5p6XTJMI0Caud
Eie9Mb6RXNSf6Mrqt0UuaB+HIc4IdqBRzh+1i6gIiC62RrNKONh6w9arTH5nsUzPIsx2Rown03Zd
9AX825xLcsg/g/9lMEaQ2VxLV3+vf2CLiO5Q4beTPsE5+swIG+Al49YBdMhXiTAIKbu6pHpr1jt5
I7FubtijPIj/I8TF5S5US0JruZeE21QBDq082zX01Z9N5oLr3sjrbajyesuSVX5zcfTgB+wpc193
cXKzMxVYpVZxnkPAljaQIp/g/9OyZIl9TGQ/njd5CkyMrUpeXerTcDhjgkZ1PHOX9M4lR7NtYpC9
pBExPtdDi/9PfbQsnqJQzeZA65My05tq8XmdHNI0dTGmFdmeeDnPXBsT+vHzi9KkEEFpl8sxKA6z
8SzVuEqp6nRVkhGDxPT5EYJPtNX49VMQzjeg/tLyN5dl9ltr5SVuNr97BVL28mPobU+nhx1cFkQc
Caxw5eE8OCxPrszL6pUxBARD0zHhl2KeuyIYbstiVVI/4iB4jv2iAQcfWshvQ3hZFn1k+C1pESiU
UodfJDzTsRmeLbU0XtOfUuMQKtHYD1v95Lkgi1Yu1pEN8yPybzKcz2Nnu2jaNL2YqKx8I3LCNYFX
06m8BCxDw8bGzkf6CDATARoGccekdjf+NEZnVy2gyUjut1rrwl2MX80OeqXRt5ixbfUhTh6hBGVj
7eBvo/uDezkWbANiGcJz2XgvsUPXDcgsPAz/+h+Xj9yOpqTPY2w0Ggf+VodFhyDnSGjj7LfpPe2a
bs/EgzHXMFrZmYmmu7KGIN+YKsZmq2UoU9hcNSNpq8It0VXjlRfkfJRwS26pSdIlbyJwOGEN5tWM
YDvUBGEd5mdvyA7u2sFS9ELHhbGZG7T/2fX77afsnwfaWXC7VEaAyLS+YUdqdgbRZn5+FtHHxPtk
mO6cIvqRDGIMCCFjh07A3BEgqEuUO8xTDpRkQlE5Zqp5TL8MMuaWrDLEBQdiOwEO0C3Z4iSMzp8P
9TGOHpMKiy9LRqDmEqnEeA3vbF9O8dO8x95HZEyr+vlMA8cMrSp8crUq3i9pRleRpZaPloSjNjjp
gdDSAaHIOXkgjD8Xi8gykakALwA/qmnqfxa8CcB0Z/GqQoafz7flIbc87rS5WROtd07CjaGpJE17
Knm3Lp/FCqkwh6o2kQNgqiYri5OnmAmlODiL7KoeDos7W7cd9e7SnN8jwI2D1Ax7J+h/hXhYDA9Q
AJIpeUfzmn/HKFavDeg1W0sk0UXaPTMaG17WCaLH6v8yRNSTyUsEYWvzVyetS6ChfuT8I4EeHn17
+hItU4mGueOOtLG1N+Ahb2sHPPTgmubDjBPrAQk4QkKh0HdyoUejAB47rAnM3MW8q/iVWyrtVI5m
+blIFXnCC1CdecGyg3KW3cA3ni7L0jTzfBi75sa+lTDT6ngElu45L2M0E6Yzm+XToe61rc7Ne+XR
RXA1j6ngIVH2eYPbu87Kk4YTTIE/q5WVVN0ZdyjvFEBLJyMBqRUCXMJezgrX9jvnec20ccIMQ8pQ
k0Wo0FMpIjWtbMPnNm4VJG24hl48wsGaqt08YXCs/TrdJUjBr9Ki6yNto/wkbQb+mOjN1aTenRnX
FDoa1LuVvbrfeDPHlr8z/uUjvcFQNk9kij7yzEEKM9PxzMNtPA/KteTYhTgSjiZ+oWc899t7AuwA
m0VOzJ8w4lNLQGQPQmVESasVOwq8UANHkLQM8TP+vQ7LZ6FrPo1hZSLbJta1VxpzVJntGULhZomh
ldb0J5WWFMWd3bbDI23+E4bPYVwBZvaZBx7SGuOCC7ds09BFtZetJH3snfDeO891wjwwy8ofPLLr
TV0l/6R0C3WbskYDMz02Vw5y/XNdYsqYXmAGyGsWm+NLKROKcRkZHfSe2akmsLcR5a8fQrgdSsvc
Qq8K8mvO/HQROhbJY1ZDEz8hKEHqxYiDEtwkvpnJfS96BBBrFhsqlbCwDqshF0O5B1doHYE/HUs1
05/V1V5dYk5Ed3Ra+9hBcwqO6UQjMKOeupS8UBMzxfVu8fB0VjRdvGYbuty4ZqNud2FrdLe2gwcF
e1DbFf0kLvhgosP0pe/Gbuty6b37ahFM6ght0+fbusGD52XypWjq8VB6UHWqONpFvj3fh0B12fSI
b5CDozsTGpYKFFll5BQP+e29VMbvBh42DzcQES6PqJuPsLuZ8/atsjXB/3dvB6s5G9clFNDMqQjR
QzDeVpU1X2Krs8/C+DKkaMFCvQwWl8HiNxjb/ncUx/WRLiWBY3cGDNjBc4YJ6VxTGs5XrthJYrco
Id0rRcrFsx/FgD4jnWxG253aRMCP5ywIsM+LUbNo4Fm0lc+FVlpEXmQyVAC4h2qnW2h1y7Eq59bP
bZg0XrQA29XSmWZ/GD1m6bMDD4RaKk70Fgd0PqtF6x4LjepJSMJctLhgi7tNg1qmJ2+lbKwPvPTu
auC2eMPX2h06idckzqinLEvT+dnHH8DRX2ehcuj4oB+ugMSWlth9JhWX5uWmEbLB9BzVBKeTyfiB
91Onmics4dPN+t1vrBISYtuul0kTtr/4c+aU2WG1olrW24Vjs08iKzvNsx/jiHHYnCzyrGCfFSJu
MXO5Ol3weTu/6uqHX/5BKsXwKwAKnaiEbGca1tdWCq2tNITqsFfcOXCl9bmnujt1u/vnwQ2ARbKD
i8J0mro8hFT85qQgQZMui9VPXLjDsUDQquuDjY15h/TwBH5jPJJCAMYXZtURO+E/Ebr5nUFuveXk
ph+ExVirSWfOiRBOaJRCeV8vOl9Y1jhtam8v6D6NY9zrMvCbJ3uK3I3M9ZEyLv0SOqL/EnAcWUh2
mZrALR/lagxXuyAuKzRRbqvysEAqjIiWsyEYgCSp0xFvjl0dD9l5ubgsVxikT/vYGOlTNrhMIiON
RizT08xVpDEgTnWunEybihXwALGuOmSUKe4wBo2SHvbIpinIEwyk2/Aph63wcB0O/sxZXU6UkX2K
5tk+Mch1lTUNptkckGmGtWLm9vTK3nb2QKCsuS97L1NkJU9aS4NVzGch4wOyj65L7yz56QWMtCyx
+xGHMcpeKr/AAfYOUK4HFFBejDcnP5alGuSn1kdNrdpxEe5DbvjUMbTZKnQSwLcNLZ2q9y0GTEdl
mvNhZ7TWJq7g5yjS4ZMmhnLlXZSaZDZYxVpvxszG9Pgwcl53LKndl4VeRH/lN3WyI73pbgbT4iVu
QfODu4i1fjCgYqC5XZePyrSG+TfYa10TPE1ml+ozW1FOe1ouGaa3ZKLh8e17Gxpti8yld3l113X/
0SUlIU+E5c/nZlMVBGTDed45lmdsdZcIFv0zw+N9GAI8OuVQncYFPFmZzYeSPG7zIMRNdpTYVsPK
hk62dtUAkhx2y76KeXXBMy2LN/YD7dgIvlof/axoH9t9Pu8jJz/97/xsh56b/6Bn24ZF/MM2BFcG
anX+nZ6dmPh9h0n426ngQhwXYXYnpf+aB/PUE2vG2rcgyRexlFYN/Cf4S7i0eCeO0/bWN+qfOSyc
k69nHU+76NnADHIbBczMwXJ4DTs45n228GvbGrep92zcYEV16nsCeBlIdX8Q6yWJODXEEVFHEI1c
iNAYMcvzsmhA2Ddu2UTrpfxibnMBa5kNVdyGIpDXpaQDdajlDEfDxcIiaDm2IEZN2qYoQReYpf61
VXLiDDbo5MKe3I8zrv+scR+6dewcTT9BdSZpOcYa8j9bpDHU3wxuvUzUHOdSk7898auib7e0NvzS
s22hy/y4vCGEePnffyv2fzDN8Xa5Jrd7S9iWy+/nf/5WZk9amgEkemtWmNUzV25x/Hdo7Sx09dm7
MEARBcjw52sCMihvnSE4LX/Eb6P+rv5WlgGqy9OQPvZWs1+zroVnKsdsJ9WnHdvMIZGa+PxfTXfw
LmFOg5muIl7WpOlX2PbPsYn+ulmcxWGQ4LTBrwQdXX1xKTJZvohl/l9fJJq2MmzQjGbQ8Ibjro0p
u2qfFl3+79eWzbVTO+zyNbORDclzpPvlD//9c8vXlj+8fC3Sneqzc+vH+H/CX+X/o3fEopPmf7wL
6KkxHMs00dB0nMaqQurf3wVh0OHwbupsXzEmGTjQH1zgDPQwAxOYqvaRWfrPImxeO6eREDAVNXXG
QrKhghaWZ12fyUJNp7YEidtLhx1eYgXLdEVB55wZ0SU4jDgKOiYLO5t9nNK9AohMxEFeypVDBYU5
kMCH9olfnN2dMT0hrXgsNppHOgWNmMl9KLNTmhxKdZBOfb1f6ZED8xTy4Gl0R2Jv3EAQ+NqtrwMM
8KGO/n82C4N96z/+oWxfmIIhri90zzDUdvJvsH3LiHuO0Wa41+Aa71P1Uy+LV3P3iGwt3C7nnWQc
8RXBFYs8otMmiaYlxaYHX+J2gPegIk5mCIbCM6hECYwGSliMLzFu0w2mqvkhcFaBXob12dOS3rlZ
fXUmctdFHv2Y1UbRYOY4Dt74Z4DFP9yveeZs9RezNjDOWTUOc9SW2/fYwKFy7Dk/Flb2g5H99Gzo
cbv2CGVeeFtEQB/ks88rAZanpT1HhGiAbi6jhVCjF6E2ytNylCqU/mvGOYybSAfw1KT4zkFuGbgc
xlVVLa4e82uZW9xW2x5Gam9TFrig5ECB+Bt9Yu42BN14y8sTkyqYPhM6IH4ij+qL6UscRtm96V3A
qlBJtxymKGQtyxoyGXpwCoN8QSLS405Kn0jZSlebGif/4hhTb7mcWGEAuVtvoHDejI35JNQSAgsA
ImezkdKyUhy8oez3jQ82w8ln55Q4IGXC1Ok3pHcr0HdbOesuKWVCikJzrLvwRHqTnPl4jck7sxlV
0ZcZB/6j8j6Tyjx6uvg9E2Td83bQcHbH093gCLLERGJAO8C99HGf14zxmLoO+4rcGnp0XEENxJJX
2ewhfg4OuFa8NbeINUrCc3qfHcDN/ZwBFex1/wgleo9jMTx3XbRJ1OzXVKb8OBV7D9LNfqyDcTcX
srkKv9kaQky32q3zfRF9L7SarpXSbu9QWpJVwMTl3kZXyojWZtL2v4A9/jAL1WgG5PVo2nF/h+CE
Mo4ttrUEwF5T1I/ACYh1mV+mSk/2nhqvwhpjUluJ2l/L1PhWlmUH/AZDQVUDAK5S2jz6BoXWtEr9
VFad/RyWFKkipwfAJ7VrxO8L63xd3iG43W3g2UfHbLVLj/HtkvhDxhyEW0E04vdP8oFmlCGCgj7g
nZ+6lmE1OQTkooCb3KAX834QDQy3FKmiDWNUQLs/dmE3vPSRMm4E7js2iV3tFuGFedUMB583gM++
tDRZaL41bThKio2uyBpNG/T7vip/zjmjVu+/aUbp788TDuRHqNvRRL9GMTb4/WKUO1Qjz6GbBavA
eJjG9tQorNeyLO4Swvof/mw5O2fMkktt+ryjDWcVqKSgeRf8bh4DTz/6n96bOviNqvxwGmdGlqkY
2jj8M0Rj/Or4hJK1wjPWtP2ae48ffcXjMQcknn2kygaU45vaz8Kn8c6Ebbswp6iitnF25OEW72ZJ
VQvQbFzgNGvWlXVzmG/sqNrSsDSiqLdmfVkOGMviOnI8lsg+EMOC09+lhsIS0Vt/WAaEmZvKvcA7
bSh7Bk0uJOsS5vKa86GAfz3TjS4z6jtcinETxs20F8yV1wHJhDXBhWgn1Sw86MFRu5HKAdstfTxG
HoPrtwgEnaLh55CWxrMlX0uJLxv+mnEVkXix6DaiOLquefUgwELMzDb+QEkMnpKbWwbyWQogPzgW
rzzsWUpifENOhawQiUVPiPa7a6hB+rvUkXgrdXPaOVKQH/zXgjvehJLoFaS+gsrczp73kejk3w++
RWW1Z8BFIYZGk03a0A2sI0bPaMF49Ucvw+AN5vY9idp+Z2C6Oy0LjdUaMgvXpbEijh0rK1LsuREX
cR3tuyWT3bCtcNUHAac+lTMdYRap1A3wgqIkjTUS1C0nfIfUB0+1eSBSUl/KtvRXLaOIQ+8E3vNM
L8CU5D5YkOTMrsRYXllj0ObNs8IfFkB/jy2YFO5qpjz16qPaw19FzP+g4ylhCwYdTqz/FiXRl9zy
+71U3CdLIQ16xFqurcbH0PvvVg6RqoqYYmPYzC8J09k9NBP9tY+rJzOZtvakfY8mvd4G02voh/0+
pOkLn0F8tu3JPBrs340ysmmKdE+V/MDr/OwL2hiSqLIY2szBRhDqg6o0djEPOtqqKdSIGRvP8a5R
PTzCFdRkYLlxSDFmUKmrZrq47BGgVNvrX5ZapltYd0Sxn6N9FQyvTWwR5ml5rEtda45eY4gLVSr4
LVNiT8UgvmYi+DEh+JEgoJZJK8wEFz8DMy3zrl6aT+uAmncQ71Z3LkuwhTob+LbQWm/VgRed5wEu
PxsvfWkNRNfCvXdN0j2cvscw4ByyOAJJDqp5FyNqPQBHEyHAmLaB+DigXmYe6crYfuotoraOJc5W
DcG/E6Shw+ID79yUrmlfeV8E9cYakt2ir9t9/aWKsAvNaUHhJf9YG2ayf5Qqo4vZhNFXq/JuDb34
CEvxT11QGoBuceloZT766bwnFL2h2CA6LhfsserAhYe8YfXQfwQz41JAW8DvGkI3nchJKw1sIrRy
rZf9Zllk2r0Hpl8Fm7J8XWKHmuu4u7IUPzCsuUcnb/cko6d7XeTmJc4sjvEiBaE3kMDwYkAGUzAC
RhyoCKlh1K3JF48UZkK8RDd0Tpyp4o2tOdl+aI0JcomdnS1A9z7Vh/chtqDaIzDuQgWFGoSanOvk
MboWGltimMkn5LFSTVthkh1t5eecsT5QEc8jesFQMxYcUYu9L3GBw32JmWWuwaGUvZwzVuftZ7aT
tQzrBuh0mR0DNC47bPPHNJHR0w1YbsOcfa87YosLostnoF6PGBXNKbIf3uD+bKn2Lmpj+sfXzVtC
fhu6jzxRW8IbQaYP8OPBoZAhxNls3jHJqg4lQsE6ATD+VObRfEq74p6P83icDSM8j2qJuJ4b+lxc
lki2XnvPju+IvaA38kgscPMXL9rK+gfgbFLMLimLJoU+PqpSwp6OEa5IwcrVDN6jqjixBOywKwfv
H8dJx0ugxk+1UWBKEBuX1K3fiSujvuY2Ey7YlBmxgsXzncPrOyB7KL793vLhpVR9msCAxMrdF5wr
zWTQyMqCF1luzl4GGCxNytUi/Zh6/LNhWLwLO8wFfU2osrETyhBt+0n2HI1sWNw7TMDRWtNIL3pz
GV48fdrntBZ80UwXq3lcpm9tVPwE5Ul3El0oTeEGZIraYktMD2lEeYgqh2AprrIvOWPkldeHJ82e
hqOBE4KcBWAAju3uxhlN/WkKhLZh2r6P20jBzKj9WnnkN3K3y5+0DJZSHo4Yrsr0sOC88GqAkDSM
FZnNGAf+oN8s/YN8BnqJUdoYCW8J5AnlcW6x/JAIoZwWaLVz0qQJtR5NeV0FAqkTteCQMu7Z2eBR
6SKMJdM7ZCIa59M9KAzFjkByz6rwh4a7ad1wMueEhMUodQCtW7VOkoh2lCzx7PdYBM9RHhxbpUzH
xTw3CNLm1S/C9OCHxVesx+YuoTdzX5nzC+AU6gGSyF6PqFxZzfi+VYyjwjF3k89lZaEZ6qWnK5rR
DCAiTwHg8LqxoEqDFbB3lZI30DZh3RfaNxMMEJ7Q6aA7qX3JneZh57Zx0NXYdcCCfnLJJlqGkONq
1L6avGN3fmN/X4of9Q7DZQwaVFO1K6mqWsD4G3LraJMVF8MM8FfzNDOEu3RJnmCLpPBtrEd7Lyd9
79ujd01KE1Iu45kttval3K8F9zIYKcQ4OqA2GS08vSx+Q4lLQeg+Ra6Mv7Z1f0JXjLdaaslD32rj
ushnkCyjo/NIK+KdPRmb0u0FkwVsl3bbb4NKiH1OiTw7mHu1yvoXOgxXFnwZ67whIJNL63dSmNal
linTDEO+EOdmXsdQflsPlfnmYVubuB1erNzXt4nZ/4hHLVwL6HQ8rcCJGiXDVeJ0u7bUy2to88A0
NKg0cegf6JDPONyE5AFGGK4+zCp8gvE6ZwBwLqYh2ZhZX1xM8Pp4RuFILAs5xU0fCYs3ATpwltKx
pJBQIIxIQ8m+XZFXnCEElXfTwYsV2HQ2Ij3uO2SdZ5D5O2k2/a7G27PVvLbe9hX/IX8W0zoHZ4SE
n8tLpTDBiYmhXQ/CIy1TMcSPN4LNEM0YrPMfI6A7gywTiZwPjV7oVEkH84lasUx+M3FcHgYHYltd
jskLjjf5C4mT7g7qmw6kXKh1UvQC2x/fJG7gl3xgOEG8Ly/sr5H1SnzyAalks9hAaEMk2WQm2FMQ
K2VRfbMximDajuerxsR4Y0kPInsg57Ph9tjhQ/M1hkhzpaJpgimUykOXOz1aeZBtmfPixSHHkTvy
xZ4Y2ZWw5mBh998byDdrr4FpMcRR9pLUBMj0qZDrNeJjcu3VkrZ0CiZJ2xIa0MMVDy/tkPkSWtNY
29+T2eL7Qsu4yNbo98v03ZWQyR0NaqqlEiadKjaJEjPeBd6M4VUv5206W/ZNquYAd2R041MJtuP+
sGkqp720Njuuepks8h2FdMkZA8XddD9qaUS8nsCs2ipvRU6FXElI6LJTS0g0b2/q9neUf2SMkYTy
LNN2HU5x6q4mehox2hjoKmmY8pRC40hxBGw8IgfATXO0qcQuTnpLqZed1/WL5cY/DCoCD7mU5sXu
5VuqUbLE99jxl3wfsd75PpS+8RSHxa7JMD3rkHmfAgIaVPs+bNtPdoOJpq3bdG6wQ5ev5hx6m7gy
njVF90o6iuLazrqS1RHnLkpcVW+37yPGSLlSuDi7v/MP7O9apV+jvySbuZvH9Wdy2FXx4QjD4ZjV
3abnL1yYczQXOrksgpCbUtRsj8ZBczgIa17eXiS+SxWaXRYaWqZdHYU4rpTxcllCkxay0FzzEv4v
xs5suXFky7K/UpbvuI3BATjM6taDOJMiqVmKeIHFlJjnGV/fy6HojKGqMtssDEaQFEMCAbj7OXuv
rfUtjbbZHO6CFh/2MvdgtArokCKGm6sM3DSbkg4JoycRHtI7AsNHxx4V5bmS6Fx6N/I2lJWIF4oS
0z9kKkhBrTNABjAtdkT9aXRaBYbUDJKG4UQcdbU0WR6l3h1/YHmn5Rl+cBwXgZYMq5yJAX1tPIoZ
E/ob7DvWtjORMpCnR9VWRkgB8/ReJ0xgz+IORENN9B10hq+VqkUvMw1NYYqreT4JEVbHLtNPNjCG
a9p55Bd45tPs4l1TXfOlf24IwtHi0gJXocT1fYQVX7Pkky7R3FYojta9QzSSm8T6AY44glws3LOj
fOdu8iFxy49hMSa3hVVHr0JGx2/o1NtLKSsWCzVUcCmYaFlatJ0zHziF3bwuY0quAWFmZiUfyLFP
Z9mcgH4mR7AT5QPKLxcbMLmX+amvk/Ys3RdcOPYhrOc643Ic7wjiJs4ixQzGAOcfDbPPV4OBF+4H
GdYskhYZpHMXCpvFoT0P75qPJEZ6p6kItWXSCXST7uOynBexf9Opnr8fi/EA/PK6LNDaovyQzCFM
zXrsdmRLnVsmFpmSq+lq9SkJSZ6gcy7MPbsDuTk1WCoSo++ZsAbPC7K6TtBM9uCxSTEjDGdoWCFQ
lso3NYHGW6NL5F1REHTpEHe6RsmRrhGAUSrz4B9EDAi+SuS0DaeDe80SYweks9nMqp4I5M3jz2vG
gyefSQilbZXSBVkmA1AsEd3U5blDB4XJQhYUjGt9bXoB4mXcDvj7mtyONiWKacITOf0jy1EKGWiA
vSXqs69RTmvLgYPdjncSsuUm5Bfj2/oYDePnymgnFoVQBCgof2obgog4hWPCB/nZxjH1yyjxQQYy
0TZh22BBBBhdauObE2WHMhzdQ/QnRRv/ZIM1BSIKThTY2JfYI2tISgpb3aDzB8F0QYkyn12v/1JZ
3SFU4qDccG4gIJRQgqx0G4g/gUPUt2OR59qmyrTwvtWTz/XATXRgRLqZXSO42PifKhhbiXSik5hj
7m1WT0LCdM0t2uVYogy4RvnEtVZDKNHt8L7JlVWRfvk2SZOD42vEq0DWrUqijdusL9atw2GriK+s
87nesfLv17MWH7vJJqczGj/zq5hb1qYbT4xExQxhc9brQpJrne0IWi2gmrV4wfWW+I6oFTfhwVHX
q9C9ZkfcB1OspRhLdfCYwERDodUQkXmKK6oUUTKB59bhisTNVUKNY3bUpbcjc55bvaYsEflZxFKY
nx1CAIuDoPnKars/5YVgSbdf3C6C5fCByfO8qmxAfzhQ+o18l2zSzTuDoH62m2A6W+bw5nshVZpq
NjdShQAXXfeomW26N+cuOlSBf1oWQYRXf/WKQTsYta6vaQ0R7k6+eTol2ocQpRzkfY6UQECq83Fz
iO4uaqiXNS0mtlyWMwreRu4IMLur/N7fVQmyWhBuz41JbQTT65+T1JpXu+heqahSDLHteTur0qJv
zdcCbc3BTJgLWIpxjB9tPnqFga07ROJA59jbRUgsLssm5xucgaAQrpGtwriyrmOjm1CFIHelOo33
wZi+gQKKj1paWRfW5SsMVMUZ2o+xKUYutQyNxU1QDj2lb6YUeqVvp36K7gYN65BH83xVh0qC74Cr
pFUz3SZmcJaaPu7hmBe3aSiszTAJZLyKmFUjlthJ3XtJrHY4a3O+j0xmVuTktHskphkYCiN5yDLB
QjEISfbRsYKnGI22VFodVtIPbgPTTbMmojLG2n7cE4T4EPh4Sjn8pFZlVLgnKNNYg0gJdQxFFIiR
VPEoN0+j2w2XJZ4ZQcABRIKBprDXdywU6D2YfNFJnz3hjETwgJs0juk6uWGpjNsIRSqjPJAA/QQM
L9jUW8ppIQpHJW7ML76XIdPLs/IudYqzJLZHKa9IaTVdMFi6Ya39xGSFV8TDfSCzZwk3YJvPfLGj
UsDWbfdpEeghF9v5Oo0ZlU0EW57AJQ2sMyWP9mgiMF15MfAI5X/YSNN70vtQ7CJgHnhp8DagTsa4
5eMxLKDCk7eOvvW4sJZppVFxIUVsp0+sQGxkTxM0WpR6xcr1hBCrQHMR1TpwOBBtM2INiIyWDcKh
ep9AhvlRjlke6U5NUpWPFaB2SZccaGLt03omEDJ+SD3dfps4c2KWl+t++C7bgztOGnhGvxPlrTjG
UtJ4IBNJJ1Pk6An70GFGWQ0F01ivBV22bKqY1NayR6O9yD9MLyWWJ3BpLesxc/RaS7BL1cM2HY9L
JcOejXGPn7+9wUY+Qj3qWeQ6OWYMujQLfhXNOEkZTbybclpQ3FjPY5Q1V6qS9k4I4w7DJBhlKS+l
NXoXV0Ya3+gHXUKBtikh4VoQ4mxr5mctwc+TZ5kPlUsTj6SwrXI42GvUKVgyKsXxVAvbRC1x+9F/
snp9slcileV20ofg4pHGsM1zQNxd8Igmm4mVrd0nNgqkLJhfFHBxZwUJf4jSU8bxM84MoB6eltw2
zP+33uTnt9IfYFaI/j6JoXn2GZfG7CXQTBJm/2lWfCyVDUio+cTyaOxP+qLiUC0SIGkj93bcVSA6
Dw0zkisZsyk00bk6EfTTP1KU5yjntOlQTA3E4RLsPfoRkvwOC2STgkywWnO4Hbj2jmXsbmx0wr3w
9F3nmn5NPKjv0pnT3+opzE7tX5sZKyzXcFpiVkuwkL07a60cpYg2aR4FO+uFMC7rjoxa56GO05sG
CehsFfVFNn51WR61hn3TFZjIPTCVFVo1Ed6gGbG3viNKACdj4m5qjwK4gP7FSt5vdiTy+FxUNFD+
cn7OuOxJus3uPGjJe5Oct9EUQGyAzHeHwiKiUxoOequJ2lwUDslujIanAZfkcdk0A8EoiRhfcngu
20CZMJZN6FC3rdIUGY96zlP5ADFT0zCOqWurG8dy9zCUSNqzs4vMqSkjPbGRiYkg3gqfYALM/CwE
mOCtFgX5oiWfwFixosW7jK3eRhjTS0RS4lEDvsgR1jtKiF2WrBOW46QA+XG0X+yslSrco9wjDtlK
ijVo4+++5bZN5Y4p6oUJp+B/D6vsHKbtpzodGrxZlQ2JOPcuk4dssLOHY6tbNic0jitEPeGKE2FY
LTTOQBTG1hnAqSy7HWdg3cz9MS8lObXL0qdfASOwj4lxK/okO0albwlkRPRa2wgBjKmmfT82xpiA
bppSKDv0qEZ1zPvFRGpgyhxs091pwp06vnQq78JjFmmn+8FrwweBc4Ym3ixZ3rWfBFEUu7EhGBUu
o7umvQKoUPEDKFFll7r7wFe9MUjIvsZ5Wz3QPP8zbxKxqxlHjjQMNkXQ4tYa+WtTgn7WsZfmUHBa
SaYMi5w1hpbp6DUQBbtqIPgg0mgiLFlGtRFhwE+xtyXhuB6paG4YvfqjETbpbnHbhBj/mWwnh5EZ
EVUGOsZFpJOE0XvHcWmcpbHGJWg0JF3J6LZQG6crNw7Ay4Ot9M2BIlx1BmnATO+xNVFr1mOB/M0C
3BQqp6kfIF8sSIkskQA1hCKcqVKv9LgbTu9GuswyqIAnjKsq7YRFPv930x1GHWF1l0sP56WoCc4b
5zt3iKxTZOrXRkZyDeWVtD0d1nStpGwz6JA1mmK5WpBSC0mFOHI6KSnSrdDMbEkukVue4HRqh9Ec
+myv2jjLirRTtwcWt4zbIR9DvW84Lps4c4ajMw8PFTSsn5pgTBy9Fc45xE5qfqEpYWRsUZkzivBt
yOqWCBDTXiGWmXE8a+LSe9m49VHFb0ob3htISLopnHnboMSz1SiqOFILmshqk5puvxa4Z7jsy52r
5oRzDojfsajV3ZTW8II32d8CGj06RhrcSbUB5wejJJj1fT5TwkuxCa8JG5LXOHGaFb1tTKyj5V47
oMeWS7kAyny4iVqUD4srXELipeu5uMQDd9glzvTgmLm4jbPZRiHThzfuiMc108yHgBXZyUsGNu7o
0hN+XRJRFsOuDbebQNTK29joffesHW5CN4hvyeiydmloPU5g+PubSX3Bg9r4IxokkBXZhgALKsZ0
zBbzkqGqLPVgDrSLoOIjEjgmc6wd/BQatEIH9zQerk3le3TU3XybW1yLdD/yBzSR4T7PhhztjvPa
m/U90P+aKIdbk37ZaTHgE3QPZqQj/FMW/lukSWM7V+hF3QDzPo5OX8JBhShoq17qsjEEv2teSNor
MzJbU7lKF85MZCEheR9SapOolbLCHMkdVLabKajIWO4jLIHD7Bs73xjuFizdj7RtIaevqequUDDr
4OJBH7cDLoNlg2CG+9c4YGDuGCk2tBYwGKUkxicu0nysJwRGa5aFv8PyTgPdzJNFGBc97M0STv1D
ExrImBKbP0crf/EnMMdy1n5BHTfkAmEAd2ZoECJ9g7VER8ZGMsQaSMlRWyDjPuqzxK8/+owN21LZ
9OAtDRRliv3YWCTjcdegOiYxhpKnonWpszFN1KZuVbbnAHcSISYECTu9IMFDcqsB4EMV0JUkWFJV
fiZY091mJXCSlejwK7RgnXICKNPwS4qMBUJJ5FyGIjLfVX9hhfQvafB2V4MV7A3lB9G0XWRFD6k7
99dB2BSkBvPZZEl52zucGIVvBldO2+fWr97qQBgPjm3mgIV0B0IzSIEWbcRKBpG1s+f86zRxtvYE
EiNYr5BcT5WyvNXBztC4Nyz+8rTTCSvUuUqXiUgUBuNtEEr85YMp1rPX4YCnNb2ZS0xbM1Q3lMxu
iY++HwFG6TnlIVHU8953o20p8EAsG0fdo+w6fzE6FA5ZE6o/MuNtc9Rs6MJ5tw2cn4MfhYdljy/p
PhZQ2SwfMHlkKuAelZJ2xhnSplz0qdaVd4bW+VdJMhZiTpTnlMtLEipXTKBGyro4d8yYuoAq3kKN
zfYEjt4vQJ7WnBDR6cXGhfBxqTr0xEEZw2AHxl735AAAnQxh1tC5mNV8QqCaOLmVdQqo/+8XUpCl
KrqjMZ7+XnwpvN80bg7EA0qztgfATBre7+LLuNVBVdusOXQSiG5gga57pT9bNpndf3+07DJ/msjl
O3K/IItQleGXjVOYLddafx+3qhDbhOXV7oXYU7HgtqVHeJ0odnPnK1UbK0/hcYuS44yagoY0+Qwx
apEqg3LegPkJchRRmTbUkKUYhejQdedJR33lkcixWZY+jTKA3MaGFn9omQz02rFp4hNNGPsJzjPu
W+q3fC8elSlG3nap6Wquv/r7I2fqv8sDHd0ydFsdPNPhNvW7mliwcDLtOOt3Aj0q2rnp4qhNySro
MjtcC9gK9O3yQuG6H7yGeZCjuc1x2bRG0r4/WnbFXy+kcmbhTvF1bWD1fs8VR1WKpYJ0luUp8Vfe
+I/d5REqKns9FlmzWnaXzaw+pIn3Oj3fo01eirOKgjE6LZtU0BgA8spYoTzxowI0/9j8eM64Nib2
0eUlI04xBhhoKiy9eUD7qV0hWbhrQ1Fflt0IBqWLGDo9ZhaIxuW5ZeO1mTyMRvkR+s6NE1MIThsN
bSftJ+O2a5B5UJDB+UBaQbXRvCigXn7rN0AR7BrzkIXzcYkYXp5acoaXTV1DAncT4/W350No3e9x
xKZByCEkT4QKfz23/OjyE3NcM0GiNLpZkMQhyvGj8FLUZR3a+lFJsJfnlld/7GLHwra97L8//O31
ZXfZZDOk4+XR++dUQ3FI9XTFAic+SzJA1bK9ntc6foAVnTM6QGozmVRW1svDwFSyl5SmcK9+5sd7
TMUn/7GLK/PQ29QLg1ql1Sg+Qkfv5hawF81KXwcQqnZdRL0Nc7oUWZ2PlTYt5vGWIsN4ayCDX8Gz
A4innvvxwo/dWL0Q2mYPM9JMj7Emw4uZ1hezyBlN6vCao3Zh0EqZtRktCy5b9Kr8rVfv2aSBmsdo
0bwnPjM6zIrN/Z5Zqh4tu8yKc8CFktQ95ytS5upuohKEQI9lUe5BDUAV2yCjnGLwJ2oztSlzbL8N
t4AqTyDlxT4AgHFauje2x2xUEQpFuPb3zqVCJrfxg9hap+Qf3mUqp4GUSAgzSsa9PEeRp7/+/f3C
+V127Rgemey2axsuc1PbNX9VExvwmww7Y1VipPVdBrjpT+06AxZ8ZOYWvDe/sTb7LGW56FUrfNnA
5gQcmWE3J/vI9NeEyn1/pewrDFFkJMZbmrwUaxIn37NSo+U+6cbd0JTGHUj++aqbj8uOiT//PBTh
xlBV22XTqNZMoGqw/+vugHP4JrK4wKvkaZRO+i20ULvhzFfKMtqHYes5FwK6vm/KEAlrCwtweQrm
+ffnLfRalDNpVmSlc3UUsW+xllH3MDF/UE0KmCzbpxQqS1bYiBlmteDzqpSHDMrjP+i7rf/h+xAC
5Y10hSURwv/2fUyijWk72PYuYhZ1yaQ074MB42ACRyVFTHK/PBUCBzrldv3646m48I19NCIJTNQP
NboLeIIpLRp2+m+9ar0v7TifM+4wzs3RzLNkJKuaF6pMjN06hnt90wjmQT+9xAjdbIliGHd2NsSb
ClwTTWnglDehyoLzam/z92ekUMaKAo80CTJf//2HUvrwzzVNw/Icy5PGb0fASxi4dFmLXQ6ss06/
6j0cqWVTiTRRkYnT9/3lSTcJCYtAdHQjmTZvKW6HqL309Bn1nrtDcA0/btmNCu0ADp1YMCaKuk8X
WSUTFkFEjy5btnJ5whkHzNrBVi11UAvXJBcuL/z0nuXJn173M88HfpfLTWvl0a5CirUTWTt8SLME
40toPafCtE/u3T8cKnUofjtU8MoMYSBM002xOIt+sgL49pQYXu/YO0bI+MCSJn0EJUFCtJ5+DcLa
KEBoc2A6GwtrnNf0/nP6bvBVmMwCAGCIczVmci6cV/w0n3A7YF3I6T16qYXx1ymJUR6D9TgSjsC1
YV+k2lhTbDOpiC/myEKqGVGot3ah1D3qVeM+jOT80zvVJ3gkatvMRa95Gj+HYewcwmxICVDmqWVj
0I+/+fujI5Vj5Oej45qGzkLadD2dVFniVX+9tZUtAtw+8BE4t3m8+TEwL4PtxP4q1Kgk870FM3nl
jOfLe8IwzCij9x/02EZP7WL4DaaPhMch44jn/olQWsiyUdzcLrs2iqe1CMtst+yWRi2BYSBPXXaN
cpov6oMwKfZPy1Nt8Gn5MIwQ//OHpfHw84eBkPv+YcSCzRfahffL54xkBKs+pN8eTJqTkYyapwhY
/m7w8MyMVd886XqH6q0yXpPKGVABTJfCdurH5a1dI5ObpK5I5VZvDWKMxJMZoPVUH5Rh2UKtpoTA
6lXRQ76tBnP3/kG56e0d08vvlvfKEtlpmI7GYdmdx4nceL3z18uuofUgHPA/vX+SpbnmI63d5TWd
Zuru77917/fbB3cO1zUsobsWVjrd+u1bV/+dO45BRRxTDhdZoqRYNrFSBTda9KFlaUDxBTEtKsQE
1Srp8A8l+s5L0eAH4GSCr+S0xXMf+qwZ6/hNEi52xPzqrHJt3ntwgR0TsDuqXPLGl+788qh3GtqV
JFSYMTKzxE8fEQL012UD82e40qcTq9xIIeCrF5h29tdabdqm/BK51TrClXqoVPxVzWl1GSpx9Khr
gaDmqdIsIibfIt656jlikvJzpHkQTdzhNtFplQqlfPyxW6GHW3dxWa4qZf999+tpWIKXXUM90psP
7VztOGIxTquqfJl6G92v0ZTrtpwfCWwpbvuiEhcENawmWr9+xfZUowqi2JWORH5Von9FLbtTKPYP
VDHktqPvsWtq0sz6HD2eq9KOPbWReUj1RVZAjqOBnMQIccpNZJI6P3t5y0oYrM6RdJ/vmzxCub2c
HP/nF5dZ81//yf6XopxA9dMj/3X3v/abh81/qp/46x2/veE1SqLy29fo09++6/y4ffr9Db98Kv/v
999r/an99MvOJqcvPd133+rp4VvTpe3yG+CTU+/8/33xP74tn/I0ld/+/ceXostb9WlBVOR/fH9J
DacMoz9dP+rzv794+ZTxc4/Dt6/f/vsPfPvUtPys+Bd2VAB33DvpyLoeFsnhm3rFMP6lSxeXti4t
nGiexIPGYq8N1fj9L90xmdU0BfrWf/9h2/+yLFsYkiw7dO7Stf/4f3/t3fvN+v0L+l9cgr+OeK7O
zMgW0rYcW0oLHPvvV/dYFQyDZrhpAz2/7TJtvPPGtLvNK3nO9TuoS/kXmKMmOiervfCM4UUewlwr
fAzSIH9g2jQz8wZGW5iAXKR+S+kMz42B6GIRUPfN5B+0In0gSSM4hw3d1KDXSNsININ0R0/sozJC
D1Pkw5rurzYMtJWpIuy4+DymnqyZ4hbXW0BmlTXN8arhxZeCShw+q3UfZDZhmVX/D25V8etYx3Gx
pa1bLikrjm25mBt+HesYnPCQpyQ4IvI3y/lrbxr+69g79S6z8EBmRay92i0it8zzxDmsnfi1iw+a
WYUvafi8TKnEkjq+zKmapFd+Hqtd+7ejp5uXrqvMy/KoV7tW0WrrKsjBlQSa3BdlUxKSJIubgP4f
BJC2fQ3mi0GF/oWAVEKKLOujDqryJSA81gussz5b14mJ0WNnph/Csfk8ZxzM0mES4AVt+5y4dnDu
qn8YGyzrlxkBR4mynzCFYaozUvfEb9ZJQIOxm3hWva5R5N0Y1A6fKYL1mI9JosUBbT07XlrsKyug
8BWKbN2xXOVFqnOy9oFz6jeNkrx2nitGgAx1Dt5rENcED8VuIGcNxlMXUWeWRBq1hpz52lW2Cqve
UznO/Qv4nGDv62LY6eLrIHrjrDdZt5+nVBxmyH5nYDDa+qcr+vs19B9gtu+KKG+bf/+xfPc/5kHq
r3YMx7Vcx+Zvdh1dLTl+miU2TTL2wtCaNU3PaTdEOvUGA+fF3DQW1EevWiPDcLdWCOuiJTOXfB6f
PpQSYQduWW0jjdgYcATZ3cxIeCjCtKNR0SfB3i7dS5JER3tuKcfWdXpPbuvBn0COEHDtX2wT+MnI
ov5xEEW+NRKvQu9uoj6Pc+2IynAG6jB6/1QD+28Xg+OaLGodJG62x1+v//oHx6Xuos9rWhIzB9gg
JHje0n+m3SdjmgixXx2GoHyOwkl+bNzxkPRSPleGpe+9hBrzkICum832Ng/b9rbpY3iIzBaAxqj9
ZUMAYYQC0pGvlWd8y4GlPERRY2IAJbTELLPkH/6i5Tf+9SukGI0P3XTgWUpjObF/+grzWo6jsFl6
kT28t9yWvmkbmYe4KN3dZNGG9rsQElee+ishMtWYca89UitNScV+bMpefoxLTTuBoCYfURATZhPw
KJuIclcQwnGJp/DM9dg/oEdcM8kJ7uoZejWrjO4mRFVyLlpEx3YdXWoXCUc6dw8gbOb3mHvNx3Xg
9OXbjxACLz++XwdFO1iXspxuID3Jj4BcfJYLrb0fiuJoTYF/zmxI3zSDcxgsdfHSpN5N3ub9uisq
4zxFdnQrh67ZJGOlvZaReZ41q/lKnParQSj9318xpvNr/VldMqy/ddOyXMPzGLV+u1Fo5Zi6eYgV
hZkX8ReANzdMsNpyNffItJtIDgc9L8aHaJSnyu2t17RgdVllJrr0zvKeOgFusC3SYpeg9QKhoTKC
qESOhyDrXqe5128hnkePpcdinIxEeIfUOx+lZj4B8nguWcqenAhgb60ESQMwP5blUJVxYbmegg9h
qqYzAkn/xg4jGt/4T0VdYn5UNzEvofkRshJZUSxAdquys40wHg6NPuIbi2508GcOlNY6ptgXRhuP
W9l9ga4VYqZ3iOwUZZ/XkBw5yepuiLuVA/XglLRkrQPwHTdN8TWem+QQeMIkXjS2DqOdfiGObT4s
pD7WYtlKIhTEx0TwBRDk67LpodZcVRIsWhWRdx8LwyfJovNgAw3BZ83OvMdq8KpVp5O9JZOS+6eO
r63XNSlvqDa9WU12rqLYeob8bGI9KT1c8JCImshBATf3JEwbRDctt/LMMitSDwyitRAzrUpPVCuL
yKo/taZ5ZPmp02b3q/JDZPvhLq7t5w4l3mHwRnHh3ofxKdQOQquziwdCN3PCN79s/I0Zq3ioMKeD
1mZ8RKk6A0yt69vSb7Yye2y6snw1cRJdTEAON13XT1d9wuJ7M9vOB1SpeNBGRoq4IBE9C+EhW8KC
ANWWzp1rbhxJBLzZpRjzOoLrj2ky36cdbdCCvM31FHn1Q+GUb8Uos4/kOefrAMPnCc+4eKrp3FXq
+Zw206Z3SMIdA9hNuxB//CrS4ekxAHRHScjRC2oQenS6XRPbHSDZHuQ4vTn26+iUA+glp9trzP4f
kpDEhQG3h0q1xyDurb5fzkYXAaVBkUal9uMcucUqQlr2UBcnvZ3tdd1X86sdhveESUP8K53Ux1Ia
oXpXSPp4sCAVxoXArpH0d1S6xPPch0Qf+Vn8FIUNcG1ImnZilYfIkwHFUTtdw7MYPjEHYolG+nlG
3O4RuTWa4UQQKKMG82XXnO/8IBnXhroU8r/eAD6tu9r6hJzb1TZBk7a7Ul25XW4eapZkcpryj4K4
Q27+WbSim8klm9ZhciI5MD3SxH2MEYgeHMSFOwYLfNBqibYQZtwgSt9SQVZFGVnxtRUawEnM08iC
uG3pTbttmFBMwk1OJeSTG2IZkPwOVF0XBJxhQS7rSuBiSJXQHSHdvSO5XV83MEhYN+vxl8JpA7SN
VnCGZ+4e2tAlElThMUcvqFZSr0z6u9xBxrBcwVxDecziqRKevHbqmpsxoK5q7phb+BhyvbwjLFMT
DDNxMN+0qfPRgOG4+IEYXh4hMSjWqGtVBLJx+Pu7LDIZNRD/PKwZDqVnIpFsxzBV/fm3gZrSBXTa
0DRW7nK0w8Sxbk2UTzu94sawVDnS2anOwPSm/nmuq+lO6guPm5sYJjsgzG37pleYEYMu+dODnV5M
1cbEWnXGXJrflWn5+J6pqQ+ttV5QMUvvvNU964SLb45scdGiRFwM28f04zNHVzgUY9CzM0i848Tc
bl+ICH5wq9m0cfPnum2QoNP7oOxVt4hTXt9/laTCtZJ12kqlWT2mVYl8uE/sVY1YfjuP3H9pabZb
M++dt3lIN8Ns9p/DqL+rvPZr7rfkHNskrxMo9VEiICfpA2pgPORPwkeUGCRdAn+RnJQZ3BeCdOvZ
tJCBVIZ5aRxLbIJ6mN6auURw4hGl7mVwy/02Xed4xNaUwsLHLKaPRmlkG3teeyhQQe/f74NtrEtO
O+hvbYTajYoTqD3N81A7FO1DVmXOto6J8xUpYr0oix4SOZlUe7Juo6cdZfO+u12Ot6+7ULlmLH89
mQkTY9X5/TZJC3RVZgRHIASdP9o9SB0PJwb980JsdaCLmwKv/X3Qw1jPjNJZNcRk3RR20F6Fa7q4
MOMXMxizq9T8LwvflxUxndxc3pcTCaQHxO/3VQP+bhmO4yx/TSY08UPJdxhz4173rWleaks4+9yp
64PjkgPi6dG+MkX8OMnxS8jK6q5x5q9WZUiYfiS0Dtw9QKdqEC3fzyIjsN6W66xPWfJ4Da4lVpb4
gEHuqdNmQem0puXTbFCjQ07iLzZfYkHQxCSvodlW+0yFvQWN4a2IpkQFPztJf3q/lgfYM1UgMcm0
KoGtrqePaY34Kh9Q0GGunVZL0b2MbO8aO0hBcoBWed6zeHXSOd7A4EWIb4WfCnrnNn4r4BNThAM8
4UahZgH1HMx7EjXQ5CjQgq02NRrkzTtHYipxoaQmEwoVTrps8Iy5UGqpKsNf6YtDHit5NlOTLWku
zcY3iYDNoy7cB3r/qsVyhOvb5m8Y+xFw9yTZxH1d7StyejZMMwPcz62+w8Z4NSZpbQKzDT84hL0Q
NJp9yZgB1gCQFoDS+8acyBopSopKnUKfW9VqLkcae6Yg7KuEKivoWAW2dWljBjV8/TeWiyCcNMud
65LN7gzytJzEI1Pe2/ZAMAvq96IzH2gVus/YpYwNJY512IbtQW/c9q5pRzLbxDfdaPNPVfW1mV2w
KIbb4/H9nNqy+RiEwBX9rE03LhG6IdPkmlwb4hVWsdM3ny1MPNogoj223OzdFICUn5kDSdKreAg8
SgGmsQ25Six/EueS7/Ui/ZSARPymKnrRWvkkAHyQXq3u/suxH4LmYNpcb3U2jfukwTgBVWvaMtN7
8eKhJ+m7fHr357hOsdHwfBSQQgD1Aw03aFPntrTWBBpEVIZbd784NwlceI6n+mufYbYlpnQGjJbS
syMcsblmYUteYpQDGCOvztVG64FpGTkJjU32kfSKvV2Z2gaPR/Uh7d372YUHn/X70C2mlz6BgUtQ
zGdN674wnIGZ7uAHOnL4jJaoxoPafK6RA6/L/ONILPEhqTy0VGFUX3Pb1g5Z26IkzA3JARCNRppp
PpTTfWHU8PDK9t6QogTkoS4xO26mO1vNcqDffcqrhIzr5m0ZO+ZGBS80RDS8DyUDhz12gyC+4ReC
/6N3j8t9NEtYZ2Qu1A8iM1bLrdLoX2Z9HA9j7Mv7JmLdWAyhhUiGM3BMGuc4cJVv5hDWkppIdrob
3JKiHO40B6YSxN6VPkbVh8kOz1qp6Y8wLqJ9XAqA/r2x4Y4mXgI/Z6bu7kDWmJdB3T06WCJT8UmY
mft1GvUbgddsixARA0vgJzcdp8wVGArwJmnfuaLw3gixsrchi8Id5hb5NgXm2RlgQGQ4+8tCRgdr
rNytYbvVtS8sfgtGDT+w9dMUupSBvBlVUZFnTH9F/DSC/uRaTs1birnai6ajNoTDv5sdu18HdbEK
Zqf+4GFT2ZJ64oDORKYvTLwhCIyZnRFtmVW9t5vmyFzXtf3AYQXZYH7rQHncTQL4kz9+Sdpg2Git
sF7Js4rxlBXQAksNGHSXOzi+1eEc3CTatug4HxDYXw0xPzHpemzwLr1qCZEOicdyxA1J9eiMjplV
m2nVTs5MQjECFIeysf1Nxg1A+l9kCjAuyUyLEzqd9zS3NoFktKxFr33Ui1sHovk9c3YmX27svPgz
4E7sufAaiWDwFChDAn7oA4TNq6TGYlgIuIGRpcXr0Yryk1c72YulJRskUvqHcS5MkN+9458ygwwl
tVSxAmpdRfdGHhhxchF8h41HYBWQB+RcwvO9PTz9b3XtfmyMKlpJWOt3wcx19+PRgFR+Q9H/G1P/
8WyKwNjWpHic4PT/uaS2aDj/HwLbuNFFrD2ZrdXBotG4y6uT5P9ydWbLjSrbFv0iIkh6XiVQL9mW
+3ohqnHR913C158B3ufuE/dFgSSXy7aAXLnWnGNqToc1Sx+skyZi8ZG+2mFrPpdt+jjTzfKxwpEY
mqFgN6ep3KAFrc9mDx/huw2mYJXYrPApICpLmdw6W3RMkFC5vxU+8Tm/qbQcgPm5tc1VtjdF37Pz
XGIqyuVhLSRFTrgYSLxo970ahm8l6h4yzzelE6Xv69E896TIlebBGSpql3jGdaCn4RniROF/r2jL
TbOupjR+qjJFP47LLCGcjcIljhgIpcwcy3fSqHl1zOiPLPWeRi93iiqwn7ouqSKvQdbgV6NieYbZ
IuYxidok2tNvFzB56gzGLZm5eBMMv1srgBnsxm96bHcv2JRxg2LzPRBnadzUQPlyDKU7EANzIWKK
MCFmG2ZtvZdaaGyQpmYnNZ7O/Wwq2z4WXl44DuALrDOIvm9kprXPKhcqRG+vUs1Lpi+K4JG0EzIS
eCjjp8Yc0EGGkbiYdqT733e7tiAUCgNjii5mTi/pVAH8lvLuoMGxYFhuclspuE2p5S3qU+sER/2e
08C+pjrdjLhy+59lGG7HLg3u+SRGnGlOvBm0WHlzkiJBRDoYj1Yi0j1upXGb64l9G2oUdJJxy8mo
m+ZOAOYjWcHtxIy9bC0iHOruYKR5RznshMeIPPWXTunCQzXkv/AdpdvaIOB7nGv7A/inBtP3Ms28
3DVGc7ZUBw0UXpq3qoW0AhA7xdd7ri1zJ0szf5ozrFZr0ThoasEuliZHZwyfDtyya0czz2szm61c
xkaFlcI+VCaW1yY3lFM6pA8tpeW1xgF7HMbpLPuwvK4PlXODa7upurHzwiG3uHhgcAk2SI1p1oe1
xrMDDd6RoeAVqLA0hX3OJ1HOG3r/1bFx4xSX47I/m0zi5K1FZJeY1q9GjvyEusOsdXbz26y2dCFo
mF1LMly8LJAJRgrMFeo0/Z5H7Nlzk5R+lrAt/q76chsfhTXWg9/BBODBdKmQ2cvWVQCnebxS9L5a
QeI+1FVpvtXV68hp/OoUVXbvXfxOEQ5TPEK30Aqx9yHUNWb8lhg59vXSTWKjHZ77ATPBajBC51Jf
vy/1KhX9Pcis4qUB6bFiIlpbvIxx9ah2yskpG+UxTqtyR6GinQ0FqgSZmNTGTjMSY6aimBJK7wWN
aT/Eqtt5VFbsrjIn3LZ1RMfJsbFvRW5nXCfyOtc1z7HMV0KPB2IWWQEN6cpLGpZYOKqejquD6r5p
GD0mfPdrZYmPtSEWkqP4bC6/FbDFhzC2Adag8dh8N59Kl8gtk2/y3ZByazzzWfKcLvlNWA/bezvC
cepa5rlWVCu79eyK2kPvIJPQ0NqoejQ/VyElbyHn8ai43fw8ElWNRD3XIBbzlIBbNKIz0i5BL6DY
JRmOA+UCRzcEYbsbSRM8J1R2hCcshyBPOJQWCfMjjjsoWBCSl3wqOAsFroyOvE9QDevHbFBb7d2s
8QWZbUsHJ5o2VYawnDyqwmL4i9cGCgI1P+oP3N2V/bOz7fwYRPlxLCeXqFMIccvFQNnU9Gbhs30M
T5oVEo4atOwElq7X0BpvltnhLtM7850ABfUM4m7n4uLZxB04YrVmh5KWiOoEmNlDm8hFrM5nGAXu
3SmdfBMoaXkL8JBiFMylh1ZnukczU7CZM/RgDKa8q7ZExRZD2WP3km/TKu+3RtQhI4hqxu1J7ANn
6V87W8elNurxH6wT26IdyXMm/PBS10b+WNfDD8dNSeCJSfMY9ch8pkDaIqILve+/AyGhOb4ZQVAu
5ZDFbv69lMGr2jJNr0b3GVwHysG08+q4JeeSG+de2mkDG00rb0TqfRlDMj1+FwF6bcjHNCeypbV+
ttkw/dBK4g9FS5dCGOTtwsFxnpH9XuOxEJ8d0h+/TzV5YIlMiaHL9asTptmmMTlhgR2zv4qUX6EL
4zBUqhf62xhSQ/nwnTaR5eTu9Wv0LZiECc2/+0yhWeFTJgHAGmif19geaZghaXOcFAGWS5ioAc1m
02AG5F2e1jirhUU2RKfgwtuYENu48RdYsjJaArbk1thgbTvNcV1sWy0AtRMOGtZazq+OksbWR+Pv
pLR3vqP6kCa6vU2inNoqoB2DXcOvZDB5zkxyik57xV7T1gJWG6+fpMGWrfTzdRO6fsnyNM3wZWtF
TCD8MoFYDTs6FeoxCotj1yrDMcbisxsbpfyJi3lwuvkn6ZIvDBd/hnT4nCojKHY5okgv3uy0wF05
8evPNnR0xIb69d/EgZjsgL2AilKL0TxjdDTP61E/uZmPZ6beVgvSdv0Do8gMkLN1DgYWgH7Bwn9e
H0rbOQTx4nuuo5MYoXJvrbGU7AT3hRUV9L+4AzeOkh8mgmM8s1AZFmqi/GdDURiS4Zm9kQ2EHoJP
OkSmcP10XY99UCj0aiZOsi2CQe4Y3aPKeOpRBq3cajgvj0biMFELenlz47m85237Ku06+VyLl2m2
5Qcx7sQU6NFbSpeXiMyp3LauqnywByPEs8aPZUNQKJzmUBQZZXVQxBfyBPKrVEp75xRNdLW76J+H
FINFkJXhQ5wOP+AVBF8suZu2DebH78lAIMEVj1hAR3K2f0vwCIw09eaNwRCzU3O5yNypQzU3l2c6
XJxC66E2dneSUHUcfXoUJL9sG3sJxSZsGDl4nZvCD1GD7CzbpEdhhfmkmiF3fHeUwzBM96F8Kp0J
GSIHiUbLiZLuKUEdelLhB2/5bCDX23TwluCN+jx9l4HY9jU4mltlDrNHTUuyc2s2o98lvXOa+eBI
ik1BgLUmXOvl9mE2e7rSKeGaJpNMHQzXNXwr3oPZlI/9rPiV087XyCQsHPzIn+8tSSj0t9UCFTg5
FZnWwwwe6c93Ey04EkxfNI0FohTizS7GebfeOWztp1uGygfpPMVhfRmbjUWIxzAGO30yXfw8+EZl
0n8ZAgKTsFEM4nn1GquURzgj9rbGqamy0t10ozfwWbLTx/A8H/MQbFM6xvUdfra1MdU6/COUe+w4
sDGgmPzbwJERYqS8Fikkdtu+krzK2dKqibc+FVN5QSjVbVxToeYesohkOAV9uSa4/uIMKjCUtXTp
NJeV9fzdVQQUrIC8TbJDCVEmWvYxEyeMHKneCi1wvHxwmh2Aw+BKlJO9FKrMSBNy68GUxkvx6oQ2
whYxe0qiqJu1QcPIByhD3z0zfe63wsbF3C2t63VwlA9Juv2eoumEooEOqRXyn0xjs/YfWod2UMNm
d2yfwmaIfGdxfqxH2N+w6jG6u+TpgbrfeM2zXL87cbTXZCHfuqZQb11g/SZK1bjRAxSHNUd9fbBm
CNQW+mhPiV19X4BI2aztAb0uhotuig9Xm5Q7yly1ya+DxuZyGqLqvcrrV+Ky+q+EzyMerQ6OD2tu
1QnNX1fNqb5UOOCercH5pIKiRJVNf8f5tA0rTbyUWF7/90hKdJbgKbxgUSl+CxbTXA/PA3+l9TXF
PcVy2VQW/fioy4QGZ9M8gN3MHrThpjRO/9TrSn/8bmOak31mZF/eICVskKrXoOaCovUzOF7erAfV
wQ4xEaybDzRWC3VS/W27LT6xZV2qC4SxczNi71LJjjNsgnOw+3fHJmSmtTq/c9XCXbOOsZxRgTuW
G1udYg3ihdFSPBfK0xgikgwjq9rr8xg8MVgnRmftzlRaeiGKpoAVZIbemim6Pqj2FByyyaJybZbe
HgLEVcNh5OPNikTwkI9z+5rEGriSQH1YezvLs6lP58v3qesYz5bVn9MkotcQVdh6+W/Wm7mUbHkZ
/zytL9m6wPibkta59rXdzLgHU5Od7O6KzBbGuETWwJ0dvY+cgviYmwoOeH3fERnwuLZaUzeYvdBI
XUDxrvnsTgwnUFCdYyPAbNUE/52krbXHRMob/YRGXLRWEuENzm4HaIWQArC9srG+DFTubcSdlE/i
wcl0EzK0oNu0TC5azYp2iSwAtvXJl1DC4WZZoEQI1nQwIoXis6zKTwxA+pmOy0cbFsGlcHswL9gu
f3aGuAxpIV/DTCeOkXEyFEViG6x8P8dNdQQgm75T9HmaluZbNIXqwc5xcOwDV+4arTmsjVo1jcor
uRYPGvtJfxi74uhYs+nDyG8vZt6CXFsHEnFLYs+8JoGjLs3+WT2/74iFC898yog0btAsoVAGLc7e
k9bKMsqxI6PwScPBsDzDUdhg2PxerBLF4MSteGlunIfcUtpnZ6Q/yjWfH4aApsLkoMNKUjMClQhH
PLBH8820rAiyuQBcSebRP1632L0h9P9Am6rAJIbsX6oD5TRizcbXF2I1M8vgCSuffLRk+DPupLM3
l8kKberogYYOfk251Rfkb0jPZTAVuq8JZfhETuwDYHEikpdswhZYg5aX8zMxfYwW113k96mvOVNx
WE9cKncSaMfuVBg5yLAF1ZJP0K1MrIi7OFKPzD+nDzVs24ODt8uPJCsriitijvo2PtJ7i3al68pH
xYi7XVH22ZX9nrrHlGFeZrTfqVlD6hIx6O1ADEc7nmagBKnF79BRYiuT3GsVKfFi6r4Us7D+KJI8
XkO+tNj4ScNzHwijNZiH5kyGDcxaaQogfZXk1WPypYaVfWz6xtrNTeQeRwQ724He8MVUJcBXl0WS
W84nU1QAO1ZHHt4iE1gVAjkR67j73UtSaT+DUeMeVnBKNqIeoSk6wRPk350xAzErjPBrOZBtJ97D
sHwOFtLM+mBXwz9H8lPUpzhJ4lNTtu3T5KT3yGqLdMdklvMC8+jR6odj3ljmMRfDYT378jr5Alcy
79ZnLsz47z0y43+84mhnKe5P66lPavjIXohYUrpp5g6De+HZI6GNwVD9Rvb0YU4hQpVufA4QcjC8
Lpn6gVxCEgAAdelGT1GkfQsnAr3NtkpoVTsUOUC4FIlztg5qf/2c+iHudzQjAi8FTXE1SL7a/3tk
JC0tylQHlVy9rbv39SHOES0xcH/IhWH5qRNVftQmGthfmBr6yJXZBcOrWc4W/pLGuCdzB6YgmF/w
WWJ/sKmUO8Tf6z3N7faT62bYeGOCdpZ2LIlaV5pJ4oG81WvYRdbWkGLOt4bivJsVIxcLSuBRGXnp
e+SgOtorAuF4T4hP6JmN+lYWEU7kZXg9ZVqykHExuUcFfUSi/L67XvOQcwcU6o4IgAn2yKfdWNFn
qOEmJ5Trb6I5PYtezhw5d5rnPgnJIUK9OTB73mrCRL1ZKnA1yuaUrJkZYhryfYhchMYuSYULCHaX
BKPi9YK4dbVmEllFiBNi0jqu9tTaVA59fooMHWRHHPZe02v7tTpZz9cIiofX1QhPXDtAox3E6rVy
n6wSXVitjhYuM/u5cJT+4Cwn5UpDcrLZ2BtiFDupiYyAvlr32zEInzFQvZrLFUh/u34opTiNqutb
hMNdg0UYkIu2eFw4hJsk0ILDZDblnsjKGQp3Lq+VIhq/dlpzw0uCmOGUtmLttl/ATJahKub8Jh/k
vWhhbBGEPsEpDdkPrs2Ccuy+sGFnZ5yYFWHxHM2iXo66+CAj/QOYdspUL7bb7dRsojJrGdsGhCON
agO+QsN724ygzdGFwECq812PrAyZ2Wc5GV/dwLWh4ZwDXpIpCtANTWeJXyed322xdqTlE+TyMteN
5suk1p8yjeLWrSuyxdEoMtMcqik6B/mkAhsL7QMb0IImutN7lVMne1e6tJ5F0pBIQ3zl2Jtf1dxB
VqtL0p3rOWKjuDSEswB61KrAQpMPLHAsMIQvDSj6TARILDf4MVpkSUvaizETTq6MkwK23/xYW559
xrJmWJIsRCqGtRetptp0VRKVIevo3oi5oEpdZS9rRwG3DVx+Nv1bs2j1nRMw03YTpz5OQmY3xQ5H
rPrp9EGkWEQNOcC46UllVclzNVKahcvtX0QmDm2GqETiMscpIdCDhXhZ6bA8cYc4f9GWKQxPDIbz
hxFQGnFPdAHxiggyz9CGcAqcipEpxbrIjPoMI3d5CgpkxIU5/xMTkvJrE6wQFqP5x+kCeOuyvJhO
Dh46RK8/dvPrPAuw2HLOttmkh584uREO6eAhWD71XUOs6BmwVrGLMbIeO8K4PVBRIbQvGpHflzXO
EudkqOBDMKtr47EcSj9eBUKMVtrTtyhkrY9gQH0kwV/yqJI7/MH03swQB7siGjZBT6BcGJPKrQaV
coUw5wJAzXdG6Kav5sgpZRuG7SdRlwFrCE2AE0z25RI1aSxoAaMZi4cQEt9Fq7SMXXKbXdcjkj/+
e+SCAIyyaNjhwpMMciIojYn6s+/V2QuAZPgkbeL4SpvBS2gmY3wQnzn4vNO6Wcyt2C/sqQYotHQb
JuioNkolPkVZfY5Wv2k0sPUbY4n97Rq6WuvEpBywRdYANhIl/BthAv0q5RNEXon0rpYbZZ7EMzIO
uUslKhV9woe6nCOIPbZOPTd+NNnJw9ot1cxpK8ql/Vbb8hQhCIDBoU8/ihamlRX175k1G9thCA4R
eLyTqN1p644CxUmSUaDr2nPZk49iJhA2aIKYavH3nzp9cKInmuG/2DhXbOMZD250tXmq3Fzf8+/8
NJ9zeICz8YwyY7OeqENCHVDmjJRT/W0KsuKj11XYGZVcCDd1fqkg4OPoV5K77Kn9BMoef31a4fIE
ves2V3bmvTcVQX80yBvYp4KA55IhyYZBd0vHY3bA7nCVw41eJyVdTUmZFcXdrKJsE82FdaIQkddC
YcMGgomOJ143D8L/HZ4fiQSp0j3GzFYRvxbtTkvktP1+StcacXHy2psxg4yuec00BQjpUmbJeFL2
YjmjxuXcimISFIMKmt7U0W2CfIq6y9RNFFryWGnTeFLy9LpkUCzDdbAjJafNaDsfCKspdQo5PcZx
j8p+Spu9lU3FYxG3ZP5U/HX+aXPzSa8rHNVxviX8mv+KOc4mndTYx6kzn/H82j7OaXdDMh7zzShq
NwJ2DDcdThUn6rA+k6u4LdU6Rv471D/CccTbNgGrXI/W177fHakzy8qAUkQu4lPfMT4IU7GA8GPl
qTXr4MlyHE8mfqFtaglmcDTJCFDKpLyRYUmrb67FA0M6CHW9EA+os8GV20r1+T3B1Ujv6Za1OK/w
KaI5kZ4S9sqT1Ehrb8PhJWYc9qLM2WVa2GDL4D/T/vSmi0NxXUHGJGk2iFOsG3S45wgi3Qs3736T
oXjsYFnmwistwz2kxuuqfvvu9jZVwDUHaxuQYpMdrEbMZ2Elf1MZP8aydx8QJxSnFt73JsxdGKtW
7FTXMH1e6war1Saf6HkClmLydhhHF0D+PajAh5ho5p2L+scvUeG8gELX96FCyniB0Ote9fz8GAJt
dNs0Qerxl9At6cW9yz2q1I8Vvyh2qKHbCct978ZJ27aWhW1K4wOFkL5ROXE2WjOgBAkEvgSBnlST
zFfQtqgYvsjofKoYXXlKZyHOLg9TkqNACQzm2Xn5bABz42oranrK9TPga2xvbhtuLUhpG11EHnBP
LJG5mDco3X9Fqe51ULsUG+Rmi6T3ajLFoqUf+EqcHFo3oq1Ri7vSutqJ3ycq6nlTNmwlWPyjXdjw
WQtAMTSaowkDSO5sZdwdzQoYrKpVtHikdXD0eiH0barWZcDflsoGQfxvLcNRNkSmV3VA4bSFMYn/
bEY0BY+br6kWYXoYujpx17i7C+OqJwBhU4JHBamZG3a+5ptjrvKbaRcp7D6z5UySxGvvQnYu3RBi
97XjLRYK4cNUupiK0Z4FIq0do3qawDMWvj7+ZJH0mmrJKIxqwsHQzvhjbP505uqnEdGICm1S69Ls
DxTu21zEYPYRTXLjAr5FjK+ahHvD5C/SqPZx0pXAT0DPXtXwqzVBd+Of3014ibZh8c4eN9/ZeQkV
CJrMpjeGRYhNHyRGM4/CHA+KphNVUMldbqA2NHT1S5+btyFAqjY5Fowt7YspU/5I9x+IwvKgdIyP
dKks2FH3OEs9ukg1fdBB8sEcmH8xL4xvzmQ+NNOuHdi44U2dPVvLkbD1A4D6cjz1hkLxiBl9Z+gR
2Ozmp+jkrYYShrW//RoCej9Yhv6Oha1TAwzjVhp08lThSn9Ix7ucDT+dXHbMo5Zsgd0029nkfhAP
5g9ZwgtKU8sHv8h51r7LkJxcBDU/9YZFJVTdA6LG3AecXXut8t5LcRiKNvYjo2IrKNTHqFNh9RPz
wg28fZksZJdqiQg+cHZmJ8VZpuoW0yLQXnqotyr6HAvEaTIQ2R26k4crwmYiN1DMqM5bU4/Ktu56
hyis2WBD7PwJ89kmUxFIU9vuxzY0zru0Ul4iyUeaha4n1OG3O+6CKUd+bhd716ZbFmRC+NOYvrgo
GvZHm5b6EfXoMwIG+wmuiA92vq8KbScJlfG4X1VbqM6N3yexuS27DiN7qu5olHW+plC/Nulj181v
nCHTIUbctNV0RNwFJveH3lX4yh4Ou6lyyaeD6I5BCa+JFa33a9V+Dtn4s0eO9UMnlZ8BfVRu1In0
yaFpPah/I0PaFlRt55j7yiZ3pE0mxpWaVh5Hi/vO2HvxMFSci/a4L+BMHVswvVGvecRVl/4QpPsp
V3/SCPw9GuWeHmNG37B5CVWGuLLGASbSp1F2MMsDIrC0Gq5QOdfuvi2i+1SAvS3TRvcqxd3GZt0e
y1D+0GwC2eom+5uPSkuEgTwNeZluRxLbWGvgdXI9/BVEofqd3e+lq0UbB0CnLyrqDQYRuV9UKaPF
SVc9m+4zl3z8x+k5F4hHE14G8CqBqkHIjbA9qJ4JgwtKN9Ip/Das39VeNcDj176uQEjrg4iktRDq
thvZ1yxgpRsNpoomVw9pKnzecQ7Lwh5+h9LQzozG+VVNIeBL0WLQigtqyxPdj+CmkfvROU16C+tg
nw1oFR2LvOu8OCkNSuMkY6+mN9omt7T5VkbMMoCu9tsBYc8qjIUXU11bo0V+BpVz01iBvheoBgSy
wUNbqjf0gYIMVi4xS19QdVaJyyfhB1bCHCUevkVdtx6J5ySP/mxoL6wFgYebavBFkOrbKiakllkV
q+dBDDbCoSD4IbpeHChVtd2gIbsYjf5rUoj6sSMgKI7GbSCZ3rOkT/wqThDy9AleM2jf5DlBGi/O
wfhZMlyn9SKX8Ib6NtmXOP+lBq1y1Ps2h9LTprt40qBozeEjkyLDj0vwxk2pXUisIuhcIwa8JBih
RYBBwla/IF/jQ5WS6IUCTO76QFYnsCUA9O69NjgextYIk8VH2Tfy1mKdBmpdPmZV8a5kcFWNKnqF
t/FV1sGfkO2MJwG0OkREnbiSvLJq8ocyUkEGT253cBT5qZpgDizqgU3XQUiOCh+BWnfMR6ImDYXF
sZrMg9r2GwO8814zqxSDYIZgqp2OZhLGV3t5MOL2dVbjH505DZ/Z1CIfDPeN2ar3VM0u6MTyY7+k
npQNM1yzTQhlQIm80Vr81oueRl92JmabsvGPtY/IDn86UZxfWZzMbVp071nqOteYQpp87xc7IIIZ
uO6mEOr4VL9WHWRts3Y/p7L9XTTBk0ZUhIcVa8stIySJDE1BOBMtLun6JGONSKZtSFNeXOad5V4z
0TfnUoz8sdq88EDSP4bI9Q9iJvMYJ9wzaWjBY6t15Z4wSJbyplAeG1pOvk5NvAmQCDljFhxA0yq7
Dqtc2EKWtqGFbmkUVvswxQlqBCzdfWh6YeaO+7A258usjPzVUTKenHT49qKmaW16tkXAdqy7jLaY
wmMSys+ZzCIf6HFptCqJ2xT5bTZCcp/SX4WFJ9gubFJUHvEL6XupsfdRuaN6XVO/lmaK3jWimNUK
3PVtjCjVjhxk/QQZrCkU9anplpARstndoKcVNmYXS3fqw2APGJd6diJUeBD8Yk4bg5AJwehnWRFu
ylicqJ3TnRoj5rRC56hPPXqzzCQhjL7Drqk0FisdGYGKBvkRnJ7hY/TAiWuVoDcSKnUhnMgfbKKt
mNqQO6C29oNF+3AzK3GwSwHGZ9Cu2VNrj9i2KYYcNvGdT0JZkRm+qKfSy1m8UHOOFX1wEI5Myl+b
jFBlOwHZU4zDR99nDbSPmQQZHZRIFuanVNkPsWqnmxH1WWjKaV+M+lWXUH0iCWpwtN2d0Jd+dYJF
ihTU3cyPh6KTgAd9JpEqUBzTS8Me149+t8eOAHb6/Jtep6g1tfS3aygziN7UAMODEBpvN5kSYf2L
Dccx1HrzNSI9AWStSRJDfi8b0uTgwnf7GfcOunLT2aOfOTlkaLDrTxncANIfTNXZmI1QPGMcsnMR
DovSQZDmaXXOmbJlm+oEAxX4tqBRwb/pad5sE8flD0WFiartXWfG4mWKbDGYNX9ttnoBCT5WAvlf
mG859o4C4dNg5NjCctS1cPaqauEOty0dXHjsrppn2yFpd7IH65hjTjsCMCbelJytqHpW2M2eGpiy
1YRs3JkOZWgv0Zjpmaa7BiqUCUlKKt7GBfvM3ml4YR7yhzzHCGlVIO7Oos5Gk0Qshx56Ypq5A2nT
T3tws0NM0ywaLfUwDu9O3VYXNS1MLybRc9uwTyAQE5Fslg4kgpEyb5MGFdbd1xhkD2iPjG1JwKwR
zaUfmONnp1nxyQ2QzDDbDnGGa82+peHFHqwOz4oBCF4jwxG7FDvlypKd3yvCZGLU0MADw90kCtWS
yA41QEN279jQw8w5Mc86WG2WXl3JnQdwFM3QFlZ5kTp8ltHD3E3Vzga7tQkshC+FBUNLW7iwBLPj
n8h3jLZ/RLL71S/rWwF/cT8pX2Py2Ma1fdWzBI/2mHaXkAiW0kHcgHV9LKa3KiuSLXrGYo8Mhit8
JsEoAEe9GZBjbZvWItNJzdkcY77xCeU42pyem3gA5h7ykfsVaQgeI+7JIzPSA3nasbfrsIi6JEX1
abxxEjKx0CFpKBbK5GqY5mtX5t0D3fy+NLdhTaJNG0m5bVn4kIA01Wl9EHpH8EFVH9MsZ3jYoVoK
erZqtkB2Yyi6u0FBXe7yoX8205CrOh/eGfZk20Bj/XRMpzrFSsU1tR7qmUrWQ59xYSzvrE/XI9Ko
S9LVlxf/53m5vsrOu/LBf399P6W9kZ46on5eaLIrLynCT+I4gqdoeZbXxQfXYnJb30sytjeKSkyC
U1fha9rTLLDa0N2v70KCpv87DdLPQBXfs6BGTqX1O6tltFbVZC7LLuASdLbtHJa7viObJgHhJpC6
XDtB8q6ekp9GRskJ1irZK86t0F8wCKjvQItIUyIN5K0nX1QL25clQ/dG3I22GaK83hLn8mRg4r0O
MD/9BodDFMfZg54zMIHf2vilQ85ZnrM5rjqPUM746NBh94McbBFaGLxRNFc/GuuMWj0HXirHvel0
FlepyFg8ygd3GsQjBEJwpVH0o+q7303WXk07QRARV/0i0nirKRcutaP2d4XdnIlygryu+qI7xY0Y
qehpfegnohSy4AuJzuQzqKRzZ+bxflALxkSB4DfXhYxPtCFudT8Mt7GCFRxnJhYEI3ZJ+XKVd02x
frnBY2iE2itzM/FCW4XMn7c+nNhxJvDXi7lis9+7Gxpi5Z4tsPoURGR94RuINoUqM8IBxu44FxXC
35GxkSHz5FBotK9nxMlclvntvau08VTlyi2ix7Ifq9C4ij4jm8iA3C3h3eBYKjRkr9N1ogtxFPps
Thsb4td1fYNIW/WsjwtDgi/798GOpUZwCV+mSOZdqC/Hzfrav1+yHq2vBQNeq2zqhf/vu+sb6qQY
4BgQfXT0OU//7xusT0UjuF8bYv/97Zb/8X/+aUdghC8zVOX//tt/f/j1NTJ58PCIudmt34HSSR60
qX7qQ7UqNo0TWqeoijkMjco6rc9hA3REpy5vBTovGlFPMyOYEGIvr61fuL4hVWINqs5Ntsyuy8ig
fctUgF4OGWPbUMW0wXDC+SvSMT+vUks8EBGttvlcSHyKrps/d1NISqJuedxunIuqLT3YaoGnfh/m
hqEh1YRmb7kdueuJMvmDOf4IKOsYof73YajG4pqPbnAwjfbq9KA5R9cutiKqJkQBddj4sjONbYA0
OqDFaTrHMsBe0PTipnWnCuQ5gVRZ/YsQdwTTSBhYPkCOmP1XBdv6VibNbzIYTY8cqeSpmVwN2Udb
P4wa0X2qHMQ1jQpn38BZuphDmh7r0lZPo2Mhpdf66ph2sXsOEbgdDGys10ToIIjGBNASrYNjt3Qm
q45boET66S7NSqsQOu65fgtOPj9NDXm7/wdimgci4eySbfn6mrVgmlZ0EwPuZGOk5Tt39saLkARw
SfEQsNu8rU8jqdwtRwovoQW/0XDH3aRRtDfygP85GqPfIyl8R4PG75DV0S3O2oxuTqtGN6vpP7KM
CiDSsamjjZMIv8s9fu/gZWmBJRr9HImJWqlCco6BVBMt3tuPXLa3bK4Q9lQCa5fEhtQ6wXOclif2
BC5NXh5Ml033pIlx9+9rbWv8HaNBOyVa56KQSX6QKl2ca/cBdrB7J4TCvSvEN6imHfgxNjt8F0sW
6vIwKzZDCxQ3e6uEUSpyKB85OdEP60O9jOvMHkiW3T3HmOY/DQ3poxmi71K6On+h/j2tr6Ntnnf0
/ojDdLLu05iJc1LT4DUjpOKM2VDfBBM22al0fys2uAiTNvmQ5Lsy6Xb/oe68lhtXtmz7K/0D6JtI
+FeCBrRylCm9IKSSCt57fP0dYO2++5x9TveOfrxRUQgRoiiRMJm51pxjdlOUPXMF7wIL6VwFcmSX
4UwJbRR7kdPkK3ty/OdEkkWEZY6guqzCEudb2VbxE1qp5bW0yOIcLL10DWp40AjjJxsd/RyK0tNi
Jovp0Dub0Aczn+vg87apKVs8w4RTr0I4Yimmle3kK+3xtiF8d9OwMn52yjR1rZjktyzUWs8cOs3L
nda8F9FcudFia69Y/k958LPVQk9BGf7WAfPaKkh3Dp2f2g9RbWI+HWXw00KJPNLUfUHzE+xGuOb7
cCiKJ8R14e/XsLP5WcRR+jxS7acXMiQe+G15ba3y7fZLYCx+Cb2yySsmqTYarPlYNrbCBHX5MiHh
bZs52T4tx85trExz1ShSt2R75A+NkhYPUQOby66LO10n4hXKTPNYhV3zqPpiK/BC3t12USosj6Ib
vm6PlK6Z6Zv0C3p3opBHZxvSPry7BOvnRo2tFEPx3DN+p4SaGAvwFRwzix/LeC/lD3AKEcql3Liz
C/Hoh4H65Nfjx6zQsc+TwLg3HU059UHB0i3Si4+s6y7ByGIe5K65xjqM4lTmguqgmnw4Q7YyqzT7
UeLoX7r+804hPOstUheYZ/yDTl4POQBw5iCd6FE2ZuUlLJK9SGmJ8FAt5oqwLFa+b0Q/i0Yco8n6
6qZEIVjPhzehCIitquERB3fsDKt7YlmPmZ4l37bq7UdKMtVTJIruUNgjoWfLw7KS1ZNvpltwRcz3
U+2SJan/pPskVDkaIh9q986TDxj3SN+VrpeqfuqzUbk1UigvtqcPWqfaRTG0rxbfyZqEURAwfLSX
upxpr5FQ3WmO87wcZa3TV21iVW/d2H+lEQHCftA/Y4mhjZwZwx5q/2YqatwFiBjvYYK4KUX1NUfn
aQBrfF8t65MxXjCSy8PbPqsoivvQLJ4rrsADapHi/rbLzKzA47AzzC/P+PMHRiA65giZ8vbjt/1o
8TmhA0a3rqU7trp9JyjDrQVhl1R0fp4mKZnLBRm4fQvc+7YRmSEO07L58+HtqxKKI3P5/+7bTrnE
ycpxe3tyfXvy7WVuP3HbedvomfUx921+zFCYChKwTxE4FVLo1DFe97FvbJS6Ue9vG2dKm33DLH1l
wptuNiZ46L5N72eVti31Kf0QiHE6kNiIKxqZ2oPFJTbIUbsL4Y+tisRXf9S1abmGUCSXZ5C7ehLb
20nTHbKTzO5Zc8iqM8Y2dSujsljkZmjMAikI/ovspeGcnm+bMVD/+Or2UG0I5IGbs5hjoyO6+T82
dc/Huro9HlMzPFqlWu2jsXhvixgS/JgV10zDJk7D+PbA8if26LgxusjoTsNbNc6jNzeF9ogPS7vz
rRqxgi0fbxsbgiDO43zczCa5dJWlT1sS1klp80kiMO2mvre0KSV7C4fzVJTtx1ymGNOC7rmrlGo/
tvBbxbJfhSjV5B/JDDSKIM1knwyd/mwVBry12XmJ9dwzHXjiZp2IO580IHSZGkKlWpWvQUNeWNuY
P52EX21nmgJWBxKsAK3lYdRwHh0dwfrtKcsLddHgvNU2HfOamzTNTyrBU9LXZwUIz+KbaN6mNL8w
Gwm+rWC6U+oheiNDQ8F8osXnyASnZAld3fQagK/a1l5vTyUlwmsHJ3gn1CVfowsaL53FcMvwMW0J
OpasdVqb9SnzgJyEyDDgYt1kNuaeOLIS3N1WdW8ir7ofwd0dC+omk0PZDlsv38gk5YgWCcTtGbfn
Bt3ggZ+ymEO+V0monXDfm6SjljWOteVL8DblZhppAVE7OIrWAXeRawLuOtJs0qwBWt52hoXZ5+vb
l3z+7Yl4r+W5Bl6pdW4D4KUQCgDTL5dUtPrSOOlXzSLzM6SVwmJefhlZubehoeDhwaFfhpGOgy8n
zVhQX8+Hjy5s5nDVE/wAiCB96dvsSK1ROd1CYm6beXl428eybTeolHTIk3N6RDHWPz7v949J4znA
ieURXdezzrcpwyV9gDSnRZR72wQm0HZu38FpJn3UKzSD7gKtviKZ34I5infjAvlWBJXLh9s3hsFW
13rWKxjceF5ulM85d/odfh2KWbUJUW+sremS47ond77g5u+X4a7cFLLX7kzreeBefk8WnHJfRhU0
72rcxYYynv/cnxULA4MPSUxzu6unmNjKvnmQIswe7Cc0KvNWNwQtM1lr57lC/6hZhfqJroYFSd2+
W4ZJf90ejAPCq+rBHoD73Z5hpSXXWWQ/ZyS87eJwvM8n3VgPOGufe1NFJN20nzERqyzyCtJcw4LY
a5Nz/fYNSG8KPWeZFohMC+znvWrvhNY5bl5FtaeCMF0NSDVfGKHoGGXqYoaqurWDq/xBr7HNVoq5
dcpIvaJ2ybZ+RT7ALXJ61MvkQIifgmWN72oRrlHZvLO2f8rbsnjL+8nYDSmCQ/Q6+RvuNdxeodNd
WrOWd2rZyVVRjdFDyDpmS0mP7kEpBtgYnG4sv5lTN0m9bWkN7liahHQY1W49oj196tD4kFQ41i+Z
ic0SA6LBorOdTtkEzVjmyi+7NehuxxXU5KxciaptTkltI6IvomQTdfFwbzFJ2bLGQSGsZAoF4aw9
R6POcKfQsKJDrTGPYezkzDskNjaNhuN2mQl3p7xht1dl7CluAib6COfpHIWaE6zQhiP3iQjQRCIw
lNGMLq3JcF5SKglF3WDRAN0Tl9lViYr06PvESSNdFO8yUc9N06tXdYhMPlPaZrf9XTweMT7mbuuL
JQox3dmNqd1DxGivyAPtlV+lRBrDAr5ac1tu8Xa0G52VA0XCflwzUDkbhYnyruv1+dWmYreCdtkv
HL8U6JqrOKl4lU1JjGXQNygY/HmHqYSgZ8fYkcFivWM1nqmmiubekXQa0wqIgKolyrnJqKeg6HFz
ERefQimP2eDPL0nf6ru5bZm56ln3wvzhdHsCGXKR2yFsviOvOjrT2Ar580T+mdDYQiOXnSh0Dgyc
Vr1V57Tdp1FceOgOmP3I7odfUKxWg6Q4WgsmPpgf2kydSLOzAO0Lh9CG/9qF+4fzwCyg8fKE2/44
II4MEQ3rQnbdNlYzqisbxYzbjvRrQg4rMitCDk5I+u6GKQ0fumUDe8O4y9X3P/fEhRk8kOG2tpDa
XG77TSsKj43MiMuMtG4bzGX/qqJoJZPa7E8I0PvXulmqQ61+pRFt3acNl8iyu8WFvdfsulzffih2
sgFZQJnvbz9E0/Ql6+bmfqjN8llr9FVkkmaOBmfCeUDmHLwzViuAYvCFaj7xjHGJFWJZ1SBX/CYb
QF/VGFm3DKvj+9TdV6NpfCC75xROKNdinJkeMyP4dds/hMQ427MIH6Iki04VMqd1s/xAVcNoH1Tt
DetXtPNjtfYUp69eOIkOhl0bH4pl4qtrNOJZQyY1LAWNZxBJGU6sKDi3oaM/Ex8Qw9IsqrMBbPaZ
ysIvtc7U398s+wUvWWxqmOFvVrcEeWZJtGuXh+i4rqYakRibGdEWlgiANCccN07TekEB/cQklKMl
HXMJNMaIXb8PFrSvUm0RthYhC3c1/ZnC+Fj851acbUYoO2EWf2aDRnBzR4urpWQssZAut911q06f
pM80q1qbBSw2OOMG6ZV0/89zFuakg24DFmfHLmDhj52Eml6NWCsJLbfT2/PUtNKT9MOAz+okbeAi
9jlHvdky+n3fU93XKwcTlXIkri8kzpJHvVYFa6ERmeijX78ERLBfBAOBqzlTvFkIaod+zu3HBcMj
E+YUMurWqa4qbl8SbYiv5geDLOtpNOVkjF7LPHS4NOPiZGfjG1GPSBJQ6Le+TkcpGZ/gsW6sbvpk
KmzIiQ6T9C/YPssVIYBEkWnk9BoaZBwl2xpF9W6ToLLtKfa4kWKdam6Rr2oSPAShEm/DiSr5wrZ4
N8we8wimMdX280NOaF9vBubakrHyDLniGA2p/JAdllhzILjV8IOz0QUpzaDs0YrQJRKbsdPSKN+l
jbxa+fgIsdHV2/DZjMezrmRHZAenaGquSqiQseJ/zqb4hasTH7+Yj/4sPjFmnK0mKc8O8q/U5KO3
1aTxlm62gZDnWEsBmyUq9oqARTP5ujd0JdK8HoFGJjjkbYFcy45j2tkDlQneLviNzKsK2pxDTGtJ
wEddNbZWuOgw1xPiU+ykfuoWCgrKQiHlG0HYhLuDxh8ZBFYWkI21eLYTZCENtm/pTFAzsNG6oLyP
tgFuXyiUYkBPQttXSKjTxoTaNzNB2EPaTtR4TZCEzAzWQbuakEodCtNYYwk0ab+W9arLjHWoFqSd
di2JWGAG1sk0fNfOMJ1ZLP8kcXYvW6PfDXB0SoY/Nwp1sYmM4RpDG3wmpO2aP/r0AQ6+wpBhCeAL
Y1sQutvY/Y7y3itdPHkOLIoGMW8GFmG6Q/Mw72pJtTNdTwHGGyvWQKIl2rVA87iKuSBJc5uNlbQJ
Exg1wgwqEByr8KMrTNLKJyY9Uvjqxqh+DnmnrAItIrxyylG3ZIR+2SaKN66KVhLNqRcXcq1KNJTS
drV+OLFosl1RhBOvPO6dFBgF9VOgDI9hriGiCiDfY1SHFTLMxUEO8aPm4DwQ/rQf86BdlwF9JLBc
a8aarg/pJwhxEiGJ0SheYWQg/kMNcxid9mpLQpeMUM47CuBPSR47u0DrGLEWoDLY9l9MtnKSg/vv
bHnLKNXXWpiQbVi74Uir0Aydt6aKf+mG4okwfsF1mjDfpNNWRsqWbqeJ7K6yN2n6ZKk+bTSRX21R
hV5YYTuT5KGXVoneosy2dhW/alXySV0HqXEfUx7bJFFwof/HavVnUFbHBhlYriZyo4sxJFR+OPXD
Op2AjWrgbnHH5BgtQRZETvbCWNeuGsvMiYIf9qL099CEV2Go7No2+hbzgGKkH57FMCsrqowEUjqj
2DqWrA+9Px4zVv/unFguPedoa5eN7+ZJe6Fzsx6V8MlRA8ynlXZ2FKJph1b8YGDnDibvp2mwoXwh
xyhNlIJZSasx7oJVPPsXnbK53hOPC9yeQi83JIGzTxD6qX+2LFXcNGufoyh2g5GkE99OQ7ehyMaN
/jh3JemRgSpdOQU/laR8WN7klEYfpn8GdnkKSd9W56Fmsi1zr+imd1Xq0w4f4qmEqc9NO04wDuYY
BCXgVN2ISNZSTnGToXarV/NgUuaPUP41ebaiL9K6vmJygse+vwo77lYHYQ+v9TB/+d3MnLYENo0l
zxycX7YqgK2pUDPAaZMfqXORWpzdyax+cGNFCSj1cK8EY77rK/VIXhKxZC3MgQiD/9nSL4NBeran
FfwdU+hc22I4mRjC0R7mT+0l1QEJFnTZpZ3WS+XiZ6VRDEpMqHA992AWfct0YQ8IytNQ22KQ2qQw
t4Im+7AtxMRjq8ObylNsI2H2USKgukZaezFskiKL6aGxyjPppvSAKlIYRyJNGTUCF0U/F5WeeKVa
0P7vwxd94M5CbT9eKZH1aIrqa1Sc0xAKBFDpq+lIr28bscorHB1oqUMfb0KZJwBfFB8zsL8qtR8a
UEGAg8DDsqlBBqEjdNFM0oor81uZK/KdI9pHOIXdZPCPVZuOawxnPxREErJN9mEygdzqTiY26LHn
pcrBXmNc2VM0PKVzdjfTLm7p7+ptdz9RFXRBubhUV9aRmYSrMlAwscEEDTFup8FptIpzmIwPpt72
j1xzPf04ATA7+4J0Ge84gcg3D90smp5ihBqIa0XE4txkV5gHa93UDtY8c9+G91opPkHWOZw3sim2
TQWEVQVK0Dg+lsVGoGCrv1BhUA910F1OTbmLhu4yZMaL1bHORhHMRQqNXltkD63/wXT7aJs7xJAc
mEcIWm5YTwdfziqsCly/Yw9lGb1nR943JbnJlXl87ToduVHBWkVXqs9BNvhOzfAa1v3Rj6G/OATM
kl1dAtsJkvtqaQuVw7eVKedaqT7U+TGo9DsDI4QRDV4WyZ1iBPd1/THL5gxy7NsoszvRhx8pKt60
d8JtkwA9Dr4RwTu4Naoltdh/USiRIWbe86cNSHtryLrFsVa59wKHCHZI86NiLSYAOoqGHLmZWGtz
HNCI9DhbJiW0gN6h5HAChM5EKWarWUO/ng51tJ0zn4+P5ALKP0iQjDHHKE6lIxLjjFum28x1wnjT
kVHWMAquamxbQpQrPP3fYCtAs5hiWqVOrIMqAKir1D/6hKm9o5S/Sj1dW0S6u8IWteuQlVtVCC+o
K23KjAoINbU9eNZ1yZzMayy6SSl3ed1WPpu5R83m5KckC9BKU/ZJ436dUws+QnxjIt9nk6tDWroz
RV6vnbxzXn09I9y6bn4lQ7UyuqJ7/20s7SxylFgT4ylO3WmsfZdD6PFZKEvcfLafbcQ2SgbVjARa
5k5ZVq5NLL44Xllm9tCMAtumf7S4VfKBRXmko0hTdNt6DpavcqmIw83Lkinae6TKnWnq2q85bz2J
AOqDOdYqbAqajcJHXzspRyUezR+DRC9EBXbiaKbfcvEtaRVWzjzj3FMG+zOPtBqeHyVz4lsZEIfz
VEqxbxq4FTIhe2bZDEHvSvXxD4REaXR3relPB4JylHU9Wo2nolh5CWyATfCTP4q+h0j57DRBug4n
w/ocf8VBnP30FQKcUrB876Xuv02qra1jzcRKttC0+iB7/G3+lFGJ0jCBK51kfcG7gpd2cxP8jsqE
3ZCfHCV/iedheo8N4/wb4Fv3U30y1Lzf6SPFYt2cxzN4yWLb1IXNaaNk9wqo4HO2sD4zMW5QuExv
NvfoVYojAQzpEDvrHMTfzqwtsNUN1WNV7cyvUmeR5/QvdmUxmQEJ9eem7h9mUiIZwa3imJtw4/rp
R0i3aentY6QrR8GhnBJC7m8WCRspp6Lkx06R9A5vNIiyBeszUbJufWMbdc30I2fyaROy/BG0wFt7
OpPrspuDB4KGEcgonXIG9PbhLIvZMS61V2xPDB4AyrCFRndZWScnFlJy25TOz5uxVs++RryLSsN6
D/DodKIlbF7Hbja5hUPkL4bGuCJIarYkkhuMigjrYyvSV/aCLDckyitDZOvJJi3GBS9n3msGSBrg
4s2WeR2QpKawznU7Xs1cZs+1Mb8NAcFiYzXjEiGLOiK+8QUnBJRMm8LsEM0H4dflUTMGZZXiWWkD
E6jlAkFIhXM28iWq3Aa/2qZ0PlCl7bs4f0x4M6fbk2r0pCt8UetiYc7omU3qp+i3wiov9UITYjoh
EMabzW6aYiSonKeVYVn3TRiLh04HUu32GrJDEgi017FCR9TrDt0IQAMzypjtCP3BE3Uy4RbBM0h0
PUO3QLAHyP69yTH2/rbNgR5a2cSar25/Rx+NBkFwIVS9oR7OYItfGlGIQ2409UNoY7y+cWb9Qb5j
se3uVaesocOCnTDPoDjFCfwm3ae449carDKJ7nmE02xgYKiFOxBx+Dk36s6isWn4jzeuWBNG2hPG
PibzXPgUlugEUI/TZLMO4j7C8ctfyGIm56YSLqfer2KmvlPzJ+uFMn8F4nGK9Ze8a4dP2vkvSq+/
4c2rH8EtmC7UgpR2qw5+LU/KEdKRLby2KocHSfkqbvpukxQZUqvbOZAEOvJKBclNno7tnU/z/2ZG
c/zvXCvT628/Zf9N/YJAJtbu1QJK6yrubkEe7tPWVM6BuagTs86G3Fq6qrDjx9uGNnC471TrO4UJ
LwZleJoaUwJWLlvKYlFxKZDMMTtpD/1klT/m0DHRWqYVRlQF6OrNeJsljnLWA+MDsZy/Ahqirs32
lywmGwmFUSKiEMmmG5STVVnGqbP8HHdUVnFUPMLI5PX3BxEM5FuCYTWespTZBD3PaKdkszu1+EZv
fHSU+D+stB3vdQI4iK1dro8aeTW8wozmyGQBXIwHPlNsqMGhhGdEY2N6mlWaoxqr42Nsw/eweu2V
3ILMa2dnI4ZxAqgD+cKvaH1I8yMrdfpwGjipqp4ptxUzBFFSi3M/Lh+mdgg56t1bbprjI3KIcMXU
ZXrRCGBpygXOaebTFkNBdgUSpB2w7l2gT9nXsYwGCLx2sjdRQW38KHAorAp4RwsV40a+7QssMeQc
gxqKMPV0Zq944VSop9+jw4Qh0S9yfdUkWkva8ghvu6G6ubIkQeji9uVoWgNVdBJ/bxcrBEuqXO9q
pfQ76VhuHoyBlwcdIcmKB+DFuS+JwXDx2pAYl/6ck8pmkRmb4y7oOAdmIJlwos2Psul81zFqSSIl
ep0B4uamIsLyRemMx76A1RpyhnWkRj3a3DZxy16c3lnMdegAbh8l5LwO7z1DsFCjlCZxUT8Ni7TN
RmeuhLp96IpG9SZmpW6HyfxSVeT/6Au2Ociy5BGPbYwiFYbllCb6mjcuXKvKwnM7R6Yn1RzS1jCX
QFQHSEmiaLeZ5gmcSIXb21OyKWDq/rbd2fDAtLEKH5RmMsFE2JTcOwuDaQY5QkB0pBxGLw2umRS6
9TarKPea8HOgHunado/FKp32NNWDl16MSL5Tt5x95RXkmo4bFZM1VSWosVBYrqXKZDDMehTWYcKg
z/ASUHiBBaxTX79d/Ca9r93i37+grkDi/4aT4jm21Z0NH/NgjOa4LelreHrDuOlPXXeFu6hulDgu
twGdzwTfP3jpIEKAVKsF50UaNWSoaMWmC0b83XaTCSLojZdecrFAf8AOcBtk7UC/anub88i7Eb3/
3ICzMXbkqn6EMcr2XNNCl2VLtAUfAK2TIKHsb5IOzX8JvDEs4p9MwbzEEUI1/5Lww9DmgK+pxnWT
w/MgVFYpPWQ4qPmDbrrooa28zGgSsjHVuXPKfKcul2dpNdVWQU+b1VT64sZ8mOqsdse+MgBxYdwr
ClZTxAmP73GCuWFshCQ5yJauvZw5/gBnjDOMpAWizncsyNud4fNpoTqZTrrVUqdqsIhry9RuDsc/
HsZGxq3AwluD84SCzVkum0QV1SbsEu6sqgIMDdDKY+FU1dUQhjyO9Dxh2cv5Wlc+AxY5GbdHft+L
q5JZG5mk1YMDd+HaNwVZrm2tHkExiGs4+do6nJncOiOKmduoOmCcxAWszefbw+Y11SGY/s/hBlL9
6zFRLbr0ltR0e/mn/jWyx+FmkEzSUlzDd8rDpFAFm7C/3IgCAifuEQ3CF6M2NolxUrDJVDPuEJXa
aSgbaE9x7TmC4ljmkOWDpkgF5I/kCfwRqIfBrz/spN4J/dot2Wa3jWZQMqylqezjOo6eJlDJp2aa
fvz5DFH4JL6qdXAYSE7htOlPSe/Ik2Vx32p8vXwffRGsTFk+Tkg+Lo7ub+YsEReFPMxVm84EIBjf
N+SWn0jdq/1y3sBOrH6oVvZSq5MPZUrL72RD0NO47Ld9K1/PEKQPldIctHhRhT9mUZpShxLVhTv4
1u7VfmuKUdJZw01n+RQESwkSf9kk+qhgz+y2UdL2S5tyHRhEKRc9qQjcbbeIpMrDkCxqXhqSbtVk
wYej9JsC+caXPc5fQJfrZ8MpAe4YXXQ0Y5FfVLxXawG85kcigz0URP8rG7pXYwyHlyACxJHM1oBL
Lt36qSHvS7qRHQ6RA36q6BKIANfVWF06O7pDDbfJ9KD4hifw3sGJbHXT8eAFIz9fsHIh+TldwNy4
b4iYnyYz+8aSY+hGgUtIzJ5lYQsgbBZZCpFzzTLTKnRrOIrxFQlcK/rsw2fs3NgB/HfHxH0PXow3
4Wcfne1HgFie8ihL4YCJ5KhjBvu9ue0znRD2AT7ZC23+x9/uAa2OEYap/GYST6SZRi/ZgP450M3o
3Dt+drToi3A3JJCkD1Mmc13Qfo3alXzXVY5s+WsYWdA5hv3SjcJcl41MaSE0Iev7WN2REdE9zGBW
XAoytFJyfMEdLPC+nyhx9CNkGmc2XomoRfjuT5+JE5MKkXbZg6IHYIxm2/QcNSqOUTEek05RaOCk
hjfqor/O0nohS7r7HC0KGpWScbeKKnEYOwWpJPF/y5qiXsNa4HRODPUU+ZT157C9JDMwqrHQVM8Y
+wjXGdMHIB7Go1ZorWvOhQ5au1IoOgWka3QWJc0m7Z50SXEQisiaikl/h5VLemXzPYAyPuKODo/l
slGAmfDJLF8KXePL2/fB+4dHzRl+3e4pf6RE/lMa4s//Lr3y38VO/lOW5d/GW+6+iyX7sfn/IbzS
IBDm//xXXOS/hFeuargzTfgfL1EdRPl/7Bvw/l/NP6VfLi/wO8wSst9/SouIRAGNG8mjrpHp9TvN
cvkWw6dkELUWBINqcC//I85Stf/T0h1sUqqK1V7HFfn/ki35liZMKW1Ts4ia01Ttf5NsqZLL+Q9Z
OMiiDTyetxfSTEmBfcm1/YeIN93sW6VoMVZOmfoOxep7HKx9YpJeEmnraFR/aoUE/Zx7CnmSUVM9
/sNH929SAsny/NdfbwvNdniPBKL9JUDS8Q1HcbrEX+tJ8OxnJuZe7UDMw8av7f1Q+H+TO2//u7fr
aKoj8VNpNmHf//x2w9ZsY2swnbUBWq9RDx09PauGTdPUj5IVfa7n31WtIlFA8Ahxs8mb3YL/s2fj
jG/vKFR5ClPnUkr/GtntY9rDoZ7lkYXrBn3KOS3CfUsvytyj7bjU9ampsZPirRsrHduOtbcxL85+
5E0BlbjcOQRqfQpsDw7+ZpCK15GcE2F6SjDtzD/9lK6Gsu+N4AGcnRYfsLB7S1Ti8nSZ6AfLEkw0
250zVBuaQAdjoUbEnsr4EpM01Ynq0VJPKMP3hZo+tLNyZ8S0Ckvf43a58ftsnai8UtfukM3RF38j
tHGDpfu4vGhjoQOdgc5P9q8JY/b//sg7upSaaZsGRO7lzPiHE0+1jQ4Htk4/IL+U+rjuoT3EzcnH
ZAUP42+SDP/daeboBgGNTFVV0/7LWa70eYK8zHDoOlYbx6l3BYqNuAa5Uq19NB7/81tbwm7/5awm
ulbaXFtStf96Vlv46A2as846FtZutvs9798dEK6W/gE71UAB0sfOTIoBfm6TibxYKNMeupbXoKUn
VpmwXp3p5zBr50nHcuE4vzrxdxfDP08Vf1/6Drpo/lKh/WuobeiHhZE7k7OeCnubcbpgF7rmRngh
IvzH33wixhJd+Gfm1h+/DBi7xv3Owk36l7WCrrW6b6X8stTM7k2snKRleM6Agn/GEkFdqaI1HzjD
JgeYlwTDpRM7LWnutKXMNg272Kaa1c44Sot7cB67shw2ZI4cGvLQG3vN3MZL+mnH1PwY8L9HmawX
3wnZWGOdeE5BRVIFbkBJkDmCa/OLOujvPcSyvmYotaMDfbqdpeGAp1Y5Y4/BWugGar+i87Gzseqh
nKeq1W8I7IJ9EG2wiK2xRLKkDxDnGhjdg21LxLdI3jrsgsagHbQJVmUFALALN2L8qPQf0IBxKtIW
UsZdyYsl+bTTyHORE+ZW1Nw9bsUpR4UjCUUbwo1ZDjTgyUuUmVfzCaUEAnGpenOSrTUs4ImTr0L8
owD9Ng1+iCB6dcDXlO+GOmzi9t0PQmxmcJRRPfsXs2xdyuiuUYWbeA52new2fQPLSdA1jzYKTQG7
S0mZp2Ov+Y/MpHZ+4ZP50O1jaeBCJDqCtxPUgA+yiZQrosk1tAQaoB2CO7OZJf2xk6HXtMFbMDmP
Jq8a4sJcEolZyPKWM4/iA9EjwTYelY1qgqZM+s2st8fImtbJgPpCFStETfKi6h2RCOAtCRobTkQ+
7YqgReg3FEelaq39aKF5nmQPARhUvzoJKGes8lQcSUzVLZaUWdbvFJvloiOuKfNWDH9HSXlOhMUq
JSKr5PNQ+mCjj7G3cFhnJHYZDIzlCMTsTzFn2qhF9IiKLebNoOuOPVRop87B0w+XNBkvMMPXKRU7
x27WTgHpyOXuS4m2vmtT/9Q2qLHJVDDKaVc74FrA1S73+G7hrOBuTfP+s+a4mTRhI1t6dD1PiTFu
On9bBvOa9MVnYo33ZUhBViSMGppHtgetkV9OkHpl0G/I08OnX7kOaYRdCUwtYFkD0huHrB91R4U2
6qgjPHRoUXHsktl8mvPhkkX5vV3fEc1yaErracDDP3EQGhSJE5CcvAs2yzuzU+IAEd4uxAjQ6aBe
3QnvjzUpG2wdZIHeEy+xiwLjIGH4xiXLen4qooRWA1RU/RYgGh2LOvibTGXVWGYG/3RDMaVGZ8Ti
vylVVf7lhjIg7MmMJiNlm66gVSmbah62oowPub+V1QRhnriH2aFYOe/425Yy+QZ95kFiiI1H+1lr
sY1nD03Z4jxWQTDgLWI8lHp3jMlQXE4BIzRW6YgFuuJIWNaTFMqm59K2A1p97BtLZ0WsnZW0biXT
U8A1hhnV7ZrEs0kzk3p0qLoUaqNPo/4zBRZtVBVzeu1AY9trbbHy85EymnJapCIOSRJTrR8kjb9Z
epPSbeuk3KOM7I/L6WL42MCT89jOu1APH8yxd7Ok3qdywKWWessRgxfslemws+mSTGN37ACN4sKi
t9dvSHLcaTj5FiewjSAmNLl9hRnZty70V8SnsZvojEFQP3wfwTiEKmE0ewgYJ4uVcqDVO63fOIP5
fzk7k+W4kS5Lv0pb7fEbZgcW1QsMMZHBed7AKJHEPAOO4en7g/62NqVSlarqhSxTySQZgQDcr997
zncO/ZychB7fK7p5HhOT9Yq/A7PZlurKVBiUmJzE1j00hX1WJ+FE23H70dWCZouFmFKPCTMqTdxV
q47mCKqEyG5TrgMhOuiRkzu3npmjTLxRj/y4A5C1sFggA2EXzyr+8FOBNJ8V7isccjsaOl4NaoMe
6GHQs1vTcJ/ruHtP8vrG0qQP6UOOF0K+1pUWxNtLKOcr/De7skY70cmrmFCOf97xzO3+++X+NHX4
D8aPSt21fqlvpEnHRCO5PQAzfilWZF5LeZnr2WlWBl/F3TOVKaFBmJ8a/iBZQiiXif22zJju4OsG
YlzXODdWtIOIc5W7+Rvt8ktoaiGcnt0qr9pyPIphuuLc7wvutwn7fV0moZWue1kYoQ5CEyi5HbN9
ZGhItGVvcz5W0RURfXKV02XRVRYQrFuE6hxUp/hDN8r+26bPkYJBmGqqNAo5tfwStKljn5mqqnED
JkJHy4C5EXsuebI43HdC5RScEvcUZcTrsLyh/CrcZL89RbmRgY3n75s5XlgHJpn+MLxsT3mugqeO
rfMM8WQV7D3EJo1pRqwrPwJ4FLIKrmNN14hHoBhDUX2mm4wDbTNAB184vV8brAQzKvapCCap7BqT
VSvOD9ul39ZiyIHB8IiqienQjNOqCFR9gNoyhildKhXvPXh81jT658YFUEYVAyBZhLt4oZzugfKy
TU4dGONkOJoxmJZZErSj/qnI/FtN++PiGqawheViWt/CpH8qoHHkZmqLMhyYPYmjyOp6RhUAnXjF
thcRau2MXOQ1QOJ6IN73VpCXnc3lZT1mrDX6uXDuAb96Fiz2eGzouHIvbhff6dma0AxOJBba1dv2
ZG/v+58fj989HTSNXc0Smm5r5nbn/PTim7VO8NIzXtbTmJiAKdSdOZgH9w/Hy62u//Uh5BnkhE2N
Szn+S93ftTE9WA3RkTaz6NLUidzs7Z/fyS8dVypbPgcTKYXLv2rCdbfDwE9vRXHhY0FBd4OyS+4y
bkNVifftYlDaU5MSU18zAHTYMDueTTT+xxoKs8OToGBwMk3zPLTVH67u726Nn1/Stnf+9JKqhhc7
opYMRmCVnUrceVzfrLZ9qa8FR1kZ/uESbKfmXy8zvQPNFLQ4bMv+5TJbiCCjQQVHRmTGnSkJ6otz
Xw6sVHkczhogsKa6MdiIVCl31Ui7jUekXMw/rLk/Tu9/fx0ubDcCVQ1D/WW94einyVJG8NOoy6VS
wgpKQthRITrKvVhZFAraepTvRhEwWmA3Q4Sj/CFgWN9+y99ehamD1zB0piLil6tfK0RBxNJ1AgJ7
j7IsDwkuLAwXHDynq+1mWKrtJuGfmA1Njd0gwyPMU4nqxFfq8Vj1b72UYYz2d1u8zS7/w4XaloZ/
eoXb5/nT/dH14GI0Eq45+4aZmV+jEd7XGM4QJ9YjRzKCV7ai9Q93yfa+f/2tnMMsw6TbRVPslwUr
WdpNgs9uAG7crzC8bAcgs70Yt9pTkCrHJxKx6kcDIJSWgt46//Mr+N2iY6uCvo+KFMgw/vbBzGZb
rqwGkf5GLs7OmBEkQ1f5w2/53dW1DY3fwMRcY5H769XVXIw7ip2y6ED9USiGJss8jDDKFZvdtovv
QGucBn6vBayin6CG87kLZ/BXpbpZ5mm3ldIu6qiGTQMHoh/zNSe2PGuy8G3bj3FC/3r5EigxCEw6
oIk5NQSLoLXfiQRj8dOIem1J59220phzfgnu/3LOI7b6ZR9PcHvhfS1ad53xYghPDftUEn1SBFux
UY6sUOnoz2oUbv9vIVjNpjXYzkXbiWbmptU6QFe5HihK+4c783crl21aeMYFnQkaoH+9doD3bAE5
yw1UDBBdXAU/Cmt0lIbOvs8h6p8/K/G3HgiLt20xEmZmRmv91y7U6ghOmtgYeOvq96zXv7vIBMep
uF3iCScacyEOZtsKQp7TdcIRy57dS1Gz2RpKOOfWqVI4AptXtPLfa42xecXznXDE3lY9XNmhkq6B
XPRT4uSvJv2MRiNrk3N2pH6l4J4cEpCmFEzPelY0Jltqf4RZ5Q8qdrc8CbcVwehxZ/C17cAuhXGq
SyLelkBy1ttWiFmpmJ2qvla9kSlGgtZ8MStfaCNDdu5L1klOufG+rwe/4JPNkWnnw42jEjbJpr4k
1gEhuFfCQKWLgGH2G7xM+NHa960cnCkBtv1/u0G11r3854uv/25BsC3aYxvk1KFC/OuHjY4tKZAe
OsF2oZuMw+q87suNoj88uoLj+CbNbyjBlOJGM8SD4RRn1vGtaCx+9HOCDi5WirYtN1Sv68yz2iOB
N+K7f36hv3ugBYNVVgxdaMhr/vo6MV3BXMhYLieAfRq9A7BbHAKJ9Oa6NARwQovzMlSX//xrMcDy
g39dMYWu0p7XVdU1xfa0/LROT5aOIa7lF/9o0lg0awgOYUZ72h7ABXtIksV3W7kxEtw+QeOxGT7V
sV/HRkg2djuQPMrnDSwYRTs3tFuWrzV7nz2ys4jyEuvxcdsmRwMdRpOCfkrufpyzHKri6WKI433l
FK+akpwUaZ2d5Wgu4Ogo15xhKxZHP+XP1jzbbiYSh8MhH44ok8KcO1RZJK/C9vNEHttmx5HQMzoC
KITl498Kt705o282wZzabuZZHlydYDOTj3Y75HCs3/pnJo3RgYJ++8gJIThuRyiDTbMZqyP6RmPT
dnAoRWu3GxrOTBTD0aA8zlb+1pbW6Uf/UI/utgPgtu4CE/ZNUEzbGsuxdwIelcltxUPNQ/uT0+QG
KtgTn2f6Ja7ICbPS+LbVLXUWKKmGkYSTPb8/A4NqZTtL0U4yBRcHSLnlULH1yXDjH7vBn+Beb2eO
VVuCrbeSw35TRxFMfbitEDmNCcKsAgIHl/7IdFBf4IDC6tyWCfshWQdI/jkgD+cSIaav2/T1FeOw
SFoBIwdDfdlLbnuHxMaUNtXwgLiX6z3TBaLR1tm+BjgXdn+44AKOhQy3E0zu8uppXNr5RzErWIKi
0FrXfQ9kPuP+GkpuBjp77EZQJBQ6e1+qrQTbd9mUjWvdHUvzelsWRuYGcOwO2yoVZxMc1pF5bnaI
OmXXVWmYI5skpIqx0hR28UqDBEGYDDkEB4SUBtvOVNHLtApQS6p4cDrllnidQ05ewBLvu3QicsE8
5Bl+LbRRW2MjYrCxfUwxC1U7KAEDC4N7Y1zdh3FsXuPuXtrjhQ6/qOhZFmvjnA0A1laObtprW3LX
r7w5bjT0TKhwkRTeFEv5Y32zKFkTycLMqyvUM7A6xP3g38p+94dH+nclCAoNSzNU1waF+GttEBmx
UbqC2lCWh8oxD6ixDxt3NSYgOEurIDG5ITkBq/Byp/jU9sbJnhgjAZNChnBYkv6Tw3L0nmryc3uK
EvYSF47nVihurbithvjn1/y7Q7wwBK9VFapm/Dj//LQI9U6rkD/MS071t3Umvsl6aBfuLPqPW2dw
iMc/1ADG705tjmrbtmOZTId+XfZ6nBpuErPsdQS2VB2bKUmI7BVvJj31npNu4Rjn7S6Hk4ufhY4U
df3Wi80z5QmwmZfT8i+M/FDzFJSRc6lw7N06JHHNLUSIiDoEnRgv7HwKDbWlK3JbiLspKn2jLXAg
JrtZ+Yy78t8X8n80SP//npP/Zdr+u3H89jJ+nt//35e1ja//94+he/xZb38JK/R8y+342S13nz0O
oJ8H3f/dL/6vzx8/5WFpPv/zP77XYzVsPy0mtP0vc3CdDe2/HqTfT+mwfnbb+Pxv3/Xv6bmm/suk
tQFWxzG2XppJ+fbv4bn1LzpqpuW6Ogd7S6eI+3+zc1P8y1GZKAJO45uo6ig7+nockv/8D9P6l6Nb
tkutQZfVVe3/0excN7W/HvV4HGzDVsmA5KUx5vtbgwtzUdxqqQ7QTILcJbiQdZi0dWvl3wroQKvy
bRggKkOR106FIw0Pohca80hfPKlepeYD6VHrFaBmvH5Vx+wAirrn2tNZ6HdovUvPqshvo14O2w0F
lqvOh5PNT6vABmQitiLynaXue7K2alhJY/SMQX/p5Vofu2bcT1mNy2kmNIcef70vVMCCajFV3uiA
3dA7292blGWMTMaDZY7reYwhY1lOvo3HxV7rqr3SlcSh1Yvll5VihUDy5p2u6C1ujgl94QaaoM2x
anjjnHY5tHbKEKEt92ORAtfT8p1UciWAhD/6dUvyw4Td2dPQxFeylyxvmeNVSwGvQwBgBzxPTzru
vAtdp6meZsO4I+n9G8KB6ymO2MbsuQqoUO/mSP9s2qhAvDdalEIPo13qxLZTAjUgvfXZZvcssk9p
yu9lTpxZar4q+aVmDwRM9kL19IEkINtO7ycE0WEjJ9T7bFP0UyE16CUyZCX/NraNBmh1eoGA1ew7
nJlODP3f7RnulISJrmBGfasrdu3YPxEc9JrExuLZXPS+Rck8QeleJjRIQ5Oe1EQlCwIT85xnXaia
U0WHZD1Sp/TsPR44GkHO93sKyeNiWdP7uNWjYM7dMwfaAQoZbGy7z4JJK6qdrcA6TbrGDl1nehw7
hxFVE7WeuuHKV+iA9pRDyqL21y0qu9par3NdIk2uL5DlLuyAthMuyTezK5cw10zyRwrIOUmE4F+n
SjTClISoUgPcVcSVsUsao/DA7z9GWpseinLiA0+1q2EYHlii9RCA0A7Q2hLGL61lWQwP+yOxQM7O
6dA8tlV97/Tzm1P27FWJJEtCB8mBKdqLFzXGjwq3QcHYgrfhQtXhWmBLsfZyNmdkCTEOqNK9aGYY
wEW0XBmMnVoz2jxzRrLLZz2j9e/gyp4qM5TTczMKDeW/lYQDwC+UylsCTq/fa0ZDQn0DpDyxdxpV
ZljbDa8AUS8TCRwKRY5+nGxTBAmE9badfE4Xo/BT4SK9NeOr3noR5ny/0t0gZsp9zMtivrVi8b3E
ezqMCUJpU/cTg8iPdtCpfoyq83Gd5ztYWCuWfONWVZK3VrnVIVKGeAyfdFlGl6k63VMqIyQj5YGq
b8JiZ2/A2OFgUSUgBSblxn5Ri6r35eSCshC00K1RWXxHDs5hOs7rlKIG1y62hDMfTHiCOLquzjqD
Yq3Md4KKJHSEBVU3YQxcNcttWUGYhFPmRZZOckZ3p3DnYOnHtDgTQGVbEYzS1kZ9h3mvBhESYf0n
BqZ9lSsC2ryXB3NobkXWf87lUIVxOxuXDUS7HUgDHNGIf8NuQ5R0C5NSs7rhTht4z/EFhKWa3jNj
3wU30IqLnYhwv7Igidmjvo+0PX2VmBrSNQPN+GhI5eTjTOqLninwBpy2OQqwhgwxTKoZPwR5oZwi
IFbkdFVHpsLRNzLmAlcyaqVb+ZjhzCYncyGBab2yoizxTWymPcAbrllo0cpHhD23zOcbAkV1p42Z
pjABtFiy4pUIMlyOHlylsOsAvjubPWFNjYb4h/G5zJpvCd9yTKKeg9d1AiqOx560CdvCxanSyEi0
4a2O7Tpg6YE/RdBe4koWWCeyAkbQydLdWT2WqAoAfpvOFcbM7KCO+lObn1BOE9jjgGfD7RqF7jL3
O7QTjjfqqjfbmRVq5ULCxrY2THxsGsOvgxiND0EiEOtfG5TOGopo4vxGQizzlJBYcYvTCGNdMdfP
5hjdxrkAX4v7RGvnU8rxOxe8mW5TyaSORhxQWe2wJdOqKohhRknJTFTgpiQHNHE/GwI19rOGDVoX
6zslJLMO6NJOmdD7is2coer8XJHxBIMhQHgEuDglc0CI9Frayo0gG9EnVQ6v+DBS6abpNspKdwhU
GZpq6PCVQe4ttseoaC4s/oPLzRAuvRl7WUf0CErT0OA/19ZmnFRayBCpyzKeRadCuRhwsOwXwLlg
5jKoSqrUSc4yiamCeedVaQF/TgyBaxe+YXVdCG1H+ErZIaTvGSSVNHCSuEm9XMAPylrbfbXb74uy
nJZYnkviZO+ianrrFI60jTFiWe+M4T6vae5XrnNpra7n8jWYF/3JXKNqHy17hxYD1iUM/nOjdX7W
Dy+ONR9ZFvtAJRSFDGflTmrTx/a862wu2JGlHxmoUBgmcATlpD1r5kPp9MWOw+hZkKIdmItrEjCO
FzlW8FAT/IPBRRNeVBtPNWRrcE+wwWNtysj0Iye0N5xjRnQ4YwpZ9igYWqhgI3QA8BKL5vUI6Jt6
UVHmOIGeQdVAqitftvkxuooxF896t2Ioy+CXdE3nt53hXC0a06R5e2O96vrmwgFdWaHMM8V7X7tp
h7aO0fWkouQuMeTbVNrORPpGQfCSRlqG4+h7NY0DUPLSS/XpCfq6flr0OfccvfuERIfvCHpVlFpf
WTfcWmI5yI1m1YA6275QW5tAyMQaM8xGCcIYp4DLJgXlbGwC/tdvWUaPrV6VA5QkXDZOfKEWBvXI
xjbB2H47k+EXQIN0PW0Y9o1SjQ+c3HFMrwpz/gVeiuB+HefT0JTRWaciczQw7PkU2/vRLaEyTZxp
CbLe1EZHpssQLdL1fonnV1p0c9vDtFlM1DV2fclv5iQz6Xx4EU3DeSKPTE+oiXI0GJl4n1h7AiRQ
OxyBolBOpTN14eqoj70Uoz9MKSBz9DtKVhfse7bh29mU7MtCu0GrqCrZtrG3l+02/3Ya/eyUzo1L
v488tAujd5z91LvEN4k6YomCOYxNjLN0gvVu2yDLwQ1TVqasnICzpu+ashKsnGQJrBT61uq3wolm
uJDsw0VXUyGId6vCcDY1ebnt/8SLq/MJYcGlrc8zs+8GsMTSHo2p5GlOfRqZO11vSDyaiCAu41nz
Ed/4WTXPZ1upL1vlsEobgURjE3q8zvxkyXovTHZ6pxxQZakTce1xgy31kt98w7PIEttgQae0MmG4
z/u+HEib6gm3AbnrFZDP8HqKI3zY9K4r8GxI5dsYmdMRXSR2tbKISEnETG3K/gaepcuCZ3Px269s
FM6daPAcgbrXgwqEj4lO/ZYaD7oBTk5iB3mUkvxMxjhOleSY1jWluDF9JOl6UwjtYxGEOi2z8wxo
tdqrFYGqzXQPRKk/6nXkRXHxbDZr9Zwq8t6s9kayJzoB5ECinFRkbXZkM/rWhu+a1XutKE9EEr62
DukcMjOC0tCvkBzCMHcUNnAbnUZeMdUlYQvtVosUxEDfpePYtnEd7YV9qtGTEGL7SOhHHUw23wW9
gDwLVBlNkWLNZ6s0ozfbJIhG00lO4egTLupa+PlMaFubINtQhtHwJ+i5vlxNsnSX/MIBpkXdZh1V
jAPkhfCJ4tpsGArtKUbLfV3VwPQi572vk81yo1YXrkaUQq2Z5q6xXEYe5H5fmimWhrikq0fTyV9F
h5rOdRICmWvcfY1116PeJymZK2RLYuZxTcZnY1pxLkCxVa4Gqzw2LXEG5kKW5lQT0WNNtwltuLgQ
4mJukP7IUiUlel1oMRnfiRPnjqxeHFv5dAHHkLTdsBTV75psSd7oq+teLRYsZstlm1TfRIsrLlPd
mw44xWGd23cH199OMy2gNOOCbUHJg5ru7LSq4TCO66lNlQMgtNNaxvFN27Y6Y7f6ltnR25qT6oIs
n30JEVfUZFd4bu5lUcMdS+jIxxonr8laTislOOwk/Bi4y7xmjOMDO1oqzI/tuDh2RGSadDSr6RZz
lMohaeREo0UAXTQCQhvAQXhkPtpKKa5sjRoo0m+0YRUXWZHSkkzBaKUTgQqJThDRluggkloNHakI
HzOx12ouq/DImy0OidKIy1jtAxET/7AQE8f3E2tctKo3TvlNV2Ogdjt4ZSTJ+JE2gxoo1seO2yiW
KrQPVX2C2lgEEYrKdGJzGjk04/Qs3XAF2+EKeSIezUer2x7aInrrsDDiuiWl1ZLfFvAmOwWmkD1V
jNPGZCXSUaciKPg5MuK2x5CDSZloIrkm+HZI7+qlD8f7C2OK4WQXhswvpWiRAM7O4A2ykgCALJLR
iPFKYo51qWi3BmG/7zryx6jkTssLdn2oIinWvELMz6M6gcy41QuWvc4M1Nl1CYtQGs7NQarFwjNq
jSC3Eja1LcpjZAwXllB5FVx1a0TcN+rp4JWV3V0SmEkWMd82EYUl2Wf8ZiMpZBb3hb5Gr61JYPMw
2jQMWCjGthtpH7CKD82Wo5YcZ0zyeInuHDV5ThkoEnkqdk1HiFg9D3THCFPmMAkqmOwAOr5FkZ1s
B4OXVJzvs0JSyjAVq7dW3AlN8UGKu4QoiBhs6Ab669zoXeEcHFO7YOd+jAUVgmRHlcyQceZBwZ8m
oIc5F4cEEqyWAHGA+AJorWuWyVaJ2Ty7/HvfIdOqs+NifWoK6df6cF3FqGArj1bIvLcsdDSGokAd
QrHBdpddjJ15zbB8s9yrL105PnQpSHctEdRUo/2lOCwlLvilEKLsC05JwEu1urOt+TQV8c1SsUtD
H7UrNwnGFhCA1CxKlcAtluzQTKrBLX1RGEV/gdHtLS/vevcTzFHS9dPR7kdWvJSTBqlFREvW60eG
NeJI25HYkm4gk8u0CAgb5XFUH11pfEDb+mJqvtfJEoJ3k3+Z+WLsM4PtOQHe1lMasRrMftNNlw7m
MwJv1p0LrkBVZsLbbBfYgfvA5V492wYVpDltH0gBXFdP57COMgJ1Z4M4wzW7dsR8qJv4boLt6VrD
WQf4W0nlYzG1V0NxHkZrhdnSaRz86fd4/RKhxYw3m8D3RS3fXR1GFY9SNmg82c0bSdY3tZaleycO
WmxndaMETaLs9L67WEY8kbZCNnHqfnGSTr0BLoFfRanrraScmWNzz3P5Bfc28dRUykBhcFARMU8u
oV36UYojSLW/E8iFuiF/Ljo+YbkYV4JjRhXr+EC7rTZlszasdSCtE+BetHzvy+ytJfjNqW0E6X3E
CVTHlJIwJcFRJ6cOwyHGL/LQyXGKGZ2sV33De82J/Q4JErpOFhrCKUtwSmrWhmIBPzslxAn7sgCp
CJXo0XVSZNEp+XZGCQ02cZlITfLDjleoNCQIUge9Gb0BmUpvYXmR7rjE1q7rR0gaGkLQTLlsx01S
w5idliNf1R6l0r51pnMTDxVIqazxM0MwuRkEYXVRD1KNhwacu7XLze8FEdC4ncdLU7VvZK3W56Vi
TYjdLWTey2VhXrf6RwHpdVb0fJcnNRLOxbxcmKytiDVaCyu6zZJQlVoFLm186EO1XE9dwanIiJWQ
/D5gD/RfzCJhO+2y4zSBYtEdMFFO+7AWZe/luax2ZB/dFLZ4Y9v9JEqHiA4y3mjzx9cN3levTjQ4
OIhYPastvPKYwECbW0byraJcUnaR4oWkdIyNYickgtGYjDwVrUOkMWIu0CJskO9xfbfAAsnSwI5S
W3sFOovRCHdfW9CJC1eiSYiaU24psMTi7EJY7XAaJlNhEFMCch3eErNbmP2uoIcMPn9hkEg56wD2
kuhmXPbm2oz3HaZt2HQ4Jiqr3lSOBMnlqWGgCKRSirTJX8nHQrdacySIv2a2f2yMJ5Gnd0k/kuZk
kuzucDwwu/WYsOcHSb5BPyQtJV3t7to5uok05LwC4r7XWvUXGAdtn31rC3090farByNQ8zHCVrNU
nt7W7mXMMlUp7nW5yku3GF/FYhI3p6BGIhQOM+xD1g7ryWWxF2R/5dmFPUC+TPJow4waL+tcdd40
w/ZnMxX+Mk1fgyLeCBO+Sxh9+DpWTPqtAX0dLV2fywi3cUMWEEqXjf6BmH9w7tyo3aOJnW623pDX
zQZ2WGfea+TZnonxRQap9iIAdQEOLumol7Hd4p08Nije/HlzbVQzvhlpdF7jKih9i/ihUJiO0oJH
6z6p94nj0LWkQo+cNPqRqcFhs4Num+naYYBBnk7PidEE9dAUO1rg0n/l1E/CHKkXP+4rrceKM+Qk
QeJV8eMCOqZYyOEp7OyyagVd4mxidxlr5JsZN6VTX4wQNq/jnMO2OTA0nhIiT8pVrQH9Vw1nOiED
8MgQq4QCekkfIWOruh7KrUGom4wlpzjdEYxSeGMT9k1U7BoVAYyLQNerRYqDur9bm4Sk8/RCb4eK
Hg1iUy2uUYRvw3I4QJohexZOxrNu1u37KafUiZsnJ2q/l4n9vJJ9MS9ImvqEM/pSlwdGCWcBJ9vT
U5OHXZpnkn3Sznmh/cPIoL0bo8rTKjI227ZZ6P0lrzYNNaCk612qdZwct2LHuaZWSSnozF0yaW+g
KSgKKh28+MZsW0E/xQSpQvcyXvL2lhPuuVqN/EGgEJhqyp1JGmyX4mue3YbkIueFaS78EGFsqWOp
t2IHqUkw7TqIUQB7AmV0qDjV3er2p0o7x72tX8NwugRtyqcny/ii7K2riKZoM2g143rxlRNtR74z
XXjiCjiTKc9r3O8iSwM0MiXpoexeytV5M+GtN0wTpWzxRivytR3dne6WJDlODtux1g6cDsVpruxP
EFSj13QMliUYxF2aPopmpT4bCUhFIBBhzKDjCcjYmpDurlvi59qfVq3tw5X92DOthBQllc72NGGa
KOqJji0rD6jp2adOagiLJ3jc1X2lwBU9F5uVyLnLsZIgw6JU+UHRHmdem7mqfJzNvRaTPNwkL9og
Lo3WnD23PhnEmeDbADnuXCiLsbyo9gCzKPtoCUC7V4UyemM1gfSie5THrh3w2dL+ygjcAxr3jQba
CFAR30MQFVl7KU3wsBEBnYFRZfleTOIpJY8CAhl7n8OSVq1vMKZB3i7Tddw2up9r45ONYJWddk7Z
OHjkjRiqFLD9Ht0hBh8Oi+s1fs62aKb9pCdPfVZye4PMuiPg67GvOghVaiLIBizig5o+Nq4BIkt0
3BsaGU5L6dS7hQVR2xK9O9dOdpaKPzp2hwt3HJ87uOYnhcNgqK/ZrrQn5Rk52kU8D0Aeic/YVUoC
RBTE4LmBxAEYXQYEvpUHMZMwA7SS/otCC92MR9Cwls2oK31HMnCYzOJz7Umb5e7or2WkBLAH38pa
QyGTEOLea7uUrNgGDO++xX1yLq40Tp9B3vbyNiK+NSziSDkX8QBejkuS5ZHj58ZEmi5tLHgoK4mK
hfHUIQhYrPbcr9ExKfGRAcjhYMZ9RSKRg9JXUzm59EYIoj49iuwqEqTvKO1kn6puoNMDv7tIWsJN
x8I89hU4nOpdqLN53UwpLaD3uY6mHYSxb1ZmsHRJhURLt2RsZIw+BAcNPs4Mcsru0X/0O6R2k0m3
ptG2GZK2fNG7UbzJqk9wzmFJZvSFVbVdfFHQY05BdO1szKQ0T9rzKId7wjbOUlA4GCBNffrlT6Az
vudNZWJEqg3PymiwtA4ZsG1OnZLPzVUTsebOdv4UFcu9QSYKQaK0GNEidB7oZMHU5rYx5bVoqoeO
xxGbHOYnpg4kvt3U6bWpAtRpdI0SbNAf8wINv9xMxqvmW43g42IPrhIDOl4TvUqFTrwio8qvZdnC
t/TNiodppkpLtY1KYX7AbVo8I0PfNBoEGzjZGoxlq7G4H5MxKvdtZjzo5cK8f16fDdHgE/vKjeYu
sdqrqixrlkYr9rVcfJuaj2xr/KGOARZFyp1a3Qlp0++vrlS0Bq1+qUNFgI73Ke1+Vw01858xetVq
k6hdwejTSAHi2hMke6N5GN1iAoE5Dj5TbLJZ6J64sXzC6R8CJjzbrxxAdBVmhfM5anQVOCgv1R2w
k++tXVOsRzvVBQ9rL0eBvmNAK+xVnfndKEkXtS1vCA0gd9A4y/d0NF+4pZel5sJ2tJesq0FFZpjK
+j1yXDQNtXOlNaHpKgHP+9U4rN9g2AaNml1hfBnBSE1fxQqEbbFv5rW66e2VBZUQOc+o8qOjxNrV
JDguM53pc5nsCtmkh9zqlJtoe5ODM+4Nwl/IEXMtVqNmfRLRaZbNFnMkLVrYTL3nRl1OcT68yqYN
1kxmp4HkMGQr+nnkhe7VMjsyQDwupUjOptO/kkVZnBKOGP20uDsFFG0wMBviZJ/WO6KigtgEh2rW
kBpARVDG9xatEa6SSr/souuc6qIHtEXLPwIPaDT2yYDIFIi+1zi6iP5kZ+THmZbZBX3bKnS/7pO4
fnc0Z921RvuQ4S0iutq8shaVjHEz3YIOGkpjPe8Bndjc+NFIEIZ5plxFm5MZyn4N3ZSCKLFUUuAd
AuyW+XopjFtTpTZWqcWPrTveTLZ8XcmGGuwMOG9PyMcGuIbEu+zwvsqVkUphaRypwB3XkwC+6ph5
oGN7ItHvypxXAnKUNUwMjUmfhR+oUzl6dqTHV/CxLusM0k4cixHKyxY8hZVVoX9waGrV9tWEbb63
72oNcumgDVoYxwy93Ww4ZcbwqCbRiWKKJCWlynEfOUoQdRCF5AaOiQvCj+cEBf+CaQoSF4sRz9PC
1nBBMVh7M/Gn6KRwUE/c4XnD/BNMqvBEpj+Oc83kAEkpBWwc4MNnTZnnAG8jMmSdiJ4hn/lehq7t
BNe0dvKw5FzNKaZWmV/jEyVfKb5yR1b9WVd2tVPepyrEWNKmGbJ0Whzi747gwanfZquqEaExI2Vs
Lw7cFAejUNjylOgcKbgwkcaaVNkHE7gBeraZ2oj0c+RFkdeP7VOxiPskHR5WgsUCy0q+pc9tCehJ
IiqkWTuDjFM5cxf5N1NnOCQaAHluor9afXdcWaciFRHGBhA7IYuwPzTlK69VxJpduvCQf+iW+8y8
IGcGtL6NvROH2ItHb2mAYsKPhDy9g4kNGFZat+Y87I0RXLc+ZMjypjlM07h9A7mCWKMwNMaZ08dS
ftVt/mkX86PGpr6aMifk5r2hvlhzRo12C/1XjtmOcrMj4Lu/I8ya20DLsiMzIGIomne83eUJSfGn
bcsTYn9o36OOE1AxVt4P74Yw+8dIl7SvM7qwaftMW4ZTrhE/wfF9yi3xoOSCJSTfXEbzfBQdoCk9
zhJIJqbwkKr8H/bOZElyJFuuv0Lh+qEFMMwLbnyePTw85g0kIjICg2EGDNPX8yCb5OumyFtwz41X
ZlZWppS7A7CrV/VouNcTjQd6jcuNGt9rLlo+Mx5fgWF+Kc89SOn8+NZEyUhrrbSo8XY45ZB+wF4p
i97cWe4fed/yISWDSPMHU8vKl3bCIGTpu8nWWbZOMLQAToEQhbzsgaquOsFXcHKebIkz1pzcZG3A
lBvpnp/JhWsrGtiLVJlgqQ00MCFOPLIur2x3YeX0kxPNAThWBHuOzd6ON/2jM7lEtcRgO+uzFrVY
wvckKqsZwmkKoDS4sRNyDO0w/hID+ipQbBf1XOpMtaVxJlMLHFn9ZIX4qALOlvmsufoWJG6UMZOm
YvSXL5UHN4SiM/1w2RZ+PVodi/8yQFQTCsyzWiZGGu9cPWRB5wfA6GRDzxW/OXCSP7SQDKvMjb9D
N6Xu3shDlOWESHhO4nV+4dyVnpqOCMkw17oUAQlAV9XNMWmjHxGxv5nqMmFQsuDZxOpD2OHeEIlJ
/5QgnGX84N5ON3pAEs9W/EarmysLeoO4RstWVu/R0dmTtese0v1ikmIffMQclk9VlrMyDz45zSxG
rwuO5C4/dWUu3Cq4R8WMk68HTibhpTS5XuNh1dvyJWkF949RvVeOS8YRfakbX5SbKTx//T0XVnKD
jLZi+nmgaGV67MviEpBlpjiu0jap6T1aXcEzR1DCSuET7QRu+EVkSTE51yH6axWtpqqXKyIN3Qrg
p44y7F7srguPQDTEQiIBFNKJH0SIOt3NfG3fKqZ17GF5qCt5FJp8xVVEjrMC00vrLct5l2EM8pbE
BO6iE9U+nQq1Ga+Yu3edPYM3qC+WjvmnVw6KaRaqTdsnMOAOCOzDmczigt0+N7qKHuAYZFyd8a51
inHIGV9BpXNxTJLWYrK6Mez4ylDclH37FWAhDxNLv1OlzQaeM9a+ahA+7NnOm480fWikhIWTLTSj
Fsgn4e6TFuIE3OSrNtwK9OIu0GmWzMY/gY6OROsJtFPOLqrKvpNRu9CQddbr6K/1PF2zmHno8thY
hi588YmdqxqRdwxczhGVfFzk6UctqUn2CgLsqX6rzLwlJqmvs1rriKOixfAd5YrWexy9KvxMYno7
LPFYZaazsKmoR5im63gCiLsM0nrn6FX3as+rfEkjIk5Xg1PwII9jVa7DsXpgPP2l4jbe+rEFdDCN
kKgyjTjwFL16TSs2fT4ds0F5uMlonRGYtVy6yXPuaXx+L11FC73CZAfFdfjKTIbG3k0/8MCZu2Aq
nunapI2lvslKxVtl6WDmvPxTtSPsYWP8nLw2PSXBaC5L4MxxSdhXU4dYJA1LcATjpTaP9dQo79yu
/2ClIjeqzdHs/OkseKbqYpgWbsnKNApURPIp2yUlzSJxq7+o0fsZ6tY60BEp1v2KpnT+32iLWmWA
3ZdWZu3tOonOTTG9W7QBLBTFvYeuB8JX5LEG/urJmhXkOD9pGEeWQT3OnQncQWSVsyqtMPAX3Ohq
tmUBMoOLPp36x8KI4o85tD+N9kcSxgHODAeT9rio9BQ/T5RcG5/Zs+3sX1sYZy1tcRnV6QkEKDOa
rR+hXVlJWnIG8Uji4aitjPbW+B2fbzruVNDi3ZrX6P9R2Bk8XJ/1Ulthy9Es/w9tTDwH+zvrXXxO
zmskvW1adKh3vVZQjgD8wnxKIFRP4YR6Ti6CUwIiqKzfIdn5i/9QVGAmExGjRejg4hhoOu2YZ/ma
U+zD8S/p0dI1PXxXSDh2z1LJ0eIvMhV3ykAfhOeOJJT5LM04O7hpiFGHCVGxVYeP6jL1RCGC8HAT
etoeZP6uS7Dlf02w/98m/F/ahC0is/+1TfhZ1p9x/vNvFuH5v/inRdjS/0F6yxGogth9PWPmQPzT
IizEP9D4OAwS+4UTYVrYzP8XXssW/8DEAZQL+pZjkqDGPfy/LcLWP0zcwYLYDUQqzMfG/wteiz/n
XwI8Ls5k3bR0n15PMICm+X/Hy6quDigMHGkDCootR9LvqqgfEnNc16b4/pc35eGfqaD/lquM4Tlv
m//x37nqzX/nDrnC1kkgu7ZN6tAxHHL3/54XsgyjIuQcdysnj5sbN/+1aIV3cyPaeL2ICSpnAFh4
+oxEbtLJ3QLcfvHZdhwhZqvNgJ8QWcqqb7X5x057HvSun++8qIlo/OUlNbGiOaba9yUQnHJqa+ru
tauIe/2alx402rITO5Ub2QshpaBrk43e++jXhWBx8X9efNaugvvNDg6jeKGqGSFLT6hUc6dVQgPF
IcjGYhtJ4uGNHXxyIn6vIychdtj+uhOlMxRkyC2LshAgCg8jk80kS+9i13OmXhpKL89YlChWtcFJ
JLSTbSwnPdpVZzxFtekcIWP6GO/6aVe5GBA7zWh38AQwMlBe+SibQH+kXqaDmI/vj5WGPqtcMiV8
Rtn0aWJZs6hl0mNDLeRNt6wHQ8biOPDxrJrQzdb51AuGa5EB3x3NlUA9OkxeOh6M+SXqIBLiTEm1
8mZCpgjSZlZL0r2AS4aSMLe8Y94+cGxKAwk6QufBLbS7M/OCGeP9XW3nz4NCeJJQTZepVeyzeky3
Ri+e8kHq96xG8tJoNxHaM1xS4644CbfF0cieO268C2/o6Z4IsDMnduPuCL2ofnQ2Hebzez4hOrj4
Hrearj8ZdVDt9TWibHgyBlc/0QBhLrHWRxi4QuS9LN4BxJkeECRwz1ii39FF3TzR6tSWTnfXguBY
Khq7kr6uFk6lq5emyd8T34SxqTx1ZJMGVtF3dn3X948I6OVjn3TOTrNwN6ElqSoYMV3pWEpc/a3g
aH9qYj3fjsp2cfPah0qfyt04OOaiSGj2LavIeTAsuRX5sYd8cG1C3722yeheS3qwFg6L5k2P++cY
OqbO7heDhKyR6FKL7cj8oprqoGJQsv/5S3HHAGZ3MJx7mdJxIfLxmf4RbWEzEr7xN9CTYha7IJXf
QxGfTIpHLl5Y7zzIPZktDQgNs6Ms8jD8FN+WBNPu09i3ps/Qv9rYlHcUUXDpyaQlime6F2XbatMh
j9uudrbLcnwLKu0nqYg7JRTlwEEBDKdVWXHqZE7Hol/Hy7qw7FOXyjNEXH+HaRiQp3oKGQzhv1Ez
aSmenrTJPtM2edfSsH8BrbQILAR2Qn0t++4CKgwcKnPD9VFT9mQb+14YjDqeP95ikK40S0/s4hC+
qqEV57paVX8LbVVLTS7WHonjE3U78rrhgNr34PQ4Stm1kv6iw8hjY4BiluztIb3n8zbcTp33ca7p
DFhV0uPC2nriyB7Z2nKgC3WnW/K3btXOSqkBZgPbPoQ++lmU6Y9ZU9F7RlpgoFujaXG5g5KG4dku
G6puVpkSxzpqvgB2xutC9neSHDzYRahtO3SfQo7PhRMPJBtDrvqOw/ZQ2dODWTVPmUtHlBAmub1M
w+5daTuWyMkbRkhWaAjOVFwdYsNs/uXl768lNdaHMALAITVL3+d6O651PSseB3+4aSadHTJWKSp6
kMDgiH/4/72lQJ2OHVPGKqnQgyv2R5Wk/hLgW0ICk4MnAjzIXjPeD9K4J8jmT22E2mkVzYxHY4Rx
TfOhBuAqnHzblMgCETdHyomKFiCp0Zx6ETQnayrcY6mzoeKfeaY5/3xhk7Zspobm3CBP1qJzxHPG
TW9Q1mvXRTCxfPstLLDMSP6Ttd557mfu0RGPKacGOsXGXfPKal/21aMHQ+viKpJsRRuEm6hOx0eb
/rRFCUggCjr/SHltdTcsjo8qiEnGuPC1atp9R5ZdSTN8WvRCb/OOWYf4l752K0qOxt6qT9QpvSgP
xxqdGdQSm1V3pLrZhhhHljNubAhoiYieC1KXZtT47zIkiComa0PjSUHeK3/1bEOxOzCzQ9/l9Sko
O3Aybn8quoHctS5vgcG202/z6RzG9tMYKWzXFBM++K7NHE5tDMBA7ukRsAeQYz0tfKYNKUxg2LG/
U93uXmzVZ8du0KmWc6f+JWuHYidG7HNpyubel6mxj3TtMxUifYrDusU+30O4C3X1LOziiY6G+JtO
9WjBkqK4FzYYpgk8pAqC4VQJ3JiBlWRP9ejRTRNb1vfQRiwoh+EXIXIWvxeJ1IfvuqdBsZ/sp3Ry
ADClk7HDHRDf9bBkpcdSyqfn/cVLLDLCZardx3GSLLN97ZJMlIqOOaHKEuX0mDc6HrGMTnQ3Zt4t
hoQGv6a6dKzaXqsB75Q91aj0tjoGXoTRt02TTYs4+IltQypYol1rjisjqE6R4F8VdqGesyHXqH+P
q/Xfn+qFgws1waSbjN5aaam8/X3paYBZ96SigSLQTSaJgC+kUtWZFtzqzCpvWiK+16vYDI1t2Wa3
UZyFPSxFaYbnwaqLVVH75dnh9sakJGnQmguMEowrjjF+u3biUuy5s8VonX0/s89/fxR3Q3oW8V7n
BiNN5AoxKutSmSWzRQFJqXdQkbFMGIes4rs3+Y5irmm0B99m0Tm3H5gZRp/BIDtj6dF96pVxTggj
UwRyGbDQPjqpLve2X7+6WST/4IQ/BIZ0XjLWe7LR3npsHusAm9GZkgTixbHUd+EQ057G7Drajbkf
rDZdAzKKN+mQ2xuPPrdD6TaCZu5xEQ8Zel4xQ/oNM926dkk719CUV4YsanJMfxU2dEiNvNsYcjH0
4/fTJKNY1uwROQDoUdq9R0GMdtYQTThucIVpXWPc8Z82GzZr+tGsq/Ykeou2O22qtzSbCVBICMJj
I+2fYm/Su6zXKH4KPf/h74ubyJfOBJ8EhCla6lPonzslvHM71M1ZDsc44PFYG2V9QI+sXlOKA3Ir
M99ZEXxQF/mGI1XyPbTlhi8k3L8gTh4AricPscrrtUWKikeWdDYqURVXXpXezLZQh8hxvv/+LLPk
bUoGsBUT4g6yufuBo4rakwgKS2+/KMwkMKOy6pL40j/YFYJs19QA2nx1t9RgLawuF1+pnq+DrDR+
lQWJkLF6G7XKpliJJVlGJcaTNitvhR/lV0AP/rbyXO/ge+yMVevEq6IPcQsL9DLeIvOrKftLkiQe
x7YqhvphOZcpzD/NuiMR3nX9ksZ76xw0unl2065ANjYuSOM6KxIzemn9eDw4NnpiTY3Oo/G3m0Kn
gtp2zatl5hont6w9TNLRT6bOolaj6eLiRNmbapwzhLnuMScS95iMTb4uMDus6hJVhu/ok9OY7mEq
MVEmTlTcm/orzsP0mlai2A4p3zI6KtLr/MZeh4quQ88sJYdDNZzoghhOUz1+cBWX28n1ij3KO62y
U7OKyV+s+/k51SeEq63Ro+AwGqAK8zKas9hrkuKIKrnLSOppkd9fDc2ZbnUo1+2I3zi3kAatkS9p
l/WkeA218SdH4/JGFPVHuz6XPK/WQZ53Z92PoqOfCmwgbjgLOeT0ozq5ysq+eD7Z9rHwratt2msv
V+WBDzPe41rGAseB3qudNYzFem8Z7VfnmeN1CKl8mmz/LtpHUGYKNzDJSJiiRwWO5JffsvGjOv4C
PBRgFBIuSOBIn9Pk4zGyCXxGRkaww8lrLg8Sjyw0qT8LM8Qh5UNxD6msb2xWk1FaZa+laMxNmAX1
hkLc+GxG7S/GxfzKQIR6zuPJk2F+Za2bX/P5JbOHqxi88fCfvxRRW8Q9F68tzlRgiLF1mOo62+ca
gxKRT46nvJQCnrxmskCPa6s/UujYLgu65N5yp8Exk9BIrbJHMmUPMtfiN4K2QEkiPh0VAiwU5rlO
woERTc6dfThdMZ9sMESw48J0sG7ryH7M8PiNlGzBBLSMe1khcpZj1f+80QdC306b3qiWig6ZmVRg
UOL6rSyKEhluCk8Z5qKtU1I2hrbJr+kYE0I+sg1FWBQ2BuRFLeTXl3qGvwG0eC/GiTAY2dddTjUL
ePwrWdvhyrPGR24FfdkXtJMOY0hx9HwBREPTPdblEwdab6HVPjdEQqEXqUpEJgtThGrKaRWKJyee
bWF675zLPkKg02v682RVEaPplMn5l6OAPsin0cMB24wZFE9RGvvcouunGwNyi1J9de741M2jc8CN
jJTdwTGE/pPBmzWstP+ibF7HRUOnAZwFA/h8FK88GBZUawGmLCsx3frULkHJWAq/U8AKRHl6vOkC
EV9dwXq6GLtpQWv1tCO/oi7JiMsGhxkWp4aUVhoMa45tN64p65rhUrMSDNxmkEw7M7beyp7lSTxy
JdudER+bxKBw3o8OPpZpYK7Gkcb5e9r03VafMDk4fWmCf5yfF7r1wEKkeEQWsLYonayAPGsppjDa
UoLYL9xuhMXQ5pdYKXkraptHhIvwH2e2+6Bi+6BabGOJIyLOpsG7PfcLTE624ub2h4cVf6anDlNo
DXvMWxsRTgbnqpwMQhGzQ/MiNkQGtQl6GO+N2OSoU8aKCpE6vdQhvh43dKpnCzwA021y6xV15WWZ
jjAyRjK8bTQ+swiwlwRqJ5phsnRttTENe1bV74pBgIv47J0a44ZuvzSudc9rEB/M6NoiIn2QTMZc
FVh7y6AocJQW9ACrUHvrbErBU3oS3dEDkJSwHGs1WhGL38GsX73KCWhlZZIsMHokiixXXoR/NKVu
jDCAMWl5tIuLZp+ypvEOsOEkhbbQ6Itl77sEsTPcdX1PbYDAp27Xxjku2ZxZRMnWpbBeiSAcTCQg
qJgMNrUj1MrlTk3IAWtWMLhHXKXC0TH1pi9i3ktrlN0sqwBXZcgPnNZ9dlgwLPKyoeWjNW4ktKib
DShxIe66CGS/LRzjGnCvYk3wNBkOt42ekjnQtk2CY11GFH9czKB/Kqr0DOplndFa5svxR9AnvPHT
sOSOiD9Bb739SD31CkYf7cbWZ2yNclnpVrQcaLNgmagfqLAJ1oGQl8Ep6WCet8ojC7uRNEuZ6YTa
UxZhmI5BMZaLjI8q6YdwlfS4qBHyedDLlRlr026svxqbvjB/wsmBGL+iECNhiNHfyim9xxPJ8SaM
lpWJu99zS7FqmguoOP/IavTqDMWAkUydzJCgQx1hDTAEKW8rp54y7dnPppzu6ArlAyzRPPAl8FmQ
liibst604Gowo1FpfPj7YvlxeSjoMEO7X7uTje1TkkLWSpGtG7c8DY3/DJ2LW3BHAqzE1u+Ld40K
6mWJISOz/JOcQnR6vT5kJYHr1g4eWD6TJPb3htTkPiMUIQNdHQLmW7bTVbcpya7FuVesxnLeLWMv
a//Ubfypw0DDz1U/J3F/9Qb3yZeKOLytLyy/upMNQHVfMfZ8OjbAmBxHJOd7bviTvR8Gjch5kjTL
rDL3SagnO7Ml/tcPu3H2NdQ2wrwrvTcXOYWtzG9beTlnaxsF4p721QaJbA+D87Gvqo8p9q7spG7R
WN59Dncnlh6nPky4PWhH2dI677Un+uHksgy0u6267dCQuyj7P2ISL1bKmq6OfoY2/JlLjxbQ1y6C
nc3SB0StwNj2DCgYKDLWcybxroCVhmuwfaaC7ImmekyvHuAsEejJUS+gYeul+Rx1znTwe3IMBowe
Lhci9sIivqcRAEtTVS70ITmGprjS1e0uCA6RsIQIyja65Geqw9Bf3OX45eYG3oVUNWC+eNR3Y1Rh
M+atzczp3ttAzJMyWNYD3qegAQhG6jPHvPuVeHqwbGr3t9CiM0uUg+v5T2gUmCQ0NS94AU32JUZo
nkXWasqZocxP30gz/ArR9zSq7oBF8LcfsATkWdQuOepPCZYMTDDGkrbYQ1en72mEDYsH26unp4S5
O2OhdPrmgqGFk+vfcMV/ysBXm6Yh9mlqs6Fc/uqTxLM3lQk+Qu9tmoHSsTpHGoCkfLQ+eoXVAt+O
KvHWy8T4LHPq6EjnP9FojrdqcMUyJTinVQC/o8amhA/3JvFDojWmg7vKqh8k0j1fzdhcW9K6uyKI
iRhNEtcsLdRoLA3bzzZei9R67yzxZuVzqwKF9wvHjTcJ+f1F5Whz3qPZ0eejztwRislPN2btEObt
3AXrvF2asylTekMBBJaysFaPgdGcq5yYQ6cV6dJ2nu1+qhdUmf9gJfupzYdUcgHimt2Z4dEexZ/S
pVSmbTVv4cKjVRB+zazFXawqdSNBTB52JDhnuQRCDZz4ciC5mXQT2SaaAY04hvdIaZiOGrjIU63d
ZmbTb7TB3ecZxVQN290dyN5bOnTcayKVr5I0X6EiF9cKD8w4BMFe6JU4Zh0mV1H5/hKiAiXV3RON
4eIwsZ5YFHmibWWy5aTLBATZ2e/OReNO9zhXbN56mpW1qvzAkLHCSGzjjlBQwEzeKFfHfFcQnkTZ
7b09MTMzckGCaI1FMgbPMe4ohISh/lDmGUWKIc42eacrDEiB1RLUrATGFQwWxGKjVY/QRiiJxH5G
3RNQ2ZSxqZ2zDtG0GEYRr2T20oWVv8E6ctMiQBKdGq3NFGGBHI1U32ng3e2w+4bBK06AHeyHOn4F
2+bsuYh2sQ+7ozH96ejHgCsakq2DTcybFtzgUFj9ewAMjBCGEvQz0tlXZIm3bBkLTIWpbYia7lrr
XbtiY2+sUxSzreaDQwntfJ2y7l63oZy7MDal55IB1otrV2+yJD3EMH8dcJKqwx9qmPVvK7on2WqX
0OXJwin/J0r7H08Sm+Lh4izZWdxVRIazpp9adwnjhA0iAIfhjZGyATZs6MgOV3U9ZHJLVeOIe/2T
sHtwqvrH0dd//Nb6peTiVmI8EXFJtaGDJacy21PtllRHaDl60TQGKxj709obagfMtzg6eMc4kKkb
hMU9yA+16DU3uGQIX0tPHwyeJtbnkEb5xuWw2ouM5eo0Z7ZJtuc5gvLgaMaGbU9KLB/LdF2W28ZJ
PIheDf6ZvBfL2cSCzfGEzm4smIQH/PKhuw6nYIU5gGqPGOTMhIOFuo9sPZFJJXWe5HzLaMYr4RNY
ifUJ2BhLQhF9BpyHFzTj7axG+YfWz7DoIg5HieJUVSHmtrQD4KLvb51Lz19fU52E+rVzWqRsxbhH
AkcK7uZD4m3yyMEkbrhPfBUdg4++CDN3NSe74cZA3clrUJqBCnZGRDgtkC0XtSqSB7MvGUGshNTW
318Ms1BcBOnjes7N+Rw/RJ5iM6BhtJmygY53s9kKqn2vlUU4JpfRkVGefU4gwnXoNqd2wDnl1dkB
yy8b5d7kISD6VyKPxkNldu+6J7c6ybfXMqOqdRTIlqGh6leNQeY6TbAUCKhx8fdUg03tePZh8g0q
LM6cYcOjiEg2JhBqUo+kVyaaLzY1AVAT6Lu2AyMjiL5oAYcfnxD/1uMXevOOwAEP3qDX731mfhdp
5u79+UNH/lpgt/Y3ubxHhMf3I1ZBFKMyujkBday68WInlXuyOBWt7f7X0F+liNc1wuzKIXnpdWO4
6gbKOeW4nagZ27ctzJ4i0tWqnqEplbjg/5ho/+4eYxs07GQ0xIcaO2TfgsKJCqVv9fnvakYf0jUR
LjNoD0XdtgdM8p4dOysGNySwVHjrVPLwnfOWIaeWY1Znx6jCNEaFhbsulMBxhL2DuVUslBA4JmNx
NbPwHAkR/1SStF84zpSQVO4wfmG5sWP9SOEGDxuTLX8/9c1T02Ow7vMHN2v7c4xl+2jnw84erX6r
5Xq6bRm9lo5y+zVH4jMoMQg0boRdIUFU0ayaI5k1vCQRQ1salMXRyoCHE+QBRhvCQ2EyYmCVQX7w
EgJG1B0SXxhYs/nVWhXzM9HM147rbvh9akUc1r02qNxXK2O4lAMfSVMH+8F4ViW4PjH13EcDQE1d
ZLLWMVzSetRRuwYydTJS0gAV4qUWabQJMv9TdJa27d2kWkRtRa2a6f6xGlJ5nTWHaHF2XA3hboWd
NXfXH5u7ObIqxF9m7P/+tCALhD22f3c5NUFJodmSDgrZDt6NGQ56gvYZs8y8Nbr1JhGDBgACZJ7S
M5YdWTri4jmshmb+S2eevVQ5B0Pv9dnAWa8Y//DaYiyGpoHTNTVXjcdTVMOGsbeJ+ZcFGUAp8nsh
xumMg4fepPkTS+pLFmCALSpSnbUPqCIq5aopTHH6niJXXapY4B5EedVt2lkt0JUveWdtRedppzTO
zqFXZgeHz3Hhwhs72wi1UUrcnf0vNiuQQjczpzLGYUFT1FTTd2RMmPrgUFg0u0i/wmFq4voVppEc
PEvn5teymcTV50qGiCwPIAzFGGasjvm6qyxugJB/0Vy9ow6Thje0RKVjub61/f4NV6x6nGpIEfps
XQklVbuDYx9LERPokH158TiFs9S75WWeHhPVMz36sbb1dJi1dQ5eJqMreMHjPHoYhiF6MMLmze8K
uixLik5Yh60Nc+je3Wh8iBmMuQ3X7sHQyMRwIZAoe4jyfsWf+9Kq0ltqmriSoPv4G6e2qwAnXSU1
ysShBfQ8PpL20mospMmSLJ3vBA7OWpHefJoL4xeKEnlygsl07V3J9lt/aQrHZJiMQohZXYMZHllz
ONgD0JwRK2ffXH0++7M7YSnPzVLb6HV+nPrKJ2BI5N6MeFiVpX33wwhXpFNhBy2CnS5TFjUe1saV
5rvGoWGHkvFXLXXKEJdlOGdSjXraxEPwVFljeVSGAAoxGtxVR8RYKxYHstfXOra7dW3gZxhCuW/t
tlnlnlZuguJZmjVryJhdDTwv4xH8+j6v6kXkZMU51rHmAfYZ10PbXUNf0WY62ZR+OzK5NAGxSSsn
cVaBS/Gn4jL540Ya7lcXaiY7NlrFqemE8BRtvF79hlWeYeXogl0B5AjnqZ9dTG/kszWteJtyYsN+
yIY4RWfop7E98m1dkdRhucgEvxyKCJn2L9GqaT4KgN9LlDd3qSfFeCnGekZwrW10SyxSpbV05hVc
nMhbRdPGpUta9CBsV7a3Iw/DUEkaP3APzth9aPhDMzjKF8v1iytGubXpjDQX45tqRw26pldUi3YR
+Ll3BT7ubaF0M8TLT59KoAWN18ZaNeKSowERP2cYAi0ykVUd5SpJ/GOWEz81gmzgTIzXNFr0rDsv
YV1ADMB1vGR5YB7iNiW26HrkZWLnlSdfgvWLh5JHcDQYmAw7qf2xEwKOsvPtlRPLozs6hMhKkC+d
uObcxB3PD7fRaM2NLsOu6vEp0Ds9XLs5a9gidbOJWsZT2FH1BJ2hsdRCL+TrlF4LhG9QGiwWoFAe
Gj3XV1nk7zseN7+EejdZz26xA7ts6CPdX5CUBst8sJKRCOJan/gz4VtnWElwS+gZgy6FZZzDNICb
FUesGmM1Dr9ebow8cxecI4kSyPChz/juBEOZPo2p0dzMib2OG6CdsEqCU0WVNywvfZmUdbaKdGRk
DavIH8pRllPKrWpkcXfC1FCsPHv0zoky01MJCXPd5YmxTiLW+VMpthly5J6b4ndQhm8As5kZeGit
pIBrVRqjxcaNJZ1T2Z+Gh9m7F9YylpDMXXts1hiaZs+iy2Gsyw++X/GhMx+mIv7j9RbOnSDaY454
RlWa9pKV8TiQSbdcwk+WyOf51CGyN78UmSB0k0MGxtqrLcY0ATKhOrFhw3eGRmts3Cr6cbh0EH6i
fOf67XrQM4+T6PCeqvEovHIkBzdXMfvG+JAUNGYwDgT9oM69go7V8xBOFF89j55UTqtTtSH+8eV2
siWbAi9eNbXDsROzURgV3bIidrYY9GQbl357I3hIpoPD7q7lQ/S58S4c7FUPWqZ9VKHZHswS+4OT
D4fmOxqEeww53K0jiC0LM4g9qBn5KR8DmvkaU3IY6AyAXLzkYZDDxVUflUvZKDk+wl9WrQ7JLDug
ZRA34YhhpS3TEf6j0W/dBx4hf4+7ch8TO9YYL2BfWXTureuhJVmZav2WTYp2DVzGbE+BsGIvimUF
u40i9DKUcAHM/Jfc2JOVZfYb1e1EWeub04LkwSevowka1XoQtKzoCb5c5Cp5YrDiDOZMgkwGGSUK
09ilDO9lW67Npsg3pqYegJlp+ITgzTg6rMwJbaRvwKWEMjvZlGdvvvGphr+xK49VY41HYHQbhWD7
5Ley4vOnM6DmW3k3PmJYS7ui0J/hS44vZm5seSr1j2JqP/TaTU9+FQ0L5TobWZArSiai95EZpotq
Kj+IoS4nxzEfjPmFpU29tA3IbKNIRk4WwEjqkSJ52aCFZWmx1RQhsWza5mWVIUjrHzUC0irP4NES
L+cG+xejIed4TOcuiZ6/ZNb8KWpddIiKTL+RmGlXZjg9h3wCiyGn5M8pAGJLl0gAB7BwmVSaseKU
4J0KdgnLwiB+0niQgvvAuNsda9SOK33VD3T1shgdjn9/pNifbjJf+7Jc0k9K7XBpE3kNyHB4HTfW
IIWI0sDHnhQnZWyuS8DMX7ZZb8aojWaV7X9ydB5LrhtZEP0iRMAVzJYkQG/amw2izWt4XwAK+Hod
ajMxkmb0ukmYujczT25k6dI6jC/j1ZujJhh9XMuejMGVVkI8+pLmItpNDlRk/7NcB1O1G23z0oxP
1Eb1e1tLX4auTUI9M8gweoHnsCWNTGH9wPddD5R+W3zSGAn9a8I9tc3km68Gc5NmMyNKzDyJl384
DXgHGN0yDAT0lrcQnq4aL4C0xIcu9XtK+AjNx3qfRbov4CMBF2rAvBiJ81xBn8TI4x8dRg7QErgX
Mrdq15XS7NDuKuwWcITdkcUbe3ge/LBAa1qtCilXg8AOMRn6luJx0kqF6p5hjcKyaf2d7nKV6BIS
AHYsGMKDOtp6zfEhIyPderNcoYGjWg5hMahyrfdaHXpDvXdAg4myjplxKnrnx+Rjrh0q/PJGP/ux
8TpyjA4bN3vStAnzt3u/JnFKrfW6zC+2+VYapvnUQTIuI4AwafJVWzn/pS37nZrcf0XZWBzbYOkA
pcrdCbpQPb3OjiyAkfNHT2Xd7ruysNbS7ffZtciW6UGMesf3CBkwSat9Whzdouc9Zjdg4pqIspSO
oxvxg3xFVeWPg8eHa5qzGB+m2Ahd1lx9lr53Ca2PPz6DNWIUtLKlCqyGxYz0+HWHeR42PoswLGIV
ug3xC0IhfrPFh8sDIGsODpqfgMA01vS80rq0ONGmIfHNyOBg4TqIfFDbgvydbKsLi9kVz8Nrlg4z
0ULQLabKNulcPVTDFK114lWBlyXuykwUqwYLgtSQjfZqqavhkrb5LZ6LOHT1e7LV56szG+BODQhD
N6bMjgVGiDb9xevqUFaI4ImvwRUa+P/PY7ZVZfInGt5NggN/0uvdxbLdf+605Ff9xeExv5pbXrJV
wvpEoq+TfcIOmdW7OdvGY2ox5LMtUk4/nRaPZUeqJDjOXZSm3snu2nNl6ysXxrdncSODKYvzrjuC
3tioBX/ioivtxBOaaaTK5Qd0F/2Zj2hb0Wm/ipN4OY0k8O0K25djlF+1I70j62+4XppxNHWe0Z0+
xYhq05/qo3Ev06W7ZBq+/rFTZz3picSCyCTaM5ApFpzwC3T1gHBGzgbS0nYFITQcb34I+SAbiyIY
8EwTaCB5C5wIbD3kJSNOHulyEmG7OLdK2tmpRfczax44nWE3vDAoFrGMfO0b8LvaiFhBVEYUFKLb
F+NonYbkZUBMHWNEx0yhzzgJfRMNOG4vqpn7vOm16NkzIc70j/SvE9MF17LyfO9M9OIjXcg00ftE
sx94mUHyyfZDFtQQgHTzLSfItU+1jhM/5rnSnx5Lidswq12wVRaMLJW4wFNzi4hBJfna7nto2V89
g3LcYtSaAAfi+KYM9QXQDXoqvuPA4wsCJrlAoOEPxDvXqaJFW1LbsrVZ0BI1ShS5ijjTbxGRb9rn
y3tsyuogLfVPQ5YRzgezj1o9bhswlr6AmJJFaDCjP77G0fguOMhuGH7v1MUco3OeUzICF2GcLwYu
VE6FLS4Vbbmi27Gic/+mXpIgMoA/VA7slah1yos3Oq91lr9p0+Q+3EW0htfDJmr8QNhWjSu3X5Xp
4h0xc71l1kvcxv4uy1umWoVxK3O2RQn0Ni/d+04uZp3TBlNjo4mJibnV7nA4+vgTC82C/DWkwdTa
3X6WHK5jutw5Y9UInzE0ZLZYLFLxWf3/H9yo4gzY8Z+lZBkWYuoOnbuHltt3+UWS2a3dTFw4Ehn4
fOxXl+KSoCrExaRKahvF7RXDmHXATUKXiYnYhvwPeEW+EIYDnSY7Gp2bS5OArIL1GThVci4ybDHM
hE0leKj1H37lBE3fJtvFxOfjg6V18oYK5cyv15xheXLwEiL2ReDkkGriL21Lb99byr+Ydf87eN1N
tObIQg0VN85yHnf3gHFv6uS9KJXHFKeYzh/ErOb13M450MI7sr6l0rnPQidCY84NCEkUeCbryWSX
nGQLJ9i4PGfl+DZGyEgqTVimJekRfyHJJY4dff3g+No+d7ueBxMkft8eA3eezq2sGIfalmeJl45n
YsRuOhircfHRRFsObRpPhnCM4ycRD23YZQt5q5LOSKUIt4xmdIDyCmb83ShM++pZ9WOdkalDOY6z
4VdRXDxwb3SiiGinrDnY6DB3DL4VXKmfMy/ZFUeGf6LvdkR1rSvTRmj7Ob1SPikjJo4tbQo33erJ
XhYV+rN7t4FkGo+wgaPv3GsAJKs1I36/c+FD61LzdxpwxHVOcSDexBEQpaUDPEumlVGa1jF50nr1
ptIsjCpN2+wLCpx33A0pcHKOHVnpzbd+dg9DP4GPdcs+QFGqVs6casy5LXgDWbN1dmXNv69+UiI2
Obggszf6A3vhdNtLp1kxQ+CXWQBjtsmuslj/L2U6bYhBgA/LTZKazGMocaCxNA3Kllskm7GqIcGT
QtVdER/IugHmlKwLYp4rHTTyEwybaF3kXsTzcGpW3eyww8RN7cdEKkjf3jc39QEF7hHO54M52LwU
FoUUJxMe5xgKgqHAPsGe8gXPCl3e+PyJjMCisMoPkwPlejRs2L0ApkzQCAV8YCCbG71kmykSh9SF
NpdsCfpjro96wAvkqOLY35uZzqEg0h7tO7iD8bwPJgFFZrBSSo8QZiDH9UGXRMXWbLDB6Hd5kTKF
N8MA6W67iAHy/tPJcu/5/KPChtKpymgjTYtyFy3+8he4WZ2ho8FGY4TLp/4lV9eue5gjRxcMLFWG
gplRm9ZR5esnDz/XejEGg48fztUEQ3zdub64gKhF5u95bnsZgFU2SJUyrr2JjOU7LdormTDEwdEI
i5rABluXxNWoUzMJcnuS52iSvLtRfoO98TQSityY0afuODnb0dHYUCRsPTfVsuZkNIXLfcYv01QD
U+b/kLwztnRyEIsl8mhaJz665pZyKseflhnnPGV+xm0CzqE7xEVtPblLpe8srkOetMNmgTqCXbtn
gT4v7zT1cFpiQ5X1PAYrzk89exfKp/khakhvvKW3cL7fYEF4a/Sueb00N1MdRwzz7CmlomnG/HAg
uKxsGP2BVk3QB0XNrncqvqQDM7jzqx+NUzLAZKicKXnt3DTvabh27XI3bYiw3NIE75uf9+9q5pAT
y7h7cXw+egkAgPeMgQefHHWiGmY8qrefIM5p+A7lxmypF5SLG9/cFCytIcpt39uBwa29Lt2yCRRr
RmV4zZri5oc0IvSoquozR8xbzZnHqtumLSY2qxf6Xfrz4iMUECY4YJrHECn3i9bc60mzR8f7bnrT
2Ngpiijp0nnGWA3ffocwwduCxQFTO68d6ap9NsFS1EkCwAKKtm2L92DATrXTfJjZlDOnPFjNv8Wk
ImmMWKqYnG/DunUMaruwIRpxE+qYwENAre8VzAEzLbbODLEoY7WeFU4Pfgd6nsovzNE3Yw347YnM
gRX2QwJKqsW4pd0LGzL7fXEUXxEG85Wyn5VMoarN4mTyJCGggcK/VHuzzTB4K33YtSQ7IBb5BcQ8
kBsw6G4Z5Ao/1Tn4dLjVe5ogWszi22EsX+FLvnAcjXc+Lh8omfZfDJqHfQrsYPo+F4sCnYyCzZWe
mV8LQjjcpgVVp8m3UGvPs1mJs7U0IiT+VsHq6l7YUGurYSQSqrzc2rle9qTI22/SCCQGR6NkVRdL
dkmS7mjp1oMQEFEHbbotS/1ZQ/wFns86pgS9KGlZXooallHk4n1kgbqVR6MXTwnJpQNhHwjvNSEF
3JjQIRIp2O8j4dUiywMD0PI8Z/EpqYD8OYR32BPVB/Z/DwbHZAOK/4Y+ZYDSPNB5R+PlXDLcw5y9
Dj3LyRNmpf1gDeAEkkk7Eguk/VhYPdTESEAxrpwjZcnvtq2JjS/yIKNf7CBq8b1IAGpu5b0seFee
G4+XU7zEnMmpiPFdijUW+y1S3YrFv7gs7sIZ0/Cvg/hXDQw/M60YsPiOpTsDaRyt6x286DxloFnZ
63XTtu2MZ4M1aniPztOH29HZZD0ozVNrPEQ0h6caPVNWBb/PqB5sqYxTU4HJGads03czhh0npcc4
CSvdZbGf0GyPv2XdZAQ6jPrAsY8DDjVApWX7YTro5GnKwrx0sgxck10TzVnWqX0XBkaBtACAS/zq
Z8p1M3QG8tY4qZPQ1rRvoL8LDBl2BLkZLYF0SlLt7D3Ie8PMa+ytLibsXvOr4U08jVmRwH/rdiTL
hoeG+BDjEByoOGItHfHy0EbB+xviMJ/QUq46zzn1TPLEgiUxtyp9tsZkWBVQiOcOHEbrxb+l3PfZ
j6mjgHhZ9VWBqpoHWKXmzKnHjrz3PBEfhiGISnmJDiLmVWk5272ZEYWG6bXvJ95KlrW/blzUjKlG
ipD9VibcfiW2j5Ps4CNA+N8kLY/LoXUV3myUESe5+SY7j8TIvk2b/2FUjhyCE43yr+lbzarg7eIG
uox/nFTQjILhlVw0aJ8aCv9qubjK9WAZaucy5nyIzxpCJ/sKPxKH4m6RoB3F0VO+j7aG2O3f0Jam
FWfwcW3Chs1mODCia6mD9+XOc80vP1OBa5He4WxUatbzNE/MJizBSLcvHJTUs6XDRiZLTs0kp/jB
rh5xEb6R0Yb25egGSWUlN1+zgheb6v4zZn983h3Fm0w4wU22jToi9AIxxBKlNVa7rWHdt+1JtGUU
jAnVWUV3G1E+72bAG+7Jq65IG5qD/CNVHbhcxWUNcrpkIMF2MP1F46tpmjogiCN9gZ8a+Cs4qdRS
K3JCgoApnD/3z8ii3djUbzDBduIOsgXWzuEm0yt7PRNJQS93/uVUgwwLLy8DbT6bDwheTUDeiGoF
Gjm0GJkXFXELFzDgoHNquOZDom+v7jyH98qEqmWNx4eLu8UCPKXIPEx4bfraP8SWEajFj4D/NsGC
cYHWLT7VmN/ZuR+bq2+SCbdGZC9O1v32CRQjBZFTgu1SGDabaGurdIveZu46Ev6zjZzQPOTu+GtC
ogtKtCgz/sQae23nGQdXC/9gLGWLAxf7Dc0CrwlPAcvP0HOM/s0d2XAUiC6OB24W4wOyDTFFsjYA
U03wujGWEG4sjxYgjiPBotwn0deAE1FeNgDm5fYOsuCgdNDKb2l1krtN+2a6ZVFOR82qxA2P8YAl
111BuYNtXP8xR7nd9JG8uZ72dP9GlgQS9GKNT/JvKDsZMqizvpjx5DrNmrHaPBYZx0fRp8Y2B6yt
ENYAHXHoqia+p6h6cO9wcLIh8S5fEN4ihYc/97gPxCOSpAo+nGXE2t7WtAoW/qoZf1iws3OYRb0r
aSVNuigkc3CZvMZENkyPEQhfCi3NoCP7w6uMUIc/jnh8IUIZc7GyFuYX1Kg/y+n3clhSugeaEwtt
nCgu0gna4dlfKm5ycR6n+LVeOPD7LDHU9FaKxQuL2A5cOwFKOOJnMNAMWoUaTpmnh5ITC7mVvUYX
Ly9ki1bNAITcnc2c/DH4sRHBQ7PyLOmit2VfelU+DdKwX9BT6I3bw8wR1FX6txxlIiz8tuNtk14S
SzYfc3YEwIVRr1NUr1QsOGuZulevxVqWIBpbootWvi9+LbfjbEZdEIauyeZvpajQmLkhsoPlrIz0
qa7dKylwxQuBa5QR87ux2EgNvgbe2HwiMBqWd+zHwKPabjybcqWFsF1mG1yoybzrHCzA1jBlR7se
QZqPyRkPYLXDxAy1T8lT6hJ8ip+qaPF2DsJsmGgNmxkuYJqnNuwZoE7oY70uZ/XL+Dft/IwdbF5N
+8XhyNVaDB6A93mGWdOrpZnA6TqDliiNW97jjkzBxl7rMv2oBsoYTT0p9lwnBsMh3Tl1WbPFLc8W
PRGIWjAoY10y18HXaW3fu+qWepKCHxfX7Sc52L1bcwAYvSFAFKOdQQdMlsY8hs2SZV/mYCBRALix
6gFvxTnUEuxMt6inVPlEH5al+YeamV4vMcPFmCbM3gV4bPbgt7neWhbOhBITe+Na5msfUVs/anTE
I03+jcJJD50EY7UQVdlxFvLSY03F87avpt+Uei/sC/4+KSXmHl0Gbm5zqXbPMw/l0RYDZmCc9XkO
ckeUgrON6+3Z99pry7fjQzQ/KCS5U5XGH5R3w12ZmvRGpJL5qt5TGogKCG0Y2wwoU92JpyCPQ3/I
vT0+zE+WcWvqE9k+5NbRKkx9RQsFH5GGG6qN9T0xMn5vLeEFFaVPnc4boCLfhxv7kSUPzrZcLmHs
aC+cQ1dJwnJUU3CnTF37cAQeac+LjplKz0nUZoDznGfTwcXgsKLl7uiPjh4Tziutu/1nveA+ORfL
8muVG+Ea9+RR5ZyLgjYR9aVBUPtMYs9lbeEiBVeGsXEGqB8auKIVoUCis/15MlhrOS5oNqb/e66m
D9vZDaecHHnEFiLo0IxXKstfZk8bcNW4Fx+J7DLq8YE6J/uqNfZTTfdS4ktzq01le9AHHr3uPafF
ZERAVX14xWfLJ/HeRoLhx+1IcMP1hshqv+jFNY8dmK0FUz+HyxT4DVhHKmVS8EFrV0X+diqd5N7Y
1a4KOfRrgv5pULnGXsjK3VgGpxd499tSGKdqweGg3dFFpAOnQFOttvEGVoV2GtfbNONQxWnpYEZ8
YzSr7IGuyEfsDGR3vJSrefCCTLBlcMSwSiXWJCsm3DeyEWghNdKONe/ikZnA8AkYmv231dgXPV/Y
DzRMHMnSxbymAHpPThFmXvaKg+P+4d2rp3Qz3tL8GFHfmk8nXKiPJcGwI9Slnb3g0bQS/0Heo3wc
btwVs5++L23j227G+n+A61q/x4nt1DjXSH4aZnO47TCk6agiqr+VTS7OaW4+TwPLtzSfbn1ptBcI
/usld7cpZ42fCK1g1fluE/ARQjYjj70yVUxhZoE5z0xiyBbtL68h4qiFiyybpC3E77tDS4Dqm0rs
615TbZoK8UDZ887y+EBN4hGdD2uQELcbuAZ/3480Lmvc9qpYpmMn3mfPYdGUc9tHup9BcDC9bRSx
r7vraQQW3gzL+Wd7Tsxxo8FlRsoc8IwV9Hhg2Vhy1FgucSNM5mGUHbPqd8YCRbkZaAWQS/tnxd2n
RTEF+5rlK9Wz+d7+YK59l1W6OcYfLFm0g6NRvVrbeFYpa6cPwmO93Hk8uzS3uUQd+z9RV8HQuPZ5
+Cx9uz+wbyYDHTeUp6NBbomUJeveZh5Ou6jeK8JTgYMkXsVUqlIYxMnYFA9FVXuBUPbBrf03n+gn
jU/YKJP2CKMRTJ83oRTNV1rNR7b/Wn72ZeyzSWMQLr2PMfWik+1tKVqaw/sip9MsJtNHXGLRJkb8
vLsO6QfDenhJSUFkFF7PHjgiO89JJBD33jRZsksKHy01dvywVO5aUtREA70+HpQrSOH6wCvBGwTg
yCnNyvp+jQWakUnIgEoy+mba+uIbBGrBaOAVEyDJaMzgZM01MZQcLpR2vPO4NL+LKOsR0wZcFoFO
jJiJsqrVOKH76LFj3+h32UXtJ1Qf+8HV5scCC/QGD/pIagcYuHgqouRTlyx9e6fZ2/HECa0xDp5u
/7TG8uuDCF2U763EN84Ajy2itWw9CakX0yQMvvlptr37830/zyXqR2sdixJvmmKDNmUj5nCWADu6
Z8h0+YMVLIJeJMXmkCTUxlQ5etvi3oamddhX1/RoFX//Oz9tZVZnNuq/XAHuvcWU9uEsgR/d4Un0
h+HLpfoPOA57D9zLQJxoDIvsmgAdV53NjEtMn2k5i86g5beVj0+Rc4c6A1nfYn99sWvpBKDHMNjr
6lfzJyQojSbzuNBfVMe9NFLyBjct28QxqnB+YBencCXDYPEaOoPNxQ2cQnunbMA+cNIlQN3yJtIt
ka4bc6KRzGw1kljab+TRDByZNCcwqdYr4S8ptg9KKQyMTHZusPB0oHWxNMlHqKrFiFnTHn7h3jiB
St3XBYuLGBPaDDXrEWMuO1UUu02BE7mFsvJiGmLXxxS51YhCQT+yte+I+m/IpqjVVHC2txPcoCyb
GP2eyffpPOkyB2ikNr05bnL1/7f+JsjpglGLsFEWWnn+2ufZM8Y87Dk1KCsPPX1dZkROAFDFa9o3
wLfE3jGqvR9O0xhql4YBr+y5kTrSCp1X3DItzY5e+g0CizcRrsxNG1fmGQc/Ci0AR7P9yfDNXFl+
DCw8GdpdLAODkauVawIF5SLmrJUO+FdG1m9p29GWASukhB6o2VH3RvFVKNJJrGfDiPCZ4JEzW1hs
hd3XoY5tw4XHhv6nrxe7Io6yQBWG6RRRioLLTXn6FyqWu2nvfqJy0OddE9vnribg0cigKbAdJ14x
bl1QltIr871TvbB/sE9xA0J80grIxmVzJYqehAinLwTWra2jtTEN1O0zjxd7NTCAbir3wzORVBOG
hZ1hX/FLRResPUsNK60xOXFBgQvsxavWpq9AbnApAf2/E1PS/SA3gjMTgx/2XKvCnN8V+8arVVBU
2kL3G0kq2CPb3E4izDvW0SBWuCLS1IZTbR8BFwYIotGuBxQyzH7Aoa9YsVadN9hpMGtb0WuFirwD
fLpOR6zdqQ7JHwshYLe8odqAOYAgfkYMekvunbUHSj0LJKgAeUGDg6YRFoo4cPlELe948rgjcRDT
k6GmjJDu7O9miG3nRRSfII/LrZ8008FEQJr1Rp0KI/oB64vx8dZEs0s3qIsZ0/R2dhS7GymIfKWL
dqMmnmbRuvlAMppZ7/6pBDdyKQosIOTGFdPJeuzr7Zym3Z4SugWKxlEfHowWAA7doDYQ2LRbu9BH
N3VCSDode4zOOAaXvAwXhx1wHbPZbtt9H1GUzfuJkjX4xAHHePoBbQUaaBDZkSGBlXjDhP7qTAsF
leml1M2EBRqyNhoTJLgK93+bx96hq63x2k7mlkt72M8a32/BUeg2dNN+jpQ4zuBCIBW/5p7hHDlQ
bJKicnalnGGwe/0cpAMmzCyJ1akCjIJiV/OKHx+gRmiHqre0A1wbBOY6qjd09eV4iDJY0zQarUDj
rU38u/ul5jlhasIP1QgTJ2ElemQTeptJsezUnIDZN5d+1zceK4vEV7t+ZoN2H8+CEeloDVK3xJZH
MWlUD38cwen97BDzSZl850aWh92ClWhVEOJbeyyiwER2oA2dBgUbEDaAPOfTkY17xNj5k0azYDAT
FJjJxdtaDphzJtcKLw9UdT0jY2jYkbj2qXv4Isye70dC1bJg6raMpt2OBjkLnW1w0JSDg0fYVldC
mORnkyj+oU0PRQW9zSueVVlaj6nd7TIzjd9mmllOeU1m6v+/jDrD2/p+U6M48E8FoyYnqrzYU2tC
O2mh1eekGcWKxMp4hFl9SHDGHYbEO2taguOhZi4o6yg+1JG1GQkVn5dK+9IS6w/+RRpKsbeMaAmb
qH5XGMfAdvZfqWZTsPAy8/IdnXm+0p9zkSxQDmbH2GIugwxhabdS6i8uSue6XKxD1PMgxShHrh8U
t10fi1j0sI9xZM3zPK4bDlAE3yC3F27qB6WNAQ3G9IyD0NmMEFsfqpFwvT7QRKQM7aja4jmvkUCk
TQJqcHlWq4FxLdfOhLyAxs7HZSzkq+ci5iO1OUgg9YTxqPSj8tz6o3kfl/4nZJqHnhl7VnBfXRKs
XnPPm4kqvlAqglHgU7Zdf9VrLcJZ6Lzk7VvqfcxJHJYe/dAgh9iNuBUnhJoAHoOi7TzEXUmHlXfu
u3RnG2nY1B+Kegmd1odYL4+cR7YxltzWe54iGK9ZSt7On9ctSaqe86DLt5nm4GRuKGfbUk3rsoRu
hTlioheWYNRLgwlgUd7GAf1ZmQfJs1c3/GcDia8foAaodq/oJMgtojyqI/2NRqDejH5eDb1ce178
GtF5NWKZimmBdHFqpwcDGr+cNjS34tMkFlmiWChpHfuRRAFWARZQp4oMW73Em5LfyMyctde++WzA
WgAc96qWFhO3Uhu2S1aG36m5TOm3J+2gBXff0voRIX9qIK2M+UPzWDPF4Jg5fSsxE+erKUNgOtcX
FoXdRyK4E2d40HX5XDomAjG6xMAIhXlOh6MywLuouv7U+P6R0YNYxpfWOo989xsh3WC033S1HKAG
U+I4kJ+abwj2QOzki6HherZjfuer9hpn5tMQvwhRbeFiBaBYI+27gbq3I3pQpW8m3WLgfdyYJo2W
MUJjXmjR+pmpLIqHWmTCugki+VcS1cTlDAZhPXc04cLRzvMGd3CNWfPb9Z6KFlgDwZxoA+8XxKj2
4lI7FednQAdFRhQ/+/TQNuycogaJt2Hx1oz3MZ4qvMd+O6y0ugkX1iGFx3gBxlS1UD4bRm51zLpu
A5JmjQLxBjhwNWLf1vRuKy2cBNUNNYfE9gV7bZiTjecEpPQPcm73FlAg4DrLq6eG+ERTHg1WafAl
0JNYvdODgjpaOVPQWidCX3RXEbOFiU1rMbTWlP40uzwr8NlTiAtxrQlM7nRF6nyMCzVwZbPPXHFQ
7MLciKMywVQWYGcMltsFIMOCBX2BqZv1PxGrFp/X8Fg9FTZfD7ZAunFXdrR18+4TB0dAqixMVPTS
mON2BOUlYT+DmTdtJwRathhfNtJzwz40X/6ltXOEi7yKxRlFX6MdfUD2M0fCpV3Cfc/PMk9PAwqQ
B1nabu4ru3Xu0VsRmRDLo1MCCy2zoH6wQ84dyg+TQ5MeSZntHIvzl3rHdb6LOf0Dz+CsY+1B9W5H
5ztun3LjS4plK8tHnSVv7j+b8l8v0l+La7bKfgRBJr05AHsTjGiO/Gr0ozYV+Im63cBH5Twx/G5A
YayLs8JRUgOYgdi1MgiOoDCiLew7Ljg9ulQtWIRTyrWUOy7ifbadCLbFWaCRMTX9h6EfPoqKyYgl
AXL2jibAvZW+yuIHx/eKhK+OIJw2V708N3LkyUcgwkTVTy+0IwEK4UYXn331XOJZ0YSE1HUtulfw
YcByx4suDjoW1ai6eXRWGsWM1HJutQM3yDqnZpNFwWiqdflsN2jrcxeMaQ0x2Fj3zt4raJfbUSGx
sSmPzYf3uwwe5ycNhRL3pi7OdIqhJGN5PeQqP7g44Uuf913PGoyfLSEs3RKxTMHAZ1/YUNNUnqnK
ZCwORyTtEWy0Qf9XX2yrql+ZA+ZZdn3tm1nQsLctsTlU5CoNvo+dh+0z47GoETQeTGLr/S7r/KCd
f+5yoATxLIdXSQLJn+aNwV7UHTbkHndUvK8wb24IdIaImxuZLDuRvZFFbmkOstiZq6HdTuYYqIFJ
qgLr0f1LUSN8lrKxfxlotPFqIITArnVxpAlh1cDUU7kkgnaeOjoKmZx7NAs2D6yMCYM6QTER5sT4
nF+Alxzc4dpF3HRFQmfRXstPkjStOV/h8pBVGFYGJ8gxCzpoSKI7yIJlItWutTTXtZ+GQ4kiHDOO
9+EARJNUJQ/4sB9t1hZgL/Kg+scJaO2gBujJnavsIvHwffdhobtHzjiQt+4OG6hbEUQJgCNYFttJ
PlZJ/ZCC/eNNvZ5SnAQW9qv8OiieJFF/4Ji79knExFbHqpKhBGF1LpL9g5qzB9LMW53hBgsCRv0O
4hklZ/i+PBDo+JVin00dQejI+aA0lU4lzvao9ZCSqEF7KDvm2ZFeamymGdZsk/MVgQn0Bgm2+5+h
nu/oiQxfNuIaCkhYAdOjRk+iU3GlKUSmBktpYfzoEX9O9dYaWVjR0WX3pEZg4XctGii59SxSjBMP
QH1WjgXRlOdWlTzAMGAo2SxxFBZ9tMYEstGruweG/cXMzr5ewUVZ9bYBN0UDi/V7zyYQDD/XVr+n
LjGUubGnpDGYjDedlMxiHsf4SaOhTqMYkYKKs+89lSl4ZO7zx3s43JlvHRR039JeIEmgSvES8VZY
wiZetTDRLf2QlDRn2sm5u6tad5vVMO0UXh8sexPQvXtBFKfLHRCSFSv6bQewK8/tkr4HQPfDgRmZ
MshzSeyAkZiv+GrdRH3W79J9BqYhRMlgBBcPI49xxU099wdE26HsyUQVG82scamMnFsZ0Ez8ZhnA
/zZ507V3zFouUeih2rbzvqjQxwDHov+zAXuO5WVof6L+x5re0o793Yur9CfMamESo70wttPDQjUO
Yfhk/qZbm7/edf6fGDGTc5vWY0eUanrunO9Jx+JYs/vQHwt+R5s7NenZpx/NpX4yxK2aDlPPxlmU
x9664pm706iCMrpB3X/wKmjr0TH10gDi16ZKmlMeuVuO9ocq3TVCf0+d39Sx13IdeQ9ef3EwJFEO
hntNwfqkEM1sDxklYxESC3Wp/Lgc9od2Z0kW1DnNRhDi6hdTHnFV7mKvwFTPygzGpvdjV2ejGvYu
9BWnKEJjoCuDA5DfZitQBp1NoyIR1DSDCCuDmNuNWvibyeM+Kd0LxLCPxITOkfvEV76Hgj30nWo6
Y7o5lyyciaJrXhLm+fzQ2+ZBY4Ej1KFT+6jMqErHWxVdejvHqP2nLVRXC8o4u3ez/2eD9onZb44J
TSTivTCrUFnTw60kTwUU1jVzFuH3vC8J4foiMuzlhERnXuP9I/0sG2N095agasNjIYIFgKe6Ry32
DAvczBl/3tuOcxP2AxZs8trb7DUUhjn1RpFcOOAHu6uT0EPODJsBxWAI7n0ZtBlhxC6sZWfwHqv3
dWYHXE8/fgeOIbb2zD+hPlMUbR6roX4w25QZxKcKc7qHSnzuEPuYc3OK6I8C75TNU5tZh255n5zn
wv6dIkyKGrAduHfg3moYqrTLVpX3MPnVinaWgNaqXztuj+WCtqq94FF/nliFIKz8Us+xygXd1iUm
4ImFGuCEl/84Oo8lR7Etin4REXgzFRIC+ZTST4g0lXjPxX19L3rwXvSgqytTgnuP2XttE2Ojgx1Y
ZxuBBYs+hztyPhek3TPoJMcpUYgyls4QoXJ7OsaW/rnQjVExwSfiXDflU1WpOA0JdmL3ICeU+NRd
mP6yuL3aKUkwc/aOmorqFGKnTs2vW8/6fUayOM/UO6D9kI9I6StvBWGDzalCD6WZ7dMSRww/c2Td
TBJCgk0s+u+mexBwwFioeoDCRRaqoS5ArKdKrkRup60ToWy2exyZhnFqjTiopjnA9tMTGkDmDe/+
iUZlP1eKL0EsJN8gzr3cb6CrzrVxgmO6iwoKwtCOvpNUvlpMClhRBcBH963+3jsXJ+42kMw2Ft1+
RYnh1BJ3ICucwTa8vK/2gn/TyHyHoOTJafyeBWXTOVui5dlOdwDupJ9lFUqlzIwFi7mjUodbovf2
xuwvRrerVabCa2Ehdezbq1fTrty0YgakeCE6DB4WrfDzQYPE+S3hgq519Tkvyweo051M81eAtC94
3GWoRuYAukw9THogVw56T36WNCMjZPZtIkcsSewcEFea9ZwOw3MIFGjtN2Xor51bySbjcignOqI1
pskrCFQEuhpfGeRTBI7bsbyu6eyGvmx6hNV9/p6uP2p/A2fGWjmG3tcAeyMGzhAvmoy9orXocs3r
Iu6rIkQZvkxLOxrrbjH6nDW6T+J0a+vJWPBqz3jV0Dm/l0XKWU6wERO8xEQEQrvUnWustmFqHrSE
gnQJlv6Sg3nMCEidIdWy2nektxpWBvYaj+NnqY6OVO2JNH3rWESRXhMSMr1gNSjrImDkTqSN4avQ
g1PO4Vk6L8Srj1N5T7KQPgMU+kJyCLjcuOn8yho9EeGZYoqdEDqNjYTckY2qop63+K6Bb/y2UIAh
5GxHsN5dkxymDnTUuF+S1lOw/9jJB8DKU8R8r1sCQaycpd+67t62Tyv+BcKwpN8s7bLQIKFayKGw
E7cox+YunSDHRTiBWPQ3snQ1Kxjr9q4M6YABMmUrsJXMdRUVtpwur46O/kYgycrBGsuodGW9AkmE
gC61bJ8TejdRTVDGlVTSddi780qKY5eX8LupSlDMyibmHag5GxgGeaoabcf0tVKMfaQhxo9fQoOi
XIEw8kSn7rb71HwbFKIuy7PVA2XFtW+fMkoVp37CwjqKL+7RdPUW4HjE20l8N1RlVmVi06PWicS/
tjYolFLkXyYGz19ZIhSqAAFKr64wiBbTLsq8sv0p0DsPZGEo2RrK+YT8NrC1dYeKqm0EiUAuETMi
qAkIs8b0QMe4cxjIiuqa9DWwNhTwxMVPxKcRIxe17U2RfdaVUOkP2FqODTdZlxQeJQ5QOpIMtXcK
fvTKiobWzINQGpjhKVl9r/J4QWIANMI+UHklRgidAkt2XWw7/cNkOCxLFwXHAom3lITOjc0uK2Gl
Qpp11CRyMCyVIo86dblHykGDOCWzyUkYrDAm9Pr4xuJN37TdrgNrrMYSCR+8ckTVNU3ptaE/QgOO
AFfO/Z02QW1MwF7BrJqbRJ7dts6e1egGJCJr2bZcKjARofmJdwOZIKSLvH4TEwqQu6iio8kGilWP
WzbHzsZ6iKs+z7wmwQvxRjY5zbrl6kbnFWshowPyjbwW+WvRF18gYj8n/WjS0eUl8Ws4f6xG98cI
sjejz7qyvhZavaEsfYc9rFVBEWPOUh0qnFM1szTYO715c6Cq8bytKcv5wIsyl9zdF0v+q6XIlwpA
oQEamJKYrs6hTOLMtc171D2yAid2zXDZ8thBpsRWScBQfrL4s3KCsa2uwFS2IQP/dmFANTLlEddB
4dDf1fZXpMgBcKFNAdQzJ9FY3VbRNpOEq7Trus12GU6BXAqy9tT3vpWcFMrJAaxgVU0oXoHBsc+E
shKbfsySgNWUZwztdukUEPPDvhE2GFfnK0/m50XtPYHnrs5CQaTucNIlajDTaE8VEE931AcgSkJ+
aO2vMQypBxngEKpwo7RxTdaVlcEbasgbzmh0F1ALBORA3sjWMYtxSIBKEJjgvGSGLsDPsi6Gpsdw
JsyiwKhHn0T2DH2xptPIxGAVO/wSQkvlbb1askjay07wrJjuXwanQ6cYa9l+ivRHVjdJ0GCJThBg
7OZ0DQHNbN3vYvUxtd14RXdJFo+JYHJh4KilesSJioYTIQ+p8XhYykredUXxC1dh4CwnpLCpmAxp
jFg0Nmgp29sQuQLBpOnF1tJLNEz6XhFrqutgM4/U0OiM2xoGqC8QrAYL6ya90Oyt48xvOb/gmbHd
a0cgrFu02yKTkkPGIoYl/toL4qhunOZHVMh4ElzXejTHZwhYr+WIebG3G3EkgPjABTAGOlmO1kLb
Z+WJ/ZIypdwLPQUFVHVb06RncHpth638OiXm5IOTwbM+DKWf8OQYHQk8vfPGvuE+rInXsiK/MM5/
JXACKRRpEJC1RIVItC+eFXKw0D4wxbQxM0xo30qr/66bkekbEddlZb3QJYgdkGqvZgRK0tuguHUX
TuQznWNdHvYqSVzX1c1AhBIuDMjqcBHMOwf5PZvI0Esq4MFC5kwsRv1PQZR+ARqvmSFsfM7+EFhE
by3zhUW+kpIGj7/9H/pvcUC/GBNDpon9NGHQUogLfWLE/R3G7VNvWvVPDsIZwlZgCKUIhpzaZkhj
9klGvJu5w6vfCqCuPzo0tsWc3mxgXqOiqZsu/GgNgEX7ueGnakem3NW6rjFDUqtAxm+67ZzE/xRL
YjG1YKdV46XeQaRwRumfEuJ6KPlNQeUiB1CLg8P4tYKQqF9TA2ryIpV0rykEn1YQNCfU0jWTKN1+
xRrFy0iIMKxRAK8knCxmdSsyNLcLWIufKuscXxmkf0i96U/Z1mysMHyvx5Q7Ce4MwHVC3YyZCxIj
F0fDk2lEHDpawjgGMdmoyqNbL2w3uqz7F8fOWvgMXCvTvKtlVdqy4mH/M5M5aEt8h9rAIySBklwe
Nlq29bloBkf3Fx1AXaE4zZ4Yw5dRgsVFzOLBjs1jEkmgqhlLKEbyiibcOuh4ekXCcnlpkh9LfVcm
Sn635BKS2rMym9NeW4honJFRDeg5wVIDxWyzQK8YQYdrRTwB5tIM81l3xuIyK9Y5r7uD6mScfvhx
q1phbgiFfDMkqHJAISLU7TPhpbWy4Mfn3pxiU2HkkA0bs8T4hxJh7OMvcOAcWNNYndT+fYAgHmrj
d641vp1w8zVqxM0uHdGebrSMhESGik5neWLRzlLT7DVgIpqRH2axoBGGsEZqsK1dtbhhaPpUZN0W
692hSl761D4oqthliF6jIfdai6TJ+rs1NUiTCqImgv2QbcEOsFSJv/afAXC2VeuDXWIrpXVLLyV8
GTeuQBRyQfvYjnbU657OwDeNHoxucEmTTsu91uQz+nuu7eoF44iHgBwULgEzrMUlcmGN5F4lzjf9
cQGmxJQr/FjfE+ms3YEp6me5Ti94sJyUHLVun6HTXmrsC1+WfVVapKvOgYQHlhLFJirFmxlne0hS
+HpI6R7eomX21TUWNPxhmvachZXfJNaxVQgO2c1t42Ik8pIu5KNlswUTNMvwX5naMYnlvdNl3kBI
gOnczL7fq+pLs/xl6teE3nMES1XTRIbMj0MG1kpDMnAUXpSPoqZ6uEiOvdOUVx3TzATuff2YSuYs
tf3ayRRl4tzuDUyQ2l4WxPcxbkUfoursWzNiGbLBhQ1yIygZtzGdBcjBtN3FHH4L5n9Z+wMNgRyd
22lCykV/kdD4JS2646w7KPpzFgPCQU418nFju8Ph59wHxjZZxnYQkbgopw20zYOWblT70yr2ZRqQ
R0f0WBI+ae3rZJ+IBhTxit3+Le0lqCGJkWVDs5KecqZVEo1bUuwiqoYSeqOdTLdcOS3iCpLFjerS
rUfCTDUg9eJJ1Y3bqL3YDgGlz/9PfS0fVgazGFbMLcXmqqewhek64X3Ap2JkGooOxKTzdM6KZZtE
oWuZD7u6qEWDKGI56D3Um6w8l+DuZwX+C0/UpD2EXzJizOIGOBTCOw3hdKkGDeIOWrM8HLGhsYPj
NZDTM402LQ9geN5LhihoyMgbihOGHJZbx1KwOKhvkIHpmsXTjvxcCoB5XOdq8bHHsHkqtplOa0KJ
T4af/ka0CL0gmLMe/gkJzg4SiR0vkzCIOs0+U3RKufaGW36v0WJ0iJQ3rSSz+tGgrAMZZb449PuK
7cUy4+s0GLNSBhQ0N8ppEtWGInsX6ScxM9GwlfuS2Z4zin81TXyJmCnHGXAQMHsH5klQON2JXXOG
QHI6dsUHjIVlRJFkH5BcYKpbFXrI4EkJRNFIHnSFoA76pyMYfnt6jqOz/gJWs46OxF0R1wq159gD
JyHeZUThldZbm8VdkZ9RPdkG/oKYdyTa6pW/hLc4Ie0h5UFuSRslHBLKeMOscuVBXSr7KTHJiMCF
RaTAhk8rifbU0NZ0ViSmLsvjwn7gXjVvVn1XkVkCoSRw+KMF79Vq2J8QmNkhIupASrsT4PsNSJKU
TR2gqh2raojBvykH6NRBkE54oxC7yl8SFV4uSKELPyX0Tn3OxYl8cxpw5rPMcFCyV8rFVL6a/LPg
FZHDPTIjV1Urok8UtwHyQQKLNPKzn0X+0SiG51C/TBVIEYZCqYqqqwE6k1Nx2T9yhNeFmYScxTvW
txsSFqER8zoZGGGgRbTpGmKhPDJb5sup6ELaYxN312XWaQecc59al55+aZGjk1484P553DPMnUEY
JfjlaqI5lZdBHX6VprkBC4677JBY03Obr4mrRBwTTtr24fuQlq6RTRezjn8HNX6z0jVthvkOH+Lo
UFLFGnqi2RJ/EzjipCCxCCxJeLQmQLyhRfJxpZHvTEQv2UFPIQZbmWRKAtlFqX9CNn/qVyomFV18
sSLbs5Qdi/O7LXDQhY5bdqSD4hfiaDWZzw/NdJqdlFpnLP9fFQ1kUgIsppom0VHDR5D3LwJxI6CX
twxhjqJ+DUr1PcBFzvucfHE6RO5Ucj1Xxjz7peQQa5+q8mbW0c38UvqnFvNZ2P2SYxlq8bfeyYdO
JU24tj9GafLUZT0qsw9i2I8tnwwH+EcnGDZR01o8zavNl3XIAFQ+LFrEb9mtxMXN/pahf0tDM8Q2
NqHqECXJVkQIdhyG6XXt8AibQeToewHs05HroGnZyOjrouRDVnIUxvPbmGfPoqvu0mj5Mm9dqX11
0CgMVdCx2Mdl+lIEqB4NalQ1Bgnc7RI8gWkvVCwbeVP9jqfOhNPr5jt1IGG1QHhLJKhls1tOgiUG
ZV3fW+x5aouCX8TXwon5E31Qx6CimqO0eufw3pJi/4wm7+DUwm1Oz6NO70iTIw/SzVQW/HJryOaO
j0CyiA27FiwM2WlhuDhWtfEczuyI5m8KQ4X+eNuDHLIZqsOXYwWuL5TmbFjt9kIMKVFJCQVrv+EZ
gjsXr2TGGuUQ/9M5z0308Aq3vYy7JdL/oSIosdKjwFOWa+y4WriLmrOWHuTuI3fsJ5no0fmOBJx6
NlGOS0tutaT4KTD+6hSjJYg5Zpfq58b75s3xC7lDW5TER2Fae6n460vFX1+KIXmL64eBY6cEahUV
Gsf9FaEqfAtj3gE2MqAonovi2jYeCxBkbJbiEzaLwwXzuNngdYITKbg7SdLrZaw2W9i8WIksLhLN
42gEico6CzcruQUaAJqn9JXDG8e6BGQdK4zB7BIFJLeYa8l7KtcStTBZBQ8Ww+aJR6AlYPxV/XUa
D7jBjiAIWbgqdV72cBCBbpITghM20mqAHKL9SzX1JVcNQFsM/VW4Iw5GeBssiVDYK9e31CwJd03P
Vgsory1YUnbWU1/o7k/OJjC25UBV+GYw3e7wrctNYMe1S3pAkFeYqcTIEJS7XuRBkSGnhPRqKNFW
YVTisPjhRmFQMNY+8X55n2wT/Og+n4dyplVAEzq9ZKjnt6hJ89YNw01x0/7Krxk9/pUw0RbAiHRI
gjnonqcXDKdLtrUphett88FUwEHOPLgf0Xv1zOu2Ko5vTtDcQO9usLTMmBTvyInxZOv5c4RuYeQm
53u85nAGhgIJ0TCT+pYzO8GzxDaRWnJmcTYp30lYMTq3hj9p2GqfI8vbZru4zgGhgHjWTwq3EMm2
CkFnrvOPhsOB0I7ElMkHyxEgJL/FDUkd5jkav1J6g33OaleZd3pzNh8VRhh7z9fWZ4ep5mbdtLsa
iyjOctQBy3lCDjwDbd+Uf/M7VAJ0yvguKEMX7PDlztE+itW54jP3RTscbXDjlraN+I1nlyKIAGSX
554fbVgI5uEH5EfBcy4Wr2FFmB/IqOtzfiZUhxjvvLDeStUDTw3yADycY3TK5Z2j+LSku3E46NFR
so9FTB7tpZ4DiuKoZ27sS/URlRA6GAHf6FBBq+MLhAzPtfleef0Zk4RKurv1i8nX+kceHIrZCsrY
6LM5YYzCfg8SXrNcFNbp0bmxvlubyel0NAU8om0DDydA7aoYl1l7Yasc5c9y99Bqz2heWu4umtHo
UX9Wum/YJ2FcsyqIsmvX8CNMaNZh5ohr2HF7nF9I0h7Fm5x6heH3qAIAY1C1hfyi5kPwT5V6J/y5
gFZvIgNWfsLck/7q3lNlYHy7LtrEd04iBNKM2TDwUQwmLop1VGxsW7IfBaUiECB794KyoNNfaAZ6
JtPWmcIPxUlncGDtDajKe7YHdnHW0ePjQYbWtLj4b8hI5/zmWg4zAhHpUL0s93BvN+rJYMuZvCjh
Ls18NJ16v29yT+0CqDZj88xBweMdYojgOSMpiMUFE7PoG0x2GKPg4bEnTcUrtWdbuH0aWMp+foyF
Oy/H8U1lJB+jTLkY0m7USWwaEGJvnc+MsxavAR407ZlHpKyPfLtdzx8+h8O+reBYsuzipPXN+rzw
ukTh2UBBvS/agIcYFRrj8Kf8LUadkAZtu/5KGgmIbwtRd7Zr7BuDUzX+MuSzOR2t6th1viwdbCJR
8wOnumK76ZbaZ161jetcoiSNZX7wC8kxbdxlITerALKv75voZ7FchXh6vX5arK1d487amjOml71K
PFAWlNVfrh009QBmJ4RiulybfqeDLPnjo+A75J5sdvYayL7VzAvcFr6ePpguaH9rFEnxXneozMDB
xntmiKV6HdXbdHFlsAbtlvaLNa5U7pVlV7e/TLItCHJ90EaAIXcpKAxOoZRVwG7A6I1S7kzJyUI2
xNZfuhrfF5uD7o3Aj5QyFAQKYr2KbaRbD4+Ocsb5pRzUO9ZurLS3wHKdZiNTDWU4ozbNFeNhdM3h
Yw9n7FssvHkCwp/hcyH/g0xo0yUxS5SbGpWeCimNxQUCXVxx7so40mF5Mlc5DAjVCVNTPFBvLe0Q
YgajJMILG/Y1e+CrUrsjfy5EbElBv2lN5ilb1Dfmm/SXcKMsAagICvhdPwBk2efciNWDt4ZfnVya
Yc9cv4QbmvMNvtaal36uGL93DZKcc0CuJ1Ol9C56u4J/gH6ZboiD5WsGPMinS85NixeWjRVKhed+
NIOeER6HHSlfRoO66TFN9IUybTdTIQD66tMqKBmku0UgBPohfCywBfbW4KvtuUF0hPlIRsH8Uqp7
Vm6JONicwbwgOZwCYjdJrty2ynlmlJbIl55DRp8fOstMYzcxktcx3fhptW87jo8t4IPsNm4/NLrC
TRYdIz6s92LyOIjVMCgIp0ZiON3AnLFNaWRwAE8LWxm2Vu2BeaLTuMwHiC911L1pwteGchDzdp8I
muU9nJHhTltr2TUFDjEGE5vxtHq2lp0CcJc4p0qGzsqJ7eGdy+OnmBYCIA4Sm62KYmrYJx+T487O
eUyo8HyknCEpnfoWpUovu1qN+3MbWT5Inhr8CAEWmaeKTfTMfK35UYiue+Edo4DjkwWh2NicpFut
PWnxtePBYbBd3J2vcnZFjUQGt9yVTKlsPQ9cs2XET7qdj1pNSv0YWbxz6UEuYwisXZBiTfRFlKNJ
0Jl6qGWfX62Kd5m+q2ARsMv/Nypbfj6C3GNWNZ8RMsmH1F70m4F9DBwKi0piJg3u9m37lSWsJgJa
KMSsuHj0d6JnqJe4M8EF9fp7Wf3IzXZo70TNDPwr7W787ci8oT7Z8TrxWvC1dQEPD1Ek+Vd8WZCf
sYkg669bT1u4JvJ4zPiqlxu0iFlnCEUK4UacpOxh8msKl8UK67iqDbLwwCLDpIfg0Q/tq+4cgMoz
t+13heVzUBsEF0hvDOynAuWtl7LBrzc9ftkNu7rpwmkwMXQR2LrvwAVZgmLtOqlIBvqDAVlKCt9m
y0eIp89ep/1bSCtIsHRfhz98edADfqp2a/f72fmyraADza5DeGj9riEYaXxo5THuT4yxUpnJJQgl
pGV+hqCgtR5M3rQXjovxys1c4PtI/OqqvVbGT2F9z60/4gjuakbc/EcF6C/kH0BcIKLaQYWiy0J7
77WwcVrfDA+NvR9YcFOro9RYztgxWXqOXAtF7urIx7FvbFTGGTveIa5Y7GUdNAbsTOjClw29QMW7
ggLGWKtEdTnix+JIQ5/aAF/hiMT6Sn2sutk7JbW41hfracVABua7duiJVUpHN18QRsJouEsWD/wO
EhgdFHWJBcDrFtnUH+j/trl8pUAVA/MfLOEbZsVl/Y+iJLF+sFZw6/DmS8WWrLPMCbL6unSgb2kY
PMskcwqsym5khxh+Yb11BZkcV6Iu2J5zfWUM2skY97i3qegRN/bOI0tfYEDFrvoOCc4cmQoewXu0
3HfKGbtCxMBk2Lb51igPLeKFcjzpZGkg5CBObezPdXxVpruUovutOdeJEcE1alEjqacUTcrzggx+
gdkbWR6PGXVVRQsJhLmajlh7iLHlveC446WrLzx+1khn6YMOA1CDTgzu1T5qz7FMRuXKk+Chs154
sg7VVLIKgCa1lq88VnG5p6ClAkhuJtP/d93ZDIfsRHIkBwf/z7iFUoaXXNVYpb2M44EsDRYygYlZ
EOe2tdPW9SHzZVfDwxNBYSJvl9PnBFMUqI+S7SoWAsmPI7bgBUhFin6nC7dDc1uKxzzCnJVvUk1c
ArIaOLQ0t6yYZWmTkMnUhlMQO3IQ1clBLMKPoNNONaHKNKdoA5HYohtpdiZrVbOX72uax2z849Ie
0xGpAqEw4p2UcKoyi7jw58RGgzVepREZXh7ojF2YkmiK764TbTCdtJLJGdrKCkpjsCUxEiUDj3EY
csKJ3F2euUpuNosuIat+7mriMQwcwU65lS1CuyU02nQIYrjB+Nw2t7m5zpOgzziX1TeBNBzv6Ozi
p5aTvSo/tXbZlfNXjn0brWf52XHyzuRPpaQ8SIqN+gWBjPJpdD0469qzKz7nQdnJyAvGwGAoVoNK
yETKV59TZ8Bew36UWRwrvCzNZeH014f33uohE+lBR3yU0bDLGpXzlM/YWRBuGE8RsYDpwqRJw/XY
Gjc7hxrEg2BNzJxzazMKAgyXU87EhxVvOzDJlgCiR57QUcBt9eaaCHZZv3zIfcZZvrwk6k/ZkjoR
EW7dfOkQXLo6c4thZPYFjY86ju+uY/YZ3Tr5TVOxYn2/lPlNN4AVsGD86fQzE/tw+BxqY9M7jPZu
E7CpvHmXtU+ysdC735f4FdGHRyDiPUd1DHHS9KfhLdcbxp2RAQxkjQnXaXdiKlTREz42k6VgVIsR
iIYEKcMmQkEf70KZzD0Lt1bB8WPrDvU+XvohFl6k0xioKaezYpd+5LBxkaauYPc1luSbTdSBNmdi
L5CyTLjZZWcrZRPHDLY+RFck1bNr2TUNm7uWAS27x7+uZDfUD6pvFZxK5gLmitoDlVsmsZ2C86E1
kAIaVpSNGyktZVxoMxZD/U4g9yKlXFehRDM+sxwlQNvNjH1s5tlBgojK6r8+TSaPXnRKbPGaQHWJ
HCNEBWI8hTN+BSN8kHARIQSW2M6bcNYa1N2mY6OvUq237n8Gz31GkiT9C3XtXJmZH9p8B5E8YnKk
hUi6twopRSUKVrK2AktLuellj9FQ24UT463eHHZFUr8YnErEJ+FjDkSlf+B6G+iGBs/QnCCf20st
9J9Wip5Igt05ZrhXegYGyUL3sxqsllmLd4BQsHq8Vj1u9LDqj7IdPRdKlrr6nUJbb6DgLhI5vJ3F
YGyWnZtwij+zs74HMk3TUvOGOT9ixg6Upv/XhwZmctqImtVXWVruOMfYE1RaTfXQ5elHLUcaq5c1
VLA6hYOGyqa2CfKdTqoCSaD9nTgzjbpaUAplUCdV57cppO+0ZnBfkeKFfgN/j9NX4Loi1C62Sdhf
1R9CsmvZL6wxbffJmk8Gjt1tfi6n7C6HY8oCPD2C2cDz2VE09CQMqDUDP5DpujdYkick4GGKoZvM
WxnYEASNNn6thSZO51wTLRAp/OFNvGq8923WHjPIaSW1K1571pD4dbdIHGX05zNxZjopV8MwAQni
c1TUZ1mPn/LKessmKIICHwHIh6Moirsmi+OqDqZIbmyFBPU0wuLeHh2ZdUSj+FMU/6JJh1UOIJAR
IYS1lsgbnDUnNoAXskkwW3O4gBUlHdnWhiAezwZDtoYYKiPk068sk6e/OEqleVEd8c9sef8t6X0K
78281rn9TU3BikeM+uGcL0Z6IKX+kNtItyfB75fvDMagZWr+Ta1x7OH8Stb41EFx3tgTp0o5HBUS
NzLkxBlfnmB1WzLaXZZrzXIoVbR911rfAAWxsBBYA6kLhVOVYadhrJ+F+bewwreMU3cTI+DiR/Sg
uD4Dzj8ri8R7Y5YBRAD2h9VB6yLPUJKgdkhpiUHSMhiM7oZAxir+GHmeQ306i9l+4CPV+v4JcDpZ
FxKIt5DeUqXH5zHydxoNHaWHb7PdlIHfaoyZtXxL+7E4V2i2D1thfN3q+7bnil2nYwn5BjVzxv4u
6kNTsdW0inMbG/tsOLbz4GdFd9U0nJSG85Io4blJ37UVBbmu/TXUxpi/ij7xE+251bBh90woCtq1
gUFZesqQTdrQ4maKMZNA8jXkNkV/Jkh8JCuqopx5GoqCmWOOQuh9Sr+z8XNJB3jjp1L7gbsJJ2rZ
dKx8oTz5Y09Q0sJciw0hPi0UqSXr9GIydjUFSNIhGqUSH7BLqfVEOJGNvyR0UwxpzSpL4ErRm68a
7VjH56Ik0raeYjxLbHdy1oyA0IjJRKeVMh9fOtMVcuqGUunK80EhzS35taKPtsP2RKfMYeZJSM2g
DrKV6QCZIK9WKldwzEZZtZvG99b+1OxP0GdEje/s+FFnH4QeMOoZ6bNQZA7FqesShIb6thPRqU04
YPo8yMFrR/1VXWMtdeBEYbdPC8MrQZBVglmlTJJZa0KMhQxAsoMyOKyCSWkjuJVQNE+FYq0D7eEF
6Gs4KPMPTK6N8dKJ/lJpkZcYn2WJGrlzGP3+gcEkcyfewzXcEXWChlPbqWHNq4aQHTTWBCCom0/1
9C7bzlnJWS7nLs7hU7qEh0xbDuo0EIsiSHsr6erYyakHfQy/FODSrCBOVb+wOy2JC5vRbcgg5qSJ
PSUg8zgkTlk5sU7Zp8TIRngJR8EifhwZI4E1FJrxrlOLYSQgkUWf2ofMCcxueDtGMw4KsAOltaOJ
ZNACAsWNnM5VqXcr/IFumjNdNeRtw58m8qsu5ssQ6mByrJvKor3vsWaPjEHGjl5DIEMPRcCpeUOE
5EdZvK/Lko0EnSyoqZvOcDOx+a8zW57L6ZY0FwPA3MZJ5H0ksH+E8qUlTJsz+qYu5FAa0rFh/WEU
9r8GSZC02HcKkBDjvqxaQL7Arp1xRBPUV/kIjvM6/JPM8Y0woqOyqA8zXg5YUE8WSkviTqC6k9Ii
AYC3lFsJg1StIAvbkx/J3118DpvIG0PpUu6dgVu48iGWPqlTcXEKbZ8t7XUxGWmzs3EU5z4nLfxT
eN+DeYox+08TkB5Ini8lxpUIaU6CTFkj6QawWmBB0y5peicHs3910pYM9Et5EWOLBvnhLFAl+vEb
qx9TDIXPFmsDjsKsjwNttJkr/wqmuubosR++qHEfSKW+NcLqT+6RDSfR89znHlXplR6vpxPpJXT6
zOlMS37RTAW8i+7zdzKQkv/kzr7Myez2jQZETfYNACUGqLW0U9/asX4XorsYY3MkD5OQ4PcpQ8Os
qidolwSqj1yR4tk0LOKsQGbFKKuRf7XL8M6iiNJ8b1r3Ltb8ZJJIn8jOCxtoyD5g6KxHwXKyGcJ7
y1zWKFAtWbiPnfq9Hj76YT4vWfMoh+VdVpOzII0J/z2szexHTLeehNNoepVo49KGKRJefnDMxVld
eILSR8qHO0VU6UWyteL6Ds+MNU40sD/qTnCvgOiSJ99nuxwIWac88b56qKHOArdDzmtoxNqPPYWM
HGt4Mcm33HebJum8KEqeetUhl5akR8McrzniddbINEMjtjfyhF9UohhQCl4mKX/0i/NaytHDYAyu
MKiD9hMUivUnCzykVkZVVQIRZoQEnbvGoixDDHIehdCeVdBKsIShaPSXrmLRn5KFyF6+yk0g+cl5
QFZchOLHIn5VgeO6ZcVj0U/wt65DIUADxnSfViHz8oC2fB9b69Vpk7fWbrw60n7bDmVOWlXvMZIB
wsm9qW3PEC7JJzadi+G0t9lQ3YQdvFyjrbKWY7MuESzu8LD9QAQhy5ZvGMpH3NtXmjBOdPvUVtXJ
0ledRRthwuuvtu71WJKL3HQ2hsBfg5gkiFlfEOaV4S7oq+4Vuuwrl9c+x7ChTy8woN5qYukqkb9I
p2lsL3aTvXS14hfVyFOKmqxVfurcjePJzyodMUjfPerwHobilwIJReOw09evmxR1zNMT2rbqgbLp
e9bPiBJvY9UcDCV7V/mQwLQiJNw3a8cGncoPl/CYzTxss/wLPtaXogR9/2UkdaQB7JQN7NDS5Kiu
KREGStl6UGgL4keTK5dKKG42iv3YTpe46//NorzqueSVZvO/lBLpGPPRqGf2nE/afxydx3LjSBZF
vwgR8EhsRe9EUiIlqjYIWXibSLiv74Ne1Ex3T01LJQKZz9x7LmlKSzeg/W+8TwguF2ueLfiEUTvD
h+HJc2EUJ3tEvAnHbxxRrpcfRM2dTZAO6ynFOyXyI3VFaFrv7lQReyWYWWrdRpRz1REcylAd4SPB
gcgWrX8kXXFdMtnsNQ4giAxhZmwblC8N+9QqTmcbEW/ebG9K/+UJXCDzr8TuB4UHHtaP6tZSO/RU
EbJ6BzcPNPItzZjU4IoLkWJIBAO8skb2RfgCYd0QIDYtt+DMWs7BkNMAPvWVXDfYa3TGqTkqBhmz
oRJvNZMpDTvdaHVYbWCYwCxxs2U441taKI3yj2BYSoVPMTCDpQgbgw48GMyDFiWEA9qygqCJ3ZG5
hAbEJR0H8sWQkenRtgexFBHeN2Awx1uzrWBGmgZ6hBKJ7nucIlngmxPhB1RB8mXHTZ5UJBmFW9X9
VM247JmWV4DIWvRZnU/sfM02kG2T5YvFNGYQ9EmGtC/pOUioGvvmANZj18uQniyA7VZjMWHd7BXo
2+zVhDimRkFnIHjwyINLS2+nlVeFFSvt7kN51qDyNAlAW+2fx1SvQR/rSAdlFF7SOSRkwLI9tpuE
62XE+dvaiMFZKyMxCywwxDAEsE12g448lVD4ObcUwpWI8ZrRIOrFmy29hcZyrDbbJVkVbAMHlJxi
5YbhOUm6rVYzQuvbPWXvKnhWaD1TjpX5DQhgIUs4qTpGSq6R5eTmP1Z4Z06FNG9FdT6M7L+Z6ybV
1eteq2rYkw+ybpstZxx9FT+EjinjLFEkWKDB4p+Qa1tJxsNmu3JrRGVwI2L2Gh4sT+N3xJ07EXLF
kWg7V+QSlu+yL3E2FTscDGQNZS7/1as3q97FpnsM7W6Prtv8wNm2tsuf+cv087gUW0mDgD8/DzCB
TDCIAQNcArifIuZQBbIceIfNN1fiUy+P6BufcmzNzdeI4EkPGR4736qg0OsyNiDXIOcBeU/9V9Qa
U3UCfQDhcdjNaFcz3Xfut9QurdrwO63kDvnf797tYmt2v9hFauMLf2wafyhscGlyJi/XlIC+XoAz
cSauy4qcOm64XMYnwspOEaYK7JzNzg9ZRdbqORXDHYATMpbqxPCY6WLoGQfyklHtIFF40TW5BWtO
Dfspyx+JOCnfe8zFHPUu1HkS0/9ld5Z98o7bKn+MSGgN+6WOO4DrPpIvD1fCylMLdzq7vJI+Ok8X
+QETSIrpHgFFEY9LHcl+M75L9k/UCiyL7uVM887+QKezFLpXQKIQ1pIqy2ycXhXJMgQFSKYUNwaz
UKfeAkxh/Gogyrae4d+lcNLMWRGl/KVCSoa7E1HltstQylZvPga72HloqPaxPbN+h1jDVdKgSUqn
Y4TDZMLJryC4SSzXMjJAY/DQ4AmA68JvdZZhJNbzgULM6spC51Hr/UYgLmG+qiANWPo5Cnymo2z9
ONCiBk95721pw8kiauhHjwEixa4P9h1odsUEu8TiN0FTUMB9HBShWjRSbqE0N490Prbu7mTNAIFx
twSEJ4ZhoTNpUmjwppKtTwjVssZ9hcxzNLcZTBgXdY7N1ysI0CrZd/R1uhew0IQCeIEdNmQyCipr
UUaYcTAlB9pbjSx0YEl9dWG+xiMNJC5azkfGYIDa0vWksxRFlGsgoPC5qyPGhMhtkXOuowiYQsxY
EFME0V4lPIMRTFaHK8VN0OWmgOUq1gPh3U7x/wZQ0GXMpM3fxpKpQbqVksionoiTGAVBb3yMIjtx
Y6xoGjcFxpLALtbmgQEaazKakXXFMmYKpyWgd2KEK/i49rNGbi3MCgvfzThC6wNU00fpLkutTcUf
IXXYjSFe4tK6kgJ6IqWrZgsRRNDJsn45a0rjKjlAa1o7/vzPZoInHK3K2vTYpvzePsyOXdKv962B
GTEkyqLMyQ3poaDoZGchj0VSDBOTmFp2bfAkMbWsJpDTxrZA46qMbknO+dJG24A+Ykt4Cl7r+onf
5Iz6qo1qGKPaknZyAz70BTLIOmrRF3HTR328g5U9r3oT702q3yxlZ9BdvVkKzBlqu/8kM2be/DK7
SSxdTT7jnxfM/xD1j0s7x/8e/ykwmX2t1pr+W6d0X95tZGwEGHBdfDcwcnjJWtIMnOKjq6+gDP93
HqGOcQFd6jZ9OLUoMeTI87HJwHfG/6IV7GIfCcM6dNKt/KfRY0XTLdSu+oTYlxsYwdJhxDAUptdC
vKXtxdF+wgCIKRIYxyOf7E3l/D7gIxq78pbd3oTb1Lzm8i2Or330MJtfIsOz5sNrH5X1NjGwtVi7
NhpRSvE7KEihf5T05B2aqoGVSo78u1cXR52MeDNQT/nx14hGG3ij7eHh2OjDOQwuYMcxkD/F6KFd
1IbmE6D3/hVhlZVddPU6mY8s+XVtqOE57DwYpVdF5zfcooh02TVJxaNxNwiT7WGTeEhPK8gPBhvb
TvzStNn5NsxLrHDtwk94ghDGxt1vG+455bY2iXjEsXELPxIj/3Go9nMcwC1LIwHvw+tucQdFZqzX
1mgiAACAl+WbgFyOkX3DiLAgn7jysIZFoGC8FPOIVZ38y0Cui6MB9PEhSvMohaWLiDilBOsXdz1o
FlgI17rPyjZlk8ikg05a8TH4jBjN9GpPX7NCGGA4GAfeK9N5auK3bnx0EqAdTJacbs7Dwll0TLqz
Wy5oZM8TszDjjmFOaAe/XLv1qu7/YvcfA+VOsqid6zuP6Y1A2ItoBmQ2UkzU5YgOJ1WhO1WLvKT6
6Bykr85yNlsn6fMEuqg3VwAixbROdebtFCc5IURcGQGRqv0JqCbfzLEIb0P1xZWrue8kuPGo/8tC
IBAvRvwzWa86ini7+3UsyPD2Kx+nNd1yee3Kv2qEKH4WYpeJpWT8EtyHLlynDmZirl655Q+SjVfV
HMM5PjXywcwA6mdWoT1KVmhSvyXRW7kKk1fRfuaIYwAU9Zg32z4FCUV1sfc8mw/qVLnbynhzWNy3
5bWgJskoQX31XlIPRNai1Ea0K1+CJbaLFJsAoyfXufI69vJC1Cc6CpA4yWsKjGTS38qSUhsFE+6f
sEfN7V/K/l9vsMfOD35zdsrrhKJNhPA/mIXLnJLTZIuLQwFsSFjOUkbekkvqsqquEdq4Hw7i8NLv
yKVFJul8EUm/ABbR8u5mGfPI6CbkJ98QxnA3eBTaxs8/a1RojfU++D8xKIqSlUgUfzORWrbJxW6f
m7l7LI9KXZR3De2dbz1HyYX/TKN1WO5T+4w2f9AQ4GiAwpEV2nTpGK55eNDEe7Mtyq5Y7FE1Jkg9
k2GHEYgZ37SS+rizVXAWila07bcJWlOvxzVZas+zyW+Su8HL7/Pfaio9TFHNjhv1JJ0ovfq2jxpO
3fEEhAFIOtkT0Utf8ZJOWF4hLRnJeDRjsTcTtBm2ux/SYzgQOzf+c01jU4OEIBhrrXpaLcMiZtQg
OdE4gngG/qcTTmCAAQPTAlDdMUAopvZGBIpNMd1OKZBnJheo+c+Awr9DNKBBxKTba1/i2Liy6/m0
s2YzzJYs/LCqddfcsFWmdjGzTZ2Bk1DA3vzyED/Lxoa8FJ+9nhSOSKIYHT7MxnhBqo8LYnjXQ5PM
knEN/3fbpffYMllTQhQqEwacxcbqkxeiOvdjr+2tOVw0HA4pZVUhulU6A9qb8jhmc7PGcTPnxQzi
o+RSc2NMd2o8eqomVwm7Rp88pB3eSDe9duRX99jMpItOzAw2ZHxuc8ZXmfmtIWTrSeOFizDP14zJ
2XpBj9vK3RcAs4Ik30ypswsocVyYkwAy0KN7e8D3WiR2SdPuLKaWnhltw4AUF7CDESWfSdRIyVAb
RI7V4rDUbFZP/bRNRPDquDjxrPxumoP2ZDqdh/V5F7YsSIu+v081m8mQrT8pYtfO4kuahXl3Zx5s
VDG4C3gCEB6x72SHO4u5OByHVb8Ye4VUpEFmS2QTdZnxU5HE6Zhzj1I/ZA8ly7yWVtsd5lzXPGCq
koX1q6XZR1e1GyOu2cJpkFGsZ77JXYJSpmRluOh0GOxTebLz6lPq3XYCmz47LvN5YTTztXqHdnj0
vxREvZEoqadQElVsuZeUWtcj44FLYDo3FoVFAK+RFhyo/hJk+hF747U3ethUf13aPacWa8Yh0v86
KHWUvBXYTF3L/00FD6ktPjVKN+3HBecxkR9VA/oYTJKIZysRBsd++BL1IX3LhXZzEOcFqNeapjrj
ZfrMsY2UOend5F+xCmQtgFPCkcb34EPqcju+6TpmscAsIhieG8N4tvne4fo8915/ka5+idgTdgl0
kerVVNNXraILho/P6uHFI7Uo6/5iVkmA9HSD9gZ1/zhwjlk5dFE6a/Y9B1uMLxLKvufcexFvg/Y3
hRZWCe1d6uJi19mLQx+IUmDlutnB8bFYuhtnYk5fdtfJtc5wJY+ulRxHln8SDqxUZIXq+5opfxFP
x6CZNmWXv0DlcQnDzQk417WQYY0xvMZJ9AgEa1OlMNmbzIwLcO05rZxXmCvcKKtqaFYWsRe+t7Fg
TGeIaLJEnFq0vLEWbgbSdIkcBjIeED0BkbovWYviMuBgB7Fx0VuiQMmlV1w8ZGoBC2+fKv3PSNc+
800c2pP1XQSAnwomU4qFQWm02ySkEPZuCtxIk37F3bibUOkkNljO2F1ZZbuee8MI6IuY7i5TVodt
Ll/IGY2jHlUXqzDeRTotpuTudto+YbsuIFuNIWJ862mZ6lfL+0yAhIEBJzcgxuXEPhRMJwiKrZv7
Z0RM3mvl2zibGYAT+I3xaOnEUEVspgsAhtz81FvzPu5JwXwQkge8/xe44x7YLjpIYxW1ajtJVIS2
wfTw057OA/pRQomQZ0cwTqXfX50gvsIJfQarsiXiUkeM1E0BGlYE0G1MHGSEJSNXa6FRRlFIDN0j
yXykIWT+JRkGGqCeFpVWApodwXORM2SCh+JCWmy23NrmtoAMGvHSV8K8JPyyXPcSOOKStaj3QW+Z
qYaAnQXyw/XCa0iJC3tyD7TuX0LOXVvFu5wNg1L21tSq4whNwJzRr1qxyyzaM2+cdkHsHcv6p0XK
KysHu0a2l76PFwErue6exGAdnUd0ccPq2eQXSLYraQnQ262riHBKVOZnjaq5BPc3ZM7bNBrvsa79
C4fsEsppBULOe5Rj+uzIdJMpFJCkcjkuAzqM5bkR7guneaeRtCOYRbsYuRdNfwcRzLuZ5YpuiH/K
XwBSAVBG1gwuIQRLxWXydpP4DDiQinBjty8kAJfmCe/JV0nCYH2U/dZo9nEMMI3H8Wj3t6ng0N6C
MI3TuSoKOFJAEwQvYf2eJN8RIDWHX20+T+Nj5GMoXMZjtC9pEXz7Yua7Bqkr7Wu+KuULqKiJWD/7
W2F/rG6G9TdW8VPcXJLksxleGb0OD6M4T/kHK5CB4t5+ab0tszd6vqp7eP4mN3bK2Glir7W7ElRP
7S+84KSP/3r8m6xXveJDMm4Q7ZtlvqsGzCEFHj6RVvsB08Rx9oPhCtnrT0rkQT9/uyORO/ZvVn+3
FeKzDxPQU2n+CPvF4LFFgT5by9bI1mvkGvl1SoBZ3Rr1QZVtxzfSunGXUVzhLvT0XyQIrEs7ma2m
eWSBcjDFi9hnlJXVG3/4Lj5CouM2Q5O0t7WDV7y4Hv7LU0tiXnFJa6y1mG4auqXSD7A5/eGVWE3N
Dob8M4FyCwtKeCp5c/mFGpuyFwpe+3CgRWrF2dSOMDbk9KXkoek+vH4fUvhJjggGfxor7P6QBfth
fAadUSPkYhOZnlqssHhSzb9B8aOaXs3sHdT0hJQwPnrtqWyfDT/EGhs/WeI3FmKf4Wai/g1A8AS2
w2Z1ZrkuyDBkPU96D7L0GibqEL1Aepk/Xh7v0txFIXpS0JEpWqwqh35/pL7TMa7a345g3/1uNDu+
s94/qOZQAZ72QJO8hcVPKz4nyMRd/64zy2sLIscetnZsFLuBC5Lo5JfeApZmO5y8fpv7a40cejKz
1S6yXkLxTEGfYeF2PGAP3175z6DtA2dhy68UwrBxCepne1ph26wikk04wW9lxci7/XXEn6VuVf5C
plNU3hnYG8FPZr62VNGsF3kHBJNXL3jJNJZK5mfunELa5iYA5zd+lfZpaM/MhjMHZssCBmnjYMq8
89JMCe6Nm6FO0oRyj6l3Zt+99CMS930w/YucYy4OCK+KlqkquTlnl7GteKd7CY3PBEtzwxs3MGAv
MgQ6Zx/0FXMuxjxnW32O7ObzIV0JTAUtSCLWJk/GkC7s/Hfut+dzgm8eyCZDivHil6eRsx6qe9yB
x//K5VcMKWa+3J41jr/gzUdFTHIQapl41eWnbFhH7s8wvPvmb2L+ud6r4vEaGLmbgvwa7NkVmZsx
LfJX1wPuqpZug8irejeDowZtxl3G6LBxvGuzIhorY3QRNuiWbRucu3anmudsOnjy2hrPwn12m3ue
XTz5niDI8h3rycN6Yvg3mV4AvmvOOUg3/EXGwWjgzCj+ghDsgHgIqCMx9GGDUToMJ8A/p8j9rbM9
Ge06ElL9kmqX0bwBeaZFYFs94Iy789HrGE7gHxh8JGb1Vps3Ozw12KyNbI1pa5Togk5uj/DoLQr/
fOuVAYqLcVCRY1R8mUybbAyVNjM3nR0lUyW4ub9SXoYQ+0H5ljMo5RIQ/uvoP1fJPzmdLLg1xntW
/5tfMDym+ux9M4CnGn9MFHsMFqN7Sxl2h8WTyl5Da2+bp7peT90zm7YBk7n5GmMaEMGLX+7z9OKP
CHuWjXonCgQ8OMK4g8Gi0zYPHkW7sTOCM4uPgHmtwmUwPHczuAATZasQfw9TBQ4FWk8WlO4y1UKX
GGfnjUT7RyhQKSNkuIwTtroxeEQ0BKEZo7kk2mjOXaZNJXRaei+55t6LIvrS0vp7zNKVotgxRvnr
UWku/e6R4v57qkxmGILloiT3dyJAjiW9fhlcyuNBybcu79HdhzrEkRDMuPDEkhARcrRzQq98lyzt
KvFWOSGddZufDLMCRWUAajdCRLAAtflEai1lgVAlS8j3NmrdGb2m9b9pXSEigtftWZGzKm2JID3A
RsGW5Q/KB9uwKJtRB+TG40By0eYP1tbwGPkou2SMa+PBSOyEVi5xtCUvX75x23JHoR8cMibI6NU3
mqovrqWWSW8t/194EreBCrCpWX1G6ylHgOu1UcSEw+VBm+Dj4WaFLD6pddPp+4wYFUa77kUXFeuo
CujMNNJbVcOmdcT4DMfV1iH2OwkD43ZEnZ9p6NfRjvPDcJaBisw1Ec3LoYzbdas4EM2YBqqa/N/c
aM11CtWsNFniJtpOjEYMjkUuVZxDgdBdLJN2NPIOvwyddcj1iIDGTDKv1rSjTRHFsjSnGqRLJy+T
i4FNhkcfRr5afQ4ifyMKQU6JJMlSMNTt6nom+4QfCot3O46fpYafpZnZuE5RDFQb5UGkaCXLkCNk
/ryh9O8E4dwIl7gv+pqkcf/HY1iuFwDkHNByNQBcfu7xrk+ALmmS77Znf73waNmGFvKyN4zcD9Ar
SDTRnkYDEwxb+0Nc2+O2bey/RoiCyKcfO89mSkelLVSnR7uJ6PN11leovhtG7CS2Aa6NG3PNpLPQ
32wDbOeEDkE55iEyype6b6oXgwectTK4WNxdvVN9O7BtiPKRB7Ykct+VXPE2TWdXprANNNC9KFkX
UYsronazW4EqSDaPCUNQZDnGhmxETk3DWkboSxejLOsNsUarsfAI9eqTNctIgeBknvrN9zoZ0czh
vUJfS9f4q0wmDMqr8SMyFuArC4kveMSobHbaq6P5ZzAsBYZFctcKv3gWeV2TkNltguq9nRBVegLk
aJzbxU6RxzV2QjvFMAUC3ez3SUzpE+EAhux/lBZescxLEJJHXLWZOhjNeEpn7YPeBehNq2Zja3Tw
fkXKe87IG+8LuxmI9ERB1ZG5CmQCD2fAlD3EvLE2052yRjNhNUDu+BdTH0TuccxFclZq+hAyK9aT
iDe6ZlvLFkAhvngr2/mF724iRTBVLkLSXdByPo0lv8WVAzXRZIFaBgZnj9TsZp5ftjHRkasq0PFF
e+FjyPFBATPyUNUk+rWTE1L66WVgarfJKpbJjtI+7DQ4U3gFh6HsgbC0uEfyWGON0RpM+MCc9d55
9AAQTCVoLdP3POoqb++RiUUNEl7gsCHMl+WBp1pfaHEKnT+dvdWufSVfBm9Amp263GWXkWAjiLoX
o0iWmc2KyXETcx03mNBTpOSmjWmlCmwMszqxLiXtUxs8VUPfLnsDHgZ63GXjM+7q7UktrMFFbGyW
n43VZ09FSaiErTW4Z1D5Q84PFyS2IDbqyOIoGIUJInKRmzLg1dk555m2TWraJKfzobiwNUoTFPWu
asCq1cHaZFyHVJqPwc4K1glslFXlsiOLumEhCeMgBjFeNZ2Di8I/DwqJvBQjmHykVYC0u103Fuho
k+kRR2R0aWDS10xWXpPcvfOkbSjZ/pg8A1ydbMajXf8GfN/CglCeAV49nESyPhaKSsD4CSDMOCW+
DDJ4dmirrmnAZ5wko+QFinaZqfVMicK/2sTAJUe2kgMSBNBTamHT+eqqvWY5FuIk76HH+Vc/h+mm
BViwmFtwuCNQzMiUXqnae0va6BhY2oG5m+ZxSvtl9eh6+wZS6EVhopNpsOxNwwScX5Mryg/XVeDz
pO5/Z7B9N7ZK9qXF4ktjNoFaKDzLnFvEMC+x2e1HVp+ALe4JZ/bCxQQUutaqbNkIiDE8mn3EMGlE
20KIPD+yBnsjq7SsTW9Q/EkjcadvYemfpFR85sZ3zxgpGV2i6yE7kDLcrMxm+Jvf074ba/6mhsIs
TtKNrV1sQRRQhLhUZNEthOdcvJBb3cs6wqMz+PAucNsGEiSOD9YRHCdPlo04WCaWvmmm4m2GzkNY
Ruut68Mq1YjmCDtz6cfzegq92RQxGXcmNqVINF4daNP+4FDuOuZPDPcZgQ+U9Jmdl+T2I5ua7NIi
xRzs537K9n46fkelMolrYb7XBfM2NfPJXchDZw01laMXs1A6eiQR7aneqeR4FDmrAi7pu0XUWWXP
mVS88evGr/HX0StW9W/eMacNo8pd9/LABhcVtxRs5JE+unVwHU0v3yJk97ghybbMV6P0Wg5D1t5d
VsPvKy5urbOFJLnUj2FKJa48x6h6YXOdWtsBPK+3t6CFjRRB+0Juq44+K5jWwgoyczhBPwc920f5
6LCesGhn1nlCwHRu6bg8b6LP5f2yuGR6ykK/2QYdnTtJdNayyMGbTshdx+SPhoy78xBMbD8Di5+m
ZlqvsadHR6NftfjaTQ9XkteSKVbZeNNYSkKSlPjl6os98HM029Z6cobgTZuMRWdxmKqIIEDlIrIu
Szx/zsg9NeKh9niPA8v+EPp0LTXbpDduj6NZPmryP5KhQzMS4cbVrsJX4RrYPD8ytroje3ChvO/Q
8Ncl+NldlegZetBbF2R7p8XK1Ee54OXhTkC1y6cTNHDD0LtouUtZinkrTPCnQrxh7S8wDhBNh36K
t6vQXvMCeIEtm59azpCdrrnko9svDcrGRHORGUE1K8n6SnNnk4mmZ3gDfXbAsJ95j9gzQR1hh0Eu
e/OnBLcuY4aAOetS+sktzgU5W3H1kOjGl/J/tEiDm9hY6mX+PWLjCvsEdHrEFqYXxq/S/Jvupxuz
pOY0PYoD290knLsAXaJPqZIXW+ex9H303cpZtqZKME+9BlovFrV39xPgoOS8/I5eHe7GFowc6/GZ
zxzgi0oZjTpsQfghacnZTf05BQ/Q/OARDsAeJHEcPBhdRjCrb/rksFjHopOfXaues+TObPc3Crtt
rHU70t+2Dqoaob8aNYaZoe1ZHjs1vmP16yR/fmox+FKslEo82uk8NfBJBVVe9shd946EgieDzyKx
cDpmZcmrmuAXT4HPmjn5WR2wrQ4PD1gGfa80lrWpbsH2HteYEgA0syrqonEfUv5KRUNem3walmhO
g4NaJQnbu0McPBEEjG4w1m1bijyIMr2B74R1ADvIXTenEGfQVMYKSqGnWUyT/W9v/r8VPU3AlNLa
9/ayHF0HFw2WWIHCbJln6dkJmFwmuW7xP7baInfM02R3aHZ0Qv7sFJVRxUWeJDT5rHtJvSFX1x5/
wU5hkQitmHAbOk5kJIFdN6S4hMaGah+8kmWRPO+zG7UgbNUSJ4dOjqJpY6kX45tt1y9ZteHaX+lN
/+tlcLXD53YCxNK56DDbTm3Nwjk4E0nhddou//8d5fyvmcrkEiTjm9eXdE1tzeVt4Z3PkRwMAbh9
EONsbfRHP/mfock9WzMVf2JOO/kFV0WNMXfs5Q75Cw+s050ywMUG6TWiQueQBNioNc18lQU2Gmss
qL8uSkN7F0olF4Ze3aOK0i6uTBJLs+pWSzBBBu6cShE+6GoJ6TwmDigthZ7hEfuZ55jKyja5ubSt
6HC+8pF2O/rzHa9fNxbAw4huUpLtNBuwYNUU7t716gFKVCHW5IDvpKaGvV1FWNc7VN2NyyzTR4YR
90cI3VgMqv6mTzwKU+uCg516pOk2EBIX9145dkB39WlN8znRVPTfAeP5MEK1VHMURBpyP5jDBc4v
Fb4EbieYoCZrKfIELXvKZjruEMEC1PDce5vqb/6A46Ygo0l6+bmfg22CTL1Lzij+2GhelMkHaY/v
iKapcNiLAgC49Lr+bYezgl26x1SP7knEbHAIa4TTJWZ+SD/seHttbdF9Po0dYpwgfLVT7V0LcIjH
oY0gzmBLXNvetxNSTSHCQIrUAtYcAtgnDCkWMguTjcCAqbXOIYT+yAACdWUjfP9pTGdHjllsdTnB
TqtupCwvdGv6LCXNKJk1zHTcvSjURgw90MJUGUsFJRqFOkpTgfIGfWMBCSDVsMVB/74ZJTGc7CJa
7qKHMSPSiBdDoGySnBB4V11L+ChTH3t8GK0TSMCovTx/1ZXjoZKq2OdVzSHMWTHII4hK+ApmjB97
jPIDPhQCYJudzUM8JkwgmhQ8K+lUChOFE227KfsZLCri0MV+MBb7OOt/C2IrF35tkiadntMqezXM
xlqm1htaq482rm7tPT9Tlcy0Gtj7Y4SsySNximHluveQVls+AYJ0eC+Isf7SIQrx9zf3tmZwm9lL
U3rAppN0ZkBzCzBThm/3VTjFk9l46zFx7hX6rSnRfrwG+bSjyk1horSYdG78isiBPOaErvoPo2Ta
Svg72IhG67eydYkpUQiy9JHKwiZ5XWhkXuRU0x18WkbdGus1y69XofnsFtBge8M+2nJoF/ukiW60
6+BPwzg6hJa99qrEhBuMjSC02IrEa4yCELNID2OSUdaXzjZw0vSOWMFfG/nxkA5j5W++YlouIEto
NUGWSoSIXbolBNaH7pZqHcxBiQ0Owymj5rDUXVnRkUteD5EqdB7LRruxW4S0oImycRaqOYxmVCGI
dYArPOhyG3fI3HzI9U0emFsji+BYtSQ+BWCGZ3EcXlKMPe1OughcNSgmLV1LX8Y4dZz2ZdLkuULW
p1mEHlC5MdzKfxLRMfOtj50Kf/tW/8rJWjJaF0sA/JMkm26GMG7AY2kZighLkYHmy2me6w7UmRtj
jM9wVMkBtqDmTETHmtNVZVTVRJSyjIr8rcVzQqms7TSCsvUBlnBKPVfU8ZcKo3e6Of4McUuHwT3a
6uWutlHHaAYByVHK3dfPNJdyHRqknIwhX6tH0cYCgoeekZ8mhtesrZ8TbbrMQjwZDnwPNAOJSqNd
rJ3risy8onD2Sahujc/7XguVH0nKXpTCYovteQhmhkF/Kipkt1kaU2n4QCKdAlFDbQz8McmYqlNv
y8347pN112r2dZrjXYUZveIwxDrAtV5bjcuRUOBhM0lF8MxWUtnzYlHWkkyWIfh4NfMoRtMfXeJZ
a4DVKB2NfuHNX8nH25Z0pPkFQtv9klYGEylvu1Xvv9QtZ0Rb24Q46O9eyBXkWJ+kEuF6rg92mBzy
QX1xxOBYSzFlMDvY4obcIqj7DoLuWIZeuPBkd+GziJT27hME7mAcZkkKiRH7JKCbfB4cUsKHyUCX
FGYoM+Q5rMz1OMdq5NV97IprKzGYxLqFddV4BJFO6yX4Ztq0Wtf1cPMIM2Kuzeky8rBUpfyH4bNe
koH5jfLy1rSwe8cCi0NsEm02mVQ5iWCynfXeSuuqcNn+VmV5sTSxczwN8U5J7Au0vqtAazO7A+RC
D2zUc2Ri9JlHt9k373ZsTvvWxCZc9CAZwLpChdBjxtD9tfWyrVPVGAtrKnKVz57YAUs2oQ4Oiuul
ZgVfvs2AyB/CF83ajrF5Q0nxR/CFWI09vHpPkhNoo8OOyDZ5chicaCEtbuAP0Jmqu8Kzf5uGb0+E
7Ox0RsPpHBwysJnt2uiR2DHGpiqfGDAz6m6Ngfxm4sSAnqRMZbrwwl0F9iL3oHPoyLfqyhwXhfI/
orGlEoth3ma6WIcri6RgxIOUEhUxKtYIDLUHhcVEmNSNBLqAnXx3lms/ma3x1XdJg5xsNgoyeq9d
580IwytTrROhwYc8trmvOWMYMi9bMEqDxbXkqPqv6cwF0+d/0skJiOCEN9h4Zw2srrmHRK2N0uOT
JoRht73vC8L6MODET67odmOFTEhK1iOGyxlMhTrPEBcAHiBNCrCTAYqfha4FkAdJgiK4DW8B3UyW
JedIs/t9k83sm24xOeOXlhQPhzmRsJ2dEMgFJ7yvHWp0hqbGmxmrr1T33tw4WsAPHNA88QKKGqhP
jKaafIdu/hGbgDPgR3/qxObiLR6OyI2WzFQ/M2QOEsFTi8XRtFNiZ2ufUprKZVLhf8ydWVfjyral
/8oe+7l0bigkhRQ17j4P4A4bGzCY7kWDJEn1fa9fX584zb37VDPq1lO9OCENBuSQFGutOb+Zr3yP
y7Ao1eNgzHcOIQIU0CCp1XKvs7Zs5HqYJpG9ydHkNA5xCDWxA6Dw934bv0sKf6SsJgFTA9MpraS3
9ggL6zMkrpmfZKScRV+jTC5uo355PucgVXuTY+jPi0vXeVjN2X3LHvBM18KFqFJNlsbyQJoJ/Ip8
mYni/WO6D2nUVBg4HLk1yzRb69J6wg+LJwFdWD7DPMC7FUuCnKLB2se805tRgZMMsSh68cIqJFlx
ijC/tQ48zUUjQ5rbr3HGaYb4Qc+w2YWPrK3UotiQa7o0nj25luLXmHXPys/OOcnyspcPoIjjkzUQ
e2K48F2LCSRqUs9nK/Tp9wRL9x3+bLifJ25RgGX1qsr8F3vMXvwYIenk0wJcQHtZkEDJDOvXikCn
1AX+gduZy6+hG3wV7DDjGMnHPMYfAN8tv3uf57RG5888hmTYhUIGqsYi7Pmu56QkY+QlXt437flk
ukBGtPZZk7cXi/mMU0AF79sCEWtJ8k9FH2lt18m00iXzk9xmz1M6MN3rrqiXX/DHNKmXhlAPXF8B
kx+cFsRc19vEBaltzTMT4uTNqWgKup573xclGgsjkKvQ3PUd5M5MF8Gparzmil243BUWeq0kxk2f
I0tGP4nwmlyyaNcTMMZbyfr0rcq6aXJalBMKa9ibzCfV5AG6tLHQI3+Fg0Qi8cRW1civRAKjKh0n
C2nrvkfwS9MS7XKMVZHGKYe2XvUeqPCil/rKL9uaiVnCHT3aVAXTZd1rCHaSmbCV8e2WDaWCNJJR
wPSoiMhFGy/MDQbJMUw76FHTzxLBZ15MP+SSzTUYoP1m9ci58rOflEDJm8pVypg0IzxwF5fTUyFx
X3YjCjWdwpzLbZcOSEkHcld5vIJd5OEajdBcfw2e2DsAV82A4YnpAvWOgdYYuTftXUhKrkzajZ+1
r77K0nVqM0DIDQLkZxZoHRZvMApei6IHU9XRJ+ColEbIBrYLFi/dvUdEAR02rFFZDcqllrifZ+YN
1xmhvoHj7XRvAaT0ABZ2ztlqUrWxXYajBtD3lHvotZnirxOnobbMTekRwaPYYaq6fkbETxBN+2Qk
OBmqeUcL+S11Fbgw/GbuWMKDMxmJmvlP3x/2lpMbbCqZiPdzd2ooEYaE0rE1RnL9XBBQKUwVSBmY
QaIVIXPVdWx0GChbuUyWe5K5H+xOvVQBPTDTAGznT4oMYLPa1/140ylQwPBd89X4Kwsi9xpRv8+G
zsS0xYjRuBjl3B4bMrGxio7bxjJ2NObujaltrmt6iNjuyQcksuzaNoB2W5jOORPNtXSHs6stKF0+
emB3MjdWNLd7K0M6WTDa2niLaCPvcIvMNn0LJ66Z6XkkmYMcdhF+LQBMK23gNWGCanqSRmtdkG+p
KkGHezRWNePjg9nS2ilQJVTVvplIzEzHfilvOTszdB9RPLB/cDLCqgdIGJqoqawq6EJAzbJMhiij
e0qFhUneJgM8CMVTlnOalmwiU9frscgmD3Xh2w+qHa+cgPxRlaCUphdKWI6L4pfgLhJJqWaY7+Xw
kpSr1mWW5Cur9pP1kOJZGAC5GJbs7x0c51N0P0yO3DmSlEWHJiO9JCV2JjHF7HU1qs3WMR5is9x5
UNAGrOr7cMqfzTbrb1JV3Cof8IxlOCT1mBZRFaNYE6BB2MjEWCuojA86eb+aDGqhp8ofRqjBSFX+
xQM6Q0eAg53UZOG2LIVonGCWShdSe/Szs8G7hEJ99q4g/BpdZzlgpEFiMLk+wPoumtZOPO8GCmHC
muRwnWNAiLRAQQ1v1FqMPimYW0TfWD64VK+QNBsE5KW2fKUify/jeQTTiT59rpjyZAPRsh/NyH1C
vtqI4IjbosdGgeiN82viAK0LnY8xvh0nbpNWONzB8WU8ENx1jQ3DVQscZH0A2Kpnrjm/OlPlEgtV
PRPArK5R5Z0LO30YDLJkRGi+N6p8ILeKLgUHjFs2/VhmtD4dB8hDwIJ1sgy5/eXwzOWPyJnOYYN0
vbXz8zTaj84097S/YNEMyrx0TnrDBp65dY+jskJZzI+N/SOVOYR9dCMEpODqmh+qTj/W/YtBpqVS
8y3JJPKK1h1MCwBnnUd3t3XnfpcxbA0dIjxrhf2khBgpzWlPpylgSk9uMN1FqlGyeDpFkkhAV2wx
1I0SCMU8Ihkut/0MT09etUzbLL/njknkNlm53ThtCwBpMfJtcp95QwDC1Bgk0uGm4aScQTKa2VvI
8MhPvwJd3+RdfKq4FDe/Es392+3odfTMpmpjL/uupfGWwpWqi1XCsHzLrq1hm4RiozDWInEeoih7
97PghSkg3I+e2a5G6+RvAgr63puZl9ElQx4W8CPU0SdCr9D32pBcP7HUWXKt0GnW7FPH/HYuLmOJ
F1LAnK6LSzMoG5UyHFVNNIlFdLTvEVvCmLy1ivcU707BHshpB/SK4zGGuZ8hVzJRHgX0YRIArbnk
Xw8ccVxdOdlHHd2nXU+DDjMrBpiOPTs5rasIyw+ZevRtP83W2hFZH3KCIwOaO4jQUWhey+XCVHn0
LlEA8fpzMa1otlwJUPxLL9CCfN5Q1A2UpjWVdRDZ15hYrXVEqzjTGtQAA+Ey2uXE2sLkpVWuOspK
2lbMoJh9w0RFSWgPkCLZF9o/SIi57hkFCgpozE6rqjCvbbQuWXLtVEyJyjn8bB3awLnejvPcXU0p
rTxyGvpr9jT3Q4ztKyGxnB0grMmQEFnECqlROeQ3OQDIjMVzv6215qatdpXxWmKSbXoXi0e0KQkl
SwHbJR0FepmclkR2jVB2FBRPXrrv8MlxbbulYGl5j4NjgPygzz+E++TQHU2XzFQvI5go4j6HTlrg
GDG/glzAO/aqF6/tLLYvhd4oq8AuCs/T703qax+VjA6S9ZKruoT7KVy/AnDLZCDShQcc08AEGpBR
2af9hGsmv6X3jLO6uvWcdwRomeMpUmHRRgZc2mKCSKwGP7xOiKbGzbtcsvE5AH1AJjk1r2bZvkmf
y2LiuHeytV6LWEPNN6mMgJuUUorr0KK1mpYRs24jvXS2tVFGvmrz9rEV1DDWBBbQ9hfl/NaRoCax
EVbk4+pVGRfORRKGJusmfLMLTKKqA4nAMNc4NxmynTHt59vZQSncK9WhWrLbfUaGKLgXeDykfVNC
am7DvWV8BHHXP1k9oJlmoMYZX7jZiG66qDkOHr4fUIZPh56dnO8alzQdw5NwB2w0SPvvAg+cZZ+N
t0xJqsNsQmNycz+/LQZmXZPXJ/dMj/VV4wZi6xm1Q+wAFI7Zxb3sxc92WQ9no/WsVW9N7k3Q9yR5
js4pckoPNVJZEvDAu0AzJt2XJdofTpQ97p/pXbvS4621hr0bdMVl+X/CKgYLMa7yF79wmPz0p1nc
Mu3vb1xiPq3YK17tJjwbjWU/FG2GxY2v/v7vOVGKpJPKW0d9x/SrLSsKzzjcZQ6C8ob2wWVBpTR5
Rj6k1bn7QHCGWGpOXpVdkLdUuSe7NqYN8+7iJZzzs2W63j3TruoywPP8/m86NvT5S1w/eeNW15YM
vbfvvn48+vluKDDoji4b9GZEII8pXMNXXfZjU+6sqavhWfWG3JSomx6LAr54Y7ktK38djqH9U44l
zVqv9c6RRmSSj3TY2iYK7twWoPrQWfWV0EN9287IfWrC4i7RkDjXHk6MR7dFcaAa831o7PhEu42Q
AntSX5IeXXsvtCMevKTWd3FT3zsSRBo/+aWOgF0L32tvW/xadTpQqAX19BqV82fphNU93b/+XGXT
neaOa7uMp+dg28AFgdw1Wbez4cEaM7tzSv7VyjOc17JC8JvlWOPmsk62noVex0K9QCFkNAfoMlcR
CIrdhKj80SAr0YVHFpplcdPIdmTtwD0qkrbcxip4XAYcO9cO9XEKuzfXaptDhbUVHtO4B9IWOgHP
tNI4dVzJE5qLxylJW+Itx/3UpBJVVIRDKDPe03ngM8U9AzYY6pkgvas1fLm6I4qlA55wl2SAyhv2
vyQrAPz+fshcJEJzknlbat+jEix54cvhoOJ+3gSzBxqfFXQ/2vIzANb2MSL5AxJon6yY4EK6qAzp
XN86RXisRs5W+lFNv1Z+mbJOpH1blCUyECU2niCoMK2rt9EnM0COUNFnGKAT96qwAMxbRyNhAELC
LxnmDSAMeMbm8EOZWztnd3g1R+5mZsS9FrZqt0PP2zm6GnxavA2nATNU1H7YUcfp7yXTIVQwkOGj
xNczVDdxpcq6ubHgvLnLsD2khTUHxUmb6NTZagPDMaAE1MzKN6a9JHZLtqr0jHalDhEJdX3komRD
5zoIE4HMLOs1+/JzO+TBcVRgsb2ULXBWT3vuGmrvJgDYQred3lD54ZcrI8jfjdQgxuYP0cr6KS8x
ITUtwF/lpbQchbwe6FXfThP38WJoq4MFN9LL/JltoaBUkQYCsQJsBfezm2qUFFyTeXDhrOGNutN8
3HsSgZ1K4C2R3NQWrrcHIpG/0BxjF5C0bx0YegS69KOBehp1eJ462E9N5xbrkLklI2HRXsfChFyO
zLccM/NRWggHA9bDp5D5XerEK2NCLm07xnCMoa0whkWs3UzGSDurQkRDkbPhZeN9ZW+sUqlbyntM
uIZ01xVvx01qRzetNzSv0oK9ITBZOFwhYAg56dFbADVqsbbDLshd6umgb9mfOFG1o6mCzMQS8VZN
sberRptpbS/q8jSF4JNMIGfgPmomu98PuCkgQs05yrt35jUI+5lN32GB4paaThDG2hTJ1vLQtEzU
jRllOcoXb29NAK0J8TsWKZLOqOsPzMyoI8u4JtixF0dbRA9dOdi72O2SI6zP9iqs6mLz/altJMnx
arYhQlmcJFczwMlFp0nDoqU7mLuS2EKjecJCWN17DrY/00vxj7Fa713bvCeqG/+S29aHdnkQVQoJ
SshdVGXO3vNM/wYJSvwTUgBWrjqdzhLNwXZorJ+tcD6TOqsOWqsWI4kWpOzkCXuS5iZkJ7sCRtQ+
EfI+bGXZtgz5oHTbhQqOCqXCVaMM805LC95UShhKp+PplI0SzIW3aUbH+8p9RKOJnIx1raGgBq1P
ctVszRv5jJopogn+KSkjB6NRByWz4jR01LN6tNhrD7i4AG44ty1szKim2OlMdHLJmNOf0g0hxEpc
9LBIAxUU6YJCe1+rqFtHYYF5x0COmBuIAQ3gfF2tD4UT2M8leU59zgrM/Qk6TIxPY/bpboUSeFU3
4IwtamRNQSMeOn/RjBB2K4xNoTI6TE5soo0jHSo0k0OLE+qQVHrT5f6wXNaucuEqJtZ2cgiMPjmI
PuV1M8oeidzneXSI2Zkzs9ixnH60sGBOo6S7qpoMxH7Cjc+zC8LndXeTFF73qEuzvPeVRyEYso9P
gj1FQHhQKYOmYhuUjTiVlGWPWZnzrYRXoVqcrrzBlYdW+uPBM0iSayF6fT8wQiBVhW6tRzv+NqAX
WwLJ2EPjBHBNypf5KsfWf2g78+DYcf+4QI+60OpQeFn+ro0PHRfZY0mvhPlgnz96FWkmeTTcc8E9
zJgnj6ZdSdx2dHLI5Uq1UofZN8BJLQ/8PehUwnxaES9tcROKKeW4yMhVZDF8Kyph3WbLQxvFlwlf
0rYTod/Bl+b/vp+NhwxgV+w/UOXli8P1iYYb0H5oAKfvh+////6olfP71LH7/pf///7UEksIkewI
2Na1z+C3qmKSHtnaZ8nknRoItLhb410hzfXYDz2sYa4ARU5BQ/KuxIIiUVD4nD6eV97PKsDSP/vh
acwN5OhzYqZrL10SFBoRnky4g6fvjzgA+mA2DfgfLh4xW7BDbWmxZy7s0E+PUPXVzKM2vW1AsQv7
kyFomTnNcvZ8w52WB8bK88YL8EhEfd4dU/qxVcC2p+5qCKp5rO/mpNN3uYNiOtYu10hZPdm42HZB
/1Irc9gbdTLs6ZsLkE+p89YLj11gp32YHrF7dFP/VZkc56EULbiJ8AHVGFvh5R38/qhdPv3+qJa0
cpjWgCrk7ywXO2TRBTdCljOoah7SJME3POPXi9BfBE5S8TqtuPt+ABmKx7axD5MQN1bglzuMow6Q
/6DdQxosU8e6rZeHuKrrrZCMthwn/6Vje7xpnDIGmSN/2XHZHv7jocTluvNikxTn2uvFwjhFagd9
gOATLmuUMYyRu0Z/atGQY8ENBZvorzEK5LNLg4ybwDJf1KTVasyuYYl/I2y8DkmOxiNkVsYlmrFd
RiGg42yoHxeFTUchOxp+d+gn4Ry/HxivRGt7rqCqzEH2A16xIiyhY4otIRzmBOlyX1qhKpkwk010
O5BJFLNqf6XUXHWDIUh5fr5xUU3sUcF4twxv915G/Svr4q6s+1OMmYBzmqtpMuJ7moaJJo1zh8oY
HpuBusJOQ/9xQsV5LVu6A1bKflwYTrqcPt5TonNGQaQgQu74qOivngMFiiizG5BEHbc0YBtGQUjI
jKv1RL+EUC/hQDw1rNe5n7xDnaYaBTyVGg5L8Ge+InXNDcqXWFgl5w37nBqCYYYEYcPYft968O1H
LOEGRdbKzKH9uiC8VkQEUSpannkjTkIX5PXaiXgaEhQePY0mf3qvUMNc4+uITgpExiGqxZlvfIl7
b7qREyR9n0EOipR16maQnxraUjWk1rUPM3OdN7fMRgntDml6lDArs0gBUnQFjovQPNMpWZml+zPW
FTVNr637MSG3yU+alNCNwCGMz6LbElr6IS6IesjGmrJKWEd6n2QALYsCsk/OBDTARNrzlvmm/LRj
GkoDM9y4H/2dNVbymKfeYxw9Rl/+bBtrnbfjBkxT9Cz4Ndb5LEjnJi9tXbax5srhoGPy94XzU2hv
Sc1bTG95+BQk8rV3cqbbqXwqPOhTIdGo+3GJDVay2Lcd5qJMijs3omqzc3JE2NWF2zihZMhmDLgT
IzWJhGXdNxVAD4+MyFjb9dHTCLKbyBOQszqK4ax/EhIXvajJSwQgmWMBox0S2so8+VkqT5VElDf7
/iZeLkmSpp1GEY6oFWMQHiLYSzJ/T0MrxCmmvVWvuvGIFqVgT4qedA53uAPEegiN8mYEAWRE1hKY
0E6vqSE2hlGZj4HfL3SogkIFR/IJYeEDSMxsV5gdZJguiJ6G3kWJUUW7wfdod/dpuxlMN7pY5ptQ
vXzM6yK+gAE+VFCHr8qWlGsEndNTONlI0YPh12xB7Ue1JvdM4pDYaPD9vPPs8jq/2+ounFZWCttM
64LeRRRaTzPVNMAmxkLlIORTFqISzSta1U7BfN34NZRHO5TNXZsaeOfS5WLC7mwbRSI+e0NB4zIU
KTYRKDEo3Md9GHXjFhlWTDdAB8/Sh/0A5DnYNIN7NzLeOEO7ePNNo/+UYilqqdedpV0w+/JFNx3t
UPaB69ZInU2PBgdsPDGpujQKXPs96S79+EWAaP+3e+v3LbQ0sNMNA97b1FPFXZMnDQkJvrH+/jSb
0vIuezFBAq4DovHY+Zl0LY17siVyUA5O8JqTNuTNPl7QTm0bO2tuSg8bN94rAgrYgVBgwDCUgRef
xPKAJmTamDWlHhZGoLs2dI6a6eM5zgznXLgPHjI3et8jjgy7YlIiK7nTGQmFECIRoaCGRFDWFA+i
np/TwRieuG59iREMSO+EwS4XVvDoGlczYdOc+Xb+pcuLa+HrGuzW2iejwcZv2XSOC4dSX80G/C6I
0sa9XwSoJEfck25ovmSFz0Q3b+/dCnZUkQtjZxQoU2pLoAfO0HCabWlue396iKfOvfW81zBAuiwn
sn/cJiHjVI1EqFAQ0xckx8eaflTx8IEO0X2c+2yjYb1uTNf2N2kTJi9c0g9kGTo/xpowEdcBTDEx
LUHHUiH8Qhr4Uig3w0VNQHEw5NM5MJobpOP5KqKE3NbkDD6FNUquYBiaDY5mrs5zg9VqGKnPoqsP
TwB/tGEwn2jxMmuNXEI4wwhHktmLXascjHUR0a9QQdEhYM/zIJ8azYC9GGTDtduJ6RVMUTRZ9W0e
hw2IOQSXVRyjYYlg2gLFlQBMpP4UTWvfePXYrN3Uq9ZGAI5kAdYfdYb/J4veyRrbahsYAjYganTY
4pEdHxHOkks9ynHlFM8Fkj24IUQ4VE0DQcizhrVr9HoXKKqOecKvNaqk5jyHtmTzAc04+/VnM1TZ
JwLQkjZRRKtfF/eCNXCjvcVWWKuzKJEroM9sdqERyuOYQd1XQWjfoRmRK8exEaq08YXS1wAWZ1dH
o+Bsl7VD4FFThLeDjj/zjIH+WILDpfMLRqihIHW99JEDXJxcu6nWv//2b3/993/7HP978FXcUyTi
Qmj++u98/smxr6MgbP/l078eHzdP39/xz6/489f/dbc+r/+PX7D9Kk4f2Vfzr1+0/Br/fFF+7N9/
rdVH+/GnT9Y5XY/pofuqp/NX06Xt9y/AH7B85f/tk799fb/K01R+/fH7J9EE7fJqQVTkv//9qZuf
f/wuHev7CP3tAC2v//cnlz/gj9+fP9ro8yP/7Zrf53/6tq+Ppv3jd1P+BRefrbUWnm27Uqnffxu+
/vGM7bhSS8dhiijd33/LCwJR/vjdNv+iUaF7OJuUMlGqeL//1hTdP58S0uPrPdO1PJ76x1//p7fv
P97O3/Iuu8f/1za8sPj9t/Jv7/Ly17nSRCUgXcezTGW5igKQ5z8/zrTR+Grzv7WlQV9qZNih8V3U
HVOKB7/98P3qym1X0EQmsXXHR+hJsd7dbbLyrKM7yZDcD1migG2MjAQNutwG8CaP/k/1bJXPznQJ
h4uYTzQhO4CsuHrI9IrHLUq3yXtQxafnnoLxFqu3Yz7+11fo//MC/M/r73+5zv9/XKEu7ynn8P9m
hR6LvP3Kv4K6+NP6XL7pb+tTir+wiRVamMo2UVWxCv++PD0WrlQo11xhamFzIvxjeVp/cWyhXK1Z
Nnwgnf+8PD3bRWLrmpZp2Szf/8ryJJGen/LnBepZlq1Ntjj8Jpw9+s8L1G/7IY0WjQZmsEejKYC6
07rIEdaKl55emnQVEw2XtCb1nNtkzoTlg2aibsD3ljhtelUeK4v7iGL7WXI2LFxrBnNAYBKRX0RZ
bR2FmjOIi13ghQaAiQv+WYc5BA3/1IhevLBfdzZSvYBdW9tB9BxadhWowU6zUamrarYfIRuio8GJ
cS21YFZsDIcC3WSVWjdMIAgFc9mrZ/Frm5WEsvSCfVlyr/IRg2T2pTX24cEH+DQIfZvMpIhlUbGN
VPGRBuSEkrBxRe9z745deO1obhORV7zlzdsYJWc0ugu1ooJJF/lkwIE+pCx7w/T0YdfNgRCIV0U/
pEGIE2VvQbiIcXSLP6yvYFfEoG+yuH8D54sbv5oABNP4jBWqN3CK4QEC50vQ5j4CcPjAY96NdyYG
9g0gq+bY+m6588v8cTKhZJXNUxgl70adXyrq2Tap3wKN370zBArFgYOpbGM7U/FPkUH3kwpFzz2B
n7H5AJH5glUPITvakqu+aeI7QH0roa0bv+PKMps+egKErlcOVRr7XCjhsvfeGNGUG/oDZxNhGMEO
z5b64SryCV0UCKsKw9hYIJ3SFTnCM+Uyrc+zwVeZaAyi0QHXn0B/iGaEuqlVLEOUjYmk9zqbuDLN
7kdE9KVwmmPo0W4KbIIbPJoROiOmO8IkjuxGrVo//QznFxVl5MBXoOiJV/AGE4ljMv60BtoiUFrp
yzjbhtJiI6PI5i8kw90q7uJaiVVqf7HzQ4GILG5s2mMejpsmI0RXhpidrPlVq3wf2Gi5pvQlw+TA
ixY3RZAEN6H9yzETjd+VUm9GIxm2co0qiLaCq8FPZMcJRmse+M9jk+CJV+3P0rTudEspPqCBs8G3
9GohZZb4gkTSXipUBWNU9Bjy0ORWVv46N+BYwvGpwNvqwjBPxuql5s7giWwHd+uoR//DSq3TVMFQ
soEwxuiQrJhWXmyLXWx3hy43EmyiEvuVdSjtmkIPPRZD3mssoZ/9zB7bzN8M5eKOKmdqTTZ6QRMc
aywYZZW+oqh2rrIi+7AVCAqSHLIGoTwQMKQgxny1/DJ9Oj+WYby3eYPwL9HdJ+sGRLl6F6G8rxOO
ZmSXFh1k78fA+l+3nXyJWyR+oGVKPRwASQ2TT9iN3kT2CDt6Uc/mxfjl0VRxQ6Bp3q1fVQhaQxcU
d3ewESXX84PssAdw7qAEebGSFka8/1ZL41ewvEjEfhnN3LZvhkvMZr4Q/spBv7SKksqkK6zu6cC1
61mysBmA/MSV2diwvaO2eTSy/uRN/SPgbbjU84fZc6im8dFmPA2NuN3bKaOk6IWD12YgTCvi24u0
vzFH94cWGBLz/CPL1bwxavnRhAGgiLI3r4e6RlTvPpXQnMyBVZ1o1niYmXscr/x1zV0/usg9DrQ8
jhn2SpMpvTT2jmBsAx2ydfM9eUprt4AvS2wDU6Ktp4OTjZBgqrblovpP7XUVBBt7XvBX8XZiu2BY
BE73zYq37woX/1WDIasFuJDoVSAnGnr3Uk2rJg4YitJgi3qGL9mVbUD0NUamA/lND/dTPtN32WQj
I7Ki3IWW2I8zJG++0xzsNX4JxEOMx+qQ0icGIxYdlPkQExNqY4ZrjTszuSjrDUPPLsnrrds1K36+
nWMXKF9HQRUZivsqMrYIUCXSzytniE5QD1YhlLCclE+clrteyDvR39gMFPGPoYRe2qUKiVu+s6Hs
zDlofjIcl2PSlaRQhgozAB2ZsSWCgqw1Cr7arLfLyyGmWweE7yyChP1sRVwlbNRQ8M4N5zbFzoAw
9YqcmaPuf/l42VUMUvG+pC9jT8GZ03wVO8Ouk8XNVMCoslzGUNNVwcXM7ffoj1gDYlfHA+mI3EDK
AM8w1lWOlu+NN1lFRi//9kb40ZEAQL3YLrZZGPZL8nMQXAQmiYyILCMHIqv8x7FsCA4hMyx+GXJY
dtWwWY5r3PA0SZbLcZ70sB5xYZqoZDziXmlhX4uwXsvwrhiJAUCCUhZEZ7TaBQsgDxWiL28q8SIj
C4WRfB+7wSnMTYz9elvH1do0fs7jdlAE+DjU4pORHpEJi3TeheQqVFyJJDdIzyFtsSi6S2GlrxaI
Qytt35fP66R4TdV0bwjrzlfWS1kYj7wr1w4K3xrMSTtm92iE7hMRnJni3NcpkyaQ0FLfFtByiJV/
mskzbTSer3K6uDmUGWntl7CjqUzvF7RIpsgQDAlqG/vL5AVPCRfRFBQh8V3sev03GfF1c38xXHlP
e+k2cLHlquI4B9DvkzgDDAFj1nwRhBTJ8UetWGItSo2oeW+n9If229VSh2KAeQBDL+PXPDcegEC5
bn/uyBsxwKlO1ni2eA2j9x8tDCdNYpycz2iCv9yRQziipDXFPsbOgBsQCYzNfuYh1/U6JjcP+d21
nUw3mvzSah7YzetblQL3zfa2B+ik6c7gCyt4Ini9IeDbKaMFQZZy9ICDeD/H/XkObC6iwbNGC6Ha
Ya1JhPZNsbaT4pARIA2LgGC5TcFbL+b8S7zhkjxj/zjlpQvzcvqw7eFMNyAq2w8jCV+krUgsSsqr
AYJNJl7DctUm7aEy0NKSHRA4q+IYlBP9ReOcueMLIbcPyzmjzIaYCvvLZ9lhmDyEwryvCIGa6/mQ
XGPLf2zhqQP2OHqu/IGm6heSgpUfz7dlOT/T9X1JdLrP7O49/Z5aolcybgcrP0YLGc1a6IBRc6sh
YpgsbqSfW3cZjJQBQ38q8L45xbN4LYZDpD8kwJD56DMDSQKc4Uz6s+6mqIZ1xUFpJ+M8gWGtBe4Q
tFgpeWFsbdB7ZsWhcvMjvmCy1hCPjHb37CbkC6b9+AvbME3nH4SKbWpmmOZhhNSyuDAmu3tsjPgh
EPNrSbTWIBlnsYFBko9eIdwxU73uauuHPQZbhH5PLSxSGixYbnvNzjjGq8zNcba7cxQihK08nJKB
MV9jmby2a3YDVoaGz3CTH1V5GSD2mUW+V8S0cBmfVQdjlG0H1PjIT14DjEZBU95pz1o3ZXPb+Gc7
+7CGBv2x7C5mHZ2jLrmfasWsGd15yNGDUCMa8zAn1iHR9YnW/GnCbowiB2UrdnT6/9F4CSuPZEPe
bkIoG1jJqX9JG+NSqP5ij5wUecvV5VcTGo+MZtFNG0RxuLc4wC9cQB7TgN22O94onLpK+o/x7D2G
enqRHj1tmdKAAkIo2bLF2f04cO2YyXmcglM6QCzIm5xY+xIahCUA0sqPIWIL6bSlup5xaOD13JrN
k/SZfWXZoq/Bwl4HIZnsM895D7WNeD+nN5fFybHpHoZulxThz3Cq8nUxuQolU+mt4sTGzc9tuKmc
TUuHb4zHiYA3/8Zs3CP6F47UfOOkKC1JssgD5wGPBpLLgvTeyof65JXn0UG9PiLaYigEmxt54xQv
eLgIb0ZX4+HTqHDqvJL7CX1gZIwRRmHiQFEAplPVsddB0olNOVoZtWcQ7IfIFwne2BPApxX0H67n
7gbcx1XvVLdsrIfbfECK7JfjvLJKCx8/S+l/sHdmS3UrW9Z+lXoBOdQrdbv6Flj0cKMADOqlTPXS
0/+fvL1r2/s/tSPOTUVVRN1gbAysJpXKOecY36gKwpoklP/AORklYQhl39n4e65lqF5aJ0QkN0JI
SGjum9XDgNhhQQnKMC601h6Jk0tHz3a20z/UbgEIlkukKfKrohQR9xlXbJyIEWiCKZQU5IoZOAOk
gC40rsTIiq+Gia6EsLN8YxvVsTCIt6DwWnceN+RGo7ZB/AL50ejeAiiOjHiPtc40XscGzsMo6YUz
IZWpC7dQJ/Kj/qgdZ2t1NqP4pLhqUi7WqGtfmJ2Rz2OCRfV5mxNdoJcp4cZNunpj7s+xws/OQytA
lTnLKMfVMHBTzzDD7nTk6ANK52XcEgU8cbVlmCniOXcBq0XXSi7GZWeqxySwvowu+tQDHcaFC84X
DxYbX0855Hg3kzcTJbSJ7HbfzE9pExanpKqMdS/YpZJpItxpkCRVNV9AerNlFanpuvdhgvFMMFN2
nrGVxMltPPAkvL/92vawtSOFH3bVgGuYooQxBo6dDRJmotok7ksRUOfmynY3NT1Hy2IPreBvXttj
tpMVkb1ekHOeYdJF0Cc62BIoO87C+Kgs8z7r6LdbPNdVVaq1rrr+FBu3LhbLh3J2wafuAD16qsnQ
Toxq4+RjykAK9JcHQJeUmjm7qRgB+yfTrF5+J0A3WFiW+xnU7TETdX2AogrHKbcESx0yj4vOCu46
km2H48ACxhJrKBwvJePkVWhFCZTieFjpPQqlPoUTagZYC+p+HXPZGF6anWQc9NBi0+9h76crh4mj
MKYGWaBQuzYVe2XiincMMDc6DWMBxjH0feolg0IvDR+mjm6CBeAl73Nmnr5P8WjCfxeITeCDNfAL
woaIWGZ8SRQhSiVLqHGYd2KHT82JqooNCJgsUZU5G26HRoKxEST/LWOQetnmCSz2vnhru/LgTeAg
PW6nvPcIT1Qnz5wrv8h5MQKUr52ImbS3+Oek9dl1SfRmI4AVgU+uHRkTDCLq6ySgQFWYBjfeUDqn
Po1HMqTiT/bU8Zp3o6D08TeKGOQWYVE1ut6hquqfn0kh2r1hoDGqRczbj/CsCYrubsSOBBAPc1VS
BqeOKTS4WG1EZFncWBYWHUhwwDjnvgrEwe7RKaqNH0lyd8vQ2ER12t0l2Y2bC4zZNiiMwSrf8b05
dx6hWjpOXR+FvOumH1opyscQG0JoVtcRa/PQDUiqQgbgt3FZ0aTMQ/06Jd4H0ik0aOk7DMDI4dqJ
ERLxPFEAiZOQ36h/hFMOVggjelOaOTFZhIjkUeIfxylqIHPYUPYi6+waaX9LxXUYcWXvNVNNG7+A
SeATgJCE6kGLW3kR5ufkTdqFH40DiT2DHIUebUNAZeNaiKDT4jaKnnpTunjfoo/Cz/wXxzEerWYY
PpUJZqmbHl0r2Y+AdF0XHWvnw8l3SFApSA/RLfMYRz7sDhu9GOZbl5tDGWuc0rdKz14jmX9y1sEp
lr/WefYo7fjA5b0pa5jOJsaf1DcumEq3TUUAWp2d0458rIiIGqsCV15oa08ir7YPAqERAIbZFEVU
o8rDTe5JzgeOGLEm1Wphls6urPgBaNqc5hBSMeAfG4sttO0P5MvEUNFETupPYyKDUp/xZSBdVzLH
vj+EdJKJEkoWMIngUVkTATA1R86Wmcp4AkXMMI0tBc27QNbi79xX1YtNVsZfml++isHCpXeOp5XK
uu8+0MxKVs/cONZ24exD29urKrvLhl03Bq9jgJfWoJlk5PQdwGXxU83wPpiGaw31dDRlxB6g4odT
da/RXlgOs8Vm1lx2xnjOh/wdysnWJHUrLoE+U+e6+KHONKPWQREcdEd/UvU205KvSlhXqG+XFpBU
rSBMjQGTnpChqgHUMYLwlt1kpyXZK/ZrvLI1BqSQnohfRV/9jMnmpgqGOLif/7TIImmb8DbLLnYZ
v7vozMi4a85Yk7DfqllnzzVOrJl7FXjZqXZqTkvbyYErMW5yak+sz4jf3yWSGJzn1TOidWFUD71e
nJrWu6cRc+drwByMOWvVPwvnGjEJ5OHEIW6uCr8CQdUMchUH8jZzC4JXpol+P0aIImb1lNlrVjY7
k1wdI0I8luJBXIdV9G5Ozj6uKYTDIAXK3K9QCVwZ8OcQ1Xs4rAG3V1G+z5HZrnz9AXTFtJhgH9TT
7M3PM7msiu5e0xHuot+BWxrPU1bGk+EwpmsLBe0yVgqRIQA9hoEsrOxuapHC6fFdFHs42KOVqtCP
QJ+3+5h8lCR7tzJy73mmng8qOK7uqrx67rNqp4X+d2N0X3Le/GVagBj0bCp2Gp2muB+wznS8VK3i
6hAlZNeS1l7ZvRuRduxyFJRGRxzAZjJZc7CzXbK83J6OVJ3nJ1oEH37JUxpl9N73Dji58cvjf3Q9
r00BHRN4177ECzJ/LnADwetbQsMj8UeNh6JyLzqJdOA9Z5YPJpzYcXZ2XlDJibeVqPvzhHsqhgzf
SE6K0JFwj60dP13XbnsuWusSOO5VUwDnbsWqgugY61gnEfrtCzOEo+Bh+UwvqYDQ2bhrBrkW17Ng
dA+rcyl4oIVNZpPFb+6LAqQYjzqYnWhSknSWhfcJetuyZ2LL3LvMnX0SMwBVRrSLCkRgHv1gPyfK
qWClZuySVo/2J31qmvwusDPa3cP1VKnnUGeVFVqOzN66EEbIYbaZe/2AXtuQFwfdAQRqHCkEu3WL
IfPm5ru7G6FQCGbAw8Djk4O7T11qsFIecDy8AyjAC64xYZd8TyyNbNnZH6GLz3jiZQdCokaxYUJ7
soye4T6WFPzsVw3hQxAGG1Su2W6MUJU72CMq2TyPdfrlal24tqziEffMNf20LTJLYR56I/0yvXbV
a91Z8cLXUfZlNYWFlQgIRpDsm4qHTJLhKdKcndIrAnH9T2zWjABUceOJ6L1+z0udyYZGwegfIBC8
h4O4iq1sbTfTI3xWvMCgccwXPfE2JTeHxtcOoeYfVFu8ohq7WEKDTBSgT2adjm76XtfsrlbUnY9l
wybQx9YhgxUgDW2dwBJY9JjkaDcsNTs7dZ171QbFXWXaF+6Hd34o9qD9N2iIV8Dgvyq9fENrv6hY
08PEmCVp1HNAJu0W7ur7F+w8q0FqENjaYUyxebCYMx2nMixP/Fu1eRG2C3hYtkS64A5AM/1kFP4+
Lyk5UFKWEGRJzUFe8z1Dh9KB1xmEs8+C8FiN8jmZ+ke78q4GcnrqAHbAIDzKFKu8sagk3bh/9Ggo
KNxV84vR0AglvpPHGjEPSEgeZU2vK8jcU13c2S0RqqXHTYRLvAArUWofXcPqHYfsZCl0LNhPlRef
myQ/xB2KcCeO4XS85Bb1CmqOxy76cNsq3Xg1m7HVu/dB3h8Do97jjUEZMNulNIU6xuK+5hjdSbsf
R/uq7Mu7LnIRJiFwid3tW1glxFLbO0UrgtABcm4yktVckgENBKHh+zgZDGG5XQ5OBxK+X+JjuZKW
u5ehuI/hh8y3b1AwZzt2dn1hXtjjOQ8Idkyt2+dgIpywvDFyGrc6PyoOi5sxsrajaAAwk3tlV+zz
Qzg+cRzmmnQBP7T186Cs74AeGKcpVq+CPVB4t7E53XTamNGcFKQUYhEoGqTb4SoYWAGFcnaOxgMl
8p2N2o7jNT4MzHj0d+hkUWAZ6znEUwsxmXddSpiye+/i5SR8N/A4PBGFAZwUZyc8NHuo811NSKtT
BvUNwTJxWBOEKWWP6RuOTZvCKfbp6nRcmwBriNuE0ITv0Eg//2+w/M/SB8/4p8Hy3Wf1Hr/9PlTm
G34Ola1vuu5arkBVgOzBd/nKf06V+bul6xazZpNUFfuvsbL7jSJfN+aBs+CD4Jv+VD2Y30zLQKxg
GrrJ2cn7t1QPmMB/mypr/F4P5z6ck9+nyYkHM6KI2dpF2gzF0qIVwWQl7Wgc+fmXWSTE3SFfuqRQ
9Z6FlxpIF9vxTCxNtw+wdGzGqUrWQWu5By0b+1OmyKc0owiJdN4Dvh4SVEeLNuwJXJGc+12lG6jY
OCAdQmPUr9D1leRAKgeQX1pP34OsgaYyA2yzXAvPKkZ+r1oANLy6+KRGd1qXlv0UUPg8uAa3Isvp
NTT5U+U8jalWbURTe3urzTKy0OMBQ8yY41FvMREo8JZDprdEu+TdkacLi0m4FU1SytEBxtzGyydE
3znUU78jYCAOKtyZZlbuTYoXjNyMgV9iaE1PKMZNtTKZvQoE6Vb/nFM1oZzL9OsWNwWzVYFqjz4T
ab9jD+i5EM27J9rurkoNsZ0xal9DToUgEjfYlnq5VqpkssL0duX2ac6GKGm2dFNFGmJe0SN0h6Xm
gBfDohgCEAkUezHK8v3QFHGy7MdmWue5Hd7gW8LpD9HqGI+d9qWaEtdl5DSPGV3Ld99ERZtnOHTp
vkT3me7G+irvPO/S0tbfVJrmPLr9mMWryM/h8PZBg0UU2FPTLuPAtMnMGlJ612kW9wfT8qvPIDEf
8oqsK2fAmi5SIz0ZoT6bY7vqPpBVYC1iKxWrJiI6vSzz6ByaJnOuElwYYS04AzFtDwms2yRn4sr0
CCGhFhHWKVF8f/Ve25zrFHNoE0IYwn/PvEyfZX4FG/nFix3riZah94aTJWWjDusDTqWaGEzJqFQP
2M57o1vGCDdeMuLNTxbSwcemitM7vUmSDjQcgmK6vm7zZtE4uIZ7MFvIu9Y5DCZElAU3E4B/EXyV
Z78yh5Ph1Nlj2FgAZyaJbkED97jS1YD5sTKbO2xVNK51htFMIPFgmXmSfcSZT1eBdGCOx4zGvCin
pCzb6VaaTnpqePkw9hdIypMgWcHG7taNTeRLEEm5rTNjBhn53LqYFNO1tiaiG/LRW0+9RvxjqKs1
rgaNeQJNoNKPss0wMdPsBlozRDJWa6OVAexd3dF2tCuDI3YuxI8O8skpH2g74TGwTFqROWmSYRHu
4xZjXwiHsEWbnoRmSvpGqctXTas19MNx/5QbPYWES5baYvB1SlLXcoJnNaXkO49Ow3CoibK0RiNY
G9xLAVetAeImzzETySsTTgrPJU90kpfHNhZHt8Mnlv341anXfyRMk5gRWhVxQEPafI/pHMKm7SP/
5LHAPux+kI+dlRJ1X0BFYdLCCB/aGUloJajn6xFB4CGET8gEYqrCe7r4yiTjHEX4Mgwb/QrxZPXu
d0RUk0HFC7HIvTQ/IGeWw1KpKHhIJsN/rbgCBPAvCzhmKDKm7K1DLr3V4SJFOxNK+leylvMwvMJU
F8gZARBloPQbpP93deJrN2gqx1NBXhSZtR5TSOZCh1LPgGUosFOGMoetng603hOr3/ct9Ng417Eq
wG9eAmW0T8mIxtkIFZZItKdvkNax9zsKSCtnQd+YtnACtQc4Pj2RsGSDbBzdBk+qYA0V9NyxYTc4
73ddzWRW13Ca+oXFowlht5xr3yPXzGZhXDEST8+Bg6tyWZcm59QJf+i1jUsLU1XqvSHvRR0PB4ZL
n3i8rQV67aGW6O/ryZ+eUq01TLzqfnwrDcMjtDH38CN4VXgn+BSCj2FcysoYXxg5ccRR9HnLiLTa
HqUTfeKZ3zbOiY7BUH+kfRje1ZGt7RFn1VuFSsimOmQKzF2D7B9LJt3S5BtvrR6wzUT3BihBXD5S
i5o7GQE1g0DFnH9QAZVinc4xHlr0pKGpQdcRuJTOE32UjSE1orVDcscWZMqRfhgXIzBsaH7RTR97
IIjtwDxWbMr3WAPta6KCcXBhnVoGU0uf3nelto4CWrQl9/WHPsxKZPCTsr88W0X0/hlv0EL0Appg
je1erCHOr8Gu6Ck8T0+tc2oZhsJcJ6nvKGMRxpCKVm6UlnKT53WLxQWxLubCFkrRurfrY+kSR4WP
mqwtfIaEN3YwzlEwECUIN2L8SjXmAj6N6+tw1IrbDu32Hj9is+dkTB5SnZesYnvyOqRbNO3xYDcA
8uJakv8lPdpSjuoODc4Ad2EiMyIioIzV0whWv11NiUSllPU5vHWnaji+F0n2UjW6QXVmlM+eozWb
vIEiLQp9utPcCTtl2qU2bj8nrnbSMXlGOtrPVRop7xjrjjmL0YYIO0jqAvMxIJ+tLbroDGccW9yr
ph+mfd4nIIWIBRALLVPWbuCtGyDCEsfeUifCvQ1NRMrB5Or3ZC3iUOO2SOea1nlPJ1RrZrSkHu7D
0rcfGfVw9vYbhYyocu49HVXK0k3q7lLXub82SsArY4NXk9ZO5awZauaPng5FEHB7d05MS7/L64nu
T5yQzAhknegljYAvDE/xzs17DUMVsolkUtqpU0F/ChsYQa2W+Uzpe/WUNg2/W3KeIf1ML5J9JK3g
pMQ0e6rhCwxsCY9AhKwbrZ+vwqISmBhiJllppKGrsIhBimrTvtamwHjqCtl9wK3xnv24jL6mYjBJ
RyHpBUyPWgUxWdq2R2Ky1mThJ0KyebvT39k8Ajzt0lwTI+GtPCf2dm3oPZWGSZ43dswlSnf7U0t0
94QEicg0SA79y5gZ9rEMK3hPSlNbL+3TW7jO6BUSQV9CVFMPLzGXULObWVRucaBCO26ovCJJhbZo
2VZqlzjIhgp/HB7a3OJwU+K8Wsgqk/o2su2WctGW497y2yTeVVXcNmsr6bx1NvThl9swcTMcxgEb
msB9srJAxXUEtxDvVqm6vTY7vTlwb0UN4+MU58KYplNq0j5Eck8/HjH4nRKAm+suad8c5pRb/Nao
D7JOvgURKLYlWpHCXoY0Pzkgxvo6Yi74vTTreB+qKPQ5nAEohygj3DN7f7UWUaJdtBnIbPoBuJXB
Vnc5ArBNL60Bx/g4PjPt87ZjaPjXPhjxp8SqygunZPna0Qf/NFxDkrsYCXYignszrRm4gkf6GbO6
RW/IvBXwZJZ5EhFHHAj3ugLujol55I1HkmjYoE10e6n7QRrBtIoj1IC1Wdw6mqo/q6YqDzTnCx1V
yhgeo4gSEylX1PvY1tPqliVjvkxZUzA+U9q4j5xMbQFyt9sECsUSMm356NfEImoyS7iQOyLalJmt
cxkhFJpc8DRG/YKx019OTebsyGyOCHdtSAth81xaleafs5a4QrvNW7pFVsQQB9vwIo604cAtQWzL
3HLWTsA5v0xyVIj5NGwMmmPLKOyNi871vnKACJ0T0GzrUsMsoCymCC6v/CmOMMmz2DGW6/70nhnK
x9gcqBUiiHbH1T4iDStpbuauGR2FBPsc6nSRekIUYPS4er8rlbQfQGHHJ6PpoBALn+Z6k3VwHfMg
ODa91+0lIeGbAjPZlaY63Bdk6dFiqVWzlTTM+ZG2eHS5x2wNreiuyiovz44mNWcRjWF0VeOJPZu0
hpd9KN2DpHv30hZdstWTLLguJmDVdhfSy5QmHEiuAus1iXzGtG7SbbQsm15j9setk2gkIcYqvgRm
gZ50ckRPX4Amb7cgSqi+bTTWcgxJYO3CKiHTTg7kAqfJVQRYdo+lcqBv57vN0sblvmG7VW857tUz
+cO8IaUsa8KMklb76hhVEtgj6o8y6PNVxWoh/SLnVhSUQ/Pe6E35PWLvJFGedlAiHLF3w2m6gUU5
rLuxgias2sa2VxJA0AYqYcjUJCiZhcDmpHGlzbgnbmPNoW/mBortDbcjzX9gEFSIfqGFkgTCNoWV
HDvapo0t5PZgAox16lVYT6GgbDlXREe7tYt1W+LrNSLlHIMmgpmE75xTq6QpOuEKQTMHuOqOLemT
UVW2gxf7qiTi4LGrSHfkhHPiGID6KDHeGXrlp8iu/DPDb+7PtMpfEpc84cb3PVA2EUFb9NYLQul9
R75MRksyTmieMWvdVgSbLOBnssjUNZTNK+hZ5Gy5ztajcjATB0dAbGNv0SVkNKOOz3R9mmcWtTqG
9TjcRmlQ7Uq4k8+uolbjXGhwNsrDyXwB6+W+JE7pX+q2GXfJWDDoorjFuxeGIzhFqbkZEWgF+j/Y
Bf1l4HjJwM5U5zidmGA747yHZnOguhdws2x5ZdZpX4lnnnFIX9De+SUjXuaoQbYbpNs+A6oxNhps
nv3U5vBGB/yiRYP1yFHoiLS8j5AJF6X7VOpQFpNMiiuryyhcoCv0S8BqIRoSYsqXXSWgJ6e4DfG5
FjGlmNaxEbTDFUqe9q0MfP1iZhkndHDa5oYZHrIXzxvOMgDvkab6+MB1QsaHOxKNCwfOeh66FutR
UnwmcFde8oCwC0vVzU5UHvm/ecDqqnFanu0plKD6akN9QmW1w7XO6N8h21kCPnM8nW5kajaasxzY
CQ4In9tz2Ezku/Ut3iZBTPmD4wBVDji+3tJSC7djJ+d5dButZDjXpP3gXaIiiyFOF9r3XpP5FlOW
fEj6wYGZYVv9JivkHMSEAGk7xJpHQFqiln5Bpj0KaHNrQTqpZwseEKVSs+KnrLJL9OO1trJGfbih
7xcd4FMzAbKyBJQeleerzvmzWvieiK+lPrjk88Hx4/5ubTnLFduksvJVB82jPNY0vLeO3RaXXg+b
N8/oA4ljjTd4CG2xwvZM6KfBbGjh2HZyG3oEhmPD6fckiGHIB3beXUOuL7eAAT3wk1XBqKeJnzjg
RDd+2/ovErSvovVhogGpUbAetdCLd9oYaCcot6j3q9x+aKVB4I4K6PBSQx/hvnUbIX3zysmLdg94
osJ7qNwbd5rUu4c+Yj1mDTq+qu+iOzcY4vXYJfRSqtKylmBCmFTyBsOe5YJ5lCaKOzg/MJJFQBZo
HKvwnpkx6ke2i3GjlWaHUM3SsXuZIH5GacmXEtrZAsqyuSU0p7kTXuxjhiTqRwkZUKH39TbyGu1j
zP18i2Wc2ULlhULSllD0d6qmplNkCpd8Ug1plcIF31s+Fi1ZM40aqvhekkS1BrvNpop/GdIeeIh1
oLMj9EZrPZUMgvYit00a/qBCtkbBndeK3GqLRit9cmFfPNuWziby39i1/R/o9jEcw6Rp+V/7ffZ1
9vkf5dd/nN9+87H9/L4/urOa/c3ShUuP1fEcE3uLjb/sj/YsXxIMLgyfYySuNdMUeHt+2n4c+xsO
IaxCAi0xHZhfXGl8SbfRvgm+SXdcnET/ju1n7sL+ZUpz8A/pug88yhWGyUBa59H9akqrrFYTVhNS
f+Ep7ek/As8Jw3LhtHL5y2tz88fP/NX/Nr92f/9VXO+OY1q8FK5u4X769VfR/mpSr+ZX9Vp2ZEK/
QDo8o+Xtm3AsYSNh6y+TbdU3B7gkj4my77KGcmnQ1lPmYNdXuz6svvtK/0yxoEbp+ISNfqesibSd
9MjJ40ZqEAdqur6advvPD97WfzdH/XihDHRBpsdT0MHf0TD/9dHD6O+HOIO8JxTcNqEZ9GORg9oT
Y32SA5mwIg8aT1hK4+TDhvgal2IJ5P4GZcVtj/5aZk/I9U5az46E+1m82nBYF0Ec0lOGT6w1xGbp
Aq092UmONy7olu4y7WBb8hbJA1xDvSNlkcwDypBF5dJD1cdiXLr6eAzD6LUvKPQ1PbdXnoyOvRFv
vNE/JllyoxBxisJFhkHstYpu2XiI2xDHKEWNAYQWvQmGfEMx504Zosoe8VmTVYfRIqQjY5rXGBiE
TZ8hbWZ9RgWtYkgfpJ9qd35lfNa2dxyZQ1djRIxjW16bqsbHXyL9ou5bVb735iFvYUAJCiXULm4G
X94zhnNYjptArw+prm01K3xxp5ETIQ+FOfBRpt5NMIV7Bu+bpMYzGfZrfbaJGZB+86g+dB0AGK1c
FQFnn2Ey9rnoOJHJResB3LCSmyhKLkah7fwig7gRIS6FssriKEa5M0oB5t0ZV7zP5cKOo61fpceO
WmWsg7dUlwR6RuscTXpALU6i01z+vpKz6PEK6p8C2mLpraImuQWBsSW+bhOHAyQDe5tzIMagQqk2
XSUZoS6Odk9begVI+WYy1ZXBWVlm6XbKaE5AOlITyCPpvuF6usiwvMXG4mjGviBAJDHjG5nyjGjI
EN1VEvfiq02IFDiOYmz9sbajhnwNBm6FNPx72ziFg0lHtyQlpJ/Gs+pfYOuf84zAyqJiHJi0lNyh
mSOpbJYloN2FbPGydLbxNHb5nORDU53u8bsTRXeh696mdt/zHyvkRx2UqUbED2KsrgLIYhwKWbBs
L+HGnINyKAK2oiExOuqhw4W5GS+nutk6QWts2rFmbJ0QehSnEPmChCxV0AdQbfKJcWfKT2bv3LtE
WFYBoUaTal7GOvwAfgGy7wsWCwrfHtk1uhd7elIjar4mROLWKRp/jdgZfk0iTKJv2zgdNq6b+ct2
ytbFfIX6MQ42hS6CRBCqMI10czMrnhrCivzGeM07kMg+Med5Y6LmRf2nrgQ2DD1hQQwd/oxGu2QC
izcOpyD0aYljDU/bwV04psgXJq2DtkyPsg+ey4hXQu8lnES1oyF1X/JON3kG8gtKPSRO2k1C3NVu
9FjRjxcmdgwYP1P9UooAQwaN8TFB89evS4+DijGs6N1cOemulAhc9IIkRbi+Mn2sIv8iovgRgcaq
a6GsR9gWRP08y+zykoF1DrKjbIJdrmuXwA6+yBH8YjS0Fh3UURk/jvDFHC+98RLnDdUmsFcCwxfI
14aFSMVbQ6Ua+95xsuw3cm4+qAsOtSE+q15xiHfeSPXqJ1DBkXlKyO3VG/l9BL0qPfMS5NWOOc1e
p2KBfrQGsvCk5CVz3F3WpY8aNqUlQOVrW3ttM3knfGNfjc02BCgxQjIyJxyFRP3WXH9Tx/DQswiz
NBB9Apcqu3Dv11AIU4UJtb5px2tojiUMXdadZkZAfkLcelin6vjBhncdwmYd++To99qN1zfPbOxv
LSYsNS0xbzFhqXbCqA9FCrlzGjfMGW5maKbrVnvN1VDCo0FQTX2V58lxTkAs8gQdwPRqwG8Zqaog
Wq2UFz505BKQcrjoCT5rZHTR/OSpfs8s3KQIPSuwGM05M9qDB+oxtBzs8mQ6IKSCoEsfCuqzGvMe
ZaW7jcmI8KehhxjvXqqWDpMTy6tKyasgcI8SW1jrDu1ikN7baOqn/8YT3P9GQ7dn+Raz3F/OAv8f
duC2/EjfsuzX4ft/ftfPI55hfXMteHOkaQifeF+Pc9zPIx5f8hwk1j7/wWU/sMy/jnjeN9d2dRqy
YAl8oduch36O4B3vm+2bpiF0w3PocWP6/tN0/vOg9Qco4l+DB2aL+G8HL/ZeBAC65zucX4Tn8Rh+
PbqIPi+9cogEVRZ5BD56RCKS6lJweQ+Cqip4qAUjLT8zhVxoJJAdO98It3WhOSuIR+E26RugSZ5W
XBkp0+Qfn6lWB9EH0h+hVxyd+ziPQPh50fWISaVv9e6Mtiui1fXHSewnf+K3p/crn+K31fVEEKr8
/B6//Z1q8dv/+lfwjP+BZYbPSfO/rjG21ednkb0V339dgPO3/Ln2DAoF02ZKC5qWxoLBl36uPc/8
5iH+APtvsMSgC7DOf5YXAqqAZ3k6NIofJYTOl/5ce/43VpwhBEqOP9byv7H0/ib+cFA5eDrwDNY9
Fw2z2rkm+JV5gT0PDFfUEpnArhXkJhmh84coDtMzMeCwqcvUJWaCfxsAOh0J8V5rrSzulBtVKxW1
waZSQ35ndVF7bQP+1ms/v0MO35/Gokv3QiV4m7HGrmJuWGcAxd658UfvXM0f3Dz5cgwroH06haT8
Cjs+o1eeYvh+sS7E1Y/PWo5S21HOdpL5Cz8+kBOMB3v0GYb/+NYIL8wy5qY3p5FFVz3u4QR1SIvj
cYLrdcxMon96vy03gSSOV3W5wj+MUq7BD90ZHeZDq8xPJT526KTzpz8+kGmdLM0YhNlf/wYDAgWw
VSTO+peV8/PK+bUC8+YK65dij3eDbcb1bd9hM0KV87d3IzCTnvzVrN4w0vKvvew2GfP0lKd+8scH
iTgFBB1ORRnW4aVrBINxORzy+cnpDIx33oSixNXY15ZBXVs7mwh2kEcrpmjBo9nb4igajve1QlJT
MydaRzI4Av2ddjqBckjkENMzBl2MYGAHWp9iyPJt4gzefYJRZBs1TDd9oQxsbQjQZWj5cIs8bxcZ
dIdDDQjyj3/78cGpYIrRKTr9+JtmlMEqVVhEBdB6kl7qdl2mpnkmLrZbezpBLrFtV6cpL5YDEABs
SoTj6VkfYxK26VVzFOVI3N9CaAH3zux21Y52fOpV1942soUMSREzoOrfTRwV11Ux39yNoNx0IxPe
Mq77aZFFJpL9ptO36diKiQQM1mQ2ai///Eb+i8uKmwIdANOf4SCO/7dS2hiV3aNPrDahUNvkh7Yo
dJlB05yk5pv/3jBm3LJv3KsukTt8dRx2+4rE0shTB6aYf34amUl1+PGPUmC6gKk04sOIFFG7Uh1+
fPbjQ635Hii+6YzLmmrwjy80kbP1Af2NttyCODN3oFGw0OMWXE+CMX8V5N1JNeOaypgFP38YDC8/
zVjnhcrtIxp/UIPu+0AM1zxPqZBsunp3YgbQnX781a3WnMvdg0+K4fGvD1NgMXsmoi9w6fkT69s1
e2gIS68PrIMyDesgmaP3Hm94z1DoJDOE/6Ypnd0/vxPe71CfeYMTpmfS3RHsc8Ix/vZO2I2ta9Rw
WNsGMz604USPzglAqraRvnI0EV4Ci8I0MYgtYURSnzXwwKHjple27LIrrQ64WsJIYeBhL1/8+Mcq
yjLIkhWutr5z0OWQi+GgCNvpKX3ZxicxrGbPfcgALctTgT0YJTKvqEGVv+nQCl/DRwaGnhv/j7Pz
ao4b58L0L2IVA5huO0epLclyuGHZnhnmTILh1+9DyGPZ+mbt2q1yoYhAWt1NEsA5b6ju9Po49mF5
JUWKyACZwDOuJfV9BQ/EcILhyayn4cly4xNqVVDteqfYQs0Lz0pCtxfIAYDYiIATZ32vnVRrnXEz
WU58jhadUTGhfwrIHOqW7d+rJpBC6SkxRhjjLuFJ1TYiaLdhD8kbYTnrdfCP891+0V4p+mkP0Ke8
geK5/v638v/jt7JBOzIZ6sRzrGUt9vNkFJF/S0ywFTsNyuPK8d1gZ0xieOpLAg1arQ/reakmYXgt
Pe+gZhBeFeYWykq3WiIufQQAiPiwDUQNlVKNmQlz4U+LvNRXcOpb3Ui1RwIc2kEmC3h/KfIo0k6j
lYtd7EBXHewafIkt/HMm26+RHh9bjOGPFkLPx7HyN0gA6+e0sHau8BvoHmG5QYSR9K02HxxJ+gzh
nHY7Tb08Kauy16JIOz8jdo9/mSrUmKCLj0QXZyRuBGTGIZKneSlU9bUtxVMGV5sfY167cWj/J2qr
/hiNiYewFHOa05XdDp4aTLocFQITP4113xmy3OH+Z6TcBi4wyw2OOdOSxtaPXYbLnAz8Bjsg8nZe
jElrDciLmFbiHF29CO40fGgyGyhyOnXuUa88iIr4ZgVl8fn3d4Hh/Mdt4LJk8l0WOK4DLOTX26Bv
pmxyO6/f5UkRrN0YVHrn9i6OMJZ3zm29PYd4KONC5yBghI4A6JbFG0vW37BFw6Pdi5td4sVPkNuH
k1FGI6+9pFzl7fRQkkcR7VSfYoQjTyTMm+UtqorYxJgUVcFPBP/Hu67iK0yxyL0W/oxsOWLQ2FDx
y2Emd8oQ2xd4YMQmOrHgWIAa5IAtVaGquTXc5DwjCtMO7WVy8vbCpHqDuRDvnbGo89WQZQ8IrIhV
qmNSAanTOGUG1BREA792hGq2RrOG6oZFkNFsugrQXShMcaDYzq174IdwDh5vsKzOnJOT9c6pGwxk
p2dsOkbAayWktZOVs8oH24WCRzWfwszTN2GA57Tj+HiXybhJN0X55EURaT0WSZdmQVe+tJPh3Bt4
Bq+DPMFrJ14WZ8v9YcCj88DeHBEhGCFVzg0iAD0RKzKQ7d4pawsuitnsJDpS565rNdS7q/GKlKwJ
kSLb1iWe5OzMoz334zGH3nwqgKTtZITmmmfkxYk/sOCXgTZr+JNzmFmRxMx6Z5GGXUUmBtH0dKlL
d7KOTYckr+0it1RrnzXSf1dVa2AVAoUt5n0YIO6ClZ671/iVzyQ+MelpRVuBimgeq1jvroiBgbtr
NWNvo8MAlH7oqrU3POqL7jWWygTawDl2UTsDb5AEIVjHGI2GsM9SxJZZn1TVH/J3MbCU62RlX8bG
NO4K0LPoCzwX5Ph33KiwDxoEFoRlTxcEt91zoZ/nKEIUCzCjeVZFmaDy+fsnynqzv1zmQM/Gbstl
s8q/JcPx83s1JMDcVB4ST047td8qMT9MydCf9KVouqI/qSp8I1f21jFtw0s7wkeeOhNoipxWhusV
+7AT2BaY4Jmi0fWuMLb9q6rC/43OmmvtpKlbZ2Al6Kog1EsGjoUc9KptndjJFmf6+SlGPy/qISvG
sx1fUpbaIGldGI9QujGE/sPHXiL+b1bTABBsNlZkT1BLY+f188fuPJRDpbT6XdsWcufMYngMjBlJ
L7f5WwgJjK1eg3wlkIu/yNrXIuOkCnc5mjU4krr5oSm84SqKfLxGmf7VCFg/eNjrngqcfI7oEnjv
5wjmTj5y0zItnrplEWWkWXHJQ+dLYsTIhiyETX0pworVxO8/pVj2BG8/pbuQBAgf2MJ2lh//px2c
W5hdAG4TWd/R0PYW0OkXxWwEZXE/q5n3grS/TGlU7ELJg6qqRugRh4SMWZXEly3TD8+hrgExxix2
MIeenCxWeLlr8C2JWT9iVpqsyrbz7lUBVRzp+cpjFUJT1U/B0SXPi354nX8A2bGJIUzeWT1+okGD
+1U018n7ga3I3azft/GOZfeXrjCnZ3TIkGeSPdMKfuGQoPivm9wsUUtcKcrM778s6z9uCZ/pjhvC
cpfk3TL1/PRloYkTCs0b0CAO0eHJixAd3aUwgwwpYAH8sug9eaqGCMMyv4GAjCc5WLltVYTOWR8F
KvSZ468Rigs2AC890E2pd6MTK6aW8H5ECN0y6ttM1vyWkPFewZHcW8Iu15Xef/QSMrs8/X3alltQ
Ezwh37O8RE7+O5oklunxzQ2BCQ4bD5MkJHf+wvf46TMa9VgNCN7jDen77t60eoAPkQCu0/Z4JpIB
aKC3Uiz47hW732r32ob3Iu60dob/LSbCZ2v0ja3nsYCf+qa92gZaYjXIRxkH+zq/m7IEAdbYaUxo
VH58RSWWByDG2gWm48UFGrYaTOywMQqXd2YIGCIIC8xrwwGik1NiyugC80sdqA9+3fUHUzrme+S5
DiUS9KEItokW2P8fz4vv8CUL2zLIrVpv9thIt/UF5oBIxQ58CbKbzIuAZLpta9gCg2vcI2Q4nFOM
jfG5dMI7e+zMQxfkH1LXjfSVlfcIG1h5jaT0fC9sgXyEUWFiCnDMPsVeumk1T7zLKzd/ssdvZVK5
j2P33hzwLVms2k+zxLazj433bRqOZ82LQK8Y2hGb6W09IcMA07dauZE0bsUwfkpqe+vFXfZNGMVu
ICv2t0xLhL0T5zN44pPWfQrH0EOyT2z+8Kj8RyzCJw1MRFIIhFffPioAqPhUgCF23sgqh1DhdBJC
jCd8yr4fqbZ5kCDX4gHjm/SExULy2Pf5hbW9v7mfCe9v23SeDwUiBWfPyfC1Y7qpSBxeC+8uDD3t
hMuDeZ5l1x2GTJwqN3HPFRooe4xQn+yZnaVhQ9XDE36VNe68nrXqAPd1vgf6zC3udCw4Avb8v//0
5OjfPkTsVS2CcrojBBnlN2vQKmL5Joag3s2DeSB8FZ31GYGxyHF2U0naFWTkuEdekW9mrL51rgdY
BoBKhR4LJmz5h2LOgP6UsNpbMgGVVVrLzIDtiNSv2owsfeDl8PYn7M7B9IPNmrahpk9H6d/0OBBn
DcMtPNeACU99DgxX74EC2WT5SgtC4WitMaVxLdvfTiXsRED58kjUB1q3gwDgGH37/ddh/u/NABnN
1wl5E6p2WZX/+k6ZqwJbSZvAlAzhdGVT7u6Qe7LxXE7vS5fUXxXU76I0ZUUo0GADBhnhDqH/xb3S
b3pMwrZ1N4qLaLF0H8pxH5QyuoviDD+Ktr3Tw/4fUFL2pWh7eYi4odewCNjtZYO+dcZcu/Psudn9
/jOpifHX9yQ6rxY/MtMm0IoFwfHzezKejbgx56rd2SGyX53wtj7Skxhw29alLUus3bA0GAk9Ymoj
g0uf2d8LPxu9tWVHR8K3wHFzbbzNTT3dmjY2r1qMrlEARm/yL6+F19vkJcnAmdI4I2w6WGl/TiJ0
fyHgZViyLYcTLJTLsBTz0OyTMYYisgjc9LaF3rUWXgasDgDFZydZ9Sgjhv3VJlh30AKtP7dZC1AR
xYm1A4zsoUWfE98yBIegG/gE/tBKt9Aeb130BRZZMg0P3lbXzJMWuPmmNSztGOVWdAemaRukNV7n
kTGENxPA4EvR9NE3kuPp6vc/g7Wswt7+DCaBLlN4ngLZ/Poz9I3XVxpvv13K1zVu0hzx/gay0n2V
NdYRSf1ZfozcRrsbFoc0X7Bj13rvQjjPOoMlvErEq3CK5RXq2tPXmcgV7poU44+jnlgbqdPa3QJ9
SU5zSIBX65MLUMUEhaDpqSgsZCjyCUs1l5xfVxh7ft4Sylb97vef1vmPT2sA5YHyw3Jteb38+mkF
ZgQ9piXNbrDIwjehDR7Cd4cLag7pLjxPAGj9BPol6OF3i1BIbtU4qwwbY+JO0GbNOiZNj+BfNF4b
9wi+Ir+bMSPddYg0HtuW306W0IVzp99bRPzPwBE/uFi4neHcVGuyD816ltLf+1aebGJcmdk36ymh
DgrTAiFs1eijTaHmnoal6KXwUXVwn+AZVFdVlOFUXcG6Xqd5WlxBqnFnDd10D1tql8sGkxKgl+7g
SXQkWgdpLvK5aDSw7fSR+3SKhbFfaCjNIkbQCJMXF4BwYCP47xBKdrZFTdw+DZLqD3faf333POau
a5Dr46t/G1cwu1Ri25g3OwwyeIu2H4sm77+kopZbzZzSU6Z7lzAIk3sjyIy1M3oecp5e8ui0sr80
LfKcenGoRZm+61BVPbi5gwBChQEaJkj9VomxDDZ8vsop39vzoiea+9BgdQm3bvrakYg5qGVAwnd8
cvX9hMTOybVKNJpJArFPThosY1txtNLsNg29wU6yjOAVSrhQbbKt2mxYaYHZvKwuh8n6HAyhs1Px
LrkEvaAd5nv0365xNVqn2XZgKRlTiiCEZm4008AxdyBSnjc2Ms7u5D00TuA9zMm2Jd7GhsHEHWdq
riU+QH9Ydtm/soyXOCxJDWEYuiWWB/3tssuvkonAmlbvzKg62vaYP7iAxfLRzs6QIXg9RS6Gd4PX
XIUR4zQU6LjXiP7QurZYEd+Jb3Yjn/I6ucS5v69qWFwZCd+DPjiYTaVzgm1J/dHu7HTDC3zexKyd
TGE9FtyVshBf89KOr2mo32zfw0jcy+A5RCECUJl7kuC3VqZW9TmqxdHOr8SBTXJI+BAjM2eh4Lk5
eoHQyVS8Ayp0ewFN4J9n5JwiIJ4I6zUbNxHmXgR5elaFqeEd6boWUm8m4Znfv0f8Rer7p7emaSAv
rEMuEBbQFLjbbxb5pdNNvo5+7tWbP2VtWJ8XaOt5Bg+77cEis0yvEVNVjarQpxgRMHUYFX11fj1H
tcFZqV4u8XoKd/bObDs07aQkh6CzCizHYqpXVufp55dDFQxNCgBpsMQXmhmx0USr9DOOToxU9Z8O
X07KHFdbDzZcjQXOuwMMBPxcnzDrWArbjiTUnuUwr/teAuDJcQPOpnOWQpc+Ga3nXrR4UaWbmmGj
BtadNZWngpwM/pIExt5cB44LrKh4dICw5dM+bTAwnvh711Lrm0vsTKvBQ4NW1VRhdhKi3EtvVYH1
nwYSFbDcXwbqS61i4vo+xq7jXd/149mupukO7ekLzyzZU0SomT6rz4HAiRvqzRMrG+fsukTau9Yo
P+O389ktk+Sh83BnAmqMO1Qq87M2oCaGbrsf5/lZtaT2XPzhFiKi+j/3kCts1+D2IcTFOujNPeTa
dtL6woWni+HVLreC7pQuBftEFqikyjqSNCzXVY+qqiNoOvjP6yGrVrboKCBTmJlenbI0JPOk6j8d
qrpfYqbjjXG3zcNRBzG1w3Uhu1dFv/iWlhhnD17lIddpeydwatjBJiylhtDd+7Z2yYpwbhfpso1A
OxS/TPtz0jBrxIb+sZmG9NDyDt31gVO8d8x5R2Try9RhvohGWcJ06GGLnObexfYk2tUkiy6vVdVG
ksbei8r8oGqvna9jNduc5AIH3QwJXuJuPsG47aeT6WUQbHGGyyF//1s3+oFljKq/dKlRQWtNrN26
f4day/jXk9TRT2M6P8+OHQbbuuaI+7aV+TVDt52nXtx3RZq4ZLfTbs/6x1yx5R+PTOXRKhuJbEzz
8LeDtjIzlcBSeoYAiGmZc34t8mWj9Vp1XcT446nFcn0ZN8wA1SRKaVtHyNleF0X3uejDlIdVBqfu
R+7E1ESDETOiR07iVVu3cNN3EWGB7Rj20zvYB94GDUDtDzP52xAHwBtLmA6gCuYSy7a9N0t3Oepu
MNpWdjVMnltnCNu9nUJvl2JLPE/gkZh8DodqekyrWTtU8HPXWNf5K9PRNsNgfakBN97ZsogNGIAc
ziXKKnPQ//XS5ld7N26MR8N4F05oYaETZm8mHW09RNpJ4agEzQwLO1uhCWNsC1MucR77oW6y7moR
BXqO0vBjmyHTKQa5G42kC/e5K8JrnEMqSvv4qmrcoL+fFxaHil/nBb4ZcnbMC/oCLXk7L1gTVLnR
y7IrZKxDQDjzAtmhsVKE0qGPUKauUV1ko1WXl7o6DKX1IU3TBuxbxYqwjIe1q0H6wp6gv6uT/msK
sWI9TvpfY+nwGsMBGfJrex/iG3ZLQQFm/qSdcohvp8bJSUmqw9EiGr1Why0+Q6Qol1Evhz8NsGDE
rM1pJNiOxpfmdQ3y6UlzJ80B+PnIvnA9x/a5b2u58z23vzdsyFWw9cL3GNT5uNj/ndZjgLx8gmBV
VKW4yavDWEdUyqhwBdLLKIZrGpbH33/dbzOWptBZRwL0t8Bt/Ac6P0g6Fhne4J/0YUAh3DFxqf5R
VMv2SlXHskTe97WuGqVqfDP8ZaRqBKxD0tooDq9D1NGby0w9sQXV0fLH/vy/VA0yhXpnWVsHcuml
7RCuSFI8NEUv9UXSCAWKAbcIfKXyXJ5aGNW21raLQTc9yeTRY3tx9n3QqBUI9Tnx4aVNnb0Uoq5Y
4atzXnu6MIUKVDn3kboMfCUus4zWEs3fCh/VbuGXM7O52RKTzkLEn5e6sxSqyiNp7ni9g3ruZgJo
WXkK7O5MakEzV1bpNSs3i+0jgoEFEYbQ/KCOVBvZrmfPhD8jca3rIfbXXeJfGnT6WC4m96qG9oEH
9IH2Nk7mP6x2/bdTK/eFx+RqwKdaorBvtxqjb4fBkJAMHpoJFjxBpFsoYVSEWYsTeFhYN9VmzFjJ
WVY/r3WoSDAKLSD6kY+KV26DKO09FkGwv1fpUusCOzVeOkps3hE0JAYpAUYPqVnt5zL8J18gAP2C
DlBHBCx8e121eO2+6ZEKN5AQmXcjVJSNPBywJClzHIVNd1j53uAJNuH/KpkqddNJGxkkyw++2fin
dMGwaE7ln9l0IlxsJuihLNXXolmwLq9VdcTawT83MczCo0qI2NVQnWrH27iuN14y/GL5k5bDbko1
sSNdcj/OZc8r3AqjE1DM8VLobbqvDPG5GQMMNNv6g135wVlZryI3rfZk/9bHqf7e8zomiUZSubic
2RkAIB0+L2J+1YgfX5C/syH4PeIHKXeVTrqL7emxQnpY7up6qDa/f3moLc9Pa/hlS+QCxLIAmBJD
Z3f9aywgKvO+zuGi7+bOISUGbG3bQyXte9DPWkomJa61v0ev/gTVLSGHgBhGKd1uB75D7gf2aebg
P8WpII5Q1hheI/aaJfs+n+W7xkTQ1OD8RxHAmxVi2xKz3gRNE3zMSY2syrkmlBqjVmqMESEmdqtx
B5+wTvGysWR4bUKDnZmsvsVNcv79B7eX6fmXDw7rwDfQiAfpBsHpbTSRHTEEZcle0JntnVFM/RkB
WOtY99m1q+N412m6idqIL9ftNDgXZTKeNJ6+npCH2tQj9i92V1mP6fQ0j55A1bXKD11o3bp00FfD
hFCQN2QQWMzBOdR+yrIliNCYzrL7ulj8xLVxBy03RTclXrzM6/ios9npwCshiksIYe/70zf+Q/PD
iP1cM7KU49v51jbuOzRvUHPMpmyHGrDcRhpe1DlyjMtSrkDk5iRylxWijzpW4a7MOtoGY0naaGzg
qaCEc2w8X5I/Lp+gf4oT+gri1NVu84cA9kJNe/MdG7hSqS23Ax/q7ULAnOY2kZCDd6FPxlLAjq8W
rz9nkR8JhqZaqyoLLKD7ICX962xN4opS3jJKTzBmXqlDVQR2iy4pwtHblzZIAduKkOc6tpPiXWHq
KI1qGPpYmSzeqTYeX4ydyPvg/jEH195ACWCDDguyRbhBoJdczLfUNwvUDQL9mwhhmaMR0tRS3PzM
kpiX2yj6kk5jAtPZmg28c9RRP873qedAof/RbqIEC61jqU9O+48pBUpAhIHwrMnzx4hc0K7LUYPs
grC7RnYE78Se5XMR9l/Lrk2PDdut6Ebcm0B63Ey8XKYel5bEfZ4kSkPGRMIaPWP3efZkjbCJ2V5l
NJaXcrKfvUa3gIsVCUQsdzwVs0PKE3fSK4DvU+XjmIskcHlNPRSS9vxKFW7PIOkcgJTjisir8add
nWLp/fpwgXNzwKWDXAfY/nZtLKoCDTAnj3coK0bXULg72dXZBySuoENo6NlOJBg+OfV7K6+aL76T
z4CVmuCI6Nb8pMXBrbWs5otoZ7nGcU+/mvl8V8EpweIl8rdW2foPY42KvIFK8SeyP09Tg/0SUu78
0pkbQk+Z70Jp2J+dKEaUQEdIOISthk2kX50Nu9uQbK8eo0RcRR7Xd6qGa1+5940OY56hbO6JkKL7
jnM70uUC1ZYQEYtqgbMbQF4O3NUhRDtU8uMqfCJ1bb1fasT406vRSkTBtPhJGulXb3S8y0ttMHoS
UQFfytKpjdI/61aTYvNFdfDIete5hJs9WTckqIKA9MwXu4/kfciWl5CsVzWoP/sx3D7NOekgaS7o
MekXOxuIpUcQlK1h0i8ZxiFwi+eVN/cYvbPjfNdaA8tj15aftVg7d9zX//RasHFSzfuKACnMZo8M
IX4k2jYlJHfpAnLrIkA70hXj29OBvwp1epT0/lfRNgYa3vD289bR1pCv2d2kRXhr4tgBptIGF8dH
1cvs0+I0zP545p3u7hN/ZFHvSkTgW2G+41nP0FPpkViza5dQ21R+qgXEJz2ZvjE9HrkdkLfq+eO1
tsP6YwCZmDaIzDv1QzsZqOhZ/dccWVeEMfx4PMVGMwK64yj9cTSGrf6HNZbhvNnrcGsbBmlcneQN
JF1f+Tn+lOgunGiWrtCDbY/ezsbG5Qe7Lsvd52kbIGw8o0fTxum0c4h0crOQzN5k+aRdM/GghgzO
FB3r2ntqkek4vxb1UkU2rj0FiIi8tkezb53tqPk+VlVNMw6Icy1nqPrr6KFCqwXyUrd506FXOP4g
HjFtOg+dA/mjEIhw/VRVHaoN93bzVPVPkiwq/LEw5hewzS9ZYCY4rsTpDrduVglVd/NMM3jA6KS5
c0SLPPfSboNYWFu5MZ2x2x3vqolJLiwM1OjKZvprkNaJTYbJ/ol76ltkhSV+NmSOVDFAZmqJTFPP
l/hnxXJ9my3VcSTiE7fERxdsTMfWcp2DK4bJ6TY2fr5Nt0bwn3T2UKbTYsqCtBNpiRbbONiiQTg9
l6ZfXCQGbQ9BV2rXUXQsW8fuQTV1xgBdHz4yflSGuZcTegLhYB0mO4BRiQMpjoW1cSNt0R5acmJH
q6mNe4mJ9kbTedGwaf0SFXl7QPfoWZeuQzpDr9BlFeiwjA7zc9bFI0IzMUDzOM2/5c2T15fiCypN
+iYYuvAgiR1tEdIFkUCImdW+NfB44QINvg7tR6trz6rQUcdDHslF3NlyzfaMseP3HrfolgzJUpdZ
hLZlVB7UKbilBas+J6rA3+mvK4SN1tboWNVd5MXiUm8kACJ/11lMu47j1WjH5pmL3wgqDs2qAlJ9
fjk0oqE4Jj0acXlCj5OCyVHdP41RhxCdg2hjjQB6RhEiRLVcwx4T8w9P5f9OP55hISlKmhgPVYeF
7a+LWubK2GxD3d/ato7vMLL598YsW7FyxnCjFybKQi0IijktihsskfymjoZga5mBuUPmqz/Ygxec
VZFqmMmkmsaCIa5AO8wBS2N1aEGpxknMHAGcyLA8qUZ1NOrwOWbbxUsw25NZAZ+4FKVdXPiGw0c0
ojE9CWzzWW+afOPYcrwZ7RD+IRLjLgiBn+ZhpAQQqbMQkYLCtmQ93mT6MmuKhzGw3GPvsB6YNlmP
+Rc8a39ftgNiQwBzcBbytAt80RDtvfmus1z/GeClfWbZC8t6qSZu1+87z5m2L72Lj7keLaBxXwK9
8fGVKxHne5jr6ES8pECCiJrWSyIffvWsamNatg+TjTWTWSEMrNpUAeMI/EA53bm1wE7TCzd8I/4t
J+D/f6u1hWje1UvBaGwTgStAxJD87M95uI9A6X6N2yLcGt1QnCF6GO8M0MSr0mqjr54+/JUNHT5V
ZvEUFfHFAWl5xQVo78/2eFNFgP3WzcvnT25QoTPwo90pTHvrDojWOZqR/Akg+Vb6wISZ5Rlkfhzo
qgZpozeh8M7S5sbUjflYpRNSHYt/TAmspl2pQy1aDB+I4RUXu4yx9yxJeETKX2Yp3g73EhNMBmoi
xcX0oXaXYRQBxvr1mupq6hpS1C4h3pYw15JXAG6H/dRM6l4lIVSbKvIhHjpij4xhadUiVwS/B2MW
0AI0vbZbr+epcS89y1VHrqpqUFvbC66KySmorG0CU+guB45nALHxCabI4PxSVT2ghdPrlP2jKryK
2rt2KVQVeTtxTO3hZulR99L02sl6ZnEoXKSqfpzwej6pImPTNUm0Ub2qQ11TVSezCla2S8RZdaCd
CvciTOSplCZ+dW7jHeZqYLEXe59KWflooxnu+7D4R7W6Zt9c3bgagJcyiIxhtK9QM9qpaiM6zJzS
It1MUninfDDdmzkO+Gk0tb5H76gn/+yimxTbZbYpl241psKQEtBodFIkNnRBe5xXU6M/aoN5/1J9
Q2+bF3H5GNVcJ+h7vDB8/aIKbzlyB8MtN3aP6u2AqtwOi591EaTDOTeDGmmusrliqoJf1MAieC1J
JG1Vjyq6klj9Sh2Ok+EgCe5+fmmbLDaThokMeBbrEfqETA5GZD7NU2k8SRuPC8JrD6pWOajp8Jn7
i6pmWk2IALG7g6oGvLj2RtfqG1U1+09BPWT3onTuoOwBkYORh5prI0iczL2xAsFdMCFrS2MnXsbk
RlvcVMdP4/r4Tst94PC5FlyaCrMTJ/K0Z7Ih2UGP22irqr6EaiYJux5U1cBZgOCXEFdVJXu3QXBj
OPoDnI0smAMcfCkQaSNag9xlfNaip94AdLOKzeHBwt99fo4zXniwGHp8ywyb9VBRRpu4t93VID1j
Axz8axLN7QFhd3Yhw/C9QNc3xXb5/k2zmx/1sTbvxl9Hj9UHsyapoM5nf4BhQdedJjNxrwgMu9fE
OKGOlLIMHTpuoKVJdYZQa/D4sUHouB2sNNVdRhl3GacIAPov4743LWMmJAgjoDpEBscr6X4sL5Yi
dKgi1TnsXZ5bM7YONffDEcQTn9zyfPucMCWhS2y48cas5lvTtxOuq4YObohCH1t2/80wH1U1GER9
3y9fa93pqEMERseSe2pB3vtTvkho7WqQrkfBnmJVpk9xJ4K/i7772xZkQvB/ZvOHLNI1SIziTBxn
2pl2OT/iKvmRncnaCrL2XhWyI6cAeqMHrwpFTbXx45FnWIrXDtWmelWHKEkGv55R4t5xQgK4TL+Y
PgL5dYuSL+unyN45AkVu140TbAZ1A8PS6EvMvv8STVF5p7tNeedDVG0R1jqL0qoslED4IZe2uS4d
NIYNzDLV4KWtX8ap2rScqs6PCFv9IdtlCN17s5gQbHBcEl7gJwxiOWT+f11VgfkYLbTYkz00zlU6
IyCjzcbXsIntdy+FMRj7UBDWQXkMiyxsybRNKsi3YpGGAIYYMKApw8WGSfXrtfvcDo15fr1Ew259
KH33XjWJJAVEAI7jYFR4M7eGOFmR2d7bS9HWTXuf5/V9PraoGtth99L0oz1G9IX2bERw89+xqm2y
5KGXsXGMjSi4N+3Gv+/1wl0LUVtbVX3tmLR0p2tSg5Zi+vdmWiKxUclHXVpA6JZCWqF5bvFfhbi2
HApStAjmTP1NayFUqbZUJ+Ga3HADDT+hQTlt0wAjWFUtc3+tscJ+5lPXl8JsgUaxp/zkmxMmVER5
Lotx8bPEActs2uiTOVbTAX84fatOH+vp4jp/6VPUPWpm1z2SlNxI0xxvkUXNczQsCm0d07xlhBmi
LxPZ1VZ1qqZCmuG6GvviqNrcbER5FO4TskGc8FLk0btuyN2r+g/sScv3uByxAlxGBA6Ko/OmCSTa
kUWKFrJtxvVeXQwtUOs6DTakYEYSZ9s6vIBvnq19nllJkYXR7UdUaBdzaSPYDNihPDqjaO4zYzw1
JdC7NU/sl/8aq061zObr7BkuQWe5hBdz81lE/QPqdMlfgPzeC39C/MSOBxRkNGBebprcoNmWazWC
zyiNQXzT842V4tfo57l3m7NxPrSamA+qGlslmeUC21cEtzft4HV/o5/3dXTm9BmXy3lbQNu5VEvB
HzJvVYcVR18TPQFFEIf6pknj7lgYSKZEGhABGG213KSzzNgt9elDIOP0gZjOhyIog7OqGdosbz1p
sjDEHjrNEQz25nd6b+ePTIuLlrP1AcwymMxidteqqmNKvXFQ9oPMhOCnL+qzkGxUbp7U8Jm12jr5
Z+SPNGZTPmZOX67BHjkHVe3Stj0jR4WUsN0E1botqrsxdJs7QtIAi8Az7ipEadFzpGqmNUHOHO6Y
eqTUgwjV0Ni7qCly17Nmh8z3az0ih7bvWaKsXp/bVCutbYPeGTKH9rkLavtGLMB8v9Qc8vk3u9Ct
9/DEXvrMprBUX8Vc/NLXTdb/w3nqmvpyld+dt/zv6n/48f+pv4zJHZ9cp/8y2w8e9tBfSTZnm5lZ
8hoD7yDbm1sbsgLiM2rLazJxxrcwBg4vE8+74Swbn4LYkKhYOdaznTY3NaIdy79cq26exloTewwo
JujrUfxo9shXqRGlL08udLWPQsz4FVbN+zkeIHILOZ6hcGk7lC/lOzv1iUtC9f4o5u6ZrSiWmR8D
r8QtXbe195g3Oh8hXuhrLRrHd4lm+zhT5vNZXcbpse9Wl6kFxqQ/LkPeictcXy+DUi68BL3xzznS
62sU9H9zLb+Bp6iu5Wnl8/IMca1WI+CIGQEL18yyrpnvPEYpz796klkNwHhwGqavwn40k3gGz0GQ
ZVWSTFnhnhBdMJu03jcESdEA179XVa+qtu6IdXyty2PhtyGefBbZEHvSszX+jHD3oxxHkbrsHlQh
5rU1AKbzyULblv2IsUV3cvCwWKGqLx4bUBSPOis6HcXIhwFh5ccmzj8lEtd32U494c5Uv2EHZwLI
RPVYdaRDTFDY1J5nGeeH0hnT/8PYeS3HrTNd+4pYxRxOJ48mKCefsBz2ZgZzvPr/IUbW2H69v/pP
UOxGA5LHIxLs7rXWlpOl94YSxFIGmEpEpqUnHUqi/nQ5PcAFrTilOteIPk4fn36SGyo3T4g84a7l
bEJT/cLqR5RD0WrcUbvmTg7VKRmNafiqqMq/RSfyB8VD0yiceoqvfFkekxrhArVPnpV5iHu0NFxD
wGgZY1nlyfV0/1YGQAiMIFoYByc5iXR8COrSrW6kqSiiQsZnm+Q0tdT6Hc8v3k4C1f4OJ/rCDA3t
qxBDASdArVOwLG1zlRZW9SVuhpWwE/u7RfYcrFdn3Id6Ve19s6F86or8WY/Fu4ywQySzswZMNerB
8OPT59dG+hfolz+uAkv5V7o+L2RUaPX6l0/X5eI2MWsbZU43fB5M6l/OTB5bFP2pEbwTm7MJZNrY
5pNEmrfFK1J7lNfKwNsn5rqaLOPcCqQrPKjRl0pXzke1yliIpItOhdDLfZLGhX1W0VyYXjjOZbzY
NdUp0+KPoYhzbQ8dxeHqTw0+cBlx9dX2dLTVotuj2zS/SX2uj/pM2RaJ+i+3FZ82XAbSrqjIqm21
Uqzmw6f4LfRuDtxRMkROeDzlT2oa7q8ueVUk3/qs0G7pM/fuZKSw/ZcyLaHlFs5rR7nwxvP1N9cK
7RsT5ae7Is39uyimy1+oCpry4AeURUWOYN3EAM7ltAxMdYd+IjjFF3phmuhSuEp9Qnp6B4rDu2wD
nIljH+I6FDXOqte1d0ImeLD02Up/s3T47vn+uWfPSto7VYvre2Ao9X03nuGq18jG6U4H9Nv1bkuj
QytQtLAK9zZyb3oi7uRQW5598C3vqE7qsirQza4d7SmI7frBQmnInq3CaTVuwNnOCQf9TlpBGJOd
rEqeifOkcHJ7lXrw90lTd6A3UenkQfqjfPcDsrGllUHXldTDUwF9mq0U1Y88ocqld/U7ZSG4h7NJ
OXp1Zh0TWJRWWSCSd8jwgMoQWnnin1ZB1MDtHGWTwrS9d6OyufOUGZYnAvFDbFO3ilemZugb3Uv6
G6fWtyGwEegFZrPUjS3yegP64RWU7/NViATjCBfjR3AJKtq6gTS+u1F41sgQrRw2Zjk6h4pk/bmY
B79DthChFXspCxPSJ68QEHEPMWx3f/ilaZnhy5Cow76rfYs3nLnscd1pzEPlLH2XCfoQrjuNbWBu
ytDSN0Bbvmb54P8zagJ6eN/6PvHRcffP4kdQFQ4wktC9KYTTkaEHx9sN5fTyuagRUFHy5fzuZ2A9
5SKX/txNC7ZnzR3ph1Gp+kuc5wsjqMa3KI3zG5U2/FVumuObV3ACjtLaOv4lTJ/Dst/D+iE0qBuQ
CJj9zmCLm6wNXi0NTuRwMuuXyQCJR622/17G6NeRjwSgVdYrPxH5j8GnmShGOviVm3a0agvDuism
N946qjUdQBCnh0HQ4mlNUeOuxsxt7+IyvYvmorJa1KsyaOxvk+5bi85N48dBV8YNTVPdwVSz9qgX
JeWCyqieAMkAeU3C+kcIE6Gnl/W/dlC/qmGuv/Z52q66LApv49hUNrYYEEagRgVR5PjFtb6rgBDe
LAg9kZDyB2Cq+fglLn5Itx96f7iHwQsW0zA1D6Xn1WvF7uud5qvirUKvxFeCigKdnd0HQ/Rc6Fb2
5tUxr4k6JHXSpPkGHWReVM4dLIvPED6gNcjqLpBPHy1a1aUQb16mTkuvi/NDlxjioY4oIJnaANFG
XMBmbPbbyanVR5pCs/tG6R8selJeI16u91HRGqvYEc8aCFgqMCANoCpXoKG3OngwNQ3VpTw1dsLU
/5FWXXWtiW5r2p0MykTSdx1IYSe3SmjRhUbPiPQ7s0v6qbBQ8FI2pbpwxrK5idpofCvCHyhSkFuq
h/FYpg0cQ7MbVvxspedTQ+t/P74l4/f/jEKG72OvaPxuoGv6IvSQak1VBzudmv994Ljh1uZ9cUle
iR9QBLCKFqHVbC42dAbZIighn1GGybkvfeHcRyOSznqvnb3Z1RmtdtujsyXnxEQiykG+QnEgNNR4
fT40dtccRG/kWx6g410TtuDs+Ct98TWLWkaZe9/tPgJm6/N15w1yXfSV8z2j32XR1TsKEdlzFQ/K
KlLzHN4ayB87p0ZWnfMavNsIpFlZn76lmvpC/tL8Ny5uLV65F8KPVWS5wIYLXWv2Sq7+z9X4Ofuf
cUpnvtHZWT9GZfvaohvw0KHSfQpzOEIHHeolEdPmCQmneS6nIrk3RvefhPaR91EfaRlJ1fHgt3Hw
PGreXsbbrmmvjdq1+csx8/eGFhcnCL4UDpicQPDKCZjJfYQf/Gzo9nqwxgQ2zQii3iiqEC2anPdc
bb7HaVTdQ4xi8Uj0poWhh+573/YChiI3PaU+lGache/LOZ4nXrbmV532Dcykb3r53QwV8516dx65
KG82/Hf4gblqDcOhl3j2zYNvROYh8Et687DkpG3VH1d1QTdBVFvpTvou5aA0mppt1tTNZefrOrlY
NwBD0K1WpCCSzWKsD9eBe07z36ZGYu0wzYNckcM/v596pLm86Lvb96hi9Gr67Fo0ktPJlxzG2ayE
aS8dvXJ3cjYYRrFGVoPOpnnWogtwU1WoMEhTN2N35yquvQxtkT7zycfUECCOlbPyZ0Aw9P1ilX1L
8jc5yFAEf/rHYO7FmLeF8z57TuiCC/TC2vhBUqxMCDofeZfQlgq38500yzoPT62Vv0hLnyNSxJsW
XeupB+nzwjrdCzPlLCMJPSyj3lS0qtxdVpRtuAHrk67p89YXiAKrt5FqP5h+5L1lPRrxAV/+OycT
7jZW2gjiqFY/1WNTrAXA6GdUw9CxSPLph8E7o/yrAWr6y3IOY9MdmfWP5fCNAg1tJgRftAhoXsWf
F6yM1hF0Ex2P4Cpf9K7q90GUKEtrNkEjmhvqZ8FGzhqVNaxiK5h2crYzFYeuWU0/yNmibt5yEVa3
+iCGl4HCSmHWsF2UhvfEoXTRq7wBwvNV7iDHFWfocGCNmisjWmlq28xXgNlyFnyNS6dcghgtD3J2
CotdAPzmMYGs7EEnJSDdUaRpN2HCm6ZcFARCQMKn0EE/b5nTTQrTFTpy6ZA+JHFI74mCbqt825TD
NL22ohwepDFkAk7f1O138gU0KMaP+MgK0Q/Ks9ch0ocHKwkf+1Av0ToOHXRmvEBdRwJiOSgBLfPc
A31AFxAGwKsPpWJkVlW9Wcpokw/0rM+DnKiAfR9rw1pKv9aV6qEG8tWjxvc0NNa5bRv3XCFU/BQU
MIgLf/S2crJUp3ifDmQL5eyYZNa+s11EY1uIbCMdEeVUyRHctmAKnl1KKz6upO9q+p4LN+415m9L
YGJTd7Tr8dWunvSo196rpCl2rpYnG1D32nugdQfUKYuncBAqNGpTsxRhpL23AWxl5aiO57Lw/fs0
V17lcriw02WBpC3vUJS/8yJAPbeJ00My6cYrWrewXespyt6NcTcm07N8mDtjpO+0JCenPEfJRW5t
Jwc5+7+LZFQG1QPK5Nw0Pxsd2xmkeDXllWyDlFd6GCQ7W9NoYaUp0ipzvqXX4P977R9bXdoq5597
3d7hqbIuMrRovA7sniU6FSWN+dId3AmEMAXyKSv0vc3TMEK/d3Zepn5ZkBljvBRl16ykUw7UVCd0
f+SGgN37LQo6D0WhrGihQqZljViqs6gjOolh0+/Vcxa609n1yi23yoG0V/bhkv7azMedHeTfr/7L
0rDlb753uI8ZTQbPZdEW/RmCK2nIpY4RzmyH9GPD5cUPqz53pjLwtdUScI2z67KfoQMeQkLtIUoC
7uQN35fEU5IzdYhJXczN5aNvoF40W3JCDlVT7mFzMmDQIvbqd6BWO2ed+YM+sHhnylXXEJsPd1lG
pUtG9fNHyMu69buVaVKXvEZfVvNOAyjcaBC/krvJn9BBeHWuhf3Q2wUiILTlrmW/kOwcSmrvNvYd
wC9zV5HhlMHJNIP7a1cRYNhiLRehUonoedU6tySgsz8WNPNyuYfdm8UadocarvmfrUmfP8WOOczE
3FbHfB+jrLCJC685lan/FkEbsLtYOZzZhh6hISvtyOHrkyfsWs8z0ieHDPzeAJVflq4DVc+Whhh+
nZbR5bwEFI67jWLly2VX6ZM7yJAodMtDiGCX9P8SImdrc0SUtYc0tYEW1DSc9hDOv7Ov+CrtqGRH
AHYzWOP4bzHy9fDAdpyQzDA7VC6ZAOTsLhuQthC2MCN9tpNBcyNtkENzPzUNHxennP/YPKLgNvHq
KwP7IHmBBpDyGWDyxyj3j9D4NWffhXEcRYESPtiZgVRkAJG74mmagJVfJgcHqhYfUnvYkPLHxhL9
HSiKlZyUm/k9YkF0bAF/mndzkzAAdZW8yEm5yFcAbinVWxM2+U5WtTzhkOyDRApWe7vb/1HR6mrr
4pex1+z7Z/wvezQ/Y69h8urTf03ES3/mOpe9pXX5PXTox9rsNiqz+MghrLqXWZjeru//4ppcN6Kc
09X3MhSivHvpkpbM3PD6+reFci+58+fCrIMd6y97yW0+o67by1DLKi/b/74X6Pno+LtLLpR7ff6D
usn44pbzmXLOMX26ZaS0Pv8Ff9nvvz6Nv+z1l3/Uf31A3aBCZGqHX+0O7aPGQXGxAQPoeyLb2AFS
UvIAqXSWd5+If+Sc9Fi5Yi7tsHcA4HMc7ZIqP+Xj+CStiTrVYyXGGHrcsL2cUEvSfuusCcMlT+Ol
T3YPYUFnQLNUbYZupQtoSBK+jXJG8i9dJpqGojvHVh5mMhyRlp8rAeVOG8pG5UI6Ue2qT+5A+/mk
dVCB2Cok9/ZNpDfevRNGDLBv7JCz1+mR+OkbUs706OpmaxkiJ2CVMYCDwuZwWTavBa51KLxiPElX
iHDgXSmihd7o7r1cpDe8SVBm/3Z1DXQMbIAS2kvpkyvbOqP9KSnczdU3mQ9+AGrADcStLEeZ0/gk
LVmq+rTknFLDEDpHytLRbJWIgd7+HnkpcXXpQwMUI4MbMu3GL5GLBnKpoKqswdTDO0b0lHber/4k
TmgBm5ITrfDxuc6QePAU6FMCrY7PclCTMLlcBU3erGHJK5Z/TszBRRVx+rbMr78smP3SBCgAmUCI
ss/f9p19Xq0v644/KfmLXMKCtDugSkguzVMzED2eejPVIAq4R4/2Gu67n5fSG8eZoi9lVNQoExrj
84KLVwYERjUL0Hjtjn+hux3mrSLpQ/2KpEodm6uOjs+DHOo09Q4oHLQtXI8/nSJTyLfAo+l3jdrv
I8GNmz7XiONUgEjzWlhqT+/x7L3MyV0ul6kPvDBs+l3D28K5KiBaAkN9KI0qdlZZNbXbNkQPp21q
x96iUvIDrrgedaF5emgQlVdC9dTlCHNthyCfWabRArlMN2Xin6YKCRD4pqHDn/cvPXNtGoPDHyRs
ZLneRxvf6VLQV4AUpQ8iv48rxdTHeoF671sS9xbqpFq401UEBoMA5XVyYfDoQ5UFugY6rquLrsGQ
4tHw1IrR2suoIXNY0KnwPpn9TNgTQMBtN2tg7s1ShdrlHNQ8By0jaC8DwnmolELuQqH+twkZ7GrK
KbGj9EY3UJdZSJ+n5yYkxnu5h/Rcd6stG9Yi13zpHTBPSag+K7UKudA8BLnij4vCGb/pkeJvf/HJ
y2qkKzAZkqW0vM9l0lRyl07aOlcQIOUA7ZCTlhxf0MkFp8T0AsBHUH5dBxmmx/Rb/u53msxac5dt
l3bjVpQMt5oE6GVwBKxVjmtruoPQhZsn++Fjkk9gXKDu+DWtUTOW9QsdyPftbF5KHdK0lOlXE07X
X80/1vrMahBAoLUdJjfU9qZHisX6sszaeKca4fSo65l2cHhGL+Ss9PVpfUig1riVrmCyzbXa2FAq
+6wPQ6O97fpyf43PelrS21jNQaOwZW96DTAbXpGa7t0iga8tbBI+56x08rPte+mK9nXSx8GAeZ2Y
r+RsGgBXsifqZSs53QVxhkz87Jxj/lz3+4YJ9ahlqA9Tu0oixdhoZuq59BU0oNWGNllf7MAqx9up
2EWald1dXKBWPkJk8ccSbrA2IGlHzSLkDROFu+9h77qbMg5rUMUGzIPzECDmuaAXe4Twpw/J1Vkl
+PzSfJ2EcDaJ7vYbQCrGqw8L2MKsg/HkRr26d90YuRaXbFCsBybl29Q65yQfZj7X6FswN9miZ/oS
TW6yiwLU9XrdTJ48//v/B87ibyGtMfQbmES/qjZqAnQpWTUvP3+eEPUJLovCuPRIyaOcHChb/+Kn
qpCtJuDxKKx6p9h2i69BTHHW07XkWaP9dkUTis13pxy2+lhB0pLW4kCyb9w2tW7capmvrzKf0mrX
BfDxVkb2lWr0OYz1JxVi3vu20qBgEo21kZl52zcpi7Sdf9KcoX917i5v67SPn3o76egj411ermn4
s9tEs3ldkxdK/+qeyYhNC60rfNSysuloRdDANNCqQsrd1Y8qGf/ZuAxG+ahEQT1XE5gvA3056hUU
PaTFbyrkTFeJV9wHrtHcd/rQUCLPd/IXjUl1Q/MXWkv5K5kDPad1Z6Z7aVrQDstFEcqQj4VR7KQb
bpmPRRrv3Mc2TtBGSXXrEBrDa9i4wcOINPZDaXXTpoTfBTUwfHKIUi2modZIdlcfNLQ3hje4J7kq
dp2A6jwq0J8b+YA0dnoQ6nR+/9xId0NtVRU8aK6+JlX/nTqPEmFQQKPQBdm6zKDUJW8HqSicfsFR
2iTeUdKIKaCNrYjoF5+DHBOR8Zn47yPIKCLY/+DkXv8SpIZBzh/HHC8jw4xHcc7hwltlw5faKNpD
b3Z9uPai5CBNeDl4vzHbZ1Cq4OayUtzJwReauMuMbE0ypz9J11RZzU0w9PcFYpvWyRa5tQnpc3ON
xF0ltbaLLCDsWVjpG0DH4xfHfc5rI30vRJrsSFJ+uEX83Dotd78KEL6jkhnNtAeg8i3fOtXf27PZ
tYp7BuGxkxFNd9tUgGgbXSucZTt0/O5/DLHv7qykW/dI3rTdxnFq4x+7f2m495PjnMStLyrxxRZB
tiSre1SVQawH7R91MKqTHBTOsJer0AsQl9ayWcIkbQ59SiccXeK/3nArj3w5JDObuOpiqAn95ejA
eYywCQfVFCApoKatEAq6UEkXrOVkYRrAh9RIa6F4n/bSpwT2DL6NQNS6ID6PDnqvnIPML61bGUu/
8/hN9Sp4oBrzIw8U88vgcYakyxdinkzQMBDB/C4XxGrrwa+DdFjWmnRrBY0KQw4y230BYOPTHOuA
En5ax5fZWM5K0yqU08X8DI4oTd4HfRwctAACWjXygL73wRrcufbU+mZ4GGMxLfzG0J7c2snvPNXZ
y8mgxRXU7aIYGvtBurIk+lEaIjlJy21ol2fJQaRqtHK4k1IcswN1E7ZpfnS6GuE/eQm/2aSmxuEy
S5c/lDWRyoMh4ZE9VLENzjIRdNiUX+X5XKfZb9nN/qqjjzwFo5UKo+dz8GM4NuUYNqSGYr+IlnJK
OJrVc3ydjikiGUv+9tp9E0TVXe9n9dLuMu8bJf+FprX2D6+GQQRoT07JqqS4+RkrKMaB0zJcGQtU
yXwuVJKUom6OYq6h08i0J4HSfaF4QKuWP3Z3apHATyZcf2fHvn1bmxSo01509z60cieDrqyF7K8y
bL076SKCftDvjGdpytkm0/WL6cNjjva4gbZzR6dEqSfVRolsuGPbXrufSAfCwhMJpLvrG8vwjde/
RWShhWTL1AnqD+TH0/6VD4DaxGzIQebDLT0LgLmATftjQibQB+1FLuKQFBqXfXT05S8LrIh6Z2PH
Choyc3m44ulrWcCKgUE+dmLaQHFvvJqAbCHcg3kjnk1lABmOHI1D2fvXRYaReY81mvLXRQPkHkpa
3RYwINxbdVHfezadQ4mXdavQivlDKIPqf20lrTtUyVnTzzz2JEmNtfRJWnvpu+4D2CKAL4yQpA1S
ur9q81zUqn8TlmK49VAJsBdl0NLKlvcnpcB3mVAK45wOx8siv3f7295wwuOQTrsorGy0jIca6Twv
fG/gEojWhqYM2yqB/lAGX9bZoLHWRotYityZLjV+mkulbUX7OaKX8TjcynA5BK32MmTI96RqBqch
H4f8R6pq5LCIfjVpyn+k0WXOQjOd7OKTwTJO+uRHIIO1z7jL5yltY153/ayu6+QSuZf4BlGiAhlf
dDT1yj6GrWYfg3EkUXu15ZWe2/kicsdyI80hyFCyl5fRcsiG5syxrtvT4/GoGiW1IxOU3tmeh1QJ
lVUmKC2MckY65VDTdAMvjGdsK5H056rtuvNlteG8F2iyLGHiAt6j6tFb1d7V6FTRIFmpp6nh85fu
iSL0ui5K9xJFFv+5TVKUCWkjelCD9CCjurgQ+0lXx0VVoQoddmm9nGzbuLPDzLzrak+DHJBX79ll
zi7prxCT7uu0PUm/HArIn5feMCDCWbsQXkTttEEeq+XWjQzhoAx8tSEkvb/6kiGr77N5kL4aTfqt
DJFDkibd0k186MndoLTPM9XaUxk1qERotXrK+0E/GOFgrb0471/G1Hwpc8P+UaQAneEze//P0KK3
XxRIl37wCkoOt/kIDQzoAa67ZoHTvcyh+bxr9b+7Fk3vwc2XLy26Hu506BJXTtWJdYko+5305WPU
7IpUGSnG/PTBGlqfRmjgjHmVDJNDVA4QSijFubR9587IwuAw5MnDMBnOJk4gP0zhkDxlVq6d6rKc
RsBDXHpj7y0NVTSrqvV/OjOIwk8yfIzpeSQXMGxltPT9srqdeUFjTwOgSWWNRux531SH3rHT9A1V
He1gk1L66B11rGPuQJ4/BN2N6triAfCweIAPwKesoXlLacoJTVenRWsUxV76OOOIh1Q78HpY3zuz
ATFqj2JPmizknIxKA09b6W2qrGWInMhU5UFTPW5B84/ycoRbMrvfXH86OnXjVhuS/vLT5SLfBI2c
B824u/50tdYXvVbFN6oXPoW9Pp3kUJn0yyyQIV2Wwwx+mSd0PgT+K5yZagcJsYs5DoF6WRLXir3z
pvARAkn1VNsw8UFKgGiIAZ8TlOlTOA1nOditN5yjnDoB1IOkw37z22WwVlGnhaaNXKRM54nY7A4j
kJyFzPxFftsd/IxntxHE6XFQQvuoz/chYN3WL6YvOm/lRPACypC/xV19FeUGfZpZmOft5NDNVy6Y
a3ip7DOQqn5hkYWCy9YOH8M+yo9NOXy55CnmZMU0RwQcFG6k7zMCQpjw0Qu8Zh+FGdIa8BLdmQIF
XC/Mpi9lQxuwrunpOW1qVLQ7pXGhpSAzviDDAWGi4bgnx/tHGvUAtY28cm07vUUDbgOJUY72K5HS
Ja+mPEZkNjR2f/jdvmyXim/cQ1dD7zagHOqSBffLvt8UdALd6rSG7cYcKTjbq8plBbHsJkXr9s4O
euvOg6Z/Y2boT7dkANCyNpPy6JfeUYbIgUbCGEhjv9XTADCOgcqIXvAOK4n4ohl9ZcQRyIvO2Lep
XhorTSKqCJY+GRbSKblqk9JdylRa11T2PvLrpz8zblH5ZVL5lscIxDzQrIFoTD3pL5B0+sveNtV7
b1ZCinNTnKDRgKzcr4OtqlZgfiZe0DPT+jFyP52PHM3xOqDY2x7p9PN09K5vXd9QD3KS86m6iXQI
ftH8uunmIYDEMaP1ikt7nD6cWZbqF5NfmukRItyNk2YvTm9wqiT9f6gr6IloXxT2x6VXvVP1teGY
BLMH92OwjcoeuB+fl9bVyYvbBvbWjQxva5BBfna19Napgu6bV/CamtXJcFfCkHnw3YRvPBwm34K1
nA88tMucqbEOOQUHqk3o09Cl0EPHYKHr1ryLDpFRryfXzZMRV2fXH5PXMF8Z4LYIk3opQ64TULsU
k9repEoUH1wf/ii6CuPD1ZQ+e56QV3LI/IlmCFqISY9GRrPKpf1HUD9Vs36xOJBKQW07jf5RRxSE
pDXNb/sgKTTRTffS03edeohi701OXYJiXvTisU5X1zWRIcJlXwUkteZd5RBr9Z6aeXSWlmp79tnX
8s11IzAyzg4s8mvm1NuGSuZtNQ/yypoPdNSzzMuEO/jwqkzJG71vOom6yr6NzNC5Bfje7AEroR7w
2/IRmPHKESPcm3PsZblrGHchmoI3H7s5ENdFMT0gRgDbZRmB4l/ldZluJL5YGacPpLHiZtrxalJQ
ehoQPokEOFo3MKeVUH+YsaodM4pJp4kc57TK3VxbWTzI1rIlx6st/yym8QM0NsNEXN99nUI/PSW8
gm+57804D5hVkjbnkFjn36Qlh9RBM2chL0e/oztMDxEGdZXTNURexXqYQTo5IVemwfhYTvWbqTTW
Ywp3y1i5xr09W12YOktopWgDm82qUSxoJ/uT6IZ6WRRZuck4QsT0r0M3yZPP21eWhV1nCo3MdneO
zMa5R3XcuS25v16CPV7CDm6SfE/kZBI597yEpGCqy8fOj14SB6DsQk1augsQzZPqeeNsSaU8qa0n
+BaApxAZZRcU1/gqB6vLMhmThepfl83aeo7wefO19H3p6x4vug1t836lI7wzX+qmQpe+sHa/+uS0
DHc0bsee8PSVjJaDH9DdfrGRbSAfg/r5ZTM57QCVoXOC+gVY9JvIaZOTC9xk54y0wM2WoSQJRPhc
BfMwUsHg+QWj5ioE7wnNEM5rYEd69RczhgAecpvYoSnztzi5QsD0zpOOu1/p+NZByWcA9ASDKhAl
gEXmRgnN4Qjr83DUtZBv3KcpQqEIml7teEF7ZHcJ9OZpGYMeWtbSLvxzjeWb1jodkbRtVCiMF3LL
lOZgv8xvm2nybhtdfbKhAbuxtdy7lcNYx6jW6MmejkT+w6WvMzNg9y3PhV+ctac/hWSFbhAJ+fta
em9XCpRQSXSOa7VYTWAznp1QQLoFltq3KuUZTO2pa63prigE55YxQt59zBDSAUJp95mN6Eda30OI
Vu3Loc+3rRNrT1Wh/5ARIBEPlNGytzDzujXaqsbBzsKaTIPtmLvK9+rdXwnSLlxp3UynVlFTFAuH
zvFf6NXkzC+EarZTk24PPZ4fvwdOMURypRdDkEQdZxs31jdl5j2Tgztznl1NedXVLWgFeHb/8F9j
PdhdtrD+fpOuiBw7tXDJpfa5na73tHwi9yL9wu/P9dBCRlsX2l0DJnhV536yliYQNO0uc+CXhG//
69Ulr6phhMqZ03EImh36ynzi86Z5ZVtkvnonQ4JsvgXwdreUppxQMx4JrmKs5ObGmG0zSFdp8xPK
PorjO2vm//bmY2zpCjrv5oEbW7KCX1VbqWVT6As5LQONsbgRA0IjoRN8GcOk3EoKg8xxy53qjWSq
IDQYZwrLUrIaZJnfgUyaW/eG0BqObRG+1VSVThbdsU9+EQYrY+qzXRlP3VM0jPY2zxyxkrMCkdKT
nvpf5WTJ7fGoKdFXDe67W12x41tzHnpeyrj92wUEhT8n5NVQjWIXj/xtS9ObYEOQV+Gg2MeJ56nc
BKJh2vflVu0UblF+DSFx161TG78VYgwOLgxxB3se5NXffH8LGdIWZGE8rf7vpUMLQ5TQ9bXUQr3K
pF5NeXVRTZXT0iZ//aGcmn1eXScytepgcNXgzJxnr3vF6gjZvov4WzgYVr4AuZHvwy6nmw1VueWg
ThlnNitWdu1UZgfogrKDvJrmmU7lZd+hh9vT7Boqi7ZblQ5MFCshUv0M0mxOyGVV4hxRqoUKoRAP
ozY+KRQQ3xNHM9Z9MuNWe0yS8Ys29UqAdl1wgFUvWQ314D2Iydo2MA8eqnmIMzEWe2lbvQqRYav3
m6jXo70jTRmkhbaPHtgcf7msavFi2Mm417SScmBa+NTh+8Sh3UDlVUSSN5V1Bi+O5R+GmdRJuq5x
0rRaK10qdlcciszd14XVvtCw2O2UaAYY1Wb3jtAA7w2x+rWnC3TdqJUyk4sZD3zu3z20gb9mTc6z
IhzSO2pNC1XU4d3k+ADtVV2IJeRe0yoI4uOlatrMFVJZ7oxzjv8DGh3Skv6AV7QFmKV8WRuOtjRs
BMeCxB8fc7WeDuB1UfNTvbc4GpJbWjqswwhX8KILquaF5EJE+TbIqMFiJhDCbSpQIPTAp+bSckdj
k0oUlqoCnRRZs8vG0D9Ln7zKMu01MD14aUKaip350WPNQ2l67q3lDy9p1oubqx9ykP6o+O5WBiCy
1O873Y0XZqV494FPU2GMFiaJwqBfuHUPTcgMqm2iMEEqVHkHUH4LuafprKYiso8aDDNUGfxpwwMj
XOkz7LvIjWqhhgCYrKnRn0ef3gxpXme7zm2O0pSz0lQb0DZtbifxv2AoSlATwt9Zij6tZnmJV9fN
egi4RAwpCJDPPDK+DZFb3WqiTV673dBP+autmcpa5ZjMo/X75NA/JJknaE4Fj2ROmys1RUMxAHYr
+sr7MYDdovDGYkvllPKa11gXBow06KHADWLojCTDRVhVFsfOfkL8FZYMK+X+F4Tm3RB7IXBc0OKB
VUTP9GuhMzX7giAYUOP7OSuvpC/3FRAQDtDHRM99Pma9X47DNGzcrkCuh7xgu6/CKVooloLt/uhM
1ONDc6qOVD71fdNqG983EZSQvgzsUgOPpFddYqRTs5Cu6Aj8w99XDrovGX/00PHDz7M1ZhqBop7u
kSRDyMXPVITbnfBE81CyDqDVXipBGp3sWvl/lJ3XctzGtoafCFXI4XYSOTMMkixZ4QZlS97IOePp
z4cFiqDH8q59brq6V+gZUSTQvcL/kzVXDS26tElEgDGv+1Oeqelvc17YO5X8xJ+eEh19YEj/4znG
Yzt6MXUGpskrhE+oXJrOyU229zFJxMdYL9J934b5AXxuQGrKBLaEicyOyUH5MqURFWT28u5z+Y24
0NkOlpk7PQ1ult9DPJLMw44enoFblqk8x22rPI9O+CXKY2iol5XIwzyxLzE3V9BiCqBXPCv+QDFD
Aj8NYN/aSA3NDAZ8so/cjwZoeO/qvH8KVEu7Dxcwn8SquTzL9M0QFp9zj3vzJoIMwQKZLHeW1oYr
eGTzcxPybHFjZbiz1KiLj6E7vW/AgrjEi1ZMuFsR4FNDahI66pxb1znDR/tECHRSSY6FKq0b80dQ
DkmmtScelsp7M1D895DAUxKia99kJfKsiszTVDj+HkpZfzWz+rHfq1Xe34ldXzX+c09vMw9z9zfT
CrJzHGbayZz88ks8daeCDPufoQKbqB2Z85PiefUj3cPKXq73Se/uEn4bvzYLdaUB5/mlS7PuSu/J
l0CBiDwzR+OPIlbPjaRO0xn+MzCmf7RRSnbKr4LftdjUDhNlPc9JZ3X3c1+a58mIoAsbjU+NaQII
qtkLSlwYx5eWSo/dmivwJiJht+t+0SvmkptJEuJg4k9tsn0sZz8Dfpx8dKSlTy63kmuuJbxY7M7X
7+qa9FLnwNIAWX1wWdNNQL3/ZtOJfG6rznYONuCOd0ZlQ6JcDZTuaUN26DJLeew4kBFlbAsKNnXj
ixkb0GVl8Y/eIMjVBlnysVaC6S6gIPOcxXNwKC0uF87C/WoSYOYkDtX0RdYyy8mnvghlLQNoWfGR
ep7niobzqTDdei2cMku1OChaHB/ycUH6nNxnABt9YKb7lqqIMZkvwzLITAbPAJvKjsN+V8AzY+0q
jaBlB+m1uUAQDPRuPcusbXiQ586CgAtwwSgoBa+yzWyzXfagVMClVLA7bWDwqpDGy1qGdR3ajXtU
kva7MC9W4ELkO31Bz1yZGDmOXHR+gC9CfvT2xa96fnZT4+6pdgHm0Cm1gzmFw3NfNwPs88wg3OXm
b3TKUWRBpcL1mqvTBNVaNNxthmLthcX3vEny842cSNNjZfbmXeDN7wq7/NZoecvlODA+OWX+rRiT
CAbpzj9R2wdFeByMd8B0689kx6yDEkbGR+oJqIIAKfNu6DX1FHQxnNPkF77JLKeRfJ1tsnKTGQ3g
uJYS8yQrtfdeMj6BNd989nxy/b0TmNScswSMpTiGSQwwa2Y1nymiWFDGsx5WW5aGT1FU4v7utVn5
TADvh/jUhs0zrHbtgxgB7BzD083jTpaN1v2WUXAf6qXy1EKH8S6e1IwyieaLrGTIm9ynEtAw7wOl
9y65a3qXdBk8coq8WPo7mhRI4BPmOnlxuRSeaNpHc6Fyd4002Ys2D1XrKQ/U97JaHZ5St+k/hl5W
HN2cSjZT1ax3HSU5p4xu58kPnykyelTU2Lurqex/LpdBn6PwHujeYjfaEPnsiIGWz4Yaj+emV78I
4a6IqtzzzqlmfLOrFEYmMwIiO6sqyvvU4SnVtIeGBP5vIur9CUgy1w0vXptGlJM80DeS6EdXrZqL
DLA82nfcpYFJyeOLW5efh1rtT1QJNStHI8gCcDRO2ae81LxLt9A2ysCLqzsGkEDy3PgpK+vMeCgT
/SxO8+IpyhL3IfP/4U66pD4Qi+SaHMfTvo2N6ioDVFR1uasAldtl/IcD34CGqrcGirwuQLUaiNgh
utnr1E9KP0FnwT/ug3jBJfQn5taNog/olXZhbhyyJlJoneKGMTdR1T/I5UPuGbNRuTyJ7H43tcTV
yizZRVY+vaucmqa/XCfgbdM4vMvtNHy0yvy+nZwIaDe//1zPnIjWVGIx0zRspYrx2ebwEpql9Smn
Dfx50pW/RKzOBAIplzCOszlORy0P44O6xPBz0L7uaRb9Cu4b5TXhK9KaKGCu/ypmIhe0NZmJEo62
r7J6A6+2uIsSGJR9MLX3nVEMF1qjh0sbBC8zrRvfLr1+IEIfRx/cenY86DIpLYK0+EtYT9U59fvp
Xdl/JIfVw3++nOjsiPKwuZp5/U4ubzO7+diUOaR0BB7rc1wFpCILYzh1FOXwZjLjC22qZ+oPgusA
JvmuHfzhXdH5X1waLb9QKTnd0ZTCH17rRVBZ6pDwJFlIa2LS/l5R0kHeNPriFt50HcOwpXAZLw+c
gkPvUkg7ReFHA4bbw6SP/XUeC3Jey0xdhk22LdM698rdtsbfNXN9N3PYb/L2OVHKktd9lX1vxniv
m9P4jWBWDJqfS7GNmnCw408+7eDf8H0KDuIm6D8mLZV1XQa27qptgJTNbG8nShFpQ/SUpFb25FPE
1BNxjOvqjib3vH4Pp0+70w1gh92BFKkMDnWFexUmeWiFqv/EVKp+p3DtY6O2w6eioOxmBPr2ztGN
+uIvsFtl/GN27QRAXC/gtTcvdTKV8dmYu+EuM3Lv2GpxdPQAsDv0sxO8q4tDU3vTs914CSkze9JO
idLm+27KwndOlyNU+/hzNSoFYTwcZNBSU7nYdv9++Y/Mj3nMu6yu84u3p55OCT8A6FzcDVn7R0CR
0VWrzbvGXX6tJYUlw6tilt/+0v+Z5Yo5YF1nPCS1Nadqfd+71o/1bV825Xc+JzkPGjVqNHb8fVnl
l7YyG2Cgc7qaHaW2Hq1lkFnihhZ5bchbgJ+x9ukwp/NOhJth72b3dUiVpcjfmHiQSNxRO/lDjXUL
mgK2emPSa9AM1zZEPJsmMMmgjDOP2Dadux3BZ2Dwx/J+LOz5LCujn9zisCoMoEE5SRX3DRVdZx74
MTS3d21dFY/ZTD11plHQ7NMlPO5ECPIUU5CexocxelhXoojM6TMgGZRuAd/FMT/p/iqSq2NX9Y/Q
qQk6xc74AUjV4c73I+s8mW7x7PPwOkB+EH4znOYsPmlcvU/Kir83gPtTP/mr6qaeRLnff0gM90dO
LOUqIovo6pNru2dZTXCwfvBtYIAaIFSP1djE73X7T+pw1fd63ftHjfzsQZY2p8qdYkDzFXW6/z56
5IBuvU+W+TjkylVrzTtl9I+ZUUefh3h2LlYz8Fdf9t3eCzTrQs4YTmKgM8G0UzipdhWMwUl17bWa
/GviPvtASly8os+h56tPlqWZZz+DX1XV/PKsAT64L/pxJioYwWoLOPzk3Td29PtkOvUxW5Ka1M+2
D7PvOofaBeuEyhofLOnlEiXDvNyQtuUmC5rnqUzCVactVv9qeuNeeeQ0y3CJp4RXT3GeHE9xeYIT
AEuO08LbFc9h8SCzvDDI4cua+rLigbv1fHXyiyj91qNqcFOuvnDbnDVL+WOgg74Pku8azGEU90/J
c1C50bUOwSNvMzv/TLHls9wCgNn74vCr9imKcwpcg9g/A0TQPtSw1h+0dAJZOODpDtJc9ehPSv85
t4Jd1w/2px6ovueun76KlWE23n3sgEInS4tL9cGlnecsyz6heMjRyveT09LFOHmrFenW+mS34bs8
ALAsJup4tlszfsqrIDoqc2F94lBGzWc55n+N1UfeedZ/3Hj6VIHt/aWOwD2D4jNdvdVRNc6Eb+In
jpkv3rUepTyng2LxzlIgPSJ7Z87l5yTP4o80K4dnK4utU23xQspmUEXpXf6z7Gj+d6reetLAnHxM
INugoA5Fw1+kmgfFt9lSTVA6y/riuLV3P44J3VGprh+qyeyf065X7hYcfAIASflgw9Z58igQeZ95
vrG3LN3/7CT1d6qwqr9Cyt5XdB6YHCkQN6KLEUwLrErBGdmG0fHaj85wVbhBkQiez7KyqN2CuyAo
42q32azrVQe73ngVVaNpQM+EAATIcjWSXfwSfIRmgMTd760QxCQG/prCJ3t8Vtwof5TFJg4pTXgK
Z9AlmszV724UYjwavX4YPXC83WU3x6oylWxUFJ7rJO5bEgxtZOx5mzymsWv9HhRx8xAFdOxMxCF/
T42qureNHsj6ResB6XUs49m7E23U1u4u4DlxFW3juPBxu/q7xgNHOQqL5D5x+KUpK1gXGj2EmubU
WoDyUBoUOkevpZs0T/L+ISjrRw+Aq2DfGaX+7HuUglTR+07TIoIdDEkLXB7olk+rVW6V7wkOOtco
b2jenhVgMZXGiM9iLL5cgqAAak3ztO1ikMQ6Dr1uH2wIfwMeRWF+B2tVuScD2D6Sa6X+aAkxzUPq
HmPwmY8+QAa/OfHYvpuC/kj6Hty+ySIDlg6ufhZjhavexVBB0SuBL3zwSxqowcv40TpVeN76LeSk
vMhNm5+9yLfD86s8G7r66sXuvQl31lWGuQlJ4/xiGZixzqXHzXarndVCjHk7feO46eHD1I9U22U7
2VwtQG+p4MWCCACWNsk+cK2y9/EYZ/stBTHLvXxLP/x6LfaSrViTGbJWM/NM9717LqKAtK9rCcef
8Wh1jVffTaPT7rSBYhWNXO6jn2i0e8kUXj7jMdmNQa5TWVynV5uLHt3eL4B6we869UX/wM+DX2ak
Ycdqab1KmtMGoLd5ioyG/flUjPzhiqJWoW0dvUI7F5x2n7vI+STVW3XS8HqwzHUluteV6BZLKfsC
NXW1lO7PV8s6yuwjFRbeUXpy4Tu/n5pofJb+WyMdqpNnhN5BlHaWZR8AxRLdOvDHtTd04FKlVdf2
+/7Rt6PfRCk+iQMpbu6Z+RU2yG88XH/rEkOhsL95GTjaESRvHkWcK76tEo/W1F3st83CZKc86oUB
1JDoQRseTm2aXDg6rWx9bwIywtb3Zv0mQCMqWedLNqoXIr83epnS7uG/sK1YLRBjhKIq8CrhpiEv
FVtcZyLNBlwGqmGo3YmmyNRb2IY7dVpKc0l/O63dgrZCxj3hNagvRCavAEICJbQtzQWLaEMgUjSK
qdIkdPZiIsZUs/nUDPrTQdq6jcwI3xnm91ywB2Wllt+3Lm3J7wTFjxWb0Hqxlpbtv/nfSNhj7f+T
HUkrdJoLDIbau6fIaR1KGwyHYgVmXRK5cKTaF2iIs8smHyoLvPVB7+BlVJNxtxlvG2jLLosv8ZOM
CoqfG+de5+5MlShn5mT+EwRE5Z5sFk3eyzJvR4oxl1nmTep9bSd/0ekGJ5HIUvhzqBUOL7kfREMC
91oYPAWdqX5I8zndcYmHAahKtA/1ogjV6qFeVmLhmpN+SHMfIKzFQQZSGruyI5fdj6m7r9N+XIMg
dqN/SgKIKYsyhGGhyvT+qFZGdXBVlasvtTpgJXr1mSQFId4CXujeryjMEmyadcrPJl6RbQS65hbF
RoQ3SDeCeWPTzLQvOhrV2n1Q0o8FLmTLg6UwFozEn6vZne3hAEVmxiHfc9fnStqYR66W1kUeIb+C
8/Tiqd23FGQe5KFz8wwS2UyK6d4vnI+ywrS8f6FmcUI92b3BARXveXpnULH0INa/2hSkW22XTL23
PisbeSCKYbKAidIVcAHh6LGoVXrynORpK7BfRMUiWmPoyzJUhuRJzQCU9KO4pT0+aR+mtvmx5ve0
fL7vNN16lvSeybvkACohd3Foq+mkjr3nealHyibq1HLtk0g2sW123sIuEYKOhKkMWTv9MauKeydV
98nyf6/CDnaUpRTuy0yGtTw/DSqi/1p9eCOrK2DCFFPjPAgPKchhHASWrIAswyI9rUH/1+WaI3Bo
h70L1BEwxpb/tclU4g8yWFCagC4C31NKGdEqs2nUMb06eRKL0DCjJ3qPzzRS+Jzaxpi/FRrKOQIL
8CavffVqGLRkyS/V69JJO//QAwa1bxQtfJbBmILoOQkICReObp1uFHkaZqfQIO91oxhAPyGEQRbj
dSeF7qWdN5qAg76Gt+ymvZBwny8S3sokDiBxLBdFTALmXAzf04XpQwYiK/U6k2Wgdt8LhXKYG7ks
M1OtHk2fs9IwULn9K/96KuL9lBDRoWwo2C/HkO+ODz3cmE5fM1jrjpoO5hPN1+k7zcn/ZwvXh7qu
gO+lDNxHZTapT4FFsD/1TTtcfF3dlXlLr1c8pqTYazBGzQU3QQartoxr3VoHle6GVSRywGJ7/Ogs
rzVYqdfl5maX1he/M2hw+bubtuAugBufUPBpqcfNYbMrzKA8DmQz9qIVRaO571wKJ88bZGsx2GSp
s/iyIrsuS6vyo8v6JBLI1mDBd+XauioyaTATmWh9zwT2t9x7cHFRxVhdFD/UH2u71R7rrDWm3VyB
LgYG7h7SLGSLQgd7ddrJWuu18C4bdYrieoLHB9HLFqaqGvvahVpXDGUYizSaFribL+Fc1LxG2EwU
647rutxrHGCORjV6Z60dgw+26390yyH9WpiWd9THsaCCKkq/TkV+0Ei2EIeMYvh3J3K0EAWcMrVM
76oiaPZFOypXCOLszzMA6At4Jsi4CnDFxu+dmb8fHQpT9SiGWyCt5rObV9FOZDL4odq+M4GmbYEU
WOWa7X/3BpKEYqBN7cG1XIsGFMJIQotjFSGNWpyXQP//KZMZgX9iSVLQKmsx9F3rxfCm0vXGedtV
J1h41oC9k3BdvgXopuyPoR9jmqUJW4tSQniy/Klbo32bRar9MVaUtov5JhZHdLLfpvvnfoOak0sw
8jvNdF8CoxIdlWWiOlFwkKnfOie/8cPzSClqddrCqL/y27SW6r51s8aE24uo29qgxU2mvhmNR5f8
x66sXaL7tKbWD9MygH9QP0RliVDWZkJcgTrM4iQ2ot4MZbkOtgJ1amicRmKmBLUZ9ABGHpkBLf4P
2f9qF0JtDVKGfSfbBa37Y3Ys90RFS/bYNRwcdjKVwaSQsNAy6FxtL3vc5DIT2Vz7nL+z4F5Et/5i
0kY28P2kL0nI8Rmbr8wG+UiOU7s0NtWrxZ2DVBjYde40Hyoj5apAaSAQJswoXPGKnUxlIKsAxgrg
wcWi3eS/NJZtvCW9I+pt13+V6VCJ79SIWrjNWHzFozC07GL13zmEqsoeyJv5CiHtboyhgdelBKxb
SsDSUpvLs0zFRuctf7AqKnDqAXIFWnBT9bqqIfLZ0UBbHJem7Isz+Mal0rW3Q/H3pWhvZJub7CIm
N7K0g7bZijPQiZbPUH06yWH0+ednblsrbl0cwS4Yds6CgmEpxn2QgbhetW7+RJXHAqWw1ItVs74q
3soWm66x7ptmdAEBXcwWkewks0WphSNIOtAv9gkhoKH3CEwndhstSLTJtYr15mWaBrCZ74xyyTUa
IT2kTQyaggq8uKpMwPeHhaJRtpM7XLfHcbqzjfRPUKbRGDUnZWsZXiybUKGpCErB1Uf0jpmD7Lwg
5sn3U6LZpq2ntYGZ+ecXFy3oiDbAoPyLZDCnBXPEpLCCen4063r7F2873mpSJc52MfXAJxCr22vd
OMDRDkm3zuJS0cudrNep6Gc7NsvdZg+D9I/WitOTaEW+msi6HiCj2K/TZXf6Fdrr6MbnaRqjS+c5
wSFw/eowLtGMfvRoIlQkxlFr+sXISeSJpqt7QA2XCIgsQWuczm7KUXyRFxHdJCBnHittsK7bYPkW
1ep98plimODuRv6vS0rcrau4iomHf0gB2+q/yRXPAT9Cp0t2mBNgsSOz53fAseq7uu4pp9VDODTp
e/cOET/BwxuhRurhPjUBGRcbyKPiZ2MZdHKLj8FYcf1c+DcXka246jVI8rv1ee5WFvkiMk777bEN
HFezPvNFtr4NZOrRSnmYYiXe37wc5oLLnFb01WFSy/HB4APAA6jsnUdW+AIu1MihYh7J+aC1OC/m
B1lTVeDuii6Jj/GiFtkbtZiPalDepfH4TbR5Q/VKCZqoYDPlC2iTzKjrhKEWaB4QmmaIrPdgLfIh
UOslnJpo9dmJmQyC6EQvWb53TR36M0WjEpSOECg7NCW4ymzW9eBKfmsBL100b6aFm8eU+YqXOCiB
2ewalXbt2KHZwVwaJxa4mXUmsjmL/MtI6/mNPFwcNq9yNDKayFJw4/+uEJPNdyI3Ql6gL4/bhw1W
Gd/ThPxNan4adUnD2cMXqQ+i0WWAg2uRqcX8RSxmqRl6tftXmWwQLlVGxHTf7CkOUwq6x6TFcFwB
h8axb/7YqtMAaKH6H+mShiHFP/XJMJ/UsIy++CA47EqN6DKBh5ziAWgf8yT+ogSBeQm7xiYWECuf
+uKzly5MBFweljHkeOQvA30If6lNahxltdo45BWtvQi2wRZHWZPof/He1CJbN99slMR314/ZZDF4
DHcKzfwisqCX9I/rx3ojlGW7dS7KFLrV+8m2T0rpQEAWeJ12NZZYssxkgO3nGww880nkg138tHvj
8o/pq9NqL67W3/fdPuaNjXxi61nfSFVRRrt8nTd7/9Jl9R67IKBF8TfdofhKUcaPea0HjyE5ur2b
6eVXcHNIoNua9WCOuf2RJut7kee+Qr+6O7oHCHuoBfo2QGtC1zCF1Q4X9gVZpfzqx+67ygUYFziH
5kmtNCh/FrnddM7eL4fhajW/pY6RHJQ8Vi8yuNCGXyIoRLPd7VpUm+WmTgD5ePHZbNY9trWYO0Y0
vmy8uW9bBtvnvjGvksDdh3Qw7AN9dGBriV36PY38ENiNBWo5MhnKyXYug1t1cE4vQlnLrF40Mgs1
OK1ufUQjg9lC43ur/uWWYg4zC9VEKuGSzW/71G3bN58qX+XGZlXPttefSbzBNt7pl9TW9YvJVcvY
y7RVdTuDLbBwstVArPLFSvTbUmaVqugXmcmw+om1r40Hs2uMe3ETUQPgBlfhVxcROo1VU2UHr6FK
Eaa3FGlKZabMpBJTZoVVaZdtuVqXUri5+fiyx6q7td32k6225ebuzMZd1dcBddfUh25mgW6TxXfM
fj9RTlPAKEpx6Kkdmujqx0oJ0HevRVd7GUSoRWNV7EC9BWVfBDrR5FNu9t/eeG4+1OkYL4br/m92
LulSvFKaYlDiMn5pA1JbjVO948+5eKSnmFKLmtfkblvn/JESN4yU0yZ7YyM7wNaz7iAmnpRoyFSG
2adYlqeKDwMKH5A23V9ZN1V3btukj2T1aBRamgBl2Wvz3B5IOqaPRs3bfszOstAWyeS4HG/FTk2D
jF5EQwEBuZw4JqNWKasCbVN3d22hFo9jRKh6sEZrv31xma3fXr7LEr5wU+Nh+7JvvryfU0oZR621
fyOcmqrqDnl2Nw2T/qBD8tPk41CVJxpn/QPZz+ma1V1R7WQqAwXR07XYhLIWza6MjfG6Gd34yHJ1
BBN7Wg1FaBhBWe3euL+R3myy+gdaR0hG7b/oQDfeGUtPTzJToyGDuRQNWsAArYpSyDhrAIzeCMWw
XWQ3ik0mJtv+Yaod25mugtJxc4olGOx6fhnoRQ5a0u2sCfXPNC2p3c6vsmK1mbKe0o3NHKDK8dDa
WrLX5Zz2y9Ma/XwBT/OJhpvlnCfHuK77G0TntqQZzjoTvLfN+yGH4qImhfMwUeXD74KNt0yDoeVo
2JfAnOZ1utoQw0ygGf1pLbPVxQTeu9kt1k0av1jf7hhlVTmdbFouxcZNsoqOv2VLgKZHmvDaT57d
0RiWa5TERjVAwkHvzNCLll74NHfdvNdTOkxDGJDBR8uK+aGfAss6EWlpCdSaNFcEtgGqH4xzD1kX
YqXWLanKof993UQ0bW51l9wYF5RINpbPEEWZfTVB2wEwbNklWlj6prQ6x/YIwMEy9J6RUBlH5XYD
yUK7E+GbqdZ0GlKfzhlNJTq/+BRF8eKdcBMDGLC3oBNYhMb4xHFPu4qZKF/8F7ftQ02o1e7bILmK
0+ov1jfb9y0Y0bAbnCgUJJuezaV+gQKXN8rfB5IJ+qW2ghdFlbk/rf+7i2ipgDJ564jPOpftRPdW
Oibm1XZ67c5YHuRF2vJgb5ZnvKxltg2bzJE3gGhWn01lLRtNXulSA5TtNvmvthHZ/2Dy5uN+tY2b
grI6dMl/RPnG+NfTX21x66nK20yk9ZD6O2/oUn6Zfv5g/v0H9eYjh5pO2dwtnV2egrhC53N3sSDU
SEEuBE7Cfh3oQ0G4rcVygp0bvqPFSdxFHenA+6/byVrUMts+Ytvnzb43nyg2N7Kbj9K60jlZNQgP
y/fcvsK/fqSYrF9QXN58+vZx67//5qMaMvVgDKiNGUQ7QzGre0iK7au9xBtmdezPtjUAHsFqG4xI
oz1K1mLcvnqofYTm736rtToThj+t+lUiVo7Rr7sHel7UOy4J1ID4WnRcf5UDjdOPTGUolsNJtQy6
/I7IepYj0qanzi486ulQr47TtkfRwgh/EstaKyx7vznJbN1JNn2zf08BjA0L1t6oHGoJY7JTMlS2
9jL77zKtCgHeFBtj9P8nl/916xu7m+X/61ve+N4st61UOPz2UaSqBzsOTgS6aXdWe8CxMou3BeDU
BTBt+Y4KYBC0vZjeeJmKTQI21f08eB/nBNCrXT+lpLQXZxlsCzLhpgH2aZOtu5KL7mGq0t2D7KUE
jg6BkXxCk/+HkFR+yCPIHpbTowzNcr5bK4E5htXU4eh/iaxbFFXMmedgWX9ybIa+3ohoyCWmuTX6
2ktst557nywSGBGLUixUCfA2YJg82CjETBQyE2Rl8fr7lmsb8ati6PL5zhiy7+CjENBdBi1Rm1PT
2F+A/YcHR8kJ7IqizIc+OkmTwSo1lDBdfUTvV1e/guSoq4zwN+KtynlU+mmBFgY9KrScuwRUizsA
k7KHjoDVQ6BUxCTTbEexHb/LIhMtXXUvJiJb1YPjJUd/sPWd2HiTAu3qtpn4bEtxnOfyzyZJ3ZPI
E5UgVGdQ5D3EDhWKhpd2Txbpsq6cy6sK6PqTSyXZk8iDZugfFNC6b+SiVC0XQrYI+qnNoXZ6S1ug
WvVDQ8PJYTVcNnUs66IGIYjAf88ZbekiUWx5JFm6Jii31HwBzEt+abO9MdtcrSx/houwvQv7srpC
1VzBz/RzNtoBaFGQIX20q8w/iVbsNpM3spZjsAuNsDFqJv2sjXLS9d5fl2obWM+isIsmA0k8n06y
3BRGZZ6HVA8eNpHqxPODC6UjadFdUmjuRQJgMpNBAlXeEq2S2aa4sQtMdwbgczEUmxuXbZttVw4o
IQnAsKTJQNrJDVcpT8LHPACd9VjaGgBGA8Twug8gBWV3z12lp0Qc8uGkdJ55SSoKdPSC9qudTGWA
o4O61NdBDKlGepFtfkUNsUxdj+FeZLlCVmy3qbe96K3+qZF9qD8oLmV0rnkFXGXwl7IE201fliLT
Db0+FcP0H20yrBoYNUxEsdn9Svbq9t9t108k7M0LdvlcqOu6g9dE7klg3YOsbB/KPPguK0F/pyvl
2QbPD4RKcN8zbo/cxNVwBYpPaEJ4R7f76i32gUb1qKpY40UcqiqOzlXcgk2S2PNv6QyvnZOWd1DY
Je99+mmfI18nHk6H0lfwao19EzR8Lfh0Prk10ABDrn1NEnc69SYoVWLGzWBXFGP92Wzajjqrg2b1
0G2/9utIormIJgKXIhxC42cu+U1amXrh4KBmarUXozeaf0y555z9xg7OFkQrDzIYrzNda6J2R8E0
HK4BZReLQhv0NgWX6nXqZC2EA6Wr7luwTNpdUHPVfKOXaUg/xAVS932oW2G7E1kVzJxOxVytePmJ
cKZDfad3WgnwAPusNmqXzmdrqCvq3GEmfPQqj0qUSOd3dcG7yns7OlHlY68AVyJbAa8SK/UfaBsQ
kQw3oFd0icTw7dL++gYh6/+zqUsCWT20WvhH72WUb5nD8Clv0+Ja+V4IOeEylaG2+at+s076rriS
M2v3cB5Tlf5qKApZlj4QTSn9Cmu/iJ0OHn2CS9cIBUcx7W/VH4pVWd65XEDx2mo06O+afdhCyzha
DfNFM1m6Qzs2jV0P4i2DS+dpRXX+3Sx4e2Io+8RgTZ406Ep3KxXJLGQmy7AynMxpQ/BPeE1Kh+4x
0MZz2oHQC1fJqpb1yn0i5i+usssrQ4rYA6nxkzblv9jbDjh/qQU2j1aPFxlMq/doL2motaYwM8n4
US06u1FfDDZTkUGQgOVms64XkkltANlr3Y76vBdvz9IN87ga/eueNx+xLdcvBIDheAEQU4UpZTjn
cmVerscyk2GQy/S2Tl7VzXKFruUmvKllli77yAxUIi7XU/oHEFvGur+4iXLb6sZLlptJPEOtoBQd
TKNeS3BtKTlQ9XK+SrGBzJwoIqplm5p3Z6vd441JMtn9S/mCkemDsl83apd6hrmbzF0Tg4wWG6HF
H7XWd2BoLKq3tvIpw1d3XFLV8jXERLbYvsY0ZTawOIuzCKcYCNHIjCjuls1FePPlDCvTj3UF8kFt
5aFxLKMYUHgTLo3nrLHbi+/F0fBDpLQJUVtuWHRJmnY6HqAQb/XgWXTUZXUXzey986Q0YZ9RRgXq
zcUvK+MxogTisS2ByilpjF4JXBSqI4HeYgC0DOxZXX8UspZI6F1Wmy40QmhVeWwNgQUHdRRfwEfe
WYSQy53h6M0Vjobmqi2zbXmrFptIS0cYnYwIWBCVzN7tcyaO+89J4EBwvTxmtifMmydTJs8j3QrK
3ab3jPITuPXZHVjpwQNI2sGDzG6WUco7N267+ZhGPvQKm43M/IEc42Hz8ShwNacJ1A82XT06zjz4
bd4DR7lrOd237aBeyPSpgDS0yl3jmXeyEnn/qtxkMvvVkjgtwG6b+lc2NzLZf/sGm+9/l61fS+vg
dDBUCkwpQ4FpUqK5EsiVMC/lRiCCqE8ikUFixXF+pVN2XsVbAJhNXEhhnvqipl5Aqy9yS3DSiFZI
aLZ3itwwtrvIdrm4uWu0ZAJ3ac6h8s1F5s3NZbvY1G5oXF31JBIZ9CQFrww8NyfiInYTDA/jrD7n
VUK37r8E3sVBIvQ8XRbkVeCD5B+eWsUnfwS8Tf69ZjWQLK/CepVtPx/RvtqKfPuZvso3EcSh9Z3e
QRAFmL561VPoevfrtFKD6izToU0fQuBs7kenHukpWixHp7KUPRj7lGpU/k+pXy5ToDLsvTEVw7pT
aANAOy4FWOIJR3FUnYlMLgz3s3/PbT/+AF+xAjZy2t2PS421yDqjPSZFnT7LKmms6DFV/CdZQb1d
PoY9vfPe5DzSPe08ysxUjOkCPTO7es4jbMcvcjftaZbQ0gIGZXXvvPcMldTOQkGcdVS3DsrUPmjL
kifuB1N30nc6bEi/a5a6S2u7+6jpo/9bEKpwKmCUtikcN8r4SVzSwQketGQ2uFChpL4HvNVhrA+i
Nf353u3o9y9Adux3WuM6DyApOA92zI00imlnYCFiy7bbtxai6agCA1nG74+bqyg2P5npllLcZ4n1
QVb2sulmdmP7f4xd2ZakOLL8Is5BCBC8xr5m5NZZywunurpHgNh3+PprcrKSnJjqmfuiI7lcisgl
Asnd3IwpAVEfyzvcbWlH7KRsiHSVdGQUmXGdIjDBOCUqs0KQo2baRE3PIHrPAQ7YkS+oTFEvRF1Q
DSM91dRgXhl2nMfNzYsE6CL8sHyCim0YtOG6MaCb7ZjlDyUnBmmJpxTqYc7eC71mlyZgOERlwfhA
TQImJSihKcS8W6tme2Nsx3OfsxN41503N6+O0gzyZ3DN4MPQQoo9ct+8JHRu7cTeyMcADPBsjCEE
0zvmvA2eX+wb2wJ0Su8A/VMAexsjOJiOeRvkpI6ZTohQA74qBT4xdjHxHD2Qqaf8zJ0LMPzvK2gi
dKZLIUQLzbcPuxV14HR2EYB0zK5CHWOeOVfPxUesAgFFl9j1ZiYAoOr+xmoObmD1FyIBqDUTQFJm
3mFE7RJ4GTUnABlTDyTntofK+IUZgGeTuOaMQ2cqN/eAA0KwPMqB6Ub9gzpTU+hekFSlBQkXSLC6
qSHXzQAgVPlzFA4YXpED8rzJwoHSt86ommrlhrqxHlOPpmsRepBwJKccV0mVMGP1yUhOyxqn7CCM
dz/ObPla8yzfL/vevVZbxf6xTPl6bFQ+7uy4H7ej8nEISQZUQeN7EfmgORHaG+zIoQeWAkuEXD7u
iehObc5P9+N5iqyfFnzq0hQtddhYbcGBEK4+7fdpfQ1C+PcX5MnWgVQAQOPB9Kmp9eN5EFaXAlyO
mffx73x+2f67iw2Vnnn//+7nBw4wKfNrgn5g41vQyPndW6ANcwbmWZ4EL7wWyS6JUn5wEe/aepHj
rE1chAHM8x6KyHmnFA51mU6XZAzFTODCarrwkCR2Ci9U7FGZHvUgLo0aIOoqxVHKFu8dTTgfec1T
ifKQK41Y2UVHPJGAG9OTHx48t/8e7H7aoIo7PC9MnNQjmwU0Dyh8Pqa7sn2JCxv3xq4Zz16uxvPU
2M66DQ6yRuQKxUlNu6Iua6KrZ3fOAZTMMjpBlaZBbXeWbyqtWjVGdXuyuL+i0dLYWvfqH4c0gf9B
UGQmHRCGka6JAg8FSA4HKLXWHFX0vTi7WTpcra6RJ1Q8nzucHG9mkcpbUg7W3u5NXAI+bNQznCiD
6PXlzpxZXrhlCciRqKZyrrTMm95dpwMqducxlWNC6QwIQl3VS56DrHehjzM6iKnbY+AAE46c9NUC
MBF8tro7j/GyV+f7J7PSUsyRbsghwcFepJZzXEzkQZNkswqjgGBlzoA8+7UtTTRlE16qRL658Q/E
u1AZ5kn/xicWbIwAN2+/HQV4bHtzrfqk2YqkaTnq6n3xYBao8hoK/0Ij8ou6KD6ARMvfgJbO3zdD
N51KO8ELHFKjQbKgnkoTTz6cnRLmeFumdR4SLalBEz1rgrVjB1BsCUN2jouSnannorQE37J2tF1s
NBElOf5KiloypGLYN4V9su3Bhf5UzR/BLSt991FO0EZYeXnyFoSePJMNigougGaoYEUAayNck207
IlURLgIUVuAylE31kENzkS8CL6Bw8CFCjSM+iSOoF66Vt0eyGRrd0zR+gZbbPyaKPuWIyOfTWA1Q
u17frQRnp9okOZdQuQOtBSDI2cWwVL5DmbICcuOXjSYqcEE0AOTDhxonqvILZxJImyE59H0QlCse
gAR6pC7TXbvgYF8fQGqoMVt1PeGKTt2lURqihQgqcFrah4Z8BFlA6wMg5HW9veq9MMF3gozXODPy
dZ5I/Lk/Gg7qKuTJP8bU434+ncANgENibf2aLqC4ExXcOYSM1yfDRKOAaQcxhdHWpxE/3ol6s5Hm
yZOMoReh6nXu3i0np4h2WvxpO3zKsf3ycjLcmTmC9EGl+hMlx6hHfxbqhR95wWXiH23kkntd+J4X
vFuyDH/ruLz8b6dl7fnr0i49gHt9djAEECoSOp5r+jPZdpmLLXVLQt4tf9BPXvTHpJmKIHS/HSP5
h/8KmkoJrqf/DRDNKfl6GbshwCU4Nx1nb5qYfe4WZmpXB7E4925aQ+0DuguSywMwygP/8jE0lIya
Z4PZ362gQrGOY8YIOnpAhAnuI76ApjNRLTGPZRYGs3GMLFDTDgohnKDGY3Bxz8BvUc1jo4rhRItm
f6uL7Z3Xlz+yKlg3Ywu5a1S4dyuu2fTnbtlAPMEFJ1ECPsMjjQwkqy6jp1gH9W10yRh3hVoLvw82
Q2CUO9A0Ji1ymH1grKmok8o5qZfhz7dzBmjhLRNLKegyuxCcQZ6lOHRCFOAfhnzqMLTlNjS94TFl
foA4PkoCs8AC25g7fiHm4L4OHBTSaTphBlIfhhKWS5UXv2z4ZkZta4t6ECIb5qH902uqYgdEb38a
ND1apxvqke1uuLgYFvZGRQzWWZpHbdlhsck6uXTV9AYh5PYCthnISWrFkbofoj+jtHkdO3t4dcHu
t2u7WKzB2J6D78b41uNZewYxIwABcQ70Y6wVQmi8NOQzfjjakNkFtUo8rMsyD5/2Jh4vT9QV5hQ+
oeLgiMp3JIj1rK9NUVX/hSd/2lT5Hod47j83rgfpN8TR6pxbADvFldiBzV5tyxBRazxqQLU537fj
QG7COkU5MV2v6WaOQxIE1d/v5/qqPs/5ZxTgV6flBEAP/+UYYNfmnltJebizz7wOi9/d6YFoHe6W
kK2N9lnDQUcneGateV6OJ/COFDhFymkEjURWIhqtrTR2tXGeJ+PSpBHYaWbPeZ5cBa0Xoz0cVOVs
yEYbjahMgQSp3o7GtNGn90AzplPZ69GEfDGC9009AW2gs5euBkc3Vf3eW2yBnbYbjxkmUsO4z4P6
Cz5g8jTsNa35ZKXxPEVezI6xIEhx6MTxwthyj313PT/eW6VXXYA9WFsGCoOR+AYGp5THDLADGlVC
GGBsKI1sRd3GyHYGk8PZg4yNAmDggluPB/Z+HI2oiTnT6m6DuaFhkEUdX8WV7Z8jBVi9Pi3NByek
qoBRzUexVsDepC4grsiYlI/UJJ4f7YYM9OCLLcuBzs0GwIhN60Zmq/jShX57GWoQiLiT9LYR9D0A
i+3rK6Kg9ZUmqEc2ZDIGYMg9fKrgcedmNcMwQNih2/dG8gAFRXcvdRlHRLUcmk52rNNnHPwqbPF7
e0YctFz7gtEeHyD8p9OIGtpI70F26NZ167Ru7U1tBPICDno2ocDWR+7BGZ/JBiCYUV+pG+QuNM9V
dqpbKB7ZKeLM1NCwykCVgkPYn3OmIBPA8um8ROk2wIQ3M6JPGyjF8GkMyWjrNI9nX1pGu/TZiOco
+BqnTWcEPxPb/Zq2ir2Bwb04l6YdrcOCm2+dOXj7SZTxVnntdxs81pesBePfwP7gPYrGaVCA3A35
+uAPGtUg0npWcTHtRNMjzKzdySYHwwBVTFwfpJm/ukC9QHp+hOikYukqgEDgkYakpgh2rnSVRezd
RiQR0KZ6ty2cEWPuPOdKdGA2YAC/pLI6t5pLtNP8cC5RiS5jmqaZ39n8vC2LeQtl9Ax191a39omo
dFkzb/nPY5opoPUsLHm0rR4qBLWhwFZsym1XxvVmHpdCRBC45i4kg/W8Z6CqrVc3y/EQdY2DW4gi
EJQShIqfYuo6upiTxtTMw0ozMH0aa3caflrODMs9oAR1s/hByBZVOVXwHBi2uWUtcklzrv7f0QG/
s9mUzs9iw9zWaV2uCAFw7+jm02aqQAPiOzbUJ5F5z3DahB7Kmrq+5uhD+QwUSmgceTw7eYbHp+0n
19Hr7Y0Ptph1EzNotyiz35RFZr+5CENtR1zfdhWIsR4lwn5PkLiQq8QHKJpXdfxETdpPxqoMXHu/
2IwyLDYcMlPbbAzFBvhSH8IeTnBzIqNEiXu4bVxl3MhEDTiimi0oAsC31ksP+g7aebTZY+6Bso+c
HT/rDrbri9XQleYK5DXdpdDRvjoxLix12ydWiPxtQvRVhwSbqQffbmg+uTQSWXLys+CPVLpbmzvj
pcn1gelTV8qgAv65DVaV5wUnKBJOF8ZL2HDKmy6+bsidhlVvfBtEC8LtD/unHee94hYUPE4tAImm
ve/2mf0F+Ce2cR8h5Le8rdmfDPS6k2HgT5OgtG/xWd7Lpxe2HsBNhpw4/XDLW0tcle4VeDYRb+yv
1SjGTWsOFgpGFOhuyLjMQOXHWjsUx+hx8O0bi+/ANNk8IhrRHGuXhStwpDMfGDgY3b4/ZSlvLpGf
N4+4fDePdYonEjDl+YZs1PA0mh6KUMyLCoaD5mroQQYvgf7eL37NaELEWPbhKgJh6uMysbzOh12k
2b+9jp4wMmCaKhBjoOC6R1Q/C/7OoGj8EhtsPLihGvYTD7s/xsZ+BQdP+jNtxW8dYvA2Ox5YLc1s
nQyd+5eMkK4Ha6V8de0x2oeTBPFx2bObCCD7Vg/cXIUJuCOcSMeyPUSn2ipsdlFa/0mjxU5DasKg
QM0FdRFczzeFG4AoSfN6BaPoN1WYGmvDrBCkX3i+fMjbnzzbQWE8/BY79cg2WePNsvLxaOdZvsYZ
I95RIJmCy6jOAUTHgejSBNZZMuVhVJ6s2H0j0xKcRjVytmYeRypMx6ppVuaBeav79RyuHgQYD3Qc
7t8pO2lYTtU3XcqN9OwvZk+i4VyG1Ltbutj0+ioBUdhiGiIR7EMDqVmtoZxak6N1djcz6c+QBs5D
37f3w5n0J4DmLznTo8+Op+bMIv5M2YhKi/oWCgeo+wxFFPOXPuH9MbJRDjQnMJokQYLWwKFmBD+I
CwaYOQKYZaHaJoOXAwaAz5gCI9Qm65IRugrA+Fi6CTi4VHCEB+2xHi7gHxoSDMip433nlvEFCEDz
FjogLqxL0KzScBQTu1Ev6yBh4yC0KWTBbr5usqL2gUGqxtpfR2EEMmKgXwtgEFCXzPNzXQMOiVLp
VzNj8tXIBvUQsvIZX7vhbOqr/KhyKNMhwFWtoy53txCa7y+DC+1FUlcMVQIJrQRYTK3VSHZqFFAI
UD/DeRYs6See9u2KR3Z/Hrr87b8njCmxPOpCtrJowrWZ5/XmE8/KIhw4CgiCemk6bYikhdhVqFFg
Ht7jdPpV5mWGggiEqac0RIr534efbAboiaWR8Q3ZqFF9r3a+14MUXR+c+zjRp+eq3zqo8UVRCY7L
NIFMnH/zzXXnhiDy92sFGikoUS1NE1VbP3TBdvlhdwwIW5Vci0MPkLC+m6hqrV3VAs5BEyIJm31m
iH7lV315s0EHvXUFoFKBpUoQ2UeivMVFwnZRlxmzDzl6oi63qEYe8egbzecpS5p12VbTttIPsaqQ
5oVFFep2ljH12gGY5LqD/OZE065pwf1jjVWEP/uRZzu6Lnq5zSChkEYtinqRY8ORwVkrHXe2LRuZ
BLomjlXrH0Jz3DiIlp5k2A8n/tGjIU2QrY8agJeWMU0vS5YdFhv1GgUdItP8+868+N+9otmH4/xW
aMWybFkBRuRfb+XOh4a/e49ks7zWPZrVjSsfP6huzK6tVlBidgNcQgdzzZjZrKFuiYQxtA1ewizH
V+/AqlURmtML2SrbAlGVoVDvWJsv/QTq5VqMxY4mTZklq6rzwKltmMmLYvV31sTjDw8HrlUN0qMb
uPlMwHAudmqZAHQWf052axw460OwMfxq+sBqUXWGSrbFRr2Qd+7BsoOfi10WIrzZhec/IHoAcbGD
FloABU8UPBpOEzw2fWeAJcRkyAhbHN1KFFs8Y9mmkI1toCQk7Q9unoIBQ7vTQkiJjpcqiy4ZuZBN
K86l+Kj1sfdHFqfJgULNSyQ6+ohJOx6+gjsL/EM6Ik12cosLBa5mGqe5pm12pOfgeAeu2KFJAtQK
Ak4szTB7pKYBse+JJ/WbP1rpbCK7rS8kNmL1hwAPOZAogrYASjPZW8Lq7DFx4+HUZ/gNo8IHBYZi
qE74RgVcHtXm52T0/4zHIs3XdgcQ6DKbj5Aka4W3FUGJYyvEm8HrRNLBS+PbQYSUJmJxiy3Uv/1e
fyXkmRFv7ibqDE+j2g7eyN4PPNzZpQIA4uPUsZwuICOjwGlcJ+4mKYF7J5/CEsN8PBldNu2mIPrW
jmF6HkvIZUFVo4pXQ2iNW0micjQ1kLxDo1XkOt3g43QBRSVQ77H+wgY1/IPQwINM2BK8zVF4hRpc
K/d6onQCJLhZ3Mj9Mu0l0LOtk1thgXYCNOyju+FuMZynsNg7svKhG9fiJOXbTrlxkRIFq6JrTQ/5
VByyEffNseWDuzGRLjiIHiBAGmZ5aD6wHtSjEJbNdk0/dRAh1uuosY+tcLqHT+YYwU3Avfs1Z3ly
xF9hvOGzG25AzQm6ANO5jiwP/pZ9jfc/uN8DLx/WcefgwQF1sdUnOnDqEld40oB4OXCgNPDbaTIS
eXjXIcgXSLXjWboR43fPLqY3VQYeUmlpcXRyw3x2rAIUFBP44MYwydeijnQ9azu2gFWBDLyxzcuA
mrBLE0UMYQ8L3Pt+gr93V3ogzAoBRGlcW64GcGLs/DbtLqXnAROrJ2YfoY0007pNfvJ8jlATTIud
VvzOBq040MmV4CL4fzjTS+LrYDMOYXm6eyvLS1DPaIF19azqb1Z3EB4MXeM1MocVB2PhOR7y9JWD
y23r15m5tYCffZ18GV2GjOGUYxUu6BvHlYv42ot7s81VFAnrYBhSfY1LA4BiCDS5yB/tILH7yQ41
4h4gKT8DctxOii9T2kC0tg5BIwihjT0C7tUBd+S3eci8JjvXE1TT4yn9CZWZldQSMjZgWTr27Z9F
1IHxqOATNNPAD7kbatGe20F1Z4A2urm32CrfzAPkI8C0YFlQH15mJjGKQ8zrMv5XMoD93TQgocUb
J3hxYvcRmmbj995i5YbsjrYj3DnboZj7bg94YkDBxjoEVbmvjLq9ujoL3zZGdKwtkOKRajzZ4mB4
Ig8yWTptj7uPsaJJaqTfPdl4jtzvMUJ/2XahEzrq8GEuZA8GPZHUKzcMup0ZN2DoLNs4204+qq0R
rKqvvm74HCjU3S4CxUvrBueQB1jt9lW975LyXykHTIkapXtZFBU7lEp1K9Rtgf95maaeP2XhNffv
zYnmQ61bzfwMmbF85Zse25GxcLry+mmrRO+f6P1pP/Kh3rxatkN4bZz7/QcVhoBVQGNnLlC4I8Vz
BoVShXgI92AckGDH1kUM9/UMs9NdvQMNoUu0LwvIKNGSLFWA7obe0SvB1wVCrgsuaOwqjdC6tsT2
WE9tdUS065ZUoQ2KbT393g2kRIQMPBGRdv+0hpwiDe8KnEruaYgCNShjpIBvf0BnR0LJusVUb1kD
xrUFL7v4UI8aAtbeudz5zRsuPr/bmra5W0dD2RXfITdc7PxUMQieDnZynrtx2KaIZhU+7tKFKdad
npq7tX7WfbK6JQ8QINcOdt8l5yKfun1m5g+L6T+2p6madp67es8BKthAq+iN5peDwGo8MQaZgl97
p5Fw1lLW1XoMjOacoHSvWIVx0Z6ZJ5JsR1YkE2Sw9rviVKBI8ZAPg1OsaIaaT+PZk6yx3iSm/SBO
Oa1xmJ/W83iZv1//aSvRgv7LNkAAUpixAfZOiBeooK4fDGBlHiw88NkqCFW7ciwZ7peZSPvQUPX8
Vk2OONKKquDva2mSmd+KFlWUNLes9ifDPSO+v11M80sZdcoOuI9+XybolQIHxVYh8vyRBRS1JjQ6
J/bXtABoavIEwhC6GT56JfTwytXsBuhxuaJ5GlMvGkAmEA7RbVmybPPJTb/YkHSIwi7TyzvgTaU2
yivSNc3OjjRNY9pnfifLmtbpkzUgWHjATagS9hkQ5KTWPAszQ8HTQtgt3LhBVV/INos3myipODRp
/GfMnWIfqJJd7d6Wu1EE4uhWXvbCJf8JbqPsT6PqNabfBe6WO+zUBTEIsxAg+8FjMMDBAarPOBcq
xs55kYHR3gcmPzV/Ts7ovCZAJD73TrSpa8N5JVNh1RszBJcrjdRkIpTIkyuNxDQMa+516lgZlYtn
cmVsDaP2t61ejoNTdpSlsW5w9D/RQ1ypLNmaYQvm3jLMXrs4clF96QKPo5/pDpg1nx3nKw3IP0r7
n5aduRd65g9VmGwnBnU18kBEGQKBnTWsaDM8T6FlK/wVMuDFF+5liAgZ0LtD4tE5RKjTPHZFHjzY
OUcwwezdt9ox/8rHof+X/5ir3v5X27k/XDAdz2sh11LcYkO6n9Yyb5g2QvjzWvxTBisgQhCx1Kjn
CMnnbR+kcrugnm0XqAdcrlOUgVuQEC3rre2n4xMtaAbUnceV84N18QT0XP4dRGXhn1DGARmqP0RP
uJBb+H4JORg8MFHJr3FdGa+gVuRrNpnVCyg//LMs7L/TXqtoDHH9NRtz++IBNf9icmhnhwh8vvtq
m9V4q7Tty6ek9soXQ06IHoAHa0sLGE4Pj7Gqtk7QqHVuBsHWKab2InTT62KqXB8kqUe2wM3YetSl
VzQRez5UGWw5uM1q7pMX8t7HMR2K47IP9Za9zdAZjxHyhnjHBYhfkRzt8O0TBQiVJRGuXtTtkk41
UE8figuNHe3MrUyu4rYGOFkPyfYfa2gK1aQ4ZTkIsXxarde0QweVtsY6EO8e8fChekWeqUe2haWP
2W0BaT/x9c5Ovr9bemezk2/6lHpuQOTdI5huI2wE9PuqVyVuULYvodXgR1AbAUP2PF58yMbCBFd+
4K3+F7Ma0a+1rf+GfGmwg6Z8BOigCcJ32wRSMx3VScYC4nz6PkuNkRvfgY9MLwn3JOCarjqBIfTd
QxjJ3nTzUv0woZezyoEbhXBiEeN0VbmH5TZiJRyBXxp/zNI1BdrVkIAIuYf/f3zSIde6s5AEfaRP
rjQaBE8HloNxHZNxz+29VEkC4B++JKygZw9A0dw6oLDr9cdS8s3w/75WTZMf5+8AfI73hiqTTc5c
iB4azSmPrNS54sywjatO7HNv2vvC8x+pMXkF4q4m+GaOw7uJA/F2S+xuRQ6QBUNgw+iavW8b4OLW
K8l3gDQMNJn9/JhDxnDebQxUAhpty0PyC9QEqRe1WypmopIlqmjyHafESdDcLCbqkZugQigam/ga
nauhzBhfYZ0rwT0jayjQBfEWMeQYt2/wJ5GNqmumj4m5nIRqa1zbjreVC+XqsM/WpVtmN1/J7AYG
i+zW95A5aCR46LmIfXuV62legKM8y+I/yQ8RWkwYaWWdjUYel7XUS3V9jvL2i3neCNrEm9SZnAvt
uLyqYaQvEcTvIA6K97DYxymrV5w5wId+TIRdoPZGClVDxk3jnKrC30rVpCgrqQww7cNGEzRcGrLR
LNlo2BrFuLZl66/JhhIso5q3oXEFnaT38bKwRMl21ZT17ndbg12p3RYpA1+7AojcLtzmq+WZ0TqY
kvG1ifwWsX4ZPXEcAHdu5XtXSGVn0HqfwEWCIpZDwKpbzgKxKniXPYbMSR/Bx5I9urV75ri6X8ju
4Mt2CzUkCHKRmp2vacklN1FwDMXP7WxUjVNvKxOAMQJHtCiUeVC/kKd42nsPKJgaQaYKTLEeFWIL
fKeYNVag3rqN+ukH6agsmimfhnf6KzRTT4jH4KeG9goqzHMgZyZvE0XZCLoohUhkVwz1mjtINndW
ZT6QjRpbz+LtdMJVs5kcMjAhP4AaAESkYAhZLbZ5N71HGSJQqKCaSb4ALUZrgawHIkFgQ6NmKn1V
7OpTPNJV246LXZfjBuC5RQI64dZ+QHUTolIy+MFiUCcbkbIfFvsUAP2oePSTTDRJ/tRrJvkn14sW
E7nlBd8J4UJWQYe+Uh0Eq8JOzj2y4Y+zzxUogGmSmsWXhn5hfbHy7i88iLLj1KY5pPn4Jjdj9QKq
rRPoA9yLRJ7rgkhtd6gZeyTTYqeeMYw4x5PflELZM3bBCUQzvUxLgBD1NssaIXl3ECb/X3vVpUIV
KRhuN4aRnWc85eSgeMkd46+VjRSXHAKETbvYSx8H8D1bAVhaRpVljy0oLh+VEPmO/IrJREKZ/PLW
mf1Ai+BsAmPUsbhfTBgLOwa+8cCJcceCUfZFuQ2CAEKMmkZjWUf0GKD1fVYBarfepAJ4Ulr1zZJD
yTehmTuQE2Xt0cVXytGD8ATKmZh9o2bSnBkVR9q1RCpwczdhcO+HZcrxSHbBSvuWp6ilbfHpHfmP
XhnGvrRxgmW9Vz8DDdg8m7aqgDx3gj3ZqJHGH6OS6gn8ggpEaHv6VdBvKpQdyF5FeCQT/d7IXvZB
BBju9B++4BecfXsUtAFXr3zIYIh0W7WyPrhVxL8IZn6Fynr+WFmCvUIVFVGZjn/JqszYo5ge0ifj
Y9tD9MIhYm9Et68zmzcIGpIrIANyPzWQSZmNM/E3uVKThgEy3gPU3+Z5Y+rbU5XVZ8vh4SVVUIQM
UQ/4NQ98ZxNKpY55HkVfy0mDxgvxbFp99NR06g/yAhIo2McMkso05GU+gaqu7a+dGvBMMpLgKFhm
A9hSqP18ztaHbUCHriEOslc6a3s29x7SptwpK2ihKl00+aGU2UPm9w9gjwb1uVuC1mI5S1ZVOZk7
OggqCLvumOlnq+UE2SgjKp5XzmhCBpJcAbVbZdJ1jv/I8EJcL8QEs7iM0Eww+tKcyWUW++98ydZB
my4oQHcO5vWC2WfRIMTLB1CMOzVQgAj0iIeOc/HgQIhmBZnSdj/mkfdAE9SUjVIHhJri2XlZ0ehl
4N5EEYarJXWxEzW0PpD+A65PU22tTUAu0VjRFjUDKGAsFCTUbFJAFFofMSoHBjlxMrcDtBLJOo8h
B7kT7RgdyVamxfvsvIa8yWhCUXeLsBzi9Dq657tRfKyq9AY2usk8ka3L4qOwpvD0KUo3dy1Nw9kj
m7MhR5FHiLqa3ouFS9xGCaM6gu2Hf/Fb/zbkHXvqOqZeRFzM5lKY9am3BzBpaK9kLD4vSgdx86vU
egqaYl4kjTxaQYAgTfw9eJTWDGH1byhca1dubXsgO+yL5zgOX+vJLL5BWMvZuog3Hybt5oztCvK5
5pNEknHE6XbgzYMS064HavN7AAbibS8cBinypn/L2PhuFyCvQhGvualDxz61uulSqDvMPS90Pg/1
RHdnuxt+uNxt9f/YnlyQra3xknsn7u0bNabh2remwelM4Vp1uJuQ/K+iLbuHxQyhpPI0VOKVTC2i
oTe3PNxJeKhEFfsqc74ufPAzZ/ziV1VaKCQDNmjP4+ArccQXZKMuNVbTdc2KuuTYMzE7NvpTVRtd
u5+MJnzCb995sCe2jvD0fhq0iXoRuNUlgh63xeTx6AnPKUhSfrgq00ZORnmILGgbNWNk+2tcZfId
DelVyrH3tnnLUyQVukSuUd1aHVoX5bZ2fao799zFbb73ek9el0aUaYhIeYsr4hTZf8mU5Xuy5a6L
yyE5Vrn6QulLSlVSXjOuASo1KxUCnYDMJ00MBpAcoklQVwtTaxp4DNcFzqpxWYXQFNVZT3cECBmE
KUd8GDAdTPBc9kJuqro20towlXoXX1cp2F7nXcKoaCEC3D+3eX7IXDe9IYya3ag3Dkly+2sxyqRP
5xlz8vdTDSzzYiI3oEB+CicAblrvRA15DA1SzqATApGDnlhWRTIcNtC1GDeLjd6ASsZ+VzWdXC9b
JXqt6VrBIaidn33qIIVOzgAWuWeIjRzuNpl/ALttUck2jMdaV+5NuprPs4Tx0JUK5e65Xx646rxD
YdevXQhkKDUy8iccsglT2hF+1NbI0sVhtI6DG+aJicAQQy2AnaunHupzB6g14NYZm+qJbK6VaNWZ
8qvPkuaklP0z164oQRmuKlAHp/bjpzoc46dOivaxqQ4QXW0lcIewpyIAKjxW67TuEDMDYq2zR1Cq
h/nDUgxCRSOKv88F/CmNqje39NynwonEYzk92knbxIAy4H8feJY/5mEflO6+4lm2Jt8qyMRTVUm+
CYqOb2lIE6icHZAu9ZIjB9kywNdJvsnblt24C3rgpq0bSDFgaOQOu4UFGq9vp03NEr5xMojqsBrE
HpWunUgDyZHGdD0gWfQYZ6j0EPL+Gdhd7xh5UwmJJpWk1qqMZH0Gtmk4sKE6GElRn8FvAoSPpS8s
NKaG/BpvGIp5ye+mF1tqPhUpShESSIG0AeL6ATJmV6nR5VnD3nsySgZMtGsjBcUMClIxC1weuuRT
QZgPt21xtGpADKGR9Q2loeFLEakvcvLFyddHLmdSqA5Andw08OrqCN4OK+oyPe5LJtceV/UWRUmY
ISNykshy6QasTsYOGmAKpZG/bLWt/wo0Dk1kybJwTQMALYGM/3CjYWyHSKJHY4JbIQIHBYTvVxML
u0uaV92Fekuz2ECrl+0ilaIgEpDAzEr+BfwBDiayds69bqhnuK1W8i2ACcx45KBqUNlbBwEenKvM
BHSe2jg3NJ6XNyGmqEtTDX434Hdoiy3VB0oj3meZpvsrexSXkI05AQpHqCrQ16WB1LPNdjzF+Jxa
KeruF8SLp6JpB9FDAOg0+oImNG5+C8nteMPKKVnHRWQdcMIPX3C5C67AIj9QLXPNoK+JzAm4u4Lx
AN6tGLDTyD37GfhPi8FptpPLoYSrbXZqAJeeXem571so4e78jj1awsJFOASFAhjTx+80IaBMCrWl
aN/UHmjulKbsCRFcR8ms7uaR04mXCrjo1cRbict8aIB9FgGD09KMUeuBHlOXUpER18ZolTHWIeFS
5OfCk5+bxo7A07UY73xSvWTqhAd8O3AuqEabTokjxlNYNhM4ajBcbNDuwG+ExrnKb02IUpHf+S02
VZX8mHs/iky01ybP2qs5jLhO0biKEWB3K1AfZwOyz7rBkzm7gn4WmPp4RIm6BEKnCtGEwzUjgbwE
SJlrwIWzH9z8qY663f8R9mXNkepKt7+ICAkQw2tRo2su2227X4gedjNJDGLm199FVu8unz7ni/tC
kCnB7l2uAilzDZ4/wuIhMernDqsFGE6m/Y5yQInDEtlGa1iN5UrC6PSYNQYMkqwEvtl+CxC+nwmW
rMIMq+8Bbo1aDfoEBBbAf20nF43lyi3jIcqK4+1R7qAyBZhz+smZrONfFRAKqxkANAxsO3qo5VSQ
Q0F3WfXFGVybfllXMVv2o4s/sD+kYoX3fh/owgHPz7DznVSGuInci5ZhkUhUGLRzE2lkXqfuhQKa
kALYvcoAvVjprsIL3ofq3wzXTZVQ+E3Np/GM0PWwRtjYVnN5pJTQkOaV8OHdYS+2Jv1QOsQZdHHv
cV16L7kfZU+pqVIACMB5goN4PcuG/H4tZbkH4IKnX+glRXmex+M28eHZxKIem5gqhI8Qqt7ZiEcT
nTXS/Cas2t4BdOCvLB96rWZnZFdYmuK9WCgzMKP+K+q2JWAo2XDljt1fXZFbEH+Up4b71ha8wD7I
maPWXs0U0AhRzzdQeQ93vhE+KT2ywLH9F99V3Qxi/+7ZLnvPK0gkdKbBNzD3lLcwyfbwE+bLHHo4
y9mU5RzPhzGuuzOMHcCE45oDpoJcaljlPjPAH+hSvlNGqN7HCRAjN3ayI0uUvNaRmy1iE2tmCJqA
tZLbh6Ji1qdDAy+PQ4gPXdiu3j8GaS6PeNguVO9W8H2IVvRM9b3pF5MhmsfzE5YejvRsHemJ+XjM
/j08z9aZc7K7bAmvUr4xIy89TYXKTnRGB+x0QSXJumjF5lGr10CxOiLfoBk1HIte9VjnAp3V0I8w
m39wZEupNahwFm/Dc5mrub07hXs6eAOAQzs6hUcz9ObZPZ/MM8LHIFjI4b6KsD5th/S9YeUL0Upr
LLdhdpfBe3Uswk3WdnxPlFQ6UL4KLT/wwAldUS6f59IAuKnWznb0C+WH2ur9ZY+bqPkmNONxp8dN
Kq9bVsxvbqLgIHn2MCCEP6zxGgNhfUjyYlyoOQQL2X/KDciH1iKd0NaAxA6gGcN8oDMbyG0IhaVq
9cglLJeHAiwMKGX+mUhJNTjyUNnjFWscd0ODjzyd2QyPS0ODyoy6XBuAOd8tIcIhDlkKwiuDQGJe
+hp6NzgQO5rO8Nv/5XkGX/+Vx7e5bxZYCeBIQyptP7zMzDePax+XJI61GjiYzcQYicYOO5i82ALJ
Nhwp9ekAyaQjzSg9tb3ngalaomOvl49XLb5YaBhHYwljZrx+DUMqe8FsEH9aZu57OFTbaAz0v1/M
hpuu+hlk/Uj1avgqhkTvxACfp5D37fbBFCSSIex+fw9QgZxGaYCuwNnvK+7MQ0r6YfFft6EBz1US
UIDOhwvTrLZjPdSX6ek4kDCPV6HGCIw+RDwcF89eK8Negbf1Dj7o1j6efGtPZ9hrOXpdorIKNS69
pZwDPQm9FvjK3ud0eYIPDYWNgIiYgJSzFcof7uLOtfyLnVnmJXzBM+iThGUSnobKX6EeKJ7gGoSv
CbE1ibepEntayBoQUqyabpFpllurG9HRA4wfbqhxDbxh4lprDWbtjtoOoaf44T5KbqgU08h/zvvU
qaDRZTcvbCp32IE/w/DrUeopf+vAvV23Xl6oVQPQSokO/ZHPRtLkJp16ltzBvwxQR5oSWlEXsAzQ
TpojXZisLUYbxWe8Nv/ndZX2s2WvoWZJfBHp2s1RNnx3Z4RQiEfR7k4foRAL9N3dMxpg1f+aPF9L
dwL2dgFd3MU0l7gdOeYXhuZaNbnFiVJ0UEXlrVgj3IBCgPPUhc76Un6aS/m0sGBsBaUmd27u0Ed2
/7znPwR9yKlGN7w0ftCH//jYKbxPnf80Tg2FHlegz+WH32P4Kh7HseAvYwV4fmS405ZCFx5V8KiZ
khWFPNQhwEYDqrlAg7wIg2WXvm/gHo6IZkxVDq/I8MyFRv1cJ9+lLIMCb6iPqSv7dSSl3OGPO72E
XL7QBAigYA9mVv7Zzk+ig0buo8lCzRQ6RMBo2hKrrUdHZcgVkEhZaKw8e4gPaV3EoMLYABM+4jiE
JHnd/qRBw6jwbqfTv+OCrksLmQcDEwvgOKHTLKb+AjZiGcSplD8m84PjUfbTxQNtUYQVBCeFEQFS
7cfPE7eBFMACZUUbtFRG/OD7RpHh2SpBC5mB1B3xvLCkiqUhNhTRISJi1yO2Z3g2hTHroXkPrlBA
jR/eYXXe+DY2Ef/dN6LcY1qPB++jbzQkfrSBgDbINp1RH9pweh7/WJmDedBB80lB5b5v+iwAfdBE
wUzDemWeQ/7mqEfAiDC7clbIQz+32L1JVgGrM7Vr59AyC3fDIz+FTjr68UkhxClW9Zkik3+IxPQ2
aZaNZyuy42Vp8fJjaLyja0TGP7mnt5OXu18LnQwBiqTG2oc7Ne4HvcsS8sbbAVQ9PEKTZNh6KI8u
qlGAP0hJdwL5iGE5MaoQc+Dg5CwTLr2laNvmAhRpe6lM7BFyUNsUr1e1gW7B3Dr9dGizzcBC41Ca
HapZ3lvJ0zcYTqbvaZN0aLzodI23S/KeTOgDT4DQnIRq1JcYTU3g0JP3WRt+rwDnCmialGO75B7I
0zSa+sO2i4y9kJ695FNyxb6cH6CCyA8AAKMK4RBcmxKRTKrtPAfaFnik3sdpfghhaInNEhxvfLhw
TdnBzyQsUGVvJieIJhn2T9vi59o2o4tTAOTssSY/wjfTei1L1PYpFDn7HNLoYzKbJz/COLSyDVaO
07IcdHMr2dCDszCxHbOM+ub3IPWG9lcagzZgfcv6KIRoXFQ5J0ehDpXExQoKpd2LCK12H3UAvVIY
t4Z/7ZUTUJRo0b0kFaQKJjDT0OjqXgYrkUGLh872d9dZcAdftj+dWzrjFaT0EohJrMBZGvdwdAI9
EsRNlBOA+TJgfOeNq9wPm0UMR9cjHUqnqo4oBXRBDLnGJeUY/sHHcT48QpFzd5dbxo7yNIMG/wpB
zfmAg24I32bcl2Y87kFzG2ipracaH9xfAxSGqoSIJ8zZBuBImzINolzkpyhpzaXB0+lNxTH6kiL8
x3Vg5Ifd2nc/iVCty4v2PGbJ196uXsb5JUgqbGw+K7IyhyX5WKwo9xiAsvUOT6n8cM8ztspkz3fQ
1eD7STRAHdPpPa5jc28xBxDoSc7SHJgyp6JqNo38+5K/r+4rULLDSj7RNTaP5GqmeAdFDekJgBy+
1sDkrDMgM7YURmjid+FHVJvV1mBGsZZmm3zNnGid9nHxBVIX4xOEf7GvmvOFmF6i0ahOyTRutEj5
pQoBPqxcNBeZ0fKLIR1+EdAN2I25yLD7/TdHZ9gptzCwutCVzLGxNywYyBxZuWx0BIvjtOFPs+DK
N6ybUDiDBtyzBdm7NQdc8QDhxmhfwhp2Y2VZeVWRy4Kc592SgQYY0AeD5eEl0wodXheOY5XZYr0y
enjlzRHsZuTSn23GJnIYU1GnVtCEAyeHDMloFo03+DOBDxyrpZfazbJVVnRqJdN7HYbRGh2U6EvV
2nCkNJ2fTjVhRe1ZH4P2f0+Vidbwa5NYrs1TRcg/dFbWS69q6lUzi8DJmYzHWQyNEVVbcFmZD63d
hZ/jicZpqmkKtQEA+UwTH5fQ4H2eGOC2rtL41Tf8f6TR5bdhSvh+aLEx8vys/jbUzXrw3fINkiDF
NvKH2XbVtj8m/ZXGOws8StwLOlhJ17xEOry67VR/m+AfEGR62qS5aEC8mX440Lh8koOqrySmmWTm
jzF0UIPTmm1s0XsonifwlUj93HuiOC7Zu2mm3RKSnrus1vF5crs2XPrjdqqBQL5HYwNo5pirBl9N
PD7wdtLHYpy+mCwLb82Q54cCftyBYVr8VHvTD6qG0EFkCl9TE5WsR8EkkVazLNFAxQcPwP9sBByS
+y+dNrM3HJ3hSV/sx/KZgrLs5K4X1mtTcPt1lAY05jsz+dW/NSKpf6Ut+1XByeILGrYxnm+jd+xa
IZ+aZpo2Gk5617jFp8WzxPzadwDkzReBAbKdYEfxDZ9HEVRd5FytMAZvLzfRvi0NmNXaXg3KkgcW
+tQM+kIHr0usfQ7H7cIPW39BORCNElRNq2pX997veZB+19BOg0TCI0eT01DB7ndyD498XvYMWuMc
yguV0hca6Av2fdIlYGHQD9iJDrjlFIKrz34N4oIQahbqY021RJf0tdXCXJQA9GLnEatzWmUzmWwy
toBpxGelM3R3mBt+6Rr7h2UX7NcU5F5hfIlbDnV2qEKjIlTX16mRAIOPam+IqL5S3nTyTylwzko0
WqBNTW2GeuRLv5MwfUwz8xzOhyw2xgNHgc8Xhe0saBpkDlHYc9BNpHmUux8kmsaxFA5+z7j2PlmK
GP+nfbcpejDpfDvDnjjrT1XboWDsgIEGFQa+K/LkhkrK79RjUDN4UruQEgkmqzIgxvtnDu9QImco
E25aoSCwHGb/0FtatPhvVQpMU3qD0yGD9yfQYU7yRGEH2cgLM60FRXRVBUOPDXgcn68qFWRcDRQQ
oLWceBvQwN1NybN8N6ChtHAdUd/oMKEzExQVsBUtk8091+tt6krzShPQVVc7c8IT0AHFUAZqFDJo
TPn7Ajmm/6QlTOdNO57F4GYJuE+n5SwPeI8dzcB9tT6g3zvdVGNjv+sy+SPukwBEAXDzWPMeYx2B
V5O8mDGci6AHV5oolDewHp/DBG24AK9zO7j/KMnpUc0/2spTK5lDgA3m9MBQ0A+X03CZQh50yK2g
HMIQVK78J2ux1sQfm59GR/ITvu78hApCuw6dCXvQOXefmyfs1fWqi1dzeBziQQEKJhpoZeFeyrgc
0X01IZH8JyeyUm60H11Nb2o2PYrKb3YDUcjWjb9b4PcFdszsIxSkrVNU1hCFtOr4e+kZ+wpSukHc
NP6TUTFsJ1idnEPTwG9s2qWdTFZ44NhZADcUuB85A1SwsOO+qQK107C86jmgDOyzNBSzMzB1K1YG
cBRgN+vXZNrjP6kF8YAsdvoXKGcnax8/riC0R9WfuJtDHbiw2nVj9GpXG2OPvYH9MiUM4PTS5KhK
dD34G8n7vZqSCCiGRAL02rsSJiqg8YKH43/H+B+5hQJAGSd17YMzF0inugQdK28G+2BCHU35ofVU
zpGLbW+5pDk0O/WwLHSnbwI/XZRnzLJ6Gs0u3zUSPDHXwDa00sWKmQPUouawasHyoTM6MDlgfVU0
XWBlVXHioQWt70mDgOt44xYVpXzJ/ch6hcPk57CJISvyGI1B/16l7fit7XS36F3LuvAktS8qG6Lz
AOWBR8qa81UlnlHoGraN9Jwjd6z4tVLrinnma9JnyWuh1vUcwD51ug3da13ne8fIvIuYGvN1Mop7
ZHaO+ZoL+Sn6M2ZkVvYyggVRAD2lLeNLOZbu2elRf2FZ9NZ1cfvk8Q6F3nmwL9ICYi+JvQar+LvZ
es4SMEvjCk73D+ZG41dhG3MVqo+OlHeq7EfW+Z/zkw/WXz/4PR5kaJ7NH1oe5cYNYPOlGTPzdYzc
kCKQN7Fzmcf+zKSxOTKxfn1lKIEdptHbdIPLg8bDAigCDu2dbbVumvepzcd9CTVgDA3ju91kHLIH
ogauHiEaHlnWvU9mMuyzPJuCSGbju2lgy+LxKNpYtYENHlw3wK8CQmhP8YTvx76ECTWcKObxT3Fj
xi8Sbz849+gPK8mK4+PAgPf4FIIQ8dFEMR6i/5nHjirBywJehfTCQgGuA5t4slCf+/cl9sg93mLT
AGFjNx8CG3ogH9qfPSdM/a2HfuOqTVr9BIt64zkWxQstueKqLwLmOPIEAWsNgHfkLGjAjI3vcJRl
Nwef656FYOyH8xoOfumrNLQuzQRMYYNS5bFvxe8DB+X+mGrsaEEHGddSlwb8+ehIk4p9MUbsfgFd
qi0sgYy6uz9S6bHbmVN62NPpY4H06bn76bTKfEyVo/q9jHrMF9CDcZkNj5bI+1BJ3x2LFI0uFdsp
iEks2lZz6A91BLYLahY06iRei3Zr/JUGU57mR3tkWBwF+ZTCS8yF+9XcIqBDRxqXk0bVN5+w++zR
uV3QSNjA6slO0nhFYdE1LjCGBhhVNhuC3u7SbWR28rnw8vhk5+wEGp189tEVfA6zxl0keF3uKCem
uDlMUfYVzYClqGPv1vuAL+YdDAuMyrfeHBXqtYv/iw2FoOKDsBqNwGvY6Ts0ixO4mHjVIWH+1uGF
f2a+w1w8VrpqBRwjDI7n5OMARutrZJj2Mkmhzm8ZlntM3MYFICHx7mcynxiEbzJ32VcCfgo0TBNl
n74raBwHqZrkoYbQ3r6NTHsNZn19E5ABDaQQ6TfhWDvXLuxfoerW2qyK7+NsJZtXAwMF2uqgukyA
EzpkFuO7TnSXh3rpA43SpoXY9kb3y4mKPM0WA4Nbdld72jkBDJKCpolyGyjL3TWcZhDPVFbiaXKm
a8uxJCoiX26raYI+wMxmCfEgy7i0z0RkMXy/3owjRFkfVBdewPYM//pzPJNhaEZuqTC4yzn8uf5+
N9usN3+NuqkDAh+aZMEDxmtwNMUKZek1QXjvA5PojtFQrh7QXjqrIDFzn0uhEbfNFtiLLoA/GOgz
WC0ukj5hzw7K+JeedzuvTfe9XZRfWneqt2Ek403vhfa757tBNTjimxM17RLrjugwQUL2GrlaLyBB
FK0dVOiW9VydoooUHTyV7uIq7naP0lUziwrQIOUe4TxXoqSxe6RoGt2y1/yXVtj+oZU98zrKBNZz
8HJxF6ELioMAEUwsYj+qNrXIGNY/c+xnWp9h5Wpv4MPZ3ENvnk4DhaHybQMPowXlXLokGbmJjZ0T
fb6FlzG1w+PsO02k/yDdoakdc4ey69vjppTPLTt/ElP0fL8n5boxhZZFf0ZRRH2NSxQvABr62dpY
R3QiFM+iaYcN1gFyN3RjcUX/x1/wKtE/WfPEW1H9QKWuBe0uF2cLeqVPBhR0wCVj3aur9Ndovhk2
dodeTdV7eDbWpF1CqiWT51XbBjXyh+rJJ+ltmoLnbw7kDcpzixio6kVvQaTyHtMQoHxVME6+2FZy
fG7w/3Bzmzg8FgPWy64xsQ8oKsnAyF11FN44PMdQGKX8aAIeEtfK3kIBjH9gCVDwHEtQ7Zx1jaI5
Pd/b+U1wf+pTDGGar0mMX9rjFXF/GxSZz/cd9+6X3XNO4axLwcJDqec1gWF0AWnGkaobL1zoKi3F
6NgVqkl+E8RGgc+NpOWmSYsnYE5eSVCO5oe5TA5GDNbmjC96HB52AJT7K3zkBp3GwIvKVy/cQAQx
UKKp2cUpC3nCUhJ+cC4EWvB3wuLvz1k/RoEDjt7hr3wlzeJUSKgjzIM0X5ZhxBd0KlyIM/miuw9o
ezBWynZ4ACx7dkpCcegsaeZBVjUmsHOVuRlE5d+0y7GLkWx5Hy0hK7csRF7jGYVRCd3c2+iCuojg
nikHe1V4Ol4Z30japZ+bEXS4hwPEcu/icn8N0xzXEjXoD36x6gzYceP9v49nUVkojLgnw/CAEudQ
hzJcYAwpp2Z9WjpLItnCBsnHN3K+gibTAIV5YQQuxGUOWWUBLkMDrZHmy9RLLFBIcGe7leexcbxD
WSkGVFH5w1Y9v0WtzW4Zg8qol7ruhsIo1s41BsdoHqODBXT2Gg4ycgmgDr8xH1reXQyd3die9KGJ
oZGKRqmaW9+UoUMY2tjAx+74GqHFxqGDyaBrFaZltzdCrPPoDN6O82LQhImkD0XigJLePOeupfaI
HW5+52YJ2Bm1bUz4/oAfV2x7WFbv4JMGKAvwwHDVQVPncaDcn2lxCnyDPfBqBSW+KWAtmhzklfbw
UKMzymkYUrEUKANKkfMaebBR6DWus5067/mRZ2UDPDkgOAZTEbQyp/HUw6byywDIAmd9+OJBYuc2
oF44zmllgvGJNRI0xuawBK174w1etzJKQKOS0Oh3euYXw3PmAIao/Tyatbe2pcWW1aDFc5/3xtmJ
3Q1FYH2J5/+cH7tw+KX5NBhpJ8Qqxb/Pp4vm+dl8f4oe890pS9aqK2B1M1fkc78thwUAgz8wl20o
p2wGGY951LbBMVi0JsBUEA/ii46ZiGnocXB6EKl+LwML8dTkuY0GUDr+LufROvVTfK8KgM8M0dJ5
Ko3fl6wTID8ZGvPQQ22gKwNQTbFzbIjDRyLtYuyo/jNu+rjc4SmtFw13MP6YH3YJFtiW4WytuTpQ
8yg5RjaEgOZokPg7LeZijfTBkaNyQuWE7kWm4PhPCqKclKPJfqOGJRuGZkW5wePHAjC9S9Pg9VZ4
r/iA8usAlAUWe8aXllXAqg74IlLIRsh8S2cMwS3FaCwHB7Juffw0KhsA2rEpfyvMa4ghYtl/eOjN
K3r8dRHwcT5E5P5CF9Mabx4UqmKHLjTlBshVVOaHFGLsfQ1Z9vmMDiFg0ffckLNhk/Tx8TH4f879
X1M8vxjWcZspAGR8rN3bEmSXhNXbMuGockEA8tCzXK+zsoxvrQ2slvJz/R5r2JYMjfmPPbOBKgVH
ZCCQd1Pt8Y0d1+aT33sQkWHjR9V5cOGGkjOUE636JdHVK4uy5HvawGPMyv3qUoRddZCpoZc0EGLl
UDA1flgweljXllOA3ZI2jys9mzNYLKJqpmtWPRlitm9mkfqal825caM6gnHIK5iycM/J85+1yZq3
2nfSZRwW9UXbDd8Mg8GesB+AklxsPEXKR0MxzU3oCMdsn/ZgQ9o1DMCjpOl3ZQSrqXJmqyUZw0FY
Fd5S4LJRjg6yfmlyPEfA90Ebrm2uEJWOVjoZNdSwEizAc4jTrFDk/Td+jE/CASLMyYYj64GWcTme
KpXZD3DDdPKNjZbWe2qWt7EYwmsJjWR8ob0PSj9mNZB+fDdtfTMmGV6dZDzFacV+aGjlnR2L+RcR
PIehjr5AKKk6mj72urT756gNLNGcETvWW/1Ssn7aNz37Jwb/89kOR5Rcan/YpAZrXh3DB183Uz/+
xwTl2LNRKkMNHXW+wyg9sG97lDLyLoTqwRzSgNWP7CCV/2awFKZ44TCuGFbwYCsz8aw65R6hL3+r
J9d+ntxcPDtVd7EYvo8lKUUxGHVtYYobw/nGy+oFtORi4MdwsHkaH0wdehDEHezlXwMU0hSa3IkW
UAmKoe9RPEUWAKOVA7VkkGoGN4vXfp/nLw366PvIRB0vy1z1UjnKfk55QGOUUakJlW8/lQfKGSwe
V6bSMVp8mP+4/H630bGeJ9hdWK164WnbPSfpCuvG7NDF9RrSYuNOzRt6fNmyA+UpBCQBj1w1gCEM
/k23qOaq3lCb3RLPyTaAPY994AZw5/cRdy4J3uPas64AiVVbytF1I5UJ3bliSLH0i+RJANVNt6FU
PMxCeLBtWJZTDjBYZYSQ8CuBUDfDAh2BWF7HBujNFtvEn1YO+bqu/+GytgnyEUCWyAZoaUpCvo5i
rl8nK/tmACP1s6zrPcqf3bszVGoFySx9QL+xgdRAegkdbDgnmwOMWmXNB7TeJDRYPgTz0+1YonNG
YVLH6xRVvS9d3dgApoK/ls7ToI753ieuBPhwFEdPNFFA80EzNWe/telkgE52BdL/J+V1CbfR1MzZ
mvMUm/18AEymnrodvC5+n4k5B3nEbgdVwP/fqJjn0V2YsI+yMiHSMtez6hyeGGk6QDnvTxUMLPkY
Mm2PuP/egIN5oEybAuiTO2V0UE1hLfxSNpfCbew9djXOMs2c9vuH64b194Ypb4mdjomlaAFUrgSZ
nIbt2gc4VRuvELn0NtJsANOeGhQqU2+fj815RI38QgcRK/viZdWSu02Jev2/efzKLCxX+3j7yKGE
XEH3tbODTpvHUo4fROuTMnpLC0dcTfQUz77BoaI70/r8vi1BIu/MJ9VN4k2aH5S2Ve1upen0Kwrn
q5UrnSt2Yfpcgbn/6WoX//4nv+r1ITOnD1Hy+lW63Rpo7epjKFNYJmSduTakX370ebOHOEIEmWob
eHcdQX9izqc1bwLXQueaLge1GaVaXF6lXvvpcuDo9xBeiF4mXmNVjMJBYbjQLGHZJhut6MPT/t6W
gj3XyixPeVKBkTznu9YqlrUVDk+G29vv9XfKKndUTz4KAEsKk9AFBcCvrNOE7zWUVKApRhVNOGp6
x7QcIcmLjzrAmsU7qnHaPGqZNEO7bCOmEYwHbi+qwiuhE2leHCgF7YHteXMreyZDpF2592z9Vue2
vuai1ldKhUhVc2pyy3ABxg9gTC3ICW4/FntfxGAx0KmcQjy0ef3xKUcTP8X3U8oKlWkv8Ea32It6
WhQ2CBX+5Jg/4nbJ+jH5kVqVFyTouJ8iyCMdQgVCAKuV+Kg5BPVbbf4oQndc+Gj6XR3VNAAK1fEG
5CvjpXEC2HxpgIVFegVaLsIOEHAiKRvxTUFEcUwi8Z4x1HNSNPIA0Ig3rc/Vq8mSGxTxyu++B8X7
MPbHS15Uzj5zIENJA/i2xADefnMHqcE2m/lDWKNe0wafAk2Qmfnh2q73jH+I3iX4Ua7TujPeG97e
76DC2gnCTo1HOEBDQDasNDix+uTiybsBDB/EeQGLs81YoqnoqFLCV2aORYR24T0e0UXdWHN8XwXC
3wyA9AHMvLbywN8Kp+ncMyXP4E5xrCDRRngMACohz2nY8oWW3e8BOyuns5wH/rqCBqLQxUCpOQTo
0HmgW3lJw5camhM7afLX0TCcDw4M/RKqNyhIoWnzZgNlYyWt+9H2pd6kfZFsEuW5H92ImiCs275o
CCQ/6cZnS8rb1fBeNmF0q6tcnkA+cBa6HMFLM4x+yyzb2ILwNga9V/EXw/XNox1mHxSFjRieGeBQ
8xAdSss/4ONnZ6Ox+EsO0f1FkfpwBcNLctea3jg/HYcj71x/73iAuM/RXW8SlAEYUoHXcA//c54t
jP4Ii9O3epya09An9jaZeSoMZJ53jq/wQumuP5hziDZY2PiQmYBXK8j9IRDWcxoQi3qFUlW1pXDo
vWvsuHoNl7Zuo4hJQ5h+KK4G2Lr3+07xvtgkBeiHDjRHgT7DViMs9zkDHoihPHfrwb2C/L9bHLE1
5ztspe1tW4X1Cc/gcgX0pnwRDvxgHWsKv9apcXR9QJMXetzIsqwvckQJFBRAECO7UF+U75WHvszq
5WSNyffQcbG+SaYPw+O/195RnVqX+VMYI/ClipgDHYLP5XGI0mo8lAL4u2LA5zsMINQ7Et/e+dSx
PHz1eqnRdM6bBTdb49qYg70LfTBIfQAL3kwHKHRPW99TqPwqoGmgmm6/tFDnX5nwWDhoI1KH1pz8
VRor98WXRb4YZvHYXwNklP/xdVwsTMOBMXoMANZQGl9kFBpfwP3rngqJLxGFcK6BlmGfWmsKM6uF
9nvSVmvUTWRgMtmvDN9LPlLD+6aqNLyknT9d3DT/aZl2+pE2TbVyUWPb4q2BEF0it1Ppm4kvMnzt
Jzugq/2+9BZQCeuPrZu3L4P7e36jrWYzlBlb0+WcyXOFl85z3msToilomjm3EQXHW9x19q2DsYzR
1c6BoioqQJOZIBJNodFixuDZHl5YXbyjq4behZ657eGx8O89sF73l0YDifOxdu37zQe4NWhVrc04
hlScPb2nUz9+ZUkuAscpugMUBNlN/psf57z3Jz/PD71w/DoA7R4Mzfh7fotfsoQ30hMW63o5dA18
yWwPmttWb3xJ8RYJYmHH+3z+m8Cd74a2/3RpdTV+KbHimrMFRJLOY+jd/27D2J14jt+wgHrMW+ux
DAQ0ExgAxscveQoNVtN6M7kOD2mbgJA0h0kZAvsFzRw4fyPUPugA/8dFrRXOes64NV0kWqfAW6T8
Xxeh5eE8h9zd5t5obDoRQ/8qVca5qyIr6PEC/Fq65joZ0vYfKJ++lu2g3to0gehClsmjKpJpn0o7
XdeZmbz6Q5UsLDT6/8ksuWhLw1iJPEaLxHAF1KtxEE3nHADuAikNFJNgNKVz8CNdVUsaZnNsMBdQ
fgDuEtt01j7qW7dJ9+CTAuD53R6HFQPsBIq22UkDifihDVhTtaofLqXI5dayxACMfc1PfdGbCz9M
r57M9Vm5VrSDoj3fFqiknqGMHS/j0jHfMw4rKTbWv3qOBq+rih9jigtD02yf0eLCEwJF5AVvoUU0
1pEXB64cggnPJphQzWHmQgOvamFu0XdXYeriCt0/JtprksnuasGE9ZKHEbZeczTnUwY7HatqsEhz
tjbz9AuYevqltpstxGOqyz01Ad9tANK1o8HYgz8fQFbukkZtN8dGkkW/aNAB7+XlJw3ArFXjBv+P
sfNachtN0/StdOh40QNvNqb6gIQhaDKZTCfpBCGpUvDe4+r3AVIlVVVP9OwJgzAESZj//8xr8lPQ
BT4qot1LJBXjoRUSY9V2weRobGFDdMuXAl9bFEKk4Ehiod5UMuJtvbXkuBtMYQZeUU19QBYo93TT
03u9SRRV8ZSLy4/FqhveF9+rVZFJp27dWTNRt5nG0Va0IDhm4iydE7mznFSehMdOJxJRawmefi7b
uoJgYmXxoKlN89kycY6QovIN++ly15pkzpGqIHEhSa/CICi3lepy3taXfTV/nnv91SpUzTXaMbfn
zCL5SfTPPd4N2JUFKTn/YLkjLiYnwt8G4XceIkU050erC9WdKojybUpE7N4LCwVvuRtOElpfkErW
t90qtzzn0Mu7TOh3Qxl82npWv1pYf8Job1tSUexsCKv9flv8tfffOmTbYr7urMjJn3f+U4dNbmt0
J5N2v7HdNkJbNaCqvHbQKYoLrWBP8B7f+W/b5rAcezzZV+pbse5jrvuMUo7hsD6le6oyyrKLIt26
bC91hzewkBqTQ24dXBKxYfP2tpeM1kcw+/qnde9vO3W8UZVP/b8fjIBWheZQhPvt2Fk1j5chcYRV
v19BaAdn1fptE+3fXpYOJ/fGjCAyKNa7wP+2vjZjp4yT4u7XrmOElU9VJLq/HWz7QK5QzTUyrXK3
dXKrUkTNkZKH36/DfVxPAQ9VQBxEpmkotfWDNLhtUTNhie1f2//0IZSYtX1ptircwF4hvm6DUyVG
+VW1VG0HtWT4qkvVRUH14kXQabzMyGQd1KZXnrUqvW47dNA6dyYD9zUocoRrzECw2+F7KLWyIyup
6U6NTJsvETF41pejCEjtuC1qkWruJSv5XtVzuqviRHmexCK9bIsBj8yTND1Q9oEqi7WWLcVF9GkJ
g3aHIpR+ZygjCoyxdBfAGfs0NpXudrKYe9tiOox0SYh8xAB70veTixdKmJbt+6neTqtaQJaiOhb4
8ZJoq16Gqe4XazUh2pb57ZqEVt80S/CWizDDtiIw9noqgelf120vklFn92GSzm40WcHu14btE4S2
6ZEM9LatD7pC2/VNMbsDGc+drmlHiCPScVqXtlXbuyXHqSgv7W0hzqfuLqZwerctjnki+BX9oG39
+x4/N3JmZBcfRaTcf67b3m07M9altlUgLP9r3fYua7FzFfghNtYAxU5HnNXbkJRigLTxjrIcMEyj
2Fm6FV828OX7Bhirsk/78WElVWr2toXDpI6mJkBqLTRPPvzjv/7139+m/xu+ldeSznpZ/KPo82uJ
w3j72weUuD78g4biut7//bcPGvoMKBqqikWorIkQ/VW2f/tyi4tw3f3/CFoCRIe2jTtl0bxTTLF6
LUNoxFFX3voWjn8QL06S6+VriiLD2WgCZddORfVadHroIWGWutEQYaSBdQ/a3hgmgrN8hVGg+ohm
zdjU/LHOakrVj1bDxW0VrJMWgZXsNbYywWX2e9+2rf75me04Y2f8+MzP9fRHVf/Xrj/Xr9OBvy0p
SjsfMgHBDYG2AZW4LtuJYl7ezBQMuYVarz3nU+pui9sGzZiug0SipJh6catk7hJUhg/b0rYXrmLp
ihbHKfvngZZozQLzMPe3XYIifRIlU/dEK61P28tmFNiFuEb0EJn3+ajl9raBpKE+mW0QoXO/7p1H
+uILIyDAFQ2imjEEthZVpg3+oXIL01qcX96xIdOMxIgUTXAJ151RDhVcGWo57oodA3cMYK7V6uBB
61PLrqRldrZ1SS+Dfk/6lW9Ra/62uG3A7sOmTdHcb5/KUVW7K1X1YPAouuOQV/awGl71TV+fafre
v8/mPxe3jd26R2Yq73u8z+jJH4to7DUP227bKnOR79W2ah8mDFloO6dHcaSnTt/BAvRYWuYevDay
Chul931TS1frfdO2siFrL71tZTsuT4O4fM6SWa+wLmXsJkwKF50mK34arfefHxnF/PsTo5qaAVpZ
Vw1JllRJ/usTU2lKPPelPLg94qKuxn9hjP7jJVqES2/F0TEPFQths5GqtBHetwDp93mW6TdEews3
xAcOnVOF1ko3vSlDGr/wmO/w9xiRZOlyUuYefqktr+qrVpWCPzUV9WwhamsLuemOAWJ1NPilVwTS
fk8n4x4p5vhg6sP0sL2E4Rc6wdWVQnO/K7hbD//5JFj/NmyolmWIoibLkqzItBT/ehI0foFBWNS4
CoQQwW7MpdjPYzQcI13tQX3HET1fPEuTUl2O+pgrh6gUHWMS+8tQ4X3V6JNnZHC45UjRj5NhXhoj
V94JjBYT/g6U0eD1eeRr2mI6wqAjJj4FI/rV3YhkMEp8tJWCvV6mz+lkzf4ih2+hHoykkKV1ZsT+
hOFx5oSRMdwSs6125YyPttGaN0my42mIqNFVyhlktXpoI/IDGfBI2Cj36Nff1EKQ7zVZMH1k8T8y
oyn3ciGRoLTTkVSxvEpYn8Jyz874ZXV2O1XyfRWVuQ8J4nM9TMvFGI3loq0vQV11JHFdupNLet9F
GwivCLhwcWmMHWs6Rx/VdvKGnrFWmSPYDyl9vXX12KgSFsqweLcPNQpPiNjKEwVNoXhF2SbXR4F0
CtMWhQr/UGnhY1cvO6Evd5kiyJ+yzMD/UgVD/J+vvqz/7REwdZSpJFy1ZEVRFUQJ/3r1DTNryzaY
O3dOxNwdV8H7+eeLXrTmfkmsfp/JYbZL5DbZl/HYOPrm6DgZBcoNu1oXDMrLf7zIkcGlm6xvVa1W
uIVW6a5QgpcuxcQOk6nobgmE8M5UpPCuUZNst/2h//rLPNhu8+K3spobRLm6vy3+y3sr777kb+1/
r5/6uddfP/Ovy6P79B93ODg35+87/OWAfO2Pn2V/6b78ZcEpuribH/q3Zr69tX3W/TGRr3v+/278
x9t2lKe5evvtw7eyL/CUur2FcVl8+LFpnfclnUv6M1BYj/9j43oKfvtweZvib+W/feDtS9v99kEw
9X8asqToumny7KuyxOUf37ZNkmT+E0Ub1RR1TTI1Cpwf/sEo0EW/fVDkfxqSbmimIZsEGso6ZLRl
v26S1H9q3Ei6JYuipADnNz788dd/xDDvF+t/jmn+HtKIhsJtqYsi5A5VZtb729jUKAOhbRHVlzKv
FCfEXXZYeSJ5P3W3tFV2SmNcI0OdLqoRz+8veNz9eKdQI9zT6RIYigdvTu+SYYm/RQK9eVm3+vsF
yMnRUsLaFTsxexnV4DnMkBjpTMhMrRzLFw132RMCK+VuzJvu0dSK8Zqrmj1VeALkGWaryvptQdVA
UM7qYb/06SoRor4l2eQPBfg2I25hJxJAGFGTA1AzKMcbpDGhtdB0HsTKLae42KPwhj91P93+dK3/
p6BQlP76fItcQS4QmsGqhumSrqzP/5+CwhiZkYgS3XCO9XgB0JmV9X0hYE3VR5N56OQ2v1BxRVSK
gsNOEbv8GqQpPld5jLhumPQ2BbAoPep6qLWu+bscRF+jVfcvmLE9s1T8Q1PV9FL6mOeKjroNda/e
89BK51hl8KqoKZ5mdTBOaSxC2g1q5VWsYwwcjGWHrX32UYjvkSWqPhVyEfv1YjZOnlPaTbQcIZlO
M3dGKksoblIpp8UBtyyK6lNXJ9W5LalILG136GVNgDEZz9c5UqaraMWFHUzyQkV1BIFbDjsBPuZD
2M2TZ6YlM5tSFReFz6NKhm5gL4sXQZ0gv/TNeNvexZUy3orZG/LA3He1Lr90mcq4L4fWNzDgznuZ
WYnRyMVq6RhQzt5XWaLdG4yiSyIsp6KdSxdS8wk4NAL068vYS36jJLBw1X4t2RmtF6/l7nZJ4GVW
8fx5CEM/qZ+FgFKvatK4bqYY0dyg2fXyKH1fsvZKda77kmF0tKuHGe/veK1P6tP4v0wM//7omajH
a6ZIgKT/DzcOlHmtk0ZgCspSyeK+yaHE9LUSPQ56l9x3S+YGm5wkpPr4JGDl+lWZhJbpMe+Plj6R
y5EiP0lKKF2HRGb+Z0m1MJlSkwET46jQ2504mPpzNiCcIBrEiGI2Y9uRDWhJlXmMIbhTx4n+NuDM
vBMaSaZ9eS/GQ7xvmO+fFX1tKaOyjQvBID8n6OtgoqtJ+7FzRvxzYHgeJam2zF2l448Qa9U3GDO4
+ywCh6BdU9q6Wsz7XzIYkvHyvzx+kiz+bYKVGFolSbIkjdAKNKDEMPrnB7CNoXOVAhGQFmS7bFLs
RLOeR5o2zXSVZ+kQdZe+fDQxi6pj6UAEbTcEYEHcENhndwON8miejrUUu51Y2mFXXRIjJJVhOl66
x0apIAjvRtrcfPTcUTqOpv4upuBRtf3nMlKe72FefknVGuXqgMSsuyQjjVQptPsOLMiy02lefBqr
3ilT/S5D6S9A2DgpzI+omO1xWvCWHP+9AbdcIqsuOBe1dJFqoNjarhEU/OtHtzIEN+5KRx7GY2Q8
Q4jez2plg8R4WuTaLpvc1yHI7eYKyn5S7MDZ21Q477Oh8FJFcdImtMf0zaLVAB9jflZiG++9Xjkh
1ayhpDk59bSfHo10n3yjHpJj2Jfj+jfvhvo+u5b82SjZxeJTo30faRJG3C9RgGRpCiT5oRHuJ/VF
sDwggo31VRQeA4wJe/OEwF3S5UjiHkp9n2p2RvioI85nGxryqeUumIadEVquAii0xYFzPiQTFyvi
2Z5kd1qE16FOfXHljKSiX6l8Q3siKz7QGX/Qxdqr4syBFncL9PJpAPos4S9bqbSCkSJLjQO5B1hZ
GGlDbx7iIfFEo31os+UoLy3DJVl3bDyhpLcblmC3oMdfZag7tK0LiLSNur1mfA4F4RrhlmvkH6sA
bLWEE0VCxpSrdpWoWH8C6oPP/ojtXTVMB02RMWVX9pqogoYXZBBsCjKLMQKt7b6S5p1WfrRKXF/8
TEVtUvo89ShYiNFOkK/TAlA9zHdVeG2bFwSdgOHDdcQV0Ig4WDx+DOfUMem1JpTB+uAcXfEIewkX
5RxGMeKo6fg965lwLf1rHA5+aGIDEVpOZkKwdKY+EEgUDL5tsUG6nK28P80zt0t4Cl7a8NVEJ0nR
jpNKde0e3p2WuPKzShtW/ZJTwI+VcC/Mv/cwXHLdcK2w3KWo3KV0u0rpY1/ETM2PA4g0KzN3s+Ao
TDPqU9d8SqfnxDpU4edWv8IpHxTbfBnDzAVQo+UPmJu5c3zsOuYjJwIxazX7LrqTV62DZyDCtgKH
a7Q6TyYCpvuQWP4SQNc4GpzMrLaL4JP+qQyPqoJ27ictOTRISn7GtactvbF1u5X9KFl78AgHtS4x
ftDm9bcEeWd3RoS3WuwrGdkkz0cMWr1CmL2Pc3vQmh0ODehd00rr2qsQy141vkBCvzMQKzff5LUB
l4poSM5uImPkyOQ9B/QUO2QpSS/xeADPFfMXcXItCgdOuM1pmOXSK9TOIbQCgMJeMWVKeL2CamtZ
7xcDjwF4ghSmRZcVa+fGV7j904CoKXko6/pYYLmjSto+0Qtnagcg6QQ4Vu8LGSkjPqTIuezSJjkZ
FEZn6ZINi98m1Z1ZSEA2dB89BJzohnPbyUfQ/a7aqY8h1QEwo946d4x55GWZuF8fbYyXbSEBU4+p
7QJwXnV7SdtNtWOmfibc59FD0zthtcfnq4wONaB8ZJprP2m9Rdw1OGKIuzA6yjwVyzmyPo/NBCTq
RU6/xZJ01GHJUTnHgRl0giLYg6quoeSFOjvwyBXWIKVUnQbDwUJ5wdLL5GQ3yUtuIGbQSkHwqUAP
IZZK2QbN18IU694y0JRPvaxLLsNMNmqKI9f5YwMxFpVcxFxk4C9hHqaelQ+pu2AVZQaT22QK1Bxa
W349gLOAuvY1LefsGkv6+GhNo18nZXJOIo3xYVADX7KE2BbN/KiIjXrDilzftYHoT/GCoRpUd0dJ
IvFgLBGhtBUDGVL7+9qwfMVCoGcQ64+5WU9wn5PUa0or9aumXXFUwyciIpzBBUyrxd5VAcntY1Pw
olrz5MFqPnYdktCWFFt2kzXtR1EfAIDXEEXEvJBfMlwnt90qczCOs5CY+20xnHJxn8ctk30nEHEa
ExPMfErkqHtFhROZ3jIO90YyvgAayB/KqR7sDINNf5KByan1sh/bUX+ezGUhFVWRu0nF8eNoTaY9
yX3pE1reTaI03doWa7Ooa+ylH3B2irkrMKv+8aIkA7X4PIF2ud4tiyUgDBKGETdWi2qeOWsunYDJ
E+fKVwe1OiZhMvN0avFe+3mkBjWRWpY5Y236ORBn0TGFAFakSSzS9Kis6WH6pZSnH9+5fXB72db9
Wtx+1q91s256ecgD3qklJKIoFklqch19O8gGi6NkJvhbLS3BVefk6BTfymVvUGFgICxMVP7ZFP98
AeDDL9mWi05h/7JFB3Tq+wRxB6UgkM0ET46VO10oPGjNbtZ3COMGTqkqftI86Bw8jxCB1QWiTn0n
4VbTSZOrytM+70IHnJSdNpMzVAlEVJ79sLsbZYWJtbWTot4Dp98XpeKq5eiLhexT2uhFYiLpAgPV
6wXpLg+IQHqNtonXz7IXRJ8TGQXxTnWHLHNRPXK1WnXVaH4q0S0ccy5BIe2WpmLgtG5tuSBVEnl1
AT9nYMCwZFucG69s02NJX7WXG4+TeWixMIXFtw5XiI85tSjbObhRTE729LSRRSqdVj1lZnSe5dgd
lMQpE51BsHVBGXgGIsGIYNshaWCRLBeR5IRc287GwSkj3UMJEzjmuGvQ9F8KzZPU1MsTyRMC1auw
HZoBcqY+PZ/PldbRnoIT39d2NaDLkSSXBW3tEpNZIxLsKNavsDXvdUq1M/2syZr2AoI0s9Ufh64+
5gIsVFF5HJbmS51fpaZ5zXrmqWB5CY3lq5Y990bnGaZ5NlpsUE1+h4wyttBdyri6xnrvh/hT1pnX
GWh6c/H6wbQFBr4Bo1chEc4j1ntJy3QjW/vZMFx5fhqmzM211iZldbR8dPNOxg9IdqQwcCxgPFUl
AAJLD1QSjzz791RwqPClH61kfiyL7iAVrSeKXhRqFD6ZkUl8x9zN3kCNHw2eWaDJHpqoXhyIbtor
NCoApmWhBz02MrujPJZ+nFVHgwEN1QNnhtjZKLgdt8VxjFC2Ja7QLC8rKidHbbezECrOz4tIOKRA
bJU/lXWyS6j3yqNuq32D05yEnIWIQDNlylLYhfNRoK5J0dBGmgdjP98q++PqVqkHg2fkWCB3ylGD
D9B8HCXzWuvVDokE4s3SE3gWMmVyxTF5lPiBI/5oGSS7pMx5yjx5il0hSU/GbII/zlwjImOuGBqQ
419kREL42/20OIX5IhJhSGXiWH3hGKrOXI86dB7beoeh0RqtmqMrmS2YowlwpmAXaY0YwXRo+uti
Vm6RWHZnMT4Qf2ttb8tZ6sSRjKGU6lazakONtaWgsEGSu8HAbQ2FOWi8Bq9BYxk5e6mvpzaX1AOi
D8xU9AR5PoPrINYUb7Ucn7DOOA8xLOHV+ia2vJLgngjVVz9jPn3Ql+qyhPMOSWXcKaVnMiOfTt4p
ECW3p7XLOO0so4go+eTqMiY2zXGsJqcDsl33ny3DANuEH5wOyjww7mY6I2QUH8Wyu6/K6BmL9HKs
7nWUlga14Wkvn8uosfN6PohqCV6anzzInjE+lnV8oHFn61nu5ZARGoo2YTwfcM0ihJdcAL8iGtQR
Ysl0iaEhYPG6LJQ+YDsxTLWan69zbCR6ZZYdtUZGFWB0BszuTCW8lTi5a92rsKjnZLxr5dxdyw7q
AjoW425Z0Qh8THidyXEZZoIefW+J4OpEgOLJfG6L8alWF69YquNQvuhTAeRmuYXL9C3TG9/q41MO
74MrNBi52wcaNu6KX2mBr1DJ4GqeosZ4gLQXANaVrhEmO3I6cVkbxJfTSyxjdo6V9CAlDmY0fPjr
Guev2pyIVtiy2mP7KRxoZ0giCswrS84SXMFkhKlga8UICUqZlxMg5ZNLqd9pzNanD+4mxoMR5I5U
C19qKzhYyyoWEfiyCkI/4/kvuY6MzXPW7kW3gweeZdFOztQjpslB/YXs/VPdqMeyny9rl3QOCuaS
Y4ZAMNOLM+X7VoeUKYyMiK1nNCJy9QH4r48KN0he7NsWfvmYuI0xH0u8Yov5Plq0t3F8xHb+Sra6
U9viNkeaH5v4Iiheu1xrFc7ALPqNOrpLrNmG+FXEZnBuJzCFeAgouTOKioP3tVeXYJpMDKrMgbHp
ptPzSYv+iPOMT7nT1vT+phkrte+cqCQFh1gG7qDmZ9kF6+UGzUhM7EIsP8Bi8sKcG3gp7jFl/9wE
bhLDnUFKGlAm6bbkTmNpr23YQYj2Oh36ojAcpdT2RtBdQCpQIYFp39fZxULAshNFcIXKebIitMSE
fW2Wq+QGTRPlMVIJVgKlOqjjXk7uZgIPeqc7PQGSlydPxIMPaq3eUnW51zPkKa0bpdd7DU2cfLoL
g6M5Mh8iW/9ZDFGQqM4g0C1hzy+e0nuzeba+BuNDQhoqaV6TPAXyCdSuKbYXMdbdVI/PYlw+C0Z+
a6Vqj/kTpZzlxIDsx6J5VLv8YyYZvw9G+ElFGaUFAxLB/8iyEiRld5rq/rjWGrJypjHeHQydHxOp
F0kzbkU/nqb2sWLkEBykP5wKRugqBDQMGbmIdmgfVaH1QdjbizB7Kmbq+OHejKajrjH6fWQ4MCue
9PaTlCy2MMy+jLGjKM5UQMAytKm9GJ0TaMNRg+WYQ7oIyC0jEF5BjNZ88YLuy50pi64wLHYNX6AJ
luOUP4TtcMinTyU9ZmkpD0KQHfAzPkhi5kaGjnYe8gEEm4bykj01C3O7ltqmfCqyNXRBqzwMy+cF
9Nk0JiecMS6ThRq3qXnpmB6GIL4kknmX8tXNMt1JJDlxHjuDdiCYhJ/K9JlRISnkA2UaDJjCG5VA
v4mGWyUAfusiGKnRwbjBo1EBjQhYge1qBdJnFTihFR6hwhHAx9x5FuSs/KKnKem58CQIASqF0qFa
uoMZFgfNLFA6DZ4EyXyRLeVqDAYiZ/p9XKd3qpLYNP0gF6H3IXQPeW5hrh4dFgVHgYrephQezCTx
MkG6Vmu+3IhuoC1X+BaH2pjvQql4noPlIU2Ws5LvMqEDfqo+UYo+ZxoxXKb46kgWVPOAUagCfddb
uj8a4a0f5wvOtmdT1nxIuuZA01EwPamUDgDOn628ezGDb1k4YpdBNSBs7yXdHqbRQ1bglBXhoTWm
E5JT/gg+Xh20vTSkzPvzKxDiQ4o1bJAXn6pEe22i+SEXg+dWKm+tSey1jpSxeMnJGedSBDU8vVhE
dXTn7VxIcZqvT1bQftKX4BqGvS8ha0WqL5ftERmgB7GTTmb0PSvGLzHNiKXqr2hde/FAXBFVF0nG
HgPk9FigcNwfQlRje2NVI1OPaZgwEKhHqTZutGs4SvPSIRAs96pDSXiXJX6n6oexFt0+CR9MiC/p
nN01gnVsY+mhATmGILqTlPPZLJNdJha3sIg+F5Fx1An111tcTMLPmT74YJ0caTRufa2eJmTBhw6/
AYDN1niCa3A18bZpSQqn6VlkauzhvBQcgSrht6UIj1VNLUIO9sK01/rOlni8rFpyFSNwY7k59wnq
bdPXrH+pZMM31fA2ai3K0sZpEPbtGJ+ZAojSEXWjmprg1KbAnf7UmIrbzdU5U6kJqPKpnzPfFLsS
HxgEKaLXoY0/qqnyaISGJyCUtqjzfWU8ZaZ2Mvr4Upqy3yrZWUfBGKuUs6gGuN6DuJ+9WWz3xiQg
JSraouQNiu4UeLxaNQ3tb1Mpu/OoOPCh0eTA8zRd7vtQvCY8xpDPuNEp0yuXMJqpUha7qqxgu7a+
2iqPvWicwkIDUBBcUkF2MLJ0Q/211I1jFU2eBfbEeqXvDFu2RtYHFVYzAxu5HAXoM401PfQksuR4
+yShXqcnJ2ue7hSTUTvxYpGgdaH6Ad5WUYCe8byN/WhjlsBzRQiI80IudL7eZWeq0sf0XIyza2gA
THHAyfYKU2isudIYOHNX89REPrmvYEhXoxv3ddwzrfQXqS3u85RbuA2xWgn9UlF+HyARgSW6ocy5
a1NjB7SYZrB4bS0R8Q3lOcskxunxDX0lBliLdlB26ME7TS+ZqGIwsdyrYnrp44E6HDjaOqoPVp45
Y14+CIv5bBjGLezox2M4A4DshkTrOCiHPLubpnA3dOlRSEYSd6rNuXQYZjCyqXJWi9FJK3Vn5MTa
rXrUNYSU8+UGdu6eXPwuC2E99pMvNl+mOIItrH6a8/lJ6+VvBv7MujofxiE4p0AHlKE/lpRloU+f
8JHEgvMV9DkSnwxi/IFKaby+p4+YtIxU3clH+PkEB+tkyNWeCq5tCLWn9sgJZMU5QaBOEBHinD6i
IfYwmQVGbsLHuA+vQhA61FZnT0g6h3LXhN+5MDnV916b7Gq+x5/PAR0MD2Jxa4a9eCYGUhOvk3Vy
t/4O+JdNu9SGc3hoh8gtlTch/96qtR2IIkSXgQBDc/U6dWPyIEodguFN6KVMQetCSDgAQnQC0fRa
gmBJkE/pag31pY5C3xRK7kKLFplol/ELz+CJAeoq9+0hLqUbMkmekZp34kzXP76j20g9UnClQHMA
IR/CcDrIEzWkgqlIJ8RYhnNiSQdN+jLVwb2R5pega5FTIFiZF3IykvqGAkqB+FsurIyQMOKXaard
h/fCgPXCVhL5VQ2xtJ56xbZyq45sW7bF7WUr3fxa7AGz2LhcTYhdwSX8S7kHgcs/V3/AVQUVVqiG
SNV4lCNKAW1EFQKemkSgSSegbOOCsgIvFdTonQC4006E+se67R34Tgsg0LoPcHvqkDFcrEoa4mWf
zktxrEPBTHe9VJCxmNORILxGSS+q4e1QTxLbhqlZQtRezMTqKE3Nj5cKKcQMU6Z1mZrBGlj9sT1Q
gj298emwrVKtuDr2RsXev3bZVm4f/nGcX4dY2gnjqxbLw+08bsWf7TTl44xSVZEwIq+nCW7lK+zz
2BUFRYKzyQsK8wFmvQlhqpRTfELH7FgALn5/l9Fo5tTNNbIl+mu/npBuPVXbu349FQLkFD8LCDXX
Ctt2ybavmguEpxYTBqoagAtpsokKyiCXNkUGzu12gEJez+j7sdZDm1ryDQJh50RhzSWrqz19WsvH
O6Y4LpqWv3/t9m5bV0smvilYoQd+kpFJcIjtYL/23dYlSynM71+zbUlarDAsMX1sU05/B6T2GKjr
ue6aqnFRLbyBSUcBNZnxKm69aq7dfq5cg7pRICPHCJIvoXc9fu/Ik/K5dqxhwKNWIz9AB6CtnVzL
nUSavH7sYVxNGK3NT/VsfRWqSyA50mDuwvsmwc5RB648fJdM5arILVnZ6JTUxLGkcIV0vpu/dwEd
wGXxV2oB1hsu1HxbM6gApUeUlm0DJPZcaXiKJRgiGA8oDuNMjl6xH0Mrj9GaZDK7lmDgwDqftLJA
r0d0oq7wBGUvKfuhJaiedT/qLbcQEOntw2PYBugUMgWlQA1PYxUC1uSuRPCgKkW7N2QUUSZAsohR
z+Z3TQDzVp6GqS+A+5aPyKwf+4rr1ldurGiHxsuSGBuYZJ/G8z4a+p3A+cji0mtSig7NckYt30dH
+CC31lEVPgUDarWA8Mbh9/U0LIHu6Dmc+hEFHQzfwwV/3062U9F06RF7o9kTGL+1YoNc8Yn62gGu
j6vUETTzszYQNYqxnQnBLtAyG5DSXiQ4wfGetCs8VJoAIYXeElgAFGPsbslpcTi/SwJGsQs5QLmc
eyW1I/yrx5BIDr3BGm+JXko8JAWdlIhZtYB1DqWLSK3bGbMHudWG+oFtDS2r1l21XkHskhJq/mzq
94mi3arqphjTk5gvBzWNnzp1oFSf2fNCbhtJD0kdn9fMscsUThKnHBZy2qLDK6PDEEb9Dv4YgL01
gKR1stDSQjJaR1dThUfaWRkzhuQhWO1Urcl3a3ZCBJTSaBVrYQ/IEe9WdZ9RocSjwo34e0NZY4VI
7ynQD7rw2v4/us5juXFg2bZfhAig4KcgaEQnynf3BKFuqQu+4N3X3wX2ufe8yZsgSIgyFMlCVube
a+saEi86ZkQFZvGrgTCPPcpQkopj+tsYp29xSQm1jwIdrWvuCdKCc1bRQ6I9WyPAFOimSfGV2D+c
/K/ZmRvhUbhPDSK/sM3KnYPLCvrKoTK7jZb3YULqBYGBgUFCdVTUW30stomp0KARvLqI0K2fVJ8j
sRmDdXzqLJJ9c7qZQBgt7hoOgIWIZ6b3WbgKpIUAOjc52xoZvJb1YWk7pHxcmRLGLp3MrMO2U/9M
Sn/f8stSwqoT391amf25KIYfqzDJq4MUpxV8o1BHSJ5wSZG09Prls6bd5DL7cuIgM7TA7DxEHdVO
pq/0ELQ4CTOfyaXDAFr6gTZaNBFy+sxE2vjAZyzm4pqN3oF4NwJWDAACxTShm5iPbuz+ZvO2KRxY
4rJ6dxN323vyaA9MCSrxXELW9UENaizWhqhZbaZVsUH3GH+1K8JU2mG2T7/mFCNTcyGkaZtHy7aK
e4aUFy/OcHLyYhHTwYdnYcqzgCVPJCkokeASPe7L2YdjEd2Yx23Njo+PR2Ez8iRSnPr6wdPkPiau
OVfWNkOE0bFD6oc/Jj90buQ2pgNqVs3R9P0jBohN5hUbt2v3PmMWd7BR29O4ipbQOBsrxjjFXN+I
wzTHm6JuQnvk3YZMIltQhjChaEd7N2K+pS8XDkVNh+Bb738XBFp4/OqBf1ufY2M5yikJIRkxANGh
RVu7TlYHeIUbN+sPS9IBJqIOcfuNjP7OjYXHWqdzBjqv5DVFiY/gYXlc5uKgsg6CbbbFT7KZjJio
hXnb0iu2bMoo1uOUflGe/yU053li+AhWHdGsoIVH6m1LwW2eRF7RD1WbuMiPVelfpfvDnGLAqnDA
ouoQRe92UTHAd3cVQ704mfY5lwx7cIJoZOapWTukzaFyYZ+4WqixVLa+hdwKo5tGKF9XPERsXmoi
htlhH4E+7r3qTzEiujL9oO/blS4WgDfs6+080jgpTnBmXmPdpu+tH+sawhKj1H6SR6PtqHVhWttP
hss0oq5eWgf9ak/CyQgIYV6DAbGCFdgR/b2M6i18VLh970q3d0TbbKuU3jeLJ3zQg9EDhakQRuFu
m5pNVbSbgXRvonCxu+BMhfRKk4Y1V208/nYHViiw/K1je6fZGTYNO0uDhqDbt0hm620em7wHvP1C
vB8emP046ptZybB0H9HHb2p4irBxn2pW+sSJaRtARBPetU7Nrb/4tEAttgHVIUdq5bf4iGa1cQBX
9aDKC0HASW48aYkNRZmA1S76G7cP8fxiVuDtWncdQNkkKJvvttlti0E+WPynCezceujpCnGR+AwN
VhCtmX9UffI2deUN5PgPqeJfZtccU7d8KDPvB+NZ0I2siDq7j3VH7GSSbh0S6gJDAk/MEleFeVJx
SQd3eBqSz7EybsukPRjApJPiRfjDJU3ml9gfforE/loadkHKfiPoZ2NXSLCXxT7HQn9uNQe5X7FJ
rGnTsLszn8BaglBLKWwomAbotrG2sWciK5RxkX6CI9R+bCL5U2naq2dwbcHo25YpZEeXVDyw1bwR
IntXuHPodj0NKvInWEMBR+4t33tBVR+JG4mVJ1LYQxpAW6TmISSPXVRPW7acYUTDXDVcLiHqedD9
PC7dFjJ0RXPX8E/Iko/rv0HMD7FOv2Lky7z4iUgZOyfbuHnyFvNhcB8koceNjJE8VOd45mIxpBff
si4sh+vHfgfcleXhRh9sYzJSIeb3oPXuo80gUiYZ6iztIRPdsVY0TZwLvc63Rohz6bunsjKO40g+
ZOpdUzxTjc44rEpDv4/29fILp8NxVulDInoMPzQXJVc709s2tMNHGt8ZgQB9e061X6MJjwmJW97F
YeRQXbDr6bM2KK0/iFKDgWxPWWG+fJnVzTXeCyr0Msf8uNUtlEjND8d4NZZbQUZlH6C7ASCQ02BJ
T5H7pIa/i3WrD1p86/vvgv0Xe83AGlIe+2qO+1YcfMH7/ql0300NSdPD/G5EIAfD5lUkwFcf9O9i
Ez2qHwnpsFXYYh/XN/5v69P/YE3B3YB47Vpd7U39YAXTK5oAioyal41B+0vPUmnBStr1zD4CgDvj
32EA17rxiSZy2EQ7acP1buxumTssDNoy6wSuUl4VYSuh8D3jtc/GF5TlTLX1kjUGihSt4vpoT4UK
DMdog0QKh0kOcjt+ETj4OcZKS54lmj9EiQZesQM5hTgo17t5ks6HpuSPsnIYS33vfrVKf7ELOV01
eFZ/6rin8iLSc9zOU1MGBHZqWM28gQ9Dtx3tCjA6XOoCTkvH1VR0oaXZFKll4u7SjNI2a7KSoYQX
RzuCPNVmWuWn5cRAHWPyzXaxog+4zfapzEpWPS199xdxznV6brC0vK03dEngs6a9ZfO8bFmgSYSK
UcyC9MJrsQpo4/87aLNzEIXBniWa1SVxfBUm9uJSbFXqcj+XlQUU135p9oaz1KAt0TmqWsy/RFY9
tAsI3XwyXpVqsqe7rkb4sCPWU5lRhXNXRnyMGFTrTq02zUozT9QQciXUToLe5fV+sOIsoS+FVIh0
sEqqM3JxrJupXK6CPGciMiK6KLX1636KqTD72CK5Dmo2HxeNBu76ytxfLfaT7F1hE0VymXf1qubU
qU1D1MjyMHXa9JIC92gL5mmJx8zl/p33Q5V+JthYnqIM4mQ/6/7OqL3mDMWjPd9v2Xh7nSm/1lgR
j/efjAiFLoPR41rQq29CP+2XvquZBqq4CwvqxouVUGavKnLNhi8Gd4BMAF7coQd1ZBG9fRoTXmat
UulTpWvRphoZs7tmBXPOo4Ib/IJHN16OblXvEqa4uAk/s/gTCpz2s9aXZaeXvnVIqzF6Q+1wIphk
GxdF9aybTXRpLJNgVDGZH0XBgHxMvlGzBBJXfQJKEHrM2FzoyDsWnSr/SZ8M+8D2oX1hkxUHaboU
fwD3PlvCpojzDAym1nDUGjxmMB3MWy2UdctMPllay4SnXe/6c/lQDbp1i9wUXkHXXnN6PwFVYRYW
ljX/IAabvvVYk/Pex+mHlv/ym0xcSqgq6GJy56Ho83EjR/LMpHLTE8p2Y40+62vCN8BJIP1cxoL/
SUO07J1U2TlP8wLFS+raTe/w8AgNIo/hpulVRWMbYsdJtt2oo55JpltRWuZfs4fOwRjma4phe/Fs
8yBJ10waVRWh2zrpXtraXwYpF2nX5pcas4vSkcI2PU2t4gAyKb54ZD1dFjyfVZEz8E9VXYRpnz1q
jW/vky4ZT7ZTu2G+BtFV1ePCXo8hv8i297dJDXSA5NYXqx/4lE9QMP4bKpvpJHskz/T81dYvnOnc
0I0/Z3GTbVUd/3IwAj+YLvytwB9HxGg00TJiUcjrgSfe+UZ6I0uBcehgvo0jsN114t2aRb8H88FA
l3aUs3KwYwOiayLdT6ero6CcCzNc6B2E93e2PKSpN78NrUANvevGYnyWptpC2BYvij7xBB/2vUEn
fZU+4MHIHe33WAjEU8PAJNqqjf1imB4X65IxN+aiTdEbw6ssI/tRKLqbfjy+dkyAAmMuqw1Mz+GV
CvOGxsi++rM2vGJggdylXElDIBtC3LHRST5nLCAYtdPy4sp4/JwMgOR60ddvZskUjdByLkD5wFXR
IpfCl7yDW/2gL336BfUo3bS9Pt6cFoGZTU7lJhJlirggk6+WjnYY+IbzZbFboPNNRkTDZapoy4jS
MCMjMRoTGrlGDje5TMh0I68ScFT7shQ8C4FAoyPY98KItX1cqFsgkQ14YPv2Ucmse+wLIpS7XC2k
u5bT1kfxRq+1gT7VKBe1zOqgAOmGAAOFcW+VzE5yrbg5hvSY3M06DimC4+4HXa6oL4c8gdlDGGY2
4IrX1yn1U/Ui10/P4npBOucuA8NcUjOjbvbqIr7YctW/w4d9kihdJH7mc3r/za4YrFDpQv0qfEQV
YrRDSCjMK0ZPXjJzlpeRqIQAiyiGB79V17YDeOeJ0oSyh/JjzYO8Hyy9LAPQq9WuSHwjiFal/AxE
/mlcxIeaRnlY0rbdDussVO8Z3iWTJS6ipaK4+1Twc2Rh07GtZjX/UY+29WFBCCTKyDUeycsZDx6p
ZvcVQHQRcv3FNq9Yi9WJZg/ahd66pssyhaKhham1uUK4LBc2HcQrV4O63E/dD4NnHHLoCGfXjrJj
afV/2jqm2mZAS6WZHMuSdXAN/DXbgv0MXUcs7RqbQBLl+s3gAXAmx4OUWCYsVCUC9oGuJTXWxig/
NYsiEywtu488kaiUivQr7S2oZc7nP7tLITS5aSxy2j3NmWBa2TfH7OOX+4GFXBKjZGqHDrnhIXYc
bJN5dgOMgeY09RgIrDE3NKv2xZxZVzOPURISG7BTcPgxMSLtoApcrK1zD/mLZsc/+FZ6xovFAuc7
GLkT8gWnvTHzv6q9cr7eD8Zo0gay8992Nf/n1NQb2bYeqcOp+LYuVFiyNaolhKpTXEiqcM78XqKF
XNtnCBsZB3SkWjr8MhqQhcxx6v0oCVVFJVQjHoWODGTanwVw82jeQijs9imKGruZ8ovOdP8ixzK/
3O/ebzE90VBaisN/T/WOlYcZBcHqIDDOk9Xr575bifDrQTOVCqYY+6xmuTN5FO2qf52Mej62cAeb
NQytWg+G1np7W/Oe7qccnBH/zt9v/eec2BNIURxzI+U6WeYSUYwXFqYNxheOHMJ3e6gZTXO/05QR
AANBGNbUYVc37WO2MB++H3yfvPBBNXSQ/vfU/RGA/eKL4vH382ZTtg+jkojyo3J4qfCgZYk9Yojm
njDpdygFhG/s8+TZc34XhagfPXaQd+f3/cDVD8NrQyr4/W62PiLiEQPuptCTvjrkFSVHJQrquzF3
fyaChg7qBeJhh9J5rP28CpL1C7IfjE0xFN9Oo1n7Ptbr8zA3aPKmGOqC25wR5rgH+AOs35SSz21m
6M/jWlB74FqOy3rOjFW5Gq4IXa8gGoaI5he2SQv9T8eu87OZjRfgB+bNag3vAbkkzrUBmbmcxJbk
x+ipM6kdey8dHtyYadb9XOzl1Rnz7eVewWZGDb+7MfkQ6/MXjp+exNRJCm13B5ClIn3HSUBIjBVt
qe/piSB7D8eJxLGNZb0P09S+jksnmUt1RmB5Wbb16Y2c3KTRbrY+TEDhrP53ki5PjYTA6i9WcbD+
iMxuDs6Qi8dmdksa3431oafeD5dr0NFrGxVaXQVarmcviiLJfPOj5P/uJqGlpuKKjznoCjVcWbdK
skL9rW1I8/Qv5Ccpv1ODbvayRBN6leJV5MzqAsDpGsuN6Dfp0rPEs5FGTe1lyOEFMCHDpnVCsfMu
rZH9ki7i/YAOjwq2iB5m3herXqe9uEDhd7TMWjqZFAw5KSJvpNkKi6jg0S79P52fbtgcWn/h7EJj
Hqef6KeXja8WitSRjAEfwOExr/ryElk+v7JPn7OV/aBM2pCAkKJTckdBtNG+xHN6RIwBLmUhCkgs
N2KpllcxOPc7sSXeTRdibl5EKByJYT/U6HfekzkF/sbTIdzaPSagXZ6RPhLiabIjZ3SN9sF7YQTt
lub874f50W2uDG/Pzq4GCVLaW1GW1VWrGzIAEiCik0Uw6Kzr2QHLVnXF9Yxq0/eT56WkcRr3C/1p
5WsXr6petMETN1Ozx7eKLPn7c8uUd+nELB76nnq2WdkWXV1q+2XMiAVwWsgX2S+ktmKXzbRdXQir
vM9LAteM5YIGC3S1zzzHFYW61kQeX++3pFwTtXwkjmk3YHMTPepPolEPKde7g9/5MOC0UqAZ7OtT
TWZeWEskyXcSxJ0W0fhVVQXpgOGoSV9UK+vTfw8eloJ/d426x2lTFEhY14dUfQNDq5KEpNwxeVVq
mFv8/25Q3lF6KhE7L/bG0/2qIJU2HmvwnOTGzFe97ioRaLPxOE6yONiRbZ9qY2Tuo+h8tlaPrXI9
Z1QNPhXdyl7d6OUftrhsjA2k7xF4zGScMqDuVGIHYUNZhjDofZAXwsyZ8DDPImlBj0APxWpvNKX5
VgniKtXII+9vnZwx8CYGrBQ6oOoQntI6UcN/DiRgAHdoCtjqvSRjzW3R+LVrUqt5T2pVTU+73u78
kr48jbV3X3Va+lrBsXmwF6vE/ZSk18G0d3ea52Kk7VOtW8mVpI//59TiNw9uxTticNTVWsboKdWy
6Ml0F3mwYFtt7ufuB/7xr2Kh9tJKK98m6+YpWw9uXA8PeobaRCtn82ZHi36qff2Sl4QKJzM6wMa7
jgxiL/N6uJ+eMzTjfY/WMKW/MzsqgqipV9PeMS1ammqBk9InmFtHaPeHRe+GLYaS+oXJHWArBkuG
R2tHOaAbG58O9lhZ8WVq3e88rvMPplBFCKSluGnmar9wo4TmYPK9oFM5WK5InrBo4qoyEvVZ+a9E
cx2tyc8e29EvXkkoYAfLZRaBmlk+iVXpaIzWpa3Kg9sQHWVXLhTHVjPx+xa5f0K6p5h0ZWYVTDaD
oHjVyupr3Babw+YEQpXZLLWM25I12jKpHNyl/L10/slQmPGcaKmPTG+SH+5Aa7Ssl1fW4xERmf63
XTOU+b5sY2jStg5OHqfhFJvP/ATnoDuFzRXJQWoYteV3jF7wPxkUkHifhg5hxLjGVFD8FPsldz7v
nmQynGmz4qrZJ62VbOLVrHw/V7v45someTbkT72RxXMc98NL2sdjqE+Lt7vfXQgERSYUP7Eb8DHI
flS1nPcMsIFtzSBts9x6sjq3f3Zir35MbZBAuet1J/wWQCUJvttZKW38+z/yfpjnoQx9Cyxn1tKA
vm8BYZjVmNA0jylIl0u6s+tmGSQI+Ntpcj/sKXogIqA6zPcv0EHCpBwrvAUAwG73W2ld6bcpTjhX
yx+xo5yDy+7qCNHV2Kk4ty5ek3wjJ39tVxJqnTlxuHQGHzlYswHCVY3ok3K4up7uQxUEjMhFIGF+
XmvNVlXPTmfot3blTo16e77fm2wDrVsv3Y05jMYWk7wMa3Mob8LIB9wzo0cUfd8cvHloNmipuJDb
kTyLrAMv7DXgcoR7A47o3abG3Vswqy/3U/cDmRpoxSvM3FFU2uemXt7oLmNBiufsHC8qPsph9A5T
Wo8X12uKXazrI03yjCt1VqTvUNvW1kREoFrVPzaqbZ+sgkEBeGk/cOI5ChvZxpBwimhr6/A7c9+U
YVtH2ptp0VE1/FH8KmkNQZ5xv0cxbNIJS7cxQ/O3U7ThVZH9lcOqXVHjrxFEY0AeaP/m5FSGEfnE
N7Z5IzYFcZBsf49pX5X7qRssauWx3CvMgf9uLeu5eP2qnGzS0P5/j1NqQxK5ccBuYn4YzfJMx618
mhuGbbKCNCAzK2GDXy0vaQ7CTEIGelFF/59b8f+du3/1v49TTmsflYNz8/6QZf0B/27NQ/psDTN2
wPhv6w5cvHWhD9u5octeNSp7Hs2IpSIBVwho5TOpLfuEChwk4zDZZ8aHL6NRMQ5Hs0SEMoW2wutz
uC85lYmgtI88OJKDU73gCYO/3Vx8mxYoDm/z7X7XXe92hRBvyB0oWbNkglWEbyJes/a0nmeZNojk
Rq6YP6T90vSe/VCvRj2NIiIDxqnGk0bGTx9GRo287Q4EuB8mutkNrT2VaPmxXJK/914iFmFioVu0
jvQlM4dAnFq38y1Ehd2/ll4umAGaZXdpMMr/WuyW+Hj+3Jdiapdt7BXmRSv6/gGip4uUzeuvuRpx
/Paj/lrVMGd15UWfDdLcKIpfGNmot87AV1sldvTCSkvdqRiW9l5mn1pdIc9iXXyJp1jgA+2GdzE7
7/mjVsBw07pSAYy3ephBK9Kt5lkPTWdcJ3yYL/DALvSv4x2xWdmhm9NlNxjDvK9Wlrchoi3X9Plt
nJ3y3Ph05clxqH5C4PeD1OkXBkK+EdZ6jMmVANrz5E4LrGsjC6wORudCs3QILB2Pgg5U1uyEe7HX
Qw23IuhUhkWgal0yTbV+1+eiislmqdpHmU1MBW0FatNhYWOlRo5e6YqqH8fGv4Zm4zqBFDSVzQFg
o7U2pa0Iz0vZaFzE1/a0PUt2q37GDDzO5/1oMFH4T2fPIidnMpnyJbbPiru2+8bFjLYDAGNokaJr
RajGrj7leNBPPA1YVPebAMfivWg1QaScIxJ8DHSQ2RG1ZzQ7b+XY6/v7qfvhv51lYcb9Dn2wDCrq
7TpIzGzNwHCxg0edfhq+TD/tTzSPhjq4n7k/4H5AWTwHYskYEy6FdTYZsDFgNBODC3EHqyIvgEo6
xWqVLtabvueZ5/v9UbKvKFBzL15vH3zdv3ZU/XxKx1xcWOXg4rr9mgxhJqvpwzIonJuXrH0H7gf3
XKZGeePevyaWHdf3e9kajD17RQcPM7FCbR5ovAAK+deJBw9Q7JrUy3btui3qY7rw9682a3ro/av/
7gpmDH4uh72fIFTGb7Vx3a56LNaffj/VauTA5mn1eL83aVN7f1QqJpS1zfKkrCy9xgZTsVH28c8M
mnPI6NVix+D3P9bsmXpob1MmfudS2KiD9YGxtaYzGu+yB2rfMpzFrL9b9YAjzR8NPkHrV2l8By6G
AgyhUKZKLfkRLQ57Ms17hR6jHnVaOsSYrOcdvglFH41ruf33T9JalW/v9+9/sDeDxLUFfYRax86f
Su1/H3i/30LIhjijUbrqzvl+sGX0n1v/PdeYcaiTObdbEL0hK7DQ9zQWhaOBvan9VffFzpDzZkom
QT8GzChhYTEtIsDarohxU9P89Mu9btBPLnXiNIz+3c+WvZcY1Vbr/SUol4epofyW5OH23YhEo2Wz
TJ4x+BQ3yOj/7lrtD/Ul089OhnnUnBS03qJd4FuC7V4a49ZrfRJYDTYofwL85Hj1ta/Mp7yCRmfH
5dnsJeTLtP4Ap7IbqoigOyoyK2GLh8bJ18xHLv04TmuGWD3iy+oTa1V71oVgqFSLN/hWXaBVPUNE
RaME+a4fRQyv4yeiajKEVwMTKiw0OiJc5RcoN7NPnDLPDJJ3IloUQ8gKN2C69j9QvqO5JRn2XAh8
kYVXPts+UheZ2BcbTSEvF/OZRHXst9LhEDn0YWK69IX3pitB8k3hvcTFdI5TuhbR6KdBiz44YakJ
mtr/GakVcG+8rWvJXo/8kLSJD2fq2eVl5ZPN2882rU2R/W5LeZtk/3t9SVPTpIpUmMN1VEVMAGXw
o3P4PI8OvYx5ca/pqOH96MV59ggcbjHAAl09+Gn0vgzGa176j8zYsI1kEwWiE/8W9fCD9awMDG16
whut9gVBqz3z69oS32bsfGnqh5LzHBQ1xHlRPzdRit+q3dDe+xpV/1VrOYl5bCz9BUeE1xFjMBg7
h8xaT8se2iHlzZRLIhaRHzWU2oGwhRmajLgt5I3ZSsPQcLK1jXMc83SzWp4j5uF5s+z1bETw3LS7
wsmf1WK+RKVzpWeWbhx6V3WN8aubkte6EYAhJ7k1rPk4uMiou/XN7RbOTZRaUMu82JmQcdKx3yWj
/uil06Pvm4+5alFVjfXGo1c74y5ArIPXwntnAufN3Wc7+N+VBcIxQm474/oyXPKIYpPxKeaFXpq/
PQ0vpCx3tTlruJOhbPcGxHIRNTNFYHeoJ/VIy+jTjlFVoq7kMmdIkMf5lwSFvKk7eaM/1qO6qbdx
OvyobO9D+BodNuKRGSVnQeylD0bVHTVWVtCaMzomtmzTqkerIj+o+l6GFb0AVaGh9qq9rB0ZupIL
5aIbJ6XDRc/rrTXne38q4IhMPvaWpNgTON4Fg62eqDfOSUSfr+k6zAoZ7PS2sS94IiUj5x4ZV0gp
2q3alUHQ0qxunZG/+nZiQEKHLkGLbWMryzvJZXxvMgd3p5Ph6oF3jzUXXZWjws7mva5q5HyT/K7s
XYRsOuTqUdEhK1jZmIkAhj7yWa5YPNi0tPWz7iX1rsoU9b2PW9cfNmOBaRtlDLb3PAV94CZ0RvMz
fxrLTxJfugxBZtVJJPoNTMVCPqWN+ydPSDFOFv9iTPzkkpZauXwRd0j3psKRHENDaGmo73q0woHT
bIHmjsGMk1FgYZ6Mw2xjNptqnfgkpO518RhV4MqV235ocfPtMXBdMQ8jesZyUOVmMbRvzdF+lIhQ
lEQT5TTHmWYZucf95JyISHwAl5KHqpNML4s1p6G0ftoZq2Eu5t/SI9nQ03Q7wGNQb42YrblrmagR
dY0nB0hQ+nKf0Lui+qUxuWQDKZEaQgynY1Gd25c67z4onr4xHj67cfRF5bv3lM4VH2O8NYmOTVDj
h85v/FHPWZe+abi5muEv7Uv2WJptIDXBWJLGoamQ2ggNxZKUWH+zlJmyqdZxR/sLnGe2GyteFL0W
QZMYPMF4waWY/SZh5nP2IYRgqrZ7gkALo/qFGZf3wpCjFrGMB9hSe9V82W5hbMoieYqseNex+roO
is4s9uadcOrQtLruzOjqs3ehpXkw7+s5380ZUsOhfB2W7EtWHdNrp/0wyR+gRWB+A4awNyWG3GnG
Lek3B7ksxmUoppd4aDESQ4UZzQMx0kVAloS5Td0URhBoAd1tuGJjPfUdwAN5NJVBEsUnP0MGCL/C
dAb6Lva3Ns0fKNnplxo8wtO0sCYWOViG6LEo+4elp1iVjNMH9BzaSNIKjafMCgntVN7P3oSqwrDv
kZLzaLo2KkOIDQGNv1cS3AmB9g2YV3m00UETeKn4MgxEWTFmd7G2y+t0eovAQh6JyH5AP4+LQ6Lw
FO6ZpAxz45kG2okBxKy5uH9sh9glkHJvGllyXtN5QW51gBf7197ZtBmTxMms3upyllij0r3hdvPW
8XyC4KD9eY5vb7U4gAwzbKzIP7i9+PJa9LoeCxAW5Wkzw2sikqJ+17zusTG8v7IgpKMvC8hOtkny
DnndmESH25CPf0ca5R6JVGwJix+UGu+8e/qdMJunGb2fseg6HvX+W9DF3FTGiNsuqzYeCTNgUFHy
MW06Iqi/jEl0hSW/yRuUpoY6as7Q7bNmDjGFf4tca8NRFVz+tV1MvZGXmK8iExAU9cDjKLfJBKSo
rks2Ze0vi6l8kPXGu4/DZqP4YART1//W24WhajSfmzF9lD2GYderGqR7QZ7sep9IQbRaDYEKC77W
kqY/lFZXi/tr2UfldqYDG+ga0Dhc0iYEqAk9vIcI2AbdRd2DWgfZBwgRSYLIkpdX4WBUT7NpoW3X
vw4IIh4Qa42Lxd/gl5eqLXCCN7QJ4gRxmb34H7w9baJwDkIId9NVtJbSRP/I+iQNkWMyhq1G9g36
jD8vXpBXg4kgCh6+qhcHnRtNKOdb75VuTTjaIr66ef0nXsmApUYaj9Mu1/TOCVwPDHOWPYKMjlSr
pr1CU/Koea/6VP4Z26l5lfYVNJWeArk5dB1Ni7TQ/gC6KqTqab4tEIUUF/OkNtnj6j7bqC5O2Tlk
O2Opvko/rW6iMxo8DQppDUSBVpUhA/mEGTL/vCFBEgt+y4n7T3+ymNQ0DkPKbdKN41XUvENNZ2bB
rfwToiMwGCyqWU4d2PrpsSUgvgA6u/Gq/JAh9E7MYtdWdr537DiFK4Ocv4+65wZ1CwYsle2w/sIP
V/nvnJVb2OCTSmc8wD7U93qz/G7j+tubMYAIdsVBRd4RjCTcn1ksaLzHXY14j0g2F6hWG7vzSXJx
jrvxk+0cxu+o47/f2m+W1znbSuQIZKHRjVJ7JQgrpxteUwP0XzkShyDWL00eA12z259Tq301Kzu9
MsuN5UEUc9PkcXhIfI2r9+Sxr+noJ4/D9JEmHhcAX8yhOSS3rjX/QlMjrutn5q9dwXbZ+Vki0Ak2
XOVH5MpD4tBvZ4GwIOEQCXQo2dlEc+HsWo9CPdd3RZW8yFrbexIShZqmBgKau0l0vIPDUC7HGTE4
qqKMK4VubYyaKcgC033hvQ6wjmeMsn3jDwszxMX7A9rL2y5rJFuvENFWeuRt2yn+pSXjqr4OyZEM
XG0crkW6XOeqardkF9kU+a/VGs5RVfxsWIKfHt83LJN+JBfjNlW4lsv6aVHiS6dC6xb3k6SxL8fS
Hyu8SFiid9VEFQzXexVXn5HMrR1jiSijtIjtio4Mcg6AuedQpQXiHlkO2yIevINPgoo7LtqGcu1m
dpSmi1N9xTMNbgF52l/oc8Q7zwNG2INNItT90y60JRi1vzPZD1u97R7hR6rVuEBFSkL7ph7c4c3C
hjqm80dJ28RwrO656+vPKo6HMBouVmyXu6kLTLQfe0NDmGxPNMMziVpH581tCiYHgkY/qRb06EQ1
7zTCaa22YaDARyvQ1iGn8z9cncdy40oWRL8IETBVMFuC3kikvLRBqKVueO/x9XMAzbx+MRsESZES
RQJl7s08SaQP3nagdfnNKRoSdeL0rAU+U7DdvcJL2I6+CXMpBmxVycQGh4CeMxteeoccSjgfE2UE
DTGkqaUrU0SvgSzPUghjI5JKArEqB9wTGH01/nZes+KVxsHsi8hlTcWo47jZUHtuy3bRLRP7Jdxk
RHnRhGfpi79WBvzJoqUl0YoEI5sVV+tOo0ZqVfg8ZK06G10wz8E1wqNrTng0Q+AVcY2jojvIHIVy
LhlkGSLxA0CCagydNhA+8a5jWwYlcnbxIKe1RiAfJdjwXCXroza6bRGZJwyu6THN+Y+VsI6OsxrS
z0l48hmuN7b/TDexIGoSV6mdF/shIA7eJ1AWWRrbPZ3drxVnG7WMLPbQ+UGqhB55hTDA/Kj30RRe
Jksn48ZK+xV1um1FhuuFWiZyxI6dcMey31LL4qDjZ1s1kmId2oRzj1SdKvfF7HNk8jWjWOqE65Fx
7cZcjUIX9ohnsFYlhVds6fv2q67EFGxRsz7YI2eybNCOOwHMNpShxA9fOxUiIbvdnL4kmz1OvfbG
iIM8pT7alY7gVmd1lTZ7OBYqzBHvAwDgoMtfGhUiV20G6NJT7u/mKKOVmevvbFBgiib4efPS26IS
IrShrdjuN9lnrU5Ee8Qs/NuUyqEhDnoiHYxosKRqhw5UEpXXQRbfogcgVTgrNSBnPCA+ckVsylNi
mtrGyebTQqFqPjRDsWoUHYcTIAZlXp9lfZOsVbiMmm1+CgYw4hTFKR4SV5NVvFMV884olPJoIOTt
dV4FUcnkHXUMrMCFYkvdh+h5WWebq6i1VBdayE5LMQ70mv/m08hZN6lNbVZNX6VtP1mduJMtmyE4
NNR55c6k2rhy4iYn1zjHOaZqr0ky4I2QCPCcaGDPMK+KoFfB6kVLbPhUJBHGK0jRmdJf6C0+lqGd
beCz4DCYUC/XBspq/080WhcvUN+CxjHYoAgKR6zrNGkQ9cS+rI0h7YVTfVGM9I89RBiEUxa51Bze
UKLfo8qqNixTrZVuMWZyRWJoiAOMSX7AOLz3VE6YvBO/4W4cxooWQgEmu/K5hLsOZksHEynnst80
lUGSk+r3sMppulF4nsOgAJTJ5CZxU9SDREBo2d+JzkTpW/d1IUC52QdynfBaFSgMBwu71HSfCfvB
ypIzXrXMdTI0R1YAV8p+YbQXJp2pqG5pRxqclZpwLh7SDC++a4l7s3vVpGEanmkhHuKRiKe+FkjC
9C/bs75CC4ploJxCS8CFtEtk9Nmd0+GuoTDDxYRgHRsH+FfRupnn/bLQpAGk85jvtN/F/Od8XN2r
JkzeYxWyo1ozhLa071k7aJ8wyfFie3+k1jmcT/0hMtmXdg04R7bxn0nYPPakvtUo4miqskhnr7ET
tflSpxpriFZwTYAHdHAs20ar7HVh5tQg8Aja1kdhpbFbgZ63rAE4dIol2REhwpfhLQ2oMllpTpe1
kcxKhX6xk5DmSJ14LKP/+Eq6HzUjfVgOEf2EnY/i0F3u1uy08OrYCHlJuDywuNylNiihgMQQVHFw
Vv20044T7/FYjqBnIjmieWUkxTw/c3YG+AJJcAzS+L5U0+bQdMF9HqTOHordUzGLS2PlC607WyXm
CGrkdCS8aJ9MxeQ2zeCwCTTmNHmHoAqs6SDiprVjqK+FVSh32ciEG6r+WR0x7ykqxnQH6lc3ynhT
a3iyfIcWv+YTlhQgoW2VsT100no3izNImjeRTd7aLtLVQFXpQCflKQnTr4GCVNcMj5pqFPtA1StW
+n2w6rPw0aEKu3FgUk19sYNSwlw2sBihwPyeivQxIUNDzsE4rcnYHNAVyK30XrGaO7uf3jrL3plJ
dCccADBRhXfSsDETxhkyGda/jFPlW5jkV0Bca5G8aGgcLxPWd0MxgtWIwpKZx0GSVR3J6BrckN5F
MoAGsyxILnZn1WstwK7Q4TVqLcOtoDNOdsYKu02PyA/ubCVjM6ySlMWXX9aYVbxsBk1Rq9MtWDnJ
q0kTPfIwfgT6cF/m+UehE+tbyZOCPGpbT0O0Aj1qIZj1C39Hr8yD4CuMtdpbp8aPOtewusxtcvu1
1DE36gaY3xxRKOxFanHpY4pU/2QNFhgNTm+4B1Z5siqSa+d/qrVSuSUnCoFRekv1yKNhH/2qYB4j
Uk8qyKR9+DZkoG40jbUs+EWBV9/A6hayk4GSTHOnP9sqdtqoEYyW8mGW0iU1yiSZEYWoBB++oW8Y
Ao5Rms6gujxY+wpMRMjUtAoxiTRFI7ASBvgOVS3C5kXB0RHdR4cNOS5qlGOa+dl6/ieb48ewbi9x
3t7VfebmRoXTMNPYqWvdqx0kH63HzqPIqCH0lX/QSUPo/PoQifFrggS/Lnv9zmcyZSjtdNeCSQZC
urP9JwM8pJopT6lkNlFm92NvPETxfWKy4K08tsix056NHLByQGJNfapDuQm9jHa/8QvFPWQLameb
jhZcHFMa0vRPznowoE53rMvkgNxpcI2RMOBw51utv6VaXqxDG0dn3ejfZRhsYSseaUNQGU2+qnxi
I1Aa2gYi2e8xoiChVuwIfL7oNq1I1ElNEmcTcUIu/uhE5AShccJC0t36svqFhvI456ytuix39jp1
v8yrL5qKk3z2strI9FFsMwyXvfNCa2Dr9/VXXbBSJz3+zPlDTd4/KxV91brR3oPJS3DLOSubM7Vq
7zS9O9hTiIMv4tOutB6xMAZUtQ+B8zIzd438pZKrXtrDvjcSZOvVazoeE0CfVJNHNNn+xWNkMQPz
UUr9pVEBubb1i296n8X3OBqPg2euWU6dhQf+kWuEq9eA/2p15ykIr2Mkki3gn6fSTiFW11gHyvEN
6ioUMXydUBSo6frNTUzaueXDKsWm/O0F/g2027XNGQ+yeXsoaFrYTDlDxezkQXCgA0agH0rF2Tbj
S/GUy4mPobGnjZxPkAij5FBqbxEb7rXVajegL9ZqDKuHJCsVPgjjRTP1D/FeVSaBhwHqWJZvZH50
77IEqRbjCNVOjcf8Q/w05S6aKnaKnT3z26ew116H+LUNvqFe3KQee6trVIld7Q/QHJ3hGTzyIZuo
C2MjWtWIS0QxsutkPEAAG7EpVJoXqTKLBeH4K0BTtpX0Tzfa2J+nES7pKLEEUHdDGMjqqBKfhVHd
q4hb3Al3Ktf3cGpj+VLgjkTBeWHP2a2I1bojJu4PoqZtNMafpg4qwGk/7GsdOPvGGO5VCv6lrXDV
+uy9R1uBm5ODWxnbz24Mv6lmSriGxffkEI804VvDabL3yeMbGGh3E5+xzp54mL7pEVvsIyhEZka5
74x5/13Tvo1TKIuZl5yD8DsmYmCtKJCehVfRzBGgiUyKmRkFXp1QYrCLnrIq1BSs55ZSPKdNk61k
YrAATaxw4+UOH53R59sx68EzlV9zyIgSMM4Eo7NP+ulXoHQ4l2S4rX12gWl2V1IxRzn5NRT2UcsQ
vVIZgG0NmjLn26WEBEFyZLeMsSx8prZwV1s7OLmx0yPct6Gq1aNOpYm6gGNTO1GRyOHba99kBFMQ
aGJVx8yEcB0pQewErI9Nl8AFbMeD17UGMwZWbaemd9gqr2oafKeMCq5jOG9WLljP1wAec8y9fhc6
Lt5AF7oSEbj23mjae63D6E69zGIL5ic7bVOWOubNCrtx+eXPUtOMOh5+L9TdOSNykOkYO6KjsAkr
1QEDUBsQM2OmLxgFfZKuGUsDipJ48FLsA2PISo/1c1kExgYSI8M5S7lGd458sVgULvWcWlG1OxmE
FGaNYyazdajYCmfBMrZEJ6aEwc3RLK8sUzFWlvMA2vmt7SIPoASNkF7eHFXt1r7XPahtTqxi6jx7
on9GNoqfJOuREgUnQ5f3oUZHQEUvx9KlWcVSnLUiuWiWt8YlirN9YunuoazZpeFDqahPhlEE6O2d
d79jkQLd4TJF6SWkgriyQnkjjvTRbld1XWduimd/a/mQScY6dvPAEWAhpw8CH1zYqpyszRdV7XeM
Drc+oNKopXjdRsX8cvJvJGdvGQU4tsI8RkaXqKd5xQrsRM2zdl1hZHQCecwaPi4nfa5ytCNR4twb
2KSVtDiwz3lTnbQmGkrJ3U5WbMuTfm9ICv+OGu2oHSAolc3aljqwz5hmClJNjRWhGyJRWke69gAQ
13F1CPN9kx3MCIyGQz5ClqmfEK3gPFuzUpwhykwomHradAs1VXdZ6kKQsUEWyuo3nQi4HLHxpw0D
XFigXgJ4Tk1FT7hQRmdjYkFgfQUUYLSQR6IZi1BBeZt0bB65oCCQBMYvEdTvOnvBUwnyI5sQ29jK
Ft8ZAxc6OqVkEBaYWWk8YTdQHi0yQdB5bI36lIfNWx7RYfYH4rRi+SrL9lINPpMQTrVVMKRELYm7
VkOk7BUlYBSLXZpX1s/qQNbh8EHna9fVtOMomSc4CJ0x/JOIOawwKHq3itI7GlJnf+ifeigmLAxm
ulIE/07VPyuKGEqD7ze0oCTidXfLDO+4iE50ssJVxVLYbjJ6D4X3XAorhZsRPGsV3dVqTnBvu+JD
NfIjxbWHsYoYRsp3UOhwxzv/OpNoJzx4tPrGdTTA28CB5+hHL61/KwQ5x5O8eH3E/2y7qvRhlab0
P7yA6mtWsOcs8cQEQA5NYyBpiyTvQX7SQrMr5xJqZUKyYlkCvuhK1wr8X7qdPbO5Ye5VsAETro5g
rnet1LmPwDPt7L7/ZVFBN/3o6g9DcbDaK72UyZ3mlpbEbEjJoN/oQ//sSXiyZj4vt5L6VG0oav22
oBSyy7ZcYSYMiPRnGHgmmpWAK/WS08csX/0gqulQiltPyQXD+6duD2tnToqyu+FuksRfq/rwZfra
RDYim2XPzF5Ylr3ELGNMhx2Bg/0X8bfZ46BE7uxZ2SW1zW2JgAw1BaKMwJqovGS/KInfJcYzthnf
tenSr9jj/elEddbTdNe0OfhZvbHWQYm0M0ahMEXtvVTyXR6FZzPCx5qNfN1NfKH+9F0wB60o6+ON
eM2mzj60KcRFVSUzVvdJrqH8XFGKcnNV2RcRhc/aZuAIaIE7QD16qFnUvMxTlyBJ6NsPpuQQlXK1
0plOpx7pTy2qJ+rtci9ljYQvbs/etzcRhZ5SzjSbJ/bWJnbDB8MwZugiDJiUOTB77CNya9EooZ/V
6ahlGjVscHsT12EfwmIywLWAJnB8C9hKDMe/q1+Fgq4owdBPaTYhfo+iHka5teCksevuYpF+zRSk
b9mQrecSkqhpG+V+d5oCtJy2MVDlVp2HOlAPkWyTfeW0z7peclXprAfYg/5Gj/9kTwgQzNaHPRIx
SzQ+CprE5pxoKMB0ryCrWQ6YXKYB5Hd8ZURzoBcB9XSoxmbHdhNx1bCpWGCykA1eVYf0E9Vk8SvQ
fDZwA1dZGHfsrkxAqEH03jkBmb0pAbJ04D/sFncNVXjDaa4mX/qUFK/sfEmLn7pjH9m//VHtVw0h
GCnknVWS54+jc9bq0STgBCGz7ST7Di9BSNSpO1h2+BF1yrBilGrduGRZ2fTZljJb7pGrMexFKEC6
tNQq/Luutc6MVQyccUdoiHLSxuQlKmIKI8UrK7P2kKj9m9qjHsNRbsWnqqDoJ72Wwh5uXQ+QYZW0
8LXBrIVhuLUgSa60PvbdYmDNEdqU4KaM/c+qKZWDdJydPvVyk/gzlrUtbq2XnqtMzZDUgCUCcMnO
gNZzE/OPEItFs7aeqMZZv3ObqOYiM6NN0La3xq75ZWyz0PYkmtGuiwmdsKS4v+tnBzY51+gYFWQS
yI5SNX+YkC26nUif1C489L5BHRScSjn9FiWI0yh5btL4qw3198bmYrMT5TmoKctOzfAhfPnh6IBb
o96EdjCiHKuJhDNksv8SlQJoW6nWSaFDJk/kOh2pd1J9Z3vNip4tmaNN9VZle8o+/p0q0T5W+xfK
RCur4Lrxk6dwqj7GT7UiUS5U1pG5U3NLo+deH1jmW2snp3oI4gqZt41BsUTMBm+CFvPG8jHsgQjZ
9iBA8vGGhuhV8/WvfGyfpolqZSaTl8qJnpq6xjVrr9gzpEN07JmmR9W6m8rkXU0QIUktAbI3gCIv
imeMAjQBxM5uUrGTpK1MdNpaM7R2cuxPIjQ2GhaYHdBLPG7Kl29mA9kJDbVzzCUr2eObnCuf2ElR
UPfsl9dtBejdBqjfe6BjPSIIQ43FP2ReBCNJuqb1eW3CYlOV5mdmWAfdKf+USX5n19awqlPaTc5B
Y1PtFmUEfy42oWjRZi2I7in94YAv88riGt43CTmqWtyznIEH1VCXQbVM8Y5ZuSe2SdRzhm1q0OWd
zmEK6DQqCfflWsJgRpU1hLXgvznIileRRs3dAdPPyrklrddKdx0zGu1ssGUNXnvPEF+FEn/Hpvge
QdqR17rvTUrNzWs/4HmwIv3WKNRo5qCAGh33isQN+vLatCbGdSacj+ukMw23qdNXViZwrJAZUtRs
gY0nJIZl8xvOWtca8J1PzjMEDtYswQQHKJXeDblIWOe4tCz7XIkAZskuFFrplgNhBT5WRVLXNMbe
TkPXEn0adk1eTUi8sVX1az1rN1WXHfFpYHVQwFwDjsGsSFeGpf5aa8ar3mYQu4z+Y4rzp5BckV+Y
84J9EgRUbcgMY8glKguQ7ZQxDlrghoTKV5Jp/QXbkO/2iXPOk+HVUI27VjXf80RdW57+JyZ9Dwtr
a7m177boYdaa2TmfHpjoed2kQTiqs5NTBs+YtLQwYH5Igi9Vj3t29W9Iw791g+ICYpzPNBlfh541
JHmYe2FrPvEFBbA84GBpwq67EogCETeA3H3pS+3BJP+cfXkArZFdl+fnoLq0QWWwKjUXPg2XASUv
N/ek4QZR86KOsOcErXm9wUOAmtijK9RUDCNNXD53FUYWjXmupPPRqZ9ZNR78yak3pjHdDw1tQzUg
Vg0pRw5xLdvWCQtoM0KaHyLlhtv1MgVJsVXLoSVf12q3eLu/ko4ZSRH0PRV2WiGA0UkDXBqQKjbS
e2j4hV6k3gT/AMwfIzzYDqVjndWM2HvlqGKtmN6KAa6Vr1M3ZwnyDdaJ4YF9x6AZiInIzUUy4k4d
CgXV/ywTiv1qaf+aNDazQO5uXckqt5WXboC/lTdTR+mJPhBOEPExUUr2shBOC/GmShjrrCeaVzPV
K+ZJGuFERGE2ErEChjjdyroe1rXJxiiuAedR1JNqJMj4YRs/jmS76f0MUKE27Vbght1Cb79axfJI
zPzIa6ropm4lLEum34wmzYXe1bYegKlT3g2VPy0/5Htu8Zn6NKE7XzNWIrDYWBZbLUOgYAM7Gefu
gVNr6nkMWYkm9i3InHFviIzd8NgXG9kkoMu1foctrdqWihnzuJ3uG+bnje3FH53uEwaSetRYAXMK
GE4PebwDsT2E+rTyPECLdnhNm/q7KdUcwzbY6dEaX5wBYvogqLFFAoicj8W31cnMtZWi2dOiBRQB
zlllEUakeOKifpqq4DU10HsbnRoQFqKe2bwPWBEjqpEJo/8YRzQfnbOiRNrK6Zz3xgJilnTDn8Ye
KcZyUin4EtSCWiX0URduC1DwxtgPpSjZE4hwqyH059zW5okWn0MEPi+r4pwSQXtmt6UFeY74aZZN
+PhKiqY9m1CidBr1m4I8nm3Vl8eoFu8JYA8K8dVFiOSg9dOzEtGq0Y2tQgWKAidYOalrphto0X3R
ANDWKYb4qOd2E7SMFb4tBiR/O8xNGHSmdJiqBl+q9SpMVthqz7bRNvU9NXH1Nqq0UBFaHmTceDcd
7wtidshkZgag3SnlOtPQEQ4j5TUse2SiMWZGfDD5VARnPNd0v4FVrIKYqZJTaNI8/hmVHPa0pxNm
UXXQCwdUUzI8ZZr6neuqt9Ns4jOAoY3Ml3x2bc4iciLDC/TResJVTju7tjqCS9gB1Aqrt5POKRmH
UbYR9VgeKwH5dDksd82iKuZcvAebOjK8aYOmt5wjdn5u4tyqUKnnyHg6DATY7FClVt3IcfJt/Jqe
ZPNeNznyxPqMQE7ZRr6Om3V+aDkgHWfLJuTJbJH9izku5+8hmINxoiUdhxjAPbZXt53RoTigAYMu
t2ZE6N+7+Qy6IpC3YAYc0mPBFRr/3FRn2ug4H7zUo/uN8ZJdKmjU5aCE/7u13LVncGrrfTVA7A5K
znxTpMADWTxzczkQBkG+B/nEYmbXxnM2T8TktqJoWSIsoJe6HBovq35upbbTaZvlQUx2NULe+UmJ
ppe8ofEjnS+6KjB7WOTDfw9ChGyq+7ORBgpGH/3LSQAcWrxDthmaa1EUY4HgAI30FLXiTZgdX1Uy
kDZFZ0SkOdXWGtGj19PEqkyQVHo/ERwwfzLLP7zcYqnDh0BmpKpIsAZYQic/AQp3jLFtH1G0bk05
nNL52+3Ec1UjGgt8lHij6VpGXsDwjw2wAL6gTUM4InT8U6/wqashyRd/v5nl21oO9fy9kaKdbhAf
EeHzsZwH4SicTauJj6hGh5+dlN/CpxYx8CGZ2uOIlHWd5iX9OfbihvZNQfQ32XUKXnOMrg2/ZVJa
olxtG19XOVOfo//7XATtszEp98tn9fNj+ttMWtJhEVg2A734GdJbqRJ+3HKzj3VAt2Xa10Qnml8/
j3XodH5+3C43/dLMj8uhT2f2c2kiLFhowqHV2DEX2XzCzqep1CeLiLf4Va/ZeP6cTP9/Xi0nlxen
3haC3Zk50itJxebkbDoN5G0O8UUbogjBVXDwETjslo/UXgi8y4c9/HNp/Fwf/9zN6hSpKiIMk681
BRVwXG7l/kTZrqLPiDCCkmhZV8efg+r899byidFNoN1b0cEPymY6JiycjuMQo2OaD7FUGiSCLEky
dDHsuIESdmUZ3pr5QFuhdW0IOVtheewbR0EUYZkxT4JrCm7OGPHl6mVEI5uyblhSGhHDZGGldMwr
PSR57sPx2KSG4bZO0KBmAvdSLQfq+wHt6Lu/z9fQqa30JqoPy8uXH+iBTTwEQcWb5VXLD4oxbPbR
ZGEuDDXjJA3n6qm+cy0tnTYtheE04yGS0FDVWEBfDSvt7pdnkPfqXIXRfiADnyOU/vfKtIUV7heM
1qOerAvKzjep2P7NLHt1Q0mo+Xms1wb/ptgZMS9lrqP15u5yKD1/OBnwZ5ZXLa/HelTfj0wS7T/P
+nkqHqOsSNu7IA2vtpqbp6hsxZVkS4wJ2KLZJ0fiGsyPjfigNylN7/UkkgA2DitxBsLqfXnK3+eZ
4QkCpHK//KJ+YnPMCTBt0Hyg3x2uYSH1nz+yPAEXjiAlcWIDh0+SUZA/p8rC3imJT3gqgkl0AUSD
u2ruUWsPzU2ikle1SmQsr0Jpj+XkGedxfi3ju7wqZAC4KWbc3fLYcmD6lSxxKAT8fUwbo+Q8rwdH
onkPQzn8oRYZ3gorHq9FsRmoe91siJsm8rs7cLb61TTHxyhWs1PTBMZ1eagd6QpapEStFaQey0PL
DyOU6wdTZzOwPLYcHGOs+bL//YhSsufz2VIJnXicv0/N+hq6UzHQw5+fsvwgkmRRNaZ4/fvXl8dh
Gq3iyiLE5J935bD4oiRNX355xji/+bRpqm1rKuCBCqskqdfNbOndF/OhsuHVCpLnugkDkO338qrl
lryqjMhubo4l0kMeA/8krzDOh5lUSidsfmw5OJAiTnXvTqAj/p5ekSKTO1M4NNxOPYWpVVy21kaZ
gJSWHemQyOWfBzOKTgPqebrCiAdai/7wwEoUtnd/bcpHEUyPVcN6fbKGNaa/z7qJlWs5H7JqCLYB
MdVz6dy7Lj9Q8z4luwfZjkRHi6NhSOLLMHSH5Sk/j1XeqWTPf/25FynajZyLU68LfZc0WrAvFII2
sBtPd8gCVlNO/Mzc6Qrz/uxX8pMZ66Wuidjy2GZFQ4jyvqadHt9JtBirQdHCtVP3zwbu6inUnqJO
d1Z5SS920OznQvf2NcDU2uMNM2qsZGWuTAslSe1cevxJI063ZvC/CwdWY1hY4brOzVVJxk6des42
TJpvr28PkYZhrAyXtOi4Wjl58jXEhIzi6s304bdZJiog8IOfGVS9zG5c+V7xSSazsTf8kOgPxNtc
0ReGanmcWKwXrR5f0mH65SvkkXLtn0Y0HCUmXW4uB7OxVdZ3vaW4y00x319+IpMctBDk5ya+n+qB
YWN5gpNE3n+fu9wvtEQDasqrqn9uedk0Hqf0m3wS4saWH/7fc39+srzCjmqyvlP1UCoK1PW/z/75
oy0UatQ08+/mv3lJisbbLq/71y9ffvrzxibADVYTEVc8vyUKm8aqGnWxHm3vf297efa/fu3PCyOj
KdZVEeJ9ml/59/1qf//3nz/59z92gqjCsut8/X3oX//Y/39SUh3tvSAtDK0238Hf1wzQwVzMd4A0
x+GxlDLagXKXhRhueVF0D0o4OHt/9KwVaQQzY1cgWYXnFh2MSOsehNoXt45qzHxneSSyqmFX2EFH
MCdGSnrVByvp0CXUjCCXsWvHU5H3V2PctYR1vAymUt0hpicQOBqsh5/87tkne5JTNdIFikdJMzSk
amqwDR8rB+kRz18rYuoellt+hn6X7nN0Qt9eUWV32q1qKPWDyQ6P8hbgGTYaGtuuzOweHVSkQ4UB
PNGwYRVEGWt277gTUtLd8qrloKTZOq7FwS4hpJrE3511QXfGseRRxl18llzLq1KzSYKRkvp2hh4s
EAQKdc4wHUqgE8s90hMmGghoTbIao5oPfOA+hNG9zcYMk/N8S8n96NDTL/Lo7dkO7aX2ISGs6xG8
p0bk04wrVFtMeVgwmDrHj8Lr34OUf97O2OCrKnLRQtbeCUkIUYB6Zb2kmbXDvUpaXTgQ7tQbF1qu
vgtdx3q3DfrE9IHTOxGbyk3JnLeezsJ7Wdh3qZ68eLY3fogIGRDtjUeHbcEpkXpBpbFw7tA/YFTK
lRdKutatnMbynhfjU0ko4rAfoMwmpzfdT7EBeaXxajECjYoIHxwlIxE7a2eorQbawZ791grN2Eue
EHVHgExJ+aSJgVe2J7lkuCchrXtOQ4qJWN7vJavSfUFZD6hPsF3eJUQcd9J1onHaaa8MCnV8Sl6o
ZWssHZnqPRWgCuYmXX/xCSY9mqPquyLVvmOZjVdqvsPPoYypzBGZvuuH+g80rMpArz5Ye0ulBJMR
mu1NYwu4HPeFpYy7Uh3o41tWBL63bvAnIARS0Ns7REvd/T0o892qr69pnrjtjDFrAJbgRglpLcx3
q0YVnFHOcAWCSVGheE5SX/zB7fQMk6J+owkKvz0rmq0XkoiQmzsoDVbtBoONiZww2rOOfX/VjLRp
Ce7Bdq+xEzt5puGdmq71fm7F4leU9co5iMfCWJfI2Ig40ooHOaPokHk/V57i3Ep6LFxCSPqU1oTs
WQ4aNoeItaXn2RJqDYLaLrLTo556/YUCRI2XztuiGWgOKIWKVz4wuNcEKeqCebOIBcw15N+9kpS3
2ii+7DEOXqEqDmtk0dF96yG0kwVtMKMYvkI0DkQSAFgJTH0r+qKkeA5wtQ+oJOo1/QGhYYYJa+og
Y9w6973BPiueWLap893lMbAnR6coicqYeSQh84aom/feAXCfsMDbxqyoGFOCgKpZRVASJrSe4KHr
vw5Jde/bhX0SDrXJdBAQbedhpAy5wrJJvSZmVFy60n8gQoBgSJU212k0gIobpMHeE4xsHWkSh9sO
qtOLEua3OESMDO3RAzXUvmlCM19bUWTrotSN+6qRhA/4MWwHHRBt4bXnKhrYBdMC2hLrTGy0EchH
O8j9C44dPDfjIXOCd8NLZktPMtLMKcWwPNaqxkVrYExsWXPaN19BbCwxIA94G86OQd1KSFs/+jax
4MmMuAm83/Rd7LtGsEQBkRSwErKsBv4YxXqhNPLRk1W1sZHib9nbWeciCL/QeudHTHigWZSACxo0
4qc9eMgxKX3cjArFLZt6/0PtATrknkGh0kxPQcGsqJrqJwm+OL+UoLl14rGYbE5bkcSITay6Z3fH
t4ZlBNOvZh4iI27mQZF1bdM9a7E3svC3v0bSNYg01VrENVy9Zk6iPFNWfFiu6LHTqz3ms241zFxN
PYVXkMKjzenVr8dwXsCpXXWzZ95AnnaUSTsPPdJ8F+eHvGNXcO8knnUJFb94ZphmjulYxFq+egAE
zfvM5GM9WeLR8Mo/BBVlItbO9cw1kBJWtlZ02aWc71rz3UANBxeDBbFEuRnegUnC1BXG6ZfMdnEz
Vr/GGY0aoLcrNdN5R/19t5BrIVW7inD8R4UPnxKVypDWZvkf9Cuz+A8h/iqUETUELGtnz2nDbdDV
2qMzxQZxwX7revVA+JiRB4/FYIQU6p2c05S7IZrDk0oWGxhzLm9FczW1cm0pZ2KkaoU7Tx2+DdvE
eFnV9HmFOafAMmtD5EiIlO9FfDHfmdLKaqPyFlzNqvI7IBPD1goRHMOvH/ruMWxAuhSqAwyce0FN
+1Px8T/3nEZhFT/+jO8RMPYDjDUfkKfZvJeyuFgihkIf0//Nso7/mjPf5XpEa7uMwOlydHqiJ3oq
oz+jIaYN1NqJcZtG+h8GoWqbGqvjzTesc4lF9YWcMqxVKY7c5S7OHmWFuhIqVsSVuwyDpQDSmTj6
IQpz+45E3XQfjEGKt6I740VT38FlOPwVYd5PiaQXYNQyRk05yacMzwM967ncO7sfTP2/txR/HFzM
fyBYZ4SUDTNpX5m0J6KxoEm/PEha1WuoBruYdL1e1u1WUwNWvcOguYGPxfo/dJ3HcuPItkW/CBEJ
D0xF741EmZogSioVTMJ74OvfAtT3dtzBmzAISl0tUWDmyXP2XjtI7XRV6U3ykiIThg5s/ekccoFU
P1dXKCrqa45eCSWK9pivROEyQ14rvSoeXVImR8ukI5lNGJdawcfTabifO6SAl9EaFmi+hve6RKmJ
SDrfhYYIniNhE8A6ROuoFxujrZCBzzuqwpG1zehPzK8ZVQ5YsBvKWysDd10OZIIoYAq7IvlSW+sl
M7p4bxBNsU4FRpqitCBYWpZ+nR8gxxAlQrMJ1RSvBT1GBoes5rkoE4ZubzU1KBdD1OCUV8nFC9qY
yAyM2at++pE7K0NiGFNI4W9Ur7qP6Z57xvpjDaAoW/+rlo+4AUyQqU7w2ehEoKpjmN21sTf3EF/w
Bs47psfcgUQ3t7xBL3XX8282X6oChmhtuyBKEZUKzpDPeqC/mQbunhT28kYBUnuzVYeGE3rlRchH
5YUs4LrurOewNNsX/qd/tLr0jp1C1HIoQ6e9dzIkE8V3qlPu4kJLc8V+cTWiHuowLS6E2aLptZt7
mrrdReNU/lCN6t6aQ3+Z/8C1190zdSwPRVxcQdaG18aXlDqtHX95AZ1RI1U/NCvA3+aG6cEXfEep
AKAlbBzkU8MgQWE1IxuvbQ6+Hquftc3ZPVCcFkmHlb57ORz53snkVimr9L1i17cNKgPpJuJmx+rd
0L3knU3E3SRFvNYtVGEhEkcC7apVZrDMhml+GM1s3SkewYtZ+9Va6ILqFs5VmnakpBW+cRbYH+nJ
4EMMi+o+iPSX69LgQ8wADdLL5BmG8SutD/UFcGXwAnpJmS4svFcXiEbwgeMDasP6uS3S5oLGJ0KH
cO3KMv4u4puH6ehb45+h3NacBxTTpWV0k2UpzN/8UBAukrhMnKbLiioAfETNzKvABmvWBaiwwpVH
yx6JPYzxef4sO6HhWsxuYOXnKvncecRZZL6cH2Z+PvmXmC+d0gL1CRa6Lnv7pOSusx+pEn3E6rAs
ptfIBmV3YaM9taWGV0lKBWpSSX4kHvSlM0DCfVKUZ7gs9gX/K1d6Mzxiw44PNq2Fa4PzY6+q4yet
TLw0eQmfetrq5v2OYWACSTDHgcLGl5dRddAL/yFE2hyTblLoTluT9r+X/35VCU7UOH/bPurv1eiU
O3VkwpOjqaObDl1vvg3tXjDoj1TCfcPQPlrKSJJZqJ21nLFVNm/pVZCzVVpDttINemBJOUSvXkQ6
NMyPqLaRhIoqoA+HBKI1o+ysj7lG/dpo1KT0vZ9kBtbpB10nMiT3pSNaOgesUyqDtnfZDu0Spa3Y
6dNl65tbsrvHeyovxAvZl9TkFML5cHhPOnll68uZzfbms6Hpbz1iNBx8/jcK/QJBKFiyKiwzJMlQ
T8qZWlZLOBQVs8J2sPOPUEj4Jnr7Zpqas08ChuZJnxar3q5bit9MOdE+3wB5KG9WROB9la59EtzO
YWFDoLLGipqCgyF6VHTrBuBPNfPVky2YqCupH70ELFME8jhrEKNi0VeEeTEO4bqKcrGwJp6iknDf
zW9s1gSIZEmdWFhYZJd+VvYnWyG6hA7TJ8IB9MT2LyXyvv/7RFH6z8IsjOP8Lw2qeEtFnx3m9atC
fYXtNxYnKQ0fxz2eKYI1atgEefcLnTKr8F2CdVyixAbg5ZSs61H5UubyhYM6Eb7TS51Nq6wwdbwm
0xf7Km/g0WAjnb8aOc5vkhTide4jU5UTATERiC061bWPI0ySB2leq/l1c1rkIVm7P5e+b74J2gZ0
nhsyJBGczt/ljEa2ygBl0tasi3UZmsQ6t8a7D2T1TzJy7FenDZjkrjI1kWtg7t6GVmJ+ZY38ihJV
fjCxpnfYlcEyjgZj10cl+hHfxYXetOdY461gMrQ2yJ3H1QZA3e0b97MlrzQy7GfpBM5X27mrRLFT
pHCgkT0tar5dBQhGVJvvJDnkBIYhaKWtQUHc+ZvaUiKsjE13nOBP0KIYXMdoE0AHFcR9wLsBmQZo
kQd7CUTW5xzp5S/dmxbqNN5sp7q4SoMWvjQcOo5ZdcpycBuBWjgk0NraeiLKxaAoA6mqL67VfZAh
r54GEkFeBogHC87s3lbY+Xrk3obmi9vK6rk9ZdVbr0IqHMON6NmTGIySUaK3Nw2Ot6ZO/NL8LeSQ
nxlx+mgaK20fF33wjNuYEtQabvMV2BH8Kw7dzJasmvklo3CDZ6P/60/f5EgxXqtRQxD9n+MpvwLo
VlUF/judVkfkz+vcRFEcy5xcKt2iyMo86zcNVKYSE+NP2I61UkoLh+N0ORTogRxYqDJJ5UdgZy8N
ORD+kw+chgLvr5v57/hDjqPn9sdEZvLRzx2WWKtK6q3GwsMP1PfngxW3zqkvCJRjFfbeq+YzCBv1
jVKQgzd/YlcW4WfdKJc2SeuHp+liW+TNS9daOOqKFM3iGItLmgRiUff6Utax+QwhwOQvwo/ji17h
FJNoi5H8uyveKYj/3HbgWNaOX+MIA7Pw2yq+ooJDAEAwdZ2z5eFQl+GrEXQLpVZPI5U7KkFibRD+
6ydHZzZBkC75RcgSYK0FE1KBDJORyLOw9VNEyz4MLeGH2zZBFA4n1CZKJ+9PXkbmVd3k7jruFfuc
Kw69HE175KWFDcBgrVfsSfOUlM0V9xOCQ9tn/Iuzn3kASidZaBvq3v6qUKtfe7eV2z4ltUfkurHy
fIdiw2xatndli/NtIvmNbS22/dh+5ZbFQdofNZDR8/+JPLmV4fmkWoS1F2x1bjdwUXjley8gOFpP
s3f4J1mrI5Su6nXCUsAtamZnte50Jsb1s1DzegcFzFw7WWTt6QwZiOOq6taKiXFhTjbQ8Rlfa7WC
QqbAoDGr+88DwHdMtRo4oM4oynUWLY2Q2Im2Duv7/NDHOQGSsh43QRp/+jIp776MoS7p+TeYqJ8n
0yu+hFg6aqGHnD4b1hwSs63ASfqWddvMcTl/OfA5/JzhhFryrOeeyor6UpV2dmllUkPh8sRnx++x
JSuVULXIP87gWQI0oItZ2gjhoAnPoENO5PUFU9IeDSmFtwqkd6leQuRlVusp55/uaZ2LeAnHBS1E
C42Mc2vQrVHLbYiEmsDWekVfsc/waHT+7udPgfd5WIU+7JFaUro4iXrkvo13HdUI1EOqX7+50isY
blWSZvfpN8N54XfC+pqeZM5gf/myo58GqbBv2hfLElP/sTY2em67r4E+7ESV/mnHSL+qap1sKhcS
UFwlzuKHlqn47D92ml+KCiXDDO3UcxdqWGIegi/Elf0ZJSBK/8kv/nP7pCI+FaGikCqQn5tAlYsY
6OsBCrB7CH1chnMaTe6Bc2xiNzhAjkfHkaK/kV0LEETNyNLsS0nIpjcMV/EdF1QEjKvIpy2Eup1v
g2EApoDAKFghsqHvQWdkflDh3qDlxtmlp/CEme+sfb2Xd32q3T2/xCdcs7dppkaA1LD0J2imlpTO
JoSqtI4JPTmB6kOajbbbjYuA/y9vTY8ohSnILZCm9113fzFmBX9SBRlWXiHD+skQidDtljiCk2Uj
o2xL6tGtV/nqvz+cntC8J+D1ZxmAHCjEogvpOcmqrQ4gJjnXm2H46agHXUGZV0o4oLUI73hw1Tsz
8qVrdsnZcfqXJmnbl0AP2xdJ9BD85WfP1ct9lnEaIoQipgLVteqlFOx8qoVBJQwaNJLTx4hxucpE
DHiTUU3CcGPfZj1RgAVGg6ZKWCoE8l7facT55xfTGz3Y4G60UXu5/aZA5rKJXQR/kcS0kcWWszGm
0p1uSEECeGKcagJ8kNtlljyJbluSmLMG+WdutdhU3poe0xRHl91QTPTjJgYE8z9flJn7Wx+Fc54x
siXlx6lAMTwDLuOOLiqKpKPd1uUiA+sFEilGyzmImDwCX7vOf+kIBGstZMDQrdSGQ5AV3V6NOJz2
Yfc9f3JSnRlTFKW7ynfcU2FEDgQaRyLIat7rJFO2RG7hNfeUawMa4CNmUcJVG7hXPFjaxlD0a94E
41KfjvmFIOrT9RgDaxNBu6DpOkPlKWIhr8xLFyRTEg1sd18pdIzd3sQLlTZjsaM9nlbNxGSgY9F2
E06EV3x5CxKbOxZj+VKxjeHQ+z7OQ4nrnIb8+NuhU/XUjKjWFSfGeFxrysGo83HluFpxBWrJnxC/
RYglByBxlqmsh478/veJXAWexqRR5u+RJ/1VbowYx13xp0/DYRUhE9jRvy9Y4pJmS4uous+n92gK
VRq1CgJRQx8NoiVyLSDrTzEGjU/ND9eu3hl/ucf2rhVnGwtI3sp0k+GE78p/qtTY+U2xTeQNvqND
4OTGlooiYxrtMmJkx1MNdJlu3Wx+1h9QgAQbJGbzapPsGQk5/vIsIhGMXtJV9XqPob3Aj2+YOk1A
l7iIVMPgpLvPdYl5opsaCfRfG9SUwy6fmiMkZCzLAgyELEfAkxr3sR0mt3mxL0L/llWqeSa0a7IE
l8lX1H8LIarfOTryJVzoRdt7A8RCKqlO5f7NiYcBkVQt588WQLL63sWkpKp22CC8QYc3gY45bmjL
uItG8g4VgiMJQjfMkG7CIAKG6/CxbFNdzyuFPa1l3ThicEd++xMWM/b9X8G6eDNE/1XEsL+BAnYL
Lxg2YP6pd5Qsfmvc1zZxxi28DMifmtfvMw1bW50O2gngAe5DpXsk1qi+ITZSl4bjF2cImw00q+LU
oFnCNwI+D8d6UQK/8r1F31kj9rbsxQIR/7dUP+nXmWt4ptmqB4F7oqm+NKfUpT4fkpPeojHtSC2a
H6rBdg90fsn0NRcgCsJLZSZfP+9yUGinuR6odPSrXQ0ggg7QH+pyZZE1/cQib9XjYMWk5/kEjsBF
34cae9BUY7bM3U8VsnghAMjkuSKuLXkKe9kaB2to6V5nedg9w8E3Uaom5SnBXvpEhM5wtQUowITA
7cyO7T9OoCPOynvI6IkHwcLPnz1SDnFHgZQc0FKh6ILJq5btAve1T+QOpBsNW82mTzG5jl1MsGGK
Q9jBMN8MtdjXQQ+jF1QTVrueFbOoN/OqGvmQwjRzPLlhpYLHsRF/+zqcHWd0n0cCV9Ckd8+K5Yab
+S4qjabfS7tDDskE+Pyzr2aslKdeMoQALOWeRyX/41KXUyx34CLTivZ9Yu5tArSeZaY9z9k/ZobX
MXblrXTjW6QzrAnsyr3+/INlSHfED8u1SjTpMrTontHc0FemVdKUrSMGOPmvKPQPjq82u9Q2/BOd
Kx2VLsUKJrEnaUXVpXGs/qluPExC5AHZF8cdR5qlr3lTkEgwZpa9BOHBHG0qppyO9YsKhlRAKwFK
4gW5ShfXxhZcFG9BmxFgE4bDEtSJ+OCs+hUZzFKzGFIUVr+741UuhzZIxHET7nvV7BB74bXLirDB
u8azSG//eRb899mI2KQXmfH4/7+3A0WPdwyXVsmC1I8ZtIAp3IApkoI1mH7zHGpAKxkmovNcpfqm
bxJth5c/W2uGkB8hIWL4eNvPtNEQ17eGciocnfyRCgQbfRndU+WvOpa7qOdkim78luqx/27Z6HkD
/IEn8vC8NY3Ck4dxfYd4jtlp0oxns4Y+LquofjGCbBKCgLMaFKJOaSCs00krNdf98wPgRcYldEeh
sXx5RcZfNibpx4xgPxgKyGF0KxxuK/wugyFI9Zp0OIGIuxU91XIlyQ4iDJqHYsy7nVXoTrEJIrNY
RBqc9mQ6YyYNfKi6HHHdJzk82JAGy6DRJGIOrD0FnCWBpOIaUkHW7uMkxdGFFeW1HVA/Y13xN/Ml
DCiETPzdQ06vhGh5EKNtxsZCH8JP6VP+Osqfn9gCTFDl1s60jrY/HsIBo9LB7BzvkHvT0B+N+sw3
E46eneZn84NHk5RwczLDgsIIV5oOFE8fDbHXsMTOv+L8MCSvjM2y90gdD/a0b+kImlM4xp8GGKnB
B+SwTrXOWIpWZwf14p0guAxvva8d2ulhfr1K/kmRSwPdWhNRPNJwZXDLHdRz+OC2mgPa5vLdy5v3
viL/y4SjYUojvuLeMsEZN7jXpI8DQYMbETBFyzwXfU5mZduUZvGxL9CRSwWrAZgtchemjWZeLPrA
ff35SfWSmCdyAh2IDYhzmzI6DGbCftnTBS9jDUIXD7jr1EOV52IVg9EHuivNm4IFj/m68hr4hIMC
74ZAPl3ipfSWjLPNVe9pPQauUMcWN6JM2/5MfYDk70J05QBWKlhA9jyzIrgqJC45AZhUw/rM6A78
q+Aw2BL4QX/NQgQNfDaGEqBZQZ8nt96QyCgGyk6ysyNpJy+KYwbLYIhRqNckvIWuUS3TyrkpXdx/
/e8Tn9JpVALvaJBpwcAX4+XcnNI03AeTovtsW0wCfJEc2tKaFPwqLDNT4CxR5rl6E1ThRvfL4b3E
W3D4WSQLLf65rWyho/+KBPdH6gX9z12Xjl2/qEvsWX0SH/oiTx4pbxQnXsMmusC5EeEx9S+YVttF
EW39HMtEEBgcPogKfQrxYK5Tp88vc49SyUL1rGYM7WS1M9B0rGZhCUXeSi8d5dXjCL2LALsvQOdl
kKpU2uz0A70deCXOUUVqLSPbflNHavp5iqNTjF/DyoL15nb9ypwuZSD2osrMfTzq1cr5Sm1owvpU
Ptmuot0j4vCKVN+NCi8PgVo+My7c9lGuv7lVOuwDOouop74ILfEOWjUF9JF1xFP8huCYQ7oaJEnS
QYozMiUa1H6z0qOYzBJ8vImld0ASpcLx11Ya1icvp09d0U/ypzoJ9GGzUwpGiRxCgJRoE1pVC3D9
g9TaM/3LziLEv8GEt6OdG2rE4CrDmh4jDfrUWSkdI1pMp7TKfvLP9JBlUGGek4+pftHwJFFvTevI
NHf+OZcHeWLj3ojSF7+R/bpuBEegQk+I2En9Jep6/kZ1xVh/EHqw7S33aBYV9QjhYfmUlGJyb51Y
NA5pFWUQmvXQw38Mv0YH3wWRoh3WhN5qj/myDGxtFYMx8Moi9xaAPY4pc/ktysJik1aVONEd/OcZ
N/k/z9JTr0OjdBXJXFegOsEq8WGYCr7F6SF1CwhTcUubKCzSI7Em+SUu5IsQckKz1QPu98DrVt20
Y2LLBRsnSMf9eYcKvmlhq+gjgK4oS8MNgmPa+QankSws+TkjeTKmIm/e7uOA3nueY+9tAKRIQ22e
cQBnk3Ir4mNxN1VnQ49NTu/Oz1uUBsbRaLtDm8fvQzQol9hRqldp7uZxD+qx5qwdRq/6ozahh20A
IRET/Exd4FVdkmQJ4UPJBIyJJPztJPLZatd2rgafZsnhH/F4cuh6qd9wJG/QjzONomgXunHOwfZy
/AhHneaWlC+KxnTNTGr8b43dZhtb1Y0dedoe3szQWtTTSaFoUmdbeQmey7niY9x/gkJRbGpTo7ho
I+XR5PUCuyXd3bFk4ORavNPsi1YfGHuUEcjFejorsMm6AjeqFJ8T2SrwV76tic+oST9mFUetd/oz
0QqOqZx+DoOZ29GQ91Ll6GKLdXHKVpCO3DbQ765r1Vtq8WjLuS6l8cMAqFUItvSafqmmi3lqTbJj
cp2fpRDyHHVVjxb1tmRfyUuO2LT/zLMf5g8c9earJgzwRYmBPsulKw7SoGEZX7dkTT18R/1Gp7rz
dfaCuLxCFKWHp6fcXfOptnHCeu/HUbWqqTp2GGMK7IZyM0tFVLquC/rYG+qL+K4SObAIrXj4iEZ5
r22fXnA0UFPIZsXo3d2hYpCbXsOIG7nMON1uOg/Q5FnPn5P5YzNfOg7N9cFI12afKhd8m8Gl6QKk
KFCLoJTSjpyOduU08nYyL978zMfLAbOgb1y8tNC2c+u9s3tjjYlJruZLJyjsfQ2Eg3hz9oZm+EN+
ExHZk27OjSIU3X5oXCJPq25CuB95jFA3KZXf7ACHrmSoOT0ZRme4ErIgF6MwvGkGTrjJdOifH+QS
JO42Qof96ZfOw0oH9bUvLW1Ffp91kHrenep01LCeQkbXc0ZVimq7S0VTwpNndukRmNM9EbjDJV3o
F4VkQJoaKdnBXr7rq2DqrqOCKNH8EDZRovHqaGRKaZNsFrXVTdNahBoazUrwXXRg+Vc2IIKxhtTG
bd6EZYZSp9JrlQMqdsw0y1og+nygK6U6oM2OLwYjNujbprvUptzwkDiXM0pM+PVjEaz4ZKY7IyiR
eAk+tgK+9UWtyCMTvajfhpSOpiaORas4O9PIbFIQJ9kp+g+aQqIhVcoIDo5eBOd5nxwTpFGYVd6q
Hirr/IEyCwiPFfaGV9/WSRnC6hqMwDTl/PGcPqjl1E75WQBp/4d3U2vUDcfJfjH/DZxec5fpJOkb
gQKuiAZMERlZ2gMRu3mkIL+oNWnNvdPrp86kRMa2IF4ZabrcYa6BOHu6HDn7+irCK36tkCDnulmS
KTfSObTpUk+ndo1lf1PqDU7vqc9WG/rbIIxgF08aP7Usk72jN9VSaiyZha2MF9JY40skuP/mD8/8
BaDaMEEHCJIaw5NTrUCLGA2Xlg83Q9tF9qNW2DCSBL6IU/LD2r5Bt3/SYBAQd1AbiIaB02Dct5HR
6ZPFIkes2GCwPDWUxQzHkp1LLumTo5YFcdsMDJD9DVezgUEz2jHJFhoYO6QGfHVSyXgjD0PKiDxr
PnxXCsjgnXKtbXPScCBe7ZVXVcnu83uQZpb53ACYj7yo2A2WBx0cj+vOE4Z79G2UtXWkVvcmpz0S
0lN9ryLzjfCESafV2GDCLZrJxlA4J2Q9VlmAIpkW1bLHXECZGl8xB+rbNhz0rVDL4NwH2aqLGvFk
BpRIOvF7m6kfCE0p99903a2WbNvhTkStsSRDJlqV5FifFR/fmOt0u5+KFZ4lJrFY/hkavcYOjuNW
V7vg8u+DmzPRHpTmz78vYbJaF2FbHJ0YdOpcqmUdY0wRQ0H1KWeWqRO2m3D28k7P/PnZkDJJiSK8
bNweXVaClGgqyHldc8vpSGOYNtoXlXa6q2r2vXIquQtbp1wqFj7ezkE+TQD4yTahC09XZJAR4NFi
tmvKE+C88XdlYsq2Qc3tU1mSPZ8qbybxuCcPa9HC7Oyc37TXlsgpsCzgtDx0DQUR3nX1xehcB7JA
SYyZ4jzlnH4XPUGOTz/1i03jH5rW3x+d1dCp4Uqq/4mB7bTe2bV6tdWn6VJK4b8Fbp3Bs+dSNZkc
FrR9OEjlA6cmHob/PhuNkZW/EduodlEY2eo7FSDZPESFgG3Vo2gTIYF+H2ILm4UIPiu6Kyj0nKVe
u82baqmvNXy8b8RYiz4eyDFVU/TaDrMxHX/0iR5N/ubQfBxpfj0sm8a6aboF9ghl8yPiqX3t5pf+
NuFuPcU1a8+kriumB2/QLXJR2s28dElTE0vNIygnCkrkGyWGEced2gM+nmeGe2i/0DkyezHO7XQV
EnB5jTWQD+RvMcqZLucv+JH7RN5vtwoksWPzj+Ewql7Pl+rURZ6IHnRJo0tSTpCM6TQEuSo+JbX2
a74yWV85QKNfSmlfrxV/bC//PlOiqa9ONu4yryIIgbnt4Zka3zP6gXe/Dd6Guo4WfO4KpHg8o/fM
Nj49C6fXlK7/56thy6+WdvnP986vz98xf28aQqmWvf1d0brYms4oV6obG296ZNBDjKHMdpl1nZUN
UWci/hxeOx0svUr093ounAryateCaUQsnXHKiAKUOzU4PXe4NAqBj7YdZrv5W+uqKWiaN5LPFIGF
ntYGh3DI5cHWwF/ECqehgQPAo60zZZngFT4D8WDfS+DKBKL6NMOqeut1FuBJrz+0U1B4bsgdAaIh
qcDjs1sDvEzaIL4G5dAenSIlzkfYyWuZqXsF3bEp6uKeG1H1yojKjl3lEYe6/+zQDplf9VtQvM7Q
PCxVK1/jTo5HJC/t09COzWM0zj4tiHU2Tupsq7XvqsMKSpyc8wnz4VFFYfwAXqNsoDopm/myr6PH
/A21O0mqTNsmk4f/fP6HuqIbEdlPMLbW+ewd/Ga+U/pr1wmQC6qqd1T6HFkKeSu/Q9e99mNYv6RB
Vu37GhllDrz0N9oCAC5+8O5iQdzaCm5LMv2KVzOgGxWhWaq7Dx26/Y7YUsbC06Ui6xeiVOp7WvfN
uSFTEuIlrwdeNUBrKJLjQH/1oSY0yZDu0nj1T8U0/W1GTdntcd1SEedMvTTUGrsmDZttCZDsaFjJ
Js403huUeMt5eewb6sFSITHRQF7E2a6+D7EJZEgV8k9LRIgm6m/e24kE0NYvVtiTNhRk9aKPBKiq
mv5G3Lje2t0j/GSs0vhl/QyQUBzThFLt51rx8Tx4cMTzpn8oRU4rn+r/KoLB5qShlMdUesqOX9bc
kgRgnYaRYqzo/cNcW8RZGV19Gi/zFQ4y3F91a0/5pehGKNI7Da+ClQ3lvbJLdcud72y6kRUs59y4
oRyzN5XTOjvNMNJzn8G8ijtFfU31/quByPE3ItKFw/v3gKblCQZJEHfBozNaRPYFm4/G3/lQ2j1R
GWlMInPGXjQajfh2P3phjKtWFsqRKoBathHlrWE5PqakZy1LXS9/J6q664gAeQ0xoG3po8KIhnKB
JNXncM9toZIWPAmEQsdElqPlbKJ1HHwwnCcZi8ejCCNGZSY5YhUGEMSM0Qs+ximUygj+wGWFtx5W
pJHoD9+k4WkWWErAm/ZPRs2EL2SuUaMXa+DEHJjsV7BHuKQV0C89RG47krpqtBsE2zYefDdMPf3W
mmot1aTHVVjIduayY36tGF4dF6JDkJnxWhVOdO96Me4MvKdPs6xsfq0sil95GKPzS/HDtwxSghX0
DZWhF9dwRidJ26TZb9L8fXYVNVod7JxO2SqBivepTCY5mDYl5lDENIDcskWdx4eisIYzQUQK0ym3
2IPtwXDXJK95KyChR4W+tiHJf+hAg7Iq7y9Z5E6iZYozWTjGZlYEw4Fbga3xHpY1ZS/YTHd9wPVZ
ld4SWyo3q9CaI9KSezlBceaHxijxjsfeuQc79coNdEoZDn+mDkfW0I9zbLaGfQhMBRRJ6iZHJRmI
fOky90lDGDVlkYq7HkQZLkvYeYVU7wyR1buUqI4Q9eLBc4tf8nmuUKmfs01+iu9j7o9rLZH6W6pD
YvSkI0jIqutN3QfMPrBqDhvCIQMVGU7uHMkoRgGUpEQnR+GkGNySjlgcuZWYh9SlUu0Raz+oQZAr
DvlwljU1n9879tbAS3GNpAb60Gdr7TIt3pNVn539XH8P2tB7anVpv87/AfpD+5WTmPfECM550vPe
uAQTRciPki+dHtbCbvX64siaHmsVrMvRt45AmsWKuVmysFz30dhRfyLauX2plecSWuUjovLbZ2Ha
HmPfuOm5Ux74cXDAwEhqlyWqimUyR3czGV1QjXa3Qvud6B68q95X9nP9YwDrqE2UyaHGhiTJP1va
cWDA33A2WqejDbVFtVF97x6WVOeaQ1JilCEYGtspi1vvQFCicFyqfVh8NDkgBa/Vkks87aS+VE95
gsziVoTxpD+J2w43F9pKs8t/y9DSj2ZF3gdBjMG27Syom5n9kNTS26wilWx+FtIDwc1gF5sWV9sm
wPXyC0FL1nQLdzQC6Jviny81CqtFicCPKnFe3wDmSUhfenNtMz/YK5qqgQsb5AtEuEDuzfSeaONw
iZU4RVXRg20exS8bPfHJQCK5HV3zTnBmsnXQDz8ho1EfmVV8+4Vsvk2NCZVZ6Z9jyviSYPb8JuEz
bm2qkYpIrQ1S0fwmMhTXgvTtP9q4zDLd+tMryNo0f3AQ2KJHlxC2MnjMKwG+9Hf5DSQq/02koL/W
xq7bac2EXm69dB/qcDHtPEl/NwYU5WkgkEXGGjXmL4bMwz0xWqLWwNEQBuMO7wEqyazqlBfNRExp
DeMr+trqGFUqwvuphZCX1M5sVc3JhZRGmpfJWdBGc2ljG1yHHTjjBZEzD0fttvTZxFlornPKB5AN
GJDCzyJGvZqJW601+nNaNOEKu5+xbabRlNbWZ4PF6244KMGTxLqxbQYLrI/Zfj69xwq9Ssxk0qDg
bXX8RNLsJLYQGpmTOytBgoELABZWStg0cNzxVfE7n4zBUrymPspCJfvNe45W2BpJJ9FRgbcqHuvc
NaO7ak5dLe1mjbG8q3rp7eOeRkERUkimDi3WWFvQF5+4hVb8zjnOP0gvf3VFbB4RBlAPT3PCtCJo
OUJMQYqI/yjosp1KjyRroA9LQ9jHuSPgQjyj2Vie876s7/nIsmaNWrekWqem711WX7oP4CPMgWZO
PoptmnhIXXvVnbZS7+f9KvmoK4gB765v5Tc1158zxRW3qJN3S6tYfQmNWIdNiJMhtr9Fn/jX0knN
u+d5J3yQH34yVcUFJi6OHx+yoC0gpalfG+b8T4WGmCRBWoSTj2NnHpJWApHXha07HUrhSODKTpVD
Fd+artQvdeOgPeKv+kBSB+beMYzPJrZpV5bpr7lTCLbypgYV2RukPF280tM3bZgEhyRGdt0NcbVp
vCG4GhrA/b4lmagAorbWoj55oa6gMenjgZwvaanxo+pQYyxAfvNJTtP53n8vxXRplFUCZcdwN81Y
K4DmPaJiMfmt5psppEtMe9UFh1Wru583XdWo98ZsUDazUaca8a35RD7O3p2SvST3Myj0U6pXPuW4
2K0gOloxG5wl04sCVzyjhJwMyelSU6zoQmv4VOq590+nCIon2erafj6KGXknjxUJbjlhCVeliB68
scor6TfavvXIxStMfEV+Q+KkE7efdLuwiYyifK7zSpzrMT4aVKH5otXIJKsske5pA5fPPrXU/zF2
Xs1tY+m6/itdfX2wN9JaAE7tmQvmIFEUZUmWb1CSLSPnjF9/HlA9MxZbWz7VXSwmCwSwwhfesNNL
1CFVnOV1kNOHgjqBheJUkKC1Hg2bt9d4hAGMwapqngtsfcIGOLqOmIe5KlP0dhApMXYum6wJ+woo
Rx4vlUwx7/TcVg4eJloOoqLnBPDtIVJIBa3kSSrW1NgiMTznj3bWu6vEgek49ugoYLoUrwJoYUFT
ozXWOI4F4oriXmRhKGsEgf1EY3BjBQEq/BOKULeY1U5rQXxsl35KF58VlMqBhRVoFVdy68dquTgv
IV5GlSH2g3xfTSuK1qqsv2F6AuJJrdctwDSFstnYZuUuzsX63qKp1uFEvW0dqz9atfEj84d5Iyvx
SMfW3oQguFdvlRB2Dr/w7b1bjSmIBTDFeACZmzPkPUi+DAzpBYos4qEwcQtJpaNtzy8rOjHI+E2V
HT2QD6UvlqXa7HPRBzuNMP1aZ1HsAaEu85L9IKgxojIDlgqbAQ6SVjEz6BllGu/O9S9nAL2CWuj+
/EqbqmE2+sYLF5YqYorm7hz+nB8Qtd21eV4ezq8wjqt3I1kRMvRxze5JqBRqRkahVlVvssTt8YQv
i21Racq2LI07U50anhN8r0srZpftPkZulQAUKBComnozRaig+Ex/+FaisrajMwHvbHp5fgCeZWIH
iGCcOWAY7Oj0+c5TKa6G6xD/78PbNOscjixl+vbh+RsNDX2L3sjh/MqLSC6GBkeFYKQnq+op1Lre
x3ajIykq6U02SyB2e7enTaEXfw2+8wjMoDnRjx1TEBj/ql7ghQuRBOOOSIXkJpLUmfu17Z1ivEWu
rBzxSQC6p/NbXls1a9pT3PrpG+cPTCVVQTiN2fr83vkBdMTRhDiLym0eI/6p184mQQyvL3Q6mIiT
LUa4mQZWaol7wBMs3TP8dgrEKVI2G/uQFreZjgbPPULjEOUQd7tPVago5wZaO5jX51r3hDDTh7Dc
C/SEYQwWz8LREbedKCSgr+JFUIburu395jFl/2gK/BKC1D6dgf9J2u3dkuYBU6n94pSCMNIw6iWa
indWi+AwMS+QQNRpMtRmQF4jz7xLXDluClkCmaeMjVrl9BC2zV/PKkTTtgjyQ5x016Wrd8DF2YnP
ZGkHy47dKLqHoEqKjY27yKzIuv76rXs6keXPz/QiOakeXSpBQPj2VhBjMjuSrC1rs9AP069CFdc9
pmclIlG7RzVvl7XuBIfz++cHRdECMlAi2FxzEQQJaEGoWuBQ3Ncf/ChTtjQq1Rcl69s15unADMM+
fjo/w64ieXv29p7OykuhZqamZXUrAqrcFcHeCuZW8BUq8rYwtHJDi0cF69iulSFtnsbAcSco9HCV
6mV7bVh2s4jMSl2IqAC54I7fjBSGxXlBb0MwMGh3k9PFt0EOhLOzdonm2ruuEcZ1Mz2cn0HiSa5l
vn570YfmNfJAGBEFQNz0M3s2MHMHMw5YludqXjlE36yyy66FndVrtLnbJW6AtGdGTSwo/OX06w31
YZCONXOzWuzD3laukrzUKC1gIjHEzcMYdsbWCCpWiKmo5KeC+o4Byj6j0O+CSty0ku6WX/kuLIKX
srUp5EOhgU/jOVszuGFhzh8FgHeH7skbTV/G8nYcY+/Ulc0KOzxt3xGqFSt9YFeo1GcyAaxCHBKk
CPWAmVZbgIenB5MEen9+iZgpo6y30LyY+rV9Gn3zQjNaOU4Bal2HHorsLKbF0x9X6Rbum7bpti0d
nv+8ZTiYMp4TYbWQEOymsA+YubHtAiqC58Dv/F4X2XikIlwBGAe/MQhDjZcZ2yTIw0MbY5lK5UhF
2E+aO1dAlu9x0569NejOr1m4qNSq3KrU98VGc4zxSlheSDGXnoYVs+ckQ1ftzCzuDgKl7HJZuXU0
9wTow6LujmiAxdcAnY/2EBvXZmvOfwlw6TKGq/FY9jit+YGDhsrUgzoXeM/PUtsYoEmAutGnhwHn
6oVQnQn7lU/on6TwSGLcwLqDQ6vf29bEThTOnUhV437M/3qVTS0lU237K5n9oHOF8oJleQfNG1OE
iXhJlHKTDJp1UqcULsnEHjaAe2dkhbeLUoCFqTsJRhahvQaXUs6jstOXbjxCIWn1yQBNDcRKixWI
FDLTCPQSOGlmI/96bRO3rEQu2rnWRPbRTkj4EsVtFj01zeP5PfQ+u61KKQVbsOm9zOuJ6RGPVMMM
zDpbJpf0ZI4FlGZT9TaR4vz1rOuUV5sGxYZuULWgJOg8+TSjtRQDAwKH9sYL833emdnzkFg2+2Uw
3gX2iD7M0LQrBagsdYhWvQHwClSg0EGvmug9x448RkkEGhOsNyZKMhSYBhWgsptwBXwQfZs2xw0J
eMnemR7OL88PY1Chjj+6R0Rtuyundlt0pXmGaybKTbnR790Uuipv+2rfXSmuBajkrJ2hYIIRVRhp
qwWY/syt8ET590MdGcp1gDDaVU23CTNJ1CIn+bs07xGeB86M4Le2eFt5pZ9djdTa3gIuqEHssSo0
sXPIVeOfuxkmQCHxvTYHQSZ3ZwhNoREQaGRzJsZ+txX+dOe3ozYlWyPLcJrheSjISxQr025zxtc8
s21IhKJXb88fyEkpzyxqa/uf93o5Hk3ba6hUYuQGwEifZ71V3hgo082CUHN3ICCqeZRhqYi/nPHo
u3SYo6T7wmZUH2WCm+30dokbMiwfGOEAq1cGu+kjCrxbHYmAl1pQMBoM2zsSQ1nAfVJrAfoneqkq
0ENsoX4IAqpHF8aexEVsstt1kTX2rpTTMm9PBUrcX+8Uo2A1lYP9bNYelrqwwiTNSjvBGsnveprb
wqT1HGEc3hekgJ4JC9wooqNmTY0gI1WQ4SGyr2DA/siiL35d6680GMF4Jn4JOjiXS1lThEY5J78q
SNGWOHx193Q3Jw6ho7+O7RPiKd4PXbOhreTVVzch647pZEJzisZbA9PipW+SzvZ0V9bMIufKHaW+
qVFi3NGd7XeIsygbzER7QMqyWIcuRg+kYjbNjz6+tVqyO78apt1Mu6V7jcCnX6lPpaHT1Y7qVyfE
OxOJHH9mIhQPnk5/TeLiATsA+0kNXCpidIK/BHatL1LX8Y9Uz0BJELxeWSjo7SBc6xurvU4zxd0r
IZDAYcjNq/MzwnDjysM0aH1+9p/3gvfveZGQO4qZ+OD26balgrURoewPQ29hZzNqyb1PhxswgBt9
R3ydRkmPCuSIuIwX9doLSW8/05U+uykMeRPCx1uAKWtvjJCGuGHBZmHSODvq5d4GeREbD2lE4gff
8W8KCMeDgBFvV3W/o9SFwLBFnNoBbmH8q7CFYBrVueOd1IKhizpD8tb3I+vplEC5/fOP//7n/3zv
/6/3mh2zeCDL/CNtkiM1urr6x5/C+POP/O3t7Q9eCnQkoQnblilMHSMU0+Tz78+nAPXnf/yp/R+B
QHIpW3hYplUjC6DE/S0KnlgXYDP+zZDmtUNp/qeu4w/U6NV3aWO04Qgv/yI6khM7x3zKL7p6kbQp
LwMr/dKWPkpEIqm+0xRYNH0RL/zGy68lDWjMrBqqHLFq3WTKOIlx19VzVUDdrLKCDdaEDEVFqpsb
U4KHYk/9nGU6aqqe+wos8dgHYUhr2KtGgGfIbNvw598o5CHwPbDa/3qJQL2x74HovH0qrAry5pmx
nGQdOvQTQusM02oDJPtB2s0+v66W9v66qo4j4F9Ps0jQ7tLkxXWNjNjUc0PkV28sIo2K6Am5dG9R
uK55DTkzRyQjycC4mjoY/xpQbG2446pDnefUAEzCz4/l0nLhPp3fs15AztYnoBpzHXH2G7XwtCtD
B1FSaiWuXF121CKDwv1g+89QICmkTlt2JHxMT9jkFmkaUkFOavGlNNWvEHlj5rQTMNkh8XfAKSbN
GbZ6kERpgMDVOfhJ7cHBifxNI2YcI2XeaeGpNQJ1n+mZuQQ0Ex7ViBZ6S5h0ZAUst/qAve45sqNj
C8B7CPRNlMp5ZxBPluk4o+QYvCjI3S9G4SVXOnLmkerhd69kw1YJ69cLTFdmt68ZFc1t1uXXn98n
8+I+aVNRUbUFWAhNkzzK9+NfywbNVHpd22PPV+yHcngyuzr5iZIWzIYq+hF2jGY8pcSdUoP1170a
F3fTIRcUev4YazmlWRi5+zi0s0dq+VsdLeNWtDcwf+XdOHbaoq4ya0W4dfPGeStqClmWkh5q27wT
JNVbIWembbhPhZexZwbFcDBI5neYACd0MjcS5cqDRHf75vzgQyu9cqACWi1hlYwaufn8mhjO+7Gr
CcOcxixkKdsS6Ono768JmqrS9kyQvGnXaZte6atbY4AFRyu/n7XIl1UdFjTaKMG3TwjMCm2RhU9p
cGuDW53VNXJvZQROG7h8/UVJ3XSRKSjXjl2VQIANKWuFxg9E0u7CuBielS7F5Zzq5Nc0mFDxwHPY
8lFg1eA30WA0v44WrgwcKdn2eZbcalBFEIS/OiMF8Fjpj9OrM4zAtWX0m6msi8vLwapo0S8yhdS5
NOb0+S9LpALPwcBeC1FlRaO7w+zwDoNJ30MRpxwx1MoGKTyj3B+tMjgesJMRIKJk+5NqFAI3aow+
XNCX67eO6QRdT/DqYu8HAWnnj+eifTIO+rxt/O9vUjyNMty3MYi/z++sZv39VOQE7ZQ6UglSl+rF
qagDd8lI851Lz/E2D5471Rif+pRoqWqCdTkB37ygh02XQtmLqElTSwU4k/cd5hSjredbGUPAJva5
loMLLR7MaDP//Fea9sWvVA0bTIzNriRUIEj29PkvFzwNfLfH3rLbB/GPtDGCa+mp7Rw8BYLEdobV
SE334swcYBwGyx6W0qoDC7zUMJ9enymQIvMffYq6x1yiEOvEDW27KciT1jIK0x+1Y/cbpYozUF3C
63F7arNru+nM7agDk4mlyFdOKyq0MZLiiNx3CFM9kt8H5wmztfhFUCpcKFXgrZUSmE+AARDiYiza
lOaGF3RDZn3hJd/yHKhjWXbtziCAvEUuH7/3SvQvejLeG4q1+M2FmybmL5s5BgK2xRImVUtlrNr6
xe1Nx0xBXnKoUaPJCODOrAWUYXHbmeQ4hriw8RjEsTObQLtlZMLtCoBHaxNEf9CncoGJ/zY17/rk
WOZj50TpgkZ5cRiiIEeLrXPuk8AkyRkmDVwhOzYyI6NLGZkzu6djiqj7+CUpgAn6SuRdlVAAl6IR
IcR+Fflqj1zOAUtwhX4PEqdleHWOvNvGnvm1197LAV8Zz6wwqjUHD4azdF8+v0T6RbzDJXKIeWyW
ekMazOiLfRkxs7St0q7YSxurjLy2uxOWVFdZFiqPehdn27qO9YXeSUCKfYIEWYYzSzQibB9goALw
gp4nzl+lGhyl5+cI33hUB2R8Tx9lbZcGlJzSRIF/wCBuRBklVH8zh80PzsBWhUZYQeilIXb5fnZg
1YotC2SLva2ibZfU4Hj6tjid+aMuWiWAEIpTLBArwGPyEDs2Rm3I2Nme4y3iBv2OUjKcy7AfbwsV
lp029QVNz0JWoS7TW0zR4yuLTH8xwqbWQJfgoVNQA/Xo3/4L135+1pSdPU+03EL4QyREH6TRqnII
HGQOYNrda5XjgnH2Mb+MfCTwaRFAdIoVyqh4O4kiBxJUN/fnG/zf7yLa6hzhfsd3roSpVF+8/Odm
eVr+z/Qv/v2N99//5/o1Ozwnr9WnX7q+W325/MK7P8ph//pZi+f6+d2LZQrEebhtXsvh9Fo1cf2v
kHz65v/vh3+8nv/KlyF//cefqMGk9fTXvCBL//zroymE1xnB/474pz//12fTCf7jz9lrHIyvl99/
RT36H38qtvVfpsOaIR0WC0dld/vzj+717SPnv3RdWNJRTd2RLMR//pHi1eOTE9j8I/4ZwQEDyFGn
GVZlzfkj8V+s2RrTS1MtR1M1+ee/zvuvVOTtTv0vqcn7xYxZisoWh9EN27EctFTej/OGEUfEplaT
UfPW7SjN5w2C2uNv5tNFsPN2GE2qDqYH7DXaNN1+2WyGscBPdhxoKSrKHjo+FRx/leLvUAC/cMs5
vi9DYm5/uQkfpF36h0cVKkcUtsHlvDhqxKlReYZjbwmHWiXIXL9qvjpVvxfDMFecYCclaaHnF7vG
XlDUWTs2DIbWP3IH1BlLLO2p5p4g4kZP9OegjRdERd+aRrlxB/XU5t81LXp0au8LRaWt4tLZt6pd
XSkPn5+IMa2Xv2w5b5fPpkgqDO6UZl2sp1pnsMs4fbXu7PBVt5oFnm/KrNahEvnrNqldMLCRN5M2
D9lAZbkxbrUI/TvfCa7MhgIAKipjI794VnkqhrtCN1e5hfSJuR8zY26iB9AG+yYflmUvbvXwZMTI
WflHvawCnPZAcsGflxF2TrUjFr85uYul9nxyjgbLRiAFSpg9hVO/jA3fFNkYyaICVG0dzq3oDIh5
idBc+CVH3pFI/EdkWweDa5zF8TIJu+u2ttbA8GcYvmwn88fSgseu5Kg/0JmN5IKhdUXqc011a9vZ
O03KQytpEMeieAp6fNgiMMmDABzWTfCdJ7VLD5+fFtPw7/cMH14mFbPfUuWUE/1yWoqwoFtY3DM9
1WdDCJBAVEgGRXKk9KA1B0XkS11Q0zXADVtUlfXEOKLJD8fpwB6ID5sRRfNOb5ef/7CPxpKDBosq
LVMCW73Y2dTGziU4iWodl8E6le4WsOTT54e4CC1BWqukfNOsk4YkEL48xDAxbRC/WAfpMlHtfTNU
Gz3/UhX2PI6HVaRqv8keDFbKdxPkfERDN9Gmsg1SzYsJImstGcLUr9bQWZaJjlOf+mSJ6K5MAOj5
6CMP6pOn3TY1VTGJZk94a8TO3hgNTHSIKoIAm8YasNKwoMNzstvsBr7jUcTQ1rJk4brhyUnE1smu
ogH/vqLZIUKwcjxnj/cJwDAwtqYAjCmar2SW3z+/mpp9OZSms4M+Cn2Bu2by3/uhREPUwrNWAQ1l
KxRxEptavj5+GwzzMdUGa4sS9xXq/XiV2HW8hE+yjUmRVr60QVmU2VWX3CmTFZxqHH3wRTMtdJbA
55BZRX1jUEd/gf7bN/rVwVWImtkMo90YL20PfL2c2NupMU/xCgRFh3NBqpU/ag/VCY35mNpeiAR6
c7J7+0m2uAelpWsTjaeH0dKu/LhkPDtffERlFprRUXb0vQMaevtMljF+tcEaM7Zv7WC/IgG5cXs9
mZWiWPkG5gbCgZsWnLJ0pJqbYj6dVM/haIglkfk4l/AvB5XASbUlUOKCJuMEBEquYIaz4/+E9QPB
CziDSzGrTeS3SMFLvk0rZaEO/XoM2+cowcXbQEzDSqpFbLX9DDp6BCZQQcKvTL6pyprmwXWKeY7I
KvjKzdSCrfx5FVjfRWvjNj2OM3B6yKrYJg3SJcqgBHgepqkhn/iYRy9sK/hBt+FrHVypLaJOcUBT
BYeFWaE99KHyDYTmdYVRT0rZEM0D1jQQivfgRXXZ/eiBq+XunSwNvO4QNDfi+4ZIfxnSaY+O9Ady
qPAcCeV94mcI1zM1EvnMgBUdJmtNuTMLiY6E2jMYItq7fYgWW+sZcz1o9slE4zGxi/OHEBeZyr91
4/RBKvaCVhsuez0Wa5Adu6RfmGA2kOpAtg7t2XVILwYuIzQ6K6NWgCBbZEh71eb38ECcsNTpHTlL
WTbXip6m89BJN0PbjzMoZi+e11dU5xQG2qxo4LuAgE6y7Llvne8odF5nao2sV7PU9GhFwejGB6M6
t62lETxi9oLjKCYVGmiA+TS8BgwXYRIVJw29js8nnXNRsjqvYcIkYKFPBLj4cg3LkgaET4JmHDa5
/jLr0teokzvIPyBrY6ZIbB69/JT36lYthDqzhuCUxj4WwW4YEQbkS+qtmyzVK6Sa6KAN2VfNorU2
+rTrFGx6Q1yLYxZ4xLSNHm+9xlbvxr45uoqH/o5pP1UVDaK6Ca884rMZxjUzacRPMMmI7D1tMapt
tvBa7gvl/H1a6/ddg8I7COln3ccIsKrYVlRAS0hiU9QmgbSC8ClV6pVUiu/61JtPMzAdXvQKygiu
bW7Pa0V/Io9OIRiOd1qAgmIU/AR5cDN0/YbEszRPjZSbPJ0HkXujkdwjM6c4ziGS7XXZuU8ioRFH
Xioby5v3ZTZADJ1s0+P4+xiEp4j66xh4p0aAChry5j5EVh9TWTPW1x3bNDol9jyXXE5E6O4/v6GX
VZm3G2oJQ6O2pBJQX6TtCIjjUFDFJVCy/DHphlOELFxh79FEb9FjVaB3dQhi0E6quNY6Bir0jBM7
gP0GNtYLA2xcbLEpmvj18192PvKv0d20vAtHOAZlUmPSOX6/vHfUCEtif2pXdv0FXT+A5Gi8bkUT
GWAYERsDHbUSxAIt8CyQAzoOa1tMzBiasMeTMh0Qngh3MAWv+7TetEZy40Tyq2tUk09fBH/Xzud4
pylYHX5tTMddVhEivqod7dQQTmVc4aj7+TlpH23IUjdMjc3YsNiS35+TamQlCn3gZ/UxpDqdq5ss
tOFKArua1XGM1+mwqr1x4RIkAcLJMG7Oom+K85XKPYhclL8Hv735/Edd1OWmEWDqKrUJm8qr8bff
5I4VxAKa+Gsai1ARMTDMYxO1hmqNZ+sRB54fnx9Pm07y4sZKXTWEpemqTSFhuki/hICaUyh0ske4
bmr2PTNRZK8Ma6dWyi1Fl11sRPdurl0jNDB3jHT9+cE/OFmObakq5U99Gljvj63Av4hRImNQKcMG
0557hXvgSDgwU61dNwF4fH7Aj2651CmWEKgICtvnJOaXsxWdYjsF5KK1buWv9E7pbvvHMgQWjprH
0hHNPOytAwEDfOoeO6R4XRnjgg39tdb4B1hFf/6DPrwCVJJJ/Czd0i+nlSzs1iodhmBb7dR0YhMv
CaTmZoXwhz+sPj+Ypn90r00TkrjtoCh82eJzmljWLqaKa4i8T5BSlmGXXQExmo3ozIwiOVla/Nh1
yaOd+C91H2xyD+fZz3+EMd3Uvw04C7FkKZGEkOJywGl0PvsSYWKwHRCWgDfO2qb9EfkbM8PZ2ZA1
3uWxvi2keRda8aapwgcrTJ9TTDIXAPUsTNhCJD0h5lmDus21CczUaneRHT+a6DzoIF12KC3MEd9T
Z+VwLceynY1xDQl4sNa9B/U2MFgoY5zSDYVtxea2f36SH48zR6eUIjC0/1tWLxsFYwDPZ1bl5p3l
s5H1qXZHk3hRtVcwBZAfwpVvZub+d1NtjsQGX+TAkEcTpPbHQ6YV6W9+0mWdgYWFWj+VTl2oGnK0
09j4ZeRTcgtF2aHhILrwVCOuAD0WEjGuAlH21NUFPl78SInd+OeX4jKVm44LcI1CJRVpCkzTcPjl
uINUPHYWONTx6Oz0InsERfybQ3yQykmDlYs5RIsKN4r3h/Bk2KA52hVr9IIPdqZ5CxNd93nhW/Wi
kum2CZjOcWJsf3NmHy2dvxzXutg/PMdPezY26OFp9OyZIDU9Wn9269ZzMV7VLbJLlaqC+pGIoIbN
91KKA5gb9IOQYaoNlGAkLuPLzg9uYAw7mO+07KsF3jIoMK6S3KhnSaPcltSkZmArwJngJMUOulUS
71tlhd8Dz2MMmXW1kC745uRBh2U2w8UET/hIs7251lfXBUpN+J4MK9OPnz6/Ah9soNLUDEJPuoRU
5y7KB0OlpWraAuyNFOZo3F931IdF6N9+fpiPhu6vh7kYulHT+FI2bbGmNHNK0rCAWXzXjw+ICqN8
ki5xUw1mXQOO5PPjfjSufj3uxdDN4tIJCHeZMm17TCk89S5YLhc2ZLh1037l2+VvLuiH68Z5/7fg
XtOIvhhSnaXqvhmjfJPhEqDTdspq/0s3kOHiGr3HPoVsN0Wbt732ZPa174w19LRNa2OuYgnv9Pn5
6x/kF1ISiNB7A6LJ/+8nVtcHyMHmDPAE6+6m9RA1AtBBn7ekzjeDvLFuEqA3KCThJFoUgKrHipCN
aHrAJ2Q+rWyoemMCNaavOaLSkZ7sp+mfV9X95z/1o1Xm1196UVvJQE3ovgc5a5jYZR7yQ1589fkh
/lapnVYy23S4EGyfAiX291cjlQ0u6zm6Aa0pNmnezqpapWIQFYe4Tm+lIk+YasCNdfeo2rz6grQG
Kfd5hQpUbl8XIeKiRb/IfIkJvYRQ1pvQCYo7UY53yMINs9I3D0hWPSZFO2On+j5NpEIN96V5/PxM
/lb2O58JOv7sBAaN7PPnv6zJIRrPvd4n3Ndc+8aC8ygUFM71dIWxy1UyFptG8ZEVc5eY3M0jAUnc
QeTHw5IEvQ71ypAldQP9N9f3rUJ8ERlQg3RM3Dn4aTQv31/gLGAoRnmar82ci9Ul8sb3qFf3XWXN
lcq6KRNMfdHAW3jOeEQRkjUAeQRbIxm17e5niA/vshwdBCthpJhlDnSpBZTkG8jBFfAxVFLgtnJn
vkk5QMuoFPdW/uBVELzVsEhnLRKXws2+KQhRpGGZLbqSdz1T3aLcgmQDdRO4KOrMMbx5HZnPFm1z
6HrfQz1dGthcdjhnG/WuKLVvQiTYBGV8OYceOUtZoBD6wcskBludba0oQf1aATU7KKuslDXy9bAF
PLHFPIEiUpgf8BTxF1G5SuLxOvYGfZUo9j6s1WXLNrBAPhctIxf+mIZEW5DAVXadbO1g/KA0yZPb
1Ou8SXFwGOnbi26yxORKFlnYbZJCPYLYvFYl1bk23vZtt9Hb4i43HaZ3SXBkonLT1wmZB9iWeha4
+pWh2OvS4pKCkaU2YOhzCNQI6IsluoEzvyx+IDsXpeFBb6JDmMoXS8tXqt9yr5pNrPgnJBbJIFik
Z0HzNRlli3IFJxhI/lwzGCEUzxgfM6tBD0vMvY4TjkNKPm0HrVaFWDobXW1WFs5WBnxmNC0FdCRm
s5/uaNywKSyKUn+xhOIthqLF1T0X97TxERV+0EYHOQOrePICHI48mTy0bnRQVGtfd/CgkGV3ll2v
z0bD2hsVil9mgdkg3YXKVV68Vr70XazOXNObDR6DIrObp4iTj8r0J0JOBx2+S1BFB6ONSMVrRCK/
xgU9VEIxCLVRi3dUC4ZLZovK8meW/0OjLTu3/fCgTfY2v5naHyyEtmowfejKOZT0L/bK3nELtyqM
fD115/MMtahQIdyDwdWPJ60CopVANGgeqAvf2SI8PtdRQqeGKfT5Dzm3ey4mM5VgYTs2gBnaCxdh
PpLYSSVSP1+jkP1AAiRRExpuSH2PbUmtyKzECy29e1ndOd5XT282Vd6uxGjMBkEVt1fagFrm7ZAj
g1tb3+GpRfMirvRFa8QPnVvEwGLHI4YSYm5sct/RV5XhUCPRxLbIdX1lt9WTZTIZTVTzUmG9+FRb
ZiQXyUyE7hwcK3JG2iMcAkblj7wcH3rX2eS1tzKi9lmryjsrEi8Izz/leInNa3v4eadbytdE3BiT
CUsAemOWJ2G2WIwOoygbqGChMZXPlcjetQ3uPuZWVRc5aL5RMtFblArpDAgqu/ygtHcWRtM8trX7
Q6jGMhhkv2iD4u7zu/BRxmerpLuapUPq5+n7JdUNIb8kEJbWmRYE88Sy9iTjmELe5qXYu42/09qn
LKvmQ5PtcmDcSv/1N79gWrQvxgFroIn8C5nHVNV4/wvAD/RouBf5Wu/ErW+H3zLbO+S1+UVrC4h5
7gr/qZMR5D+6+ncgJ/OD7NoG/GIYAgFlIB4XxzZLPx4iCtdrrLb1RR9RxKDUh2B4qx7Vpn/yjPxn
lmODq1c/g0Cfa1iUxZIbWT0PaoRaYDE3n3RslteyjZxl7IuWbl6Hsr7pnYZW/gxV5I16UZ4ykcCy
NLKVW2n3sV5caQNaWyJuftpKfqcCjpn8Lk+45ZU7s0KIMg3lQpcAYyZklaaILdN5HaiTZYu7rNsc
I0+YO4YCV1Ug8mxPtenf3JmPrg7KIMTvqkNz8Tx2fokCBggngwOzb13laJXk4Q8wGzCkBaX6Kvsm
i5LBXtzpgo7sMH6FuIJ6SF7MkExx8n2Ad98cuc2XmIv2m3zuox8mVBIKiyoNXaXp819+mNkVhlU3
KCwkqJuJmNw0bw7AL2EW3HQePJXPL8QHWYwt1SkMcrgaAADeH85ABLbpMqgNimdvRy1eloVcWY7x
u2brFC1fzgQCG6mbtjlB7i6W5tp3iiYskVxUjWSObPw+06L7KAzv8NnaJZV3P47tdWMI9G1HrDTK
Lc7gexNrvc9P96OKny2nKJbVxoCmeRnHRmHsGChBr2FwxaBM7RVov2Ng7gQouWHSOMuGZVvWbJ5h
+5uWxf9ycDroU2FESuvi3kZ2adOe0bJ1WKnxzPf6vS6zQyGSZatpNzAzZoYT/0yV5M5E9e3zM/8g
j7RBkBj0lMG5/K2G3aCfO3kY5+tYyKMSotdgNsjnGXKPnMdewULJKECi+uq3z4/74UmDWwESLzWL
XOpihAkUIKBAa/l6onNppvoQxC7EaX8mA2NtIjQ4ywttKQYdyFgUPX5+9EsQ71RSnqp9kweRAwzc
vBh3AmPI3OldppOFsAvm1Q8IiikTF6+ctZj1mnmcL5QwWUFrWGddqS/yWGzDPIFFpVRPNQU7gP72
Xs2xmrABNsNDpLOqipdyTNdnnWmdTq5Xs5KpTUNu0Dk3gSg30opuyJee+3wKZXO9xnUEFUTzxRsy
5PAwIU2S+RAPmKykhAUw9ibLQus3q8lH2Q4wP93Gd8g0sd69iERqCHJ+VObgQYPkpQn0HVIQyPGW
93SeogXgmkNfBAfVxLvajlRqYPKUw+n1S3q7xgH7z2FeJYnym5/1QUdFA0sCYAaYJtRJ9aJ4Ese9
0Ev8glB1s4h4K+PQ9AQ7LuH5UFEIxR3ipegQPwFS5890IhL8bdu5TYNomQzuTwxVr0WSPbQdHe3h
i8/Xx766C01tJW2JZlrDpQSQv9ar7glJTvRi2voJkXtcZR6KAeyiiSjU4vPB9kEBY4ozgFRS4QVJ
fznUwfB4hdWYeMiW9Rq/CmUeZBk63aMFly8IV1EXPsIgK2AJBActJov2W0YTYJPHOjYeAjNBQipx
f3OxP5iBmmYS/wCShEIP3OX9Gp81sgDp26Xr5v8xd2bbcSrZ1n6V8wLUoA+4OReQZKtesmT5hmHJ
Fn3f8/Tnw7v+spXKUo7adfPfeG9ZskggCCLWmvOb1NlSMp6UiFeZYrC4DBUGv7wLCoQCE/CE/lwZ
6eMiDCs8Zladro5uM+8vdaY/3mdouUISeKNigzcf4KPTTJOnyPtBRuUAuGluzV1TGReZoX1pl8KA
NZxpKn0oZB19gKOzryg6hplMDEmddPtIkZwy7PBjMu2AFzJDY5dAAft8IHx4qb4/5HEn0+rVNBRV
wtLL7i9j1ExJzlRfNOdaGh/m9OU4iq6CC+POYkN6f23BmJudRjDuBobrzkLHDDOVyyp3e0MavUw3
V5Y/PlmD8QA74DGL4u9tr2+JU1jF1caWBhIqiy8GvhYMdeQ2PX9+FZSTV161ZCID0S8y/7//eOoM
gdQiF28jk/BuSeZFU4MCq1lzhZmb+pInR5LXA6WbYVYr8ZapYIUsn+Z2cMB+vtabiwyMgt28nPlg
J+8Pb39V4AJgMXM0KZZp36K2CIpNVUp7pPW3ZSvWwCBW4VjtdK2kKb6fiC1Qmuihaqud3cTPRXM7
msmXmoromU/zYde63MU/Ps3RZYolKQpD+jWkkSIdsFmCmeMlBXTCefbFZBK5p32hUnCDbHGPFHgd
RuAtI5yVh88/yMnRpCsCSRitKXrd729XkIOnHBI7R8T0Ek6q0zXatlW8IrjC34MNiK42gofPj7mc
27tl4XLufxxzWTb+MTu0Sp6JgWyxTWX3bm+pjtl3q8HA2gkN8r871NHD4st+Re3KyjcNOanFwCrU
b9Ha3KlnG2DH6npWlstZGQpQblPRqSK/PytN78rKRASzmfGjOqPVruIaw2iLvLX6rkXKtV7MQO9d
Hch4HIIkql6xOx0SKXQ636TqlT3LffBjFMYaXwrLOlfEwYPUT4emrc5thdRl1fnhHqAFpNBNRLCw
jt7FWc1mH9FhvkFIsgXvtxlnrNJJsy4b+bBMIgPpPb0pH0Jpg9lqV4a+B4HRUQhOLNv812ObhpBF
8/6JiHONZ2oyUJIRf7uHUxgTfgaZ1Pc9oMj3ZdedeeuenGX++PhHw1ZA8urUjCFkGvQOKTc3rpko
h77PtzluC1KE/85zwoyra4bB/HXcRo8n2nBp7OcbsEf7RY9cWvpV7Tf7kuxHFMLk0NLJSuJzs/2H
hsQyqmgb0zCUqSkcj6oGrRaaLk40mtgpmGbmkT2m4PiefdktoNKkS8nF+EqBG35ruPv88TkxZ9Jj
1GWBIU2l53U0ZxJBXiHiZDIfDHNnKb0bJKh3pXNi4xN38681u07NBifk0WAkdVfOm4JHB4zMHq2c
16jrRCQOjB9nGpu1oZyTpn5ctS2VJ1Q9vKiWvalY5sU/5iC9MAfCjznkEHRrexwc3ycEiEBLKSD6
pjExZ5trUHs3VoiYrR/uiB+9EAQo1P3LrE3e59f51ILpz49zLMwpstonE4MLzebgUFYU+CqK/QlG
SWDvnQo0wV620TKRtLaMZWtjl832889w+ib864oczwiNNEpkp4RckaG61vzrMH4mh5nVRb2Gcnal
ju3+8wMuhYCPsxDtJYtdARsVhR94fxd6ap05CcnFZmyywrFU1Kd5cT2SNuW0Rse6EU0Lylplo2W6
gzddh72obhvej2VlbAO9epC0e7+vo/Uw9U9KidGybug8lIoGqKDRF/fAvJJIQ3KUajeY6nVbWddA
zlcyiCaHH8HqlNJrhIS70jtt14vwi5QGq340LnW7KjDnwnWx7cZdNGrtdJ8neI60FLKVpu4Vo75G
SPQlDEeWO9Yq1eKrslM3otUPkebfFkSJdOT4GqWyb6os8gKSvCyQmQ68hj21CDoINVN/HT3oGTLR
sAyvMh3Oi6o+ApQMN6qiUxQOtB0omZcyPkCKKDdTUaNY6qydTLI1nvJHf0Ix3U3W/YQ+0ytlgkAG
UuwW8BU878s0zqfLpIHlOLTlIcSl1XVpuOeKE7wWo5cO7zOtmB2JAJNt2pkydsHxp7lR1PibJhnh
bV/dpkYCoLv6KczWBpYXFu4U1ZtQSl8tg/h1hWxnuvKsYvIB+o3WBlQNvdzPvotk8FqJ+rYYi3hd
19pNGeoAvNP6BS6HCpRHq9yusvZG3e4MkFrXmVQ8RT44iVylCtigbTBHJWd1thoLgmWn5Kka9Be0
9PeaEqRbAv2eR8BTaGWI32LD4+BXfSNEr22I3VVWsWJPDn7SkQzLIXfRG9sOq9A21okN7+yfbWe8
Vd2dkCyvS5bKORBfx+zGYjWPutcXGJ+rIjJWLdyvbh63vW6+tMqjX/G52yTd+CPbp86CnwQBmWCf
fgKxWkFcQ1fGGHjJBxeZypsvjeNlo8kvdmZ+iVkS55MOZKT4WSb+VdvH31O/epG2ytTf1FD4osL8
BtrtORzI+iTpwSD02w0inn0hJq6B2Atf2XUiYaxwWL3hj3hsHmLTeIgKvlgiMKW8vY8k/4rQBx3k
Wv+slLRIuqieVlOHyHVKjL0sySh96VBrJbXwkntkQ3B1cD5i5dIT2t0TXaCEtm82+3TwdJZp80BT
KNDDu6nS7xP/ojVl1MCBMqxaYG7jIDdOVrT6noj7EM2kY4C4S2oCv/lkpAYzXqoMNY7cK9RTo2ff
UC5kEpjSqm5WdgJsSgKpLlqelpAApxAhqGyFr0TxzdxIg9Am/drMkAXgyssH+PiVDjyERqDDTv++
88PE7WtPW6h76BmQhEj5E57VGqbC8Njm3c2kTJ4MpzSPZNMTc+5OI8N/sJvWMbJ02FWRf1G01v2g
jWSvKveTbj7bV10/Bk7NgDLs0I0LTCODMK6HMidIiU09JJIXG8xaayWveV7szSpM6IbLwWrOG8im
GlEyr12aeRolb4XkTGfshstfYjDNpy8a5GzPu2YR1SevUC07NuaIMJV2+IoiE41mlcEorm/74GuJ
7tkJqnFrBNaeItyXqLnT2wRdv7DcMJ8Qy6cMgZHMHMnuN2aL4Iw98BXLTFq5adq5dRJeF4q1F0Js
y17OL7UoPyhBna9UzJtu7nc3XX1Vm4v9Wc1jilTyill8W2YTwxKVj5Vp1nqGc+728eLzJqwRFJjm
2LJPmwkNgGyJdQNewBnqGzXWW7d/0LZmV2lu1jWHgABokVx0Wfo9HQFDjFYGuXLezHUABFRkylqk
2S3A0hEZ7oo6h+IU6i60EuJeeIgVu7+RY9UECixdDQZDqPqJExqWGSrpseIFgLWt/2vyUGGgA6UC
GTqt5Ll84r9P4MGIjVIRyQWj9kK/YKtEzMVa/dyvclN5oR16bU5Em+mlvVN95VFrx+SSnHlRyQ+F
1ZDXw55R2OZrbVt3GbUGFqAaM8zEjcFKIyKsC4lps6PSPYGQZ6U2VrYq0eg5TdPflFFjr5Mp2o6l
OnsLe76M2mW2sp0uTJ4TQZB0adT9uidZuOxM1taWfdEnEb3kZZYZR71yzCIfGfasyw36nmG0aYX1
pammYWUB6KQzJ1bUJwlxJkapggQbFPxcVRaHhSiwLQfym5XMVTXw6JqWvAYB2VsxYYCoC4bNkCkF
v1yHKtzpKkL1rPZUMCWMULYwRaso7JNteS9F+uDgPosc3tAhdZ42uZyyRPLI+IMalATWdWdXYJln
HnCfxjXwvFBdDE7V2qT664IJG71KG1R6nvElYVT13vI1N66mtxk66KaB4c/b2Zi3lkorvdXEj1oC
/DoJnizKn/RV+8fY178VUvpUJOhnNWPKnWyg16Q2XsvwC7h+YZC/ZkH3pTT5iZS5SM14+EgOJ3HH
GhdXigyWezBdzR4vS4IYnSaov5S+jOQSMsPKmiJ73ejL4wbWxbxM4uamUcAzwqNQE7SZSn5rk5jr
+SDs6a4JRy6mS6GYlrcEhFu4/RyVRMwAeT7C9QiZW4MLpvle2Hro5VTiqYPfSYn+CPgl3pLYCVau
/CnbvJF6hQlZ6bxS6Tq3VdVdysup99XbqGOQB7wr3VCP3oiVIf9FK5lhCp8XHdzJok2+45cgDHnW
lDWBGpdmT0ipDZ97i1LdGUop3g628m3URusQtQ1j+hXhdIgBxJa8Bmyo09kNuU29+tKLsXeJPgUc
OPsLC24+YIaYLszJ4uUoU3C15DUtLsStdX0bh+1ai/GQphkfxkoEibzajkX9l2lqKbLU1s8wi3Ya
McpUzx2MiMsb1gukifCsx8KSbsyhgSZMvlk7ceAEQCQ5ZFxbTX6GXj5jT5CIpzeTa7PikejS8lYm
HHY1aTKxOUPzVLf1Y6tn2yggPcfPHqWIWaQpsoMyNA9Bw+IqGSvSoHxYwQapOhFP09xHaxBPETHV
8YPoireBh8WVjam+6GmfbDKZCNRojrx8ZmJFW3LhSzjGjUzez91BycNpX1ukmNH8cMEL/SSQxrW4
EfhLCoIN0ErUU/8QEj6Owm6DtZAXtZ6Zaxm4iMJSeNEx6q4OdoxnUhpdERZvdjaS/OV3PAUZnHHe
53qZbdn+aW5YKKZL0Ne6mUtlQzBv4oFGvZiV5TViToHnz/XPjE2jO2ittRrfRNm2BF4siiA/SbZ6
xHMnqnSPhWYOudddtJMmXmICwAkCJDJx5/S5Ll/TBvqNHxVgs9TxgGsexQ71bUIPwI9h0mXO/QpB
oGWVkVADCJqDYVWNZ4csrUO1Z5Vh3ppRpq0SYN121ZeUPMI3mP79upMPLe+2VRkQRBQ3PJ0CCEGC
IZk+LOHr5thBD4zfxkYn91h+M0ozvErz7LKVBWCK1pVxnu7mLkJxwHYxTkuF4DuzQyBlr3qYJYgR
9BUNX8y4PVwrUufo93Rm2roz6j1nzlPQZ/YXwTOHmqXfF/FYXkUZIpy5qTkkHP2u8NutxYK3nROb
ySs/wOpMHRARl2bo06kQb2Sb3EP1RpoZ/5CHxnQw41FtCscJKdTerpP9kEEbNgbbCQLpC53uGCcQ
Cjs2nfjeb+qtrN+U/Zskbv34kAFCnVdGgP/LUTuYjzdV+ZD7TwCJJu2HxmNJRqijFY8TOO/hPjBf
wLw5IpucuHxVx9oRqoHHLkGMEawUnHBBjBRk+OZHFxjcTG1c5TNW3ll4CuhMq8t3U97uIhHuAlNs
UnkXN80lfj1SzskFa6wDb/mrccBkxU6msMWhUdULacyvRyhLM5mDKsgFsjLCKNmkZrfDr3wdpEx1
La1zWtrj7ZgM9MvCdazH1KnVS0ULL5VU2ZKceCEp0kZjsNEZpn2j7hSi1/vQm6CyCHZdFHtWkQyA
TZ12ueJApN+Xin1oCjJTdQmT5BuvU9JUpLVei5XEG9VqB1aFo6dHYC7yYiUZs1cXWO784JBp5Nbq
JoIG8z7q8dvmALxY57D93voW4ROaviZugGlvrSrGNplCCIPNQ2vfi656k3ofr452HRjBfUs8vVLY
7Px8mF39wZrTvV7BXRfxlZCzZdvjTf6wZGAzGxuX9jTdURG+aMmJdaQMioikftG0nvwm9Yfdts+5
3d+ztLnEuFn2zaVGvmcWpuiaEteOujvdrA7Ii9ahrl5FBjDqYNfykBlJcAuuZQuNCzywdQfx+zJW
ja95m+2EVe4D3X+e6+xrysOqZMEXydKe4JLCx8qay0SjCo8ZpJjGvR9K25R3pq/Kj9hi9rI8PKBJ
EEw8umfHu3QWb7Yv72pD21Tg8vxC2rZNx6xpOOZEvGlhuQlEHI1StR+pr6VMBFGseZ1qXU32vCJ5
83LqwsMchbeUEnmV+ehzrseC7fYgu8RnrLVsJBDN2iSh5vp66QFP3rCDdyrmwtFE55qKQ5XRP2hb
xxICXUHu1rjWVNF7sp26tcGcWaWurP801H1BgDEd+R0qI9px8Tadpc2C48fM5emtvrZ16QsUYd0q
PaT6aFEWixOTtaV5g0LshFodkpJ3r032YmjpN30prubMq9AqdKG0G4YSrZlYp+m8hyWxGqfpQSco
ixhG3y69rCPjQyC9wf/nA+KxzJegyjfyOIJXEBtAOV4jJbsQWyX8EgdGI8oEPGNCWuXU++g2rkju
WNuQ+cl8YRqFcsxLIy2CfS3E2reaXcsLoaY2rMN87cKVHeVrpRZXihLvTfACqpbv4kI91MkOH9ve
DpV1I9VbmjAbX+R3miYeZnbWtUHaXSNtrYkjshprg4C3HfJnPfYGHKxanm7zaLo2S5aSvGyRfxlO
qshU6dD/M4v5vCOr0qQk0O5gcoH6jt1SybcEOKwnnK7lROVDCVddv+/sbdcR1YgDh8h1+gvf5fln
l1ECYFOB0tytB2ONltOL58KxRYZmWF0h71sNBMhatbo142otJ7EnX1gA8CdySwlrWNHY2WTIHFwj
nPd1zcZGL/fU6fGiSrAdFafvX8meXCUclwtNHBeqNBQBBOqtsvK5GairWYEHNdszIhIPTOuG37JW
tW4DSWhlxhCPhuwi1p8bHnafmx7JKkvsYCuEBkubOo4/eyDRV1m0ksJLonpcduyOGjxPlrLKxFY0
5qYuB4I+IehoPik5kpspqVuod2mXUpJppJ0VCY8wz0e/94H8p27f0uDup32WAqrlqnU68wblSD0x
XNWSXMkaHdI4Vx0L1JmQGcJknDgw6d0H1AqiFYb0MH4wimA9u1oM4xxvnWTKXtV5PvaNNt/EiQ3L
jCsfkVlXqmxiyafNVE8idQAF7ndKwh6QK6/OKq4ZEYd98Zxl9Q2pnRNVdvmKiYaaD8ldS3AeFugu
V3f8YkgRyQqfHcsdIBgFUbT0v7uQamKQbfASaJAHJQu5jY+wV1ZWmMJWnZ0fLPwNNscqeelJlUnx
N3HrgjRsv2HLrWyjslhDGV13DIq5WmGucepZdXWEaNkKTtFEEAPjgdcddT1sv/50p+TfrVGBJrLq
AzybPrkc8aHXbD6qvQJrizvoDpNvyla1H6JV8iPrQgjPxrbOWRAVVF20ZCVH2Tocy1WSaa4s2IBy
agjtnDwcUCDrqwofepqUwOLnjVzmi/fKE6iM5yXemHgJtQKFPur7siE+RSY1Z6zv0iZnqQyzuEnk
VZjh5EaLl1TRRRLMt1GlblTAJp1OAF0SPSjZvNVUZdea7BrK8Xm2zGsYbLuIrLtyiJdhsJaW7Ead
pW2E8E/eVIq8lmVgfSSWUdVjMxB7fgvoTBHOMFm0qYmVmVgjcX5mMV+QEL81NQXIMf7fyuvIxVHQ
Xad6wsIK/zyRM8sEyirzQoHfpivMlnaCBx8c9aKfRtnrJxdzRcbzNK1HoUFBWffTsJf9n6PV3TE6
WVlY68lXVvpYeiwV4cjxaHbRqhcGobSS55VW5Em9eWtIz/iD9koWb0tV7Jp6vmiS6JBRsA865nt9
sewTQNBjD5KiVU5kGZWMGVR2uITWJ/u+Lu6HkV1Xksi4EFKXkIq3VFAwjscrisiHimhhcsCdjFBl
IPNoqL+VoXWVdAMEV59sU39H5vc2za21HyFWHAA+qrchlFsq0LBRPGJ7Lys5PJBLcmCPc0P6yw5Y
4rZv3zLUIGUPrj4xblno7iLK0T20tpL8AbvLt36zatNy7bPGSER1IPRqVxICY77G1XAlc9kC3oVD
Saue4rsvwms22TL0/yae1mRTkjTm914cXCL6emmq4WEmc77FV5U3w6bTSZNtKk+35k2d6ogqIY/y
plLiADHSnTSR8smOvuuaDShLD8T0um3LJdZwoxXDVTyxb4+H7q6py3rdDHW5//1Hncjl3pKT+14p
qjU+MNKw7ZAe2PJ/v78Mw2ykkP/vvv3rG0f/5NevmfL5n79wUhc61++vf33797878+1fPwiFG3vZ
ZO4okPUHO0iGw6//+/3H0d+VfoSN59e3UQLS6YzrefX7Z3SST0vn99f/9vcc/YhOAK+Fr2l79Pd/
HO7oV/11pF9/+evfRGkl7yY0Y7//6tf//fVz1MHbImhRNaS87czwotKNR2Uwuo2RSu2F2tW3jYb9
tyqT0Sn99uck9Q/qQIX+827OiaY+HSwayQg+LezcRzLHcTaSkXRwNKX55KWt75Gf41FRBGPdnRH3
nDyUooDhQclrIbl/3zUKVLa9c0ynqiImR14SfzptGzaJl0jinHT0VAcUK5j5i/SiysdmTh2FsAwK
O9+wG6HMAhiyblMXjxEZr+VOq5DhVJnXSbQr8omcWvDTYRVRgJ2on4v7tK/PiGrPfaAjRUOnl/og
jwg2KnJMotRE2UPoCCi/z2/n6Y6kgXIXkyNmVvVIwZmCKCFVkYUowdGxY5OIIxdGzEYsuYoELx60
K46F8cZSi69zdqVWOfUi/1xf9ET7e0G0aeDQiEQ3fiFs/2jTKkIyM39CyUjA5kUdQSqyJrZ6zzXL
wZGclgRA1QSyKdCHbW7H5w5/oj9pgb5aAHFo6bgU70eaDDFDLdO22Ph15qH9dky5B1uVPsXGsBb5
/Bh1DL+5Rs8XCmT1jcUbxRTnTPwnRDocHUk/SZ42H2f5mH9chZxFNyzsggawGtlUNygvVJX9Xa7T
i7jL7zsjdTRr/prK5Ct8Pgw+GiI12UIrjzBIxVUB2vn9oaey6eG3MsxJ+fI6o92okr2w2ZTEtUwl
4O20SgpsZlpqbJtk0RYPoK0Ti4bdUo7ppxIQcMsSntpRpsc3Xa7jsspR0WZJTKZUeEancUJX9cfn
VeSjYVtKORIDwaUSjbVbxM6+pZ/Rbp2YfhYdCKPCtiELHA+KYDarFG5KsTGgjeYmG+8rjfQngxbP
5xf/hEYH2yW2QAU1sy5+GY7+uO2ZadehP7DksZKapg8MqUS/LWhUVk1wYENxRuxx8nDAAM0FEYqJ
6UiFMbOdgIuKZhK4FhEcl1ORr+zpC1u2ADXj56d24hraKk5yKCQAhhHHvx9WdZQC/SUOBJ8K68TZ
p6CQOgZMSUO//fxIJwYErFAUEjbIDUwPR0eCADvLJQ/GZowAI2T0mdTWevjvjrGc7R83KlBHiFw2
774YZ1xK+wGL2ZmpaPmYR3otToN3q4FnQ9fVoykAqxHrwV7KN60tP1pF9KMv9W0oT/KZB/7kjUGT
sfhjTEAOR5erpxM3yibHycX82GfxC7qXq4XvB0jkb53S70MdXTWhB31llLzJypRkpDkh59eyHqos
+M+nBC7Z7+Ms4/6PuyMNkzaKilOSdeNWFtot0R7nJI0nR5kBA06DYWMb6tFl6yazNm2SSDa0gb3O
V7d4M//OncFPBl2f0hZWx/enUVqThSaE0yD8merltPKJHFKmV7aQZ5RAJ143iLZxqgC2hIF+rGSW
ezi4TBBo3eb0LSR/ecbArYcHKJ2ZMO+rJruY7XPGvZMDTyBn1lhyKB9kzUrtpybjIYdBVN5XM93l
xRakpV7c92dcMacOhRlIgw7C9RQLRfbPATGlKhCexGTgzfaVLVGaCBQUjtCd4sI8s1w7oaqyF5EZ
0EUB+EccP7dDmxp2IeebIX3MOuXgEI8m5uAGQvTnc9CpCUJHAEaaxeKF/aAgU+rCDIx+EShmF/ko
vRLgcZGJ6Iyz59RhcLgCv8Vfyb06er/SnMmsgE7QRhPQFYvRrerANbX6nH3h1BhkDlLww7H4ws75
/h5VOdmWec5xmmax4FDQ5Fimf79EQeEMARGWHgI5WvsUbc2mogBn/qRQ0OvaRl0yZSsM64o4DEa/
goNy5lH85V84no1tXeAyQg4K9PdoSpmbdrb8lMHaUcsmn90MSk+CrClKYy1RLESxCeLRQNBk0mEB
o9Y8J6gSpNhADoBuiUjY1nL0KnNm1d4kRblCAbjvYt0ZtWCfU12QRLKtUSksNVZLL9efD5aP7hBM
cH+ewNHCtgnJvW4WvFXQY1VhYUurVN3o6o9RwyikqQtNwNPV+sxrf7kuH66bgfNQ1nB3omt9f1cl
NevMouLJI8DTsWaKfOA1JHrcY/EmUGd/fpanxirrp38d7egFk03AncqYo+mdyqONkbMTDtf/86Oc
PqcFPc8iGevt0UjNw6RtLHIpN6MBwB16FGlQm0C/gOvgFqY4M/ROzV0AOf51tKP5pEeEFJcFRzOM
t4nustCmjSE9huqZszp97XDwqItpEczM+zvl97RRspI6liVNnpTfymTCkXr5t87m91GOniPo63Ij
TDVH6PiMC97Rpx7QpuEp+n95OkfjnUyhqJ80DtQvQZ7Za6o+G5V6ZrydHAkY3DTqOTL+/qO9Ei9t
q2eOXxY0zUYa3jQSogqSDiRlRLRmn5nwT46E30c7ZjFhHom6ZuBohAZ4Y2CjM4O9aqmMcuvMbTp9
YqwHcPVQDTgeDGYll5psTkx32nMXwth4Ch+XZymzzlkXTw67ZeXxzyMdDQjomJbc01jeTEJdRcPe
KroVCtEz53Py0gEQZT3NSxkAy/vB3eRa5Ocdo6Etbpf3CywUT6sewyb7WwfSsVgo/PHBfxvok8hN
wds/DQbSiy3qh/SDQ1ZT2ZktyMdbBNtZoUaw2D5RRhzNrE3Mhg6uQL7xJbFemNwNbPEWqyRxmyL/
jxeIHAz6mMx09wuQ+f769WoZKp3KxLocDInOY5+Wm1AJr0gD3WTahdoccoDFn8+zH4cGB8WMYMqy
oQJROJqRktlOMUThvy2S2ZPFE7Teq4wsjs+PcqLuxWGIBUNAzBqYrdb7c7MVRKci45YJZzRaLyvQ
dAGgjr7JF0hMfHs3ssRIaGsR5X5GEH/yDCkTgCiAifkBT1DBFDOCiseslRY8KK5t3HrZMHqfn+LJ
w5gcBHOmhZPlaC4cyEkOAjQfm8BH0EWnbab5JEFX/vwwJ6+kAQTD1igcQVA9upJJovq236e87NUW
8RDdRQnMyXxX1Je5tpH7cDVTNxNv8lNR/eenqGDuYKrCCY479+jQsVqkSRhPGYth0OKFdMGdBmyc
n5mCfxVB369nMC3QidcBxeIpPN72ybNOEE5iZRsSb2S0Wbqb9iW9YuLxJBnpA+anS32eyy3Wih4s
ERUxPWpCZDTo0dVYRWKMj7yN5tdIg9OSWNea3T6lDdeFxJ8z++CPsx4flpWnjaoXSuOxyybI+zRq
bT3bdLF6p9/qRrmiT3Cj+tGZPc9ydY+vCo4OFQGBvniWjqZXGsqplgotA0mNa8AyOOFIMs680T9u
EBRjSZijAQBuh+Xk++e0tWLcI+2cbVR74il9mipiR7NvmYxQdqo8FfUIeTcvn4/p5Zcendm7gx6d
GeUWVIxoe9iDA8wHm6IZA8JUtCJsQ+yKVPuief78kCcmdjyFPKuMZ/j9x6wOpISy2ps9hyxrl7iQ
jW/MZI3S043o9s/NuflvWa4en6Kq8x4xIYNQNTlazk52Ew61nGWbYc6cRhFrZC2ODO7bmCsP06or
yGeYpm03CUDT5/Z9p872z6Or7+9qZ5bJTN0RSro2uGWE/L8fvQilSICLI8nMv+aJf0bT3Px1XkcR
OUdf/u+prJt3+Tl/O1Jn+Rj/iuH5/yMxZ6k//PvEHC/9n/vvaf/9R1H/GZuz/KPfsTnk4lBMJaoC
Z7+y5JP9MzbHlv9BSw7yEKb0ZVXwZ26O/o8F7803FN4D/MnU9P9yc7R/KAabJgoKi6kdTMF/EJsD
gvPD3ENmDxODzi8FxfVh5hf6PE4a6XzruPcfWj19KUIomc0TTvQr+PmROxk1O2qhXrWjv+t9/Srr
QZSQ/ai42AMcUDGZm2fIUCrcZvKoeThS7A0KITcNaW10UkXeY1wSCBAG69xkESRqNGLhkHRuWkMX
qOe4W/R6+8EUkhdHqoTaBv9FQfcoHp0kNX4YioAaaYsr1LyRW2r2g2T5z7n5Y8bI4zR1g0y+Fw/L
KWiF8rrI0aMod7Mgcvsi2VtKxQ/gEqTRInZBiEh0zrU3kEFYBjolfPn1PbUKvoyD2EHQ1pzCFxFS
iGRNwKiN1L5zRDfEqzQ2vayZyXFPCXALcn5TXCqrvkBgntoP1gixJNayed3WfMah26tm8n35WGNL
jE0CemyerYe0B4hkqpU7htMOuPKDWiQvsYJdR8glyoWg/NHN4TdyGWx37hoMHUHmVEmDzSgYvDhE
tIdS8yVEshbMFGsaW2kcqZ4Ct8q+majJnFqEL1nZctZafK1W/UPGxa/lpnILY36FTHpRohGH7YGO
qNXrh6oMnswhi5w6haqWZ/E3jApvv/6msqNXqXiuSAl1Ck3+WjFWsqC/C2Z1P1VYETsSj2qJhSVM
+aupz7EihldGh54FD5HutjG0gLpt8UmYkzP4ydoM5a+ZnaVb3YaKlROkQQ0l7JS1sbhZGgyDlW2C
Tqv9HxMRC0GTJ54s+zeieGUAz06d6Q/UQr4qWbVT06x14nj4UieDRVDZc2XVo5uBnYUSNLwIZsEB
i4gzWAhz1cwHXEPta7LHuyBFQ7lu1bS+srh2jjQg6J22CkHPy2S60yR13CV+usv7ZD74omBGLyMi
DCoYjlNSZ1foVCOscfpNPR/UqGaFKym1G0nB3aAbzmDMvOaKZm9PMoaspnxJl3EPsl5zhki31gXI
EUckd4jlBHphpHA2jI3ZQGlQdXB+wgYTCllrPGOBvVOIMYzi8k2OlcpB0wgBWOjP6FgnWJfKc6oo
Cxcc8mWcUnUoKXLfFI12L0/5rmY375TxHKPaVG4Mebxpp5B1BtVEt6vtC5R7phs2ARIweCNUgG+N
hsVBxiPqmsMTK/+nkRyZFbF8t3H5I5ai8TqUPPIwVDkkHFonslOfdy38hzG00K91/i4ykVcTnL1T
dP9unOzXTKREawA61SLbzYXPHc/KHXB/TKU1KRNo2OU0LnZlC9YmJNHBf5bz4VaoVnhvKsN02ZQ6
lcshKC+47zU6R0PaNAEsxsYecfmQgtXPVXbIe20XRYW+9/0ovKyNiBh2n0iSPE3crB8fcmaisZS/
KlA9tmwBc9fvsx9DNIDFbApCfvBjhsTffRlaw6m7kOxOXQRbUlodxUdRD3xrxq/aN9tfnEvNSFCc
koUUxsVz20+o6hA/j2Y67LOK0ZCQQLncECNSxX0ul/gYhXEoA21cV/29CfJvRZ7KU5P434QGkDO+
jrSUpZHEpNuSu+GIuXjOk0s7/j/mzmO7kWTLsr/Sq+b+lgtzNagJ4NCKBFUwJrZCutbm8utrO/JV
Z1ZWd1dXj3rCIAMgCLgwce65+4xfJ5vY5ykkFpiA5XjE5Uf6wIAxOhjGOSMRqFh5g3w1x3JL5yea
6pY2imY1vVk1JMJM9N/jkCxWQAPOxktCY+t3EVkK1YGibbTCy027Uz2y147ha/oVNi+vuVN8yNdW
jw1Qiwit8RIMqRa9JYM2extP6mSvjPVzAfIgQD9eCTP/qfcszQujflVettRBYi7l3joKWbyxBh3W
hqdIPX8KdVthZEP5La28P3Thr96Ji5XMtmLKNr1tXVsT1nhuit9aCzXYyDGsD13MOnI+VC3JokbO
X8eAHJI/vBIuqS+RKc9OjF0MX+BnW9hfW2UXtPuP9J5WXUaCsrHYk+Pnyo7ywIkKf135fbevMr3E
UptHT/HEpkuf6G6boo6Lkxlqq/0qcxqWv6W8Hc1MNWI1fC4inBVgJWOGBb9c17ANgy7jGg1XcT6+
E4MUHocp2xnl8jyzo2PUMZ4iO4Y4bnZkYFbhU0P8mZVYx6HG3zk73m+3b1UgMq842rlTrCOvr3Y2
V5Gu3yZB4Fld/HAGKLJmvSIfdK959ErQcC83aby05aj5KmYPRJhfttfZI/nD8NOb3fgTDm/RbWkO
O4dVIYOkAh5TTdgAB3obc5dPVIKh+FmZdzVoNBZH6WIYTg7hkE4vZet/SUYSdQDVRruO/pkUSNZ9
nga5Tvq6XIPXLu9piH8SSyC+0pzZUF1Z/L85Rh2uInIcR7gPYJeTbO0ojcWA3R56mkffwY5tPHvt
MqGtvKZ+ETGss1h3aeVwkUXou/1Kga/YN3rzuwmr8uAwqds5kULtzGam68iA6v1oX3tjsku9TU8B
G693/dkk7clv1r3UX+xK22pQVI6DwBOoMch1nbfrbSZKx4nPr40TX9syfZry5KLHIRE1efRJd2C9
mU1cC4NhHLsoPrSV9mzG+Gc052elq3T9WCTQNK+Nc7ceqyHelNJIVz6QrVX82m+I0rYDeiPDa0Gj
vtKHnH0dc9EILsygV1oaRILWN70tg0kLRPQ0Fd4tNZqrnStWLnbcb+RoYbWdaGD37bPiRg7GLjwg
/Z5taRAE1URf02iY13297ZPY3xMUsaVEsplIUz3LCCHNhD/i0vYmcPf9GBFAdyRW6dW1z6u76dQV
07FDL1SiDiWNJ+XCxm+2Xd5q2zim6VbSUTn04Sl0+o9UwNJoDP/L3Fh44+5NWzMJj3FAp8mF5GZ8
xEM7UGf1/Tc7ZRHXMxV7JCW5A6EFfX+qzUlbGzgimyXsySa5yyrVoZL0v2pkcW1dzayD3iyHtdvS
qUKIGU2p+aepxmiVKQ3bbwXkVYf9sJ+6OqWCgJI7xVscR+7vQt87LVFY/tDWT4MjAfKybAziNCT4
rweQn+PlPtv4Xjv55mnDeMrxpLuqvAxJNBwMd2mds7Zm5/1MEk5T2DGq2Nexml7DQvhA1uxT3Ou/
CSrySJ6i97lI5FEWkX3LR+PaJfOBG+3eVfJ3UvYfWl5+zmO6ahP7Pg5Ds0p6YjvizCRGw9hrLM4C
wtoOUPB+eUQf0VPZbjs6FdHyBXAfOhXIfcTsS1+pShPM/WK6m/CnUMe1VczkNMCq872ekd2Kh10t
+k2q6lPpxh9DthgzW0KMZOXdm5K4nYbPj3lWiCEINeurIMqo0V8bv99Lc/hpeCzXPVmSADbQgaYb
L+5kP2FLfU1ysetNh16CmHMQZbTWh0a+H8RbSOP/2spp6zJy+hfIy1oPCTwi2uW5IBprM/U+mbnz
JQ3NX3763pencnSDCm4KwhZXfiq8jS94QekO6wSUQxDmJWZok6ZF4pavuVO/5xnecJ6NDux9dLeq
iz9dbcmayjxippLvgg7nQbp7P7vSD3cjaDQ+RF9tp7kCTr51uXvtUZEPiQeTysvoyClXBMezTw87
sQe3kFGA+u1KdW90cvMqllZlK4mfqqOcLgL94nZOfx0NcCchU/XRUDU9v0Z/NqK+Y+1dn0lqTDHV
Od+MLMovnMylU+65z4fmVVo0WOg2g6vtVF/8p8Jt5DH03OXCGSdeQtv1TftetZFzGS0cy9IpdTp5
PtuwlYEleo1xHGe21jcnJ+qeMWFvNWNpHuQcw5NmhVXF7iFLvVcp2AWg35G2zr7Db1lVcY8lABQv
gxy2fYb84OenfGI/x42WrMVgfZT5zl32CuYQJ2vPmn6IkAZxyRBjR+yyvHBkzR7q340w4rTl3AyA
P1hqDF6QApJkaqRfUpJTQUA92cKa9UogmrfzPCeQ4aivc5X7G26aN8gflBRLdRUSCyTeOOjlVr8W
y+KPC74NhHKZBwd32wwKnncltE3sHHWiiwNg4d9LaZKW5vQ3Yk9JjxM0nmo9WTAC/GIDoJDDxOjK
B0+WPm4RsXTSsSylPu3XBrS+tU6jAKvUX961ZTmkhWIhLH8bo/fHc/OR5z2ORF8r2kqLbazF32fZ
fA7lcKJRnLQ3tnVOxRTuStoQ2B4+fqfPaHxdnps7NiFzU87cVjurKkzHq04DVkzs7bEe7B9Vcc+w
Bz03hjzaqWUB2Fsrryf9TYNeYyiNiA7qLhvHSL/bsaBvaeq7TdS3xlYNYjp1CvL7siWQpGLfO16+
1ydrI3WR0kagPWWjyDdZhSNd6y5Nnprrtk0zTt78JgrPex5ycc59ToJuUrxW2jeh5f1twRKZtrLe
ABqsfFXRSphNl65QG0jUvJQqjKBjZauH2g/2CzV9xdn3x36z89zDvGyqfPP3/zzutDW/DxHEVGXQ
Dq10/QBcGwBF16hNQ6fvyvWjlwqURkXL/bGd6nNVFCn70F0XdeN1so+xHs2HpCvvELdpuGguBO9E
hfLPdtZcrIGte1LkbHekdNZiMkvausxD03GfTIakraxunGCBKAbTYE3XEuQVwbFOupudMNyHEhD+
qLhLwi/OpMsjQd72LMEZl1NPDON8HGcGTHrwDn7MwQmnZ5yqHSljBbsvSziHrEm6Fc1zmyjD5dWO
3L3RPUOyAHfzirv3UprtzyH5aajB2VSLdNKb5s0e3K8lQS10DVZtMLnnSNGmQ4DzmnmbnAudS6d1
eAty0PN17YAymcNtoimQJnhXew51HnKrL8fZ0zuoDzUOhJZzEURyTM9hKnimuym9CA6Q92pJ7oow
0l4zdh/ILte5QHkQAwJoE/Ke8Pzxhe5Uk37atXovum/SoLXdj7on0gKIj9MSi7lKvtrdMnMvI0Ri
8JNp+mBF7C3HrFstokUSO1eQIY0cL4/bAa8t4Is2+744LU3oFqu4Tg5xwdDUjRVvauJjsASych1S
Gp9rOdYez80j54fWC8gXNd6OEfXEy8E0Zl70IxrLQ7c0A7qG+aEnXRsMQlynGbJWhKk6Lw7ZlHxk
LFyWi3O5LnWTT6pC9ZSk+yIstsuAqCXzNQQ1Bpdm3mLGAS3ALtAO0Y7sHmVpeSkZqouWc4/pxDvq
LHD+eDtydtiGLKMS8k7Va6SyskhihEWwoAiExSzIwEWuOxtmqssuLBGoQ9UyIDTzWqMlimA7kjs7
hmzoHd8nV2POaaEz1Oy5CzwWZeSR1xcyFlbTFygS7uPYaBZDnSm+1KBf13rGmPs4HWJ5zwX0o876
Vnu8reVE4Op/NQYNoFu4qUuDlCAjs1Y9PDDlul8eklmS83KP4zstitk8wEZLBAlCqruO9nhPllDh
PD+KFApR8kEA2jdrbp6zeMwCuBDzPvNojC59GqDtgciKQWgZQxirFT2l11LX2n4za9PZHbmInbGZ
t62vveak7jwGyMfAPYY1S7L+h+MiBjWjTjPXdjn9jylgdCj1+KENc5h3CvabGcxrn1iO7gXt4ofJ
AkeiySFd2Oj4RPRE4ulL6yAVRbhnOG+Zl9Ell9tkjMgZLBvaHCIkM+EGjnWoGWpXtIO2QTP6r7rs
v1VV+5ZWzEN/EYD/KZD/j6LLn8q4UO2//ou1KO7/oR5AGc3AfAwlXF8k3OXxv7gnncZtyUQT+JoE
V80EL6LLTy7IixTwCGmjTqF+LA0BghS5KOHueoiGWSVfl3emFdBf0/DLMggs51b42U9PQbg8jkX9
VCdkF3ARxh1XZaVtFjnTr3Sqktz5diiuiWXezf8K1PqfKkfLJ6JHZfEfO7br/61yJCBA+QrbEJ2E
zjUfctbvKGN2/F25xq4cuy9OupAucJP9nw/lf47T4Q/jDMFUi5negL71Hw8lqav0FcY9h7KptyWB
ihkcwUUGVom20ZRzFQzLyyiy+BKNZcrvOojRc/wdRygbfv/TYvkw6ScnbvFfqBUIxF9iWdx03M0R
qZ8eYKaON07r/vdlzTDVTDL/pafR+k+VRD4IWfeODb8E1f7vufFWghExmmJ7O5jceMs7X8a/IR2f
6W90vOR71Tc3rnlISty+bsoQVrPucKYYYY+lh2B0gHB1JR7ku0uLW1JelyE+ZQTuLLTfZZCbjB+z
zZxZ0jjgTvwCKII/FkLUHBmSeL3WAnlWzEiy2mY5lxFrl8cp+2/Vh/6fyz9/rf78L6tM/x/Wh5b+
jv99fWjXfVO/8m/Zt79Wh5Zf+ffqkPcP5FGcJi4kVEpEPtWZf68Omf8wl7vNhTf66Kfh4i/KRkX/
+i+G+w+0WceEM0lxekkC/Wt1iAg9nm/jnqH4Ccn8v1EeMl19ucX+MpoReICdDNDOo36FU2bxRvxl
NEsH4mmsuUh3oh6huCw7pJqtkhUNd83/nS87qKVOtQdCl3PnlXT0ED6XFG/Dsu+StX1Nwu5GTeIa
fy00Pz4QJHqT2XVk07YYb5GIv6N3vXjLrq5me9ffJFu9wkgWngDdpql6p5fnmqRggkqXfnONHpig
wyEWQX9dRfSabdzROpbLvlIwT87jSabvGZvOLDcukym3UScWMTsOyjEmnSODA1PTB9uUFSL7sosd
2c2G5T4LeUF/2ec2QkaInjawi/LVYSs8Gy9Jx/IwxUG2sg0DCLuaf4KdYeZ+E07xAxTSVzS4IdB3
ylyqMcyPppJ3VD4gINRAWPlkHzqgl9oZYBZXww6Ulb2iN+/7FDugU8K1HP088Njm2xVwR3jsJY5X
JFW3RvGyUBdDC3UgnFr6UrVTPXa/OtAhclESJiSF2hM/WXBQdyPOctUgO9ANzsKp/kRS+5BJRF1h
0Scm/dCBkvcX4UIsEoaBljEvoka0qBuoHHDzqHkN+qu4ampZw6fEB7Pz/NkhjywyybgIJh7KSYGC
4mXOeOoaeii9PdnYxhkiGNmZRLAH0iMQLuxjY1XNFtOXDUQm8Wg9FO5vaInbDGid043prgVRtTfg
57F0Stl20CfMDvaz7CogdYsU1C2iUJF5NcitItqqitWt4VOyIa0VEbvo51UFWcnS1lUynjSCx2Vs
sVrEA70IUdoiSZEnPQSgnsQqR68aMzMOWhQs9dp7QAtbdK1sEbgilK4RxQvROUgWCYz8bG1Lv3UD
eG0AM5CglTkNVC5Zj9V2QEeL0dMI0KJsuxuKn8Jb+90Ais1aQx/YzYsUp6PJSbS5YRHphhoA0UJd
cpOvRoZG5fTD2QcmE8llgYLSly6Sn4/21y0ioFjkwARdcEQftKKnWQsMNMNqam/NYB1bYW9KVps1
LcC2hQthkYAHoMrXUFd2MG/rd1vq0HY1WtNVaMaoigiWjQiKpcpJVnm6ji3/Zw6Pv2VPI7sEUAri
pEXIMKQsyjNG8qlLwHW1TC8NSmmNYvoCbujcLSKqQk2lRWphWI57uQitAsW1Q3n1EPZMdULo+gzz
+NKLZjEPDmyL831asO9WACxjTyPERalDghrttFjC0wRZy7BSH8U4ys59co9VQqiYqXLSwmJSZ5Pm
Uy7pYPRFXPBDGztzUnUgqvmDsmcQcfFC91hSyNTeCdktlHp1zw0QYk6zEFeaNmE3HhIrkYl4PcT2
qSFMF7+8HZ4cOAKUVRKXkJsw38aDkxA2lQ9cdNxXUNWQTKCA7+cUsgTb+ZXrjfJ8SRWhUHP50mbj
AQcjjX64ZqsZ4HJf7U03PuJ5/tlnxopLXVFAjDpEl7A4UfnemJ3/bZ4UK9RUxAejH3D2kjO9MZux
34VwxaFJJ+tITfWNtJZdbEY460Ypg7Zxu32S9zuvgzcShu/SoRpmcrPB4KioAUlj2OrE+NYtOKEp
utu2Vq6tTjs0cHuOTUq1NyaKDOZOeC59C8E5Ku2dJaYDiajsCTJs94Wf/ppG7wfjEDF6IWSIQjHS
e6nRBfSVWtyh3T2hnTkYM+T/FIyPEDPlSNK2vFkyyAF9XBWdfoz5iF3pzZDkootq9fRiR0Z/jSDc
G44YnqsYNPVEJt8BqqqAJVSF60lKKlB0uymG807I8bNvIDtWUKGeUIOt3VQtGBcvfOkSnyC8nPVP
ODp3rY7t9zidGXS16pcaxi3OAq4KDJOUhOvfjS3TU+MvFGN3L8Mm+SJLfzqVUL5wMKy10WwvWpja
nJNYrl3lWKdhKa/VTQMHYUJNnsWvwjWuo1M4Nz2FYRpGk7ay7az4YJ40aU3Q0/3YZBnYFRnQB+Vs
tM4mBGo0AbU53XaunObMcd5zd5L31Jnp2clp1CUYLb6Hlg4xjQKVndjNvtebacsiGfIhvD6weMr/
aMfstY1H/xeuhcA3y6/T4FX3NALXJdtUnLXWdi9xLBgMNKC3th6f2b2eG+xmR7KHX+Pqd+QRrldq
ZOuNfUZ4UqcCOJELvYrLFDgX+/bNRLpAF0/Pc1+FK9NhaIX9iO497Jy8PgLNNFZjJjaDRjSGfimc
9GBJ4IymmUD8zOsiiCOLuSsKyoZjVKsa8Jhh3+LcfwkJxLMbM4dcar0D5J2DG3lkx0jLn7Wpv7e9
Sfk1IVwmsmCRzB58m1RWxyq1X4ylOkQTvbetkjyFuWNap0mLwr3lRuO5LjgRUkZB4qTeO5RDD2aQ
/lE7URIYbjh9pSIOlLH8Wkp9XrX62MKi9LrA9EPrzfSmYj/WVgdK0vwqZsu/91H6oqgyEvc9fLO8
1tqkPjbAufWnPTmiwzqjp2mV1970knnhO8D+p577/GLXlrfP0rALhA/2w29IdWBa12ZNHkdtiLfR
HF5jMzxXU68uiWouk8uW0Z/AjwHiAvbi+9OOOYswCs0FUNh4ct3HHtgK8Fx1JHd9GbG7LfP30cKU
nUVcIZozfjawWTZFNzMuVrdZWIQQ+oOxR5f4FqVufvJiQrw8I9bJlmRkqcP0FQAsRY+2bwkrxeLQ
NE1/UCEwKWycrCNKbT5pnfVDi6vxiYUYH4IgKMedruMc/54d48Nt5u4Qe81W6z0SBBW5pBOIpB5h
6EtjStCnRqFWdAhVCzM3eTaVXq3scR6/FZS2V/jYh2dZ0+hlMKswztv3RkvVBfXDfurid9VOA/VK
I1oXVQO8tWXCyZowPnGDvnLvtIcwn8p9mNRfWTWKcxn61t6bjZ9+Rh0zJXNPJWAwDTIhkpPdM8Fy
rNfWQoweKPru3Cm6FsCkY6DSTYd1KR3T1wzcdLtwp3U/ecKGBHlRYitY2NSZmI9uDCJvytVOIDOr
2Dn5qbGr/IjrxAuA2VG8rd50qNfVQr9+YLCxtxQ+dqvwC2uSdl0VrKlG3vcAQbsCkzM59feyXjCo
cl0tqO0uxRNE8BIMu9lnaeTdRrjcMQ1BSSK+5wZ3jWZW1kafrcDskVXMCqx3WdcMmWYebdwGxm/7
anA00pnyRW/s82mGAzhd2VwEJD9xA7tNDMCDu6JFj5/L8jMrqDmZS/U2Ufpr3JW/BsoWFMhAY3S9
ek7JBzqbCzbDV/J9XkAajszPoyrULo5evYUf8vjiU1EEkqS6jFsMpNRf/vPxbVQKysh///aP32pm
3qNpmbu/POmPR/7+/PIBIwGm2R1n7+fj0T/+i8LFcPrLr//lfx/PaiCSHQwG3RIN6VgvX5IF0fL4
8fHdvFBW/vy/vz0lfrBbHg//7TmPV5gfYJa//c6fL/t/9fCwwGOASiAE2nZ+7Nu4OKZzyXirlm8f
P//5yOP/KPFocygPjeEhA7ZaXRz/fMbju8f/4VfwEVHXPqEGhEn7aP++nfx4vOLjS2n2McXl5c84
+cBzGJJJKYVBDJxAkplOx8PPuqnqTepZxVH1YXn07C7MWKt9DTHrHPpp/udbxAn4z+8kjqK+7vEw
TNx85WDkR6Cd+fHxnRZLvpOhvU5LuF+GZlErXL6Iwgdb3zcfjz9FAABgMXTQVbP8Ua3sOSjLe4BG
T11cU2TCjsB4Itxj3AhuBTPM9mPwfrVTHh/fPR43Z8Hjj/98/Oxi+NuDJ1//+ZQ/XuLx819e58/H
y3YeD21CYFvt9MxOIEeO9DnWx6QZjuYc0pzjQLlepcsBUB6ptuuscl3w8LhnhuWUNqHG48VymB8/
P75rtLAP/DlDNF+e8/giFrKUxSgPgnE5HaKElmbRfwxz0Oz3FEAex+DxJV6Oxp8/Pg4TVE8zo8jV
NSlmmOXAPb48Hvvzx8cvCdhhfzyKusbM8Pj58cjjiQkorLU0rtKhjh0CVYYu66xzi3CIZqkJehTE
ZiKNB+vFV+3ZSfPLUMubML5RFtsXc3+uHU5RYRzoXdmF7UQOibkHTrMpU21LHFFQML9OAENT70ql
hCHAuBtdC2asfNJtk0jjdxcQWKr7O1cjmjQKD5UovyXPugbBL572GGh3jic3UaP2yia1WEBqMKDK
6cMWwm+dbhsawtOq3zAM3hpRB675Oyx+t3O8zcVisjAD2+bTDQPFZfwiYbacyB2+oG2dQtxmPVd0
mOr8m2lNQbbkN2+yZlpDFZWJ2mjjjpquDDdRF+Ls0L6opv7EQP7cj1+wv29jtrxpVpytzt0WZbtD
YAiKvl47Ij+V5GeC7lOnEW6y6lgIWs0u1cXBzRM+BDuY4mMIxdGFDT7AsZwJVtEdc18K7+y04x6E
+V4mxo8xn147KT6HODrPzTerQ7gNozOxB+ioCQXymR3BeOpbwf2N9FkJKgrDpnDFuZvUnojSfVOO
LFTHbadAskJ0z7Jr3zOVaOvRSO/6gLWmLVkHuHc5e299Xj57uIGriIhw9o8rFfcvrIMvaT7flg8g
xneVbkon2890HnSjeyjz4VeaGS/0+bw1vn6DMk+PhYkviR1YirszouZZQA6xrJ9jGB50YB5Z2vFv
cau87lLFYHepkErXeOq8rV5Gh1HVOzoPNhmSq2ttFGJMubFyb5+YFJcuI240W2VneE+HTDN3lVsT
qofJD5YZWQxHV5H53Y2nEsuko2PhMeKdSf/tNF5rJznFibkHQrxWoKFrf3yWZnVN9floeNlx1oqL
P/LX6UbxPjxyYUtWAfS0HTX7A9Q8lT0T1Jik1mRvFUG7FibN1GkPZVntUskeN5xO7Hguk/VGQsM+
9syTCvUn+KG3LknoW3T4sOZGxca2+BZh/EgmiII6ETAdFM05cEZOjN6uWTb6vgZQTx472z3bXnFp
rOxceObB6eJL6tlYRV4xld0kODwndHfWEgbQxl/Iuvggg8PVGWqoqh06YZ5SYR6rsjnXnrX1XAIH
rIB7kFKUqAcsrTAkB7QAba0kVlbYXbAq7iW6etq9i/G7OeHJbNXZjcNdNJrbqGLwabsgnIAFynVd
t096ETJmxj/K2Lr2BdOd5xyUfMNme9AHj9uApeY4nexF3evVcbBQKMRJH9x70nWb1OkPcxJ+Hc2e
8Abrinxw5JU/7TG7s6NeWSPgaVRAFi+UXednrfWWiEfIzqC4E3Cwtb4FqrGvGhriMf3RUWsb9dVr
1LteEWtZu/e5EscE0l+FtVS5zbOGL7ULu/084H6tge7FG6ditCrCHSMUm9LuKZrSa1oM39zo96yM
U1KXzwZ+YErkHNq9xsXnzOFz1JH/nbYn080CMIlBpUxegQBQYX5m5rjXY/0yzDMQVkQ9o7xnunyr
o+m5TOwPPy8+k0yx4Zd7VU4fep/ukC3XPfaLSpWHxh1PKfWxTEehG5EccWx46qY1JTWmYeVKCqz9
u5erN/YNe6OSO1oij4VxBodMekB5Vhhveze8S2UfWrQQ0ZwLiukU47cgLygCQXKtGN0T8Zpq6snM
WZPO51FyiPXirWJzkKLA+Pb8pHGIS5MrSTOe3CTZSSPcF5UDflwdMyvaZ7l/iTX13MXFJsUYbVlJ
ENXptR2dm9O7d5avT9LwCGaXrwJakhsW+3JW+1Az9lKTlz7VXu00XeHKvdTS3wmTdrluYShrhxQj
Cg25WwkakPEN4r5cO3dXj/alio6lNj7VUY8wahyiIrzHhXd1CnM/Z3HQwbvM4S929j5iya8nWOzn
EYpnTxiAR0BEfEmGlOqovRv8blXa8WUYktMknJumFW9WlKCKZ2ILP7G0QYaaVRDd6ZyNhzpoHTZ6
WGp1HcerGe6lzPb6XO7J4z5n46fW9Pshf67lfKxMbyf7mflJ3z4ucSt9n+LoltHh1Gb4+HHXuc3B
LDtGmXbj9DQqGGo769PF4CqQ/XTQE/DY7af0oteYIu5kjweE9FU2F/cy7g8WziMiq/AGtwf1ksCm
wmpBfwfjJmT2PCw2clPm6jS0L3kHGNB273UkLo4zgMVU+7QkxIV8LWW3RyNjX97n56wIt2kaH7Ee
bBIlvxCO8FOE6Rcnco+yLQ5wfU+YwrmmAby6+X2Oy7cERTH1xFb36kuR7Xyok8mrbu9iSJ3+8Ox9
d5u3Ib3VklLk2h42Nuz20NoY6mvtb91hh5xmuldBbDDtnLfCvxOvjbBLanDn3FO/fK7b7DUewwPJ
dmxJzMBIrvRN+VZFNhL402RRXPvorfLKj7KS8DyjtYzMM4zbo+1BWJ+Si8d4Mk1Yg5GFL6K012Xh
bpYWt0GL6Pmix2RmRJDzNrJLrmQYzLG54R1D2P3qzcUtrOOtkcW7IkVC1LamMx4kqwm5s1V5jm17
ow6F62zq8JLh9hBOdzdcl2mJJaboj44V32xxb0xo2F5Li3S6yVKxE6O5GcxsE2lFMLbjgf3Y3tGp
LNhBLVAuI0Z9lZ9poshSezelx3h0DmVf3S0TQ1++UOlffCIGEv8mlH3TWv0o9HRLFHNQV2uzGjcy
+zKNOKOJH/CBTHvRELT5eEKYnvKJAXheD85xJLpASfNQdNOlagTmJ1jBsv7GrjkTx5HYD5sOCm9X
g6ft6mUMnzYTMxpw9q3Th8eoKE5TzRRfa9/YTW5i9znN2m0NurmrCnTwcQskPTNIEYoFejpypTeu
S5qoa3qObJFsC8HyKzx0EYNdVwaGWe19ev6K4rsXFlgE4k2Oeu7g1SbD46LLhlCBIfA9uS2z+cnc
WtjYK/vZIdTPpUZT2vJQFLxRycY5LLfQeKXbPmGPPo04V7Vp/IHv8+5oJbHg73RvHqfI2KXd9Bo7
89nxEGbRMZ2EnIxkiQZMjw3Ea8OyD1g0N/DkqQiDWjcXmfkqZ3EW6qNQ1dm1QsajlL3EsAHHshZs
kSZUblKRDiVTY+MypjTPbqGvihoVu5EAjG2qODQ3qNswE14hyq0WTXuqGBjF5C6W6c508kBoDN/p
y0hGWKjJgx4Wl6xm8R01AYLTWyeanU1qXzEAqS+5+6O3uVS3UVRfwHS8eJIeLCfaUt0LgC6Ruv61
NfugF4RWseGpmRebgRjD6QhYetMvcFqdlTIjh2FAe7WNtybBix5i6Jkr/rDcl18MszsAmt+bwt05
1m/UvMDSiZtPopOVTPcI2OocjmdekFJKeNRDbpWFTJ0yfS55J5QEm11I46zWt9uoDHejWwaDPwRq
pGZGt1IUmWskHKJGVDDTxNv68yZP/GDyqm3dPWVo+Xlarwu8V7Y1nnSvPaXesO1SO7CVhi8GynGl
byzDZilPCrmIqcLVbyWT0Thv4rYnFt5ZOQqiSQELOxmDyk25kpxzMsYnEzwtD/XDwrBpt72OS37G
p9RGL8RwYXlkjmppihuSXVxWK7L3nrS3LGGP4uGUznVk627X2VSgLNb47YHhG7FX4rK2MJ4fVamt
sFbvZkuHPE2Uw1gTuAJtc+kNITfFLD9Ts9pYNOa53sluyXjS9E1aVBtpE81AQFxk07BfHFEqtyP1
NQGW2eENRhl+16E8hNhPiFPyfbm1MoDolnGOxbxdPja+QwoP5SHT1TH/FQ/5VrY36dNrYVq7Vu0q
rd4Jt9lHWv8C7eBLWSKzVvqt9lg2sLgtK0Zxdo0V+Tf1YmjsWau343Y01IYGAT5HBrDrdYTeXpvU
gnBv9i11tEQjCYkNTsOHoO9Eo8jYuf/G3nksR46kXfZdZo/foOFYzCa0FgzqDYwiCa0dwvH0/wnW
9ExbdVuPzX42LGYWM5Mi4P6Je8/NlqrO1rZ/VKiqbepFg/M5sKezpycwOaH1Zt4hUAQYOOi5x0/C
dZ7Tzt/pTfNS5Zfu3h7piO0p4DvJXNsnRkNX58G/k/Qb5pQ22fPJOYzdixuBnK/v1g0eoCQ5lr3k
66gWeRtxtLd727LeiRDaQp1kft4Y1l8eZAwKmm+t2TjPRvxPVk8RFbnrdLgfY4BZG7VJhH68B641
oKxdjSpJcrZzAhaJu0igDysVrahRDo29h1+1JCH76FRsfI0eDaTBWsBdlnW/bv0WzOo6is1ND5Oo
suWmatOdoZr16JuLSVULeKTrMAvXwhxpXNwHZgEbm7SIHuF5wdFsRcD5a3tlQMWGt77q0P8UrU9Q
0HuAUyk1113qzjq2BqZrnQaO30I7dpON/+xdmMTdcGFNnY3BTs3jop43LlMZ09rY+O3iolwlFRPU
Zlzef3hIUtGWDXOnh/eOld/nb/bu452eLGry4SztElbm1o58LlS5rDp95cB1M6j0gyEI1r/DH1xW
UPRbVoiltBhAsZAqd6gPE335++7vm+j+m+SRiIVorBSKUlqyhiXOAiXA/X8hRbivHwJtWrq5W3F3
66D27bJkNRfG5loN3vp3/PG3acj/+b1/N0WJ++ij7fhENOCvs5Rl/SIYW7jybfremGa6dQamQ/97
gFYzl5/jWlB8QxglGQqHFoE3kL3sVa913vqvCZvdEofw1/QLIxfJSqWgbfrHzOd3pNM7NO/gVZuF
XhLh51QjayXnJFXOc91gLK1kPryGJM+TIlNNx6FP3KcQe4qv1f1rVPpiO5RZv8AVml8tRz7nZaAx
2KEksiq9fUkqwinK4DANHjl5Woz9IIhQfrt98xrnGi9M8pJ3v7+MWB6lOE2e627Mj3eeFg+A37xG
gFgWTp1l298Pk6G9dsdgbVdlhT2263CtnmmsjfM0yDdgDGKhZUa6bQORrHNqqNXIFurVm9y1asQ2
ohs8ezBAnzQrXHgVMVhea5bLzEDY1fYTajl6i8bSrIe0zahX3HghwwFjM5TuuWuQ91Il/Rb59XDT
iyK7ZGH1SWge+5vJ56Eg7/MerTlyxZ0cp0xXTBvTtcGUIovB1Nd8hVejzm/p4FjLhhGB6RqrdBy1
R0vJP+ag2mNkYNLMnRyufBC8kUDXk3ucPA+Z0DdlZkz7Me9xwBopQmfaVWlUC4I/Dp1tU6fiX3X5
ujn4HAacEcYkI/1K4clgeg19dlUH8rK0cFfqYOkPwC5jqOXxticOd1gX9Dv3SSmS52VgsDw9C4EW
YSkNcuO0lRoOToHGnB4H7eNiYPhRoSooQas7NgeGb67xjq2H0rxNrlrpnk6Kh2R/ydfdO1u9nC4g
vO4+jK1qjj2KDBTT+4kws+Iuy0mmpd3hd8nhp6M+KBy2fh6mJI6rqq53WXLNgpLFcYL/bdh2WbHI
el4LvrYqe8KKs46YG5sFHUD5NlrqzaatTPxZLbE3lCvGxseH1BUFOngkJ1O0Sj18dW200ZjcxJ5Y
Tnqz6tmpMKxlFKg2eQ9+7o9LN85uBbX4M8QVavD2ImwifKZy6ZFDFbC8LVN/5cbEbDXhItHzGaq5
7ZhG8w49dxm+2xKjZI1Z3W6bTYp8ry3YBOcrArP4u4t3mHWyQbDwblkXhhzOWx68oVt1MSLKeKe4
VfWtS8xfp/ahwRQwzhcDLiitejLMfWUdA0xsob+DKjayj405naKVnTNkW5UiWemPGIeT6LFxL3wu
fBva9Gn0X83mkQsRE280MEQjm0R1N1lwshuvSXxXsODkhEedud5KqpLYh282rPNMw3Bhf/Ce8UQt
nRFGRlyg/WQ6Ow+hVxO+ODxXu7iMiA7Am6eLQ2GqhUXkjdG52CKJryElyveo1G2yKOR2rOzPUShi
fuQPDRW+emEc0Jk+ZafBEgfH1tZpdR7GZNka8pUaifkKI8YaSSPqijZ4ksa54o6Rvph5zUUhC5IC
WVT+fqezZxtnKOd2+frr6qTMj9KYb6p195HRBdp307yFJNjYyIRsCbZXKM0aj3+lZFSrZfZCJN01
NSY2rBas29fQLHiytYvtvevUKmW/T9uWzmCYqSqdd3Sh9yCOIvYehTLR5TdkGI074dZXVcTrKfI2
mPBwHahuWTKVFfa2ZPuuw9VBH3703fLRLi0abuiwer3OJv0amsNGb/el7a+nVN9OvPwxtm393H9J
GoOh67jH6XuMSrVpyDCRCzf0iV/uZ95Qzlw642rBMZPam4SSD69xtInRyLBDzye6awKBp1vffVbm
ejLX5Lv1HKbh9f5oG+Y6swr8BQOGm59If0TtEZKnWJ087RTYI5CjU+YSjDGLv9x0PtwqmGzD0q42
Dqka1l4jICPE8PoUizeRvPXpn4Tno9XNZQWNBArkuRA8M+pueQw3+GnvdpEUz2e1UEb/qKjRE8Dw
Wfdk9cMubnlw9WCFkGvVS5MtiT2LwnMzTkfSkA4ZrhoqjF4LVm0cr++jBs12XvOC3ESyZIoUQW3V
LR0YdTMDb2GQIEzSoM67x9CUx2Ag+9crz35cf+AB1Z8Mr3lHjcl+tD1V3nSycLuWtr5nWlNwW/Rd
c2twbFqDtqb9wJ1VLOqR2i4ckMw4vJqTU4eWoUePwN5/UcXGxourVScesuTY5RzkhFYSGqH13lOl
SGeDWNG5MryHtn0HqvEfhDW0O88D1jKhgP6ADeq2ZGHYWqdo8swBB13uHMg8qvDBTTaVgJd9+d4B
W0n86Vdi4NLgAwaD6mks7b2W483iGGbYmh39yTW/DI3SZfA1g1VxE+6DEtd3isjsVaT+7vcj3Bo5
TuPb1a3EQIQhWY/mg01iVN4hxvLMsNplvectJVs6WvQAN2IbeI817PuT5aubO8SnDGrsg9+0ZAsQ
AsR6vqrfShlsVeJDlXCT7BjqOudOb9VvadZVcxgFxmFqzfDJm/R1r7zqLZL1TbhuR3iZ+CI8MnwI
paNdGdwC2yi2pYp0XtFadmuSIrvF7V4fo/rh93cc3ZLL0RD68vf/Zb0rDlUWXnRuFNyf9U55vX8s
zIy24P4ejZp/bF38akpzPthAfXbRmMhVNiXV/dS/v9WRLO1b5cXrRMSPQkMENgvAS+zE/c3ve6GW
niyn9jedVgwjt3n/A32D7WTiWjvXiNq5ja38Hjf/pyJL2lA6yT7Y4A6QKM3D73sKV9ssC7Ny5QCi
pfd3EAXKRuOYwyY4xv6R1wWTBZs8I4pcjrJJ9jkmzZYqN8tHNgMsC9pRPXhdaG9TFv/zX9thEYQ9
F422prRrHn9/iwJw2ydjc06SfZVU8AksL2NgAH3k95cmQaqrfMSJ//tLslUf/78svPrzP//HFz4t
2agHAgfL4p813kiv/5MufFMW313z0f7LH/mHLhzIj2V7lgN63wYadEcD/S9duPD/y8ISIWzgVoDU
4NH9sy7cNjwXFKQrbActNyiqf1CDzP/yBUgsZNx/0Ybs/xdduI3A/J9V4Y5jMnN08bY4Auebo/8N
agwTgiURJJMVSW9rFoNLG5SXSZrqQJcy+hivfMqzeIl5CVt6eQiCZt/7AVuzPSlSZ6kn16pLz50R
n+NYPUd5O1fk+PVkwtZiifbJAcdgiuSSp2oZTvFLN/RvSGkeLBgXQdYtRR68V8bEOnVc5mnzSWYK
WKFpOXU4vjCBGsVzjDQlrciK9ZwVoIGrHzP7I9VVRn+a8f8CyBb/8g2xHH5eSPVxnLie9Xe+cey1
gyntPlzHqkFe3njZYeKqm6ELjkPd/A4DaghnsB8wRoZHlKMFO2z6VfTkJy0xPCKbw/jmUD5ux748
R0XzPOKVf0t05w3TsjPnbzQ4s2REiC3iPOWwJdKjfqIIM2h4xmzTOKE3S+26eTDSFarZYWdF5cEy
fqxc9VthGJcsYXRvxvZcGex7gbLAKWE92KTsNYsSoIO9I4YriiptG7h9PJ9aK1k3Dp950Rf3vfzA
Ut5XGrcCiWMJmk6yN6KFsgP7PtrCEN0XyV5vOoqwzjUeche9qJNoPgsZ3T9aBXa7ijBSPpdDywZ3
boXS39W6NbEQwDTeACNggtCcPKILt/QhEQotwAYuqbs4dsL8PBkTO89WHExXVcvGJz0zTHvjTLPx
7Yzau+UGxkep5Gv46hcI2bX6oGET3v7Ts/pvLF6/ISr/ZIpg6e9gv4DLdYcCmvbfTRFt1FjwlMaA
tqClS03fyyimHwhYWFc69sXRyBeqrMc5rSd5L3j/0yR/9+FmyGyoHnxKjS0b//mkD+HeL7RbnnlP
bda1F5TxaKJl4c3qZvrT398pYyFPBjpdZbb+TQy6vTRyv2YBBltqFroPccBh3ymfjZLJcCSKSNue
qMZrgfGwJYgNVDb+DdJoAMbARXIx0c7+83fk3/C9oTpie+NYuP/n70znSNQoz/w4WmvYPZZiQIID
Gytcs45aaUKo+ejH1G++ol9swRrgbfmydC8+4YtYwT/K1mVH2DD2BUatCtXA6EQgYMz2xY6kQfOL
0CRvnhrNICcpz8lfFF/i7uJ12DIwnqsW//kLMv7lgeZrANcKuk13fFP/e2QS8HQXy2PirKwSJ2qK
pQC7+5ZCclqmFqJUX1mbyYLlYmqJOe9G1mfsc8YsqeZhAobETKDwKF+9tqDaD4Y00dp1IIRqfuz/
+VPl2v839jKseTZGID5f/D9/O46LllBstwktuFwk2DLdl2mUr+O4Prs8MevJM/s90nTiuH7fxaYD
wcobR9rJwN7nCbqFqHIQl0q508YxXA5OQhRiobVLVoHFyjQUhgdYGaE863IAJqKsDH+Gt4xL/2pr
5t07o2+6SJULpzhTOd4GN79zX6oW7n3/kAQ/oZ7QIGbZoz71a99A7N/EDBiAvRSt/iAhZJXmEzqa
VVG34S7JngJVE1lk3L0xIwG2qDyASCYwvsJsInm+JrYuISQsMV/DSXzqrneriEqfV2Ppku433qI7
FCzGj4+g7LF3vytgQdJoX/F/LKJOHYBucKRlj4nnHUG7YYpIxqf2z8QKFBs/MGXPARslLZhqWDWS
fCg28fBp2fWcjTpGVyQS0WRP86qPPkMBBKf1tHDh85oe9f4zaglevHMxysK5tkObEoorL10UHEVs
Gxsh4wBEHQMGzf7QiQAc+xgEiZURVJgn2MCreC5HLFFJXiXsy2cqGV/ruDM/GX7ja0itT8adP33p
sSfzl5GOp7GezozzkGKQ8ak8qz+nbX22a/2D9c+iKCHqYHuJ8UiFeHb6MZ5bqThYTknn60t9rlvj
YwXnCXt7+14lSHcQhc6F5rsrDXUDkIZPx5bFNheTZOqIyh6hRHLPaUUXvbSb+Gbn1aLnNNoPU8MS
wiQwUEfNMGNwTU+VhOJQ6y2r2wiplBWFc3Pqc0BA2bBPzWZvT/qHZClCVHmzSwvDukxNKFdIGY6Q
La56yJSKvmYXyIFBcsRiHOzNaGqvbW88oEqU0OlsZCXO2gZv8KBcbO+Bfs6jK+ruduXL4iRq0Gc5
klZb6ilfZ51tVWcdRbodCick4lan0R9HwuYd8uzw65Z6iGlKyG8ZQ5sRer0cE33A7A2BoHI1b++4
fr7qGB7i9tb4w1Imi96NrzW+PuJ5QvQ+cfJEo/tdWAzAZUjzHMj6J8jDlYJhNa+2ZcNuXB+sWTG+
VlXVA0eLd67JZssq8mUbWPqC4Etn5mSffYOwVykGdHoiFbHhCgO4qL15QXOGbylf+IxVx9ELV7ny
152P+bXXVo0FEGuS/geZ0lciPvbI85G4eW/GXX5WSbW0S1QvQVHqG5J053VUchcjC50i/ZrG5ghb
eQW9uaThjfyjcz/TnYxOrQBL1NDxOk6CkxuX19A2ahkbtMZjgFuuTu/Dar+aWy2h1dl0tTsos67f
IhSpLoaW4YZ27FvvoX5To45xsONH7ylQkGwBeAGFK31obrXR+ntVGaw7ml2YbnJDxntl5qwfstqe
cVN/xywnsQ8arz2zAPD7OZPn5IW+52IMzP8ik8SGtEy9RRM1F3d40gNTgAxQ702grmlJl55HZ+Fh
RWHMPPea6s0Jso9xiHZZ7Tc81bq3SlqJtYo05IKg+KY3uk3sa4BaoAAioNWOWmBvu7SB+ZLi+WvC
8OhRNK6CKl6VNYSjzjHrlUcUEXKk8A317C214vfQ1MxZ3qfb2gLoVU76kzQT7ZRK62JDy5yRisw0
Tc1tMUQotMOrZ0FxdL28PMaKEUZQhN3F9nWwTlawq8BBLv0gyCFxVXJlUhTO+kJkC2G1+sZnCFML
+vjCC4+1iz2i6AAhMAh7B1Tmsns2Oz71Oum+IwdloKmF80EP341hvOWWjunAGQtoCcYsihmV0KdI
zobCnVGIUm5W5kIVQbQckbWZCMZMBKBMSCsc7uj+EfsQB6kVeOgEmik2/5MdX7XI+5a4MmZ1jvaY
+MiWOVGPmG9AC8e0FRZPyw+aXM8dKMthGWh5R4GkH4PYBZ3ZN4u+qYpFJ5MfXyCRdMqvjCyUeddJ
quFJv6WjvGjdPdtzInlZh9SJaFZP0Sl1yyFAuA8edV4kHv6bIHrWB+c1shg+GaoeUIp6H2FBJmTp
f04jhJ5IY9GW5hHgoqzvF+TKP2YjD6HPd3AwcAlZ7jdj6X2qB4fEh5FZECtv3Ee9nIgeqIz46tjs
esIp2bKbWAWZYR219L3Ai0JQopMtxwXprAPxWCxucfRhcw1CtIJMxElQ+NG6kZl7tugNCKwTxy0a
yg/cZ2QQy2Omu5/sEs0ZddO2h8URmBy0oVPZ82ZIHTa2d4hE/9bEyz4MzZ0bRdewxB/nRevWKQbM
rdbT6B4Gi4evtAmECXv4qLKyPm0re7wHQeT3kAavfUzc8tA7Gh7CYjgTQ8SFwMQw8IqUp1a/9OY3
Im4ib53w4JrdRxOq5dCGP028rweAnOOi5bGcO66IZmPq1jNLdvygY7mp2XXRvo1Kf6o98CeE2tzg
a3Aouv13kpfJtccHaOdwUYccvIKhP/l5HUBJNZldlT+YOoeZiJmNJvirmKXjDCL91UZ+PDOqosLh
h0rBTb/vmw7EWTd0x5ZXf3rojIw83hUmSMTOgvqIdUvz3Jfgx59IgFVS5ItJYK7w9eJH15qtKpkG
Sz506Q7BTCujw5ixzhamAwe0TJY9S6Fdw/PEyDh80NgcLSS4Pc+lLgOn1Y4tSxh9XdPTrfq2QY+S
Nkc//LL87G3Et4F7Ls/njW7LXcFKvzaTYU0s7Y9bJB9MDLDs4ARyAM2ZFQTK2rNnHAeoQcLioRUJ
4gw+BU99lWpVaf5SspPQ+rGa5e7wJqbypU37W5qXyLpVcEQJ91I3BSXfi88Ud85FWM6GSr+g66KC
wO5tlcMydjBlsnDBFuJAxfNS3JeIiBeh273Ehnr2aoMRcgyF1pc7wx4kjj29vxhdvNNVQG62ztWJ
C96e2637LgW/Er3WrPR4etTZSJshTQvg7JdRYy7Z2/6e3XG0bOqdpp/Y0vtUiuXKKzgvu4SFyaAx
7XdsY16yseMaenDd6U+SxvEqqbvNoKH1s5s9ejngZTLD700CAzKm4UPDcjcnremxTkk7D9tw2zpo
vbocpl2jPyFpVly53UtkTRxfrNUrzTPPKnvpuobPskZoizzHG9gTKTXyUi8fBMs/o+gQq+MPdn2K
G+ljZaT/w59dbNJYffqec/HrCV5u5qCDMr2jyXBe+Th8zAKHalGH/owua9F7HC2N4FaptWpz/4GN
oji7pfnTuvqWWSdeu7wx5kHzBaATTbME21aO48rRk4ciGEDJQRuJYX9ibB3mpi7XUYs8qfGQESn0
uyk2H0Ogm3GK8Cjt+HHKkURN5gOoukspW2ud2NZiqLp60eDS3rDnQONrHrF/ZlR03rMbTija5mkf
LLUU+RGXxb1lK5aIMfdWEdF31AGlmHwXYbua2qSY9wjCeRKsT3CeIZThQCLbKt4rbzlhPE/iqV/h
k8Wfpbsfjo5dT3j2xrITnc0fPuxSewwG7ZBr/Ys+8KiLkX1M4I23VAb7AB9wFEPeNepd7GVPWtl+
0y491SHAYRK8lwXWd1xfTf6SAhkUkeJ8I+Jcelx2Zm1eqtaEm2FX3DwtnD8rLRZ2jhywGyUcOUbq
FV94PmpU0HHzByUusKIp9t7x4e6QxIiq/tO3zgaRBvfhgGZQ+imoqLa5OK32k7nG+xQlOwPmbjgU
r92kekQTNYMKcMBG/Zra6Y9QTAmatD1I6qa45fKTQfwn8KvnjLaPp32AXR99I1SggSc7y+q4fzNx
hGYoiui1SNqdnUT2XUm5SqX8InUX/i6MYhf8Kso+IKldV88de1qnRISjdmGnRsSE04sPy1OHpIjP
RS6vjONuZfIeZlYyzzt1SxTGm/6U2/G711nvk9+xku2+3ch4bxF1xoIOB7pnLtBJgfcfW/sj84o/
I19iXjdnxXBomesUbYSW7YoacnWqwK/0oTPrtTZZt8GdKJE5V1HZOu686ZRGZopMS9pzoh32ivC0
lQQ5vjIiotzTfNcK8sEQ8h51776iqZtLnrdbg1plVgnjMyvQ9GXimWrNg4MVosQG6DkM/GEZTJ9j
CkIhZccyRrwouZXnGr25irkfemTpv+fJQAs8F9TAU4nfu0x5fRtybkT5AbMX29yIH39fdEs/kRAW
mUHZwCqEMbmo2TFQjBWOfk3GP7R/H4XMW86t9FAbwzBn/3Ly7AJ+gx2hU0wvKaSCRdYmFJfJSno0
VeAEnlAkby2TKtM01aMDtnJRp8NP6Y3PXR690HcfeuOemWzoD7gsZ9I1S6C47CrS8jZazlrkCL9K
a9glwKXmE8tFkofHpe0oaMlNzaAuQaSYUfPX9ajA3dWztgOB7YDeWGjuZx5D3jD68rVW6dUnB2O5
6OEVzJyIDW+HqVZ6i0IfPn6/6b3XHBJ4jYs+PVem7BaOIF29ydyv2HYx9fbkpdzDbOnMoPKKfeJ1
xH6ZHJ7kAoPtqJCFZ89j2aCU1pyT6cqZzm6DLiS+5kn/KI3cRoBiwpuwb5FAZ98QIl8W1A55xVOQ
5/ZT3HLPh9Yp70YGG3DJmSLS5LHfNPLkcXLdCyDFc2BqT7rHQwdWiHY8WQWKlUfbYyMZQEf5xjNy
x4d88r/a0jaWKpKbFhUXj+mZeftnqjnGTE0PnmjPoZ1vBT8Cpwv2OQ7DVedDTw5BiZn1URq3lPXO
3AqMTxbNmykRIUHIdGw42LI50qWrmChukIwtVZpei5sHDGwyBqa09h1Ix0qZf6/nZYQ04WEows8m
ijdV6GD/QL6R0eRpYfzTm0mxUEHHmFR2L8rEU8P6zZjXxXfbWJwxVVPOUxFvfJrpXKT0ct8hdF+O
lnzbV0W/46Q95Mn02WdlPOdaupWOQaijm1/zST53NYAGAy2CZbg303M+DRuc6vSVToQy4frU5p6K
fzQ40N0EFCEey68EfKU5TI/JMJab3OG6SKY5GE7E7Zg5mJSNRX5yDPE0KOuU5R/SGtO5L6KfOowg
R2JbjdKth/HECWkwYmW/RBNuqfGJINphho/nOnUtNY/UVx4B23hoBnwlo3B36RByBQsnm+t/SpON
NsQ1OsLhwLD9jQsf50Ziezy3BNoWgaRkk2tX4UrPSn6bzMyDia6zHHjNRG0DzzsN/vROKmZyqG/I
B65Jbt6sMR4XXYvY2nRWrWt/ujFY+Kg0D1HMVVt77VVNTIEVLQvuUoRv1mdZVOhQdCR7/TP5DF+B
0Dn2CyTYL7//tJaNu0xV6KcstfOT4S1tesjP1APjZ18YPMiwExN2eoS4O4ugU89SgFKuqXG7rH+V
ctyhCgS/JttN0iogwT2qfZS/o8oavIGc/Fl+GBo3nHeDjfbW+yN0PiS30mskIOphUympW18TT39r
pPi0erG2GVtyG65MNfww2o9nHdMSBiSC7xdm9kFa0O+rgSREMtTMnMfQ8/ur/6ZKzFipiW6paJjQ
F6XLANdyZqoHClqg3FCYENDnHsKEwqBSByvldEaZCV8GKM5CD69lY1zx0QlmRgSZMwPHa6oS5a1c
cJgq5ptHSkC7dMLoGFhAu9FzpUGHmWXATY7+L5xNwNWbOIaAhZXAB4CvcC2h2hULM9j3pRFSc6iT
kJa/SXR1CUYglbJZVqHx0sRQZILxw66kvzCF/ZRZBNQjdmwLLA6AoNdNp6u555/B1KK1QWoeDu+6
bhErr5vPxUjlZXjayi81fVO7YE2KDCVD4qcL02M5Ztnxc9zyCm5kmC+7LPWprIDIyAloTGEbF/o3
azc1WHAcUhH1UdjXznPJaZi8ve+VLEmcTkMsZtBqTN6N49BaNWHZPU4oulJDfQgpxCEOO/mQowYe
xx+EE9EtzyfFQ3nJ7IyfSpByD7RRtOl9KOr9aCQvpW2TyVH4CWhsIwFHwJcbpMW0YFLTbYARZhtX
WPceK6b3zDrteyrus4ASH0CvM+KfRTo4gBCJKyKwBQU/dUht1Y81q/iFkJG+LkRdP1ZloW38qILZ
RGg2bnLtg3sXckaefBOytTDQuW29zAvJ66ZKHqtjE6LmyGLIRXmguYdeJDexCDIWY7nj+MuRhShj
E8c5JFA0Z16Vn8JgxFGo+nVAYlSI3hI6sZBqM4RGslNNB1zWrz59mnQmDFJ/YMKA9JmzbB/F2T0N
STHPzIboSZhMYKEbWAcLoP8yOtcJi6bBGHxavGG61r2BjszvahT1iXbN0KTMvNZ0vwPuG0399ZFG
4wwXY3qABpBvmVNpvwTN51joZ46W/EsX2kYf62DnNooRjWegy62hqUd6tteDgeO8JqfBUUV1sFPH
37XMyhm1ZEfj/ub3vahGN0AP6NLysWUMq9MgdAavLYick400a6VbHpiL/MEqu/yU5kN2/n3j2X1O
S94BSm/zTa+ZHejzwXgA29zs2zb5ITDAfEgt7a0LneLQj7AexZS02wYd1C3nfDwakXH7/dXvG+VE
Z78Pf6yBQfLEd5LnpKv3TBbYC+rITOvw/qatbsBI040+iPaxUOmHOVTVyjE0+K9SImr1suCadSra
eOn9pc3XEiC3vDGDZLOmR8nSz02sOAq0tSp8HACimGadHDgXkO83s0zxRwYiL2CCNTw9SWqemxQz
BcTOCnmj6Hdp+OBqa8SMTZEOpzwd0OOmVjOPQoo0qrlmIQYPfbIdE7Bh5hdN0CFNuvaAKxSzQG76
qwxd8KuXuN8xyR4rW6PinBxeRm0N1o8whDiY2odaa6y915jv7F7m7C6MI3cj0kvG2ZbeTqc+Gsl9
McdkIxQY2MkD8uVmUG8DIkVQ4E/wAPEgOtHgb1MfSwLz8zUTKQxIRR2dOtj5QtYH1TJ+rXzmbAhL
FqJkQM2D/UBWBxYdkSsU9XHJHoEjU2oy2JEENgdngRy+5GyOagbRo9NeoLsSJIDoxzaidAcUVpzQ
0BLI/FqJ0N25oe3sOqB0vJgif2G5nJe01WLT1GpbMxjdIz8QcNmrR6MprCeqDlz37XgyJ82bgewJ
5plnaqfeUfuEVNbNMJD9nZgOLxZdbCbhTyeSCn4wYcHIH6N45UHPWveIpHC5jSVk/Pon4ic2i00P
NJKpUeIltVpbfnzQqzTej2SODJZkNF/LU5CG9SkrtHzhhSBqcurkCuv2Q+hcfh+5ehy7Y90ApWeI
5qKty4Bb1jUAu7xYxqwxZlaePVD+o6Wvu2nvRTVc3iFpeNVF4zHz6zXQGrUphe3vwruwvxm0aqWZ
RXIc2bIqJpj7sOl2AgnvG8OsnR/Tk1bagAWv8DQ4PeSdMLfpT34pn0UD1LEdmj98r8v9NJTP0nXv
pNDJu5A7km0twa1fjWQ4BPqnn3Vvk9eU5OcQuIDrDA9ea2m7FjUWrxJm4KJkDhnc35ignaFgNLNO
2ejrtVzbqDhJr79vUif/MrjBJx3tO77Lq1/xCAC5I3bPbw7wr5bhaOuzLEU6zWZ2h0kdHGA/70Px
lg+TXDNATzAWIEbQzoiZh6URYzkOBuvQJmY3D4SINknDlqS3Um89tJVxifQEbH5z4qngUB9KcTRR
E88rQnAoQDlyR2YumG6hwsZWd+HVAX44x4zm2i4dfTKl/83eee1Wjm1Z9lcu+p2BTU8C3Q3U8VZH
NhTSCyGFFPTe8+t7bGXmLZlIqbKe+qGQuAnkjZB4Dt1ee605xzzVen/oETihWlCNPSBusEbAj/up
C1fm0ByUlAGxUJVlpxnjRTjSzzXOei0Nf2EpNbAgxphRl2zX8vlg+rvSy7ydW3ULlf3X2lLV68CY
sDyDy0FQ6GHJ64MUrFGhrpnXsF9Es7VRGvVXq5Y/C5pGK0OH6MxO2oL8YFzBSw6rVLsUEFvX7PO3
daLgONNOcV4FsGyjZYAWa6FiSF7lWwa41trNmR83tVR2kZexMzhemzABNbjd8JCm+ZkRaquydsPL
nMXYGHUeQQw5ukNICO4htJzMFNg96NUqtjCUF5D4eqVsd3rOQ+RCJvNp79iVyZuqDqGLJ/5+stRz
nruK6VSrrYZAT45FHd7n9CvWQRdp6xwGgWeihhZKj7+jby5VL75op2S3aySzqY/U78nYo+f2eMH4
tnTynyrJefIjqL4dRXYEAmqQLCitoZlkSD4UbaFtWR47MCa9xEdJjlTTFrtUadcRgCldkqYwgjHA
CIFPAaEaMdNEtZ1S6tqASMS+l7wqvavhd+Ts33Raw6X5nGg0qwMn3ml+QrJqFR7YKH+3FFyhVd7R
dsOwcognAodCoy8uhzS9TwbAGVXgPtdVdG1EvnvrVmIkyGRg6O3F4ypph2rj18687xu8VgQiXJYJ
reLIb+JD2mGwKI1o0xl9dagLQdCKrs4nAxYTdENraUF2gKSDvztp4k0DZnqGtj29BZeuAMysCXTy
HPMU+eIsLWLjmciJWUj3Lc9j7zpLBn0fFRAZo5yuSTXV2E4NP2EitG4ph5nmueGPadp0PiYMxVBj
dOTZryJCZhEWlsBc0a/qtiue+bq3U6wa3/vGuCy4U2bUB9PRJKHJYqC0Ugsk/qomk7b0gP6i3g+0
oglwYCOVZEDYnIFootSrjU1IPPTWJRsGjkbTXzTMoBu1ZHw2lPGxV5SDB2LoaMGemaT6u4IyhlzM
ZEvaETHQZMvabZbNhLFVaZV+EZb1pW67oNGcDqZcxlsO3I2/sCRxbgA9l4KgiyWLLpBUOh7nbar5
0nM9dEtsqXsodNgaUjYqXdQZO5vY2YRtBv025cJK4UwDmixK7EW8vL1F247lwiuAPo5I0Z2hP3Vu
s64qWHqupOqRgFfMbF2sfUncyyV7T2FzoUoany65fEIS+lLJ6hsltU8F31cEzVJoOuWU7pDeKhl/
LbA/0KRPKgNdk+7mJgYH6IIFtMADVmACcXsjfK0flkqEicbnIYGIw8umnYaNLTmDtSQO9pI9GEgK
YSh5hJ0kE4ZFkaxKf/D3HQjyuU99xUMUzmvJNDQk3dCWnEOvo0AyhuwyHHkzVUHXbGiF8giKhVaR
u+D2t1qT0+Y1QhX5OmaDiPYO3f+7nr70JlIpt8LCx22vX1iDDq3fVZy5U1Qm/WXYGsTRUU1U21JF
CT3oLq82RF6Wt54k47E1oD32rX/Ex5etImdZoKhZq50bbJj3LCuZ34Old2CzT6/bJ9unJOQHti30
NWJ/NEl4C16SgEJkInZVXlkyJcg25Wq9bBH1fY+JEcKjCdZfJgv1MmPIpx3Jgu1Ds+tvWmKIUjtj
HIJxKE7VFW/k4jLT23yetQzsnLLVLlMxEpGhBetQZhxhcvuhdKQe2cQfGTIHqZaJSLIOJiiFmKRS
5iWZ/dyX+Umcnb2Sk6hUEa00yYylxDKQOwXRaaQdBx+EJCZdAjljmc4UEdNky7wmTyY32SG4snYi
HazfFEQ7DQYNV1g0Bo1ipys4OaDO6fICX5K5UCMBUTj+mBcQGVUSHWXLCCmZJeXLVCmsRue5zJkS
MnGqkxNdQQYVfKrvvxoZTFUY2J4NGVaVy9iqXgZYkTMJZzfmNVTU8/gu78Y1c5MWCTfLDNOlCeU+
fgYysTCNBYjnEGaSGdluTDaL89wkRcshTquWDoy6IGErl1lbVUPqFnSd+4gYLlPmcdE69A46EV2K
ACjL3EI2bwhbYf8ZExVhMFpbCQK+iBuqZ21v/6o0wrYQZ531ExtlmgUene/Gf+Y91G2pQO2FQW7L
wg7PBXFiYUczQidgzJdJYzo9bzjE9AYJIaOzTqucWLKagiZq0FriwrqwZXJZJ3tXDS6BhU2smUej
Yml3DKFyjeI4sopLeKwbyKomjRxaHK4je3y432YiyLcOr39bpqgZMk8tkMlqsdExJ86RYNyMAU+u
466w5y5UpGA25Egf8SqO4WTe8UQv5Pw3LrVmUSYLs0tIdYO65kQD8LqjHlZ3hVcSTa93oMB1MJg5
0XCWvq4IiqOHeRuKBiOFfaWq7oCUwyTLqAAaSlV8Vcq8ORznrUpRoA4tmvW0vR4GHXnIUMJEwTER
kbLWY6mfEfYAUinspvXQ4sCUsySmrMFGd+m6+myfErUIbrwG57Q+OPte00jMTIsnB/knzTw4Jpy/
H5WDAY5wvVKm7Kkyb68keA9CYnAMQoApE9IIGsgp+UlptKtAlCKPIAJtMJU1RV0Fy4Fcv6rgJjVV
kCNktgdXE/F/lneniKA/5tiKZDpg2aHMguO69EqOKMotNxiTEQ9ouiU7UQqrWO4/DdBAFYww27AB
jkIcYS9zCQM7uTM6RmgysVAlutDJNk0CMqAZTp3x5Ir0opc5h6ACb0vvVkuwBBo1JipV8S4AttLf
BZqiRAFseWITbQb783pkqmOI4Tye1HNmm9EyS9CtEuG5zWr9Kpc5jKG8IJCk8YHIlEbFUe9amdto
EOAYyyTHKWIIQjH4SxDySPWx1WXqI1EPyNlk7AtqX0xRLumQrBoLyzStPaoyv0XcxvsT5FGok0ch
ya+U8ow4sAfx2tl15oQYgJ5EQCSlDt1s3sYZbrxyD0n6PCyicGbZPv2SSI7vNA/So0y5RIwy7blB
tpHERQVFB47BwQgzbqaw3tYtc02zssszAj0qRjZWd+nSzqTT7i06mbLZt5SBOiWMXbSPiUzixN0z
zMsIzA0ZnbrV3KAMpstPfKdNjCe5sde2zPVU9J+CBqDC9m7JaO2InvQ51OHHQoJCYEY2qE9IaFLa
aAaJDQXLmcgUUTMQP3ILBVKkjwgDCZeooxL5MNmjBPDoKzx0FpIcuOXRWa2QU9oRWGplVMTBpO0y
v7vEYLPqi/HHWAcAbOwfY+7/LCdOj52rv2gh3fetqi3tMUn27rlAjGZCG/8xOEq06O2kRHmliRmM
OmirAoZgbRJUORn1SsQtM8sMOlTMPLS24hUh6/RFdHMjt88H1Zhu6h6LbtLiKwwT5s9x/YDDE4u8
rfCQOAPdc8DC7O48RBpF+uQUwr2opTqPxxHpNc0gJJreWujKz1ZQnls2jklNEwj2yJibc8c92b12
CUmSroaR00jJ8/EwUGgttJLFIhIBkT3R1B+DWDl1lWdux7ClusVsYruoslUVN76C+AaGN3xSv6Xl
FbgXvP71TWjAhDBdMiUBcW6ZTfCxDNR0oVA4R3XB+3aITkXVPOdgyGNdBQeEnkUMxlIU7CqU2vip
jhYuV1BLi/BO17zhmgm6x/5q7WShi1WdZI9CmMRk1OqwdBlM7rJe6AuWeLhZRXjeZtqP2uoJbO1K
1EBhbJ8mN76szLw8JSG0pSSci9TKga7X1qwBXbOoioaY4wrbX+/ejrZQD4VWTKteG9htokWaRFMu
WwMYQgZ3I2r0xzBgRuYrlUFgK82Trs33YZHhMBvdHzi1pxVq8Ss4rtpqIupjxSi3dxwguzgZnG68
Rc01D4gSfFH+/k/Ywt+5aohS+fushf8go8NvH/71kD39a/ZQPbZPb1IX+Nk/zTWW+s0yLdoKjm4T
a6LJzIM/zTWW9g0bh0aWu67rApcNDpr/DF2wDSw3zKlVh8hbgxSUv8w11jeaWo5KjoOpmbhsrH9i
rpGZD8Vrd4FjUdawGTL5ZIKsED7e68iFNgLKjExpXIzrcc0M9zDu4LYd7FNxcE/KKT4LztOz9Czn
n/LM200Hfz9sw729STf5DrTlnpbWHHLwMTmVx/IYnPKjcpYe42OzD4/VHqXttth4K/7Z+NthF27T
w7TLD8FZeagPGBsP7SE76w/63JuNB2XXb/ttshnWxc7aAHbfJ7vmiMLtVByLI5qBo3/yztp9dAyO
5rbc69t8P/5xnxP34T/nlIyjn2evI3V+c0JUmn4qseekpGuO/faEJIPSUl4hQ536aRETG9Azl3h1
q/w3DvEu4kbVUfHpI4ewFUbwJpIWZlWfH0KVURnvrisGCb6EjbBNFS8eildRGp6uZaEepsPCDOuT
yJ7iJt1pKlG7AfBjqz9SMj2kMSIklyxPrT9v3HbRhCn7m5+Bm3Gz//vZ+K98YUbJGFdsnFymwx39
zjKQj55WZ048LfzeOjYJCIrJ3H9+iA/fl0NYKrImU9WRvek8ga/vY6X1rL7y8IenKGImxG94Q2aG
5qw+P4z6ISZIPnp0uAxa+4bruPLJfH0gryR7IIFHvICn9JRZ9RX98CtTz86NiTaXOPN7tht+aLAM
m09o3deji3AjZ32fjPS8sd3viR3iN2jWTQYY0tPRIK+MgSRkxa9Yw0b+lWUGsBb/sezrZIXSep+k
0UqnnCDPiYaA6xIcUaCIiwljYurEWL4mMt53vxONy8YqcuSEtIXmMIDFdWa5mH4MIb9XLeur0eq3
3P5npeHtXecCKSXS1yGnCjZTNKMZdUgMEy2x57mG5oB5wi+PDe2sVKZ7PBePjTXijme8BIBU0rFM
Sp1+i/zQsPw7JamvAru6CrOuk/ENJz9Ctl12s8HtrtoWa1rMiaA43ZXB3k8zYksUSHZQpAKlupty
u6bOizF+YeifGBubk/6k8eJcej4RAAaVLcaXFh0R1oLabs9UKfgA2AXvX2oZVNR4Ef9P73GUodWA
pNrTZYTLKZn6Yq7Y/KwityZkZig1UbUOJE+bBQJOHyJEbK0/G9Eucmkd9izjolSX7PeKeSz1wh33
9sxKYJx1HSLzKlvXvXGVBe2Vm4Y3eUdkiA0pB2jIWTq1OoaD9otX08d7XFMp87nvdE3nhf3u1tOG
wM7LOCf5QGFnNcbwp5JVjKf583tck8/Km3eH8/Y40q706t1R+XhOnFoeJwuBA0QPaYMozAD60Iab
FpFK7TCwawM8ONOhbiCC8Wi7SY6bCiAcvvicvktxmXsmIcf0thi5uahvdDP8whv33orkyA+KdtK0
NZ5H/f0JARaDHEYQBREJgAg+G7VJAKTIZ0BmDp+fFPXDusCxDJ2VnBVbGBZZR29OCmCtsE1dnUyX
CEmVUp6yprsNGnCXavxcjcZcYbjSiYGCH4BF759ZkXdV1eIGgd8XF+h3H4WcJvYTgjalo8vT8ur6
4D5wimwiXFdjAFETw5v02hdf11B/d26hJNqULJqFtfJdYZBPfhTWitm/LCC0UE6NW12GuJRE614N
otl3anP02acOBUpfefJhUW5BTS7tuLz0q2QFNPMZ2TjReurN4DE0LhCl1t29abdYE70r+em90l5a
Q70hYOxySu8tfBDmIOUI8JI8dAHA3haO2xcwMSfgGy2Yt4bsJ/AwjGaSay0rT+zo92KaDqla7PF2
wO+MV02V76ZWvcHLlGn97WDwidxol9qEOnvJc2GC4GXeSwPhwYM8JkgwJIFgaY5SlOsuvBRIBi+M
AbWuQH+ntMlK+KhkBAFutPJpzS6mrN2jgJMyBS1LOQ38XT2NHwo9WGcIEmb27SSlnyoDyji/a5C5
++RuD3b40wtROkjpJAP0GD/C3BLAn8jCycEwjuE2hLojz7jQy2VUqDdTE4LO61FMgw02NAWW3lKw
bXJ7cdNZ+DJVZIWI4scF9+F5FVvng0VqpqtuJkSNvkkHFBBB6obA9ojsIFMP4/DJgxwwy1J3rTX1
qfT9VQl6joHmjzA/2eGKgS477PJuUmgNG5WxbEtaOR17wWxstVlopvcjoJ5UKZedIm9DcQhH7Qaz
6H0ynhUKcHFBkgOz8rsJ4Yr0LUycGVxicOsA0oQbXtc/5d1bp4RGxBbAj4Olcy0J4uHtRxpjgba6
v61tEkhq7cbyMxTz6s++no4v+VHFtAij7ymyrGJQrrQ8VTAjtLfeUO7ZD839EvYyxOpkKC4TqKdF
Dwx1nCmCrHnoYa7qM5JDLpNw3elvt2HJNfCveVwf5PtVtM55XwbH+qKQCUvuqW6bvVLU+6yJ7pyq
Pjm5bG0V3eJG7cNthoaBE7ly6QyX44hhQRwCE6qp3uzNNMBGFG51tbiMsK12UbKKgvy6ifuFBd9H
dP51nfHb8izZZYV/xlhtbaoohZDnWB1CeM9nCBq2t2VVbPuHZgy2GssLMwKFvp+JC6ylMdyEa9+z
z61cvyEt4pBxJZXifmymAyv6TYQRr43spzjOzEXtDoKBD5Y1aIWFbN1NfAZFEvECQ9LdEEwnAEKB
QhqBYnJyzI0KoGUSpION6FiTvr9FQEFwGPJugrKW3bjBkX4l3/eitu81p3t2umqZh83LSoFTaVal
+VXsdReiYNCVNtXecsJt4bhXUz/CzCNug6uvxAmhqckuVUHuxHb8HBasQYM4tJ24idRu15fbsu/O
QboHCEwFNyNjr2RnpBX4oXpfobrBPvGT8f2TXf8wjOQhJnFbgf5FQK16M5ZXbsv4svG8mUQcxeY5
Oe6blvsQEsXeF9Vthb4xz+n/duxEeKrNkVEf80H6evmd7mY7R980qIeKiVloYJxPQ70v0P5Flwmp
j15e3GFwU2aGVE6CU7uUwEXHeyiNm6a4xJB5zAIdVVeCKTKiKnfD5taicCXCZdd25BR4CZlnJMjR
hEvvjDhbyb9hV+LgvSThhAtba8+9Bs4gP2H14yFQoTj6gP0Bbo18GDecDiGvrNEp9ybnVPOxklnZ
RokhP+rWIyIh+jisTEp1Qtb80+1g7VaPRZ5uNBNRPqv8EKJNCKsTbW9ACc2t4ts4DaBZ0gDtrDWY
2u+NoqJeCwYmT+65/IiG7V/7VCSlGyBSDjaVUeLOjZ67HMRlTOKzylOGChvx+cnwPJQpxLG3vNZ1
gKLyCW0oJ0yeh4I5mMvNA8/tj5XzHzUx1s/52UP6XP/vNwGPL8GFP/NirAj5an4bCPkmMfJ3uZNv
fmH9f18OwKZz8dA8vPmPJc2DZrxoKQsun2umQn+lJsq/+V/9w389v/yWa1SJn6FBKFP+vVOTv/7P
H5Nn4P/8r//ArhcmbwMj5U7yr94FHA+Nmsd1mMNSaEnf+l+9C/0bXjVdc1zKUfMP+sdfvQvnm0ki
pOVaKm52+Wf/2btwvqkYylWXfzm6yT7qn/QutA/1MJ15i60YiZYGfnTnXT0sikkYgVEi9hThclJJ
bbXFfAI966KDOJr+g6/oa/qO2BqbWWlcQekDC4U3CYZITaCtQfCh3d8jk9704TSr5hVcV7aW88RJ
T11oz1+d29/sgmXn4E1ZbemO5bIRFqYuLHoLb8s2RXRlaWuesRisp86581VAxbDg6EVPfvzF/v/3
x6JEtHDq0dp/t+NW4GQPfuuQ1s3jFEWLKme2NygzsPSm+KIK5y748L3gvdBk0HWNevRdZTw0bq/X
dmgs8jFfNpEHwfsqdre0Hxhf3GYj9iD2j5+fyw/VqaVza0lmgsNNSFzw23PJ9hRJfuQbBHA+ofj1
mP032c0QnH9+mI+nkYNYKppXS9b97++wAOoVmdiQACPjAPIC/8RMH492dyB68otv9HL5394e8lhs
60xLQOIx5Wd5VdWPU5ukJSiyhV7QBjAOrExRfu+q4IU1dMIh3LCbhjd3bFxrPbAuiGv9IjObeV09
2tWt4w/4KAHhPjb9dRDgKcLRWbLFfSSTZiZMlMzZPp3O9Z7roSFsRCxHnAtyq2RaDA+l91j6uyT9
ZTKSHGnHN94iMikZ/IuG9Jg29BdK/cu2Mb1XuHk0ZH5DhFCgmXX9Y5bule4GsKx90/j9OsUx0eGQ
bq4xBcw6SG2j8lN97qN8oeDttjCMtmIdRdnGrB8xtH1xJl8Cjt+fSawDtiH3yFy4d/ujso1722Qe
AXBduyJbclMTvUKNONPxqr8gqZFduMOD72I47HqGrgBXGWx/fu9oH+9R2fESIDdUR+PKvrtHlcAt
4mwYjYWZXwv6MmGKLzgH7IaWQbA/doL8Z5DE4J/JSEQoF1T5D69m96oav8CttjPEH9/bjj9xlJVa
YhYZxvveTcmHVZcMgwHXQ6x1Hjsy3j7/6L8/g68+Op3p1/diESkI/F34ukFO7cKsLfeqmd0xuF/5
GPJpOx59UhLIRckowrCkbJjZfv4ZPr5V3p497e1HQKvtlEbOR6gwrrgWptTqQWB4MgRtxLDdFoqy
kF6/z4/6uwfe1OGbQL2ir/SyK371ECKUgtxZs+mk25PODKzIWH5uSwW73hhSoafp6fMDflzD+JqW
g7rfobVjy7jm12d6FL6gFVvyNWN/Pozf2dvPlLTbfX6U336tfx/FeY/QCnrDJIicDFazCxb+s0H0
iXdKdaI0vvg6vzsQ4wy+ka6Ch3lBV706f/QfrbGHk7CInJuUxM4+YFeFIA1zEjbM1eff6kMfxDJt
1lEhKEUwzpvvzl3jIi1vu9xY9NXPPhK4JL9/foA/OkjvXyWvDmG9e4bLHrufHvN9YuwViIbmBvsN
Fci610JC70EepcE6KPB5tihJ0WWz+4aRmSHZhlUNpKPGftZXNI28ZedZq8waNoUO+kpFJVljp43G
qx5FEABAYlDI7UHF4yWLtnDniB62rbo22uTabnjF5znGTlqacXSdxL+GTGzjxRClxGe28yCwV62f
rjX4wD5dS5pyi6JGPuDhUwS5PunPuXdlFP4qAEXRT/7Cf7CaHPQMYc+pczRssbXxO7dWfUYCCVty
4sXQtwcAOgot3hDpd0FQ5ULFvmI0xMMb9z5qn4gwKeGirI+iQ4MEGMwBcjkHw1G2EhFhmfDT9VGd
s9HdKH22J2GG9M6WuDtnFaZ87HLYADjYTSn4cw4RJfWpwQddmcOiVC/wpG+m2l74Jt6gJF1bZF4E
4ntOXESB+U1/TunIhnk+dwmDFnRxTZR2owRNB1yokp1JY4PT7C4VKLzpCEoc/2jrYRSqT9E0oKnI
tlWVbEMRHVLSdiZaMQEM/LRY+0GxL4ibphG65j6eD2wvnSYCNuUw8LU3lVXBscdeP8VLuE7byOwu
NSXeQDGCoTVXWm15bPUU+Ly7UWQ+LjmuHG6l4BOL7XIRAyVuWzaAQ3UDCHLmatcmStfwOu5OdnAa
c4FG9UKDLDKc6vFqzNtF2p8Brx5ryhB7Eds/RaWypE9zE+JspvmLbgQ96nM+oBsFN51951mbrj7L
javGhCmAYt9yn2KjnhGZe8jQxrU2nBxjbg/3BbpXVGhLQVaro16VlDoFiNcef+asMCxMhKeEnl3J
rBwFFMeVcZF1CSYiRb6LJM916gtdRWOIAkuH42H25A271fMokxas9hDam0zwFLSEKyrxrya3Loc6
ODe7+xD7WemK6xZNazNXsnCD5BrhN8JENslOuB5R1ZqHbHK3pQktIVWZusNtyqwN6YCAYKAaoYyx
NHWl6+Gq7MVeVzFF5MwmOAFuYO6iLLozrEcu1QEZynmQc7OqFRbfJwUET6PD2MVoWyfJkiBsgBTZ
JX0vEDHDYzT4uz5vzxy04lHuALGwNqZR/UhiRjwoXjFGLAfDBxBY7bCh4RZ2IW82G/wE+MH8ZpM5
YsWwZc6acoIjbeOLIiTu3HSvyunHRNMuL+Gue7emSbJL0HCKnV2Oh2tC2SLsegVDaG0SG6fDRw53
efsUIZ77/B2nylfYh1cciw/bOzgA7gt+8dUrW9ARoGXWsuSV2WVGT6MqxAJT0NyV51ZpN+SOL5ux
uC6dy88P/bsCieHkX0d+XyB1pJSohFEZixFqSF431BaXuDYW4O6+WNZ/t8q+PtK7esYG7tNMCUfK
MRaSaLjAW0VIQPDfWZBefaF3NcuohIZZBg1atvLBGxivfbEe/e6EcTksQ7J8KCrfbXgVv7WMwoxY
xpnPixXRGq23C8svKi/rd4u4TYvdVVlY2au+W/SGtsj7EvPNQhDrYSnE5lrKitgsCtPmvjWR8YD3
sq0Xc+qCxM1FPYAQpPAfoWC5sPT8UF1C/tnYWbsYmX42ys+ODHZnIpLeRd6j7lKtBnrSELw1IaAS
Sw2wg4ZmLcF6EHYe+KK7sasOHcyuiPSjDMxyhCzNAdSuEENjGWeDNzIIvfbDC0ELsg+HPSgLtvPN
ajDMVUWtqlYHpbit2U358WMWaTvDXbWQVUYcQn7fHlxLmvcArbh0A3CLBHCfO7Eqi/iP6usfdZ2O
V6vrTztOv2sovek4/V3f6v/HrhM35t93naRe5uEpr9/waPmJP7tOpktrSQjosaqOU1AVlHV/dp34
I7ZRtFHY8Osa1gkekL+6Tvo3yk6poxGugdRYvsb+Uszo3+R/I+Xm52yWD/OfdJ34re9emGwOXP5n
0BEQBmWnfHxevTAtxSqCSUD87nIXg/JDlzukT1qbttIPghY6ET+Es01zhfaSh3uvApXWxWKtmdFj
rgJfIQ7pZ1YgYsedtqERvgACpxtpC4+UhTgmWaNgzkFiWQeFeVZY+akwv/up9UxbB0cMtUxB9HsA
WzY2xQ8LR59OVa+8VDfiwYj9G6ccV0ozrL0qACKmEHuFPbye5mkJAYpoKl6GS3VMFzkegxbr62gM
QPuBTJCP4icC2DxxaiT+NQ5Jq6kUZ6NqI/MIrEofEKcIwYagB5UQQcUdzidcCYaZr/o42aeWthSe
WE4wLpTWWdilAIRvk1SjLqvB7ueFX25BSXTDZd7PLAAK7WFM6P/WyDApJ1UtvlPqfR8pezNP4Vc0
ZCbGa7PgwzrWylDtVWHgBRTuArLSLCrVhQIZxtdjoidKkkrzK/6bF4S9alBKJ4JyLDhCEpnng32L
232turQ6clyNpjjVaD2rDegqIrPV59FpfxgpFDo0E1mM8ieIcd3e5zAoE8fe2G50CuMYBBNh2AlE
xjKt6c+389oYonkIVlBG00PZI9gGAbU9g0zX2L+iOtxa6OjxchzyQr2siZXCV9XSY6lde4Vt7tz3
Ruhpxg4YyZxSnJ12fiW/qWP8VKaEvCjscIFgMQ6WKoNVA/YaGs2lXaVniB8WXjPCNSgaCBEY3soY
R76h3kWQopqyIdWSa5xZt7U3kJabbltlutSNeulUWwsMuuhIW82p4wXJ6EVzyNitVOTkdg0lHIEA
JeUVtKFoRzLZDIrIvuymE/T4dTJG3/N2RDnkIBWhySJj9YB4qtw7iAZO8Ni+Kz0oGwpqXOwqwQoI
zldDRSEvvpvleQleNXXMq4kU7MHGTGtdmdxohXJmeDc1gIUOtXONhdhoMN/g6GyK/JhM3n05YCh0
Lo3W2WIROA0qxDmt3wwpbQg/YfPiLlqVQbBj4aeSMMJkJo9hiAb7gMvIslnmeGbHXEXLobClwK1R
beWxteCx8E8DjpXY43YvtV3aqYuobUgdNnZKgSa6JQIuI6IgG1CGXRfwReGRoE+B8OUkp0lBexnh
7Ua2G+RHXd5NgwOlsFsYEcR921p5PnmQGdeJoG9GYkc69HvbAf0YNuFFpeGAqELvHqAwEhh3PTa/
RJJf5a44+BmbMTtfIWzZVQE2ftZInbRIDCkV1IYAmESmZHOeLfZJQkc0Y42nmBm1OiHBU354iXVk
aL5AdFb5sOqDCyMbftlBt0HoulftYa/r3j5mN5I2AfQYa90WkBvUjnBKZ2O1gGBEcd/5T0TfXYA+
IgS0XRbxuMemCWpLY2CkkMQ94exPICgiKX5ZJf5nGf1bBSr1498vo9fBM9LT4CF9S3aXap4/V1Jb
Y7l0dRVNsUVP2bT0f6+kjvhmOISSYJC2hG7yZ/9eSTX7G4IPQ7h0o6wXGPyf66gmvrkEcPH36fOb
7Bb0f7KOqu+rTKExW3JcW4BffllK3y6jRoHNyAhBlGl6h3UH1UyQdVDUMVwADainnR/o0mzUrfCF
B1i22nRhObmyNaYOXAitwdmI581vGP6wsQlWVdoqX+wbPqhg5IdEFQt915azrPdzhkazCUoj92Vd
mch7SE2ysQSU5iIw3PAMEcO+Kens9AITgdOw3GWaNdDMIZKacG1izwqErU0O5icUc9VXte2rK/6b
kdKHRi2fz2T8ZXOdSDlhevD2JOYRSezWoGZr3k2YxFp4lXWUAoR29Tsl1rJlBWB33lv0gIQDsaKK
fMDcmjGdhW1VbnEafSEc+s1VtRiUaHQAQfYjXn77gfDotGNYRtk6qDRAL9H4mCbi3BNM4Ryt3AUe
eKjPz8H7TRGnANcxdBWHHiDDINklfFWOkYSRKkPupesJQfXaJuwy8dDvB0vNyfUvzvdvj0UZSa/R
VDWGmG+PlXllUVaZRcJOnRCCHdRnnosk2Ro1LrNnf/HNPgjxeDTY7snWpuYg1H5/MnutnIB5k3AD
1JxWou4pxwyFmyhSxiddJzbgoBdu1KIEFBaYCFXx91qhSx9dOMe0GVL0+Q0yJrvdT9MEIMmGk0P/
R877cYyzlcSO5cMq9pTxi5QCVe6pX/cVXj48I14k6sxMVfFuzz0gcGhNi6akbzrndaNQ8BHjMOsg
WU4aK0ZjFcdRCehyhTek0aaLISGl6/N7Q16PN5+B3ArDRCKIFJox6HuBICc1dwhN4d4IYD4KkFnD
mJ4HcbPJ7Y7wA1BZjVlrX1y3D3eJPCrKPOxwHPzDQ2kYRdw2Sp6u3YzkUoRF+qIxqHESGNWYsoMv
vuRvDsdmiBm9xjycbdO7ByBrDD9SHT9Z2wOVqSBWtSuwrHvrsra/uqjyffLuhNqMQ5lRStMAC8Tb
B0A3HTcjJDdet9boLcMCj6Li7WGUnCsKjDvVZz+tNs9mY52lTX1PaAISN6/Rv2hRfFBjIvZk94Uy
gcUIT9D7C6tjtasdI4nXaa4zG4uWiAmXVvrQQygiyuE7QO4N9vc1/L87NgBPetmfK5Nx0rzwx+e3
2Mezz+Jqahg5mEZ/nLRnLd7m3ufsOzrN9IaEVaTSeno+lJG90xL/+fPDsY19dwHY9aLJZIYDet99
79fomVO2tk33tjT3gYfsKV32+p6o9P0QRqs4cq/zuPzirffxKeKYLm912zXJdNHfXXSjrypXnRAc
RWF8gnWFlL3Y2DD34ta/C2PrUU/1x3/+NW32//JLclsb7+7pdhwyq4KHt+5x8Q77KXB/4YQ+NXZy
qYoW/2LVwjVWvriWHxYv3Lc47VUktTYuhfdLCeMVZGO0i9dRUMwpqVUjBDI7ZPNYq+/d8uYff0e0
y1xESinL0j9oNArdjFw3D9euIF5ESbh5SVTwI32bdfY8GEO0bzXM+okC//Mjv1yxt48xxhYL+4P8
rryl3nX41CmCcm/a/to2RqzM+sQAfG9olXVA7Nn0GXaAfFT2/4+zM9lxG+m67RMRYBdspmpIKfvG
mU57EkiXbfZ9F+TT38X6J5VSIoXv1qCAAlwmJZERJ87Ze21l/AKkT35cYviPXvvTSrKI6ZbW3HXZ
td/JIdCa3nwDCLhX40M0XHt9cWurprsDfCh3RVXT9SghVNkdeBKiAO7T3LnRhJQoOcFgabUV+s3s
/Oxn526o5MHICu9m8dJLH/jsrXF9qgPHR8hBR5Pn+OOyJcYlWhTm2TACJ8CYKNWAdObES6RaqOry
BpMwucF5g6n2Unly9kx9vPRpBVmbnVaQ8dqEaPBM4KpNqm2blbIK90JeKFfP1iKuhQ6HlRHBgW+d
elOSbupq7BlNSIviKkOV284zL+14BQjgwhN0trtzKXD5Fl1oNBbG6aW0ZJ5bV5safl8Msd7yZoMP
WYugbWEXQSFdvJD1s8aoEdk3JhkN9GKCpDqdNcUAsvxVlOau6t7YnhmCMGmwtWxkCBODDZ/7380K
4mNhPRi0n+0qvY7hoG0zMb4bRQQRPsbpjmOZ/VQsj19/tPOaf/1oa73FMIQd5rTLnioIgz2gipDE
g5GbY6hWK/JkCvdJ9c1ziv13l4Hp2Iy1JDRwzPeTdiX9cQnm1Hi35AwzHC/tHvxWfuHFXZe9D+8t
t+bZrFGma+MdXE9tH2rdLl60PNNqCIEZneq0CKDAmf9rPcFF1mOh49FqNS3zdO31kMEv0qrDUta/
XdKeAqdk3Jenxt5Wl8wm5ycYNA+sQoIEHPq3Z91UUibmTocwArGPUCdnZcsBGnEcJtCjzGn9e+D5
RFTmB8JifhVTdCNwIVDdQpxLLhWtn6wTKB4ZeSBbRFh4uu0Iq55mZtxN2Lli2E7rPNXpZ+yNxnI/
QJguTdwA0FSPhj88f/3Y/fu1nvy2CC05YXO8ZpU6nboUojZ0zTFJdFh3nhFAU+fULfBB0gL62AM1
4N32ngAcJ7UfNlNVxOfxViT2j8haKZNNE++EJOmlT+FrkWb9WuFO6TITfH1p1SDocvswzfj9ayDY
vbrw2vzb9v5w/5QkNA44kPIZ8KasVcR/zmGY6zuOk1kdYnsImkzkj9NkfdMrHRKETYkfaemGCBwG
r6MZNrWHnQEJml0v2cbqEpNQrxqy+7hvCpx7HWm2Ik92CeRqDq4H3SfOiA4dRnTSgbT8nm8COpcD
SqX65or+rmQ7EUZ5MCfj1i75w/MKWZqqvWhFf8SYvh2xe6P6QoKgiTleJfAmbDIC10f7kccNExNE
K3iX372BO4rlX2u2ryeaDgbh8YOmvywkaG2Gppj3dJhv6wG3vzaUivwWeeEN/DfB6uS75ETrrwMN
jxbDqYKtaAWkWWFXoQ3/qzLNGx/ELjN5VlPeiZs8BxzhZ1mGnsfjWzW6XeHOrMWw6PZZuryl/ZBA
jPZfYn++S6F14MFz7t0BhgCiPsDTtBsr8AhDIa+64XVEBdiurjY1qLek1iHXZtm3YgJBDE5CDy48
6acTZ4pXjiucaU3qZv/sEBEXcVlD/StD5TNadrEMTJBMneGgopQJQD/Q6q28F0e24qrIDTTsibmz
8ToagsF70SdP9gQceKnI1jX1Qr8mTs7dQCxTmwmm4td3e7Z/rzfLIkhXw8cldVr8WhLgaJKJMhQz
sDirsO+qpQymIj/ajXUjYzlcWOPPD87rFd1/q19Bi848Kc583UpR+vVlOMs3EtxuPQve2IIrshg5
bnkELtHZ0YGvk8PrIQXxZf3/8ZkR8lL0Ow6tDvvk6L7ic+LW4A60KrL2dcsPEk3aA/SGf0o3F6zJ
4G2//prP9wE+te9Y/ItgMeS2J59a6R0OXzqlYdzwMAwZI41ZS69Nh2fYeFuq+Fj3TMfWOVFruFc8
Otl2HMtXgp4PF27FPN1lOVVytmT9p7fmc0cnKxm9hIHQrjIkT36FcblhbNpHLUOPIv/OnnZ0qv69
xAbYx8bBzu/tXj5cuIWzjWi9BfZFJpnU57i4P94Coc0D++VUkj6M+6oZ/5gqscDdQWUxh/Y6T/rn
wVPXExbvTeWMRIH9lGJ+y2Z+qsZd3I2K5nHn+39JhzBwt8K3zpvlwpP6yauxNnZszi8GApvTn2z0
DdkvmSpDU44g13z5ksd0eGJh3a0/kUbS7Ndfy1l9u459/3PBk+cScJBaGp0LuvUjOouD01oQcUtE
eUv4/3MlBs2CNCOdVvnH7z+300aJmCsNIVDOhsFX/ew40d/8whnQ+OxZo8fMwmIbhqB98vFCeMlb
t9V41cQ8/R5b/9ohKGz/1CS9v7cTPdQ07QHhvbFrPe99acoNiXOX7uGT9Zi+6ao65yS4/pAf7yFy
kwUatFaEmURxZoNA1dMWOzpRBTxxhOxc+6NIQtnttXb+/fUXbX12cc4R1Fu+61l0sT5efIQNkJU1
DeN+/C6jKQtTH8c1E/gHv6h+Fy1qEk/9Hgyg69jRtrMEDpvceyb6aMdC6bbaGvhWev+77jPJHhZD
wlB7nDJtt0TaC3zdFyRc9bY1ljeiRN7M2L8CJTrvnDL+znxy+B9BBGxudOJX7bnnrvyIkyenr2KD
JrHPl4lCGbVYzBGibZ/9WruUg/npsyMcm81p9Sbrp+/f4tU8p2RwhMT/LBACb1WO0cKZIv5jFP3B
7CQR2/7L0PltKKblzUP3PucY/r/+Dc+7cXxmRhA0MVgEODWdrN3UhKkLColWbwYuNQbNMe1BoKNl
cCEK654Hj6ghtZs8rr1Rc3IZxjU7J71phQVsbNaMCxvY+iWf1E80jiidYKfwTJ2eTuNBiLoykiKk
zWDhu+3es4ba6cLHPuuLkX4D08lFmMuI6ExVLcmjTeBmFSGHsDtVaoFmmPeVhGzAKRb5/G81viHY
glHlYT2On2mymzvlLxkBpbF1cKw1SwpXgj8+Wgt2zgu398mb9eH2TlZLCHPoGIu4CHvx5LSQNdev
QCP4dddMj7Xp72fUseYtNMgL5ev5UWb9YgyXXcGhuwX75uM7Dc1UdZrDlRuyI6EgdWxWeK9EBl4r
sf9pPYIcBaZDxmYEtxDRM0sPJwOxuk5qEaS2vM0GLHWvGkkVMiMErYSSoUaQh5HGgk/uxxW0KA4E
jEGa4kJ5+snWCyuV0SSLP0dg/eQFToVht3OkERKrCZ/mBZqMOsuOjjW/zvnRn9VWM8fb1EjdC1/b
mRKTpYM5BQHcbAaufYYW0aZ5znvNySm7aIhUK0TRJcuuItehSeSD3rtvBdbU5Wkps0vmtM/qL0pN
dqHVvLcOhk9+s0gMHIvIxrWK/tny5YO0Ad8aQBevZvSxOz52QsKBGIu9JBEgMCI9aJcJenV7qfw8
U1jpBI2DJKIBQ4NfPwMcTIk09Gyq87AjwQRmdyDiEY2FGt/HufO3atkNxOaAqSfRQJsMeAuC+EGN
gKiqeiiH+1K9E1T5DyFb+Kyf4nb6BvrjN6sP580JvjRpqDbnJmNAM44vaB81Lhk8TmRtzLF71+zm
WRl4Um2fOE+aspuqiF+m8e/X76d5Xj7xKVf+koV9kRbayTdO0tvoOgB/wyHlxnKILRst5gnL228q
Mx9k6yJTAQAzZvkPfRE/+RWIQTW8K6ugyitN98U1NZKXrSXMKf7g1ZGESYbotmp5ZhkelvuM/9m+
6zuz3qXpvtGQ71fe9Pb1B/lk+Wf5W/2XFpK9tUP18dFxuHo+VA6+yxQhdTWjFFuIwNlGmflNYW+s
6/pKjuP9AI+wAk4myalblPqWgo7eUH6nl1Z/53zpY/KMxouyijUI+tbHO/LI0/SBdQM17W/Wp/5Y
kX7r2C1Ja+DZa8O9lo0wt6TFE+q8gXfd0hlprU0+CbEvRwEvsyqDPMK3ICtA/lX63fDgY7u5PQFu
nftAj3tQfB6Jxm7vPRnt3G91R+QHmejxtyK6TXvzvWfgfz2nV1YLx94Z6t1UJ/oDkYtN6g/HQnog
gCRpAK77AwQ/sH2r/RanNkwsT/+5gk0CK3Yf03aA09iobmuPrmTg5f8zypHQp0Rbk9B1eW9b9JQn
Zc77uu+aTcIk+Tjae9s2184ZceYIx7r9DPOGg0LG4ZPDfqHfcTc7ab8t1l1s+mVIPtGvKpr+rkhL
8jBjbIcCNfqi/GAR3jsbCdPT4snoXSP0IzUGQO2KHZYNgr46o9khser3KRwfNGlT2EtMatQahAMW
0Fr5uvrXbiwectibQRMPI5gQIXHleb/YQwm+6VvAmdBdN1GbiEfX78XjUllbLQtY/8Jmkv67MyET
vB30Ae5HXF4lyoZxNMnjgkjjTllq2vc6TorpVnnjD3tMsFxM/Uh2Ty9DiUHdSOMHgEAZfWQVhSWj
900R98RUj3+k1L6PueWEpcV2szjzDWRNoDfg0J14RoaoPXW2zPa2uUD28aYnF3/cxknhg5htSxSU
F9AgtW4n7Ht1Y0DVwqTB+4oizTGvMfMr7AqZwVO2wAEhGO86cd2/hQ5i0nVhzc4eovRetsc0Xiwg
9BNC6rb55mh6Q/hkLbfz+GOaC7mpafjtM8HwtRhvSQgjYCUhmdggd9A26ju89uHiw2HGuIpmkxzm
vXOYJR1jyy6fAWkzUevI+sKH9AM1FwVY87NLqyysbDc9pqQfw0Sv3ju3RYaW2iuMs71xBRQQHojO
iA8NS0iqGWj1R+GRoGoS2IxS95AGbGrjAcJUvfcAEJdkChLvNxyS0WwIZXPvB50ZyDABvCUTW9rj
60Ii76InYAmSWztzkJrTCd6D6A4ngZCDp/eOBCpt7wJLhq96qIne7X00fMvyLD2cQ03/x6mwp4CV
/R7Fxi/SQcyNkUREX5V0TeChb5LSb1/d0TCupjIuyObjkY1ULA58lwQ7GxmYKDvMoO5/Y3qksB6w
VFqZepstFzQD49Vtahf0fXycV31pQrDrwQ2BhqZszTp60oVLuoUJFCP39uoVUd8UYFgOB9RIPIvO
T8+dMtIg1U3FswMRXCWBReRiGbO7VjL9OY9ZFNQcfG4iRg78aGME2IacmfgIcJ1kTNJJ9lldUCCV
+c+8X3b6aPD9+g0ED7J+do4ZRZBpAXdVTuReJYCSh2F5WKm/i5AwURrPI8wTjiy5AtbG6uv30oin
QNJ/3I91a271/gkXrrjuEs0grgxcVoI3dJcI+VPGA4NBYi7vpyy+Zv4Nl2yjp42ztxjchVKq9mqx
7DdFjgoG8QqS2Rgm8cAC0BrtQfk2OC0d9Stk1p44BBlvNAfrk0fegqpy2rV68dTlL3GOXy7P4/nG
GYV9N9KMDHqA74ULNjqusnFfzayubWFF+6Lsxi2UbwC9ts8zkk3PcdXbew2l0CYiibXuYTVnXWKH
cIGWO3iq7kpw8fdDYbqolIdrTddepiRLQgKhnG0LuVah7UKLPezpP2AjSNxhW7dyg+bSvR3bPxqp
xnP0Xvm1Q5wcBDG5JMYWjM6bQTt9ZfXelkrzMTbz/6lm3NfNP7IGtWpLpKOLty2GfeZEtO86ci36
mn7l4lOCRL4Z79NfnmyynTW6074D3hrkbfFk1xjZ2EE8jrGoSBzt1eeIADrob+virGeeKcI4Aa9d
i976MdWoWKiohrvEseEKIE/fAfyprzuvdvaDYTXfs8i4zz1V/K4q/RHkB1j3YTemQgvKhkXNGvug
0Y0pzJCakVFs817zcrY90RFKdRTjtOBTu5p+5niwXCehC6ktfHdEuKRQg0bHqDbViOozdV06+UsG
+T699q2y++nlC7LnLlBMlp+0luLVbpJvyuqaW0bUbeDT89tVLYtV19pjKPIm26IY03a2tKMgL5u9
ky7yqHItfV0Gb9NxpLzVh6zZkKIttmVS4VmvPDOYbTPdF4p1yrAk4SbFtejHkoTGub0dtBGpb74E
BNO7uwsl0HlnykTD6OCa8XXadaeDOdKgUwtCfh4KhWneHsppq0yruZ81EgSUNS03WeLcmZwmdpbb
O/Spc17fYeRTrxhYwlmEP5lbaukWs5jhXLq/8wMxgzwIicxm1h7PaZcFh6PwmpruSkKHfFPkV+bI
yTxzuyeN/XIxFBaagQ6FP01vmlBvjrnsOa79Gbropscid7FCowD7eEBHMQO9dBVWov88HXCUjYPK
YBBpWGrOu9tP2i15sgOp2Np4iIgHqnmJgqUqibOojIfR7r7HbnFwm6y/a1Ox6RNfkitZESCWqtdO
FupgesS35gCyTL3TIdr3WaD3FMy2gOnV0zjzMnLI7UHC50dX4pa8tnYhwlTZv0QBxM6fmY8ZPsnJ
U/EM6+pqMitKm4mJn196JbD4PZxMMrKNHPJwV7XzVR/7v1OMf69LRlbMhUfqk5+MA7RPC+lfrZMu
PtawZjLiSjKqNIT7h+picr1tVtV/WguqFJkCFiMBpJ1pRzEaG8fZbo4WKvSdVaLwTBzew5hT04We
gjhvedCWRgjETQEX4aT68aboZkxuNxtJqHlRsidYd1/AyrsCEE81jcE91IiI3/uJvPIi29tPYwwJ
PcZpnMgZ8X6Mgn+2ONcV8q9KtLt2IDemB8/CrE6wNHdA/EtXP8TTEIi8d7YGgX4hP4j/zel7HAFq
BIU/d3ejw3pqt8Ori9vUEdlRm9kr3Uj4D62RmVtmxX9SIrw30lf5plPL6+CM5k07koHjEQbz7Hb1
317ckSujfs4C63PVNA+ZMvzNQMLVpjWHdR+ZwlTXCBtNUI0wSQ2ZeqZPZs9/NHEdGibH0wu/unX2
YqBlpWG2KlXo7aGx/jBFzURWowiFvz0NKb1+b/APuTk8yclZjj7n0AM42r917D0Q4gdOKXbsTTsr
LWx9/UnWiP6+vp9PjuIM5pF/WQ62Qx197cf7sTrcoC3B4yExSeTE+WO1ckoLBmE5rJwuwiueW/q1
M9kHe677O0yknDPa7hHvgH6YRhdDR1LPnKWBpNXtCH2dWI19kd40jdQ3dgf2YNE0uD34hQ9EAnrP
1NmUGf5wDWbV27QQL75Jt0sei0onOmlub8y1KFVZ9suf2uaGtFI7sDDqX1gzz9W3aGk4QkJ7RAUB
6OjkWfccmXI+F3FIktevRmhTWC74knFHN0TLaNus602OcgYHgqK7duy4fh2j5ZECVtySNnPDtsq2
6WkJa7+GbV/nHGna4MMi4+nf/MJRGo9566Xfvv7NPukLr/p8gb6fYzk90NPzOMl9RWcMqB8bqtlS
xI8oWqhBOX57Vo5/ZCSspVZvaetedT69ycJ74bxyYaywrk8fl3juwuIRZqIAF+hUKtpnwtRcgpaI
T462RkfYY+dnR2/xLlzn31nY6YUQ0tErollkg1j6+IjaS8Rov2Mv4ZJ3kWi8EDX0m1cZL+Ar3xaR
e1vX0BgVUznUXoWHHiP0HikDKSlq2mXwIh3Owa5Fe7QWgo5Ko4LScPe6O37TVueWIegbEccu0V6C
8tWjjeFrD3aV7Aeqjs1g0MAWRvXU/Fs+oVGy+IZpgaa7Oh8PjUFCSDP7D1//zJ99vy42RHqFiIHA
iH/82EXuDgu/IBmY9AU2hvJfaGNdzWvj6usLfTKQRm/E+88KsKo/T00GLDK9n0IpCAmh6Z8rhfiz
2jNtuRfR0R0GIIBWFVgLYpmk4aiqIqLfvr6F854sAyq4SLpBmx2h88mAQYPrmBgmClS/at/F0txw
iv9VoyuvF7nFFs3unvp0TFFufH3hc5fKypfimQJ8R5MOPcbJt9yAVvaWDNjeZHNCo7vWwLPd4oj2
93ir9iLNbshsASoh9dCwKKFM7igtnv1J/ow7/93QmBVHSRSSfnFJ1nhG+aY3Slm3KtUYjKJaO2nx
Z8AUOltnNtfp7XMeo7CRWYvi3P1meMljZc7hKr5bZhh9sKDol4+7tCs3k5pbWg6MlntXu/BYnpct
6JeohJHRYphBY/rxC+NAP8R6PSZh30/vA4zAgvXn6x/lvHH68RInvwnhRQRUNFPCqDD0XIORS/c7
EuuAFkHqJYzTeWX/8WLr5/2PrIkOypy45bAeFetHqtUHCueQ0hVxrPbn68/12aVc1/GwQ8HP8U7V
Z4pjeyxqMK2Ns9yiQ76iGHjFpssEpXn++lL//l0ni+YqMEK67rFBWKcmZnAgCaCX9WOpaB+JlHFU
8rcTnR1EBME9RJx9dQ9YQs66tvNNGqfWeMO+33cF3S2tPYyFIrm39/+O1i93RHEVc/JAIMFD1WSg
mmiXbvq7vgHBO9pMgYb6B9sSGUA2T6ou77zVpWnFeuBMOE0Tu7lNrPTOnnOOJzX+BXs1IvaLAjZW
LiNrdrVNAZHv/dgg9yONCfGanXH/9dcCMJ6f88P3gucNdzf7Ca+VzxTm48+do/6LqER0Mh2lfu0p
d1tWkAAVmrM7klES1AY0Bf1tYmnvZPk0eL8KpqwDcjaOp86ukECP1pQ0egkwQ8zuvin+yCjBhFV4
YIyHhLZQWwSD1e6KWj71hIbu7Nn8zTLzF833vHGMDOdYC4hjMrNvyHDUN+hNbeB5RQwGWdyaStg/
OgbN27Ie+eshG8z1bB/LHPwOu/HPrkqH792tm3A+j31RHaVeql2nuddts7xG7EsPyoamwPtLhk2h
yZtZX9NlbPhFhJADRnXr5rtJgvGGNjiht5qpDsr2pqvWfl9oBtPtyow3WxC91DJEuY3GztmVTWmE
3Vg9TMrP7ui80OppmuSqT+Mdod8VLSuIh8NoDIQMFE9zHbU78gejMJ8wTRt504YjRuqNaLOFTD2U
713PVGfymoel6g0MxN1PkY/1Y1EWz7ajhjvlUSI31Dfhap9d3DjMY5Mo1ijZTGvIt0gW60HRtq4d
QeK6GUHA5ySSTcBW9OTNKOyJWEG731vKA7My7BKNSCQzdtorOxHXiR4lIYMAfsuBfEesyg8QZK80
S1VHkpboc8jyyqLzgoyO2CPdUw8uQuFNwVJ9nAcAsymCCnh5BZ5wBaWpsmxtV9s1HVJ+uNTLuqMT
u94+25W9mx4masyd31fvMvU9Ipz06aonwZd8bcKmojx+HcuaXvKapzvTC96kS/PMozy/knCJ56uw
/iE2PLum8f0AqVG/Ekv2MEbiPupr71AuSAMQ9OHxN7XAG/N561SVu2Wmt5sdCHULoFhD7Kq+T29c
jPC0EVQg4QuCdRyJebN6cVDwCZHvB1U2iLvSSUbcU9eZXrhBk+gMHBTtDexWgWeU4rbSsucor6zn
1BoNtMrR8zQPL2C8/Q2Jlo9TNc/btLB+J6uujuyjZjtfz9hP6J2DItJGHEQl9dSFF/xse/Ih3LiC
f9g4KSnWquo/yzkeh2jQ7VoFbg/liJWxOQ4tTNDe1ktavYZ/jKLlCgNVvxGqcG5bSDxRUQW6Ksz7
cZ6C3idT98JNrdv0x0UHAQe0NHYaZF9o/k5uqovipK8jqk5C6ruxr1l2y/Ka405so3Xx3X08V9Q5
efSqZ7QFXSmLC7IVmrGf3ITwKKP/PXqeOTdTkTqWLEh/lCCf0X2ClEp8BSWKRhHZ5D8W3heA2221
ZcgHjoDs+ZkHvbTUpsTUORrlY1w3IQCWuBJ/o7kQgAumA0pyddukW1MtROdCO2whodNEX2PhOpLA
PNUhxTGBRHhiA+GLjrzi3LQ4VbOvdFfdWW1Fpyy5ifhnazrGAvCJc3fTPkSJQ4ypoR/H8i1pswkM
qMeUM21qwNb2Y+WLJ3KMnxrB+ZOS3N2nlnevOpZKW7Nux8UtN2bU3Nq5+EYg+1XXVk8qiQgKnNJo
U/Z/lcmjYGk18zwEWoy2nuiix4el5c+Y7fSHQ3kwN3HOQJr+4wK0zBkY3E9MgzZokdKtYTTPcjQf
/ag0b3Lb+44cot0Z7TAfJ1BTpqzuY57XQEUMmv0KDSutr9jQ5h11dEugmHgjLzTbdGUhQFyN1a5j
tMnuZz5PBvSfOCISzZwQ9Y79e6o38RXisSKINQrBrx/RswKcwxWiTDRiPKcc6U6e0Mq1y1hM7A/l
GJqtktt+IesB0Q+7mAwdcEAsF+gM37++LMfWs6cSFaSpIxRGEo8e86Ty1wkS6ZLCVEG11CzkvUVo
eSnLAFDjxkRFE8iMlBJ3kHCdGtvclSwtXklrxGZ0tjPLkgRtuwwqRwB9Um3/xODgfkD+v28rTHo2
FaTRuJC8EvNg+ON4GFMgJUnPEaavs3yvjNTbmJ1CDRK/+nNFqHCrIyliDkg4fc+z75FRPvXVEVc6
BDoiJiXN6kOmMqAoZB7Ksi/vHKcKjpbm6Nsya0sWWfRnc6aKIwllFRyP5YU9cDzaecXKlyXRvn2f
W3WQ8/CmlHQZdOTQ6sz6LpVMOdNUc4/pUHHeMpn5azlQfpJdK8rTCaiIU6lj1Ka44mPS8ozlcWxI
atesHpWo5nnM3xwr6IoOOkZHdIO0NBcJvQ73yzW3hjPXQcYOlzNTuWfcdEB9eIVHmXQTY53cxJ12
LN3+sSJpfeNC/dv7CktPTEYvODltV7H33OdVvGxwxQNK8VJc8dOerPMil1c5juVNgRBqjXvdNPi9
rhpy6KVo9FtrHXrOtSDewEg2bWzvOXOlRzSufQAK5H3sxt/kRRNuCkNdk21/kE9e2Su8ZHG9k+om
1qPiwaJYvhuzcTslfXwjaoFHKB7Mbdvwgb0hx1sR4Zuw6pyLQe+LyqLc5ViQ6KOB3J8r51dKcGGY
RuR9q5I/lcClcoz80NlwaJrB2dVOjMOhe2szpmSOcu2QIpdIdOyf5HFvzWimeIZdQLTlz1h6VrDM
Y5ASHpc38Z2P32XnLCQSU1n0zzhLrsqCXgPlw3VfVgYa/Iw0wuqdH8I+pqMSh7RUx3aZeUphMe75
HW0odQt2qhmSR+0O+8WZXh0gmxKypAnKqjKdZ7uop8AY/HFb23NyYwkEguBXeHQwYo0OqQO2Fiin
geur1RmdKfkwmRDaNb/BfChTnakODdJkMF8zPK7HGTkCuanW0QQjEsssxx5kv1aSxMV+6KNtnzAh
dQH2uS78HVQm2b5xCf4ERM1chrPr1gF2CsZOtRQ5PAAE7IDhdo2Hyudr6ZZm2wk3Oeb0h4Nurn4N
g5FDdvSbg4UBM2p9SIMKzw9RtnGHTbEo4r+Trj8QlPoWieX7PLnHaZjxlhTL77xKKIDN6Ln132cz
ue2NuHwR1vDspmZxZefoW4u2Na8mMg8NKqsevooyjU2nkeQ0TtvOHNgQ1PD09Xp2froAikrTkAbT
Ck8/FcblulC62TEijkdz2ugYAzelQ7u5sRCXlLl31S5Df6F9Y52v3cykaF+sLBDGaaeDBM/tB73j
HQ2KtIx4+WSOiDgn6iMTQS4IsMlIzsDXIlCTpH+00oPyuOwq8IuDbRX78XsTLav3gglolf4UjP3I
icrZkKhHEXZooRij6z5t7ga/eGmhAytAz4ON2UiOf3QzE5tIRs9exN9fwz3qOgDUBEpsdKX9mjqq
ibXUt/KXlJLjwnnubFyBt8x3EJKh5EZIf+pJIlwja7EUqiBqOMk12hxSTMOb1LapeRtNLkNuXV0g
YDif/MgmGUHoqFdH/lnLqIWnKFu/nYLF681DHtVIy8jMiq5dn8NxJbIXTSuvPYYHBJNDx+rFQFos
ASmtH0MqSr3QNpbv/B05Wx3r1byk5V7ahKnWwOM7P/qhd2+6oR1i6YR9199S2vSbuui3xaIxBJnB
RZnPBW741QIKgQH0Vfne5K4ekF7+kBT5AraWP9l12LIa9rGW2h/707uC9wcSC0xIXRAoowM1qotx
h8GJk2sZ3ZupfOiVZYVlkXl7E9y45k3QLR1MVabTFps5gwOtCsb1NQVDwGtu7oau2jXDM2chPYgS
qC2VpRG/Ov3yJvJx/uf3i/EJvSeoNzTsT8XXmaKKNxpq2LToCL/Jb6Xyk8Bwu9+jnRISrcYLP/Yn
vzVSSbTGvF4uU4KTVnuuEzScjhwnWFZ29jQ2+6yav6PrGHcRU3Rz+P71BzzXiFIPYgjDlsAYiDC9
k3rIKGNSdbwC+BQj/o0H59dM5h+yWqzAjbNka80JipmRMc064jct+8IK9slighuCFpVN9gPxdyf9
kcYnEzrLe8WovR6O9qhLpCw44qSzU13yZMaU+CBoCcA15gttv09eZhvrNrZmvm1mUmup+J+jW6M3
LW2EQYEWLggTjrfGAA2Ij/8dzZd+xDe7n2vr7esv/PPz4oryWK/7f/2i/1w0ighLGe0WdJqgcDNb
qrraATr3P18FZvo6LyEVwwEZ8vGjsdt0nd3F0NGghW+VSpPtwkP79UXOB1oMYVB+sCa6ZEOCtf54
FbDiJPqJXAVOPd3YrfzHMTAx2WaHIL0xumezIbmufDYiKUKZpfeL00ehkVtWkNkUQrKeIlaQaRNH
DtYrGd8ay7buS0J0W2FsB8h+PAfywhHgkzfM4aCORdhAlf1/x9b//AC2ks3Ut9oUtDxQStMgPgOH
YM1pfpsEI28qrbjU8v3kGXcIeGSXXocd7qn9LR4zpM6pmgJtcShgk592kWA2HZznhByw8g0yN2To
qrg0bDDd0w9r6EywHDZp2hMMgU/fbiqiRLcm1HXKpXvUUbPVmr6zCq8K2lUzuNCRHUzKy3FUPazq
+L0ZuuXYOP5bjsRr444Kb7ggwzylIA9mi5o3ctht6iV/7Ra1nln06WXO2f+zlg4dGRIZoiU7OXap
3+5J5LlGqSsfGHmgRuE8oxn6Gw/HNjI6Hv8E+3FvDVsaBYAAkbDhjiMo2W6UIpc6jXa1ZxK2KFX1
I2fqQIlx1Epjvq8n03yaXwh0c3ddhAsF8Wu7IaqFV7ZN6To6bH+9vQhahrEIpHRNgrqIPfAGvX0o
GT9tqk4J2iA2Gmfpmd9k8csiTJLtNfKCrKdAqeyputZK/wrRtPm7HPTvzWwdcjeF/BLV7sGBv7Vp
Heuph2lxo7eme2Nb/j5BvBwYpFz6MbisvkqjuxoL7ZGe66HMYpQOopmuahshkiyXu4hj6lE1i0RQ
+bsmU3vj0zXaZcNUbfXUWA5qQnRiDA/JjNapZIAH1pJlqur5bLQSy66SG///cXZeO3IjW5T9IgL0
Qb4mk0xXvmRK9UKUVLr0Lsig+/pZ1ACDVkpQAfMgNNDdUGbSRMQ5Z++13eKzPaJOqGNl7WCHPzJY
b0+6Xh39QsK1hQzutN6DP7nHVsEWA5VbQt4cHrtieVI0Wu90Z3qcTWxTib+Ccmz1u3LakthjmAk2
1gvip6hQ3a755qQkgZjN8M30qHT8VufU17tfCLoM+lTNofQuVUGrIllD3NCA16vePIsUuSGdkXZ8
Soz4lPQc5/OeZUk4Eyp5Cksjo4/SYoyNCpc/hLgFyCd4P0wXmezqlpFJXYYZUc1HMrSjrMvWY2x4
gEAWcTK1FkKVtA6ZrBjPOlpzFLEbWAiq7/RiCY0UkKIrVHNiwQrKXCeSu83HoMfI7ngLbm0zbXg7
Fu1zNaYndt7i7E0gVV1RHLTkVhDXiALLpe+U3vRbnZYufnyyyul/uRObFy9X2YPnVv4ur60qKCqb
Ku2zliNXKfp13JkrotxEpl9SWrCPmnk7Fi5QN7p4oZZ12lfzuaO+usR5f9BBgtJTXx9SIx73k2t0
5KAomAHEeeRlpx3EBLvAnpaT4tGeJjc+uc9GuW3TczYeUAQHjFzsG2Rr3aHOubownne+Mf+YOT+e
l8TIbi24x3A40R4JDxXeCGG0q9zuQAikDM3M5umOWw6J4Kz0NP6WSnkyJx/FvR+7O6dEiu2JIo2Q
IPeBdEqI4lOHsHpN0XtWPT7iLnniHUaQztYdzGVBPN6EFNRKL8jBH3zlNg9ZEaimq8kmgFo7gMj0
FWXyOMx4eTLSg2Wes1GsHOaLZFkfK+nG4QA2aI/kHpYmZmO+k32DGii7NbqdnTvpKdugErFB+5r5
uH2QH+3e10cGqGOUPvStsIHB/75Wr2RWUS2QHLqo/rQols20mnmG6DdBIkBwn00awYurIz/Yzn/N
3v/b0N0+VzDAEzgqaTdff64s13H2J9FFuVJHXMRViARxRxhu/kziNnRrCfvGS3/ES8UoO8vDdKJL
isXuoGthRu7m86I7YBANFylSOTURYizkpsV3dyJ0oG8d9M1zQiQLKQy7dR3Xc1y3bWRhkGb3Gr50
tIVMfKXHDMxfOGiDG8rsJfHUnZ3T+qIGf+uS4fXf5wvjD2wBPxvFjMM/8LVs2MnfDxhFRaRFabUd
Su7xZZLUEBpjQJab5cXwiJMtY+3gz259GBHhd73ZHcrNswlgl8Ht6j35cfycsHPtZhehhd7DWCVb
9wksUkznd6ATkDiYCus6O0yd7kVD20eW++oT7AAcPyPaQF9ubGUNuzKHHSunyQ7r2hyCxUn8XZ2W
gnAAuYX5MW0oNEEopIsyMBtEetNan0k/BiiMxk6V8c/CgrqQ2fqXqRzPYnTfkM6Md43rzzfOZB8G
yfqh0JqUCnNuwpQ40jSCkvrZf2or1yIkqnpSsT4f4cQdeiMp2UKJCOadKc5Zux502ZFIOBF318dx
BmoKDobXTqE2p0iIY/97rlM0oq7I9767DjudeASfqDK0f5TJJDg9mDL+OrrN0+JAUGg7k7INQYLk
BjzZY2PuRnzHu3xr/PCA3MQ0b0goOdf4mTLcCyflaCpqiMrY2/LcoJgWTF39VdI1pe+ZpyiVEFbN
aDsOi8XS69htFwBsmA5MevXQWNRXBNtuEPso2aU93VvVok6+POkaLGmwnav3v6XCoVVkPj+rWahT
28e54OfJUslbp56cqN4CKJ32dpPwngrUZsQg2p/x8Oo4hThzTqgX4to7ffSk8iBevZ8gxmnEYLXT
PXrTvz+oHS7iHA16F5V5s+wKJRccYba3T3TtlNkFmVhtTqgEnQ6nM7lnQzAl6XrOk5wesH7897f5
pZ/549tw/sczzNEc4/Dv3ybtHOnbzthFEyLd3Zjpu3Y1f/qx8S7y7KzVDfkhHSN0qzVS1kg3OWqV
d5+MGMbaqX8btzub7CypvUAt/lEs8fPQTorWjPNks2slpUxhGcUPddV+pZvs7WkePPuIrPn53U8v
XV+G1EQ5KppLMcycIi1WFWFvtOPiRc+atyKtrUD/6napHSw5zi69z14c+nz3eYsmvdOIu1HY8IdT
ZQ7vcNXe0z7/5K1pH+BuOBcGb+2/r9m1VIIlZhsK/L9LdlWGVmM8DK3Lwj63WHRmK+hppxXJQ9ek
3/79SX9U3L8+arPpOVjRtk/9/e6gu6U8q+suShPxo0J3DOiTy7P1MUcSTAOTxmdgFlqoRpCakzd8
8HhcVyPb5+Pw3tQ01P7ONReoz/zRX7Oki7ycBZVe8SYtd98qzXrUXMHzYiS4rZJPLmrYf//07Zdd
PZcwmTZ5iCBwl6fz918OCKBjE5FNhNqG6q/XT9hEgslrm4/ex7/8RrK0oP2hKWYG6V1tHO5USRTx
XRNVVXffyeWz2eTfGmecd3rmJsFoDUHXdgpUsKvtiHwYtvooXptyN/h3lCj7bkEVXppGc6l75wG9
HPm/RrN80Eo1/3JFHHBndBKZj6KGu3pTW0wfPHeijlzRP5jYNWxJr9PP5dEj6W0HzkXeoOHZGVoW
MtTFeVeW1t6pOA1jZv42a95ywhEQ6pRe/JTvDplwe6YQ04XTWYlw4FEm+On6PJlPG/jMNsJ/39It
svO3e8oETecPtnUa0R4e59/vqazLNhl85hGN7I1wcMv3pN7W/sY9z5B0geybKAPSilhbRMEPXp7S
1t08qOnBdN6qosF6UnXuEeCyeS8gT917Q3ug9PjwmbiuhbdvunljgWIBIzOulXcYSjudpt0YlQZa
ht5pdvri2JHRswhl4ewV08NcyKc1UV8RDJw4UbsHIrbgDFOYbmQnHacQ7HocOLMbfxCodt0W+r9f
jo4fHQmf7sTVBtIqpxhiju+opRbGRyBKmS6OXz+4Wdtj/98X8NeN4gC72aAFMadXN8szEvJ+RjCL
zXaI8Wb1vsRo+tMqfuiL9OfgaId2ye4TNvLJ3nQu3fxBu++P1W/7CkDZLNuFOsp59uqJNzIr6VgT
VbRBUB99RbXte+A02linzOtLDh3iIRv6JKi3cJY5ZgD2wVXYlpnrq0ArxKbdiXLjD0lWXrlJK6dV
RWKxHu2lxzPc8OHOlFxkb9Mkx+DLAGHN9kQSAL6Vo3Nwqq/CWooP3p4/Omjb1WATsGzASNR61/0Z
fcLCarZSRXU2GRuoEOtX0RBUHevVYR6076aPErbHb0rYsblLM0veWLVxHMzkMbdhYxht89OwsL2k
eA2bcsUCSAdA4dQ6yK4Lh1UbOdGKD9ECf7uGgHKZhTg65OprjTRj4yrrnJwnCY/fKWWugK0U1lqq
UwGuzW1nMCKefKojlV5y9GyORVAIz9q/7+VfXhvuJHN84oFpcF2vn4MvtRVf3hAhoQDBnO30Vov+
fz7il17/1/FuOzn8p1+oxApESqeFlpfj9wJe0tDbH4Qc/moA/veJRHaL7JoRLm8ETsxrabssJXy7
AS+tX+lhbpIQIYl9EIJzWeWhQkE80GskY1eWf084ebydl4i5dps9astiZ2rqTY04hhpPXEDsPFnV
jIK72jyXMjvMIgNrUJl4Hntx1uYkcnN+jiG6e47L2GW9dc/86SUXiD5k/jzPXYLVF3qBZYKn3DT/
S1M+90ILNmyRGNEr51QxEUO7D+7n36ThlHtgXzZYGBd9e+7+c7U3/nzaJBWSVYVjshlGHCCt/IYA
Q+5TlD57NWoZqcPNfb5Y/CB7GHHNjx9C2v6m0974rjqmGawaTP1+/yIdYzWCAAhjhLYdjhb8HbPK
jagm6AZt3auzUi1XcZqGCBC+L3o+XVAY7X05G7cdWtdxMZyndHqoLBK1SLc7GgKAYN76n9hSpgvI
EWjpdjIdUekcdErRe0OHrsP/sMGClyWkE1MEWmpf9BzCweDciH5Qh6q7m3PA/MO4hi0zSrgCSA+a
joq0kYgm4s1B0ssoma3hNGjoC1ZTQVD1bxSV/mEJMZe/OJaD7sbjB5iFsez1cpMgaNPFKrxtgF4l
F0NReQFTmFHeWYdq0VwGnnEa4g56qRXy1Lanc5cUdlBl1JpDXRMvqdNaQEwy8ouDASr5firla1Gt
3xOrOlOqVcGUd/FO9IlH9yb9bhMguh8ME3jGxDwknt4Mm/hAe9K73VJBalkVociyEq+9ZduBxjlx
/6oMtHU0aNiwu+wG9s8YyaE8lZl6TpBXIZGYEGE1NK4aGSz+yjaa8699KeyA2fRjOv/QLfQEql6Q
5OprtjOJKYqlejf95BFF7KNI5pehED/db1A2vhXrtKflQ4DEJC7gIgejLKPatG9EUbbEpBTzjsFI
G8nS/WZnYPQruFAY2jFhmppvoCJxe+SNoGjJU0YjX5ln+nzMNdr+0HYaHpOlSoKEGKDAg1uxNoAH
5IioOfkxuDoMkrNnz2Vg0oa2N0EXh3dI0qr57i/W11+ey8ye32k55cjEypPU8xPvDMM6h/TAKXnX
sv409d4T5wGgc8Nxpo+JClp7h2CZUftVfvizQB9H5BqyJ2NzvRS5PC/w4XdD0T9ncZ7tjWK4BWa8
7spmWqPEzr9Cn4qA9RKzxJoZNSAcdm5NkJs1l3BqEeAMI36G1JFoil1b7qzNmQp2Mma1PhpaEbYe
KqRhsQ8rrouA58rcVz4O5F4DQleWL10Zg652xF1XICnSwHPtJnsilb3UvwwFGcJpT05R3q17x+Vf
oyk8M5e3oOtiKa86/9ZZaDi6kD5LU78Im+xDIoEUjF8PG/tMTI0itN13eIyrRNx2K+SQAaxU6+XP
y9A9F3J4K/Dmnma3enJsbT6rTsgob7WbuXxUY0vYo5HdCXBZlGhu/jQ1zUUudn/pe6K6VvTADFaK
9lbRAg/mYd1suI11mO2J43il24fOxvbi6neoFaxwbvzlsMz0mrO4IB9rfTHc7DsZoZrqHy0TXg+t
AyhjTEqmdd7H3Ex25eOU9+9c8YxmHL89tqQ4GA2a2LyFhURkxW4dJcmTjuwCl1UrnN32c8uzhVGV
zBHdGd1jok1vUnWoLDQwXxja/Z1h0UdxYiOopjMePnFq5ycRGy36wU+aU4P2hCthZXlxyibU60aM
q9tCMN0k5jN2KkJorQmPqyYRGFnu2SP8ZyiXQ5c2vBkxYzZXf0Tjm95m7npD3Kt1HJF7Wu1w68os
bAqO6IOkLa00qfauryGOZJ76f/1PtYClM1eEyMKkNZIREf+KRd5UeK1mj8SS1vuGsBIFo45mb2i1
Xc6cZtcIg5GEb955o3vRy8wkxWw1OdkLGdApQvRoNEe0zdTd707nPmjecB76l9LzzzhaRtLHTBPK
Ng5FjbwnPy42hRkugwYis8GsSObQRgxrpTnujA9Z96wl43p0aphCVUFcbibNkHFS/sK4ptsLNN2+
/mqMNR1GVo89QE6UsPl7QeYB+bol7aIeWacZDgiHuaaPSb4EGV2uc+L169H0vwkrPQ4eoe1djdo5
7ofA3jj65mIAncnVPfKcJ8uaXrp8qJmZcCv0ujka2QRngo4CmV7qbJCJpiqd2QAjsb7w9pki6Mlp
OsAmizjMM/1ENF475TF+FyDIMoN0+OViV7XYo4VKTpZefGmNdk/tEqoFvYZJ4WRNursbJxRRtDn6
g7nJUfT2Uy7TJ5/GHcO8NIhTTSHz2syceh6UgzrlNuOfzjkZGiq9+N3PrNu6GX6S8Dsg9EfCZc/+
g1engVAbdckt4XpJ3zvkZCdXToFvwh7QhRESB+4FbjhJU7oiw6cBWj7aFzTI+EhZB3YiL0/LoEFa
nVe8It6ZIWIbgAamawI8aJLBMMR3o9mDOCqh/HQ5AcTAIhh7YL13auvZB0HMNV093siaPHqb8gWb
DWGTyXLuqia/Sw0xBuVILjvpwI6vgexZ1aOVNka0VhjJUcN8VYlCAg1epVrY6deWDSpTazR2zd1a
9PqeyxZoYnggZvXYm7EKtiVJY0bJEf9dX9pX5MuPLujAc19+ZxL02mDT39uac9dX5k2X63x/L5v2
6E0Db73rljIUXd5GvWLjzwQ6NccVny2zF2yGtrpIH1eKKr290ttnyQQ08CTS5ZiNgIeZ4VXDW+Vo
3ZsifcPV1SMVzc1cFyQzG9m56F19D7FmBeyaPBJEsFcpqA490WAq4OEiwtN0g9lzW7rjMGCJ8kv2
pWb5D7pmf20mQaQRLYu27+ApaAImt3G/iqIOS3fh4cu7G1fFSZC5BTkNsJqDcpJJ0OvtS9wA2BGV
/7AYXbQAwdrVTgMTBQpXoj1oE+eBpcsAFmccPlrX/tx7AAsFGPC9tgIFsc9xnqqjsAhkLoaHaYXG
XrlCHmrkqQhSOT0suDzxdrpAOk5gkTiLY5n38iQGSJT10F6QwcVpdutk+qvl126QakS7M0HDoqr3
z4mVHCekY7s5H9t9s2L3jGtfDzorwV/X3I6Vm0cN2/9urVmDG3NgjoBLmbYJyC0WEiMa6tQ8AKeW
WUVbUjBITaAO6aoJlmL6aad9GuAx+l/ecJQjNoThpGmzl63vfYUWz+K54zUE9aQnN0K7U6J8HuZk
QF5ZBbEOn4Qo5hJ1Hh6eYkrXvVFjItJ181727BMah0D07tOD7jb9joqQFm09m7cmh16N1TUccucS
A09iKZz7HaT98bZaSYAkreSOU0+zzxgmBRZzfl0y9x0rhnjY6Pe0AsgKTDWYIwybHGcdI29R6d7y
XkSKVgybUHpoyDeuKpFFnsyWoEsx3WjO6gdaacPgtBXrDSYw1GZnrdOjHhBRhC7mkBK5sRud5pu3
NXRdtGEhY46ydSdi7HAkSffBhoySKMMLO2omyDV2FTAqtaOyRbtd9fERcH2G26R/MlahQeIq3mtj
2FpFTC9WM8WCGSesGaWNXNEh93pWeys1NSIpXQYdKS3Ffhj1EIg6/YQcb4IWsimtHYxwn3M2dBOb
yHVPGw8QDjnb8QwRBGkux6Ssp0tpUGEVphEUtXabzX19VNlqfFBwmdZVM4Tm+SYUIv3RxQb7h1KI
v7FG6KDHkVnk77FBbmS+lQ3K9gNUuKGBt3u/LEYTclFOGPjMqJs6skgBjO2rbTtpiy4Y/SXHPmeO
xwVFBh7RdrcyPntKa0zR5SvBcAMh495HaUx/KdKomKHE0QGgk/SH6TCTbpGWWAsjDvFvQ9e8msDS
Gtsvdi0ugBO+zpd5+lEXrtgzcZo5ZEw2wW8SI4xf4q7IhtAriQMghoCGqf8RxeW6O8H5EAXf1hX1
YYcStPB7DRkT+T2BiiKQpbPuJ4nze7a0/oM7+Bc5rg4ck92JmA58ntdmnw0cpESLsATAMGMn1bTP
Ay8eEIf2E6rht8QAVGUqH8BFJf2ztmgBpsQhHJslP/pVh1gUiN49Ta86mMkKCAnze/XGyTn6OSqR
oZ5a6HSKCNayrB8F4s794OMISFux5ziTsiKUOYQsX+7UMDngSWlI7RjcDs9MGm5IHsi+OFNgYpy/
w/TG0x3rb6ZfqjuRNh+4jrbu4W+NFJ+2HiBrnYIBUMG143UVpVkXXo9ZuPXTXYGwn1qs3LlbNHSu
4Z4YkpfeGD8CBP7lY9FXobMCbWEC0N1az//pWuB6EJg1lvSwohPfIWRkRjq43mEy2/SQjoKUlia5
tzLhfnDz/3x9CUOzyVaEKr3R782rQccs8nUe4i4lYKIiDW/Lua+Hcr6xxgVwhJ1flrgTYcsIwa68
H3Gff6FcUEFilfMOvQU2Bi8j/She0MDzaLrLOoZ+77lY8B8rC3IXXX/nJFGG8QJ/6MK/7kfzgvC8
Oiw+hOOSc371gphe19BWB9tngd1BqpVcvCTTjh5sHpJ2oVS2PjvSuKThUrhn20o4SbL1ju0nlIbF
SegTRkKOqGhFPPdoseAC8/uJsjk+9Z0+nvtq2TEaLk84Xx+B+FHCmNm0s+LPWK10zuq8MLOB4WPA
L2Zr6VM3TJTsqRZskqfbNMnDou5etc22kdryrXdjPn2NxT6ttDdF0/6m0yheCAysmb+sgmQjiRht
BiJDG7w8YtEbj267YpFfZ3Ua85chkeWlKHqxz0ZSfpMxvbHMRrtNSu1+VFRguV1fEuFph9XxsSdU
07RD7MZbxma44zj1I6MAD5pKvGetcwdSZ0TSZTDiNd0qXHV1auNNJqW6Hy6aBqA+40sz48sGaEPE
rvm1Wn2Iq2IZz6vAre1m88HItO6Yl3dF9gnTl3WT5B3lvJz3/+6k/vmWGGKTUdPntlwySa7eEgE2
cNGzLI7wKmMSxa9jG7gweslkKsM3utuWLtzP1eHfn/uHegZmMHQ/ukLO9o4ghvz99dQK34qbbIhJ
e16zyFbrW9wOHqb7pd1VBCBv8KWe2Hg53sHseG79rmUKhfZl9W9jd+6OPcEaB19pz1q8Jkd00fuJ
E/hBkCqwo25RTPyN/LhY8bNGIXW3DiK5GRdYDu0PQ1tQgilJ09Id9yhyUF6UCooIR2oaUlgIJzCT
IHAOuWl9JADdrujvy+HGtyBEb0Ni4dW4er9mxTCAmAmfUeBw0mv5ghp0CQdvuHG0/Oc61OqDgcb2
F159oLe5+djRUUIQZ/77lcYCq7JE2V6Upjrn7iHDLufJl3/fz+12XX0IfzsxUfw0lvrrRT6RRkbj
YYv7GuPnbcdHJaSwCqgPnte//BgQ8iBoGcjh3r+GhEC66woDG2kUz46+I8Oo3o2t+uDH/Ap/+P3X
oBxh4kc+BKOoP0TUSPuw2dBdZCw5WBGRjsxPRnG3FDDrJsF53y+oAoSeUH1teCS/eKJpnd/WnW+T
eAPIn6ECqVnEf1cWOrgqo3IokuoHteJ8oJ8uv/izX6GpA8GXQdQ96kN61HEqnisfHa5jRLa+NPey
8D8yRzPW/+NWETWBCBmaDlDzP/BeNB+6uNVNO8pz1aOFSp/ddk73BFKrO1l886veOfE4fVv68YwU
O0X/Ub3F5XJcxPiIvJySiyjEqBLylle2PCYpgko1E0rExkEDyDMCOorQTJn9BF6tv6GisIJM7PW2
to9zQUa47sLc7EpvDYcZhazR6taT9GNnP47lM+ZdFNkNtAkn4YVF7PmU5w7GNJjdSEAmuEY1BYLH
DGgvSviWMCzKE0U3Bsm4SE4E8mI+qsefo2qdc5Yzu7VTYFtj4jffRjKJ9rRJ6FGZMD4K67ZgCnAA
IYqJReZfhqYE9bQ67wovf6WXSTQb7nrokENIO2nCurLkoUOhPbsiWFJ7OWcZy1Cp2S9YkI+26T9N
udXcYSK4Q5SdHBHMq9ARK/Z3mxpbFG3YrW7FYFAwYB2N+Jz1/Q83OQOcqz9NnXHRfKpdJ6GhBiSd
CyeleK4yryIPUeJ51rQnU403Aj8os8nhYEvfiWy/++4xEz8wJWg2hNVCEZuOD6LLXoEjvKxrIS4r
o5PQl70VMq7MA5vKNsjmEiFUJ7QL5hd7Z23dAhpv+Lya+HWc9Xd6kdrFSwlRtVgQEE59zaWUt+yI
L8oZ6Gb6jXa0c/x+k5fcKgTnUaKXKaJETlis2g2b+Bbn1auDoFC800X6rZOrjtPdwaMW9wmDtTUP
8wk5c5OihhsAi5gAKgqn7ykr40/VZqfNa4XMvXIxpnKAuZ+6+o5u8YUWUgznbQ05ho+XJM6jwasd
bEteFTW5kbxJcUnxwxpkJD+6bfXdrVjytXYebx1zUjeFskDcYf44mW6PxKkfY3CFWhWsSWMci2ps
PpNX9BArhSV7cOWOPCd9nzU2Bjp7BOY9mKEQDQiKmlbIKP3+07QWbxbPv+UvFcoFh7I4OUwIRM92
oyGQVNlnlYH/wNIWkg08HvnqdqiQ3RxEbOdhvLIPYiNrgjhpHzq9Gs80EIdRJPeiRV1uzOS7TyKG
YGAwwWjXZ9l0Y0DFE7nN0NxVLpON/ivQu/TrCMHtPE7NidkDk8Ja1Ec8J1UITfqesrv6mkgvpEdc
hFmd9aFWaemjpVDOGv5XQ2/zY2y3qKHttdl5qV9eRkzZtWN+8QFyejQ6gWt9GbEyc+qyGLTRuJVg
AMre6KPVdQ5GMS3BIFGbaGsNnNP6RgPV2E2xYx2ZROUhSJIVsobwIpEkrz1I2rPS02jWLc7MQALx
F3sN4V0CwHhugfzTyiaisk32qmuTQ96D6IAo7Aa8BdahmjLOhy5vgahHfpFuhu6MrQ01jw5JI68+
tcV6N3pyOWprPJ1SHKZTH5c3LWDznVWZznFqPS/IOfDSJh83BpCB69dl/bLV1OFQ3kCBpAeEOfyS
HuJK0Piw36DWMntfHvra5BK0UoVdMp06wypv/GbyifGytkEjGTOkvNgQdfWf7uzTVW1W8oZ8ViO5
ZvaRjvyneFKPTQkJP7W3GZkXR77VtqBBNGs3Uw4ciWWy9manf65aLz3CBtkvQ8LauwwvVh8beBpc
mBt4xDcwzT4x6Wc5pT8+qO42Nx/XbMQtQMuVupNubGGnEWvOcqSJApXGycT9MtXFnTU2dKGS1iav
XQADZoydlw3MmGq4afz00KZpfpI1C3JMqJ9RLWeQbPcaGJjbZuisO93ubjr75EPPuYkXpKZ07MEn
LIwSG6v+hlvY1ftXa9wkHi5QR88dqmeR/m8uu2XXC5sJBYYh3q6CtsDcvHn6dDSl0IMWQecurXmq
ORB//vcZ5i+mThNPDg5Sj+MwEpCrw/CMPt1YvNTF3Wq1wbIsfZC47aufwyCiYv5U0uw5Gx4K3zSG
/133kGw0U1ueOBWFC6O3Q1ziQq8XozgAxhwy+6xrzbcBQvLOHT/VOu1R4UBkd3JobpzGlyPxLngw
5z2X379Y88yVMlj5ZwyYNyN9KsO0qsvaGeNuNKZhP3Zg30vlLWfTSJaDNkHn8QuGB6JOkr1N3YBy
6qI3JlW9ReRpUdsnq5tPWMCx/XcEx6waz/3EjM3O8A7S8RWh52Wf5eS8DgC3Q0sN/VFascMjiboK
RJ6KMnd+m7Ve3sDcTTilf+omTKxdLLaogkFdpimOP1B4/NLDXh3BINjSPeH+0wW7htlOQ8sQxeZe
dNqSg29Zl9veGbO9GEojECj0Lika2IplkYq+W84GyzooGefiydq5rMr/AgHmPDHaXEp02TzPgP9i
XCwrZv5LlpqROWr9qUflfmQef5o3koDPEr8fVxNMTZ67d23P1f73M3YtzQMc7JoWeymWM/iqztUj
NsC109e2c6N0sGvKm/U7Y0hkIR5K9rQtdvroE/GnYy+akkX/QGV1XeyhbEJeBfqK6MuNKrj99/+0
RCZNdI7RezJy7OrWy/J+Z87mTR1XJzn34eiON8RhfaAv3aQ4/72PfCa9KZ2ugmujcLvWlxZCJNws
lK2qoGHfNO85fDorA2QguuqD33ddHPBZ6B0RhtA+JdP1+plppVbMWO/6KJ/r/2kdwA1RfQRJ+fP3
kDRkIWzaVLruH/HRzqSlWYWuOnLJXKChmUcVg4Ad6vJkr6vF/yCM/c9bxsehkCSC13Woerav859b
lhplz5FEgzJeeG/9DLBK+gF7QZjhJdiavaQAGCCM//2UQkn647YZDloVPKRooIAKXD2nnZ77FTaf
NiKmgGZznC83U213+xmstuGW4wURxk2VwH6YBAPd0fdCqyxWMBY0sWAqpUfGlfphLbBpVQRwNOa4
7kYlXKL/pieszKjZs7K4SALIRF+ygWeJEfYQwY4MtaLZNrVPBgaXetUFe0/t7/V40O+lX66nMZHv
+SjlvRJxIHmlcBr6zV0Of9HXaMvD1CAJSyVBxdH3sUkMRCfaZ62I3cd1bmxmWfHTTKtjD5xg2jcu
LrUkQWKlmpSmV/tMc2uJlDHQvAXQNKvcO2k6k1PC0vZ2osWPsUjVeVjqT4ajfyoTM2y4g3ttsji8
yTi9Uel48Stbv/WazLj1FU7SNZ3d76ujvVuDCSaOhSaIvfIg0wRsfiyYxXWaFY0Dn5MZ6cvUcABa
Ju++qHSQpL5sj0nvgaPV0yQylnUOErhKSTKR2MP328lJZ0A/UDiYpdbtyzXdRhcOO7LTHX6ZLHrH
3fWm98RxcjrnvrZFjjLEBTfkb75ybxuCcIy8Y1AF2+BttO29iw67qAgnEpJ746YoHqseYZUVT8yz
OQq2WspsegJSJNcdHEztFyia4xYH07lRdrByPN0zBsqCDNh2QEcn43DYDed6yhllEEQk885F0pZ+
mW28iKvlMxEtxvQozaioRcPFI5DD9IZH9PmRtFFOxg1bplZQVbMd0O12uW7LNK7PFu3KfhNi4dGZ
joPun2AbFMfFwNhhePWdgbbnXmm2y3zffIExwmXzuh6Y9sgMCCb0og5EG5aB8cXIsLrOKrmnP03b
nAlLKMyquSu9+K5I0AD2TmndcJiv9PpAVxmDZW7uhY3IRh+8BlA3fznkjAe6PcMx8W0ES3RbbxPk
IEfLAxfbO5/WddCerBUXv/SLr3mpGwGiMXNvOPVjQ75i1OKxqEcredDLqFsyNxjQpjwItKTuxHga
vc8c1lOMoxejBGC2vAt4m4nUHszuxJlePciwfC385Ca30+qEBc1gvr9R0pOBLdXEnKsw8E6reRGZ
/fPfS8h1QwiFP/1EMGe/FKl/tJHrFH4DITttxHg5DlflGDu9G797iifz35/0l6WKkTpnBeCov+jA
vy+RvE+yKUgKjpKy+x8ZZBp8BByRbt3+H+7OZDluLNuyvxIWc8RD35S9yIE74D2ddHYiNYGREoW+
vQAugK+vBUbkKzWZUuWsrHKQYRJFgoADF/ecs/facvWsUqH2yi8mGj+EIS0nt7i3aZOblgYT6dtD
Zk44NCmOrI3R5TkSA0mTenlOBBgQbxk/kuhAcnq/hpaHogkMh1nHCMwmZqs4efal/ivf/4+vJdRf
Lu4KILZsYh3929/IQMDaRGBANppLYpA3ha+1OPcoZtqpuvn59f4Xh8KUgxQcuT6l6fdvdBkWJcnJ
+OpY15+cCYXcYND4yAAD608/P5T+btL6dvuAAYPXKKBrrDlE/X17XrVj14J3QLIR0gYpV9UPKUl/
gWMV0SI1A0mktasycuqdaks/tjp1I0tJIc94tw3tV9Mo4foh+CH1IDeCsv5Yjba2oxNK70NO9JiG
pj16ZvbRknl3QLck/XzZYmbq0g1J3E3ewMCK7XImWmWhSCXsJtWhUXxeWB9rnMeuIahTY8p3Jk2k
xRTdl0ZJPk8TCR6ZTYNMiW+q1FjnI5HmZsTvBLLQ16Y09FujedYzKBcyrmdfShhU2RKGUyrqpuzM
ldpar1ldRZuhANeKv39FJgdlvvrMjODzhFaetVmTm0IVBwVIaUDizaV2iBJWxSq37W7Tjam+yoyc
LV4Tv/WpfQ3nzkD8Vnun2bB2DRNXOcQbZGc2AgcoqG5W2Bu1QY8Uxf2mIasqiGuUDV6ctWum7z7h
gtm+cyWYy7zeoYeor2RSkgcZOSfUNOi9aCwE1uAiA+Vu3Bnmo54hbFDtHFBwXKio9wuCk+LcBhYo
n5va1jcCUtURprG9L1qMz6z9H5yxoTWVoap1o4CHKXmo4e3hUqk/T1qk78o4zNd2ihenoIdfqbep
jNJdO9baqq8Bs3pZlR7YocCpwcaVAYfaKZr5qWPtPZlNmfnPWtco9zRvToo26GfLrnO/VIer0rB5
hBpDORMQfO9GSHhCet9+7PiTbkW+UUDYtG41xxH7pDI+Axzrj7VNnawRdLIzCNDKIxpYqRjdk95O
r2ahuTwt+r1emxmO8wYVt+M0W9RCh8hCp4uOPPOHKTWhPlYrO3pFQNiRaVVfOvY/R13IvVAwxDdu
mLCryQDPVNcurm6fTcSEl7MxN5kO0BAKTntJpk0B/0lmkV+ahrE3SuWW/tfSHT1Bz4lP0tTCtZjZ
G2cOcx7eWAi2sTJwAW06nDOPhtYXzH9ytuqzt60SxlhqX94nHSLfHD77XjH6Zl1Kjadw0NgEJM0X
VkQYbjldM5k0mwixpx8n5Z6CqN+KVt/NWtRAF4XjrSioAdAU8h5PKU6Vln0GH81VI+cvYa998Kqm
OFetinWAyUUwJYierPwtK5o5SPDPojs2diU7p1IvrBPPp7LqrA4qXjM26IEoo0xX8bb9pHwSU/OQ
Myq6BucG7TOyfkUj+suj9M0ShSIdSzTWHY0Y7b/67V9t0UODObOZimzT0Y8ldownuaF/tdVmm/yo
5BjnEmJEq/YgICM67KZA7kCjvFQr/q+wbkVsIbPL4r1aiQLZCRkYLGbKRmtiRI9usppazbiyrRWq
uI884VxloWyS2f2E4ZM2umh3pqLhIHadE1q0epUCTtnXRkauNZdsJSy6YXrhXY3T0BydKnlyOvcL
Sv8vdtoEbCtpNxuCbphdXVWqGeOx67But7De04kerBs/oud2jlHDWivrqLiqi/1AC2A7AlI8ziOE
zmL4bOF12c/GfK+4g74q3BLOIhEa58j7onZirRh5dRzDqtqJMbkUKfJkY5rFzjP2saHE56p/Rtf1
aIlaXKSj3IWJQviZSJ01tBtGqaOa+WzBN8XYi32KmmzUMu88jkjRGODoPsSYKTAVQXsoT8rrxHsd
vafSaD+m7Mocr573dqTfWoTUndVUd7FY2/CWi9y96DFNOBNuY4XS+Dpk4z3rxdZUtc43e+ech3F2
XU7eBH6XMrlKW8HeC8BkrbjbyY5eJODFCpgJy1rn14Ob+qjkkWyIvCMcqkWe6VnilDfCC7yBDndh
DIjg1Gwxeg4Eb/bzVeQCeih1dTs5bXMoVDfcKr6onGZvklb2i4Rt64c6mREaEA4oHbZDWND7hOjr
O7aIS2t2WtgxcyPQfTYDshvEZnLg1IyifTU7jC1NzJ/MOrXYqdvMPBhMhYXyZPB8beHg52YGIbsU
CLig+hAZVlsowQjganmfdUDvsBH2hxxgKQKPnobtWN3CzkeAJMqDI2F8ashHDxBDvHM60W4sk3sa
Z0+xN5LTyV1f5eb1PNBsnG1XYDwoEl8YWBiGaezXMjPVvVRKZY+OCrKaqa1glRMuVI3XoYhtFEfz
2qvqU2dSJDgZXWla8KwOE3XhzzcpPw50oUZZTFZxCS6w9WV/+tXVNGxp5uNM6NiUM4PO5bbP+NWS
xvS1sT4tU5NfzED/5QHxp3rMWZ0fScJhg+B6yjlgn+NSVcqkPiMkJ07bQjzL2PTwqwDzf3lA7MHs
Lvl+VCHfnmFWYpXqJONQ4qX2rsELqxhMqOKRft0MjQk2EN32zy/q97cocDdr2WNDrieSAbnWt4ds
+Io0LA7ZDx57eVRPK5ppv5Lq/Kuj8LEt+iAkLz/smsFrKNZggbY2teipLVLEHDY7lZ+fyo8tP4zV
Brx/lzam+UNOtZgigizTilNRjSBLPcRYasz6o2nXUdYlNAN4k43pOVfk48+P/C8+NwjY7P1pOGo/
linuqJdqCLB+Y1bNiaCdcRVK00TWGnnbTlWDev4lQ/j74mD53AgroTpA4YCX/rs6ZDTGeKKwtzeS
aRH8Y8A4iy1Jsu8J2zb4+flxm3EbfP3uXQ4HW2PJF0PUh33229ukSiy9K0LD3uS2HmO8guqzEJSm
JnN3IgUvTsydXO6g2ZmvkXkPvJWJqnTr6APg9wgmkPuJPjdpm/bkEYiXz0e2N5g6VSIWieNFjGKn
WXOy5vpVq6njpKrXp6wzgKjDHd7Jqf7Q6eZVjm71JtPV6hAWPiJjDZtuQwaqtJaZ9uCdXXbQRRsN
/m4gEDuQ3OC+qlOWKCX+Ut3AEC618jMaoAw2tzL4rpPQK0Gvvkbu3a5ydUThC8DIyFDM6TTGV3pn
XsqecXWFhziwiybQleaOfoHOpLdX/RkFOS6Afs/uTQMlw+Sm7itmVY68MZb/q0LCm8DNExdCfppT
wTNCvsTibe9bXfKLJwpZtwoA0DqPrqcsgrpEso+TFu29U7cvRMkgtdFjRplC6GBzEdup5meaHBpv
b5IdmsFTdumuFPq10KpTrVs99H6R4wPzrKtp8CCuT/g7uHjX41jz5maXvlrQdsd3qd6QmgMhiJpD
xZNhXZ2NMIirvsVVQs6SQ+tk02F5zKLUhm9SnNyRXk/qLH0gVv7JYL0oiZhedzUxIjWcrVBW6saN
L3qP30YxOjpUeFzWopXQ9Hu/yeojTdHJfxfuVSJ5VvSpXdVChgH2C5xxbB+jpj6po3OjwBhnbqWm
hyQiow49O338qVACbH4hoWi6Fgy5eq9a0dOE+CggF+OarNxPlfEFeu54IgHCXs9F06zSgh9qkHph
4pFKIufitnq5SZeCl55OzJROu7fKpdYFrrDzRLqdU35gV7LVa0gg3FolbdXZznag5U52G6obBezn
OiahZW04XnJ2zatxbu0d8Jubvjenqybn9hCEc+BGCEQP2pg0alQcmadt5GAomzjJ5cYITUgAFkK5
IWtBUHdPIcCFPTr4e5AI2j4s+HwafZtndrMSSOePwP972rl+ltWDnzsJwOnQfZzqGWDkVIa+nuBJ
ahtk9UUzxnflJI2tnpSvapzdaGIM7wnDAIAu13Yore3c4GVyURDqjYANhvX52CiYVNy4vCQeNUxe
lsUNsX7EHSpJTjrGTGc0AWLuO1Fs+ioMoaFCK1nlRXFlyfaUeISvAvyxD2TYyVWXGgcrNt74m/BK
0SSLhbuu0TGtkMJ7W8KLcVtAEWRXhz61qKv+qjNmPzeGh2TEYjWU7lvf684tmc9bpVePYzPKXUxj
GPbZscCe9f4guR0x300aakgrvG5TGbOypSOAsBCe4jpsnfvemu1dVyntVQ9BmfkIfvNIYILKkfui
FED7kJmMkAtSE7w8PmYc6GyazS7GBsuPQQ8z6UoV0DdPg6pQLxWDPt+xsvwqKcQBOY/6CEjkozN3
jKyz1vKNMaLx2hLt6xWx9hDb23rxYJSwsVdKyCaiKkxCjhIOb+SzEnRNZwRNF93U6mAHUo9u84kZ
t6vAiuSKPSXJyAy0iOsNJj/f1WN2wblyytB4b5ssWIYAu3hGvFla2j4R6K5DGijbaM52eu9AG9YI
F1bydaLmtyg/Atoj5bEcumQVeyCbqKE6CkFikA1zH6aa6UeFWm203OP5SEZQemNBFkmK6ioiwzTT
+qfBZoxM2zQjJDFRAyMDBN6a5lW1GGOnhrhcm3gn8JLbGkJTwIDiCaZqs0ahjt52QIPdRzbhAhJY
TgHcpphYs3Vq9xbLTa0SLD7im5ATEDyzoxGtm4jZdcfyJdQ8sgpKXyOMGpsbdF1v1md2MZkPm/Ne
RUa3Hk1xVwv+NpqAsLmmssbcUGAEolGTlPTFoYRbCcVylzLxNkfuoMRitztq5nWUGlvimVfQKceb
ic6qsJvhCCBr5HzWyA/MmwZIzmWqsrOVPWmpru/nsdhWo1UgIvBQElSUaKY5NjiG+43KSIFUSVzA
mAjq6XNYAzIj3y/18xHd0V3J9uURz18TwPGYIfIRShzeVWarvCxTBXqbuCMHgtfrFmWJlTyqGqyv
sGGuIhm3OMIJkETSOlOHICZWir82+Pyt6A4RBNoQSiNmZ83nGUlw0GCyDtImPQ3g66CY0YOolemF
N5P6mIfTOs9qdUPY+bSWk+lg4xvhLKO5WwHOpHRtW46RNCdDQzod8zlt3Fl7sHPxLDKcy+3NpM+E
8ZQKAPSm21pd3WJaG4qTmOPTUFsX+tYuxDsW98ktwfCjSS6a6LXQ1XKjjzLyKdWKddx/rEyj2bUE
gq9mFWz23D25xbCRBWfEdIJymrvyXcA9FbyIajdzV9OQYjQj5lozu896Y8HiK7ilbWfcenDTs8zb
AHGMNtgKgfEoFOEKJtuUWMEr0ym9o0zhOi1rvztxAacRqFxaIwwXITabOdduFdlRnNFZ8d1QtfyQ
ZB9EPRRv9zYv8s0Us0HKmRCjUWCC6Fo7ath5zezhzszyO3M222Oi0UcSMB9XSTqPvN9ZcKuCqd78
JX+TEEfPjWM/TXb2OuGl/cRr5dGDk/ogpCAjJIfalnof0qTStva8tF2LlgTISSsuLfcx3WSVG7zm
tYEWmSgNIIblFBIwMX2qrM54rkrxhD0pvCDs6s9hH5Em5G4iuAmXKbYPyJJNf6hyBhsEkK3glrUo
1VqS4Yph63qz5RdIbVDs4Hv24qK/QZkG+IbmIYuaMpzipj1BLiz8Vun8HMjP1h5AQ7rkTyAQ6rtr
OpPeMR0xjysWLRH6YIyzmnZlPnFPW3vR0mRYyPvSpM0ew0+/ke3F6161fA4PdATPfczUqKjtl8sI
+vpjmdy0NRox8G7WUZ3Sz4PlPTUYnWiUDljDa+Rc/Q6yWnrCk73Hyg4VuJQQJ/smW00AX1eIn8hZ
gCS0JV74xlaldeqi+oPrHlpDY5dWWx3UA2AfI13iFRBP4yia/iQQpFABs0jGRX2bhuR4VfZNGRKS
RLHvR6WVfsy3Rt+agSvJwirmCvtm06RHtC2kyE+VD1N+RVzZgXVM31kN7igrpCnUDtmN4chjbJgj
6c20o0ral961GKE/JPhzj1OSYehEccGAEGJlk3QMFVn6yci8TfG7VK49Yshkw1k29Y41VKexrfm9
vO97I7rrwfe9r+f4xJkyhspVkXlbr+553NlOub1zi03h3uGxQxwp1kTksUcAEOYYsAfRNW4xsQ1B
qRJN0aaOP2JVQ5+YM/gKpxW9/alIrhQjfTYKNqPczgn1ATx1kj9PsFJcxKO+0/Dm62bJu8R2saex
XmiSHimt9KAUbnbKub1o8XYWIEPtMZPteLStkkXbC4nHLh07yNPyCZMy7sHIwzAQxoRoj4az6sJw
NyaiPgt9aHeZqGgQ5/e87u/mspR+m/ESajOWL1zHD5Ng9GvzUcqwZBnNjDv+O60HYZIq0GurPDFJ
6dZ7108bCXrQMA5i+rBsudOSXV4lw/tw7pmYjHiCu9h8q2rv0ZTgnDSRBTH4vJuipwGYMbaq9TA9
Rjyu+bpu8nKrFcWR8drVIM3X0uFe64wGUCueJt80wNdmc5Gg8BV0iZdFMyZIoDSr50LGb+NsOZAI
h2mTad7aMyT0A91iW2bce7k45j23ai6RMUn2qOw5jhSwe93yhj3a8dwVgVaIvVOjdRA9HaBo/mCl
YFMwjqMN7qMnrbqTIiq3dY4L0DCc1jfgsW9m4pM2SqpBLijJyJwbUmFo1zMS1ToCVvBh5/EZfUDN
ozWhZVySn0yrcg4zLSMCrxiWz3Z9iuS0xMM/26WIzzY5dIehNyiDKra2lmi+RLZ9M4W9FXQ0aFZj
ndlsy98WV/t2ErBz8z5SqUi6YQ84XmHuzuecyG7a28A0smVLFxV8d98fRAgVoGyRELZD5yeWuDFC
rUHnJS8/r5V/pLjQm7IQHzGRdU34QEvl/lWbyh5SKrjYWgRVCWBA48lu4frSuA7cUCIe8KInZMCe
T4J6EbslSs76F+U67rQfynUY37Ss2G+iQvrBCiYKPaqYGqsbyms2NWY8HucZ47q0DBkYoAOAKKEY
Hkyb9vmSqConq3kKub0aNVAhCx3HPMegExcG7m39sdAhr4VGHO3S3iDMIP4op+nKHqDHtflEVBXU
V6yT8aZPz01boX4Iid0LjWitaKlxCZPwTXOijdnMpBTYRMqRm4AoQOpfJiC4UV6kj3YxPqplD1dE
N+RtUifVHglftGVPv1e7vL+1hPIpNzx60oN4qsMwuzX0/rlk6D60wweifwzqo3kOjKoxNqaaZ5tG
L2ffgxa68+bMe8B7nfn3UdzYBNvmvKKgfnt1qa7mLjOp+a2r1kVQkgGOXFVuvRMi93yZSgGUIxrX
SN6BlaB72kZWCO83dIoDFvBTLBrnrLtLaqbCaLoi6QehIXIMKadjZa7oWSqnvExnYpjvkVw2xwJ/
NqHC4VZ6GZfeTr8Ygvs/UaazjoXP1wW7AIiMj7moPhDcfRbUypdsnvazl15UcxY3fRnvPSNm6XD7
Oz3Wp00nqWd0pTtrcPD2GDYi7GtZusmdMNqIEeTOUBczA6LB9C3e7WwOgmIELy1teo2Wycx2djYK
7qzHohjPMiQ3qRhKvy7UMVjaxtzK8SaslaeeEmE9YpuFmGzfe6nJDq8Vz3MljT0pzM+TohV+NExm
gLomXelMr3xHrSH0JDvDzMOtZfbd2mqQPqY9HkkKSHOEukmvZbrYeqHsMXgH+UPCk3pvTY621l+r
Nko+jPiOrmNl/NQTB0G3ih7ELJUDqIFqHVv6h3Lo85OmS2ODM7852gsFxSICxG95MexYVMrjTCTT
vmC1+WtNTXSLkimSl2m2r0uLZ8AOWU4lhuTZFILqANwTWidrC5THhV06+0bHkEcRQ3m2xosmr9py
kNvBtQvCeZYkpqgo17aLALWujOhUTvoJMYF23bgaxoVeedQYnB5AS+hrp0QA/IvFZ0HlfdunsxiO
2TRP6JPj+lrUIl8tPpGpC1LYvXmTumpI8la6JSr+xTLmoJq8YFKBy06y3Wizdp1W1Gk/P/yPTUmW
uwWxyTsGicz3VlBXZeuT5HTHKxXRuiy6zxm603UnqxLG3XT/86O9e52+PVkbcTL6EGygLGbf90Br
VaTCznWMQ8rIOmUM7qZmC4RB/9wqFWQRiWi7NW5tsy+P2hR+IJhIWeO2RDlnERw5t0yPGKISvFMM
6arWGGBUwPc6RSXdKxrUdTGZI35wXqQdaEDDyuSBIcx2HuMhsE08BPRBMI5CV9gQdnfMgKkDdZkv
JlsIu6aozL263adjDw6r3+dzy+tZaSwaCfZLXyDpTjtuMK5Pwl0mn9+vz399Gv9X9Fbd/HUlxD/+
mz9/quqpTaK4++6P/9i+VeeX4k389/Jd//Ovvv2ef1zdbe5/+g92wW3w/T/45gdy2L9/Lf+le/nm
D0HZJd106d/a6fZN9Hn3fnBOYPmX/7df/O3t/afcT/Xbn79/gjnXLT8tSqry97+/tP/85+/v6sr/
+vrn//3F5RL8+ftd99up/5S8/PAtby+i+/N3AuP+cOlvQ19j4uMuvfXff5Nvf31J+0MlFhp9jMY7
3X1/4ZZV28V//q6Zf2Dq5DWLcIamg+swlhBV//4l4w+c+eScLA8i4z/Enf/85b759P7Pp/lb2Rc3
VVJ2gh/8vWHYWyJxFk4BM3BmDe8v/a+ebal3tiNTdkYzPWM1o1OVPlXDrfIE5YX0xc5CSr4AKWb1
F4OV7x/r7w+8DAe+OjAOQL3k1uPA3jX8q7Sz15HyYLMg/vyBRm7+3fLFkTwyM5czXAi936u20xH0
ib2cYj8RzWi5t4reHlIjeqxd/dDp81YxSCKA6F7X5Y3dx7eujaJcm1ZDXu5rqzzVbD8VMtiYH0yk
MedfQrvgqmhoaRFh1LB5HO8+qb3bZqLyG86eMEFUEFuWq9sSAqndTlS2/bVFWEup5Cd9TNk6ErrV
zrzQlcdmiJ+QEqyMMaGi/ThQB3vJmp7x1tWjD3U5b6WePrdOcrDraYvmaSWREUZiOPd6cVIIypLU
PkNfUCahtQjFsXKUx8zrj6NOE490QL0io84zd2pWnGQ4+S1esraPESB6t7YUpylrN7HXHVPDPPRV
Dm7GOU05DXic7Y0haJ81/dkSMwCx8JQ6s98t7W8Z3ZF1FcSt57dkWOUlJn3dWs1T9vrGCxCAWIMO
AnqVKxjNsckQxYl7ng7hhN4290PN3Nl0fOrKuTwh8M/tYOH09Fm2k0CMYkEmH2Y70srWZhbtmEqz
OCq5QLo6Bl0MhqmGlu6695B/1jPL7mL1cOuNWZCJZrNOUjs04yWKCZczN85c7BJbCegZXhVlvsv0
6Fmq2W5rZn1gDnIzIssMnbvJhsJexUED6NhrChoW1cmGu2vSOJezexoQNLFX2zrT3VJlKiBeSi8k
KsU+LnLYLnsRevYlM+JnUl26rN4LfO56L4OKjz5yskuTxEtU6QkI06G0FNKDrUPGtbPNrVf1XLh0
TQD0xSQaY7lSVQNtqzcPsp7XcEIo4nAAL/nI/XGihi54F/ZYIDK1ugnBEupg/GOTuT6zATsccAuI
PewW+yJrhK6RDOCkbz2dvbixKg1jPUS7irsN1MoxR9Ol4smy2KqplaS8cHa5EgUzvcAOaZPMi9UQ
Fxf+6w9ut6/FdB6QEqozKGTmLl6GwQTpMoVraqNemc7Ld5psyZb7dqLLWRmk2gFUtirjUJThaXZ4
sqYhyDUDyS4TDTVDBFOtYp4MrRPXyy2XNu2L9Owd4B0mEyPQGbFvgAwR5r0bx7seiqKmDYFhxxfL
mwkz4+MplrZ2sRsyUp9JFZOUSF5o7tzuvpvHJwdbmD0lzwMmG0Ntr4u++Lj8064HEc5HOpVcUu8E
VwgOWHw/DAwNVB4+hVGPiLYWeY65ltwqPY6zzDroJEKwXdwVs3OHyBmuJEQcOW2XfO2sONu1dqMi
1BmOy5NnNXGwFArkLtOPvSyHKgleFppHa2tBp8G2Yy5ja5RUc76r+D2cON91y8nr9ZZ5VxVNqJ4l
WJls7YDLRDl/1Qjj0/tn63rBhlbYRq9H5OkqKMpo01fEFYx4VIkRadJ2X0XZpWU4iG6OLprhD5E8
V1O0HW1rt5zTpPV7KIfXndrtQdkHTZ/vrEzdpuT35qHYG1LsM9qMTlqeaJxsKYCBUj9IHaJQc+MC
B6FhFA/XnYHcsGJ5rcITTtFtlS3TNvnsFHd1FG0aE/wCgi2WBws15+U9oCxMnwudJ7sNnQchlA9d
Za3nkH2RhUSC5ZO94ItwEAjpzlXZGldEe3x21OiAn5BQB+chw5ZvFtUNQv8PvFjRmHEzJYAPpcsU
F4bEMRpYImlQG32+bfRu1YHZippnTF2Bi0VXyYBJ0DJe9VoIEZN+WXSvZt6txZJvSLeEM1dDmwrj
L26cXiI9/hKrJ4Xw87kdXlt7zEkMsvd5YR7QhAWCVV0t62dTnDGe+AmRNSKRPJPc/sxg4Yxck/Sw
zmljWxGh45G9a0LvpIbiuo4G5pDdemj0Q8mjwlDkGHcTaIXUu09zgly0z2alfLD78VxEyilmZZ5t
+9T2XB03P9QaZ0Ou7F2Xir2WFifG0UcZ90ctmc9qkp3UTL52jsBePWwaJIhcjLvZyXaWVE8NQi1l
F0mPdMGQ9EHlYkfmQavo7DVMUxuWF0e/8jpz5zj5TZ3Is1JO2+WuTK6bOLlELielMBzCld7L8sYp
3xzD28GrfyYBHXU1JMmcnbBe3w0eM6qZ61CnF6ZgF8Vz78jHOs1ufqu36SVlXetT68rqplcXERcZ
9LV4VShrM+k+oDOMV+2b5vV34DJ3E59Jn39sWuSIEYNTfUvCwR4O0f3g1dfaZF2hd1tziVbhGK0Q
Ugw5dSq29RrNt2Z1r5GXflQzxeVTk7xeRt5mjQmLbTznYP94iR9HwVh9nNF6RdwwMwk1YeDdeKJ6
YYZ55STZzTiKUxa6m5ZPelLDoBrcB8uJAz2JA7ebj234Zs/2Z3YAn8Fl7uOx2WrlIufUnkvLL/t2
PyOZVPIXtc+oHTAKDrS/DOuQCmO37E2a0DxUrXMrHVrHjCmmYtUZ9wtSBXON37mK38AR7qNoS597
hzHm0LPL8fLkkJqsbtm8HcN5SwLORiYVXV60Y3PyMZaV34pmj0XjpU/tpYFpQFN062e2NIwLN8vo
SqwTNlBDQas4EX72afkcYoXcyYmb9SWk1z7EHptlNtT/UcnxIcmS+u1z8vJ9xfBNBfL/S81hsEv/
9yXH+WV4EeLlt73IX8rPXxcey/f9XXc41h8k1dGqI46QYAoyN/+n7li+pDuwmMF8odOiqP/9t3/W
He4fpsa6iMQQH63xrtj/Z93h/mG4iGXhnmBmg/zyn5Ud39cdCH+WaoNNueEa/CLfbf9FxQBNk6yx
igTF3b3W9q6qzx4J2TW4Qfpf1wXmnUE59JNvAm8eFj86Q112PANh5ipsneEVL4CXnSBDGgRHVZTB
KnSi8oL3cqXGnzt5jgU3pLVVwxJfERIb52XZWDWQeKOrTHx0zMMw+W4GnPUAT7YljO5LXVyBXehM
/ErXeXRVq1uDYS2Jqmq/0t1HB2vX8nfdeWYHj5NhVY1Hlz1Qdc3iLcejoj0B+oIUvCrbB9u8hseB
s8wtLkN3rVJUZO46I5PEaT+686fIPYS4I2y2YnInbOLFr4z2odWPcgzU6KMsrrD7V+ObUb4K6F4a
+qMno36Y7ZvGRObgC/vgWDeNvgPqugLdyvqB28Ia7mYcFLV3sLLX//xZ/OVT9m8f1v8Hy3uLuvTf
P2rr/pXF6q8+wdIMWP71Px8wSnSMnSjYDIeG2N81vWv+4SEp0RHswTinXUjh/vezpRt/YBteynxS
JSnpFzfMP58t7w8cooh5YNXz1PKf/+Th+qHg5QgAGW2Tkhcln+F+J+NrRzlOlQGLynTQTilWn2zy
0GRyljDb6lBzDyLirdIy22n6elhPJViYFJ3vyUsb7RxTKTyOkDJXXWHLT9SQaxty7D6JTeaIxq7B
cZPkR8dF+/DVxf27O/F1N+I9de2b5pvB/4ArIbhE0UlC87dNARwHvOOQVG6LwVp7KN+2cvKIN+7q
UzJZrj8J8vjA4wzbrC4I1onskCHxuY3mErRPeEBFXu1HD5OBWzjPmXdtxPjXsHh8qmuVr2RRGSCn
vFG9dH40KUTgHT5Veo4BT4RF8P513aYPN7nyzooady0lGvqfnyVL5Xf9VM7RQmts8vFgsF6W5q9b
H01elXNEvvOmWX4pKI812WYazOW5ZZanEL/V1z2mxNzZ2mrUMtyFCCld8SmfknlFnvu8bmEz7h2j
vnUS0ijnEgIZjpEyULEEqYtO2wUvSQctaqPd1LhgOrkTfn4a9K++Ow9rwTFa6K1UjTuOCeC356E5
5Ar0BCr8dZ/NfHJbdaino1GnqBlrMIHoKJUdGcvN1mjkaw/V7Waqkl2mlrvMssYD0Z/OinmddZVq
xSOFB3altNAC0HbVKlF6sSuVj7j5h3VsJOjatKk7vV+0ydafSeJQfLcYcfCGAFtMI4mwMtPEcARi
udwAthymUEAUp9rr0/iYZTNXW3YbW4TuojtS0Qt65A0wpw+yVidTEoyRz9GSLb045nhoSWeUGMfJ
mftDbwBYbtRk60XkvNLXu2Oms55GRPctm2Ormpug8ESPnkd7ZtQ0bFXNrNbWFPenKlIeDbRsvmTe
j1gFVVg96uvKiYWvh6K5qVRg8RQp3SFGPIL6v7iKHPmQgnoAo2882K15sFPdOpZaa4HNt8f1UDQp
+1fALzO25U2u81bJNN4XTp88TSbc6Pen2e5rjHNtdiq0+LH434SdV4/cSJpFfxEBevOa3meWVZVe
CEkl0TOCPshfv4fULjA9C8y8CGp0V1caMviZe88tockUtWOe67n3l3Wb7H2VBqeGvmfDbhNllxkw
7QbhjsSiwqPlxJp9Kpz62R/C9uqoGMVJEEc0yCn3HGmY2zS0x8MweXStkPLWjl6WWz8x2FiUCQaf
Pj/BJ34bY0s9WAlHUvpP/YhKqi3GL931aCk876m21C+IwbfIglk1JHzyRi7HU93lH7TWJka5WwHc
YqX18xpf02bYr8/ARAkDPZOotlDjPv2kf/YaIB6shxsoL5DGxoFUXM0HvbKcAMA32N605pvmfAw+
QoHATi9sV/Y+m/8zKfA3PwMLVYEMQuPNR53i0NmXdpkcez1/W/xewu6bs9aGd7OwAfDGMvlwp+A5
MqW3tesaSxa6I9J4hgSbBYmbQdMfeC/9xW0Na1UIUT9qO/8Z1MKFATAJJhxatiNh5iMvWQl2GAT2
sIJaHO5sV03ox5k93azRmCFGGtefBJRRIGVAdpGMDDqMdBNWbVOsvZb0wf98ly/rlX89krnJeYKQ
s2vNoeamPs9x/2VOO8Y+Q5euT/fWOA5Em8T2XlehtS6M8RUA4fhEJgM+UnEEVM/VTmyk08XVGoWB
s/O5KNfLoVoCydwbCiUBflzuwrg/RTO8Ey2Jt80DiIEzVMUh/3FjOp13SozR3a5A5XJoA18vu1hc
jax8Qdm1qbuw2du4uaAhgdzRH8tVrUzx3044cy5C/+2923NSJsN5oBRAmf/53l0GYPCjw2TvaeXF
FDH8EU7fXRqu9NaIT601pKcY0peFgaMA6L/vRwPJawb0mpxmtCmW95RYRNjq6AeQQil7Q0I6d1uB
KKiLDBuEViU/J8/8Viu9uMwixcN//v6W6fY/3gNZQhQXZFUDNWWf8G/fn1XYSLOKMt3noWhXvmDq
Cw/ZtEG6Fpr8nhfVozA90pQTVOw14Qp3dIdY2e9ijLFCmtkvuyeLE6URSb9xXezDuHvL5qRmyxiH
v0eIJanELdUfM9s5ZnGqH8BifNRGF6+kk/0xyIlbjV33UaeFfg6G9GfXo9SZGsIoPCbWvij9Kz52
VbfWOQgyfbfUFlqqf486ReKOCcCsbBga2zDOkeZlaK9ADXmRTNft6PY8qpF2193ebUbkAhonAFvd
a+p3IUGb77hWN//lU/1/7QtPPOz4+OPnIgtG7T+vjFGiFPOyGabNk5hElAQFo63gTvFs36cdSMgi
HB6NZoyPztD2VTr1rwFT61Ro1bPaMS6vz7UBEpodAdO6SqERHNPqgN09OwfNFkeU3Xg5Msaxfu4Y
sCvLsN8d2d2HpkItMwx7Wdi/+rDsX6ocO7VehufWSIy9IxS7xLkgiHIGeDHJwjysOOan+MUKsmFr
mLgEYq/1CIcvNw350iw5y72GqGPd59FzO1TpTrUmDNjYM0mf0f/85w/PmC+5f16StKQcJ+ywOFwg
vvzzw3MHJTsVsWKlM+SJptR3LYOwmja+h3e1MbGFs5gJRu+amS+Vhay1QbiRBU+Yy+wj+3/riDJw
q4tK/Rc2wNz6/vOlUZoTpOaa5Kl5pvPvEClkp6PBZkoxGekCpAgISawuO0a69ZLiuN4KfcrXY+2+
h2nLsl0IatIwto94cMNWO5ek92yyCr2bWRFLqswWRbWvUMTDS1w1evOSecl0RLPFtjiTxkxPq3ZN
j6lOIuQHqe+a2xEF4coLMYDaiTNtM4l+JUg0d1VFoYnCBw37lEREVsVii8glfJZdeNCi8WmyJw3F
cssoCymu7xPpVHa/Bpnv3DwYrlPEbSSVhlQDff3RJnxHeBQtWlC+ZX1vbIuh+yQLIubI/r+Xtjxr
LJIuEFqBvC2QWrsZPxNW09/F8j/2yv+o/fn6/9+Hz1PWx2RlMRsgEPrfjqoBCd/YcrjvHAMPfySk
vUpGNi0xZtwNBvaEsiLD1dmENz/mtsMAZm8CaGdrwyyDmf9UrvvB048iCNRDo8U4SdMMb7WOf3oK
u/iYdhRO0h7VQ5F6AS620JmmBf7FBqkRuvENOfRzPqTA7Nr6KcKyvkeiDMU+RL7WKZzlSWc3KHan
S0Jc+SablylmgpWD0FluH6UQ/oxCgXmfBLnZbcW5GJU/A7CHF1GfbafQzjby7hWESCQCk1V2G2F7
l+U1VXqdretSuSu/16aTbpBkoOftc9O41zQ1wl2OymqtS1jOo1tDAqvYWIlxqve1Zf4Kqsl7/H1v
VUJIBvmYOAoQZpqkoe0ZIWsbIo7Miyf8tUuB9GD9NgcPI1TAb3K3dSapZT2pM36i9LB8ojXBbCIa
sgvDWQBw9ZnY2YLgYerHkjz4shqHSzzu9Hzw0YJO8nP5m/C6abvU+rZebpaPd4iw1meeHV31GG9W
m4to08e9PKip+lzeo5fq20GhqB2GKWRubM20BCqogViwe6iTz7P8j/pRvA6W39x6zbWOethtKG3H
LQwWQrQ9hFMRSx2+60SfrS/BzpcKhF0IptH2jbMZq++6JJNRTURS1Ck3QT4xkCWWViOj6KC1OR4l
nTx7pKbB3y8lsqz0hJ3L2aEWNV5lK4uT1+rmTm8gNfKwb84ROjYtJSSFJ5a1kbFMZ38Dy8Q4osOe
Ly8RuvfBJO2O0ngofeMZuhw+N6NkcQT+z7FvtpyqPwhNUwf6WzP4F+WLP8zLZxaR5a3rJqcrotQD
JWnPwRcJ7hjXvLe4nvfwjZ68EgA2Jdhl6km3EhGxVSQLmaSSlYI1IrzD5dUnximyp/qilQyoltuk
JdtyVTQ8UMIg+GERegOAAUAGSODT8s2U1HgNvejJqyyk17Pu165mdNBI17U0RJPeIkxqe8xfqToO
jBXxr7fOuS0V/nEizgP5ja/xxhvP7kWJmjv11AP7v8FMXOGriTlauvkLbRoOr8wsCEcps5w7oGfB
GhYvXRu6W2obtYF5VG4tthI7mI7pWevK9Kx7XbE1EnNcdVXu/clL4F6cUldb4xtuMEsT2+0Ge4w/
73y52pG1KSI9AKAbv9edbey7L5VWE4gCoWv5uvysbuh5vE+VpeazhOtnaAMuh9Y3WIx2d91KzgkR
1S9jdiDFS34uV2NHnbKDUYV5vGJX7TdtgRlc0WeN5iE1EtbQeBWX+0TqeUiOTGOwjGsPRFw0hEVb
N5hZ2sGocha9NdNFlY0fehw35+WuNhBCXenmOOLn482aRi70wa4vVkYOXc5cFydKH6M0wOKz/Cdl
793bzjWesuYnPKs+ltZLXrAYD0abe7rLflcQmCeYbi/GrMQFgc5idBoPMbTxVwa4p2KggHdyYW8b
m3WW2XYIEvGaWyzvHqxLTcat4TcnBOIh/FFQ8FtyX8QZJgpKk33h0JRUCiGS541qH6XJLmC7v3Gt
Ln7pLO2zNXw8DVpZiAMR8eyefCz1roCKpLny7LZ0aNIHq9C5PcveQ2i2xp7LMDrJnIIhoOTdBWBR
qX48kJnwpVdu474TB9LgD7HFU5QFP4QZvkXDIM7eBNaj8HP7UU9fuW+j2NUHeQoq7Bell3zP9X66
OhLdPe5HzQ/H74NNtpmFnBgHWX8wMOMSoVVVKKnhbYpIsTrvTK5fW8p139ti61rywwAf8NRbPbbV
oEop41R+o6X73VvOTD8FTkVbE55Dx3/yOrgFOf7pc8FaBRWxuyH0Rb/Y03RfenPd06wjUeJvqsLh
aI7AHoSmV3BsG/PJGIlPtri1I3z28MTisX+KlPOMUSCESn2D2lZspmlgg1djwcRnI19yUzNevRpY
cGwn1tPSfkA61ODNaM+1r/IdW2B/a4d5c7dSPQCLkJfFuuspoUtsI6sW4PV6+bEuzY0XI7krX8WX
GCMPThwz2GsZ0GK8RX9flG5HwTYla+dmgbw1I7faxk67aWTr7WtfeIdRAXoK2orhS87IYDkA4mLQ
Ue4P6zrpX3UE/XBqHOKQGVYUTnwnrV47IlNPEaSbJYqFdrf8mKt7aHzArT0l0cGE36ah2W5Fqu36
yR3fOjhdRqQf+GIpkCztnjA7OCgt02HP+6A0zHZvzXIHt+3Dmz0NPMRm2acF94lXyPDdrJCNyrTA
dCmVdYUj/fdNLoegY6k/qa+xbyh17blEWYKz6A3ubQMBFOFMRGvoGXW79wR9goHp/Fhq4J57oesX
L2/Vw65DthKyONhqQoBRVpi86GmX/1VCvKMaAIdE+K1WFY61sQMykpiNT6IvPaRpYAh1a2KX6qQ6
JACSGHmtknpi9jDJrwby9VoJQvsArvC6TXA4Lk3CWtd7Bw9pMRx8syf6B4NhUyQ4+3rKEzEOuCJt
LBRiYFuO0+kRFMh02x5KnRrkxs+pKsRg9wdFY4xQZGzxNDH4Swsrg7tnvVGXtjdPlt9dHVi2Ra9W
ydreDXUjGN5kFccPebYNUK5jqJNllVv46ITzPqbFy/LGpNF/dLGuHrXXjetuoKwqsuat03xyfC2J
Kykm+7xTtdzEjQX/bf5kZRvAnzVBLokmRHlg8k5ZH31LBoqFqvK+StN6L+ziUy8tcsrmH8kB7kL8
Qh8x9AjfulSLnhUyyvalAMb+OiiPojwvs12azfhtfaIgUPvOqpyNz1MvxbJ5NNBvo0fnbESLNt6C
mFfhTclHjL8YvZD6k5ArtefQq9dFBViKKtp7NNRuRYokVHjDsKloLjaMTdyjmQcfNt3gKIf4FJWl
trPkxMMo7n82ZflLZN4KpYj2jnGCuR0JhLTD3wI/K/G/d+1qchADKQKeIp3gtak1xDcapq0q1Aen
YvctGhpzNYbFAKc+E9znnbt3094/FFF6zG1vvAbOj67yupWq+u45wc9meuhbWzPmUI4IDRl9YZ+Q
3bT73sk19r8w5pv+1bZFu6+z5kPYZGjaY9ZecjTwBMJx/JpIlnkOEPDn4pLbeyYnUdszysrEpHaa
Q9OjNC+9psX0Dnb8Y+Yi4QwnEVPQsrjwwNjM0/rbvih+iFTdS4YqDJuz6YIkH0l5ew/81P1umuAB
REiSb+sqvPLvOBfqtSAhdVcJbqoWdw7PUVUeBbLinWioi+Lgyw3zEbwsiiXF2OQQIV5P0r5fIeVJ
nnXNbld5dTLLPa26eBiDQmwfpVcJinpNocPDaLCegy4oX6hKqatjNBKQkp7b2rn3WldfGql//j3q
k7E7ZAbKttivLRSD9UpIkVAkJr9rxKIbM+7MQ54pG1WkEe8tFMEVMQM4utzil5Xk285NggsjpFPB
hPJoSghKsPw93C/2KcqK7iigle2Xf4qwKCz3En6pyEirHxEt1ujdMWrgutaJZOHOPoUK93How4/y
EpgFMHfMg9BmVSj9K8M1fxuEE4wzrqJ1Cap2P9TgiTjVNHKPvhFRP80ot8+oKoIL5IQv3/oeNrm4
6jlNEGQERbucRrfMc7EkVtyzKnDEceIMx+BRksaXpZK7MCCCubeHbVwBgco5ITcl3qETYRQlXth8
G+fTfeBeOssUHaQozLPhdXdGAcRVDx1nY15HiPCc8sZD3z8MTvNzOSXHNLvz7+VJJ29uzLyPgXPr
WtFno1SpBg7rOT8v8twNmtyA5EbrVFU9UjN4rUerKAGwtySo+p4wN20WxxfPj3ZTywpg+S96RgTH
fv5OfD2xjyh+5WdOg7ruEI3jEMAzXxfFLoMedEj1qka61XZ7x0yMrRcP2SEtQGziiwXcFZvZG3Ij
vu+0/sPuhrlMyV4OGoJj77W2+1FZ6NCNDnfbci15fq6Bu7AwkItKsh/iKe1whydue4Z/Z+wSruAQ
UB842FlPh50lkmX6bfKrbxFIWM7IQuMxzj85fDca5OxrCDV+q/gdWF8JfgyYf0tDr18sW97EgPNH
tfk7KZMebMTJ3vtuvB2twjmRzPje+E25NVMg+v0owz3zW84fB9SzDGsS64BLQg+yyvyYyRT2Xu/H
lwJ6CranvQQLd/SD4T4EYfKikfDGMu9zoQ3oKh8Ix5UsHWyC4iIhWP4A8h/ir6VUyouTbqsfvGHi
cOTwXqcquUVNubcrke4ygfslstzgMAn3GpkdT/PJursBjbjtfaicIZxlowzO3tv5m7SS6R2Ti3Wj
uP7OLJCJJsXPcrTbkCxwhrjWgXvoEjAO3TQJHCzCH2pVOy8jKp2lHiGrhbAMP/gN3Erfyfk6Cocy
vqVsZSll3auD0e91LHzjNcrgT4jOL+4QZvGm+8UjhDX1t3hL7WYiPqkc7qJXZMwUxEe5ZrhNnfQn
WKS35fFF+VydI819qnw9ONfodVb1dF9eBwLhSzQSCG2lWOURvBHCqx/YPIQXMarDBHjtsRwPPri1
yaWPJX7QPPW2/KbkXOyz0j6SX7knrkPulz5yGcRJ6cpPi4t3iynG2kbhQPk5TzVyhZB52T0PBEas
MPZS3ET9T4ccDgevvKa86BjXhnn+2zdVEr9pVn1Z0PyQOvOBqqzpTjD/yTLs1D70JLnYPh+wP00n
zU2mawvUAG6isbGaYtjQDYB3TTBnzc22ZurmHgOte3GGRO3yqfI3QxV4W22yQ+DiKdJJRHVZjvp6
NPNvQzNw1Ye5iazOtu6gst58Z1rr80wJZCtMeesktD46a8SVcrzk99Dz9l6Ne1qG+IPsQzGGjCSp
Y8A8cIbCWOKydva1KemSTF5yZRY/CB0k/FN3PiNV/oxQHKfjwyYw4IYgZySDcjJezVb7MyY9SyUs
eIDysVuRX2LfWJg/kjAK942MxnOhGWLtDgGB1yaEUxQkIwSTcHpeqki2VvtRC4F58Ew0K9mu+qFp
cUbqNrd9+2cgsvbQaSn5Pq3uUrJYOvFaWMayDkgaxFus+NX4UOhclhFsUtuA0vr8KHDAaFHXv8iM
ESZCNlAePVk3SYaLth8vNKXMFLTyWGiN+6rmD9X3s+9GKad7ofnH0cPpR24UuIEOYVkEoGatciGu
3tR8FAEKm+X45PcuoDHPujseAbgBmyS8MRi/4gILKgzlR+aHJ4RN3WUcs6vvNF+NXnkvuUcsNo+P
k3KG7N6GAdVsgdk2qS175WUoBOq0tLghZbCXpMKvSnx6r5pyvzTWmQ6y4lM1vpKhMjxqahCQj2g6
d1FWjztV4Kft+tHirFfWoWuJSibjfZcUPBCl6ae8ivgLI2t6lwEn+v/2PiZ4izQPxN4cQN/1nL0S
YRbkrZH9q+CRH0RtfjcasNGgSGGw1M29KsWXFrXNRdfrXT4MjCR9nXVC7IrdKCZ8cs24tlukrNLH
ZuZKogoIdlOrpR4Q3LBbQNBMHzTMY2DfNKZDiIfXnWJgVI6T86yIIbN4BjiwyP3CVHOCM9eI7A8a
IbNlZae7End+63bmcWhp0axZReKWc106aWqftQyYcNUKFNxsk9teRA9i525wQHEClPeStFX4E7Hi
qeW2W/ZSJqV4g/V4nH4Mg76PSCLyGrPeEzdcrcOw11FzYKhzQ/+HpaibEw7Ap6qjZk6k/EU+Rr/j
+d6+qb57hG5FMZO+lpY0rhCwf4jYXPudiWOzKG4Ve4XH0o6ZOn7qWHM+IWIG+0K3bqnbvccIAtbp
aJVkBvF8cnjCrpanBx5kA0C0fMLM6h+VV7Ow0qxHGbX23myM4gBrcBX04Y4+8BTjFz8M7WdvkGDL
6fBCMunvcjLHTSeqejcNcxpOxRCrMTT91gMwRbt8WT7GvN0sA1VbMgNelAylOWbPA1rd0vXOJAG1
b4uQQ3Pzei3dslyJycTvmFsRRTw6nZxgqCfHsMmRRMXHhR02bxI5zRFDeft3Z738RiLamAXN3xA1
zWyxhWVZ7yqrd84BW/5orB6ljX8SusIuzC3aL1YKuVccZVWezKxsTjKe3moMlbfZ6FhOEB/UQHKT
Zcqt1cEfZ5Uhn/7ua75FLuJ02UConCTtkRGT4DxU0bMvMNl2yifLj/uVKzPYTJn6Tqb53csyXPaa
6+woeBmnoMeOslY8CXNnsINZEUH9BP4GCBBxCqU1nC0D4omMYVO0jXqN9LiEzEtAc5g6M6s0/ruL
9AKpGGKRdh5Lbdjhqj6SLh1vVGk+ASOu9y5S2t1fqQMC33inWRB3ZcqR3rRasE61mLabHoc9BWSL
VNkrMx3fLY6xd5QV3wyL1+by+6HYvldieOJseKrHkd1/6qi1vuhF8ta50nCQ2WyG4dYz26chMjfk
fcR7zxo4VGhB6gqeDntkkpfZe4lgvg0wyTIcd9ILXADsMg3GFN2zNk7xO2wN7e7QesIMMMvDAjTX
NLKr25pcD9sY4jtW0YD0VUZuqQ5M1KE+VpMR7CCNeKuRsnIrRAqXyXTvLpEAMz6Nkt3DBxIH4zP/
a+NsD/Nadb6k6vn2S+cbsdGh5gaSOwX0xtskC+dWF2ieC2N4cL/+YATLCruWTLQmmsLYj8+lboo1
7d64GSYWJ+wXH23dRicj0s6EHMkDKF1WNXXlUp0BysIcnh7sljLHMe1q2wZWurNndE+vDRk6av/J
n8f6/qw4c4aWjOe5sVj+8GQvrm7hvGh9CYei8VF7eBPolyK6dH5on3/rOLOOscboA4pCeM69Hrxu
b0hW9w5/Q5nAFJuTt/lok6o7MvkKdqr8suehrNG9OYYsbkVVHPJkFyVEgBsifh6j2dfCjKzA9Dy/
RdcLyjXWm/Q0CPu5pgGbExWgDTnIW0f42ve+6L5kG9NOW1Z+j7MgW/ukc22yPCHsyuRMJcSEtNnK
cM6OLd/YnWD3mHG+Fqw7duQVlAQswpsws4a1xwdzHUOlwG3pxV5meXMg0Tk3XVKZtRixTHRQLmxp
D57YyJ6LmbnQjkmXyrVrED5caM5cr+Ysh6kOjBA0lRO08XO9QdXyM8PHe0D2sXINEdy7InJxuOYw
w3yiiXQZHzNrJDsiH9AsCfPqhabaUBihXi+NbkWWDpqj4IX3E22F4zWv8NcIU2IwjJy+b14dEwV7
W5KjxPBCc/vko877kVweGa8J64YSivtxxYMfInRAOZgUrbNNXHRKDk0N1GxeD7ihN0O2Dvaw9pdR
9foxE4SX+qRTQf3G/KRlQ0oWdOxci6+E0SCkj5xbYIA0DoVWWzmpBUbKIEVPYyXOeEIzuH4oX6s+
TfbLU6Fp5nSjwP+K2/5VSYT1PUg+XHNeuGX9k68r6FAhW4r98szJ7Lw9RhbpyfbwCpwjw+OfJtvJ
Nf9eLLAo0Ck5fkGgAt9y4WRn2LfeyRrsL5EN4b6r5mOvEbdEesldS2isPIPGf9aRRLAOyL4TyVnF
GpVmiNOKOybZ1qU/XIs0X9kI3bItA2H2ANaWNKiBOK7ySUEJOtIj3Iuk0a9uKpuN0YeH5d5moN9v
KgCvO4foypVNkB6ODvfNrvSTFuXDaTlndCHuWauJU6ns9ro81Brbq7dmLZ5dwcqzKiILAQ+dKX85
NYl/pOFtnqIGJ4IKulMgoEH0Prmfbl/+qfu/nss7i4VPWRc8oTqNFbkR+TyNPG9XJoSHSredzXSg
llurIBGhC6u9U7QHTaU8E/XROddaf6tFH56j1PvCmtOswhHVUFE4kt3hRGaEDsoRJV7zmAow7JJ4
HS4bouEtxXc3xA0aQzf2d6rRPxp7bPe6CEnyHdKRTWn2R1Y+WcPQAEAdt7QiVXpdLo0pmQ7+MBln
L+QNLiK7uvLPJJkap6WP6l3mJ0PlbaKgM85D4n0ZZsGOwSHlaZmuppPT7WLN+uVV0jnHtvFgGD9d
qIs347zRQVwMLIZTuHIoIXNcsnvDxrCy/K4O89uldFmQxokRAcbjZCZPUPFM8381MghP1AtazyE/
b1kqIvi0yRxODLRg+eKl3jl0V0ybCIg3LeLaythFiKkITEnQpKMd3nFMeefRVCum7YxqWnHElGJu
zASMjjk6oDrytrqHXXNPHTacPekFZ9lAYrLBw0dDi9CeHoKCgot/8JAV5VEFXgHEId9NvO4q/V23
uccMq303Qm5h27oYuXDOkUQbiOeVsSEKhx0DL/iQSW+xGR4FMVJIkFz++Ozs7hDbTXWu7epOnqN7
kXmBU0yIgMG9+6Kc2njRuJrXo9G8NNLCqulyNSVq63GmBH3ffXPd+AvGIQg3/GU729EOteJU4nA+
N5HzvhRhyyVrWtMuG2iusSjERSnOPZbCbe0j8nJ5pi0HReR3xa40k/NgiI8y4pMpJaazLM+IjRDN
MZi8V4mmdYvu+FtF6XlztKjBJhn+8ViwbDnRjK2CazqY7ppgsh/kmho7rwmCDTlXB124OrrlCZRh
17EVcDVzN3GQWyRRl2aerGo7FieGVJyvs/LH7IoXqA3slpxyfJZojLCRBcH8XEFXpCWQhhpzwPmT
/oiLxtgxti9XaozNPZlvRKEMzq+AQKt7r+CPF6N3XLSTwFdR7sEB84t0OC3XIidnfyomhvDzrj5I
ogvwrGGTBP7vxO17GBkopMBkpyJo77ETXSYJB0zZH2Ly9JvzvR676Qy+f202mDvIpgmvQ+pWh0V2
MmC2XKOoSZlkOM65s339ltgzxlX6R1D1+XG5R0SSHD1CozcGc6HN8r0JgH+8dXlmIytWRSFJ2gud
nyxnwGpt3MY2v/vxBGrdYuBiB1AoJwRyIZoKbrZErU2Z+Tf4/nvhpK9xaFnXdP6DRAD4knlzSWM9
upFNKdT4EbHCfE56t7v0eeeQZb1uspc6MV8WBUTux8i0U7GJZMQuVmfC6WKj7JDf7fSxvS4ah7B1
x2vtfFv6gcF/XeBUyczSWXoGhgTriN07aPYGS2IAc/ISY4g8hwN/nzryDBfhbseQ/yb04dWsevut
jqo3WnNwuW0UHzoFf8bt4ZxHmhJHwgToAXj8w96teAzaqpjdh/obxUhFbGQUXtpZe1kV4zdwJST3
MaxJgszCjtN+D2RivGZI7zHXZZuu6/pdDlf4Quk7bMxAOXfN4GmSue4jC+365ndt8nDJKMppAG6N
8cfwmvIKSMeHViu1nR8wcKhM49Kk2jbGMv0M/Aujohs9xa11MTlP33pJZAFBQOJaJ5AClYZWLowA
3hX1WwVO50j+0XactxxZynKKukwVfxSKpsfyoHNcZk+RlT3DMH3K2qS4mmp4x40hSW6f2ov/a0xN
78kXZIo0xBMP1razPKIjpheC//JdZAIjsmZNV5Xbl3gaerwScKPceNf2PbIWbKUXySJZG7XqrXRC
XO/M2oZw+rWs4hnccLUl3bm1ApRueglqrQm+7PpX7TcsN3z5TsbpZnT6WW2cxpsAdc4p41xZtROE
hIqWfF2hfiqmgj0bOpJHxdT6CCIfadMQ2EfP1HOCc+MPuwEoti60lqDJvMMbNa+qpCrqEzzcK4i6
F7lIUqYmgXtoEFrngCqcsFnamk14wdwXJ11z7WL/R+bHNetbQicdfVpzy4UH1/CvRTcRETp5LMdt
Co+gH2mxM2RZ+JGrNUsksr8jWF9tZv0GeAaosbHjx0SeTcH9ERKU+ouJj5G90EwIftxjwt2M/cPK
o+bodniGy6FnGEX7f81UdEw1YluLrIDiplnedaio0hRlBIUFz/BKky60BEQfzlyz+zyftyO18SYj
TXQNTIMZkM/l3iWJcXFWWBvLB/qgojw4tVVdSmAw37pEkcjbO/ol17Ela66RfbN7Pv0Kod/X2Lvx
M9MlkrmSDRP18Eq+WjX7xG0M4yUFl0kvixsFCqSTkt6rZYQIO/i/Q50GNpW0tKVNg1lxgjph/6wF
JNXYQ2d8mtX0VQUDxzzyF8PR0I81gOEMViCEZQGAQv6PoX+MxU2OGuiTvLtEamJVyW9fhUDymR25
5nH5+XpkkQGuPLirDhYxLA1Hz391OiIO2UfGp1M1ctXkLwXCpEsO8RYhcrCbyM46Rip+nkMOdtGw
aOxMHM2ls7N6srWWSWik9Wx/WWr170hN3Cc9yLx9N0447+YXFxvD5+CO8XG5DuKMpr2s/PwoA4IG
4O1UhLnHV11vzGtrd8a9cXHsxecQMvbLEPbhUQnnEnWZRn42lIMuYzU1jCTlDeWLMSABxzf1m3ei
7ckts/ftHHThBuWxxxMNnoHcdRMeUIPtZG0UHHjLPHdqaAAD65c51GrNw7j6rLrhT0/f9bBS6ucm
d8gybRmjULOitOwM92AGo1jbMFNXYSUYPKExvIYVzvkk/Flool5b8QiCadIY72SwGCJmNGvFwOJl
ImF0lxESvi1j0n96IzubarYZ6M7bYInV1Nvb0Su9u8vUcGQj/9xn1pOZEhDrIFk+JTNvQcQFcPB6
DFakUmscWcbdykv3bsyHIOlFwK7YNUQs1Mru4eWXrlbeFWwqQR8d7lwuhXpTT3V0DBI0KbL2N1Es
2109vIYMIG9tX6hV2bNAqQWSfWManryExeXIWrZQw6Uq2mwFhTy7V8a4ceMEKzMzo79avIqBytFg
PiZzFFKbOgXjClqL8D4rzG8sqkazeCxzmWBk9ft3GTCx6tnWFmCH8G3ZHQy0Emt99gn1SAv+XuSx
r9iNSdIIrMD8ZUwQFiJp6e/4xNzNGAf2uvHdt+V31TURTk4Y/Q95Z7JcOXJt2V+pH/A0OHpMb9+z
ZwRjAiMZQfR9j6+v5QipLDNflWR6kzeogVKmFC950TmOn7P32gn48ZFdYpcV84WKiOJ2UcZFZMrt
HFWe8xyAX53AVGV2gbWzT4nHHejeTOzc4ZFz/5q88SHqGQ8RHIs78dNyBR3G2n5kePpeBrH6S1NB
E4YE8KB3kidwXnuZQmXPE+8iBjXtsOxaIi6gA2pF0U3z4ZYavsfaz1JuINt8Fpk8NB490bxmOOFg
/lka3YPbsaQGsTgbjAZenZpBnDOxdAPQjntfp0jAv+5aI1AGF8qosF8cmfyWF6D9RuSgBDG28A+T
HjtXq2IrmPUOOmSXPmVgtc0tKLkjG4M1Oeh9NhJK8ZhnufcNP042ZM8e/MjCqWHJUBVsxxovQ9tM
GoI8SfiyKumW+kTyYieMSEcC0rVwcOcZwqn6B+3gnxVe8rsokU9akdc7MaZcQ8th1moZV6PztoYw
hiPI9XrNCNe7c1y8uMt94IzJYwjEEqzxp2zjl7Kb0Nz57bEJyVUIalAX0vd+eWYHNbMYzilthefM
Ux1QFnB9IP1ZD6b7GMk9KoPOvI00DiK6OWVcMoGuz5VSkM+jTeqy+xbnzaebjMmlLdsfsBeSC/KE
Fnb/WHEcM5jtUO3JY0RhJhrdopQzpNGeUUH/VmbBvA0NvT3a1gzSukrBzvTx5zKz6WUx3ozOJ1mq
MvJDU7hICowHUZgPYoB5aCKcIy0I2Xjnlj8Fy8PFDhlL6E30Y7ZK+SAD49Ptf82RFn54YXOKVbXU
tmyCZm8s30jI3M9qUxj4Uc6tG6cMWEjHHOg8TbF3zIvhJ4PpidASeNWDpYlT2vkKPEbPJOlZ1sya
ztjSoCiz1L7Yg/2FWovllUkxgp9oViaGiBkPCPIBx8ulVipMBFD5tsh9lobwMAI02y8qxEW62ZnZ
OUU/iQeLbNhEoBPzS6t4WDScJbYmYqTXCQ/9pRiaXe9KeQ3toHnQMYwUUYBQyUUo1E948ZIuLPc0
aOPNoBQXo42OJ0i6Zre8xrhED2m8L4yEDWnopg/zcMqUjLgOKbr6Ck54gjVxjcsE8ZZ6+2PyIww8
RETe6W1/RoZLjNqyMAQEDa4ypMdnOhUFoiwHZI0SxUaqW4pdlr/jtsT/eRlDkxg4aqTbmMmDK9Ex
5abpQ0lFwdgCu1VGzOXKnSBckHBpbRA6ub915K6H1sH7xXrI5hg4xRGxvLvpShQ/CK+aY6BH11of
+x3KQ/OHQcqMmU4HEQf+IXfDn6iIwSH3hns/9Wa1StqY3NVURFezhKqbyrB5cirzV9BqHyRaxTc9
1PQXBuofON9jACdvhG06D1NHxNncune5iTJXbwfx5ISfy+Nn3uoeZyCBGx+aUxc3A4YAXVZqD1wV
2jbMx5fWSojG0AgxTvUqvi+d6kmvWm+NKvzLGsfknEzN0yBsypDwUcszNgdKUN/EJJcj4zJuPVgY
9WTqiCDVLNg9uTI9L4uP4E6029wkqDTOfn+O8LedOZMhn9vB+LBMyVNKcWwVDjYUdMSrnmHopnc6
9BXLF4WqyAgCsbx4qyUR0Rlihx3U2PrkaR2NQdGhYVcXFsF+f/HVyDJu2OPEHmyWUPzIk/HV3zaj
PjzWAhjKIgRfqg4zNUBYqVXS7yIqbG2V6Oah61tATb5ZIkHEwmnSrD5VY4zSWx33NAh0xJrdQXWx
V0GLgSofu42npvrdpL+J2N+JojvqhVNeKkiQ97Xr0zaYBLQPctoKO+ABoJN0ZSs0r0oTEI2ZmPJc
DG651g3KCaIQq3Ub6CymNJ7v5hFEmxukN8aHhO1pxFHouD6Lrjwvr1Ww7B9Ec9T7MQ/Ha2dOqDzU
i6oZqRijlDYnKXrmObf6x4RC97Ychhy6eS/ZyqG3ZhIeFF38WJF2ufLR0W9zezVkebdLQse4DBDT
eTFANInd3tn5MazNIG/s+x7tpCoHsllDJjQPG9KqMz44nAtdT7E5Os0hEfDtQRiRcyd+Rk2SfR98
0r9ICojMtnyKKi/azCNJsYaho54wPHEjdQe8l40Ds5UOChP5oidTcRexZdWcKbgr1GWwP1yGTveJ
OTAMqdFlDPMTwilUr5BGY2gUV+nFX+o/g+mgiAVs98iLG/z30PH+GKyYJ8CKMES0FdZ4miBVFl5H
+ylo9PietGZyaKoLKxnZd25W7LvZBdc/JKec6awQofFS98c4h4JTDekLampmdi6mCZ/giGtTZM1q
LGvSUvzZPwY0WuzQvKKLJ0/CYjNYJkN+TKP5ohIjLvnvrgc2IEINMjRWpf8w+654zsgTyTNjpj+M
+d3Vvizd6I6ZjiBPaTMhwj3naEjxRfdXHo+SbgU5frmXUqEiDV83Rpc9u1p1GUo0rTbix2NG+MWt
jorXpvMxYMrk2fOm+JqkELzChL0M04TyZorucTAw/3hM4vZoUUifYPK3c6C6JbgUnsvwhWrZPzex
Gf3DqeF5u2VngHCv2aDFjZ6xXTfAbtW9KMOB1Ic4CLfExJBz0gt65HUBJjVJbk2miaPGAvC7OOyw
FZCJgg82l7yYApzLx7rI2IkymxD2CHSvzyiehql+yLHF//4LA8J/cjoUsZbwgxVAYne1LJdOy7t4
ueeHmhjkgCVrzYCG+OnYSPZIE7ZJOvyI66F8lNmM1MYyLktp5Pque031IT36JXrGaMDEBafOuuYN
bubIy4Z91ONuYbfzontSpcRPgoFl5u7Bl3nWurGViyaJjPukmwgViAPr6o32BhVbd6DAbTd9Wn2b
Ule7eAy5lgJsWciMtxDTFDT+KTo5NZWN2sDbDa3MHKUPsh/tlishuhgQRWmIOyBIvYHOc3dpjeJa
a8Jxt2zicJZooJKN+SFyi+8WajPbbtpzRQ4qPGHicLZpY9tHS/MvMrNawrTdK00VhV1p0T/SeIkQ
oDHk8zQGdGWxD+qrMY7AA20rRUFMOzkYxR15kHD2kHDHFubvTL4vpWrWFqdYgPrPdc/bdtot7mka
Ga3mbyapF2pM+D1LHSwskP/Awoc8iPlk3FvFa87rWMWSMPew8mdzhJklrdI56pnhrjCCNEcRxz+l
b3YfZVOvhYtpilTaRxRKNC8dclpwJvwyhyy9H5guRZW2oTxp9nZpp/6qwRkWiRFZ/dDkOwsFx55s
5WtoePOt16tuE+rWlrwRuDN22gFJwucwBs9JqycPtjgxWLu1UZJ9CgQlK9Ofw3PbTmx6MmrRnGmF
H0fB3VjBhNd882saSvuitWQDjGPxZo7hNqpoDWiIoIBpjac6bgnRKb23IavWzZRPl9BPqn8Db4Ao
8lejowYXhDtXs4GUuJQnyov3J1v32ER2Nk/C3dETtIDtF4RXkEV31AKWwwD/2cG0KOX1Fi2spvfT
de7ui5rIKMMQYH5bav28ScptX5iXhVCgZ6ijCnxd4wiUN3apepm3ME3L0OdbRJ8ytgu1y+TZRDrp
/beymioSuikailzfuNUkbrFJDHOQuD09AHr3JEN/n1q9vU20hhP+pRtOJ08f7tvIxYVmpdCRBZKj
37P8oW1+cP9TPhlKj5PPLyRErTqnVRq1EzZa/ljN46zw0xmohCYSM26+aPo+kGRLwPOqHWmsRuFb
iLn3ucCGatnjfOlWkW4WZJbYvzozfZcYv2/MKlwmssj7/Br1bibiJxO7zzFP9ZL6gFlWpJk3vcTd
8a+ts/rfUcymJ13KHWl4Fl5J0/6b7zjK2YoMmDV/QwACLThaLagxIqOtHQ9MvV40W3RJWG5bu2FD
I+x9NJQYEjUToW0xHpYOOVPGbWT4/ZHGO9uTeFuXhfdvOCfGf/X5ggwgqFIjZxrBq/Y3Poijy56Y
LwgIg3AjxKkWsQvCYJ9u/BJZd8kc3gH4hKsjaJdxq9uodxnw225UgDeiYVw417KIz+i+CDsv5xcY
7O5p9J4phaoH6Qc/Ql3LV9oc3QT02q1lNuWuo3uHpJsIYA1dd6V3/bYejHxdmdptDEcT+oUq7wic
2vSDz/uYu/9fXyP7748WrmGdWEKHGY3FP9y/XSPZGbhbGITv+qp8Ktu03c/sfj2hG/SMuz0hl9Mx
ZiSQdR1AzNw8pb5Bml8gX8ZVXccd8zff27sMd3YiLfO9k1CxDVX2Sdvz4jvGu4zQqGml1kFVSdZd
OLd3A3WvMTnr3qzt69gWh0Az263oo/7sBvYrw9FsuyzCnse8Nc2opfOkfabXtWvC4KxpmXeIEBd0
FpGqKtg0J7J4PURQP3syvI5APO+9JC+2XWn2u8ibIgoiS98HSgDdlLS6YzFUkLcuBvP4lamRCase
F6OXBLS4mrO34vZdG+b8bCG6HfHU7G2rpY2FdYpFTl7+9UWw1En+i8ccIzcOY8/SYC6ZtvO3bEEi
tug7RGj3tBYuJUiku5iYtBydph8MBMSUZFA7SgSYlQbI3Kw8B2SND/W8ckKvv+Ro0uGIpraxmREv
okrFG+jWxV2edM9m7mNC6UFgEu9tb6y6gQw6IGxfy8Z89lA/wM5zgiuGHugfFobHaRbNWjMAiQUV
Oae6Odh4FcansEep6diumu8QBYi4OvXtgoG6jda92zgTHLSuID5gysMrDFkC9fKp2jE7pD2rXLdF
ryEIoDMTJJZxXM7hf8Td+/8K9a1oAP9vFtimyBAFfv6FB6Y+8Q8emC3/0DFmELtE+xuA3l9B36YD
gdq2LRZBhRb4P1Awaf1hg1YhYMWFhcemiTX0n1Aw6w9WTlNlY1qs+brl/idQMEshw//yRHgSVSAq
f36dCWrs7xhsGpa4qG01tvAQWBfauUzxL2m0Yb0Mr0/F5D4+pcxRg5aSEp2xIeA5hXJtqhjlUHzL
j7qc9oEG0ANNjozfxVifgCIcbGg8AK22RjJswrjd0VnBeBKfLEZpFQVxZX4Ps+SqTYNScOwmyC1W
yBas0s4O68A0TWcdk2UH5ar3RgUkOtlS4wVAugmMEPXf6jub2YbsGF9vQGOxsTIfRsAISqkHUO1m
kt7kBgyO8u5Mngf4fHlv2WzP0F/pdrMF+0Do+Gfv8ZUckp2tmg7AjCVOO0dFs20RWLsASbNmq2sa
yUsKfY0wSDl8+E8s1+pTTdPu1BlR36bQ2OTP9Up9mjVvD8x8l3hAUOVtgBTVZR3KCrZ3Qbs1gBUQ
gDvuQ3fYe3I+q8CSWZBqpH+UoXWgrjljk9v5eDwzK/3q8ulMLqfhjpc+HvdkUuzcjMKGw9Om9Dow
2FdXAL4RGPPkJPi66S7P+2efqwg9Yh+QHaq+n95x0MK92ZztQp/QvnMsdnJNonZbzc+QIVY2UVpx
wIWOx89WKKROg4qswrsk1xnKkrLm2s71lnS0jUcvLSLAAJKz8jOe1eHWLY4/54t8TBCGNQMpYrkt
7q9w3GdSP9Smtta4NZBZ7dQZUEOn5QwyIgzoo8z+3q+4WsI4lIDeauDeMtfWAblx6sqqLxpOnCEO
X11BdQp05/ft6zc+bt/fB6ouUKM5tDI4wVWz0yrtfqzTk7qF1UVzDE5j0LIBPjW8flJ72KuDZaa0
Vj+2/JquBfrR4LZpIIEzk83Ng7qhaeNvozhCUP3a4+ou8TGrH1MXRdY145/PPsZOReGpjrelGZRD
mnT6jpAU86ZOGcEfREdw/Mov6Fe7KK1Z4KEOC8zktJL65Fq4ePADDenAB5PPTU7hGBKrmGTv6quN
PDAStKo6O+p2W448A0Xvj2d2rlcauaummVep224QcO7zpt4igUEA2+waNiwJfda6qkFC9JsBHhvC
KocXiA60hHnz5of62aLkbHKbqGtbjx+UYj5KN3XOQS4dSqKx1J2Sxdp9zk/CJNlo3IKuEZ0aSkkn
ta4ortZh2t5bTbPzzORkm9ZyPdRJlp5c90XNTqcisRLhe0TWYJlc45rdl/qGrgptzLae1z0bjnmA
VPjY6sOeQRb+0xSR+ITcmY1D158hm7dk0oTv6rREESIXrqb6UgOxjs3E/ox9V8WXUtdBXT3HOqV6
zQoFAhnXKyfOnuybBk5fnRh1wP7Y7rIwPqnDlFlNGqd9Uyc5l8nJL0mNd8dzqFrA0S91JDF/sB7m
s/qGMQPyvk7fmYTeC884CGd6taaaCRSPoR6dQhKZtOCxSKN3wRQxbdIv/DAPZfBc9eN58PrnmTCl
jIve81irT2ZcPVEImAz1tuOcSetbC4IkjOmacvMJa4Ixyqaep0qdCXWD4ITZqd++XBaeNGQ1m8xP
rmWjMTahqz50m9TkVPOFHRYbciDPp7Js96a3i+PgiINuE7t8aT1fEamymd3kHa/ROQtumWWvEauc
MiO+BjyJeNe25FluCdg5mMGHulPnst0kPNdIjxmZPE2DBGNeIaz9LMnDC3AP5qxFJN8gteZmpmGR
cV4bje/D6mZwA2t8Z2b4DuxtyXOF1eqUOvHJdTkTLCjqZYHbBeMuZ4SUnpAgyZY1Um+ya8plC9UC
bgKmnJNTPaKRSWEp4l8rHyDY7QpWWJ11QAhArTzcJAue1JeZ1X3JgVcGT0tbb0LjoeduUT9mV/Nr
GfIG4r/VH1DxCXPbbDPrbjKzPbN5rMDjY5fiQYXdoX5LDRakmpg68KDr6K3g6FzVYWvWfA5783uV
9s8E2V4l/TMsEyv1uUwtmL79vSd9SPLr1ekwg/CLbfCW3siBuMZzuU+4cIE2n6fR+V7J4ZzABlRn
KPEOpTsd7Nr4biHKUh+WIzm0pn1Thwl6aU1q4mbsoYyFpygxDpqbnOhC7NSdpv63uhylHJ9N+oZ9
zB68OMzj+NzU073smZ+O4yu2OXo8+RU44hwlJ9eOr+oMpy1PwNg+m6wo6uhT4hpknJCt0AKwnvbq
CzBF2jllssuIimCzdKDj8bic3Mw6eNmpj1u2+fFV3bdkDJ4CnTcGb+U+mfHEvslk3qm3sVohKKsO
wrXobIFk9+Z7XaRXV3aPjJN+t0X+o5L3/5ZL8xfK9H+7JlZf4/NPoTr/+Fr/k+k2Nnvyf1/y5v/r
8VfZfaTR559huOqz/yx+gUPjj9Qtkm482/0TENfR4VAbgGdsyK6a5riQ1P4Jm/b+8PgUDQJpaEhG
PH7fP2tf5w8L6xrbNz7kSs36j2jTCoP9l9LXhtRrkGdvo43gW6oi+8/NLq/KqyGIiGVY+ESZJCXB
z8WveUzQSyMXyGrnOfcSex2Ng8dTTnc9HeBSmJGDOQLux7omtY7blaDGCdhAScCL8nHYSLsRTOEi
b42DjUaQCtkmSNwc5AriF4ar9Dg03o+imtAba8LatV3wgnFF/Ju+kLSd/3qMcP40gMRA1eg/eH87
RmE0VtRXsCkc2VVHYupfvcg/hWbbX/htFcNMiIRelkPbJmRqD9QxW+W5xjpiFYhLCdaAvog7N2nM
xxlmVKHfN0zrNK9u1pgLbRYUAqtRwDzgbAJZFjGdy+hkl6W/sToTqW2TfFk0Bva1nMHX+115aUfO
g0UKlt2S7Vn0bXfoUuuhG9FUC7sbTr1EqTLH5opAuHYfoDi/QpHF8N+WW7+n1AyRDq9sDz3yMNnT
KqNdsCIXl7TL1hcMYfjdUd/AkJXUqF3bC4YKVX2QQfiheX6/KhKPY9A0/p4vfGIw3AOxkkgh9X5Y
G12Zn1oN+WpXu29OKRgoee43exRK4294W1vlm5UWMJKoMHEIYI6MJ6AS2KeHzfJbq74HfSVJv7HR
wWvhYPPyHQARZOVLI80PXv/jvRHW37yWwVbQk2jCxQ8b5z7zQnFMNFi4yYtwguZHMMH2reQPkkF4
7UXlvFUXcZaw+xLp3wUe/JTUS9f5QGj3WKPeSR0IHOX8Jqda0GTBOKxgoU4jMHEM2rW0FehA078N
s21Sculr9H3uxrHRSCQ6CZ85mv5VmpAFaoog3oUF769qHhjAzYyEkBl5zNhWrtLWFlLBUQg3aew5
2PtFfCQtWK5DGlrryWHm05GlWHU1vpLg5JXOvUPexRodiLN2PBgU3jf2HQXQEtDkStWg51188GV5
WuzP2jYrqucSickWObK64N2Znll9yDtS1JGDZCpmGi990ntbUCzpetGlzLn7YWBAuTYiuhQGUjh9
8MeTHPVLUodrQmsHggLpiyytEiaz6LzSgFaNEro0fkNPEnnwb9ZkQq1cTa9ZqCZMsf7kW7hfGnv6
Xqfl1Wnj4rxIphvoaRvTHCBcBEyWxuDCGAiyds+MKyPKSNBUvMsD8lEtD/mEO0z0hFqPSDeUbVMD
G6pDx6DejXCuEjJneIbeplmnX5nbNTU2d+pygkYJschjhDVWZskp5sBdYoX0BCmQbWigtoz8OqTl
fVdh44a0oeKE4pXFNUUfzk8DS4lCfDKTZrHl716XM9bo5bnzLP9uOZMdadGrHGMZLnsv24cOglwa
kxi0d3MDmyrRxM/c1nFqSYZstBa2Q4V2ywuK+hB2wEwlrINNJ2dvSxLq46gTrQ0p4CvpUvM42s4d
aKxfoiIfuLXq4hxG7DdpSe41XN2/H8qAtWrNAPazSAmpmfoa8CT3XRP4n/h0SRjyjhnR3mxmYwyZ
zLwv/RxvjaZH64ntarOs14FV7J2IFA31/9HmdlZdSMCI1TEwX8zfvudEJPJg8jFmEW7HAG1H7HcP
ju9OWzOUZKbmZnN0wR1v3Ai9vR/aK2BI0d4Snsa+uxgur4ufXYr0SQsKonyVOGosqcNDkmM2MFZi
/GzOU5Ryf9RoD7KwsdcVlJstAJB1oEvaDUl9CGbCslv31Ko72XZLFg8teRTBIFaCW6h1eLaXlxRY
Dsg+6kbN+33vEFy9cItGfIBrLH+biTQpxqal+L0e5CE2C1uJ95fHw56aYzu5P4UXVJtmbn4MHBeM
urK51+ECrhLhVKfZmR/rHNhdko8unK3pPtWSO7QoBGv5GFT0NH5bbge0J+zGguoMJxTdKZBCpq4B
IYdcRdWEdGzvix7Br+Xrzol8aQtJY8TyKJEthanRHcmjydWx7aJQPW7eNwxx2VWPY2Btlxt+6tWz
ncb3HbsGCnSWSZb9cCuarF3ZZuZRmX+JHmhN6NkRwKw7L+tvyD+9bZ6XDb91hP6kTqtssTqb9vTo
CTQjy3WrIjbYOdo1HcNoNE174YXjISvsx26OwmNoZ1dN/X2jCC+R1YIDz0FfLzg9HFwocpzX5Uzk
GC4Gi5imAZaXgb1wM9uz0qAqvw7Y7KCvk02CR3jb4oqkENBnJHFkMWRTt1vWDjGQzQgx5RhnXgB+
mkTYVKSsvTGSxKE0dqQ9nYtMUVBGfdw2pLccowHZfjZOp2DUZ1BqWr0pjYLBhtfvuCswZs55elfZ
4j3uUNwt95Yw45UsEJG1jcQEJQIJ5QpCAbrMmhUdHw9MhUAgGV0OzM2we9oF6wFSwHkzuegL45Sw
LkODL0ADjhpcrCrZ4T+ltc7cZNpDwwu3oTaR0jsH1j7LTPyuCB1q09xpFqN1HCsVGutgHUI7WgeR
RrXl8nVLLavBDBHN5CIAYaWkaGCZoKMQu3tjENWmM/W7qcKE33Zxt2UHVwMjRw2M0geUSU+WX+t4
P0g0yrce25SNUZvntkTs6mnsOkAfXXNiR46ta9G3qALmdFm1QLVXy1PUmsjOgffmnsjwAwNlbGZp
HgIUYXrSEPvWQFSIIerSwXM3mZQ/SGj/ps+Aw+o5/Br8hkTwyDlwg+DlUFLlsTmWca/tWg3gAktQ
vpE51Qcj1GMAuXNj9umqQ9cslXqX8Nyfc1UheYPRtdGlZazk1Pn0FHZFpgGtqzr6cCP8sdTMdzJN
t+XArii1/E9IBOV6RpuyUxTIgoy1TTd3iKXamgwQ4362UNKRGAfjaUBDqwhIcFsQaltReY71YEdv
lPplQNBYuPmri5gskolHrh+VQVA63GgWaKgkvA5mj5Y8iA8lctk9bcoaYBjhbOgsHPcS+wyAHave
g19uVrp6xfXqPZBMp9LreDtNIcAu9pdAwXcGHNV17Zv+UzYUqyQFr2WzgjzarLy+yB8yVNsHW9ed
Y+Ze8rEwX2Ldz9BZJp8NHD3qifkV4rT+kNvek+peJWTGq3Beew8n9LIU6N0M8swkk+t3vU5m4SGr
6mM3ZtV5+QFP3eFxZGzSrsiOMWqqtSbglPMCfoXaYWMgYUUF3sm6hiEMESDj+jZ+BKJItES4m+tR
bbDpsuFPWBmtwe4AvE+hKhQT/lPt9L+CqeQ8lLzDx4DnJ2hx+5oZMKfRuBsb1o24xlaF2ogIWQ9X
qGuyUnl1n6waw8auyAfdlgtRqcpNC3+JXgu5ZQx7BcvTpf+kNfSi04+gQFRolVO4dsvipPiA7mzy
F6LHRm/g7ZVVtmKrjbkSXSfViFhHk5xwMPefy78qxM6bTVxXZRtvsaPte9eMLlHNENwP6enWfEKq
hzEgubJRy0XvxUB8xh8hqEa6VgPCdPMHsgYcVgJwhJM+eD6nb6mJ8fmQkYaoM+wxO2fTquoc9hol
sKDlSiQiHXe6nny31UvUzXECauZ9QETWZfabQxmIbD13jr31EkFgSZVnu0mPVqaBiQD9GdHj9mCe
xdScCPmw1sxcEM5YLrk86nDxIXLMEopxSE2TVWQvzBkqnqPs1V8LxHc7K3vMevcjb/6VgZ4FzxFd
roK3DR3/xH91vHF8jFv56npk7U2DDYlQ8p0DjFGrwesIj3ATeasTMSEjL39ahRwP04h6ydGntR+E
+Vq2eoPXmTTvUieePTG0I2JdKB1thTR2KVsqu+9ItG8jYleRl0+E5c3W+AhQK4hiGFOLaHVR8PMo
RkxkqFvRa8aEHljD8+B69rokFv2cuqo/1L4lbf3dphI+z639tKgniWTfi47tkGYO1SpKumQVuW51
0EoCChFmkr7NdtfHkKSNoCIdd4i2aUhJSbv8URi8gd1girbsbtCCDaqer4eBvrDadAVIaMpUlehU
NKScbJabxo2BL85IzeG3Ma1RK3JGiJz0w/pAkpm3DYR+z3xpPMSivOD5nsC4lk99btlbQ1ogWkqW
J+YfUHLR6GolieeyJWQt4LYOm3UFkuqYgB5knJIQ1+1owx6x8IFQPg8m8lAz7B+3bB+Ks12EcAjv
DUdvzvYw/oT4QmGrO+1KtqyRo5WUJ4IrfnA3IsrCaHwyyrjdLkStbjYa9i0JyoUS41bWYvbAqmvS
0wTLGrKpu2VTdTP0oD4sWn5USTVZ6gCdx8xaSzttr/YwE5CGxABHs3tpq/F7XnT3Fnq+rYGVfOMD
uF0lPY8ct5xz0dLuvcBuvnNzOFdMs55aGD04w+haGEWGYn/kwXOLlkAFYM0O7wroIBz0KE/oQ8W6
cVwMSurdbFiT2ImS7EK0POscjdOmHprnAK4W3Yjqh0oPIVkW1FfpEV7qtNlXYrGn0th1r9Ipq3e9
DKO9Xo7HufP5KWU26PX2YUphCQdon7fmFHwsSw3Gmitjh/a0+Jpb0EScAkus6gIowkykAyzN90qa
hKTYznBIA3PvZH24zcL5flktJwPg8MLGy3v76GZcRx2ZXU/xziuhv+BJojWOZQRB+sz2RCcdt0Zn
thEG84dUMmepNUpYbXib4rbesWXrmWwg0qvjoti4pE2snB4VYAYy/MweAHbjjJA5iOZTIsQmn6Pu
UBgR+I6+8FeRI181gywWLZ6xJ3jyvp8EtazLb01LyhbAAS64FDY8zsiS1H31aEqpMSpz50FVqLlP
l5sVE4ILL0I5ePpgNXaGu142msuz1aWKvIG8fG2x+pOdgpBQ3e9WFrSP7lGLecx0VcVOmrgWwsFN
FE4fYaQKRc86WSnMpliOLkzJfIdLnZaTenf0gi+IbYfHMljjfvg14/rdxIRcWm6cXtvWjaEZ2NWq
LmMK1knueAkApmPkmHfsy+bZzCBmd9jJwwfSR72L4RbRRu+PuRTf/VryhWyXTpb6riENWho2xW6s
eSPHRrfNRhAmcfWEuOYLvFt9MNv5ezuXVzYnDK3o7WJ0e4xjfQTVGxj7rKbSSzHO+SNYf492QuHW
KHiJU19W8rp3k3XSmV9lOtziykqwU7piP5e4QT3K8wT1N7ESbb8vYVFFauMa2+5K0W8OqlzeEqA8
q6q+D52Cnku98Wt9u5g2sp5YuTrBLx1XM+9bp37oBqRk2CKeG5MmSmzRLWtqi7tfNGLtu+R0Dgx6
T0lWUL+rt/GyunXGtNZk7ECrZ/uBpQVSD+8AC0UJOTO8EeEFWgzxcF0hUHN+r5IREjvdZQ6SC+vn
zI4mz7k8+FwOEi/CZnmwfOK3rNQZ1gPlNOcLOiBScKDRTZEelfEq91U2JLudXr/rOYD17yrHiXH2
Nf6m88hNWP6V09wEMRarmaqU0NDkNxQOSzVbzpKMPdUXoRfREzNjyHXqZQS8mtSY5QeGYm74hsUv
aW2CTOuipdQZ3pdTUjR0+Rj3SJ8nPSg8c8OUX3FOtU0obXj9pfkUoJfYqNsB7eTnwJLEx7tDPLES
e2m4N1y2hMtKAdv1XZ8AXMnxfumz8BpgbaOj6OIIWId9/m0osVk5AKU6Fic6Hmi+xyYuDiIs1pVl
v5OcgLh4WBKZjY/lWWNLZm54/nmsQKsL/6jRS5Ol8el51dc8NS/cpPipAjolo/ZJ7k7A2MWlu6fs
4zrRrX3dv5t6QaigVpI2kLyNtAMi3k6Yzr66EMMtuoYt0eErJyMmzBolkNRoCyFw52BL24gEWBWs
SswTFaGDecImL8/rY+QP3xNGuT7gITfNN7Wfv4TDQWGNWi9/HedcZfmUX7pd74OQ9YdXT2EOJzHK
hzHrFSqW3khGtzOHZAH8Nj3IYkpWXtqWt1A0L2yprghXxc2O5bDWWouoB9XGTFE9Un7O/s7TrZQu
rh+ujIQowaiGfJHJGT9ChV455Tma06jesNS8tV0W8ejGvPDzn5aUgh44nlrVRSdY6ahFTEqhyEU3
t6y3QxYfpDUZcIjbn7qMeAqYKIUTN4T0Hun40e6NX5xZvJZGcgBswrQvvfq+xwoNkNAduvd6yp7I
PTvE0cHsOXgDfuLaSNjm0JlgyJ6sJwvthFM0a5QKw7bqvSf4Mub/Zu+8diQ5sjT9Kou9d8KFuQJm
+iJURkaqSC1uHClda+1Pv99JNreLRQ6JnqtZYIHuZjUzK8KF2bEjfrGuYqelldOtO5UyIs48KWDi
nTbedfDIQU3r72OG7isKMSxYHO/wsur8xl3hsLHr03vkimsLBy6rubZ1FcGth4SHzSlIws8kj9CG
qrxnVcdfbtaAQ+lN8AnLvrTpI4609qPuOimq48hIejKWx3RYyLg15M27kI4BaV5TI80wG+/Y3Jw3
mpq3sZ68eCBxV+VQX5YNTkqRHe9DA+BCpF0WIfelCoQ/w4Qd5hzMCNqyLSgwxEXekLHeRj6x38aI
aXT2gVfchHOGioveQZVYLhXJA3IyuLhniEZgHxIkI2LN8aF3h+cwApZYO9fszgejru7rSB9P+3Z8
uKRi2TpR95lX2nUeeeV2qItpVbnlRe1gd5m38D6G+6kgUXN7flJP/aEz/P0QjZ+ggGjjNTXdjTjC
uPmxqfVhQ3adrMoCzGwaO190yM7MyHoyYg/GBJTXqWZR9mDrfK808fCsrkkzr8N4vHdC970C4kmZ
fqDevTB4ZmO1R2m6tpMbq8ZfCOXcjaPRgxiz7rLzW3pXUblBsdOlaUrSzUAIuJ06mvAjkrb96EPz
JC6zu8qKXxt9vApK2yAPYjUU8NmsHMGEOUvOcGI6xhJvaZAxDJq79RiwFAdUBAqSQ/DIamGU3bsb
y2oT2g7qCjijezoksGFltIlx1GYJa/8UQxMBmaC2kI/QOaP8ITDqN2tsk10Hbg/+PIkLxUU7hGvw
Z+P52ud8uDKhkpwW3fLO+TbsqqC6s3VUcZJLXIbAzJhucpLmVsezQBMAzefWSqZNF4XLaTY0y/kY
R7uk7XEorVNvZTcVKvLRsmpiBcY0mEWY6gnFBLQWvQ5GQEcxoNASWCsOg/UIWXzl184udLxXBfEs
rqf6GqnMK4p9m0hikSJ61TnyY0jwooZ4MuIXtJ4Gv9j0CD94CFTRP15VTviiT4Z93lgmdTPsSLEk
2haXZtbjJKH4vkml5GDVAJepRXPSmza5Y62c2UJ6obAfaTruiJr4m/XIx5oejHdr8K90vB/zYEam
/zZbMppWUYXinhWpByP3znB9uq0aFW6rAYv0GqnCTV1Fr56+pOdLqJ0wF7gOeVv3FQXm0ffs02IC
axt5eXQGS+IlTkLK1cwvzrqJF9Rq+LF42hPedunBbkeaLTEKH6zd3mtuvv+PMbn4tTbZuPXn/tZI
TQYUGhcQwbZ6bAY0VPUQYdDOQ37FCBAN9bTXntP1oTT6vbUwZMxrsnQw5seSQXyez+qk9TuZJMbZ
VdLGz2ih3ruucCMD/1Ehw414HDbkbYN89meKZx5nYNDyMdFVNOXY1MTAIbzZA3bsTpw+y4pe6HtE
/csCwEXrvK29p8DykJFsszOIsvgMBuLHYTILIFsqfTBCnUd2adkbY6qOWu6i1Wv61skIQWW9GN0r
dEQ0l4cvDshih1ciyrw50KaSqQBcM2oGx1tatPQYCkHChqIkondNCFsSYYFvXqQm6ghmTMcj0xE0
nO0H1BxprX13H5vkq8Xe3shmQDb4IH1Pbb4nWGwQHxDKclOlBTOTPoWSzWBspjrvYqSxvxNwIyFH
Cz1n22qtvw9lhoRLHbRsaz3AHEJHjs61Id895pRj1ulo9Eh4zBAkWaNeY3NizVgc/urgQTPd2NAl
WvcmvZEJ5dkdAJHTgHLLl+w1MHIWttc/IeviZvPdYpSvi0MdMdhLgk4l/lp1ABbCewHxPZL6DiLV
QroOpT8F7xW9Y4cS/A0S3RCQ848gaMewTaTi8YA2bOU69k9I9Hb2HOphq95+14V10592DgzGxrDo
14+fvUwblEaRPrbILqFZxTksfU/8b2pGmsmY3uSDfduamcBKllOtrf5mcG3/bLGHXIju0/X0DcMB
6mr+xEPJByY0s2OiXS2zDhxKTNjIR33pdXTWEW6Vcyqkal0HPVj1wXGp0RpmFklv+Q/fmXLJ1qJr
HR7CMEYPU5wUMBOlSon1r5LpzqV3p9Oz2SdehRzNB4Us/SGtfnF052DPzikZASMEE097pCsaWiHo
DnoiOjtmebp27flVIRF9lo9BtDFgNJ25iF1Htn2Kbkl5tcTv3zOm2WcFerXnbVCS0Ddn9kgAVFhe
MndHHB53AfoOVHQ85rWK0uRX47L/D1wp+6Jr5pvPMC6LH8EnPviH/xq4ctJ8Fq8frz//hd/QKsYv
luv6HkLX4KBBRLMo/+nfDIrb0xlHfS9HQ6wv/wVXMX+BL6XjUIZ5g20B8v4XXMX4xQf0AvTCR/4C
DIbz70C1jZ+hHDjrWMq36V/zv1zNT1AOb/TSDBnnZKPjNNkDMl1IksBoClZYcHdBAlIZ7Jjj37nM
XH54UMdfo8OPPmzfppY/Bg35dhv9ftwN8Se2vJ/c+YxSL4bFLpKN4K7lawVXGWh08SwGnSkVE7Bu
wYV5Q7MVVKHgkWPj7a8v4+fQJVfhODoPGoSQ4aufrgJGiI032ZQwigJ/Cwgsl0ogG08qO/kGdZdg
Nf/6K//gPi3f6TL+dEDrc/O+EHt+4MRVleHE08BcRjCTgg4XSDg4ga0A3GltrwUALHhQgOTBiANt
fV4nJfkaUog9EECwzrhbHbT0gFrUftCO1vBqd4DMBSHAg/IWxBbB8Ka3uGbA9wfzW4C25ifgFlZ/
fTNIAv4U/OVufN6iRbOQJMayfn83XqG6coJHugkgDAs2G7s1WLAYgb2jgLaXtxtCdjXB9AsaPjUA
UXYIOdRgYJ23RjfWDXgQ3JNWAncXSOlMt1XQ1z5TtZSpt6CyW27aKAEI8mrUjDUagH56pIvJqQ82
VL5XblT+K4hP+chFC8CJ62uBGyPZsBNYp4OAALhCw2pWqnkb0Qyah/z7t0cIml5Mm3m8yXAlFFh7
AMbWy97DvgbuzvIINeC7YNXlmuRpIhJ+JhDfBDyKgM5V3O/kFcrP5YJc0avg/QH6F9z2NzWAFyHY
YUEEqxz+ARh2bGBe5VoFNd9wjdpwbEHDCwI+Is+RbRGD080yf2Xx/qaZrcCbhsF1IwhLlkHRA7AH
n2t0bzq4+m+gLNcnoGWQMweBvcpelt+W5ywPQvCOQ9NtbIcsuKZq+hWgKuDwGMlNvwHb3JMYAhcV
WOzkggTmo53Z3UQ0ssCyZgoLk5SBBFChuYa6/ysC/xtaDKBSYNzyZ3TVN5F/tIREZLJGAM3TUBWI
udnZly1C33KDAD52AlCXS5SVIcu4D8x9CJMBGAgXCEpf1oU8d/KZb8SyxCZ4AZuuGk8mXh94cnlo
U6L2SaX2Jr1fOhVwzX5F1eoA/uU+vx+a0jdLdWkwn/3r/fAH5uT3dvB1GK+u6RJafyKE9Rz3Welg
zSdLTygIEtpkMwshQNgXDY9Vo5Ux89h5MIw0VwJ0lhdjMmEScLFSbxLs8OKjJfV33E5DsrGfAy+w
HSg/LobqhL/fb9gZWXsG0oQfHUS4F/a/Uk14AQbHwGygNMH7KYTJwVLhPVV+83cP6U+iriKQORCF
FM/K/SlmVHNR2TZzkO9LkAghsa2lQ5rfNMGbIPt76yivd47fZDf+diyUy7FCOBqOiLxEMj7S632J
HrCfPsgycjG8SBB5Q12HkCrI4L9+u4qz9+dnB8lPJ4Uk0QVP+vOzQy22Qf6WC4cgg26gw6UIDUnC
kgn9JwoadG6Z1nY7hzJawP0SOQxWIvW9BDsJDjZ7dWEbCyXhe+EihyFPAD0xYZJgxraXPSvIcRNI
uOzjyiZHtZy17GMDPqtlPdN7PksN+xLxkj0+SFsJnSGgGbyHpia9CMejAMP/+gH8IdVnef/uAfx0
dkUQbW3D59QWnpJELVneDeFAjhZ5k6nZ0yiBLQHZB01e/FQhi8iKgi0hL44ILKjttMgv/ubS/mRd
K1Y0C0cobkpJCfDDsbpQNDpemP56lEs4F5oFFqrrioUsL0oIMcIrkMtAo/EgaPG/voY/OQu5BLi4
kN1t2/veej9cQhiNKFhMcbKRtSBfK5u9IObjun4QokULG0hZy9/YCdvOz3xtXotkcAwiGajBD5R1
+8MXxwiBZZUH9FPLsoNPkI0UXWzkSihSqLVmCyjSnB2ELpW5+lld9jtJdkqCtgNFRxalBB+b40jI
H26aHFizVpUdxtw45vPWXHAz5VVLyiJUFmFAuSDsOdvy5U14D8KrEvaEHMF+Op/4nHzyGJqGU4hF
ESBwIEeKLMoJtT+hyNnqLZym89yHGwBxCRpUSuD+5hpxwkkwN02fhiJipzqyCbB9hKnVJvmFRqI4
16RqIU4Bok5LKGNZ1al5BFByJmQBoUTI8xY6glycFyQHuQUJra4Plyd8F5ZVnMwnQsaRPTub1l6y
XyTudsIhUB1/lRQ0EWYT8XsY0O62aYeH727VrXFrbti67tyhZQvzg4NLdr3kLcIdyAroegSxSrvp
62w3tPa+5teFLSN6P7+xVSTi53UPjEk/SqqjgesdNslJr8Kdp57DGgyNjuU3q7VH2KoC+/gmebHD
PeA8sVfstpnlrpEkCL2qT4HiZXSTiYCSXfH8v09KomFhGmtb+FUVHDbuU9IQ2SmZMCD4s+2T1ZBZ
yVWbYB9dPCjhe3wfXS6OAclWB6wU0tZfoGOSF7Tw0CTA8UB+e1uS5khmpFyEpVhXFcd61rHOWFtM
K9f+lbwAWRlysai70AWG6cW3S2Ik3DLJ9cCB7Uug43MBEohuaxjeyhcICUzNRBcN+hg3Ju9zgQiU
ckjo5Xwi6VYVxMAILtVLnRhbeWuSdibgwTzEHlCgRahXcGZghjj7HD5MorQ8rcka72I4V7I6MX8/
CNdUnohcnyQnEy0moXAl5HvAnDJQ525PGkV+IUtAtoXQ5uSfqHueyK0MeLdZOOsI2y/W9ZVKgctB
7Zq1+ay3Z3oQvMMQBJVwFMn/yqXFqpevhb9qg+Bb3pfa3mfwroRT5UFLjCC8yreoLN/WLcgOaDox
o40ltpGHWyR1PB+Y61g9XNJkOatcVh3/lJvUAKTIzcmyl0NWMk/ZCfKO4W3edFytLGBJBMwhhcCD
fyALUw0nwumLEzhQ4JcXoojku3LjKKrgtPUm98Nmlgz4m0PJY5EdK/Q/loZsYtvBwWJaC59TmH5F
MJxI2lMtJJrCjCJpi93+ZAYbXIIv4cBgFXwz34jY6QSX34LBNA53kg+gHH4Qgp09vputx1iDEocI
INlkzz0YeNrIh7rJeDJPyYVUkvLnwUoOaKWJvPtEd6wip5zm6EJuN3fcEyCirjuf+cQJoaqWdk+w
TA4qIG4Hb7DQpCaUz8Xk6gxfpYtF9dtueklYw/KVnjL3tGF2jWp2HeWc5+abcSM/EQJdDGNZYqCE
JPlYSbNVtPVxexcCmmSmkkfL9UtyU0N49eArfWfjqfPU0eTDuACxkPAgvyOPSBLfGltNwBoOXLCU
BWcFHtChdicUJ4f8SO5R6gGJAFILyFeFiw94kgJbvU2kfZI3yI9lk8o3y/EoabYUH5KrC9vPC20w
M5czYgHCvZKSQPyzLEoYPgXFcAh8VGJ8ijwfqSJIxjmraA6jIOTt5XPlQJB1LcXod24JtTFCfc6p
odfxQISgOMBhrY3kIvFRGWruGUaeSCifWXGGXW/jSIegATJLwV+lEDPSV/LFyGFpp8NG0ikpHjj0
6BMEYwfKej/Sa+NfyOOVzcp5JTFE6gLF1pY6B2lwHQ+bvpvO5P1IWA54SvJwBxNnpmA+Rk53kzan
uYPFPc9duNp9Y+1lWeoRe5OK85tEOF+ZULXbMF6Z5bmHBgfgTWkmWEtykHStyxSp2m05JSTd8UFY
vLJovisgXpq8f3l5rXvy29mRpRRFBAR5OUKvlJxQilvsjTEBgIdIfJNHIb8jD1kuJVuGk/WFzluX
KlrOegTXNkI61NEH5F/hh7QV3yc3HjenPYxGCSBSq0ikk28QEiIw07XXpAd5/kX3Xs/zOoGOJ5Q8
WcrfidO/1Vf8b/PdfqS7/ePPaHVyGf/DCHHCm/qv+4o7+orvEcSi149PGAnV5+86jPzVf3UYOZho
MCJCgu6DLToRP3YYXchorolQBC1G0uHfCHHOL4zPTc+3UY6xXccgif+NEGf/4tEJc31L8Rs24o7/
TodRSTn0u1LToKtou66yYYrZ3nc59UNamqJf7iD03UL19u+Grr4IKkCtRTxfTiiLswRjDmM83jV9
Y6fNm9YjrYotuwAcrSuotdrehg20CqaXOVECYoLiZUTZtmvyam3NHP52aX0jP5ImP/U5z1PGkH4H
qAZbbiYlIZOE1Pe2GlL7h6p+iBavWlmmfTVUIPTsvL2Y8hLwTYyWZJ1dKaQiHNf9gIxTkTRHa5W3
wKsr+7SP7Msf3uifNECV/odqwYAqCIPOc0Qay/+5Cl4sbOehLXYbrWcUpJUM4qbggPPbmRsOSO73
ACCnSF1T7rylrbXNLCAypYhKFabO5LSKH9MWsOcYgOZaYHJP9nXZwHuLTagmr3g3WtDx7KsoakYU
8/KTWXmQX8eYnC9hWOBVj14BZsAv1FVp5Kf22D2ZgXOaYx3NIB7pAkQ1svGpyHC5sk0EW5HmW1vu
srZi59YYrOuo4o3EFmj9jlmJ1Xtoa2lPE6j2aDCvgdNhoYQ4J3ET4Z65PMe5C7btezjOF8jQXg3R
lW1hOpQ03tbXY7TX4fcquAgrP0AXVEM0DnyajRadhnYpCWmolRvfj2AxMTtcKlK7kfNjWjAxtOKv
SanL1LKvAxv1dV09l0v2FVRphQp0+dxmzQkgrfPId49d499pFXhcf3x2u/I8jdonv62Bx6Pb2Hrq
2p7sE6uvGQdHN9FSYMSAAGZc37bDeN3bLeygAJuoifeDKu+MQ5n/GPtcbBsy8KsjTmmX4f0yj/4G
uXkOG7H3fcz1mueBcx+iC6gBWTAMG4CTlfy5HU6MUGFP1pYm83ntJY66fTZzmutD+IXp3gfWNn3Z
CoTfYRTvWGgxINWcd+gNLUZ+LwtFC4rzzlB07LB6mjHcKnVSOGM0IY3C/sO0NVsYs3uhyScoHZvB
2toabvRQtrQ1e2dB5am4TGaRKsJjmVKNQWZsxO/f39lnwQcp+3mSzZg4jeoLMU2EPcu1YcM6CBAf
XcHxukUS/y2IsJHznOR8SlWx0Sey3kVFO9usnnqOe7Sj453T2dfduBsmV9+7BatkQuWX3nU/78rF
eHD6bFPk/XA6Z2Wx0hZoTjhKIIVUDjHUk2nYOwzjK/fFwMZxbxcgEHFc1E7dhgU1AJjNO9040+3m
GNUKnmhd6RCIiCxTrl2Gvrc3TbLo1CuMTWMxrDZn/JQgG67QsFv27oAib5Sl1AQ4n6vmMsUEAsA0
3K6iFsm9oto5JqpYDrBSrMb0DRqjl62TxruuW/aan1wxVLA2lmOe6Q0KuYDDqbKGq8HTr0sHmzjN
e8azbpvWsOKi6MtJ6xuN01bLtacI5sOqcM17l0fUYnfjMTqN4hRAnk0alg2AqRZInE6Pz1ABtI6b
UKuG1NUOZaaOqmERzcMFkqLXtn1Z5WD48ImmL5NdZVi/HeiEXsD1eozLhuHhMBEo0Zgz+gYGlK8x
3IzCryC0XhVjfmea0k02uBjegIvFLHndq/esw/Eg8NJ0hXrpJwaxD1byZdV+sXMGhyTF8M4MSlY3
Cb80bwQMaUPgK9R0hYZWj74IfmhMlNOtD0Wi9YftGKWXdtGdoQaLKqDNeLsDfIQC/rrJ433VoDo2
DDdS7Fr6GG5wYuhPeB7rbKDAier72Yi+snnt9Sb7BRdcysYejoFq0pVratO6mina2/wV13I+Kneh
ZLvmOrz3GMKf2YFx7cwNiL8cQEkFmreywStHDbTXBfIDfsJnmNADYI3jLzaABJv2UDlxvUn6/LQW
SRR8khDSaeHk2NOwvoxqcRiJcL5sKbmyzP6oh87f9SGQN69BLd5jxRguWghRF2yCqsZLzAiRYCC2
e4vzESwxidoy7oB+Q4tsA8AU1HTO/AF7/NTP3ecJY8xVpMVvERezcvZ2P+sUp4RjAxIuoF1Wq1Bm
5oJIBfAJt3bEj1dU9BgmhBwa1gKjOGsI3UZ8u1jBZ2Or66YB+DfVT5F/zoBSraM5o16BggNb5FrL
jAkQeU98MlpGL8tqyhD/1zq0+1mdW8jnFAwZBu7gEIBmO7G4l4qJ3NDd0ULwWCwmURG4X9yFV4gg
I3uvR3/TC/s+NX/KOTCkVHDxdVOREf3UoXSmBOX+DoH1agJNhSKq1487e3zq62PafHiIsnZtsels
OrO2tU3xxBgBdvtWvHPTfVc3b3U6XVm5eZkjr1Q42TMgCphnCveb6Yz/mBB1B0pCOrH7GhRUt4cu
s1UW7znSr6Qh0dTlwcTadFYjnTUER8MHz2xhjMzniZ4dG+Qvo8Q6DIBGAsiYnMU7IyoOYVLtga7U
+kw7J9kBmtioCtP5Ub+pjWhte5cpAU2bdt1Zy5tw+/mEQipwrps4B1+e3USudwK+7sRDQHckXyi8
aQUUaKOQQO6Bt/91/vLHSQfpCwNM3yS3dFAQk/HyD8ldojpA/EZI+oInDaU3dCnrdGqWE/BZ9Eu8
Fe4jgL4vC2yNcVaPovyks9UGr9N9NjWXea82Q+7srYBkDSRTa3R/0411/zDgZg04jJhhnrkG/dif
QB/ZEPhtmJftpk4cpKRpIzbtPGJxAOcanCCu5fgW5A78fVTmnzGgxJpjEiJKyhFlRE8dAvSbJH9R
OvSUmsBa0Pbru02QL+XWqJedCluoHOoRWBrjk0gcAuwBfixH1IIfBRTCa8sJcxg3GXvPSq7KNr2o
A9KpYmCrAzF+Kw0TS7u4XlWg+NaT75y2aXCn19XIJaLDV5FS9BbcaZCcr1b7oHIDrW99WMc29GKY
IGPw5JbV56gP+CtY81ONSRv0Lo7LwL7A2FcDzRJT/DclQl1Vf67zxVkWIKcPxS/LUb9WJrawPaKA
FJI487KwmdJWf7MvjT9mu5bJuIexGAWHSRb9++ViZvPArN1oN4h1XOc5Iaiyiq8U2KUiapkmIHlm
IY+1Pq2WlLlCZ95HswcmHIr8Kl2mjwztthkjVQw2CEzmOU6TIDP+b5H1Zyn5H0YIsqRppIMG8MjM
f9au66ppQDCH3kBafpgOXt8DLQk/25nVfDXn1p1h9fs4wlQ6dPdYQFx1eXGy6MlOI+UhYa3rAfmZ
4haca1XHmzaItjRqN0lCFE3GNQRzrDw29eQ8a406jU1jhZnFKrLVKYRpvTDuysC6au1PPSkuYqXf
hSS1tl7DHjP1q1zXP1SgXVqe+f7Xt/3HoY7cNlN8H1QCCK6fwVHG1Nf4dHHb1EGrBDcajLWldTvq
Ad0gpB5w4UxoiZswC+oKVjpoNg+db8/naPV8NI4jWBIMwYvi1yDzb/UFLuL3hrT3q/uP39Xx//iP
H6v6f1zc7u7+8hf+H2kMoNr9w9sTzZ7/9Vl0WJhevuaf//m/j6/Na9i/zj82BL7/yj87Arb6BVVI
YD0eTVXfgwL8r46A+QuIE6BI7EEXccgfMEea4f9iAn6xPNdFABL4ERPbf7YE4Kr94uieC8gD2Z1v
Xcl/qycAKuR3XQEHrI1jyWdxOjOAtgzpGvxwcDRj7A84/jC5Md1yhbkqjO/J3rIrITqUOp2/Pk9W
QwHZFV2LWB/OQF8fR3T3kkaQ6ZE6K7V5n4+IxOneJTCqcxKZi0hHGyzi7HGy7HG2q8cJrwkchbqX
3sDbK4pP9XJ86boBNuXkVCgkWodRK5HbA7/ed2bAFGlgcsOPo5EqKd+o0bwJPfWGodqtsnCMT6AO
qqD6DGvzIfGCq1FTn/NyCOv2WYvGR7znLrDdfcqqmWl2dQwt4wVR5E8TDyu4f+oW9tNuWlC0Kdqr
MMTy2Qso/5esyGGO08BGuzjDzBAtVuPFGQxS5TZiVNoy1NUImIOCrKp5mAqmJFmRve68eKRFzzZs
MBzUcI1fJXleAtegiRgn9cry4VtoZGtGUpH4mIiWp/YEITCBNRYcA9Sn3ZBy3bKGDhs1SOVQkfSU
wna0zWdAvRfJnD71bg0wM092s4Xp4rhA8onCIw0PRBYGzrLQMbc9zhf0gVamXX1Y2ucY2MdAs7aa
6zz3s9ev9QJHJC8sthrM2sSpntKweR274BQ2MPm//hjm4Rl+zUDFB1xaoTt/aAFKiuZ0VAmy+7Mf
PsX0I6Yyuejs6GuqzFer15+TBjsQeKtgUO9D179w0uhg2dqtTSyqa9Kk3HlItQCRXP+5iNvnGh+k
KYVjKgOnJTpoKhrWXTTcmsKP9kvnfsncZwiQ+iagFPDL+aMLJ87qsck35jI8QrbV1ilTSx3Hw1Uy
AsmOawDIC2VeNJBsqKR4ImXaeMny7PhGc6LRQ7K9CoAz6xgOrQ2lMrfWHTWJOcBktGteGaUJJ9ty
OpZzuDan4Byx6nS/aDrUlkG7pgeDKc+wz1iWcQNqmhofMHYVo7ij9deTqi9NfTQgjW4y7CJg8tTP
pa8f9UOfIivgz49LGJ015fhupG2yqhsckwPeMOaHCAaMu2xiyyV++CmY17x9RTAjWblh8z4nALIT
z4KuQjpD6ekhibdelHXDJtobU3TfdeqBWmVfj8Pl2KbXwPZXYhTEKf6giuo+jvkEP2+h3WFXhQnc
2jBg2GCm/ZGObCpMGsG4L7tJa08hv1NZOPFT4NoXNPoLT/+YDKtaxcwo2vi8SUB4J+Fw03nXvoJC
2FQZCzAO0Y6xbjJ9uEpyvKJCiqXYYQbkfkWN/TCXDBOj+b5K0GDCWy1dhb59lnrzjemYX8miXZgj
tRvSXCsvs+4WC/t1+wHDKWhwiN00xXS7tNGDnfUvhvNZ9ct117hwHhr3DSOGGp9n5way9Dqb0OYY
DSRqekRA4cqDTzOfNCd4gGlC6yJKPxJD25fG8Ak6O6RAcO4RTTqfPPuxXKob26yf48m8X/IB4p52
JukGUK+nWGt2S3en5c47KLzP1s97po5MQNsAFGAWbUZr/NK12yJwP9IStbrQhqyQdtFdXAKX6yv2
aeQimRekC6h33DEQ9puBn6z0CilGJ6kDtKmNnt6CtvW9Dt5MgIM1XdR5QVHdb6adpYJHjONRGV85
YfI2mD28xYyujZ/hmTjUaksngDA0hy55a7xPbXXsJ3nfX6nb3cxLh3+QQdNSfWSLc+uUyB4wNvpc
2MpB+wpW8rotY9osereqw+g+03DcDoKzJdZO3IJv8DUF/cU9LLPPXKes17PnHyemHp09HJVr3c22
f1FN5YazZzUP5r3jzO9NEJy2hneEY36VAvSzlK5WKqmvhtEfV90TDqjrop8u1FTddM5w37Ut3PAg
v09qnGFKOmklFIjRE6I/qXjwGQfzq1E2r5NBbe0YzQXWsXHjtus+kObJEt5Xz5XbX/odila+Dx+Z
RiQl9oRte2I6qAuMDh3u6tWYWSoIehGUje7WZC7kQLnrvtKle08qoQLixLwug0u004AOmu6VUyyP
yKBfuyE70ajtisZef4lGyDqy0J5wCfRGwxwr9HNMbdynMp3mHfX1Km49fndQ1N/0v+zQu87J+Dl3
/XCt129pot7dtjmXN1b3uYPsHH/HXzrWK2R9VaerWQuJ3b23a1X/mGTVS95wVGtMnA2VH+Npug8n
59yc4g8zOwW7/hgazMbrGXuTnv5bvG1a6zqr6AwhLPeYlMWjZ2bZKpl0mhu6usBWyOrN10xDIb7T
7iFsPw5he1WWmJll6WtAJ1Hogxb85m0WxHhNaT1NBD1+IlBCIMxvXdf+GrzykJX+DQ4sKHUx10xS
1FhxO21z8vFmuU6q4sLVo3MGIAkT+PYwYX/IwB+7z9yK126AN3DWh8BSx/eF7s0qGpsKO71sa7TB
MfSttRFDsBronq+tuj7GZYgtbVahaUT30Q/VfWc8EoSPUHGWlZqhm1UKbEBkvmsBli/ukqy7vO7W
Uahf2fXYrZoQ0TK3LA9wuup1GubIOvTdPZz+Vee+0ckFE4d9cEKCAqbQ2znhfONpIaFkgRozQExk
br6GaxfQvSP7KSsIc9U+q8qKjEHUOdqkW83t+IQJAvyykOYVr1I1MVZwWAVGQQ61zcUuzr1ScUJ/
WI0MVpqL2fLwJK3nGwy0LJqMNAUNXTxQp37tLC99R7wJgVLUiJmvYr3VV/1QvmtGxdA5ea717mgm
LBHdNGnpJshgjcXLGFeUCxUGqJR+GYPftKjnlcOsoq3LY5LS3DNcDjr68yZ7Rmuah1bSm+bdKp/p
/F/3EenNGOj8bcNdTwX2Sm2En2Wr3hiiHXARw2aOPebZGcoodnFjBrdNHj3nVXvqlhEK+2rbBfmJ
OXrhSps+4yg+66RxYcIgF7tBWIGBg5HlR1BbH62BCoFldlTV9X1Xa7u+Cy4psBlCx++a7d5kTvZA
2fqxhNPFhHdB2LaIBL63o/Gihfnz0Mb35fhKRgrxemBHd0wDvEl7UaXJqrL9ey8KHwqNshfmKGIA
+wUZOC+x7v25Pupih8ZIo85fcYA0oubG7dsnt6W9RPJ0YSO1ukx0idBasTYGDsrheB7iGYSwSrgd
Yxh5utcXgHjCresXnOmFd95l7X7oRiT+1ioePpMsem7SCVcepM1HVPjS9gTIc0efM2Vf2Ic+N3xE
u+hjuDF2lPjztMn8vPhZuM4S62hWSKbP+y5tLjU6v15lXjBvGFgjgHywwM3q/NGjFYBzRgYvdMpv
YQuy2oj2ev7S9S1cxVq75e7XjBTwWkY5BU6asYOz/QYX5yKfc6BjmJR31l1jkaUGA528erge0W1e
Dbp7HRUZDozueZ9PK/o/9Ki7q2zIj1jSXExDcJ1YHQLLzr7Gaq5FPgX4ZOSvFquDhpi+G82UIzJQ
v5gD6heTl+1n18hXnV4/9G6PAKRzqwLnIRi8Y96adw2d9xWWRStjXO4NxK856KabIAlf6JETEap0
7VnJ/awBz7Iwgy2DnTVoO3KHvDkPouoCybQ3z8OVKurUzZjYB2kYhUZ7HdGHgk5rH8MhuzfG7CpW
NMUSOGYoNluP4WBvmyj8CEb3brLVTukvtR5cOm11ns9BCvi1ecwr/TRqc7Ds6fCcdMNN4GDekmsb
f9Buw6E7dpb5kcXlTRnXB0/XTbB486M9NHdj5JnbjGnolHUBYkORjXQcDK7e6dZz2ODMZe1MTwWo
c6J54mImdlQkNkH24IchQCd/U+nd05RSOJQdY9MGSCo58hW9Pbb4ZG1z3sjatMNThXkSGR0ihEVu
T+s8IAv3STMbzIHnoO9xCgMaVQbRhW1SBTYdAi9ecqq7jIfDnGomHaOjmTbTPsAlmILKvjYHBW/Z
D/U9XBrEEEHC4E9QgLTtcLuvcw1rN5MYbWSwC5Nk214GCr2AwUc6zKg+/RhbaaVmF73fXJZ5+dUk
IWj/0O1RTcLiUVvsauViw7zL/w9L57XcNtJu0SdCVSM2cMscRFISlW9QkjxuZDRyePp/wefcqGzP
2BZNsPsLe68dmt6SB35VRb0vasmXTHKN5kupSd7TPH5OdGpQiJjp6KzEsgvUxFUozWVVvcWm81E4
JL91jbBWTmS8ysn4aTxmtGZcMP6jUolmiBKtfsPrOhxlXrymk5FtiEMptkOLUkVXOtuNfXbqIsc4
YwAQ+7qTOGWjDlMYAfFbQTAQEpt5kN2D7aTrOkoqbBclQ39Qq5vR46od4OtiTq2Orqhf49pK9pbh
WuvJWvx4rA1XkSA0qpbVOcsVhSjvViPX/kTvO28aCafVA+a4jfLwVA+WAVctrNelqlB5LqK3aB0E
lPfQyKJTnjlIYcYBs/tQgQHpsrumGM2q+okZxrNZjH8M0yzW2rP2lpl/xAoavTlTc6cmYjmn7nZ9
6z0mtXltNWPAvnE8ToEbO6N+BWvsMwlYP1I4UquY29TVyTYC/AClLnZYRzKipt/tp2cZgPDADJ5u
wqwnbyETe01XiphKpnRlkOyb784s/4QBSctzHY3kk9lrt+Aj0zCIDUaumiDGW++2YDl8Iq+BcwrJ
H1Q8GcVsbs0IQi+j6KdspKWew/5Hz1TIE4nzjDQCm+wvqRll4v7rw/TTqgU8S/XoocSj/Z+cbXRP
Sf/aAK/etRMbK8ZxKTdOf80gSNLEthc3S+HXNuY9nWL26yTdpNWnG8RfaaLfE5erw/COdecwNana
ArWVtYPv4q9sj3LFISARXSI0imLezlm1H60YdiHIQysHW+d21h/CuwGJ/DHNkdvC6LfZUFtrABDQ
LGX9jNGepUme/xQ2I4oMBoDZHF3JAzHh5lXGafSau48acFfGIMnyS6VKTL+WT9FGgBUYka5f9/3I
kMIk00PdszFlIm8B+SAa2ckeFXeDyDu2itswb196S/9JajbW2rFeRi4lfFhvogrVLkqdF8bpGEhh
96uZzKLR82/CFH/niKm3Csk4rUTkbaqYLQnQZJweCIUFc9QzLCyD5K/OOiYc0VDNvGvtzOU+y2zv
QYM6ZG+dUSabFzbBtHKxU2yPfScokLVAzg5kv7Ovsp5JwJblvG2c+En3E4EEeTfywcq3M4/8jqrP
xIfuAwOLotfOn49zO89nt4wPfUpnRooArv22KtaWAM1rhZgapoRxsHoYbEXtbw0PeekenWIGZdIy
VKn5RIWtN9MWcin0V6Np/FWynM5+ID4HNfxOjvyoA3zKoekiNjTJ0MPyKzEOBJJKTr4LJZ6TsbgH
pT7PXs6IRVi70Z9RIJgFdh6AgcqIsP8U5JlF+fwnaYJfr5ZgahfPgebslmP2DB2WRYivdoZnjasc
dYWunT9gfh+j7BIgosbqb00b0p/bFbvrqaAUTQrxbfel5GymBG7C6jMcrRKAw0zScD/vsxLoYys7
Lpyu9FdZQFO6vK5JwaYbchxli7DQ6JOtMfz2BVFw0hm2TmzNJ99NOp7hYABa1SKpZbPTU7q4uUsp
apSHioUYFEBKltTBKdsQJOr2brVTjuzXw9R9+KkYd31a/bCSIElwGm2+peS5bRnDCNN5LhaFapt4
3VqnxrDxW/NziWNnoz3DN6zILGZ3UvtiO9oMRxo1Af8Ormxo8F0HK0NQH/OP49MZM9/DavgaiD32
Z4FoNXm3B/fOpUbN1OUoEEHMZErSExEcm7F9yAHE4ETv3mVngEYr1blgnrqWk/jTGqnLUn+p0j2i
yJpo+CxS+UCE92ced922D/pLPJQZa1hWvPO1ysrvNsm6k2imb2SzIihe3dD6SoX/NNbtybatabsH
2bksk/bSRVbq2DFpohV1jheVFG52+it7vz6mqfUKBG4XoHZYW0F2xw6TDKw/gs76QULcnqX/a6Tm
ZzuzvrTz8eK6rJLtpWe3euzu1EUGcV6ptZskwz92eH8Mmue++xOKJiXsg3mnMdIYJRxmjJC5Ao36
yokF8sela650uTHyNAQc3JwnO7vORilXqZ2y368OTqS+OuvcC+MlS2trxyDziZQ0NjDG2bLsX9W+
kvfdg28lMcNtDnZRnek/A3ZOZpAxfnQW2XiPbB9pEK5JZohZnB6BMKzsNk1fiFnZUbGEayA3j3P/
VztkDoIPu8wwbMzk6E0mDTtxRuGkOWFY7i7sqPWkDaoM0J5r1RnFfpwq51gKmtNBvQzK8S4iif21
lqwekwXPgTYkSnue3TDIN/YMbnpCdh450qS1Ya1EYVA3zabpsuzYmTR3Vj64PJEErCvOeLtLSUM3
z42dPrYi+JwBJ/C8cCqkdc6HF9SbY1SQEnm3DZ9zVta+t3FybimO6jedOEiFu+Y0+9a9TYzHrmM7
SQ1BcuqLDBc+C/++VdKwmmJwOJldQayGP63qIH+2IbOwnu4YpBuUZ456QQ3FOCSlDOlpOOxqYC7S
LJQmQWM/et/GlJQPdW3ANVUobz3uimj6zZessjFPgZlnr7H0PKrOMSD48Rf88bkO3V9SLs5BVFQb
PKiLNnZaUBXh8cg5lPIGt1uLmfZxYCF5aqaL4q3eJX7rb0G28K5yleuk+mUg7eEvRZbAmvVWXudD
29uQX0tnJj+WooCMbaFrkrMLfsWYfqMSqKc1VA53619rRNEIORToCZqpY1NPb+QdZhvO5DtMFoN2
zdkNAqRrk/Y0ZNGiMEfpZ+uFN4jg3K73tZP+meA+YQDk89HJpLtCO4KoOgPhroN92mTvoQ1hJjHM
a6oWudunHsPmnCcB6cvd1qFuW9uMk1ZJZ9Ai8UbMkbwTSu+RxSgeBp8SzByuox02x7S0zm7BOass
8qPGF6AiHgjoGfVjvKxey0MJyxCOy5tl/FWRVhu3BxTZJblaWSZFu4omwWw4OJFMnhzhF25DAwS6
21Oz1eFY3ZzBfc47YujbQJ9Tsjp9nTrvOYg034j+WF2CsdOYuJcF+EzXzKNdWTHUgIdKfHkZvDfL
jt0lNqZbTnIoks0svmLUjBFF2M5agItzdAWU0j3MCU6YqdFL/3UKwN0ZY94cC5dFZgDqZotb7JUE
PGYaoj0Z4acPSXqNS8TZzx5KqzoTpyQiZ7lKiSpYucyOHhnDBWhuAus0FofQIT3HTp5aXd/DIGs2
g3bnje/3/dp4CyTWjqFE1x/lzmYAxsoF47v70qlHZlXhls8AUca2d0vE9xR5L5HG1ACLItt4KS2o
3V3yHBxHb7TtyrBuHvrra9cdg9a6ge4bCbTxy3XnHURiM5PTVn0qgHZtUru45uWShVCz9DfoVXeN
0ikejvoT9td26NJ2BdQN+mNM0uWYRpuqT6ZNUOnfQiMgpnoiRtjizMii89zJLyeu9OI3vQWk+u6g
H0KWYRXj2M3zlDbmPmKtuPLq5sFti5NQM+r5gTO7iVN4U6ZPNENx0LRLnNaaBT8EbD8MX2Rn3iOH
SanbBaTT4NOcGgqzPtBvLRHT5szsJZURE+FB75O0eEaDfpRV8NXAb+GDA9HdM8xLlHJ9WuogInWa
/LJ+4m+2y7lnAF26u94Zt/mcbvPAeXF5hYTCxH99/xhA/fFg6w9JzGe5u9UtKbh6oAEzDhHxLqu2
k89mAGq5Dd5h7hytyVtn07Zmp7bDvY+4MKn+c8OUErpN9nLuoz2bzeMc61czbjk63ZqlRFHM66Ch
qNM1fJ0qUAf8mJg/w8+5acharynFO80ksM4/kl7t0jybQIKNt9h2DyHfHFu9q8hYdUwcJNIq1UMh
sZQxJsjHKAQcHH73ffupg+u82KeYgzDFUtmBRVfB5wnQvBgKrnj+Ni5+Fp7gV4Q2oHJm/qXLRLlq
KurqrtIdvrZRn0Y9/rEa4+znRU5In/6Y8m+0xB+TYwcbJyZeq02HQ5e6b0H1aEkb43bw06LP3vXG
Y+NOJa+FSI0mesVzGBAeFqIXSDpSoNpXMXR7YQ0vWfPMKDZmzNV426oSr0Yp/nNq48nvq885RwKb
d/VxbuYvXzvgYnPOT8FOFvlgvgrcEsgqu0zTJ1W6nXS8NrpUH6pevPmRZHuJojsD7k9NxyZnyQEl
lwMKqf2NSQ6mYNR8ORKatTW067qlI2VcVtKF+1+THcKCor8KFQ4XyT9vytjAG8TbWHH0+hNiBqN/
i0S09zwW0Vl6ZwBwEXP95DhQo5wKfFjv/DBcfeoySvG5auZ1MpK1Zx/aWQ0HQDRfwQSfpZVPFWTm
E2fTybLQqs7S/Q2KiOAMTCEjI9MBpj/xI+xwiFVI0ImvOiZMbeahyB4LfmDu/cB4OGWVxRIFPnuC
eM+fi6fYMxiismfVrHKrVt8DhS+ql2/BTHdXed9q4nDAYMkGaf5sUHwzJOc5rBkv0LV0DDCiPlzM
Xfbe8AgICILzIIXEtAPy3EFaDEWZ67nESD2TJsXZVP7IcenG0uTPUKxtz/2T2NN7IjvOfeG/ma26
SsZQSUoHzl5hcqs/sqc8nBjbabf/LifxhqOEOXEZ3Yxm/i3SemUZhUtJVxl8Br+NoEV0EpBuaBqX
3IP4mMZfNEXQPwHRKp4W3f+GZDwa2KMpK9reROLONdma1YuA0bjyl7VijKvH8JqTl/nOqoKZFnaD
WDGIYzMWfA90bqXMbpM5oHKxvE+zAqZWIUXNTSqh2o0gnjaJRxotw0KVxHiz5IdP2E4dJseuhkIM
9r4iiSa5JSBl17aTHeZcwJ5nwMka/cseOPzUlryhhynmQsB/9ztgYASqd3LT+XcM7z3oOY51FXxb
Wn57pkLzU/hb3bD2yOJHexwutYnnzinFXxm5K2J+mXvrjejzA7rhaANiwNyWaK2lETz53YwPXMWf
sUu/FTpXe6pOIm4Nwiwhgo1dd1Gt3KLH2EN8eXCBdvb9/JX3w08y4gkwrId+mI96qqNN4zMDj0oX
xdowfGNUQ035mzX+lT7S6AlDUDHfJoDxuSzXjlJ4naLBphhHvpcz6qfxtQ4hW7hjifNi1f3KNEjX
ZoWSwSaetgnYcnSd9YBz+n0CHc94zLikon6wrPCzR0g3+S7pFNnio7IZANXdoeYk2Hdxe6sapKSs
g4ASrkYe7V6zwkwSc58gPF55nr3UugNeKgsRYvDE8vBhJIevAb7Mkqe7QAO4Kp6V9dQyaoDhdGbg
8lN3+SmCyZiC/0bN3jKOqZ/HQL94FhvctnkJyuKeBe148Dr/In19smsuRpBlJyl4SYaSm6BOf6ze
Pvv2vBMpslzT3A5ZUDMMM5lLji+VyyCbXKSXrmEmL6f8xeiYDyaC88ntHu1KHRmd3os8qza1yrn+
2P3VNlKWgap3XRTF2rMpPeIPozFIiiqK/8Ku+O0NvbMjhmUzYeF43TzupCT8DCnRvJLl7piGuPi8
udvlZrgTNvIAAzxZl8Yk0sNhBNPHxTHV3n/uyLqy79Jwkz3i2MNoV0L/7F3m1i1voDOO/Uo6/mUa
5IAhgPNEyX43eLyajLKUGHHSsJlKq4GyWjUhhUv/abrhOcwitjnpg2Cv6Nr6ruLlCGM6ggKI07SO
vJ1vBF86YDYg0JZn2Zxv/XFJi1C33lO/ZfFfN087af2X1zNjcLPkoUHzak3V+Ggw31/txmAImRml
/6GeeaUJ6vZ6tFZlFhyLYGIOE41Xo/dfDFvcWz3XayyS8dqjnjGlRN3Hx7XrWIzCI1ppCxEcnqoj
LzTbuc14mmAdAptIQnC58kUU0UtlTQefRpApiGL4SEyKKX4QgKxnz6s2uub2Lzz08wVBgq5R7oSD
3B9u87erwPfnZqe3AxrDVTv1zMBnuJUajHKvhjd6zTPZMinTF6dYcKRrMZT9ilTrexOLJ1J1653d
DNkpbeZ+zeX5is2ENkZ+zFPubuBuvqJcYnaqxd205c1v649IFO8ZfMKHOAFbV40zhifL2XUu6RuF
b5+nvho2o89b5lrZNrT2dsjuDYeUtyyQuD5zffBN0mVqUR1cld2wP1zGkCWc1aDdTzMuaIEiJ+fe
dtIONHLevHBHY63gd01ZZm3VkAxbHZcs55r3MvWY1Q1bMbtfNIy8fV6fiF0w4CuIbWerW9LFaSAZ
icAR3iK4uolhyTKI/feY2SNbZQ28kYFZnUNnjFqzXsNTsxhpsR/yWhiKgBtD4hMPAZvEuK/BDAWH
YWBeRi9Tro2c09vW/UkzDy9nvEbodMpDrm298Sbgq1D1Z9PDQOUZakNq1hZF+2rws/zot8QHzM2r
avmkJbkZX+e5ofVPS2Zasd4WDKwAICehROPBxCQ0/HszWcZHo2NibKgTZfACCEce5K40mEmysnL2
IVrKiscotZedhtudDSzWQxJ80BTsrZ6cCH5XOJQ3L5PWBhVqiEQzJpmHHMSEOcDRGWL2CNZ7aIBR
nsLxjxisa1pomKNcE2ngvsLffcVr92kRjNTl6O6cWaxUm12F3981evej2bUfgZUcGu6Y7847O9Oc
HqP6YgRGQiAIt8f8V3E8CPqttZP9OjUDOCMeUP0gU5+K4g+S/2jTF3W+s/jr4V8+cMszHo6nD8tv
L6THJ5u2chiVsglNjT9mEP5UTve3zJ1HQN9vYBXKjZtkYtOayXMWz3rx3G9rEfBWN/14JtR9baiI
Cz2L8Kwpife5cT8a5At1y+2fIyC2Avd5rriNY0mGPGUNC+rh0QnQp1FEYf1o+xe3zB/b0Tna8eJd
myl/4nj6iVL4iDSvT7AJz02sWEcW5acx+me5+G0kgiydBo+FZBFsG9TzkzQ6NjdESjXdwV+EdLFt
JKtGhqfc9m+5XqYC09+kJ8zNU9WqLaJzI1FVRBOJb8EIi92NIBsPuECaJGJvxVy7rTH4yNR7ImSM
jQzcUyj8kub8X8xEDSTGt6A92496JpEps5mDDYshOKTKyun+Vki+DoWj4dmz67bs6l7G/L2WClsY
lX2Ej8PakTJgggT2vorOYJvvmEQlC6/cDKky9yGtgiHBRIyu+0ulFR7Ul/L6mpGg2sXcn/scFBMW
S2K7MrqueIn+9CuxnT0XDAgrVuY5T4rz4zklNijSRreby+hbyotZwi/PPOaywaIyaV15KlPnWk9z
uWqrFpn7CEPGBe6MXO0eepR2sXIM2htnB39aolPSqD9NZEmZYbkkynEGZyOqgyTCtsM9qOwzdROh
D9MyN61eB3nlX4Y6rEwxvPPp8WV/98P+o0F+CkE7YU0V89hxlJGvwzq1Hqs3CCrO1pinG/TOvxUw
Z/w/2Vu7LDKYpNe4GYIOfjmkAHCLLRVS+t3PQXGszdxZZiANw79ys/Mjw9y5RfO3pPz0guQpQGkf
mUl/qfEoSX5iNk6zimLWWrO2ceRHzqtqvL8mGshN6tK3BV73VrfRGgL6dKqZWXHFoKAq0cDGEaWR
lXJ0xC6Habr8qcZ3nb0wDRarUITkIPl0vwCiz2ZERIMHFZT60ACci8ikTDyQ9CGPa61YK3KgrZ3E
31ZxRXOHZ2KXThUotCXWwZowlnv2KcvEYaI0RLLunzh1cTNlYG9bJzpmcOfZHlPv4TFi0e+uO+13
247EsTDCcmlnxDy43qkoymlnGdO1rbR6p1jfDnNn38O+yO6F5+8gH5PV6vQsIuYPqLfJNaMuaAIH
oUCgrKuIxvqdYIV8aoK3rnGY3MT2Q5+LS6LC6K0JBVkZqtt7hKy3N5cW61l1Dl/k/NXH+KCwZqYH
T5rZh6tDcBQ546ZKBVtREaIlOoBmuc1agHyo+kg5zIbXAsbZOcP00Do3W+iL3yKaSNPwS4Wds/bd
1toWc1ADFmeRPLmzC8SErCRAt7BYqik+Wfj2PRZyJ+aYDFm7KHt1y8K4xl50HxyRvnZtpp6rpNpW
Y0I2piymXZV12Su2v+JbyzqBau7Nr31F5EGKbZWz/5HH5JoGb6KzqxfLnsXrqFgujuP0zHPGy7Zu
Q1YfRZsKoFBpuoHYNB6yqJ3YsDHCZwJFsIIe7fI8VzFTrzwDMeNM+jzMSp/t3DE2gIQ7FsEO3/Ss
0543oDE21fL/SE/q878fdWiN9vkkHy3DaM5o0+QqlNAC3ES3BIDxxbA9U6/+/VAlzhLqQf9dNxKF
4ZFk4OrM3LI9//uFf1+0Q1oRRmEyM5uSxXvsWR2pKun/f8nIGNqUYMrXpAB153T5r4klvWOIb3ye
E/NmgNm+lfwppMxw++i4irF7Vdbu339Fem3eYoJ8bpQDz9KZ+9Og6dGIga/2TZqImxm24oa23K0B
o6vl//z3K8r2HkUFfYVF8snwUvIE+gy7mBQYd4rKmW+m8TBbCWZLK55vRUN+gGcyvQFrM98G355u
TSyzh2wuDg4vmSsU1wgbb3UN6PS9Yuwu9rQYXYxUcuKFDoKR5LGcC3xilcE3tLW0d48JUrmElW4v
hp7bi/KWFRxiYHTCZvmU+feyNZtLYIRMtyN4xJd/X2rWayyLkx9Eiw8WrmXiVmrWFcuXfPkNA2qG
gyYoK0im4toPFo6xnD3dzGKnasboArzcxqNviK2VsCEEzjFsSPIka10krIdtG2sIB/1qrNlr6hKJ
ct+GeBZF7vaI+/jCGIiGkaynrWWQKZWNdFdGa6FpV0XWX+y87y8eYunt6HCEWFOpd4J0FY5b2V30
8iXCU8zdYuBctrKfxACB0uXfMeICojDEp5fU6E/c9Mam7NF3+nmdq6F7UZ1gsgjwv2cEuPIHI0IT
kUGf9sxxl1Sxs8srVz1L0arnOMl3OXru67+fMda1LyOJFSI/ELnmPXa15z1WMvEetQg300PTJs1N
hzLYtxO7EZuiYZuqir08Nm+g8ZBLdOJuhM6sXV33zp2WTzxIM/wmJX489AGIaoGbCz4BWxWijbJN
kg3ql9zXLpHiB3QAPqRZlg+uukQs4zheUdS4krFa3Uofa93wwyQXTqsfE0hJPlanzQtXr/k22cD+
W3vsHvPcK84KpkibdMtb1b7FlNLPsfkYPzJh9rmM2Vqk5XBjykAntAhV/R55XeMX5ZPSfoMevy0A
K9avKExdtzbu+YiEp2kY0IURMEiCCrfRLIoPKyBFfMgPsy/GdyKtSHqIRvQy1PWnSBp7T2Kv0Cyr
fkb7M+4HptkqCP7vC7F7h564nwPBw4CJJuNlSvM3z+InUqqPzpFiw9u6oYdqdszqPhzNqhennbUZ
iwp1Q5yYv2IiHmaM3ueGrU/oP4eoSNYCXT/1OfTM0aa8d/Nrr0Z1KqPRPmlUB6feJnE+x1nAHbQi
XYAVYOJdwqljzWLRSi9oCf+guSk2VZqRyxQW8abUQ7bJCZN5glLwnHtMnhwH3YhdXVOEBPx2H2Y5
8hPpSJ7ANuQBhgiEneE4+L8M8NpFhds9pW65sRVNluFFKSnt9F251epDK/IPslmyvSHCB7ei+wUX
QmGv1pAo/uq+Gk9xp9V1Dqa9Y6bD09wqGACuQU5P++G4o7PHV3Y3Ma6xFP9m9qjOgYGkMO8PLNr6
lc5reRwKOoJ0+T6yZkpJuQPSl1JAESMbbedWeKzAR1SnHOqjYRN1VC0r9BZQGpESYHAgoWV1vHZZ
GOyiqbSezI7okAFUjDm43/jBczQAJYE4hcI1xh2+sWS8mkQpLrV20BGRT2wRQuQHpKNNowXIJw+p
OmoX16z+6bUFuYh9UpmkF22461BIe5dKiweRUEos/hSESlZHuwy7iyv6+mnM6Pb+pXv1zicboBFE
WohZsk3D7ZQTpGeB9ulqgjFzv7pgO0KyaSeHRIkUOELHR4BCkvGGiDKygHlteOD2qR0ND3NZ7DqZ
YVov+grjBmoy5dcPORPk1VXHc/ZIKk21DoBs7Po60o9Acooo9HiuFjHX+F+IAHwtfaABDZKOYUKY
gB+PHA3Vf2ZEouxtuAr2XKa7yuMw7VJKirGz91pPu6lVfwGlPBf8CyG3MHOS8dxLmk0G9LSmPrJJ
Sjwy0WRuHaJEPTtl9ehqey89PjsJyQ8qIJCw+TOVyEMNPRgbk2YMhy6CuTgbkKoZE/lf/bBPwAFN
IrxFeBn7fISgaGBBz/XWn7l8I4Ku1wOJJNlQsjoPe4UAaJUcQ3JJyc4r0E+xFIrnPRKytdWdJMlq
FL8LpyB5Zc6FOcDTP571bLrlD15bpkK5dZ485zBU+jkV3bcc7HMh57+2TIAeVHRAQIv2bFB2pAVO
1GtTjIxH1hhyknPsq7+8tQ9s99LNzOYyQTbgYFg+qJDsSlwGTNuZ66CfkLBkv4ANMnWDXzuxRahp
KSwRwlpbhB/YhqjKkQn09OIoEA65QFrPKp3YC7bmRRR/pJX+amfD2uR8R/iiDrPtnespAZ2XmRu3
nj7Sod6L5KPNJ7ULw+7VcBchMipxN2axZ9mvfu/s87a4pVX1gyPro1w07k1r0g0of+u75FrWqfcf
khOUKHs3hOSUScVeSvfRkd78Gsp8X5ZtBgfGeOilhy/ZbH9aBBuMYolZsPutHXJIlbr/k4RmdnYY
nmhUq/txOyrMLtivN5Kgq9xjSdzX43OsxClsQ6zLVf3rluNjkxUvYRVDRbR2PX6HrnzPXdCs3zbH
8daR3U9fS4IhykVZbrbv6UjqQGg1mxKq79rzSf/qGF1q+h4ztJxtBs9BL/FKpQllohojRGfjg696
DB2dzbccG2D3kLoIb48xCnme0ItLONo1kEa3gnVCb/js7HKkEXWxieXITislMbXqLfrF8tF2l2jL
eePlSKoK2w6fwhoTLoPLqlSPw/RfAz3tsWxfchuCYee+iAmxfO9fm6THIu+Nb5OPK83hEua2Q5Hp
SobGMuRZIneTU7tf+6PyGejYhL4RfkPh80W0OM9S8Wt7NZHTM6idVKdonXF7JJ19Dv0OFxZUwCw4
13nyV5SNd1GlPW3QCh7TqsnJV0w/EofsCWcuvnwDoUIviPvMUF8rsy4OvksvXvfd1pupiJMB/kZu
ix9O6hOX+LDwvuE4ZMD1WvkwJPNrkmhrE/dZgZKlAoprDa+T85XqCIt5Wb66RIGRS/OhbadcsqDe
qtzbeo34VXeZw+OrJkT5C+2APKlsh8nXXqPAhidmE8zQuIaxRQWx6+6WmXkPbHMXtQVNKas9DpEc
dUAto1eOyU0+V+15sl7hNbWIIY1iXdmkHbQ8e1uVMn38lzdaR+RgSsQbtLJx5KFVysfqxScvDlOR
+OJBWnb0j6Zlv7Rp+ZgzKEuygJZ5rrMdA0iVVLswwzpXqTrYyKE5DB3jXTj8ycVQ5TmN5jfGNU+O
pxcxU08jY1HP0XwisOu/AhMPZ9AhbWN3sEqip0iyxaW3RCmJwa9R5yoNh4s2lVpTiNaEcDojLRTO
rWpVwgrh2/VANcQul2l8ptkMW/N7nEzNU4y2PUpo4cPcIxpssL4mCfMt7Ml11Vb/NBj43pgEx2fD
0SQU9Y/CmiSed58EUZUfybwa0KJZJo2IfTcxK+2XzOSyfY+y8As79n127ZEhGLxA3945jfKQ7TCT
sXTxEHa7hanQUoe/oJd5t0pGmpYeqXvUqV4Sqap8/LAlTyuSMY+wcvPVzF3YLR3oHCOiF1YmCb5G
7W1mHz4mIia9qTzrIujJNl5bb1gXjGtyvY+BmL6EmF8Y8ZH1o+KNg5+S7QqkTJ1u0Yc8A+z9WPaI
fNz3C8HJd3+9vn9qc/xSVT0dDQUCAkURVhZkvBpp1BzlfIrjIr1FeiSbyD/VxtZoNeu8JHuwB8fG
9MbSI+s/REYQb18jKZ4acQjC8qVPWO6EPtnjuqa7KxDgKD+fGHteyr68O5IFn19306FJoy9fqI2F
5WF1b32It4px1OaQporP2sgwc9beObTDCpfcyGuomSs5eIWy4FAkofUzGtY2doPpMJboTloTAuE0
PnRFmVxrnR0d3LHlFA/I0MnicGs4ZtXWhFDMuBd7LnjZd+WnfATKCZo970ME5+dQBZ9BTMSazjja
0XXbPImokYWDYNA2PlBkUwEmNQ+9Y194nvAzApTZt7G1c1sw8DWOFRyV6NWtlE1v2uymvph3kVUd
DNBPpW9fYHpz8hvBizdNmoAc+YD+W61nC4GVP7EKIyW2jkFGKEd1q6EkgnxkAuDqcR+o+O6l6uZN
8W8+5DfOnoZVDgmkk/Cng90/iQZtSkH93+bPSGVuOqZ1BMJGNDM8zslB+p7H8JpiC5R/fwuL+RWf
SrCdmYjhycAtSIzA/zg7r+bKkfSI/iJsAFUomBc9XO/IS2/6BUE2SXhT8MCv10HHSrsjF5JeJmZ2
dtjkJVAmv8yTm96ijmwwrR0OfmOrk6Wyvp07NI5m3Flc6pnMezDvi+CaJTW5TmgjfC/VtuoNfRpp
w8S3cagCMDRaSArSTV+vPZQarkkL+Snsb2aPk2hdcmhJ5+notjPOuLxRx8oITm25TnHiMTsbqdR2
6mHDxIn6EIvoKUB66IjU8DZqZwzFfet4DSoch/dxcPDntSGqB3/583emSvFshg0NDyo99RoI1EDo
bDuP6mfynWKHSiHOObdQt7m3qD29UCpZXweFrUWq6JB0e98ITcwb7YsXAAvLRJruPColXhuH55bG
uuamMWP3lb7cqVGvvhtdu4n2sKDEt2iwrb52SOk7b7CTvZ4L57XFx8m0VMvb0qEHwArKFjPAOw3h
TF+Lbr5g71xu4Pzj0PcOjx5EmUIbfGK2PazcyvzxOdNflee6z8J7wmwMvSl6MSNlnuNofHOCnCRK
1L0qI6rO8P/0umedWRMXjOgTGNQ20KSUO9AjRxl5xovbN19DE+C/WUzdGRWp0SL+U5Su9B9LbnYK
XPT4WYBDiWqTo4fxIyMORbIkl40cuvF5dXBSTOUmlpDHZBZPu5mjBROmT9NmdlfBfvHTGQmrVqgk
mK9CQcsSZWwxNktGR6BeUGv4SuCuHlEb2fUaHJ9KlRRKiDHBUu7DX2pPNpasTSgoiuWccQrxF67c
GQghPi4qdrvc3BTLHaec8rM2abDqpZWvzd4UWyTYTyqs3jq/8s6h8UbL6LsFmu5MNOB+4uJJYZLd
44yrjlPrjLusYfDd48Ty2yvvJT1n0cShkZEiVUYYkYF/RtXFQcbFV8tc1snYutK833atvqhqCQ/N
CTbbwfq2QQRc29nctmiJrEXNc5ue2R+cTamSq4xdOGaNvXeqLqWKITyHKpo3WRX2SNxQr20+hMGK
nU2SUsiakZHqMx9tMUpeElPcjgD4iDqBkbWt+dS6/ndn4eCcJwYFcRXy0MwGadvOMK8hocBBT1zX
cUdv0fgey3y4NY1kr6z+LhkEVxYXbaU8ADQ/V4rHrsjgqQ+iei8SCuxxYJhwV/Nz03BRcQJnPvCY
HjMhp3OiOTIqbHO0aH2VE9PYEexpxtDBnr0XY8p3cZTM7Bes7aH1qpgHYl7phr1yzSvzhs3cDVto
cRwxa6SAMHOf5tKG90w1+S6x3LciTQkv0J2wMnKxzZUzL/5N2AY0b45T7GIXVd0hSyy9Sd24PZjj
pXKj96kiMEUeMUEi2M8JhdQRYNrApiQeLOV7mtnp0RuaR7vNo60LNvrkx6DHnOarqnZJO30alrb3
nXnpuvTCTfUuGplATC4H7cau4fygKkLMQF5wWrEJCe0VXHy5GBCFPGDA4TDt62VXaORFZOKOBvRD
FfPkeyUR9dEoXrl+gwqzyOjCIq9yBU9D6G2UDNdhzsP9lBePnSX6LRkRovUl+nwu1oSiSErV0V1V
IMIxLfDXOrA3sqhviOl/Tub8EDn2qbCc9hDP+pLHnH68DDhjSU5hFzTzGRrJER1RkO6l+FjRYAW5
b/lafEEZyK+5CnZ2bszrwMXdo2h26GKq9io8/7Rp4YReyocZyjPD7StOPBl999kDPt9lTCIfaxEX
+wELMVd5uuDkmEBqYoRSdsYHygAVwTss5jdws+QOd8SmpZVnV8RQMIqYFEweQvZJhotTYkTU43QZ
l6ln0Ps/sSHPsoBNSObqQKX4BOgSfqi77cL5y/BPZc6b7zjlucidcTUNPJIAH/qsKzajaURrcw7U
eWj1g4KpxggVC/AEW6dLbN5212WXKJyzzKoYSeY5XgaaTaGME8nRZs27ocLBPMOmXHUetiAjZoTR
6+YQON6P7NXaqCY0BER/ZNhUrPV0UQUmLjmGxjbG0z5HglZYl5M9c3JOWhFO9Kq0TmUP8EARk886
XHRe8B41E6zQEuAcjkttsxtgm8LM2byUJuqvU3TPikMj+QcmadECi0x5oxNP/fDVI06A1s4YnaUW
Gl2FlJZYoUfsxzZb8BsxIyoWz2G5nYxKwO8ND04x9AfOSBynlHOrOpuJONUGa43+YIfZp0hxwmRM
GzsnmnAXsOUoC+5aO61bpljbwuIlTwZ+BMvLZwpwjO7IJ/tS43TDKu99dBqoayMEVxkyuQ8Lm7Ab
ig8/s7848j1HWfXUQaQlHiXnlYTUp4ZiKV02jrE5pNu24SoBsm+LUYqAAAuhyoz2EpUWUHCyXuvU
Cfb+jLdk0B9W4hEdc3sH17TCUrr8YxFM79NEkDyAiIpzIF3HZpBsgNhjXrmwr+/KjllgFlvBxhmL
B+dqV+w/YudQQBsRWjlwMMlXnFsjTOS3WTR/WdwAmQDPH1HIhXc3Va7DGsqEAhfKxhxIohcTsUSr
Z1pbGygNyodwSCGf1vEukagjgctVPYR4MGkn2OSuKk5OYuqLrzm3NgYSKOnrNZ5SBFf2CoxCBNAd
3H0BPoJ1ZJJM9APzEHl2vIFuWnBXiZCt4kOO1rtOZhfKeYjXsmBlrTAlI04Cqg6Nxy7HIgQKnG3I
YNavQJ66JHud3qOG3VFio8KW1BXxI7tMXeSh70EZvwvbc6kDLaP9IiyNDttf4ETU5DkDh+mEAnVG
VJjOBIYwnp0OAzKZnHTv3epl7lgs7FVkOCSUlvMP7aAbmVi/6IBsljbUPU67D39w7R1Oy2MyF/jv
IFhs40brdea5TM6n/DsqzMfJ5bhOBuYlTKJ2LdVorGQec9qtybQ2sI9u0nRWmIvIitnGMb8UciZA
pBmBabJes9sWOyJdH74gxuU22ItpWr5mqjq1Ngtt7bF5T8koCVvPMY47nICGyasxOeOvcoxfGpvg
Dw7rRip+AT3qXLcYjDIw9tT/PIqONk7InFWHhyhwY8IMjj3uwwTsoDO6DwFz744LT2GxQybN/Gn5
OGukOx6FbCDsYkTCiJ49JFLtPLfCk5yS7tUBeWbXnNdCRLixwHUOPpxMV9jdukjL78y1h4PRf7JK
ilsszLz5awANep1D6ruJPgAZuh2bRxMODdAihUHFYAbSJ5RM97G3LQZG8RgEHtgMX2tBrKT0rG9A
6+3RwYcxcH7kwl7vujq8cVPm/JzHLgmi8TZNeDF0Wt+MFrXNXMOQapzueUzoDjZzO6QCU3wP1rTC
q7UnPFSOiMdV2fhnzbDOX5b/1uDumOgvBnrbnpPPxkLoihvaWUe0EDtgMJ5gVwCoxO03hDUCHINv
kNXBCAz4DbX/y7yIQ5XptzEyJAML2qlmv+GK4346dj2sy+MwKo5G6Q+FeJTJ86RidzP3IdbSnd06
FD5h4Br0koLjGCKkOvWEHNfGENCHglJFbFsXNP7K3Sh5hIGmDotmzLdt6o2pQjInTKf6uMSAPKIm
zWHy6IYCM4HBgpsw7OE0thykYyxUlDBNezFE5EranehIjLa8G76HahkCX6Ji1f9GeRoQrzlzH6bW
zddj49+FQ3DHPNMmnU7rsrAxgBvcuJlPN8dwvLNMTvq+Z2DeIVIcYFZlC8y+XCDbSTbH2x52GdEC
sbXtRdsLSWmyn5mOm5wHBw+SnVPnUPXFIbGrE0Bnf+dILrJecFKajabxk3ETDota0IoXVfkgsvSI
9AbLZhPlqNXL9mWPVrlOiPjv+468bNz6w4kl4pBbciEW87KOfeGwYMQHt+vzbT/nV6TQA0GwZ2tE
RzOi5rYOnfniUZVbCvPBs1gBKqO58wKw0a9RDVAfo9oJHsNvXsXFpFCiRlS85EjW+N+HNxbfvEkJ
UgdvLZL8Oc6JA2C2+xGufxrH5la38biDYnALLI0hlYstTVYMCYC5uhZ0dO4fzxWkjlM3imipGr0O
Ix6OubEeVPPbA6R7rGy2ocxCMo2FEezC5Oq7poGVu2pW+Fn4fTOTvs9TzkyeNV7gXnKZBiKDdVk8
OHaq+PSAngTVwJ3O99eu2VcbsXEq9w3iMwetAAsLx4SwP5Whx9bIzVxGnNE9qzgMdfoxcmMniUJD
7iLZZZ2BA59Q2NoJpq9Em+8gY/FZeOLHQ01c5Z0brYuheOqERmJenl27ErCnIlpL4yHQHBsM1nfR
3DVJ2R5F3CKyW+KQ2eF7ziJ8DoPmzlWd5s2I6NMmjbQe5owp2Rx+B06e7gahvJMRPhc9yZU+qX5w
mMg3YbtEBKBouwJHVEEaVTbmPmuYSVt6fIpTjIfIKOTY8nANFGa+qWx0xqTgPXCC2wpo9socuu5S
FI5aITlzrB7vdG1Tp6Rm8u7nlorhe2kNydUlxGmSULyZ2o7txeCR6+26O1UUTfoVdFTQvJcIcqJL
RvlNzm9zP8oPDQpYk3kLYNGRJmK9ByNEn1jz4GcivOaeU2zIZHL7aNxTW6DTDVQHU2XywE+zLXqp
391Y8EareN7BE+OqpfgxrRxiEp8LpJyxn25cNXJx8utpk1JMi+GFEWVYHfDS8LvRDH+CDKsqWQdp
fNUFlprWTnpq/CSsFhs+expVcgttKL2jjOpXmGbykDAyu60q2uyL7EZm43fWT/MOkY3xQX8YRn4l
KIKn2L+LQjEchB4vljlWRze+M5zxC9Gif2QBzrZdYCVbe+IhmJZpEwBb/7aVr0Mj3fNgV1/c+MON
LZqjUQ7Jlhyoezc6Fu6UJuJcWYjupiiZ8OcMT7ZtOee3LHXDytRYNSrlnMmaNGRjqh0P+hOTU/Oj
7qpH3mp+HfFjVJLxAyUH8jMllyBHxKraNMTJsEKCsBEPm89K17Y5Fzs3PjmCmVLlii8H+FnkeMc2
E95JunhxaOMcbrxK2+tQDuL8BzEfyYuGYFq4ZXGSVb6mNXkHaYW5caw5PXsLuKZLjn08YR2hnGVq
Kf/EoZyM0YfAwNZzCZWuvAdNh/Bee099+aRAHQWAoVZtQy50Cmc6qbur0ffvuN5/C2fmP1/MO7Zc
8rHL3XuUr2nIOVzwaNvDmx/DKZap99tq8h1/HHpZgeIw1dUA/+La0o2VO2gB/hAyDOjYfNkjz4W6
TZuWHpGUlTXgf9nkXfSM//RgN8N3F8pTw65OjrtcCgXJ1U6DQXASrc2LumY9MDbWw522SAQblnqI
dXfhuPD6g9vphVZ0XBWscbbGyWwHN4Wg8asvOfLbd1HqP+eVJgtnz0/UnRy05R4SagLWESJ24Udf
Y+vCjoLvEwdMZ/hVAAQidBJEv9pC7/+QN/9PcNL/iir6Fy7p/7vV5C+w0+Zf/rBNw+9yIYL+5R+2
f+ig9913PT18E/dt/4BR//7//N/+y78zRp+mCsbo7/+uDNky6Rf5d6Duf2KTHj7iNv4LmHT5//8d
TOpaf3MsKZWriJGBALX+UVXi2n+zl74+31Kua9me/Y+qEmH+zfSUlJ7yBQkVsXTl/ltVifc303Jc
ZfJFHZYf5f9fsKR/GLf/jA0Hmkovm/Swuzq2tJ3/QLM2sdsHhhlxHJOsANbEgqtKsW0xHMXCVAeE
/nhvMtd1ATkA5OIpXgWzGu/y1Hkptf3tOrLfM0oCXTxErL9F1ezJnpMijIvdnHXXpk84Sfc9Yh4x
Lc15mLg3yqEXSO4n3IuSGArTP/0C/gui8cJ0rf76Yylfcb/kk7IcE9/+X1mrosR7LCvH3gaYlPZW
cOPh7ULOzqgvyyd2PhiXKU6SVZtQq8H25ux6cABeYti037kQ4imox5d06xvZhINmhLkEJauZD4xq
YeeY3a8hbsihmOKUeOajlBV4T68tYYSMr10QbEKFwDa1gEb5HZ59L9pmYb0zM8EN1TOKx4BQ06QD
ctzW6X/+4Z2/gmYVVyxG9uhC9GnbrlKC5+qfQbMNIc4RjI63HagQ3FQTtUpDRTIkOmXgpg+RT3QF
cuUaXYfvJfrpgltNWO2usI8C2tPOcwxsk9q9EDPCuJ31nz7CzF6b8qONGPP4ZXjgy/NfYWTDGUE0
WqSU9jEP8UKapoK6PutgKI5t7/4SwXdRYjeqvNBBY/uamdH+hsF1J64kW+Rtm85Uc4U+zHiYkHg2
sdY1HK3OILn+2EXwauVUbjD8KUh0tSeiku1tnHfvbqn1Bo7FZ1en7Y3OlbGfRD6DkI654s3JXRCa
9q3T/mDgxHZqp+hwRTIvk5SgBBMU7aBBGhfl/8xqvvuffweWu7zz//ERdE2TOnMK0FkB/hPuN/VK
08gJ7wg6KYrJIlmBdWOcUVAIDIltLx8sE0PqDLhoTCb/ruXNsXqWbT7sN1GSMaVLjr2rRpU3/Z76
DQ7yqwHXKsxRf5vAKdtDQ0YgD6Z5O7r6O4694FLbOEjlgkXHampdQptmmwrQ0eCX7n1qt185+BHs
Ovm920LMnOWxqiBOGTXJNZJDHJ76xYVI5tZOw+cMDHjQGRb1xzblGb9ax7kCTzA58Mtr5RklZKuj
zJoP5DRmmRb1AeV33FP2msq9CKwt133Uz19kz89J5B7p97gtG4I94Q7W4YPCzhNPyadVGlct2wc1
wimbultRZ/cctMF96vMgICBnBiTIJbnguMfGyV96q3rwydcBTyNKhQ2tLAWXzMdEe0+Vw78rBuKh
OHis6GJflB0f6t46c4p8IOr/YxMrSks4LhYNX261xl+JIamCYwTxbI1hqAL/Vwf+u9lWLwzAyGyn
CDRj+dmiOK8Zg6/akCIJb6CiBO4/6nMF8GSGCNUCFF2JAl9HnIr7MmgvHKNvKs//aar2faKvIFPp
pU+i96g7ZYm6yQsgA05MANy6BMu+3rtMSIMlVWmfrNTgvO83G2fC/99GXc5YvbV2V022PyTt7LfU
NaR9el+TSATQHnzYMctNOxEUcKJP1xnPsYb8sHTVeg6/o3wcb0FwoZ+7jJuyEPka1e1NeZ+pIjpm
yk1ojCckVZEwGwTm+huS3M0YWTeV7z/Zof1KCuqxnbL3QolLMxprGVkhV4ja2U8kA4NUzbsglzt6
8sjW7mqWyY1jl6TVCwhFoZrWeUP83ZWnWtP3B+Bha5kwBxHVvvyy+Z3obluXAGUqrwYcSTQeJm+1
Y65BIrtcwPGB81ZmumQsg+qlU/fe6InmGUnHAFuQU5DJtG39JYYrW6IrZrnRFu6KPshZzkNzyxoG
09gif2sHEt6qbo/aBCbQJdWeTI67Ig+pOONmz1lmGHxGWNvr2vE3GNisJ8PV1MiU9mkwG3XuUSeP
vZy+XfDKyFIJ22OOk4UMybj3mE0S2CSpTTZmPEQmjJikaA5+4zxWI9c9d06rG3sZZsTSO3pjRrhh
PvCrVIeB9dsv7A4XbvnhBWW/HwhsrjMDVwCBgwfsiAgI2fhrjLlBEmkRGI17/jJXF2gq5DwkYog/
O9s4Jzv75wf0OnzhOoJTnDdLHrErqRjs4n2z9DIG01M/FKcmIlNe59bLMFUbOYBBrSy4NESU92kW
HjqrzvdFZ77PtqWpFw3wWARewoQineh1rJFeLPL0atBYvFEKvdz9VYdRsfd8Z29qAxOD950Gc3DG
gc5BgbVG1vxmB/tx9NJwG4mZdI+u6P8QTwGjqmuCrJyVrb+FQ+xu0342UEG5cVcOUp7lliltQ0a4
pe8X/1AbTBtGTdB0mthZqyoct07WcbFPe0jHfQNxbjlYHVRpvyWBxoxez1SoZt9Tx2Gn9/nDtS6A
7zl4a5supPoda/0qGu0EvGQU7fqJh12a/rir7Gm880S1q4dc7LzQ/t22hXEsexAdCmJG2aBzBL53
4ZSyypPpPoT4Afvdqy6mL841Gzi2pAonaH/TDfwWcpvikLCq2Un9uCShpKxDGlScsvZmy+DanqLX
fCBT4hvFC7SqYGdwlU4sah4b/JRd1J4JCCYHXEzJOTrRuRFuONDxBHJ7JPjKk5wkcpfktU13CeVS
Nn0G2XhP9Cg52Braly5BaHWc3fK6u2AmFmuZ4AOz6UysXaxH8KjuJuFsCr6/XcgtC19GBagDdCZk
PGVRk6abDCMAjjzmzywq4QU+LM/pPuzlbwdlNjDcER1YovF2VJ+OOStSnlzjziVSKGEWdN8GOWBM
NUmI96KiWtx/9dy6whOePKdN/F61bXblhEOOHirkHilmIwxQlW7n8JaSEw4jMA5j2BEU+awGGbzy
AuLfBcO4JYLOpGmejNfeCsJtpR2Euql7tOps2IrRHbdzEKePKdSjh4bAwPIPTjOQMRUpmBXjjbkA
GS6UUXK2xZm0LiMXUfyKvTw6l6hOu8BTR+2nxl3kqPbZdpJ7MzT2vjmnl7qKPpwoB8sxFykmJr4B
vwseRe6dlYzslxhYQj5nGJ6emJcshjqSnljv/KsWHiJ45+7LNEnwTesdBIFXd5LWhgYmGvuQLYKw
ucP9eJtBfd8wJK7XophxDt4NCamMKq4OvQakZpaGurQ6+QV3b9WMTOgKzC7LFkYfllj3HVG3gADe
qp7qS1gH9Q7CnVqNIsMaO+p7iZvGUN6Hp52d/UeIplMEBg9/nmr5ctDhwQ7UbU7/97u0BGyQmAeg
hgEA4EIfjRyNN20AtY5xxLnHmrF5l/PRxPRE+Qyre5rBmQnaQyDidG+HhbE3ri2Gjy0E96cuwnKN
2vNbDP10VLZdXncxTpVLChZ+gj+zI0v53olsbw8NY0xLf/pR/iIHKfboLauuC7DGh9o/UgG4AfhP
V1JS3rqAiI+BaV9tCTphYqHZzKk9E5SVDaO68jgS0kI3bkhRWxz0ZRjQWqvuZt40O29p6i36bq19
f7MkcVa97K5WFn7EcfLUhwKQUfPFhOEuV+Ju6iYJD2Zm3CAgTwDoiBTS2Ji1t05m15tKUxtZMOLA
q/tARdlYHYQ9bZUR34wDpGeMf/hRf+MmeG6G4d4DquB5pVgFhb5aFeRPQt+HUafDUfTqLQJxkcTO
T1EorGHKR6idIagXzVtR8Ik5isRX2IBJiYbvEYMSxq0TxqRx1VaU2xnuc9fEhB2hwrSzvhk0/6bz
omqLL/+BudV3q4rtLyGml6nyhqOa6mcE9xcGavcGMyykTiB96cmBvrOh1MwdxYoDJAR0RoxEhG4Z
Wx2NMWPxMiqmks7BmZ5inw3KmLxtaPifmQ/vJrcyEzyDgxCbUBaGR8rNjMfZD6+GmZ1CFR+K2qfv
qWpuPYIfCPL5L23woRWpunSl/TvNhnwLyHG2QWNHYzysqBw4WJF4HTxzLbP6Dl/A/TTQUKDiLSHc
gyEwexdz+4bQ92PYUBpCohJma3z3cbMx5oV6aUfrWNb3tYQxJZ/z8Tmb9U7ZPeeHIJvh1vlA2Xdj
FmFPC8zfrM/yHKK4hvFOZgxFOQE0m6Jo1zpGyUmnDP9Z7z9SiMG03eWqPTPQKSzAg9w97XTGZ4Lx
aa16HsUU+d4MD6TuHs2g/ghc75InLiumk9140t1pmR7oxnwxk+QZPPUxtvyHNpqcjTOPTxHkNq9u
oRdO8kABwsEnfFpJM761YuqyQ+oEK2bmmt5t5okupnnEvooiwQj227a11HtRFzypg884o/X2whaM
oFTM5CkFElH3AfMkoSAJDHOwgwBkUOPGTNtqFa6AmcYAoEXGLRGcm9honoOsrW5Fifuv5wBUjimu
8BgpnzzvMeuAq9azvK/s4YRzP4r44bEe7722+rFUDdbBLwhF8rEOhyYonrXHACkpMQdluyQYFv/i
kVUTar3W0JkmLCshA+iNl5czpxTk2nLbCpWu+7HHC9IYQHnSbR+ZS7Wj/tHVvM04O8LyBT2mOYBi
InT98SMXOZGYimN+2hOfKVxOIKP5W+mQmGnGRX9qnkfZ/ohK/k69ZN/IWMI+4IqU5FvLirp1O+Bk
cwxO7RKDxCWp86emdzOMw4sUywSOSRmeBfeInvdm8LrneA2heDIFbf1jOxxs+FYix55ZQ94z04R5
XwpIx2iKRy+Hsu42E4OtCMpS31JAQD3FjGpNvHoi4YOdAqI8jOV3R3kwEcowxmdKnnzxJXTeRELB
rrOV56ZcSmYoUj5vEVTXxmo+E40gSgMrmQzF8Vlm947l04VxI9z6nS+CuSl7we/+HRowf00HRZ9L
/xrjGNEP/dRZ4Ap0aX51fo8FtFiuDeOKxpBylaI4y4g3qC0RoxhnNwMGkpKUydofLhO0+2rMGZUs
nKG6wBxv9h9DghEmnWy5Mg3f5qiB0b68sBfDc9Au3gV9bogi6Nl/rGXorcdKU3rrRczbtdgyk8e2
a712eZfvOn4OFKGEJgVdU99IaQ5wFOd3mOTFRfDE7GJVf1vBmN2EI+7ujHCQHUkIbrx53USrZxD3
59BKPoyWHMjI3TwpscCFKXFYZmlLKAcfD8/6nod/PjS1/yQ93eB5c1dY4uZdlfnvU01bo7mEwmlB
e4JYR0JfkIDyUuNhjukTbPBKr2a8K1tX4B3KSCLg3EFSmL18XfUEnfGY3vlJOO/a1AJZUWqi066q
91Ng3mhQ9IRk6W4gWrQZLfc5EUNBCyR6jc6InHXYVpdvsYzj4xARCKr8GWyN9+kkJUzQIHlsQl3t
zbHl+s2KPvWhC32HV6ehmQPS4HSMqF/cJJ3DlcBmFMc7KnYZAMLArzAElsaPg4N5U+bpfIPpidyR
hU2Yj5Qk+YN0Cf9gcwP/2/WPxLXaU9EMREet4j73XUbBzxPZt6sOH2UoR16B1ryNIF1GxpDtRTTE
R1GiwlNWeyrEzJDaeQ9oLr1gBn7oQ8hLYc1/CvyQbsnxRrqk+Q0R3XAD4LUAU9mhFkok9AJb0nHK
GeNkutBr7XjOHkcRaNQ6vUTcWPOsWxyNLAtoce2RfneqL75YodJLBxsPfaAZ7U0Yqw/8Cx9O5l8C
8gJn6dBw1g43GbNPxJrgEk3NrQvncgvBi7O+h3lL5upEH8i0VsBUGIM7FRZztIZ6xgpTej0ZPFS8
PDOzM8LKIOz0xsxB74SORx7RcE6yjKwNjKRp7RiU0nRTBFOhCMq9Zd4wcA0PZTB6T1MAlmngbUrp
V95Xk1ft4oDOUl/2p44uom0VVPRB2H19GYb2kUtmdj+l5qoN6mPk2q++szBl+SU4MG0veUF2p+bW
KecpXo9smJ7EPDPMvEsRdzYaP5cCv1wgSrYld0bpBKdEV1dwSAUMuhqnXcbrxNqJNWnkeZaM/iY1
ceJi6FobuFNc/DV//gzV0OZbG/BIfc87UjJIaXQbzBfLfgqqgj5RU0fbqLcPUWO7x9hlCZMU88pd
l4Li4s7hENYjy2iincGRSQkGp7czwIuNmBjWN65wrmXh3igvcA982PglwByn9Hd3AwmqPCEWHBSp
uW+c7jcGowqLWzAfiMlgj6/kTVmY7S7srJ82K9h4ZDLvHOGAjH0O8/jJ7mX8MOATqeRt0ioKwvlk
bFSaVW8GMYypzD7qyF+Ztmed6fel3MAYMRV1IrjPJBl80d71yxWwJet9TAN4iblVm4cZGzPEXio2
hBgPvoPzpYqqTenM/r2LBxxCQnpXWPhSy2kc96Pub+MOVklvmQfHAWCcDHaxWy7sz0lUbhFJHuib
MJ4Lh96eOJvuhd14TwlOyn4wd9xo4wtMlHILGucs3fkO+OsDEz6fJY+nKop4y83IvlCjCbRGMjvg
rFtgLSgusZ9N2P/4O6/uD8prxk0d5bdYWmyMY9k2MhqJ+ZPlLjd4cvA8b8OsCk44UsqQrtBmQe+k
bu7vbRl9dr7rXOLA2kDclJsOQWYTj/V1lj79EjXGeR334qKgSdluatB8kTDG434LiJdvrs8vYZ4v
izKXj2SYnlCWuRob4oXte1jhgyVwIkC0JhaNZ4IGzMEYbpLSarY+rI5tCMafFJCXX0nQZStanTnO
5enDFMckM5KPCk/qHi/oq0VSkEwKTdZuw+rMTe5pCBCjWgyV7NzZTye7GRYEt0LTr074aH41uZfd
RQWmhhK38djbp0qgY4uk3DQCX2RggC3w4SdyKjWGtdOPAjhBgGGys3H+mul7id93nuPiGes5rERn
OCv/ouirpV9mui16ZHYeDTzLBBdWrYl/3ECsQtN2roGe31Ugsx3rw89gVcE61n29sT14LVZbDBvV
tt+D6J5hV3FDreVN0lkzKDSe5jnEWFDLwyDdm0aNi0+VB3qE9LBX1PwWU3wpZ8O8L2LDOkrWZA53
HJDi/C2MlDxmY/Ei+1qdEkKeQd+El4odo6IKBd3xjJmEY7aNMq7H8tESbftQOqRj0iVCOIrwZBr6
OpJuPLfj/EsZbsroFuxjm/LB9GOw+zMSgIaSQMPaa9KC+94mwUrvAQtc554MnMOJsucD68gm1S7c
D4b060Tm+X6GHrXWIbGAP3us5YGB79E1fRv7YZkKpr+TBig3sNBpnBDrGpL+ivXtB+eGixjacfRE
Br1UFRTE7t0Gq3WyLaqDrDRg68su7hAAQBA09bVxASstdR6Ls5d1zqm1mNKkLMERnMD7JKrqk0iD
k851tQlLghMzKft1hWSz71PvX9k7k+a4rTXb/pUbNS4o0ONgUJNEkz2bZCtOEJREou97/PpaYNmv
ZNrXiltvUoOaOGxLZCKBg9N8395rWzdSMbxBZn7QS0a6PkjoieQ4vBbfg14mzqJv2jOpqM94fmsW
fBoqSCMTR55TCjwJFsPIPiwDJqdqSXSf7LJux2t8ozRJRbotkPTUDAk56A7xzLGzNZEzKxAITzIx
5lkirjp2klfsuFRUtmZ4DRvTPtR1c1IWNhdLMDceNw0dHKeDwJAJDe+0QzrgmcKGQM7bkMgwGfMr
1tH6qODouqCsuxlBac9jOB0lnI+eKQUB5MjF3hk9xRCQQkOF0wA/BfO76aoFAzqOI/UgOD9kVqBd
zdiHa3YLt+WSXS8pfgg756cLzdqRSv9V/yAf4/fxJ7lCeGv1gLS04FGilulaSV/XuO5BGUs9cAe7
lHu3FLqTWJ2FCARjZWk21W4el/oI0f95jhpmzy4/wNUcpBB0ex7eEAisuR2Q+HOix1dxdJ+KqTnK
hyU5oXOTtuEcYQm3Z+mQw7nB0hUdOrM5gL0yAPkAVcaotGD1mC7ZWISnEl0wJYq6+tooVeYOUTB5
+qiOBMJLL0FkUAQ1fjACcFR1JzSPIPrQKLgzoPiihF1hR/RCOlIGg5VAYULPRYvu0jqp3FhE2i7P
umtZyoxTKaZjsWDZ6Bd9xuE8wWH++NgR36YUkT5d65TquPzvemyKO3WvsR09UXGdTyJL8TuO+g7R
YH/swFrJVnHLPtA8GRO+j9GERDmO922cNV6JLmqPCIWMCpO4wXHhCDwBEL6CFezHemRdKz3R1UYH
WasLuvhKFPp73qJjFw3aIbaSHVp/+arR1tOCgpOa05dBEMbkQLoyCQrgdGhn2xgg8YYDjht07K5o
OMD6slGNqKFmAamavwtSORBxkpKS1CBTRyWynMJIwCfYEemvE3QBJrysGd4jwEpr3A/c/7h+lVSd
8pJdQtso4bzFqSAIaW52CwuavU6PUEmmXad2D1qGmSPGfZcnDOSkEY/0/SsK6to9nQas89QKvEmi
moCqx/TthFZeTk1BsVPjaFhS9TUwEM7M3dMqJc+xRZ01k14Yp9SDlVFTbNs1fkVgiMUNL3eldEQE
voNXaLqzGC3fVGhOk0mKMsxI+/0kKXeGymGhrOLYYX2LvWJOh93E6zDXVPm0xbOz4KGqqTPAVOXU
Hm5j6ktrx2FVOhvvepv22NGag5TM2GrDEbkj/lRHNCHHogAOK1Ne5LMzO9BHxiODh+C+yL7NfRHu
sUFTn+60Hegi7ZkdS3ar2OHyMKb2IRSwzlMlzU5BgZKwALfUpRzuSlOO3Di3vxpl1Xo1BHS5nsVp
NajkCusjPnhnGpBoWyblgYXYedr8+RBvVQjl285WHkECUMmP3mVoq6pqthtOzWStIvcF+R0wmRLg
g8rqt6BfpDAoUf5CqKB8KBF+ViqYMt9cs0z2YupfCDAie7HxpNCJl2v9W2uXD4qmstXR2GSEUc9y
l60QtHKP+Der6uBaDZAuJVH4DYwP84DI3wdtII9tppnD5srTB5G5hijTvTwf0nU1buWFQB7qA9uR
/Dj4YebtXEvxvT0BCrfTEvV6ZXHYVKy7VkVfJjRBRqgMDXXGAXpKISUSYoeaYMQOP5UESIW1Tl+5
e6Wmfte3cnSVDeNB6o0UfaoYXSTs3yXalB4hNzOoTiBTUx3QuM+kg5ILrx9RTkQV+umUaq5ZFuIS
hsZLPqujM+QJvHc4HOAul2SLB/trHnXGtjHpWlSGAoxVE6Su1eZdQEuT7iJWUXUQRzGZ0Hn0e+bj
A4uLVwS2yZkTWgrl9hDMJkWpbkHnqJeSchQrRR8UAJZefTmpUf0tTEzgePPy0qJzOEpGx4bVUvo9
wUtIzIql3KIUPtQM1zM1eIUm7EMI/V0zitkbAQhhI0bDyIGTmh5JZ56UpPgiynE+dMlwSAul/xrr
+0hB8iHSii+kLbfoLqOjpBZXTdTvg0Ex/alv2UfIC1CyfBo9SLy9GxLhtf9QNvRR6Ex999RNKTFk
7CJFpLz2BcznD/XC/ym8/pnCS5URWP1zhddd949j3HXtP16LH/+4Wku8P8u9Pn74N7mXqX4x0Hmp
wsJbq1nIjsDKd//xb6TCfBG84apF/rOtKmL9o6Jsuug//k2xvuiKRdFe1RXKcKui6/+JvawvROZa
6DKFpauovsS/IvbiJz5pUoRpWrrCL0KUoij82j8qg6jU1ERHhuSKBupNqHJ4hobf5S+ldVWB+wz7
Fr4ysYVkU5n1wyT7TfJg8R+2fimTZksOpBPylsvM+rLtWwjmFUTBqP2F9bVtqu28GvKxpZvihJjR
wdPJVMXOGqoq5V0cHxuZ1D32+l4XDxtZ3OvjVciuSo7vQ+wQcf5evgYtoV5kccqUl+bU8CoLu+i3
MZXA4HzAoL0wkP1Ehqqf4DHC/K2RrWTJT8bVqN6llUn7qdkIQcsvzL2VnEy2lXKlzE9DcG83Fzn/
BhrJHVqVlYTK5ELGlXUfwawKgcSoer2nD73tu8hT03n14wBLLFjEIm8GhWSmJtMQZaJ2te4TFBpo
Z7XGLMNty3v9QD7SBrT1thHtPqlyl83SpnQiC6JO+a0xXoKZ3LTk1PDp4VnR4CMPXlc99/FLJmjD
dC9DdN2Z9SVdQppfFBPHtbcOYmsg4CoD+RKyaHFiVIzXaLwiRcXvdOiBLJdZazq5KHaWRIdOhNvR
pnKDArsZmmtFXrbAQp1xBCHUjhyfmn1MDPQGx/lLYcPemrXwEkztSU/pJ5blTWP0vtIe6766pkB3
WbrmOllBH0VU0FsPLwPV2vUelEO/r9XsROTsGSOKPTfXLfuBkC02YSQ7q5Y8FQKXNZBOYdt36y2d
I8ObEZdV+umyXiwCKGeeenZSuMV0fRea9qW10pf1MipiktZbX0Tqdh6/Up0A4SxtO873hAhwsOKJ
1fap0rIdPc1ibK77RTsABaPNTwYtyhq+9ZzQaYI+urITh146pTYqZkQ4JKGzVbIhx4Ai0a6tmOjz
PnlJDGhabYCzpsf8EqHf7o6pTLXfZA8q5q1FSrAKbaKReq8KOcqZmRuXkddxoNIpqpC/dyIWD7VD
ArmVePUiYP/2HmO9JDF8uwJ++BUQv8jGbZzqvGYkj3DLpeZHvIbzoBIYA5Qb2b5kL7caf/Mlv09r
3CEcOIiQ3c3JVyk9jpCSVfHS1YZPnoWnTQ/IKdk5vcC/xbfI4lSG+pmMScAjxh2Bo3sDgfQY7AXm
n26xLxKUplhe2PvtzKXd67p2nvBE5yKAojYsz7RVTmuVJSmxJyc2lxNA5wfXJUkOR0osgCgnIrzU
5quhP2mTQsmkY80LjyYRCy38hRxAUJveR3Blm+i5l98UeKejhDrAoDjQDdsp5R73bws5FPUaxkc8
RpH1jmWQH0dKZAM6qxC0MmCZNdoTPekNHOTNJEdOAnpAEW/JeEtKhRa/D8uDBVxWi78bLN8TXTWc
PglVCZKlNrEgG7F/CeSnojrTgjkLq96wwS6j84KKe8aW25XbXJANID9o4yVScYcXW1t/qwvPRrWu
QeLqMFCjwdmOcDraUnESnsOwlQHZANFdBeyc72oOEsXBQGWpY66pyUOxlohC8e2gA2sfXvqIaUml
uT1/k0mYatmPCfmbWSNmwHe2wvzsgSIW5IihWZ5DAhasaWayZCPei200bytlRqgweSPKhWro0MtP
nkz4X6GGXsOEPVEcouu20SWMb1m+teDjlaQ6iSo/D5q2W1TYH8zdbVE5HSD7Rm98hcT1CvNBPnSI
XFqfEgz2cAckC3VdqHT8GNEup1BejkOMf9P4hvjW/WlB/auNsM6K+we95Lo2cexF+mEL0zYs9Y9r
E2F6vIR4peFo5jsDBVTZSA86plQlL25iCWrXGHmTmrvIOZxiiDxFI2S3GIj/DT0BUismNkuZu33X
GDhqh7Vs6naadFKhigeoaixO6ZOpn2MZvpD0Uqm1q4nLTBoth2k3BnOZDSxmC4QFfXXxMpH3LF5K
hL25Z8IPEXWBJlMSv6tNAvsMZ8HtC4XXK5hBRj1EjYlbFZ1xvfTXNHWdUA4vcziiEuYqhHlOYNIP
EoZFKA6UAuln36VKf1zXDdhkp7pH5NSs3tgVgAQp0vITgzAMJjq41Cd5GHxsP2yfsSMw8ZVwZWI5
3NKPPwz5c22GZ6zxIqds2omLoBAwZdJJzqTbOZduWUD83D6zDp/WyTbIZewFygblC4X13mtbJqyW
SRtIKSobOieJs0528CM5OaWPKi0n7HTA2A+mLN0uenSB43+lLNZDnE7bFgK+2XdHEoF2APVvWVVP
oejoqjKfT35JMqNVZTsZ/mUKBzTJVuyMQSdLOysDKciIfUQQbfHAeOPQsUL67MtxT7V7ChCHXNtp
UrCdNd2xzMgjKIxTcYlgtoTaxSOQJa+Np6uQ+fxf3wif7/z7DxcCVuy5AYH9X06D//6vnXfx/vYv
PBEHVL39iF8//63/jV6HVS3+z3fCh1fgot9ff97+KutP/O52ML8ogp0vGxesCz/vfy3xRTPx0Rmm
aeJdsGW2pr/vf8UXQ9Vt5gw2yOtpmN/3u9nB+oJGVGa3Khu2LFRE1r/bPH6bU3CI/PPD9uftL79D
ZntuqoZsGqb1eYpZAyxj0uMSPx1yegMEEZGdnJRf63TBGL6KF/dz0V0Gq78EOnJOU8ZGVef6xUrG
K3WoJOLsqLz8dAP/Yub7UwWAq1LIkUKzb0NaM/RPm3Kpz1tzElbij9Nwp6fA/Fjp0Txnlnxktbto
evhq9sl7YsZnOwN0nPmhMb/Ok/KoTuNjEGO37HDVQnR9V8P0VQ+o19Lr65yJZhCBMHAdoE900e7v
L9w2P0/Z65XrBgeW1T0CJ+mTeSSd+WJloSU+0O3F00X9kpnpfiI8dpcLJOp9OR7oJX1PZeSb5O/l
Djbvq6Qx2ZTCRx1Pmj2dI+r6685yaLWjalXXaW8/j4p2gxIUUA2efShvc5werZFA5kh6otV26itC
7HLstvlc4GpPMI/l9At0PXiM0mByxxIIWY43uV3C+8VCJVgRMDuGCGKx23ij1l9s8ssUO3k3Em6U
rECUysAt0U25zYJD0GdnCUakPuZOTak7qqI7tX+VqY7OcbNFw3QIaXpmxLXryJMLmS3JN9rgrqwv
JuSt8FmWhpJWRX8FhEuPEXih8XhMO32vdDQxqc8p5AKEh9WdWfC5qzJbqwlXo3yNzi7d5FANN4YK
mLzR29kNlxmOHTsavKmK//E39Cl7r+vHuQwy6tGsUGbfngsBxLDtMk9icZwjtmMfYxvB+gsl9H0e
cAwz5OQKte51EslHnQAsQ4bzhuC3auXH0kIAZC9sPxCfh3J/0UfizZAqyGZ1n3BiiswflULDOZdI
tDGMHYTorg5WACA1M7xrCHIWZIsz7MDcCn+0avGKpc0XybXSmLu2G44xX8NVG/YndjNsWecQCYt5
3MzTTM07QRBM5MlDlK9RaCM1piSoADcNhRPbT8oSndDqvRCNZuxsDQMs+JoYRsWmCGPgT8pLBdZi
1PSZ4M1xdTAQMyJZ5HkkXJllyigc8+lI7/KhWJG/9J52Ci4Jx7C+WwCkaRTwu7jZ6WaJWWXblnwt
a6z8UZ6/YubapJlCGUm2jR1+yDc7HK9V076xkHdg3MbG37XD2bIftSxDqZNFW3qb7DLC+I1/selu
v9WmgWqqYb4Z1Qn5fgo0QaQ5X1rh9QhwKsvYihtzBeULxoEoMRYRfvve6MFxisILZMIc3Sil+WH9
pohwUsxOXmzeKuGC0tSOcM6UCG7HeV+qKmLKBNuEFGn6ZiiZ+gh7uC8gSYZ2UG3rjF/WBxpaoBEh
UQI4NABoy8YhvGD8JMeWd3XBvgOekVEI/cOx6Gw4w4BqooewHBYFZxv9UW+6x0qh+5RRH1+sGqhQ
g0bcqMlSrhiK1axnbjTxhyGHOg4T2ylkC66R4+AP3UQdreh8onInbzJRvySlY3Dy7IZ2V87LI30P
UolC8DZN56HEGilGsGPP6bEBo46yHtF308Ouqqkx6xySCrQL7PWaW7uwngQHMGfBtrEkFPWypklR
kNlXowyp0i74MXOcH0ctfUImeDVU9AFiwSiov0ETIVE2XP+GlL7CS3vMB3J8Zh0VeVqgz5mgCsE0
OnfQpHhpL5I1o7gz4GS21pnkxdU5tj5a7QwilCworXiNJAZuGL3y10EVBSkeb47ohUT8j6Q8LiN6
LjUTg1NMj0l6HaJndun5dxAw2T7WJF0igEWSH8e9o+VAqhq4kgG8KF8yrpsifw0j+0eIpxkcP18h
7psdcBiYdl48CbIGo5zphYFmWSLGSQJ1ZwU6Gvzd1BCYrOx5X3BBGZ4X4uaI5+stHk4bpe+LRfZ5
jAINxRq5NHYAUXugMo1HfoAZTvs7ocVi18/RTC+cpciql8ci7Zhv1tmWQAbmDJ4f0mITJjymk/Ex
KnZaux4ZuyHAjtuTl8RFQL14LmuVVYH8Dqc22vthUW5InMohzhpvSlO9ZgsvUDc3ZMI04DX6+KbS
eZoKv37D+fES2TzAiaNMpa9wNCHnXqAcjbLB9yGpfo3lEekNI1qaqu80eMYgeqe710Gc4+tOsr4b
Bj4hzfivJonvIQ5j1iBc1lW7azr6bO2H0ZvXNbZAXrApaf7ghKOMst52gjPOmBPhQXKUVPLhoo3z
MTJpUefABFCZtLzTekosrKaWKmjujhDd+maZu8u6zpdTe1FZmcAaeCC7vynZ/Cgy8wqDzKPN+baI
daccubJkZHChFCajQF/z1QPIEE9L2MGWSguK78vjh89DH9RDRwOuTxiy8CAWKhkqZxN+A1i/YVv2
w1X5Flb2ebK5o7STi0PSHuUUmdGULw/Qvagk5dppDIjtiTE3Rw0vUsWLWWT1d2Np+aLpqzIhlTCA
07PX65wynR6VOnzVSdtOiI9s8pl1iye4svIzwDzTAvm9U+d7WeMrTLGu7dMm3Eo2iUXw1lCxhMCX
1zxYlU0WXkUcT4NAnE4rarSsG8xYgJxMzhgjXpwEExJtAx7/3KM0D2mAfgyPhfxtN8+LbUj8y2Yp
bHTAe7W4LnSSVELSFlxgk3DDisNiwpTCpR5u7UhzM0vKCKVmXxEi9s9a+UwVP91YJeomkcXveLtQ
yVRv0jpbxmhANj2/sKsYhB8DQitZRysYSV3SeLJOEolumWvqGRRWlXc64Ijvk+wt0RohPieBweuP
Vf8cjXxumcWvA0IaPmwn1TySTOYlicMW058xqJtFli4fH4zDn7OU+qqUZf4xhq0se9Va7SqPgxeY
Ma5am3CijJF3CbBxUNMRVkmcDcqkAEnKkU7K4x3YF+amPrjuAA+zyr4H+Kn+6xlMSf2QzfM+Xrck
HZGXVGfe2qqKr0L7zeLv489iLFt2cBo7eSuR5+fWIgeRoG1NLcYUyCBf/wUowQwouWFWZiClxfow
OpQqIwE0PVu4AcjIJqn6x7zlkz68XokEfbXVfuQW9aI2qUxvmLDdQ5XYty0UZL1CXKSjldaT2TrM
UwiQL2l3A8lYodZ8DYQ5+2VDVSYvYHmNCFQ8LcQap/YEvrMAKXC5lESVtrGOQyyCw0DMHrnmS4qn
o5wUH0AQ+YX9laTADTZDdv8N82DC5iaryE2jyceTze7CpR9QtPP9Znu5jew6omMz0puJy80wVJRi
SiKO4blc5MF4J+77pSDiatcMC/OLfkl5Q7aBKZ0A1g1bVbvYCbH0NqgSR8KMwM6F0oWcWugctiDL
ObOsY94aB8UfU7JkSp5iiIZlXXvURlAVShGm5FTjfZyOhT+07aprxrzzinSnh/beYKXIxi3UBfLq
bUaQlj3hPVkdwjK60h54DYl8pQvt4Yf+HQ/UG5MG8/PE1KYmPDGOEzytFKaay2a2TAV98YkAoIaS
iMIBJFhP/h8v40jG6jjXx7To3jWoWLQAIBDpDdNjxmpB4pydjTCBEFuu5wVjSl4tHRaPlIp7mm+O
SEdeOgY1fFFwkpr1vQPMMwc8i0LG8QaSP5+y0qu1hnl0Ek8l4SNQE9whNS/TOs3GFn+iM/k6aY1T
dsiORYs/eByYtQ2h3SRrnVM1bqJxFdmz92D9AAsxM1KVlQrEtOrUBRr8jz2qHStP7FwfgMxgzVlx
fcWS4T0Jj1rJur6I28lAM6rx8sf0SdC+SptV31sheapfmiJ5T9dXOWiGBF107uQx3xrN2OBaLQbx
uch8GUPuFFd3wlYGjzq+vGml9GxoJbZhgzsDOsObSRDx7HCQUbA/kWnbOVmvVBgXHqcJGpu2gCmy
0UQ3k9sTmabEaC+XMOD8hLlLzQoKozNihaRgYItyhgNF76EiK9UL6MujsnJHjkibquaJT8zYRGYv
njmv0Ivo6eO3yRIFH8tKYQKwBtoJ1iGxZkBmxpMIVAJq0dYl/XqpLTwWOxleLKlGL14xaVfRGoYI
rF0ySKPsS/TGCKyfcIF9bIThfwVkcXwfkZNBWuKwoK2c8+4caXhYYjt8R9CAe9+ubuwUYfMIhtOt
kpAqs3SP/O0EECWG2UKSqGozWnUJaeyISAcdrBsN6jnMk+ewg7JrZ9KFBAuyTuLXcOBEAyDcN3qk
ARTMHJOZgl3NfDfQBzBgVyJGj191Fjgyug+shSgrKmZ/keIeJNJoG9LkkaTVtilnp2hE/B2kDATJ
YnPTZijDVAqL85E7x0agfcbgIY3rMFr/saBdxeJyr9csIx//Z+gVMIKmtbjW9Iw3gWWMYia8TQ6+
WNoCBIp6X3Iy1BIEk/OaBdbKzigDVGjUt8FExFJrtIA+EAuTRnBsnpV+xn5Yphu/IXRm8lD3x7vS
SlG49IvY0Uvf5PjOrzsJr0uadT5lPs7s5JShiXMzPMguqhI/zdCxKj3KeRWdjtNOa5ObQObckouD
TQRTlaR+H5PnTIip4jedfqT2I05RRgsfgM40Yp2xIF8gnl7uQzv0oWrVW0NnTQxzourikTGToUtU
2paaS0poaFkpGK3RD4qVlzTgSJQE9EkBotpWWlA2xpB5iTrDoVtYV9piuNfj8JjXNJUCOgt/X/pQ
Vn7Ez6qNtfJBlRpghq3LhiJW/sT310sM1JiG7r9nEsoaW00pUyIsIvz7aQ7g2CIGONgJY6cMpacW
kaQXhd3kz022hTD6mmPLxUk3ZRzn7Q1c7t8u61/q2///lyv/Gbrlf2O10pB/enB/IrP4zVvxPZLO
rw0ySXA6b3+oW64/+3vbXv5i2baiCJkW/Nqe53n+3rhXvqiqIH7ntw68xR/9XrjUvwhBRZHGvaqi
edUYJb8XLvUvmqBeyQihqmfS1/iXCpdc2R+Gmw3EhOFGfdBWNT5wLcT9NNxso8skKj+Fq+KUebGQ
RinM46th6qWcIyYcMOnD/IvC5Hr5f/pUypJ0ZUzNUE19Laf+9KlpRdinJIkCod9TPz9Y6kXh5Kun
MSbNl4htOC3iMMP8+VAx4ZmNU0o/zkmONSTx0N0FLDFqRMq5/tbmDwqH7fjOHihP7mDY1dZubu97
YZFO9wBkdrM0byL6atJG/+mJs/Ofw7L4R9HnN0Q6drx8K0Xnz99CURRKzhSmZWXldPz0LRpNnpmM
rQJZDp2a6nm2JS8SzK3yibg/zoWy37fhjVhp7aPwjOURGSsuIaYUjkuoo2pg+5X91cKTaooS620M
CtR2VB1zMinKaeFjVqrNb2ryaiA80sgVrS3jmGmxV5PfIhHSFtEtN7LXlQwdBZf0G7EU9DueStG5
OomVGgDmv//WnxEw64ChjWatJXPNoCL/xy8dt5kR5jXuiZ6jeYyGuLST2xCoQm69j2xM8wAyeWj4
f/+p6ueCMB/LHZbFSi6Sqfd/GjEoTeMg7rUCefNKcyUakMKYvdMDYLoTmJcu9qX+kOfWDguyXxAA
bdeKR6oldjKJRTwixuLH2N/DO97pJwuFJdGNhXmlWgtg8ldjWcWTxf9gnHPVqGVswZssG586j80I
to3vhcgj9Wnz4XAsSVvdT4IKj/nesup0rTtY0S3ByDnZTmagA2x40spntGSw0l6HAtgXOXXDTazv
SFngRP7QwWPXPFTaxOpyHF6t3BJHB5PGeHNvafcxS4BUNUetCX4x4pW/ePiKrOpQpSz+gYztjw8f
PuA0Wdil3Ih4hBDh4FwTRFHo7jjjHKDtZqOmEGmK/NTcx8lw6nW3lX5MxZPCIbvjZGvgJKkmp5zG
3d+PEOUvZrI/XNungTmW5tjL7cLAVO+XCMAeOIuFvRj+IydY2EM05458Txno6S8+eW1G/Lxkf4zN
/74r1nplP80DLZcVIX2CJcgzgH+LlyqmlItnaqNzgmm4N1oO/g3iG11O9xefvo6hv/v0T60SORma
rCOTiVZH7NmtTVvpRi3u5EZDgvmK5H1Doi/J5CRK1bGH9PpXF/BXryYAMh3pmabZlvj09TUbu0ZI
YrGb8rSD1NwO5ejGQXMVDdG+Wk7Jktxwvr2zjfJcBPlJig5LI2EzAOtJZ1bJG78S0ff/wW2h5aIy
OQukYh9D+aeHUktFCqIBTW5utF4XjXsUc6S54J+1jLPZ1H6llEcVN2rAwxqL+lZPzOMvruGvBsZP
16B+ujNU8trGGrgzmCwPFamrKnclTdOnNix24P2vNRNxdl4f+/QeO8Uv3gj1c1PyY1xqCJvsFecm
7E/rEz2GKJcr3gg8gZsR/BBeHJccLxzL+LxtTy/JxW3o4bWZWwU5fErVDajwdtZLKeGyIIdtuFaY
ttaqO/h9WJnPHIBwcGO47xDLL66KwugXN+0v9gaKrOlC0NC1EER/umnIqGxZMgZcnhmNrMT266Tc
niXMMkD4/aRbdjlZAZGFhlpgY25JPbeAmiMTZqL/xbWsd+jzu6VpFgmPmqmjslyv9adB1ANRzMTc
AQ6uNYjhUJBHIKgbq5E39IdA9/pZ8iwRxlO1ZPJdB1P0qxmXcNU/XwM7JDScrCOqYDP4x2sIamsO
7YHDZDXZbhGgTJ59nWyoGW+ZNGlHM1IgzOUOwQrYszgBpLkbL6EfTvAx525LsNLZtrKv8aj4QXMX
k9SNsc7lwxwVaxiZlBwb+rCjNMXh1n4LeniZALzUmsgiqFDrHxlJszURsa3wp3RRTgXyJPi+rpiJ
HGPaVzQJKMBlwvZIQMu+UiTKi/muBzmKAaygIp67soXVbUh3ish2A4EexWiwQxP7guiFRmgHfYlu
1ujM0tLpEkFO5rNWS1iDAJ9AKgIugtPUkx06ABXVZJ/Wp6vpgdeogSfT6ypb2Z8VKjfki7Y5Jmxx
BwzIm0fFsWA9V2tDjoMfIcVAm3RXlrvt0MJPYc+lc2K360tMtFQ1SF5nqUeMZNQuUpwsbwMUJX7i
oCj5DvzuRleIkwp9qhsby9Dc9V5F0YncNjn9UZnZLh+TW3zUjs6vlxZzT7aAD0rZSfFQq8Dfg5G9
ofoydYDI5xiZKM9FfVHkxktBBpBCR6ACzFtH5eYPUe3RnoLu/TRP5yZ6WWuIOTEAyZzvLPWhDxtH
xvkVJC81MXuljpEczQq2GurxhPPUijN23QbrqNNqpDZELNspbsOp8Fo5P4YL4UnR6Edi2JtGssXr
4ubkus5zjp7vbMtsJHJ3GiwKMU/zuEeff5WWutuNKHeZCgKqWmZVU1QEqM8dU+nQjEHuNOu1MIX0
Zk3/UHcprzsAMDY51RyiCTacwuMhd8DCOjUfV+Q/0qTaQSp7RIJFI6o8U9WkGdfeKyopXiqGKQwx
5wqkfyDTCFZaxwaEMcnVIWAnsmQc42funfk8yeGmX0zAKI2jfTcuPRkSUfSs9DFf+hIgd9MpOAQa
yRcyVkGVzST2BUMJd4EyHPJewVkb4/OiPos5RogrcuMwLzG8laM1WDuA1BaRmVbeuxXy5Uaa/Lqk
XHRjmveCiI+wAg5HDElLCa5gxo17kvWI2B1cnF3YT4+4d10KzZSvP+ZcC2NZOd8UC+K6CoC7cl/X
uTMxVBr22Gs9S7FIS1WjHY7OCuOz1C8bdRIEP1ya8Rmxm1PbCJVo2Bk0zVKo52UWIJVGLwZwZrKp
UaId64rK09gldsCZDShvXYiGAI5BDUNvIJnBKp7r+ZaYSRtbdTRXXtraTmOonhS9UnuhOIRcArSS
JR5aMfgCM12G15EYvQ2ghAYQrilNGzqyMMgb4XT0hBudBwugocmovNIdJ1+vhFQtasgH842ReeuT
DBksQXaoeAtjklM1uCQ1z0dtC7qJIw0s1F1L6clYk2T7REgad94i5VD30kiDrxv6CkGBKnEwayek
lvZt+qOhGbHwAxmAb0X8qKhtaqQ6pM7MXQ2Evum0F8aDmykPHegKCuzYAXWMr+FGU5rNhPmwJ1ur
D6/ljgIY9zrYdqQpqFCbi44lpyrdPvgOk8rN2F9GirYFT7yzQfsMXBhukUNOzyhEtDGk5XbC1GG0
pV8PvW8PZFsKy20Gy41N7t90GNFpBCNfFa+70SvkhC+ONr/LKfJ5qGwBffaBGU3qVgJqujO610xu
D5rQtuGiemztPEFFHV4kA0zG0t67EfNHC4Who6eeNS28fyJG2IfONNujClUjGRIUYx0DmFzTDl6a
pxu6RBTKz1EJR9GWKfqi9I6vhl6Gg3bfhi2H6EusPxrBnaU2jhKh1zPwPCJ+jSZ5lapvFaR+WZnv
y8Z+WOAPjdo3pJwhsfZQ4mgVW6cy2TZ0k5v4Zlok35iMLbFDDo3ptU8Iebvc9rw1oinPsTV6RODw
u6p9hfwoxGw1KzRQVB9s016nYgeIrRZ4cVrhUF8Brt5s9JHq+9wfVV0m6Ip8kyV25xHFNIdUYlS3
HeSZJJN3GaiSSm4Id8YFzzfBN4ATmT6VcOrpIQyeoHfuxopv79U9wROwSciLnwG8m1oOHoUeAAKe
PqE9CgyvVu9pswxx7s9q78566pF347VNvK3tAFGN4ZdErHE0IS7rVqtCFiTMEeEW7ppbSMoTBHZo
Qv02kIIdSKqdWmIqQAkUh4J4YPWgBsEOF+HaUk4G1a/UU81URGUe11C3GRP5roLr1TKIAfDcSRHG
hQVxu0lmVwD2gTU6U46RHOxj7WiQUNyzTNrp6kMKcNprh6bRz3BdNymIi3XmWmowmLPsr8swxadD
NmgAIp5aEu01FrR1VaYpfFSKnrmObSRWQWEbh6JUjgNlliIw3L7R942S7uBzHUar2UoKF5VT25G1
/6TuTJbbRtI8/irzAujAmgAuc+C+iRQl2qJ1QZiyhX3f8fTzS7q6y1Z1u2JOE3OpbsmSiCUzv+2/
7NKpAlPdrAu/XLLrFqnOhZNZaGQE8ns+ItUyYqhcuTwj8ddbxBL07GCBjJoMaWpNbXn/9dbfqqpx
qPmoSNdWMhBlMH1FC7sErKwMOLmt7VVOiSTBdfFdp/pGslJmSyRRbYmSfLBAFKMsX1JkxnoZpYrp
GbeUjWkRnnRlI7ObvvNXpXJoHAPvLO1QvjYFelaphsIPJ7xRYcBTLRucUiXrQm3UFTaNy6JH8r8j
BGLb4LgPNGhWeWFtwQ8AvXVPSeOe2s4+tY0CfolxfPiqFiREJFo+7MF+Eahiq+vaIUUvWfIdkFrf
a2Z8HiOq615sIe+dRW/s5dehZjBXQa3DdC+gA1BA2FplsolGaxegh9Xq6t4PcI8YjQe7IjJXuEAM
yLwqSwtYLL2V17hndKeYx9QPtuhEnIbhm1+Y5zKzlzUW4jXrJDD2RoSQaNes720frkkmSZqDsAiT
DS8ZX5rO3uqDwq58VpjrTCQecf7ZpDkvFGubBOlZc3E5srKFptVrR2vWgnUb4NiHfMsy761jhwZE
7uQX30oOYwO6xUOW3U42ZJUrvTR3ckmgiDsPXGl+6G2GmlSI7SqNVpHKRnKXN+KqB2jfz36lvdDE
wCOPCSY+ZxVp4XQ06U6U5Keq513KPEaAo3yiY4HzR2s8sPDCiDCceyCUCMBAv0MfjcWm5pmXL3rE
WYBSBhIw30MyX3xpkY6a1hqt0q2BfgjoNUmNSbo1/bOHpo8UVLB6RJ8tQe509TDigZtk7B2nehKd
9pD5fPjKnPIdrkXvRkEOqqgvFB3bkKk0XEp0bbyTEyXfKfP2rVDfGs096OCeI9qIcTUcQSe/aqJ+
quPhOSEz01OMh6fBvCrYXuvBKcKjLhzVt0yZXvugejJN5erarGmOA112ytL+ADr5uckQnzbIywkZ
c4hTUvQBcm09mgc6gW+Gl3ULIZzPTZXviXbYsBlzVR9eRz4ceYXutVS1Z49niVrwYmzfEbJ7BPF3
NBEmdaZXPVJfEk0cu7B4Usvykw+7A4USaN/6zo5uEbA6OPvPhkrtYuuY24/PmscUpka90GRiaqTx
GZv4zyos3cpur0Y1PYsKhFGfxV9G9YtZ9IgchGY9Q/+emZj5kFuUG+xP7F82WvfcsA15rgDoOYcq
qo9KXcHUOU8xy1WDShRRSbGgGh1lhNTeqT5emRXcKRIu9xLxdoAnH6w83BYsU9cb4Z1UBH9/egHU
sx8der6CdWwY+1RRH5yQcZGKJJKC0aw3kMs3M3lzORxUPJpObgcTvRNbyBuXVuZ+WrzCdHZpsVjQ
eERbSsUcEfAmjB3m30M6MPGChvKql7vaAaSOR4OrvAiPgj5eaeUr9CDGaLhYGdXei5L1BjvIM+IA
X4ZKRQhvjUrHRgNzmHlkZtgwK82iDm5g0pdm8w4SbY4NCi2zELVHKMJzHhGhhgFpAC7VCs99EW/k
EeKNuCDWWU3IZvszI0QAFl0QmsE82vR1GgQCUOpKydu1/CQRkvNSG8pDKpje8rZZxYCiNHXRF/DL
rti/w5k2duCn4EoZO3l0p2kHq22RBPreSbEPBVBSRta2i+mrUVbICkoGIdmwAFJNmUeRxv/qnCxx
QYIXIb3jaisZRytFf5jSdt1GylKGw6ic5nlbr5mmLdyyWuuT+RBr3qWBA9L03rLTIInH1dpCylHv
iiWd1JWFxZuBfJbqnobc3drk+LVClUV4do2zodrHXLeOBqp4gqTVMTG2bOp1jBVpUDQrq+a8KtKN
Y6urzFY2KEEejVpf7FAI2/Utk/WJ1NhC8Iaev2Mwr+RStDLeKNOxz99l4SojqN9QI6fNOs+0Q0dN
5VS8aGvZ23zJL1dUpyannizxp5yqkzIvxAwxgbZTFMpFD6unaji3fb4JbKiKE+oII1OdPG02ivMk
Sms3Yaxl4lyaoeKIZUW61e2uRJeeib1fhCwy7yAw0GY0HRSf5CVZLCi7IjATQUwt/oLsEWKtdH3J
tgZdm0+Q0GQZ3xac+HaDSAmvOi+XSUAAokqebJ6SufLxTCvRT+E1oAYJbotXKxsSKpu/sLW5X1FB
Jj8qTIvVJEv6HO2MSJ512IsAIL//jA9Nx0XpWHeqda/bW2EbDwp6PGqPeaNZLWXu4Tc0qukQyOEM
xuELMDrMU+u1fMparO1H4DFsVNwZQS8zBB/1HaqFJ6TtDoVO6Ea8vmUE22Sf6K9stcLYVyX6vB5Z
jmU8lBYtM5uti09X5ottf2OFkSItfUxdVegoaUEqU5EpsFcgK+3tGH1zJDsT2dPhDwmAhITDVsUa
fkAORHkc4+QcWeOrXEVal/LyrC2q/At5RTYYPpTw1mG50KFbNu+F1EpGMqQ3t8iVLYI6lNWkNxkL
N4VyGJ+aAvsyHmFIeSd3E+TTeUsGnisAbFBOCGgcKRK+mNI8oOkjwwnaHHO5A1OL3VCqK5m12ozV
5caWG1wTHCceTSF2nh8Yu7FJ6QBhn8ffuGey9D1Qx54n+P1M6cEMVBQq6dngNZfp2SztLCwfx1f5
PbbHUoFHaaNsa9iPUVhxQkGF1XFfS1vKMq6MT5JXKJ9DjWiS6qH+IjsutJAmz1023I0pis84Mq1j
2VbFnpZEsBn99b0xKOfQf6or/CCA/IuN8+HL/34I36q8zt+bj9ybX9xK/pbC8++m6vI6fv7cP65L
TqH/r5xKdJW5w39m7zy236sm/6+n8C3/eRJ+/61/TsItxt0aI0OhGwy0NYtG5z8n4fY/XBO+M9AR
KO/q3crkn5NwKDxo3JkckAIGC4ZXf07CbYbkSFXD6LNVXRiQSD5Qdn5L4dE+jnOF5gC0F6SP6FAw
k/8wSMnCzu+SqAYvXeLyM6Lhz7BmzJVd5ohVVZZbjQ2LDAgizugjVtAtg/HEbSIpay5rrOwyvcSw
oNgAyNzWIU5+vhl9F60H/e4pHcc91N5Fz4ahKpvpRb31HHvVde1uzMUC+6Yl3Q46r1gEm+1CQwfR
rNRF0q/aujgEKsJFPo1Qewlo5RH7oRW4+3Xe07tAjnZCZDixMhTdAQSV1Y4TfuM79cpPkp2O3IYt
8kehxwfRE8K1YY+LFBqw2axHUhhHrUUTOEe7hcyS5bBj3EcTP7o47HE4fhCNI9uuhz6ILoqfPHaO
2GYx2xUAEnnxSuuXqWlRjEdHPUkOUTDt6bGs23ZYu2fRWscaWoQerdQmnsdQWOLssUJLNFaAByfv
EEKwG86fhxFlS91eGXgeozpxQBsRCQ/kb13rkKUtobFfweI+mU99MBxbBPOy3thgoYZWGoKCYfFj
g/+yv3+e7RtyyvBz55/pg6PfR91SPIFxxK9d9x4TOKAQYbocwy3uNLSBktlk0WBrpVGgWHqFv7DU
ZlbzIy7anwG0obp40tUaZmK8SIx4pWpwAvhx9Lw3MCnpiH/TnbMHg3oYMTCHjonp6Uw3J+C89iLD
grpB4uOnXfj444J/vg95mb/ehmNw/QJ1GE03hfZhbD71EHVgMvnLDo0hsjULfYaEoXf2Ovji0DML
nWIIIb//0I8TCwd4488fKgeGP09N3GHCLiTxkcspnlrzOjBjL2Xp5KTu5fcf9Zepr/wsPoyhnTwL
8Dz69bMatJqyoAl9Kn8MBYCswt7fgp/CDj0G1jios0SJENu9Cl25/f6z9Y/TIT4bKqKkEHL8QDH+
cJ8iKNR8QhgbwyFlR3QLEnUXI/qrIiQlBzBJsp8KsB8+1XFIt4sEFwP2OVjZT1WtLVs3OlVgpnOl
vKT6Lce0KwjPoVIdUmd4/P21/gVWdr9W6HQANzTboB3463MSeYcbaRQi6BcjYUvfDtqk9Gs+T5Zz
CQaQ9kn1zKEU0dTb27V71UbnrWz2TeVe1CH+m0f37y/HIQq4AhyTbn94dKGF/PmUYWZUKmQEpl3P
8jK8BUjf5mN1pR3cIoK28hL75PngA5MUjxNSKz89WPAYSIGf/+b5QIv861ZxURV1NAIArMmPCiZG
BttoMj1EyRveXfm5sMpjklLdgu1+aXSpuP/ObOSSW4AXUciZkFPGntg6k/fUoIGB9CJYds0NzNXN
l6l4yKP4s2lE70aYkD+Sz/opfCkUeC61Y54ZzZIGSY9ul3PYTL73GMPIXLLRkhuaIRfNt88O9kRO
Yd1yAzZ4eihD6+xq7sr1b44ijugOZB1K3DU1hSTdd9N5YNLAJY5goJHlu1nIUoLQfNBp+VtBdmyF
OFR2csuU4D2Niq2rlV+SIhhnoeYOs6ICPG+geah9s2R00BX8Cerqak35YfSM82Qg4ZFNYK241zgU
x9gT93vJK+vc5mDa2948m7b/qRXnYUgOfgQauR69RdvW+wqTuwCyCTJKs7hNjq0Zv8tL7xsP/0bu
rNb8/QAc1+X4Z1YlWmrJVP9W9y6jT+1sjfRQMuJcwOvJy9s0QAxHXsaurXUyprcuhxFglUD+rcT7
0k/6A4wPfQ70lHrSs2jcmmenjNelJiBBjrQGOsfeOlX54jjDfFRbBGSTDCdZ6yIi99wEwU0Zm6sX
2NOSJzGLIqBZphShDWtWBWrIhxHWj2GgxFazobDkG0Cxmw9a7H/LNSKmFr+HZcKQyV6bJS1W5HAv
/WRvh9g849S814vyFI/gqRUCZtzQvtanTdM1r4UbM7v0D3ZTzFU4Ck474n8xhchd9W2zHBWfZiG1
bIia6zIHUtajYoEnAziXqECK8quSN/oS9OCxNMgQJkt8UT1qZDtWt+2ATtz9Wh19WHZYgDQNgOGx
YeCjquohtb/4prVT0iBiQtAZsChI1Mu+PMFLNQP/kw7HY5aV6U0k9nHonGM+pgf0sE918p4WLKNR
B14NJBJcdH5W7GCLUdopjfgX6LtgxqT+QN5ubVawztaIDVq+zLax7oEKNPNLVzq9RHOmUIjOC4xt
FUF/BjZrSA+K/PGoWbxkPHQPrt0jKmcPs8lGxz1O77ui79+GqvrGX8S5if1i19fC9fHmNVxsaNAn
cMYnumu8wRwRtwF5MPTfUORixMcVeTaC6Q3u6rYZ8/B1/rinhO+t6y2TiHq0SbD57LgXRWrDDk84
t127wlR+ONSY9cSflAtRZdJZKKKbDSZnqmMDiTHcnejir41RfslDP8GqQflOy95XtHhp1xyB8qzF
Enjb+wjWmf576lo0b532SbOVR7nHyix5d0L7SC69xXjg1gNs5r6COQ0MFoH9DTMfZnqjwJGhS9C7
Y9ziZQd5jTDK2Nt42fvo8piwASpt/G5FxplwcekC91g7zKIdcjmODgTjaKTxJMpIW2eKtyVhM6ro
0Q2aK3kfKzlBWMYdvuROVS/uPw2c8ROiqdTVEZfFERck7zrMQsV2nqwM37CxEcGPS6u85GZ0xgn0
2t6DT4W0jxQrae3DlLRXeaZ4Kd8dS7gLDeDOOjlOpnEuy+RdrZKDzHl1xOvvrPouwRlGqfqtneY7
ldNBYSCeIQMH1P2cD9NXI40IGxmDISk/qVys1lp3lr1VhX10lOymuLSRkMBXJxatTKm9QiB4yTsz
UvsRK5LYS3ex39M14KhXo/jdFcNDWwm8yTutWTawHJg2PsEhpHLnaTjRWG5sNrlWPiJ//qa6LVS+
BnPmkfcx70mlkfbp5iNdAflicsM+DNExlpGm0F12rMMTscNzgcHrMKXkweioIC1wX8CqFdI+0wgm
OTPakU5grvHCWlFew5w/EDDPhfyAgUH97FbNAz11/OThuRJVDaJNlGRHDCzOchY2OMgOwQrDHjkl
BoUuhoORu3EQca3dsED+WjuXYbioI+3UeeYx7HgKSsRIuizwXm/SW2h6cOD994mYhlxsht+02pZX
DwFH/Oytc6QmS0ODSQS0YOwMxPT1ct5WFxqxF5oy1yTipn1YQ5yxAFrS+N3q2AfJxJ+uxBHm1IP6
Vf6/UnUvRdu9FdlDpB1d/IdIxjmbuiB9K8tj25hn+ewGDlh5p06nXNLWOssXHXo6i6Ft0A/eO8G1
aId9Y6l7LYKk38mnKo8NRxwNHUsOj41txD6wzMxF18s4369QF/7N9XlEo80vqGF68yb8sjwio54f
TKW4Kgoa+XrHbtIPDkShLjKg/vclgpqN8a1Mx50nmLjbGVFgdM2lnVrPXd1+xsmpoexja46YcLTC
PVUu5tZaMguUEI4Z8Ria31X1g1tmaGc/nZjWawJ8gHOpwvIRKgNuEqlyaaNFCtNjJv/B8PP3ITJe
1U9RgWGPoz3bpn1J+/w6tV/tIdzL0C3TLb+H1Uh3D+klZysDfZTiK0d7W/582VhHXJbOBfYzWV88
DULbU5mRV4hnQjpkWfqpuL30mXmOz2UVEyH59TLnmkuLBZpIM+cIwqCN2BILtYCsOJ/qo6xVR7n0
YtPnlJcc8rzU0Gn0Z6lQONhLKZVPIjhxIQYTtXqF5HKDWRRuLmENekX0ZkaD0F/boEWWHfoaCuil
Qn81fd4PJf7C7JXnu4x750NH88NdbQY3S4En3xM6GJIuYdFeexw1Z12R3GR2HkXK93iy9zo62i0/
fT/6XRA6WGwD4v2iZYR3mdanHQvKUjXcz3BGLmomvkp/SKyKIfUUbBGhPw+BeXYLwqRjz008cGRD
oLKDW2e017xXzpF/TnJGy7FJFmILnkAg00cn4OKM1DxO0LYy/APoQ2hknfd4pBSc04pzGUL3Eqrq
u+v06wTF8zEk2pSglpRBP3vFKmfORJoazVqNRSOjblDwWhTeiJfSlYz813Kt1MNMbhI4P+8gUI6N
j9RDBX+3r5g2WB1rPR7lbVbx25TZ32sISrhfkefmdDFnWGRt7CCBBo4VNhN7FGhVkB6eJGtVojl3
evWu9h6QCZMGfmFuwXDMy3aE+oNfVhqG74nrfR9gQma989knOQOksXaS6L2oSAaMjDNpdJmn2qjP
W6yjGtlwT9XPSUyGUKkiWep0LUpmK5UBx6z1b0kf3pLEXA8IB7PnvmKPls1Una3sWWO8rIvz5IMw
YMqVkIa4jDW90QJEpIP+sk5aqD2GNoGt8FEu9ZC9vC9ZreFCEjryRoKohAhSXHiiM+rH6RjBsS/6
GtoXZK3ODOdGyc+agfXkO85DX6FigIbsN7tCI9aWVjwWrFAGp8iCFGC+q7FHoE3x10mlfE1rjzUe
opBHRWE4KRi2zLrqiB74Nhls4gFkTkMeRLCp0uoahNGtUT+Jujrqg0FDR6X/mtDPRoQU+F/OYD5V
0AbxID0ZnnW2wAcvLdxUZ2EJJCyHBhiYMsFxq1UYsdzdEVPzwm94tC76gkLbidp1VsL39vqgG6gU
4tCjsGNDlB/3QqGhn0/meipUZqu0RxpOtaxji2P3+BhH1Q557IK2MksOlBfmMRCvS6jUBij7Bd4r
1TxqpLuVcc5HfHtKGQ7RmoFgLUi5Bi+fKxZY+S5irTCiWWh6fTc6MmiTY8SUpOoCnf8nBTbzDjDA
BHpFPFuV9RUiDtRILa0Xmpfgj8XYoe4KF0Fmb5cIROUdtUOHUrrW1EMJw71EektvTCTgygAkMur0
awSPfZWOdwRpBh6c9UUdtHELkB8/UoRRDjS2HpLevY21i+1f7311a6IdtjvMEur0sUOLBL+4o25g
LCP/ZSJl0CRPN4/NZVJzq/dv0w8N5nq1HpmTZ2VzihgnsDDZc2GXfCLTvMRCOxtAX2ZJZoVzDv1Q
TnE68yw8l9Z+y9mFjMfOzoExtHZbA100vw6WRQot6OTRiMe0FU1jX8bYzjuPmVhmPgWDDnd/gfdO
72Cz0Fx14Xy3ciaAadDOvE4MgEqSmyzfSpLHmSiIyOUUo+zpkBUaFLQNMxnd9k5FV13v1RvtoDML
+cg3Fne+rjd4XyhQHmqVwylJu/feQnWEo+xuPocMTxxnB/kRqcMwtYlucsIXV2QijX8wp+Zak/d3
nbPztPpaW1yGjAZyxZRG+NKoG9uKbjK1VXR9nST5zpGFZt2fZHEh2xVj6m+qntN8Ym2iTOfO2ix4
H+r4vVO4CxkBe1/JMV1DKqX3PcSnwfMqWXSzh/izYTKnGsDQBJvinObBoi7LbyJw1kZwDvP0LVQU
zN2Am0YFzjTFuqFD2+Hn5DCwDxAhczqdEZH3pjbOBVgZs9Vs57uTOatpwmUqR2L/2hb6oyYlx2AH
2V60yZtyo4ZAwypjm0F/xUCY5txE0KkH3A1YW+sJcwqr7tx51KkctCGRljGL77pk1xCyZ21ImcMA
8dwoNvEcaKYCVLPsX4CjMShVMalpEVhXk0/0hDkcR0nOXpTSoHQc5PSFN+2lzym6723WfW01sbG0
FVqnLwTWLUaXzyBlIUKXlyHwdgayDRy/8zSuuUT0BtD9/xZ0dNyq0prrPYkqEoINguv4ARVvWcHS
t2OSrFi5OB2hRKdZOvPYmswlHysvuCUdeyD2IflX9s7HtU/rKb9aAh7iWMyqiZNxFUq1KjwPvAEJ
0Pa5aNXNfQ2qHp+VadV1FPHNH/FhgBfBjiLH0AvvjAbytnK/h6P/+W86Rx/HBvQAkb01DKHC2DQB
f/7aWTNSJhPZAMGkQOFabdUeRLBykQ2AMui2XtOQkJtrP5/bYbXpQ0jjUwjMIhqocRRo8b+/nL80
fIWqa7oOrxCGzl+FyHK0r0UdOsoCVS1l2SWIxjOR2drBF9+KXqKCqCh3we8/lIHMx+YZHwsfyOaj
URpm/PDrQ9BhZiHWlECpkid67o3GjEFKeNQDEuF7fy8ZCa9Wi+wQcggjl9AMFQXBe0gOCVlvK1tB
YykJZETxDvk0lBQ2oydB6mxhq2+usoBvo+6l5K+gAkhHRFaEPXWbLA+l2akmbqMR32IgArKhVA3u
JbWra5c52zHsFnFQX12OqljaTqR2Cp7U3ZYFlZGLrVwQchIY5RUDgrMsjAdHnhrU/X5B6i6rYUMm
jzLlb+UZknvdtaPwEBUFORyTeHJPsoMA5PsoE2p5jwpDj4kcRvbFWhRszOxbTTOCkpadmgIxq7vu
mpEP2d7AOQZ+cyivIwg8O7fWme9d8iy/0u28TlSLOP2e02RZxuFND8trg8NJx99kTLsGN3/pmYWY
007oxbWm1QYzA8NrCjP56/VELGaUjsgKqbIt5xYDguXAEd/vFQ6HHv4p2HPEMgzdHWswyIV+sawi
4rrvkYaoqgakpfGBBZtntCcXraKCnLAZeCTuydX0dF0Y6tZXiZRKQ8bg1qTEYUxAwXYpgqCGwppo
Dp3rn70s3+kNrzCMqs+A4Pdxh68t/cVbxeBk7IiUvvJdFqAGdyo7RX5eXKHSzEpcuvucFlaWgA02
EaqdLG7UdTrUBW6RW78EnP9/s6mgzPx1fTMbVC1VdWDeah+bw8OY1S39SXI5uztFubYAhNIg4NvB
Fkd0eBP56gmXnJPrlDug7LscfHhLNy8ljmk07zDnELcqBHcFRkcHEJ45JA25RngtlwqdDpP6OTKD
tVWrT32trO9vLK3tF3QqnuT61lv/4KAG1aSYjoCcHstD1pYrWGYCBTSBQA7ktqkGWJpEcB4doJIT
8HNi2KvDviTh00gzZKnZR4A4YPx6jfqmhOOxHKtn1Y22LQ5mTRTPUUXZEjh6F+BvRcrgzatc3bej
v2gt9mc5gCpU6AMy8s905EvdaRUhHWy3OR0WcVBjb6Xr3bxFgNdTehwduB4QF0YS3lq/JFcBptsL
xI0pvq0AJwFlH9SUKLIdlzt0WoFE76P0Gku9DvJTssgc5NhQ7+zBeZQ7AXXtrUFNZWQ0VBnQaTG+
SSH9ZyP0lgXtSCsysaulfxWEt06znkukijF9QK0sajkuvH4lRYnqJj5VxD38zTAeMwHmN9iQEFCn
nW9Yz74Fn0aoc8skWOHAyi4zv7tqgawNsORqfOiUmR+VR2NI5hriuDSG4B8npEyDecDM+RBHCgw3
46FV9N39wP1f4Q/+Flnwn9j2P4ML/vv/CfxAMGP8z+iD5Vv79Vte/Yw8kL/wB/DAtpAOBcBuAfbU
HfiAROg/gAeu/g8afY5uGQzFHJ3Zz58U/H/wHUdy9114uwxP/4U7UMx/uDi/MffTHTjQxPz/FQXf
/sAShDYJeRzsJDBpuuKoPvwaO2GONoWjIMFkBvVzlWZiz10wHZD/GTwHRfw/v/7znwtXVADDAWTh
BZZ/TjIda0fcUZ5Gb+qWQNWUoxe0/doNI28vCiKdjhnP1qpwK0O5G4vvqKVnb2j+cvLb+tmvgm6O
Q2bxkjhISYVCGb/qCpZIVZy/V3mJoRkEuJmr3sYkwznDGkhVC3BzEapMnfwPshurSch6eBquQT6K
jdrp1dGOA4BEeQ/EPbDz/R/fo3gFN9hqs8mf+1MT/PGVDW/nmBqq2CPBu/zxqy02eZ4HhVG1q/xY
OSNK18moioeqWfz46v4PwRjkR5eJ0EOK+bz80c5xNj8tq38zTtc/pFcaqgw8djIrsGSsp4+wAEvH
T2MCtLW8i5/EXvzJNhUEMsugXWWe3TEBizAmA5JhJ1mDSyBQXX4+2sCQHw9+0VxS1ST5iAdzLzxs
k+K0RftRnTAXVWq8auHsK1TZeKagbuMlib4eLOCAU4FgIJhL2L2FsFae255+f2cG++NnpAB3phHX
bJR0NUuCBT7QDAMxaFqRC6T4ekuqc9MzoW/PynHztdOp+BXodrACQe2usrpIVkluo6ysGhieR/Za
5DnupEN8mbTye83YksFhAsIzxpi996Nx3dCh2PSctGtH+DT53OgK3L65sAmRoXZ8TDJrODj1gDY6
rRAnSl99RIbKobKeDYWK3y2Aete+8V4J+Cx/c/MftqBlWwbYiLsIBoIU4iNPH1IJreJeURf1kOA+
Hkw7klMQ4EFyIPfvN6JUraVaB0jiq4DzX937FQOXrEVcbtvGTnZAZtaqLcznok5x9dZ7GxCtdXby
dHjW2sGki4IYrKI+Ky7wwA4FMrsDtVbF9XZI9ZGoO1XAgcfntg3F8vf3Jw+/n18ukz7BYSaAY6ka
cG39wxFj1/3UOo0vlkOUPQqnr6R+PvYSRn5ESRZLs2BC6aoGjqoGLh4C2Us1xeGx75zmkEzNa5x7
1p7+2JNVwBFTMCNdQBOFjKZOHE9+ioqeDKxOJngQZli8xLy1Sg9ISAp1HlnhuEDjMD2qhvPN6r85
gQrsuyg3bTikjynDMYInDlV9gokm+dtjP2CSFcYgKptJsZal2WEE0tXAo4Rv1at4QqMoK56UUR1O
Jg7K8FAms3+aooRjKh0epyi0D3ehVxJ4BAW7qLmwHk+GVGJOm+LNjMFzTTmyeCUtLUf1cX0IT+mk
0fPpi/JLG/XfGyX/Ebb/I6roDmv4CY7De7CpkUDjSIAMG07/9ajHGqHq7AYfz8QTOW72jQZlH5zA
sonUnWF+zyPoJk7a9W8C0YAo/IquKZZjVvSlUcWKDTkuOsVQl77w67PTq8qCdnW8QDF+lrbZZwS4
UIar8ngfDYN5TtvxwUl0bUZZzOsLC3NjlWl1MgFd0QVEFsrKjVUY0Cc0LQJEA45J64qHYWjiXZEM
43bCIXPtjKlYOpBpzBa1DXzIlEWSInmG68bwmDMtQZsVbaj75ia1ol9l9A+NOb44QOX3SU8v0o6O
gxY0e/zAqpXl+xqUSudo+Em4cJqqQlmp6zajru+Uuu33LW1vI8w53FXedRWru7oVV9+cqgO9om5l
TeimeOOkHjxBzWIbw4sxCmb4SguqRsGHwNCUZPv7PaTJd/Ph3UmcoW6RJqCT8/Ho7xnZKnVuISri
YO2HW2sHNBdnlwSdWdPQZ0PrBqd8Up1VlKJ/miSTt7eLqlvUzCb/9sD6UJDIlUTbAT0hEzF0qQf0
60rKY2QHJ88SS3RIh8dIKcMtwL/6ZI4IbXgVvN92st+tVDEekzCMVwHIS/A1Ke3ErsI/tKV7j45L
tw2KgrFhVGEZ5ZX8GNq6oVPtrbIwj5oi5hihJntTRTKTtmCyLZVkX7qUv0MbuXsbLhpugrTBkrjz
H4ZmPRlOvm+dIy4QCJTlnnqLQ7NauK6tLSrOG/S55zqzktP9PwY+CHNXLpMg99AznNCXznRMzSkQ
UPBz+xKvdpM/RP2/7iu12vYIiPhFS5N2MPxD0MVvkePk7BG+8gd6o6YNiBlfV4Bh6jrUkaarGCIt
LfgxuRU36wZZMd17VOma74UWPCfYlC1zpd/iMKmpc6BkhiRObW3aX1Skrl/AFTO3PXglJriu8uxH
hjljNJPN9cayT930hlHzuKitND0BNnn2dLP5zHxbIC/IphnVdNigrthcp6ifKRm+7qZRep+AALzW
BsqWTZluPcisuTO5zxNm97PAzXLUl3aGRCk05lCfqqIZUJDFAag0uuwxsd0voQgZGbo+zNloNPC9
tHuWZuW9mGm4usenfBx3YeDE55EvN2YZr+oSH4ZIBz2N9uIZ9TllRZBVlz3NE7S522FTKIa7maC0
lVblYUxaGi/Zc2aHT07iuLuRKQJ4E6lzaTHJwnslY7TxQOaFKHXBu9aiUUHNM9Mf3cYd4N7QU03t
boPnUH0SGjqOo3NKLcQlzcAc6A8++p7GTCKQveKiW7XGhPlSWsVrwbI590OBg7KP/GqgHNNAwNIz
s72BbccS6oI2o/HnYi3VNft2giHheXjTUUwz3Jm6YA+5Kl7ILlJvWtbcqzVj00AdroqTcMbdoA3W
c1bARomklUsmnYXVSJlHyghITk6ygiDGiDnuLrk/dkevsPyVIzmlVYZRozqQytbReUxg/ughGNtc
bsQxh3VTadXZQwZ2B5aBU75W03aHi/WXO2IhijyFxlO1wWNWokBFhqx9Ez4ReTeiAh3Mng22U1Hq
a2RZg6Uwo0laTn/3K9PedOXU75JPRYNkfeca0XOQaXt6U8EegrECveLHVWC3Yhlmt52sqJwHcCNW
qJtguOw3a9/xEGf9H8LOZLlxJNu2XwQzOHpMSYI9KUpUP4GFpEg4+r7zr38Lqmv2btWg7kSZSssI
UaTD3c85e68NtfulMGbCIEcvQcxaWqfNMLvVR91OG6r6OIAyb2ySkJUNBFuHYqqss0igLtUOJp9/
HQwxvt12NHBZVIxvojDxAt3NMJFkxy6IfCu+R1lSb3+nZaBUi4dw41lj9lqBJ5YsdjZzno/EWitc
wLCw/bh5JGCM41G0/qXGyrOvOsRgqbjRhM1XJZ2MldNo5SXEYAtg8gGDfPKg4+ED+SQCXXPQkzG9
XHdlHjOQV/6O+T7wQs7RQ186YPC17pvw3pHJgfwsSQC9LCD5NO9ws7iLuy/TqWJSY8YUakz/2psm
YaHBGvAlZcxrG2VzmKK4ujdK+0dpLl5NI5nXCTvls1TWQ0Vb9qSjZCC70nM8jOBkkP5WJ0MByzVJ
9YxfOE12//2A8pZG878fUB59X7SwyDz1BRjy70cC9w3MRCo3gy4bBzDJTnr0vOQM9paqIWJ9A57n
ymXBNpg5IW5yAEtPOVhsWp1hfhHPBoAAs9jlid2QGJTE96HTsiDaj03t78LCftSlsPcK7832X7sl
RmjSvtp2kRf7m9mHq1GYCH/51F9s27YOXgbKtaJMxeftcwmABooeLz7HEG3hW8JzILw1oL34EUo8
IV5vxLiF5ttgJdkrQz56P8sF7ffLHOtIr9zT8PtqHJplIV7180jDMhL+JSrb6rgkZMVkIxAyU/HM
2ebVJYIoqiWemnYBRueMYtuIDmGTZLwjy/1mChnjbSs1y6NBJikXom7YCJLOM5t4zsKBrCkLai7P
bQ5pt1BPO0InlFOrYxYjMrYceQ/FH5yZT77S4nuTqPr/uHz8gmb+47O1yI+wTT5gaD7Of1Rn5WwR
9j7VNn4xrr5opViCWTeg3uYiwqQyoDOH1aofn4XJ8k8b7NYC9eduiARUF4aExxjygdSz9BmlxWci
xuPg80T6FU4/1WpfoTHJYx3JBwoJG9Utx7HHBCpxJONaoQYCeKxs6/R0PWtSrUEY+PVK1yOc4w6o
/FbvtdUUzgmqxo+MBXiykkQwiRabUHjPhsbky2CcCSUZMLNuxO9JA43ovz8CgLX+7RlwTIva2HA9
JMXCIt/lP6tYGEjj6Oo+N+Rluq1FfXMxEsDGYPqXdyqlfIUT3U5B0dvEcIqxOwzt+GWJbDq14iMV
rrwWjUM6WTd/NHX82hqJcxQJO4cqmbyp5dpA9Kibj8VjiQvs9/pV6hKEx1wfJpWVAEZwPFhDMiPP
MRC9F/F+iIEh23btnppsxj4Mh6YZw+oYySm7Lna3ZuFOy5l8eDOeH/qkDWLXxMQK0l1vl7a9Utsa
QGuT9/LE0PQldPpLMXOJS/Va4uys0yByfcScVkiNYBNePLU8zkBqSGOqtRy9d/bdToSVlKp45uZo
PxbJuAvtHG/ocn331JbKpTp1s/XlRv12wq2zW+akM1MFwLBIFBS0cnzpsrgV05lceYlH2IwurrNS
3HOv9diMEJ/HPOhaY3k5ToNOJlQH7oKM2bMcUmwViSeAw+8dntdkqkm0Z7MMtJRgZrPI8w05Ckw4
Yo3xnRT6BW4lmI62uOk+dOb/vlj+Ayn4u1ZYCgaFPw4CX//t9fwvm0IeF5YXT4YBQQgOhyogBNiF
fxn9kTQIjWBEoG3PbdskW4EeRjOIflk0S6umzD9J1+jXWTWGx98tK9K961AvDfgaGUfUimvjm4uU
OYfdOpCzR+4vs3N0TFvHxUxfGMI8mtL7v5wXvxjE/79P8DvZ2KR4xElJwvmIFOzfz4C4HGDAa2RN
hxObV8DULvla0kJ6GKaHOXW6Q6mCWFjZx+/d3EgFCvRx/AJopPZNRQNrKhYLQ64+RdPNt9lMjEMi
+zvEeGYN5AjELTpRPc1PIq+Lmx110Oplvs1qFsg8+WrhSFtXZBlya+bDtI6B2sOC+es5pXcfs/lp
1LNLO/VsGVoGLSaVRpBUjbgix2nn93z5tDNpMj5Bu3K0ZBpURG5cf+/rk094+W/DsdDLy2/BORdC
PMc2sQ9OZ3a48bMP9NfzLTReJeiEXZ9aRUBa9qloCKWRr55N6A+R89WmPSi3sO8OICVn7CXzjtjf
dUnmHt34rWIbQWJmOacRMTazlSEl7c3393Hvw7AKfRf5ang2xpz/QwgLX6pV7NDYPMvRxbUUmS9h
7r38HyuWDvN/7m8cmjb4TZ3wVohkv128/7VmNYMHx1akdloGaoKewyoq6kPVHfGwIwx1Fnc8VEnU
rsWqSKFNKlM/yt748RJIrvhVILb7KA4MfbyaIu4IC8oorFzEFVzgSBaHP+rsI83pgSMTSDr5yzWd
p2FDHRqvehnCfVYC+lXqGyvH0je6DWGJz+qvmkeDsFIMn2GWP0xEkaxIIT7rDvLxfrbHi+G2gQrT
nUja8Wrjrt16s5oCxNq3evpTIeCNO0A4bY6bJ8fMNjemvSYW8Yvc7l0SNeXRLGJy+8iwvDHg8Rm6
RBBW54BecPE49Pa+KmkRVTHZjdNko7yzxiX6fJV4Lx57SjDoHIEilh+pHba7xtjoUySC2awBQpGS
hS29Aj6lWP+jVoIkYX13Yemip5n6W28koJJw9W1z7rnr0a/+mKGXsOUjbm4HrBLs1NGhpbnI8WsN
Kx6IYd3o7qbWkx+LtbRx4mhPvhAXiMzwVp6ZFJAjmoqsAOZEWVevS+nsRAGUrZ/JX/TscFsaKNRY
ufDRY0pNHLsiJ3g6i3dlA8K/NwUp6MliMojzdku8c0F2KgdzvHxpFM+UTfNBMXve2j58e0zjEFCz
VWn0JDNkg8J9jFJQ+0yd6m0M23QtyumHidZxbBlfWs7ddQkIpOBcU9r123I0UOB6KFOK3FyjEDuY
M6PckQG+yQbqYCgMLI23IBIJVnDsJ3ODz56tAiiF1PddmWAMnl44IcyXrh70rU0zFF34+Kkst6A5
bLSbaJ9pHsP/UsVrWWn3MsSD2Og2AlrFbRHAu4USk+gdnjPmyoq+pjDGaj3iDdqyITzWNhFZmuU4
/H1IsoHFU9ajWm9jsh4Fn69lZCQdWMUBEFjAxFxeRDQhXtCvpvXPqI3i1iBvHkMzhnuya+LRW+VR
/WZREx0zZb9mTdIfgDeunHRyL4n8YsufEfWZ4DO0r8LLW4oPw1nVuqWdsJOeB2kyijEgl1QunxFt
2iP69gv4i3AXkgGO6lXcnLYjgqNoFMgwsj2T2TuklWhQdsbHuBrvpRZ3l98v7dz0m9T01XrksUcF
DSk8HDAntkCT8nE3K61H+buuNBCFHUMj9DJ9xF3aDBi6oGdENbppyjMSmQj4psInTV+kqfEldm1/
8OoO8U0en4rOMvZ5itW/1ZKL2Q1/vE6NAU3wVV+R4WPZI0YtpMTGqP0BJM3ngnOHug41t85VKxpK
QJeo83SGGYo9abTHG08NvH5Pnkwqi0w0fNpxR7NcAjmyA9NUgkkPWS6Ope1cV+tJOZPrHhIuea6g
yjKDQAmgoVcPowMJkmw4Ka/Z0MlcryWZAZQ69To2I3Hh6YEXbe/mOSNnLEkQ12WIj9yQALL0uXAn
eBgmPxfEU4pGPL8iKfv03PGziGmRsduLeJzWlYleLkoMwsIA1a/orGKFb8mhVu1wDlNKTDrd0Dp6
+ykmUcMvNXSkKauTS9/G1xp3HZpEnUUGEbSal2ESmps1Ldb6lO/jNKF9q93p/Xwzo1zYJLnc+Eru
mcwFuTHd9L51VyZPJtirv11/1EnROFpQaUgzTWvgcz70QSPeYAbYWNA+L8JrGYT33t6jEUqZNq+p
3LgG1+2FOztlTKp92CoChZQSNVeN54HozFZr03O+JLJZU/rSlsu8wvL0a1e12J22peUOP+4il3e9
7oRDIXx0iIwrbK67fMS3DDQU1gBqeN2OH7Iy7q6hWT2zWNQae1e9se0pf5LNRicrARatl2E9wxwL
OtqPlXHGQHNBCz+iwjH1vZdtkoYro6lcOBcZm3LZGMNjQYB9RwgFht0JFQklZZdg2KnxSpTErQGX
NJrNAGzDKpaIw2Q6AKuNz7bD3Vzm3WM0R8fQ19rL73dzFk8PHhl6xqOM46NnG8mlcIcl3KmRB9qP
82GI2NohOm6bmF9IOdb4qDlyfPTLiuughsKhsigvcD+HbFtBa4VEKhQl5D0f7m6tPXgwZoMkt1+n
nJOnp1dxtQC9JLRP+xw4Dy9bv2U6GVy+qB5qy2YlawQ0y4UbBa7hEegTBi+zwMOCU7LCFl5MYBGA
vdV2UjyOa2OJvIukhO7XvIdZggtwJG6Wdpv+KOWsLuXsH36/U00+rPAc1AcLTQ2wZofKTPUSkApm
xlQZXE31XjySyhXu1Iw25/fbAVwt+MgK51UKLK8LK3ejfEIURutC7ib6+RydaiUbyGUVKpRxTRvx
UgDwWw3K/VMkjh5MmefdcHJzSsmMW6JVwTOTxN3kOoi3Rv+KSoU9oCfmD3+AmQzNRTSRvtcdP9lr
fW092WRdrUQ3l1erjiG/8f/jooARFj661cBKIU9rpbVyOybW8JBT86Knjl4wNRpb13RqGmbTHymm
5iev2lMim287GdyboBTclK69JYc6PslwWrButIuqFGeP4fTzmwl5e5yF/mNF3WPvhX3Q+BKzXs6Z
47Tqx7B7uX3H2E+dpJVX4lW47Lqq5kAAuFfH/MBRE6tpoP+EP6NZUfz8JE2Rbhxh5Xt+oreZHIIj
vSKDtG+302WuIF8ktrOypbrpuDRfI3ToKLO4hOSNP271cLhwnymJLw+PGnMVJEiKoJYuodsMD2od
g7YMBNPYjTGaQe6kxacwU0XEdEhGdUahnvsoTykLx03XHhCawlJBvn5E0TPoRWCTMvTjZS2NA+DE
GF67bIdqxzgw/Q2MFnKwl+B/UhlnamwJXBl9YT5VzUWFVvItUmSqaULiR+i2FYdnVfAqW4dlH073
qSFmlBdK130k2kZYdKVWdrkUqWH02bvdd+KOP9bUtRfTcJqzHhLO1mGrA6Ofv5uDfuo693FmZPBq
9dVfjfj2c0g3bdV6erhJrL8Z1UpQDtZ32TmXOJwO6aAI8kRsVOTI37VeP+J5iuGJFM+AZ5amL3Pn
srtPCBxXtv+SGM15YPskXCVaWxmWCkKZ2tvcGfLIDCOtPqMREX7i9ceYD+1WSUfdyilHB596ZzFE
gCadWO5qWaQ3I+Ksw5X3B/URjEcZA0kUDS0xI1G3LhrjG/GmOg3tQ5pGyFWXn9S3eXfDDRP6DWd7
2fnbrAXZaNu62uLv8m4ji5csuzhCZcu8kHUanugLozrs+2ucYGibovkqsdsksW9uOKdiOGItGeu1
KT4n+tGL8yRhm0rPkbMYmlBTadiPOrqv7klNu5kP7Zuz+hKJL68Y1XayBO4NJQIYCBsrg8JVpMnn
VOevo8GlpexUsnb8CBGUvKU+WxGxOWtbpQ+GO16rTVMV1aruicnuVfnYVTURk1wKZjBAWuesPfM9
nJq7Nszn1O/vMZsHVfJT2jPMUdlsbc2qeM+RQUzF8KByr1krtxp5PW7FRuStmYkiCJyld2ysV0k8
dQoqAHQbystmlh9DWYV7DjhsC6Z7yH0t2WgZBKSfAUtFMHjFg9fS2HYj/EZdEfQ6zcQmTtcd0m6Q
8kj96tbnqmdsohkJu16TuVIeQ9d7q7v8s03of1L58uDa0Aa6E06vl3Gs82Pt49fSu/aGMSWIjRSe
z+zhNwi/bVdb55Vcsa9BQ1oA1qxwHgpXr5YrwrqPqFpUNPKNBeofKw4t7Mc8iQFyOQC4Qge4XHkU
XrYVLpet0Cq4wOSYyxrtZNrJp5DtK6b+aqW84lr4xhc6n4+RNpicQeUqigr8d+dk4hDWUn8NyO9U
O7wvkQTWU/prf5hAUFmXSriXtqFdisL0b+kz3ZkgGlDV/C0qNvaxOLQ2ARid0N68bkk1wptMop8i
lNeHvNdpL7rUqXVyYW9tKwMENkLK7c9s8hu35ZFwfDL6Iq+/pWZ2sMPwH/hQZ+VEZ73IbOrKhLtJ
jJUWwToj3jc1NdvWWh7DFqulxURfqYDuPsmn6W62641MqykwE3ez5HBtx0K/0SqHDJv4f2a8UG5u
fRC12a6GpDjMVEXhKL7RGxobDRywUQ8gkLHdkxPv5aEeaPFHYqU/SRm/F97dj1Fy9iOXsMx3AUyX
2adrQ/GwzI9a1xseavd77oe9OUJXcops2LIZPBCgda9DC5hwYQe2/h2VcU7iffvakErL+b4Ws/Oe
O124NjSvWzW2cYkdhaqip19etJcO+8y6E4zGeYdIx9xlbrhRVv9UNkS15oLZvyyHn4l559UxjLei
reMjm1q21UYCRUTobTovma+ml5rrjp7p2i7IZqDmYFDyWSCiXteu8eQ4jUKgEr2gcq+34Gx4kBx1
dFvaH1kW5ZwKjQrKWPxtTRhZqUjOdv7Si3LX9eKjz9UTt7F/mrG+m0rXGDrRPdTmL+KjFo8hz48/
5D3OYuePn26pOHauDK+6AHLsTua4crWWhKjsRTUuqO+26oNk4Cw0hxFJAjkCql8NhsR5VZnUz8IG
aaB/g66hfZWWLyb5bmujTI92VezcjJUJ6XnXdOlVi3koiSENDw6BPhxQqASiz3QCc8/kjJGat1cS
OS2nSkRsY/Q5ebz1pdqnDS7lADUKM5GRvCpZnjLdjbb9UH1rOWEHRfNe9+Uux0JCrIP+PpXaYdA4
Q4j/vRk9EuVqEMewXB7VaYe/fB1a3UcF+pXR1cCefAAPyojcNHaWV3JWe0XgpZH1a5eyKxOzfyde
/XII8ITnWO1qbV1nsIZtl5I9xpDHy2CIj0Vi9H/8zK63vqN/4j6ra4/eI78Evh3ne0rZYKNhjzVm
hEduMv0x+TPMg4nJcE6tLsD0Dr3kujVw4EXOi+nbHGgJrGSV78y6QeRHPM265cQhwvJDDvpX6dEs
byucR0b6PgK4DXsuT1EiwjWf5paGKtwGaDZ0zxMocsUngbTbJCKWtcnY/WnkHOirKWbagP5HY774
dk/NDEd0TFFENTPyeMOMN/CVCxLnFsfLsHYMENLcOaplf0gRjJcl5QBnPIN5r0VnDS8ptSxjlRfT
sW0alzoYVlmTQNGw88PUb7mMAcDISOpR5UsqTA3TUPd39GHhxzbd2DQ15DWVzOYS2vezslQQAt+n
YoP7HhmVemrM+o15EQYsUulWLlvHPhHMZRbeaUTXCmlz+wIVcmAoxc4tC5dMVN5BOtDRLUXTN8xd
GWhR2u3tph+C0nHvWkcTC2fIVrc6/QhYYBe3LkHZYqau54azSoArH5xMP2CQx0egqwdR1nxMKUVX
H+I08EMmXumX3ljHuYHnMxPAx9UsQRbkDxs/7vZ60S7bQLNNfPmcxuaPUVT5Cl0cQ5vR3MVdMpOT
bYX0EHjTaQgkwkfSyMFZxubdhwu7K7swXNcaiXk5Q0IEV4RXp+JoNuLgtLyDlpwOUE3eutHlbO5R
c88eZInf5mwDl7XRdDdIEx3XP7cZt9tHMWdrxMSSsxAvk/wz25lFJ2Q0caSrHxI0ydZrDQtX2DlO
uVfRETNXVdWAuSzIYq4RM60yN2PDB+GHDbi45o0kpKFXB62YhlWV0ZOq5u42+32/G6YIME/T/J1Q
65/6nv4FGYsuFPpFdZY0a0m9BjWb6yAUYHKptyCiSizzHYA5ScXA4ewl1lPHxJ9WfoqvxUN2XwAq
bhpOFFYuNz8CrUvrCf56v5dfqdEm1xKozKYyYxGUjdc8FfNwmNqSXVEKFfTulzGU5j1XVaD7aXyq
DOevHa77ZnC2debyGs3qlELbNEag3K0NuDynkt3mU/jCc0cq/Cmrswv2FVKGhLdtevdSFsnRaaeH
CThgrqJbXbCtkMTYUegkeFale/U9m1ZG5sEOdd5bk6ezLqfn4oR8V1GF0l1FtYSgfxIbmFw9OwCD
BEjea1mfs0IS6Gu/S2f+jhvlbAyplUCtGIbGlv9Oq+tIlNdf083eRFLew2X800mRgAO1cB+FbhBa
/j/EdAM3zVAmuF+ZFT1bvmIH0NxV7gF9UNrwt0lQ64X3sMGgWcoWWqxV9UwpWtad4mycnU0bl49N
Z3uLzGQHN4CAvN7+JzOcKmC7evPs5tgWHlCH8o1g85jQp+pTK92nXpsfM52/PuK4QwyHsjGM726F
rsya552c9fckUjytEPLtaeeqkBtYKc+GDavar+zvCMQiFNiHnj7WNE+fU+m+j1N4STXqIWjFXMaN
vyUE4IM+DdfJAXUtDEw2TV7u2gmLdqWP1Evh5clz3dsSCIDHVS+7nOzMBIOtvBGmM2T6d90WxZaN
Ve6icAa2Tzmel9i3McvZWxK1HzWcdgzKnGGfqfFO2IRzETOZGWyHIQECEoJ+5XgowsO9oatPz9AO
8RyyLdICJKiLOYCq8w3O37U10UQFzs0tVvH0FNYzMZjPNqttFerY+DQ9G9a4uxR3nZl5auBNpgz4
TGe9m7etyTWxq0s8rS8D5c4DWvJ5S4SmRuIiJ7eTV1BJgcAzdzb3OGGTLRnQCEDsGSSHiMia6OtH
6eTlurToXveemV1bswKzBhEoFPnar6Mvq3S5ZRoOgg82fcIrjugy4FosS9NIpL13MENGdXdMPO3V
z/6WCic2bPl2i1uGm+Ysi13na6tSD49VZ2E60lG7YykrNhOsSDzs0XMzUS5oYbdLADqtZOc5QRTh
+WH+027yiznxX01DuZA9C0ol1ODCIvhSuTzhC3seFBJrg6Ibyfccw1WmkLvV/rDHDyov6cgewSgk
0wawnEiHt36VcVTn3mtoDczo7Wm6pPxzkYKFyQ1pjdwqWxc7yyrY9PJ0G7oNID0xcBY421E39qZO
AkIr24IwVoC0daPv+OZBApSd1PythkQGPUnA7OzbBNEeQc/9XxuJPacsgo68OulN/oX3H4ptzdPq
Dz7E6KkPRF2DJ7Rn2qvFxYlpGXc+zB6mCHU1nYr+FYVJd4DAhpY4fO6lOJkVvCX0h0tXVdRcVHXG
UTnzAyuy0Yt5hQlNpjRQwjUPqsbearYITQtVJ0E/5tp2luFWj+KV6ZoLoL7rIHLT4yR2/dgUuJyF
y92wwt24i0f7ya/HEm6ER0jKUU6O+aMJ96l28kA2iojxotqUTqW2QjO4huT6ZeKcJiKbpE8kjQnh
aUti18hdq3HFu4a7kyBtawFIowCks/IYymy46ulwpXRzAWIRLaOKfmO6j5Pvqr0TEd6KjWstPIhl
ReryBEDB2fSF/ZkjBQ04+ymDDf2CqGuLA6VBZi1ee7uvV6Ap4h2l/o67KJ2WGHHfpNyLlOiMCu6r
CQbqldAptW2N7PA4NqrALUj89SzyRLjmnNmf02YxnUJ2JHtQXxFtnE7Fiqw8QgQVAedx5r5BBiB4
xYkeao+rvJNWrE0kYOaowTmfiSWoa4ZmXsuQf2oZizEnQOktA70seF753bejdXdFz9xm5gSqwtI6
2GoAQOQY+7hr67Vm5E8hCc9nZ0At5qba45hxEo+Paq4IYxzMO7XQt6aR2pK19RGjGHMwTO1IuaIJ
1Apa3tnaZ1Yo0Ze0506P/pkWx7LpqHY/u/0nf03BQxxy62B7f9GQqoCxJGC+a6T9MmaJt5kzGye4
J0AmMPAKyWE4k3TFDXBM7zKcSyr6OjvkVX1Nhq4LCG6nKcT1DOV4bF8dq5h2XUTQDpnB8ycWunsT
fdQUG+vCMV8HC9Ne2LQnZTcQ0333akSjHcyCpcXjVfVt/WX2ALTqhGTKJuJPjGa9SzpT7X6n1DmX
GN0sjcB1e4O+JdkKsZq7TSEywnpi9lNQF28ie0uytP7I3QpHhU1cId1S2UXiLRX6sSfoaNUT9PDU
i+SiZFw9SEYuqGq0dVwKBW1HlFsG2OWmLWLjMkgDVfyiuyxDOMSoM0PlHIGN+3Safe+BB+DrX6IG
Kr+WFva0FN5SYyfqxpeshW7gxcNbwTK9FHRcV4Y5vBRxgq+2ZmIay6o/apaXvXMWk8hlHes4g94Z
uQVDCnQQB8ud7nMlvJ2ek4XATV/tUBCASeos/Vyk2GAlr2hdVprYs2WVx9QbvBPsj3pX6qjSVNPX
HLqT/4QY9JjWEXVXxEbj6/lzwcKxCMD1Wwnjfirz56wctySj8KBa6lbpzBvD0D8u4A66oINJ96Bc
BBGtPj3lLL20LGrq7FxtB3Z9XEfxl1bdpiZ0Tj1BAydGbmjJ5IXOj7uOfsXTy5ecuerjPCHLJQaa
0OVOv4Zp82dKE+IspvReT+14pChgElL18qk3hgZ8qEknIg5tOr1kwf2qDmZGPXDUGCMvogN514ov
o5qmW+en7mOtpHtx2ShdphiMiAp+3MIl+/3Ctbw8R+Y4s7Tnu9lq/SlvChAAZEqOjrIfBtcoA7Ao
H0iW/zSL0KJbvmiGVTzkN5PDbW0KPSKJYrCRKGv+CTqPQ81bZ2ctH+iDe1x0I1qyVe9MZOMxKMp7
GgkOAuLW1n5MPX3JyM2j3/weY7YlDiUTD5Oe2fvGz/SdE464vHQGjLrbX+hoMiZtEFD5NRe+ZFQe
lQ/j9T7H0jRHYbOpBVE6ZOAAiB1r92lwOBNzB69JZF4aomCkhdYgd7XiOo6lQrvs/amyJj2aUcqI
c+qNi1mGauXFBDK5Zm5ek5xGFTaYeO07THlU0r8lTNF0eLVXVcMr+LUuqJCGxK/3qLBQJFpESGQN
cHVXlNm+MGxadcmUPzsyfeBCRWR6JNEII+nZgXDa20OOHqgqRbLx/LBa05GJnx2//CTPa5m4a3SP
nNQn5k98jr3VPkz8vlckMX/GLDyK1pNXMXrtk51hMurK7M3TaYsXOKQPwkYfjxbB3yIsReBsAe5y
ukIEjpuGVxs5+nqe6MX6VR8/xEAbuiHe4+z2PvSMQbVNGjn+kmk/FsWlsUZEMEjtgGUjXTN9zj9f
5OVpsKNX1aoL8R+V9S+9JQEG9snv633rutP34rhzLDjfpQt6fMLIDxcUzYfZy7vRbTrqFbJz7JGJ
hx4xBW7aGdGAN+zG3rhH0yie9flu1WVCjTLW1yiWD67T+jsUPyblwCGWGgknULotWxsvblRxT7Og
+uhaIp/FGH9kppFfXN2MnuP5bxuPDj9NiAcnQ9LiWDaXpzrISb1/muqa1ZVm1hu0ZiB2ExbHvFYu
nHTE1XmV3avO4XZsdLfSZNyqkvkReR2TZHICMKCxSMk9y+pJ3tMN47/qMekRcPzaVwZzMYS54jvO
7HFnEoqLppWDM+uToBX44HjL2c04fKWmop0FKuukT0kIrgqJW2qhUldQlbFCktCVFGLato6J3s8d
QDb6PfW3KWW4//2PxRyHZ62E3gjvtPdzQPhihhpJE4QhoxSMQfPH0mjrAz139zLaBbHD5GgV8O1+
Xz3jAO1/ROcygVgfCbLqgBONx2SYnbsX+xtlcCmdBq4Ua2TpduDqDBngJEVnlPHIgsLyscLigYF/
60Td/GTV1nSLC4BrRp6ab1FBGY4IZDdQWDw77RwFiW67a1MLr9Kfx9uv1QgrungqrGj7q6/VQSUr
lZw0L5w/CbQD35xcyCEg765hzBii7rHE8MZe6j3NEZ6EnobMsVoG+BPi0zI0ml3muFMAFfZc0C1/
5BfGpl3te7eoHpTuz3fe6KOR1cQ6MKC50IpOadTm0YXYKaL4BmT6zk9Iv+QPEzZzxY/zDrRhr6FF
FJm+ZKG0WfPgwRyyWEAGuUblhPHQEMjPMmSRgTd3Rxx06k/lw6SnWTlzR0MFrCXEGGhRycgThd//
/JtxSu2k38ZZxXhHz53NCND2eXKddMkBwR80WHIrGwBA+H7H57BFc+8jVLvNLsHXDlPPNbskfwxy
2ckf9DaAOE0ydO7tXKPPVr3pPDBlO2RmnX0ZE00IUY4cjNiVV0Is6sVsmD8bgfZ/wUiqCefkOKry
TZ+sdbUosrOCFyvSaTjLmaWfqtxZmcsn3bQjwSbVVL17cfE9kUXwY5N3U41u+lN7ExiN5tPj+D8l
fpQ/jI3z6YGe4MgdnlvMq5u6CX8YBgqg3hYEvVp3NiXyw6zs9MdJIViuGMJ+xUNyGMzXRhrqz5ga
5cqydCZJlaLTQ/7h4I3fAytw37TiWWuS6CHEqXM0qm7fDgjQSiZNz3Umw4fajg6/32n6/P57Shuh
P69/df20OqMLdZ23MVPp0zxchbHL9FGP2mD00PJioWoONfPrS+jpBF4YDOvRDUXthsO6W6WJV74R
oKkTzVVfx3CZq9GLvw9uSFut5Jbp5hX6I6GNTaAm1784I6lrGKD/H3tnstw4kmbrVynrPdIwORy4
dvsuOJMSKWpiKLSBaQhhHhwz8PT3g7KqO0LZHWm9701aZmVFkgRB+D+c8x3OBeW03jYw+/pmLL8J
nk2Hui+tRwXjNXZHeG8sq/d6pKfXkcn52BXs9pq4z3eqLPf56F1/ejD+tDbmHoYTU7lwocsAQBYH
9cVBHUI4N1GuaV8fbCHoaNOMiCxGgtLMvQuHzaat34LMHq8rho837khi0RSUMB6aYtgGSsNpOK0N
cmL8BRoEkhPm5/DnX4DmnFyOqt1nHW0oC6k0D4qtipHFxi5EZlU1kCL9nkFNFo3nAvk3iTtipQmH
ezTVdmr2sROtqyNK9MqN0l0TEZ7Yltw85KtUDIGqgA1R9XlZXJo1BhCfzsF2tB8TxqJHF3cXSacd
KggMYgkAr8WfD1uj8hblqKHvLiL/6NrAk+xZ0yZ6Cwa9opbJ8peg9OS7i3zFzEOi2rACJVnlP8Ze
f/QbeG1GiLmqKjRS9/rQ2FvxSARUUGVEb3IqewaRkmFjEZ5hZOsKeOK9559t5uibyDHca7snQ7Af
xEvijopUDYV7pYqsb5mCQg41rj9aeFwfpXDJB4HPhlh/OGukwS+wFp31Dk1Do7PxL6vx0WEhtsrc
zFoN5qhfxjFcoyW6BGV2bMiZBKKBZ0Fxv4ys5KABBz2yrxIsYTlvrZuQGSgbh3DSzp5ioj1l9WPh
+K/SY6bR6oQE1EOxqJq6oQLL39mzMaVAnGnlbM6S7lwKNlZR8103a/JpwGAwgTXqXYALeKkpUsiZ
Ci+Cplz1jn7bT/nzPEhkB3zjWhXfbkwlXuTOmxIcuG0tHOa8J/jSp2EM5Yb5X0nSa0TsVUx8YFFQ
zmTTNrdBG7a0Zlb21hIkv/d6IqUCvDKl/OEFUFVygxGQr6rbKTS4MIF7sedlJSx7aKxRhqr+mexn
f5l74Z1r1U+I8UhlsgI2Cq65ZLJP5qGHCUK12q3ni2OTygcHMaaf6QHzXXPpSRSZo+7jkqX9t+u5
h8/QZTEH1iiA8Yfkuzjkb5JWPep6cnA9NM+j4S6LJjilfTUcymT0oTqVyLpsj3W6IijW7fqXLA9X
TZ7AAdMBmbbk6VjXEP4nZczdmrzBcBLtZMbNYJX9h0OKyS4S2jHpquveRUuNGSplNMFNmozNvRTa
IYPSg9du1mtYE404DQUeCiRmkw1a6tyH6DymqLmd3Mlf5ROr5DhUB2sgnB1iz6EpSJzSA8St3Mnr
oJPfqsJBsRbeoBp+zyl4SfRlYkOPSy5srpyt51kXW9tkaMBoaoH+5Pn0Gp7CwtmmkfowR89d++lN
jUVi1cKtYI28TjF+I9LZYL8AWeFRNTc5yQcCOQVZeXCyfvQgAUmiaa+mea/rxwCeLZjKFPqPEm7m
MrHHp9zyrsNGZGtcCfE+dNeVX+6mNDsYUUcXoHHa+UG5lXGX7wR+79hrv/GsYsHBE95lYEe4qwaB
PQqZCXBY9oqnkp4CoC3ACfjTNz2Yg5L8+ZcY3MWq2psE2NXeVS0yugALlmpqfR9ZZDC4iZ8pfUiL
TJ4TPI5rvtdKzcqR7CZZGHl20QuSBiKT6+3K8mIBUCyQRqrRe+Op9GrX4FejDOYUE52O7VYNOLm/
Ir5or8EcWQ7DTEZn8lD53Y4hUbfV2yXrlG7rhCtnoL8eRgW0sNqhCbQZLC8Hm1dmfLJ2Zf5h6M0l
Sv0r4ZUdGmfDv2OfKCSTQAF8WRsNbLSB+RZ4/etonCfphSsLhSdrHrVCCV1dsXVBwOOaOxN3CmoP
nW1TMy2NPL7vCnvJsuyNmffr2IePXY0gJeG/e9C1cjNyJ4HauWbZAufVbM945XallJua4qMJk1t+
okc9LS+s7XdmhXIgJzQzQ39Z4CwvSvuaRSHezDR/60gXwYafSBdxOTkbsgnJ7OnuJx2+nu8aHwwp
r+XgIKsa4gmXbfHuevP1pj3LLbQDTN96Ggfk/n1EeUI/L5urFNs0igl1o6UsjhVZwI4Hl02j9fOK
5gpo64WH3JnkLvSmLEvdMjeBnSL385ruEmohskNp4lDxYK7aznJy4jXJepCn1IMB4SevwLM6xE/5
BtL4LJsOwm/Pge3vlGstHLHPKPkDVq1ZyfKmT5+VmTwSSJ+AaFnA9rroff4MoRrKwr5Bh44RbmHd
t7pznRbBHYCTp7xkV2grxV2sh3dFWYQL04nlwi3KYTHo4qHpWXLBlVyqUUc+Enm3UwYPQEYFIXQZ
Y8iuemkF6q4o3tU+8jgLebUjbYKgu/6eFcsrHdkjeACecFF95Qryztx6sA+1DnFJvBesJNyXpGp/
2PIZZHcPl5HfnhU27LX3fc8CvSnIIu6y+V8RTWO3P5wMo60OxYFNcHI9acOwdJe5r30Lg/ggLTaZ
ns90sw7lRWgD5jOvO7MW6lq+2ajA9o8aaCXmDa8gQyNOIWuJmHWLy3eH5GZL/7cYmbaiHZu+8R0s
Bq36TvgG0/P5ka7pBVbxCo1NPBU/PEpNNIjZvCJTW7tx+DoLmJvaRNidGTLpNhnam4YfMY3fBsgI
DnFDsypJJB0Mztgu3ZjV9E4a6bvvzH0jZ28nHYNz3L0OW8iy40ApPQcbGx2ouCKKloO6DfS5GDBC
yIWMG7FiBNT/Trvv07mQdhN02f4Peup7GUevWAY+tJqYBaIKqcLYeKsqo8Mi9n5eN04h+FdNrPI6
ee5Ra1R8h/hgPS9+tDXeuE8WGTQE1GAp34vp6O8y4q4r7fZKjjVbu4nfnG1VZJkxbHTNfRsHTD8K
wh1yT1zquV3WrY7Z00oMNggv8wrey6L9kAYakYm9XycMd4VhBImJ2ted0sHe2t/bSXuqXMKSS5hi
fBnJieTZsMYDyzNalMZtMxA5o6O/S8Z1gWTOJUSa53FVn3pLVIu2JX84dc5sSdy1YxBVps0TPSeF
mF3n4LKa4FvkFNUmhFbDk7bZAoZoD37GH4tQO66Ycp6cFOlYxfTHr2x1dOe/mFV0i73kRFbVuNbb
Ft9E5bRvXDJiHTZJCH8Non1tEMkc9+5N7HsrftL2EgwJAQoFkMZKCnb+6PKXqKkis+25QxImPNbF
G4Ns4xovsQiZKEFsmTztXPYwoNEJIH5ul2XPSYJuaQFxAA1/xu6/ysaelGhWiCzm3uLJa6CrSG+v
sxJO9P6ckCCzYrT1AGXmdmBNp3Br7xxKXQ9w54Kp/LQ0a/OiFbq9QXr/mNDVEJGI0tZgO9OUT/HY
IAPGHsAx6vDwrhyPlXeyzxwH9eAUU4pk5ERrEVwyh11UwKBlmVf92euLBwStN6gBMx6EyzSZ+IlP
ELmpZT6NS/+LKyvavKnGux9BVOQ/08eghPxk7Zpz2/7xI2+iZjy9ZD/+/d9gs+fR+8v7P17y9388
FK8vwa+pafOf/ldqmv6H7QEnQ6UspGk6Akffv1LTjD88C7Ofrus2BBBwMv8JLzP+sFBfk+Fjmpbn
YW78D3qZof+hYw53WbKSNGt7jvE/SU37GprjmZL3RTXoOa5uQk761W9oBGSF6JFGe+0SRVopF41G
xYwwuqRZ9swKKURzblNgiHrx0xU7/+lp/DnZypiRov9pdRQY/iWjEKybjms4PD/mt/aTFa5yoprE
HsvDsbKrQu0+Ymi5AOqwYxeLlFQ+5BPFWpqMl5QB6iLoIZt3Dgx5v1pK+H/dPssq6CXt+fdvTBpf
2CwOUDjWNbbjYtBDT6d/uSggzGWqvNRf1m1lrwBK3AaqwBgi0LuyhFwbERBYuuUl/gF6UE0+MWN5
oTe/Z96E+8M2OWOjwsVJLKmvarVyLBDK88YEGQbnmJyNEEhEd0pYwcozixZ2JKsiM6uQ2h45uuMs
uKvI12hQsYToXWh5GLV5TXoThUh+RbuvizeUDWqVTs5Zwt8q0rSCOFSToxydWi/grJrTswrVY+fX
JvTJ1Vo03lF61ckqxM4y/YOv4lfDI72No7hQLsqp+mkY9Avomls/ASwDXnzbrmmmkRbqyWsnC41B
uf1ozkGZXkmW+TTeME8CBCvJvUfwS5GWv00mxLgesgiws1vbid6TDG5t1QMxlcEBxMycj4AP3tL9
i0+OqZ0zmtLMalcgEiHINl26zRBSwOY7S8AXnrGVjpE+W7XxBoyAjCSgpjMJNoxtQiLAdPosWGe+
sPTBfnlGy5DpSkIUWGUloxWcDGwHSSCnpg0XdRfCrLau2H84CzsGkOAQWRAn8TKwgB7PwEwjE7T0
GFcY7nywwcLx9apS9Y6c/uYTzjNNdOrkZKAiBcNJ0UJeTxigS8iDFscVZnB26ZCUGask3kzjV9Fa
igB1SIa8q3S8B4ltjIjNFncK+ils+iAAokPTcmuF7KHJwrwSlVVv7ZLityvp4wNSdOoqOQWXoec2
ywLdA4WD5AW6CHZtq/RRO0PB1nXtMY6xy4VhMCf18OocUm4iBjC8PmrRmTDNpIsO92WOefGi4j5T
RbdqgwiQO2WHzzxr1THT3pO2e2jrDtoJeCCzq4nH6P1jlvTuNuGZh5lX5+4WIEFFw8xNEwSZk7qt
RtHci6Y4ZDF61QSOAJEYtXNVYkfrnfFSV9gLCjf8EHz7bZXeWAMzHp+dHsy8SK1LbXpIDXupKsV0
00ZgkrmN3PZOh6wloUouyuAW5Y+9LjlvV6LM4qsxqk8xqg5ahXrFN5qi6izHQ4V5bhzQxgbpvWDw
HWRclTTq66Ut0+eUIIxmeMNues067q4M+MwpCm2SJCix0pFle9reezkgC+FCovfH76XD4KWqZ5cb
FK/TOP+lMd2Tw7pjZ600ByljYKNVZk7oIc5nBwZYNhfOhsHaWzOdYo/7UjB84HepLUvcuIuw4w+Z
YfY839CBKg9+QqqGD1c9Fbc1tpJFGlg/Ipzwi1gUy2Gy94E/5fTyyM7ihnLQiAD3dOKxzqqnZt4p
YYTeMIO/6ihZmjILMU5iJ85qTHyhI5+Y0/MfVZkCgdpRwptjs/bb8lwl5AdDZnlH1bag8rgtYqLJ
HLhdi6RJr43we+bE+tJCvbL0DR7JhETdB3bDhyQWIfeHi464VvTak1/xcygt3ruLPhiC29U0dbAd
R9rUiHcsi+K+15MtXvG94JAgPYcKNHXZIHU+SBr9HHTabeJlZ8FsfqG3aA2NZMucbZlrzUMFG8SQ
xq0+waXWrQ9l5Q/MBZkUdvzQVQ8oiSos0NJ5UkaoSoJUZVLWRiIa47H0oAmxMXv+L+58b4Z5f1Io
mszaAjUeP9c9z84e85CT+1d9XSyMhnjpCC4PQetrJ+fJkaXBWXjRpsuxqFrY3JilQe4wi6fSHi5j
SYZA4wjgTjwYOCvSKH6PdIi4njj0cdGsR8F5N8jvuV5eFXMoE3Op19jGoEqmRjNnh2qhi9E2Q1EX
thTx+BOnMrjStR+AV7qF0/A5I/3NsCTucSwbCV+yy9o1xnY7+DzSisa6Ybp7zdmyjkjvQNNw6NCq
6P5NYUTfEEKQiNJzxAcW9qfMOQ3mre3ydX8GgAo8n7Kpnlx3OtRWfsMeG0XbJM7S7DfSk2hvdfkA
q4tKtuJ18Kcn3AtlEj5LqAVjSrBxXa2lxnfCRiRX7mPSPPrSTxjJhe+uz0kYDOFrOZp0cO71OIfz
VFPHvLE0ntMwR2PAQSldxvW2ip8xSwkjf/58ZafIW2hYqEmZ6rNvDFfRYNW7mDQTaVfdoq+wUJA4
SVNX33iBU6xc8yICgXU55/3K4W4EOFB5dLs5z+OptU5DEmxEAbFgjkbO+LXqfnYGotGvhfnAqRIu
oqBMF24XPQ6SI71riq1i8w06B5AiDfZrVBcbtyX1PfI5nhDlPX+e9iVNLwlZqzmzrwu5XN3gP5hz
S4NdH9w5mePeo9u1x2lI95Q6D3iG53RXWikbZgk4LrrQkTUIeWZJFb/HXDyf/RIjO21j51gGYzN6
VS0abZjpfexC/JhdQbASl1HQXKmk2XXqODaUKhGwkvjGabR1XhTnLLSDdd8PHz5IL3o6JO/VoD10
MnxPvOKMMXQVeeolTktjXZk8ASY6/cW8kspEhww1PtWK6Uc//0Ekesici/NnXkfXGgdK7HuGGrnd
uSuzRERYuvrWKEf6oSm01oXrfbci+m9DojlJu+tJZ/JXtkcqZVzjVhAsazYmdQvzxyrOmsGmBbk7
EUzxfZEZ6L3DHnRgZR78qKXpzXOCdXtv+b1IYSR09KyM3OfznVPEMRCfG9qcgduvGxc/H/OO97oJ
P+jrj1lXrW3f2CSW9mbOSoosQAk0VO5rAfCN3gsQkyLbrn76zCngKcizNBofCGA9zgG20cRd6ow8
42SebbU8Cbn9uCKyTp/9Nj9bwrh81gAqv7XLncyNm8CpXxjKi27GGBTlydTyO6hTaF4kTtBgjLZO
1G2HseXpkevrtNTGzejd9DMhw6xR07bx9VTn9wWeAmIyJjrYfsA6wzOI3eTSxU/K3xTZEoiS12jv
MSIP2U7mmheMl5FkoWH4tIy5l5wROa27Pr0L0vwROBWXAtKDypG/3cV+z29jYrECamaJwThscYe7
BfioGuk+4s36wS2nvcIQvO9HxgJuNG55MhxgFtvL3NqEvXagAr0kJiNypZvYxwJi2gSWs2rmyrFX
fbPi6Zh6Ht2w352C2d85ZxzgpliUMTd3OwCgNzTvpQ08ksNA0g91dH+ox/RVjMZtappMiSjGgD29
Z/sae+TKrZ18O1UWCa6VuzJK0C0pz75FM6/Z2gwrKt1z2zTE2PBrtIt9FoHu7/yGij7sV14vEmZk
9mvtsYt0sDIus0o+O5Z6+H2n8bUFcnRbCpMRuTQt10Hj+aXRMP0aWlpb4Szhoy5Z4qI65uh2LH5r
lbgxJyBWjG3nktFQ6VkO1Ec1prZENIdbKaFo0no+hL76O6DuV07yP98ZvY9rwaOx59b05+bMw03U
iKIFp9exa+jByQbvcL28dZ63yBjwAVCyL7wEySj5Vkn7FPk4/oHjv4w4fkz2RBuEK4hceYyX0hxW
blvvpoZzPKKKaNv4WdiKjIm5MKnJpFoS0osbksgCwxj+DhT0Bfr8+WFsbDCQ52Z0q/Ol08Qy6goj
pXUBD8ZyhkKg1N29wTN9hUQNrAcAJB+STESQlJ2dc1x/qgoPPDquKuVc6f7IRCa7ThRHZYL7dSHq
a0ewh1KZyQdyi6fBJw4VDX3ptecWiUkw5dedxbL3b26YmQr6U8/85yexhCuZkQMRs798kr6DocZM
SFviuQJ57+mXyeCg75yDljq3UiO1gWSNkYgibmNL+/77l/9LX8ztSkNuGTbDB6Ya83X+qWN3o7pR
Xhtqy0FrWDQjwNas0+9fYr7jv35AaVGymHIebXhfckhG1JvkvAbaUgykwlb2qdO1Q93xTP3967CW
++sr8RK2bkrL5HK6X9Lix8zIeBjGOCoreuZxGC+GeCzG4XvSdccpJTVeADRtOaelOT/STQA7KdiI
lcu8OMEaumCREC7SxkXsn+XbWgbOUirj4oT+fTqqLb8gytkqfNdS+7Y0uNGJM70KgTXMrwBw+z4c
qfoV+ZTSCZdWzf6mlclHWt+0ujiHrXOSDSo8v49vcse/gtfN6AAvCoWLs5la+hoOpCeyaAgGq3ti
aXh05ODyWHCpve6RmqshpyeYclHSXbFWMz60e5bZy7m6mVt/4LsXIz+WTXEPy3xakqAMJ4ukjmXR
ZTc1XGkchlhl1P3YJR9BEH7kY77HUn2d2w1Bn+BNfqDEOH4OaggHuzQURhwY/oO0Su5KK6WoGx8/
URqQmskELD3a22GUG5dDQoWEiLXqPsAPnyXawbEs3HjskOZYEycVm8DP0c2xOUFmTB4FofF6r55r
tzyL3sUHnF1rvXMqbS5tExb3dUtTOTcpAhYPT57kPPkQZGyNaYuBw5zJyamY1L2HAWIRuhUMFGR1
mCEPyXBQTbrq2X5pMz3IgsqfdORUZNTAHBjo/YPqph6evBYLrk7Os7z0cfIw/wYah7PeccZT5CZX
nqDY9TM+JGG39xBdbBn+iFV+PSm+IHbXyDHBniYE4sQe6qOCJBYIESILPvwC0XurFCsW9RSo9hiW
2g+QgTFOwPHRtlmZGe3RtOOrLkmXwnb2TTxdyil6DzUrXTRylUbuybaCV58yvoucvQWfh2AVgL1W
8UEj/5Ji7/G/ZS03mrJaGJysD6sSoEdTg7aHrgctbojj60DQjRCHoy9DktbshilE2KIS6kigjI1b
q4tf84hK0FCUBuHcUEWM66d5Y604sfMgPc+h7UntPwDQ3KUNgy+ghe+O2ALO6ReVIx9igz8Wpvyy
zIwnqi7oIGlds24OWJuzOtlMv0O3CBAKtHrzHGXVBT0qZJRKbYUqwALQvRRKnsYgRkRFTCR6f9Zr
yXullwwNwpOWWI+pDTsT39+fj4//HYj/9wNxjpr/PsDjocWw/TkNX75Eb0X9DwotZuP1rzN1/hP/
ivQw/tBdw7V1walsOVQ5/zEVl+Yftsuc3KUkMqmJ5tM6L6om/Pd/MxmYcyYwNJaCmt2aMf91AbHy
818BxpfIX4V05/CD//d/34b/E/wo/jmJrr/88y+T6S+HEKNpzjkPHy71Ge9B8jI/n3MDksq0Qxq5
oXpDINXm2wBtxBLVxn07z29HkTzLabg49rCfvAWrdTz7gbEwTR9tiHWblHL/09X851v8+S194f9/
viOhm5hCbPYBhv7l5JWuDr5CdsygI7F1GloqV+sucuT3oIC1//7F7Pnz/XQI//PV5irD8qTkGvz6
+ZWndXiNgcRJyCXruCXnK2CerOfeNsa2T3wEg78BMWDoTnd2Ea3CwL6NOg5Itx8uNkw9Sm37kUjG
B4jbAGbxu1f2h84IZt3V/OSHMfuYagOH0bhRIwNewtc061st4p1yeCihVaPmZqPCPLfFd1+9aS1L
X2Flq3Ik4zEV8cHs+jfRrawhuglCHrhzl/j76/BfX/S53EHEIlx7Lod+KnfMjtVwp0iMLeCsL+KA
iYelxx9Vc+MXzd9Udl+qkT8vucEaRQcBaRNX8+trzdwr1Q3ccj6ss7rKUA7R0zCqBAhUK0ZRw9vv
P9y8kvr6JTu6jkEYeS/z/K+3VJWkrSV0XlGPyqOHdCyMc7r3MYFW4j/oWUiWE+RujEXM6lnK2NNI
zER6U6JrgtfTHUOzPmY6IdkiumqT/k5VxzAoNkMwAIBa17tIA2Ay/zZ+/8a/bmfmS/XLG+f58PPX
0tce1cgc5CtacQrd/pJp0Xs8QRLwfQoy1nikkpv7oocDr5ClYGNkRJ7NScNKbIz+71j+//Ubmh9K
rgHRiEXer2/IVwhGP0FsXVA88KDomZOAatMOjArf81zsUgIAIGsMF3MYNoQ6XGuIS1Ol3VWt9jct
5efC7stvl06S9aDDzSQYcf36Zihgo4DUU23tqPJRmhqpZuG1lxvHUYFVkHb3bYhsMPQ+VoAyxLyC
qTgB2sIkv3kqnP7YSv/Ob65tY9O0qloiD3llf/nUMNIyG374fqpmQHW/t7zsvpBjsYLNw7EMzI9O
UI0X4qsVQi5Gwy2T0SXQWaqd6h2C0ClCjYQ88wGZ0pNhMttCEPCMTXQdkDjwWfsCbGZvdFe05rOW
OxeTEbKmn9IGZ4iPiR0IIiuUkbkeoBMwIX3MqiH/VqIMZI4dfrSyuziVwJEjnhjFMbqblaJ+Gq5+
fxPOV/EvV9mwWF4CDQWn8PUJ6bfRpKdk90Zj9swknZhOijFGXswi5o3MHCDd6BSev39Z40v/93nv
W6bl0M2yMNXZ/f5y78u2tWrSApht16t4qh7bli6cFTMxe3LXe86BAJol3chq5Mr8/rU/0aRfPrPk
OWjqHho0bvUvr92xalAYbUIosSK9qpNm1eLRXYNBXIlqwueetEeBYg/7S7uT9QNRRcW1P7yMrVeD
zoCbZhZMMqGPX5d1xRKsSsaFZZenLAZUj8PMGm7SYTWwWkO8yRmCLZB2pM7U0k30m2hebc7A53U7
XaGCScBqAGLyuvEiDObybPr/7iMb1l8fkq5Oh0jRwcSD58787386AsK66s2RyIcNE5IUHVr2oNtH
vCX2BuIbyw25d5iQS4OzkI6HzG7df+20raK9WZiT2NsMrGGxEqNYVfcG9YMlX0sWI5t2KDuQN9m5
ssVW6enzZwAscX+biX+i0YxXuax2FuW8SuQp65thb7lsMZth14RevDURAS3sPtoh6WSbmQzsxMwN
+CA8ffpFq/NmQbqJg4FLnxhSOFFyq+nqgID9HcLsOknhg1dNRUQ38NQ3r5INXma6W4v91cIBEmd4
0XeBNjnsZLoVufxI6XZoXdiLeOB08aqFVyVRO2x26EsHXc44Auuua6xTSuNGDLJvw8OyH+pphBcg
hj1lGzronAiKgZVCrGsvbP2ctTI3nYcQd8JfsQhH/ijkkB0yLxfLd3jQUSnVOI/drDvPI9U28w96
4J9NjA5BIo5xax6qhQYhYGNhNm46oJr5HbQBrEBl6m2GgUOBUKTIzT3G2/xe5vajAoiXjhaTxZAD
TosycDUcabAIl0JDSEVS9MLuUA8JK15lPMPbGG7djAWzHOetSZKrURDFXCfkozg+o3k3XAZ6dpc1
ySvPjZ1I7Ksk6zCkQIOKHev29z/GOfLuywPIm0OIkE0g2uA5NP/7n27MHCKl0NDRr/tgIODU3Qy5
fpcm+qVIeK9T+oKoSLylJruMKMSMarygdR72mZTfqMwYKH5wi2K0wKFCgltOqjdai9hNu0WKapCS
4QJ5IFtqDhO7z0RooqSWSdLxTzVBvxlpDHq474hz7PJ7GDjbQguA6VVPrV4/Tcr5kRpEkqNnR7LB
Gfy5ZclKxh7z1E9AGFqkFnKlvPsehcCfZMNemvXZfe45/JfxvXSzFLJBhI4kWw7PRJmtgaIOi3k1
VaDmD905DdK/k2P5/PtrO9cPvz7naCBMsOWoP5h9el+e7bZuE9tmWAQqOExN6oApJvFwgBWK5JXH
71Pqf/gx5NG5FvyfvjKPdEt6OpQ2eABfp3uz5GeIx9pfi5qVZJXfWm17XSl+Y7XE5mDr+1baWwPH
xd88282/niskF3KOCc8SCAI/c69+up34X/tGM4kw1Ho2s6YGoLJr/Q+SUE+yYtwvjHDZ9yn1HIIG
W6jblgnL52DECRnNoCwdl1r9iOxjXTbTiKzw3CfcEOZ0+R9fIsNw5sbMsClu5lTHn+/7Egxw4REL
sq4G85Wn1hViXLbg+X2lJetK2LcOFQcEzL+5QH89B7g+P73sl3NAn9K8q2LG36HHajpl+YCQNj2j
oPy7ybvQ/9oK8Fp0suRWzt/G19rCQI8A+4hUHcIF1n3VfNfEnUD2befjpmrJ6yAduY3nGgMJAk6s
7x7IH9GTU2i6yToEH4vvgp+1YnQ0IDJdBrnxPUqzDcFi30J2Bmxq7hlwpsu0I3lXFxy1TtUjDklB
yfL4HQmg3uLeuwRtQtKsJb5PWg17FFcZYbGyWE6xnq29aroxVYSuQhJc7BTjsquMe+W5A+UhS/8h
sHcJP9WGYboZfgQlwoaQJWfgbmRr7YewSPdtk7PkV2zP1K2ZsuMutI48qUhuZfvx6WaFEo2U0t7G
om6peLzvuvL0Vc6YfwE771NioCVnH9P4Iq47NEnMFQmbgoEXIjzt7OydcHqovs6S/rlfRgZUI2Es
wWjrYEDLwNt0rj0gP4b8rFrqRNHnN/o46+BCCKC6mJczU+2s8kjtU72/Yn2Rr5MWEcPcgsBOCevu
YciRHlUVS7NZqQZFGotD/m2Wrn0O8FRQxksSo2/JbrlPfB0Rex+/dmHybjtr+ImEns3SqOjItKrc
hiZ9E27kJTHY/mEemBbxWK6JwC2XQKwpQyoY6q7X33Whfx59zseuRJrCxpgutUaR5k3lVVWgX+7J
FiGmgrMz3ljarpyGYcWq97UORoIn7Bi8jHbVkUKxjNroIyH9J0qfotZRXJA4XThxgaFdO4iJmsDv
7SOGKnT8KQ8nmB87kBHpanD1g1cTUkZaLz6vY29mz5nHDi6q71XrFCCazJuyJCXvTvMvUY26kPHi
Oe7tFXqaBzL+SBF2fL6CWk8whCFoNsiRUpQZsm+SdZyqM+54e29nr3VfsF4MW74/99nUjGwRDXwR
aKDOkZ0xGxm23ixcRlV5nxTaXVCWUEf1ZNV77WvrBGuZJNsG8QzEbWbzMtuPaf3I/+E5G5Dk2ANX
xjoljeecak+zFtrAvtC0W1YAnoIoUwUE1M+a6im7aUIey14vT9iVdnPt0MQcYZVAIx7l+k2tZavc
kOyQgECW/CgY7bePMJ0WbUVpETWsssOQp4erWEdmZbJHN3EsB+O2TsEWhUb2HGv2JRUeUiDqq84h
RtuWDxTBRxNs9ryg6DQmoEbjPgQYicl9gLZf58l74EQfpUS4V2bjIehryKr2rReSEzvO+zc7pk51
uh9Ymd+CsFlRZe8ig83xIJg4VGHzQ5mS5TUBWggysAUosTdHFgNd6Gzc0l2PGJohJJmrPMMBi7aJ
OUXAhjLt1YtDmFivnj5liOTX0bz1Q0+IiXZH8EHL1JoLQQQBWSrtd5FAG+5Mg0kzI+gx9o9+jLcP
Q1NtPdSGO3OA4tcix10ZjvWmJXtinaX6lUzUzTC4qzgQ703tNzvas1MHg3w5pBTVWk+f0EM+4I59
B8dBHVfqzO1GzBNIua3uUtokrAfyio4mWzW9D2B1WNQ1WSw2IY06xIglyLknc2qOrXd2rOn+c2Ru
oHyZCXuO5uC1vIlZtSwQz2IksiqmhGZVkr4XnMMRVFcE36l60IV4+lwSybA5QFTaa4JiqZYPAQ6S
RhZHywTkqcvjBJanxib8WW4FataUOuSreNZtDkMfVJu40thyLGepO70hDoyqP5Iik3AK9eu0Q7KT
xv2qRG2QaWrcuqjM0UMSe+/eNDEWNY/VkBGZl8b0X2YShQV1bRm9MB7hTeMwWzOOPVvpeOA67shB
+V4YTUBj+ehEmbfpgwYxUhPdM3dfkyBUz86qkyyRPNjKU4dWEQ7UQwnXS+9S4truZP8tg3kMFHOW
cjLx+//snddy3Mi2pl9lvwAUCSRsxNxM+SKLnhIp3SBIiYL3Hk8/X7Jb3WRtkZzeMefiTJyrNiRR
KCBz5TK/yTKOzMYimBNkH805XTOnDFaBD/GkMYBHef26z5mGzGBfOnTaAZTC/gvrC9wmF04NBT23
VoB2EXVAuA/7quhm9PwdwzbGzmN6PqHAOEzpKTpeD3ZHfolPxKmrMU9Bm+GqCbdjCtNHa6mYaJ/8
MQObJFCOTMseGvJedFjhGIMX6Gq2pamzCzVrSSU3QQdAfm0El5bcOGmYbDzzu63JeYcCJnOSFkJC
iXRMOe8KhnqKEGBaqiSKSLDZ7N/CESSel52UWXkuylFTekCQQGWyCazqftTzmyYAhybS7iu8vJtu
MH96zH6itGE/xUwGrWZrwG7pLN0HIB09gv5/BGaK62a368cZ7cjohzToMeFdQdmnYXM1qG/WpWsm
4tTX/q0VskZKj9ADkWoXt5+rnrmaamJ7cXzthcZDl/DQ3BZURdkzmBd5QtYnmSi6tDwnHWAmNJ33
kzlDpdKvU20sEzxpM34VdPSPp71mITMGEoW3zkCfLRqQtiSeueRLMDNaiYH4ZoxUv5xvMHMAdAb1
pYOg68qMmWH1pb8yhYPQG5FPyOHLmONZ0UwlMzbzvJ7lZTznV0ghXRkRooB9FzkLHGfX738J+Zvc
2eBjTCkdXF1oE7xOSeM5dts+Q1oEsvw+7ItDnbHxEKrjnIgvm7i+LzFrS1tQQpjjnBr1pRHAwgzI
0+ycdAHg8W7MhwdfsDsw0LxUfYIEdpgRBlvV1XYqdlGnOXtDFDdWUd00ZngSZUDQJMzSktTs/W+k
hi/Hr4WKEvCksOkl2sddpir0IAfSX1zPkzcBdhQ3lWzOC0tZcVC27zp9mzTh/cyouZpHAywXGFxh
hF8Q8EUmUmfxJ1khl3VwG8eJvoVO8FNGABrfv0/zN09eQpPAyN0ERAM44vWT9+Wo97QnsIssaAB5
SXFoSlVHqlqWqiTwrZxmmC3XTokwMmHTCTjH/E47Ty3rlq54RAHMCMUXNmrh9j4FUqV6mY7OPhEZ
3SVe0ALA2JMxVFetROE3HM+wsoJe2Z/R840XRhcsExtnEx2TxybxVxplUEMy7UwUukPmnWgxjsWK
yeBl6QeV6m8qBSlRSpPMhRza4sbr799QDVbCt5y1RV45IwbXxPTj0EmgO6uZ6eH9x/3bVeFKgzmU
Q+fRVW/jRY3oDLxTr2BVgIO8rGaixUxHD+SCMLIHIpmznGrwUqoJ8M8/mA0mBUMKchxLPYYXH2y2
sMIiD7m+lhx64eWJuTKz+EvcJyfm6H4Ocrmas1ysjCHIPmi4/u4JW0wa4ebQaAFa+vqjsd/UQEe3
zrofmfLzoq/qDvPMjp7jCL4Wlt0H0URXXdSjkMhciw6EqztMOZ8r9RdftsBWwUxl46wRBWWY4fFv
fR/sIuBLtPvCr7Op4S1PHvfcV+lS79aOs8vnB/4/0+03p9vKDPrt6fZN+68vqKXAAHsecbfh07+2
9VP+8CPKn5pXI251nV/EL/2TrlvPNm5gwSSdnb9G3Lb+yYRkZAlBs9DQsQL7a8Sty0+oCCqPSMIu
Mc2j0/DniFs3PjGE5Eq26+p/TL+PhtrvDbkN77iF6Bmm1DHP82wAVwzhj6JnhDmzluhdsgLsc4j0
FpSuDbIwW4rJ3loAljOsR3rPXw9Gv1L/BB7pagaOOCYig+6+pNyOhmBDmbpkUAk7Mz+oP3WYv0hg
9KK3t8ZAO6F19nXh7kPJvMvdGzScI3ywitq6Un8yA0vNfdgPaUIr1bqiNKNFYUTwzoH5FDiNtiRe
yP6POB5a1jmiR1cZFF+LpBn6cuFPO3UXMbPhvt1mTnZQ0LGYGaYR9it1k6CCR6gZTlsc6OAf1P25
c/wokAHMO0QtqhMFB0T0gH4JlpZtkz76pb1XEOu+qREwtLeFK7deGTGv4LpOhT6YKa+8iQOEJ3ul
PlATxpVm5gdEzB/DBhy9Z22T4WJIymvEqLbhkB9wv9sGXENdcBycfYi9kLopPJiXLYiXmdbbSN9R
3Y16oH3k3aq/Ren/fnTMc3XzatpigqOxreRQWnJb8u5ShZdNMYx03Vvi1UHPgl3RriaQCFVg7SPH
Qt+5W9mBxDMBhwHnwkZw0o7VK6IWhL58Ti9lGpGPAwfPotwrtKMoYHuo4QCWVHlTLzsswhxbnucm
T1i39+rneYp6hbsrZHUacRCA8t4avbyiMjkXk7yqy/qeTtaV3XcrM7G2iEJIcEtFww111lY3uTrt
3IHvpv4JVxD3i8865ZWNxiFvzo37neE/ua59Pk/8Uscr0sN7vcy2RWmxAnmbnNvoSJOoQ9HVN1bk
r400PSCMcjHiJWz763hCxcF6Un+Qa3JrhNswyVY0Q7cTaaLOChX1H18l17NDrwk4EMnzV1d/bTaI
IlUt302igkT3lUeiYwaDfdYjOn8/hcHp02D1hOBoIM2tw71GY/QTy4gt7lkbRZx5/nJkJz2PcOLF
q2eirqFWWzSaiLrb5+r25hwOFp8pQipjk1YKpmw8OrX31P7su2GlVn7Hf+cmfklcrhberWSvqmeJ
pM66RQs8qIHN8YY5R1aVC3Q/AyjH81VGcGr32QWgqc5fTyVUATZnG2SHrLf26qupW8D/aq2GqArK
Yk/gzEB3a2z6+WtvTjeBuI7Etfo8dU0VG0IWGHaLe+hvD5POplePCNL7PCxzYyuK8VQ9GOpftnX7
QQ74byUEUYzsh1ipjmkBkOH1Cd3VUkv1IEOMgrI20ydlfk6LwqFNGj2qOw/VYVnX7h5UOCLNxlVV
tIfOgZJJlKjNbYPsTa8hSdvU9wpVh68hglHmFnGl5OCN8tzNCFi8pRcnyOUfJ/pLRI/qGL8854/v
+2iAU5Z9D7yb+zbS6l5tzwB4ZDRqD+9/jHucwTx/DrUJ0wRFP5ZHz2dAs7+v8AQFDmxcjfFD5FRr
FY2R49xM0b4F4DPCrlRLXb1/9cQydrgRE/SIArav3Zatdd7m3jm6n1dJLM8vqjI71I22LukiarDQ
VCdU81aJi38TmE8zCT4jic48rL9RdLSBLuDcpQfE7+8Rq7pVv64C7JwzPmWdtpb/4Ko2PttL9bkM
jXVqM/gcrPME+FCbQNWs743B2gWzufF60IMNMe/XNlL37dJQtVPnXK3J1pv32DyqXecnByiNGFve
qFikuFnPeb46qYbgSdTWyuYtq3CnV85ehRyjUWjEMXmsnfBRjfFLXbuszC2YwnPBDUe5Thc5/GA1
HOMJjt/S0WrA1ubPVawerXo+ComromzFnobcjxmQtX9/ZRzX3uojGR0yy6f0tkhUXm8ceF4z1Y2D
PAeLXR03QcirJspVpfZBUmv+9rOArVE1IL+BEfbrz6rxh5WNbcSrggirDvJfOQLDtb067tRSU0eb
Or5VqEnoygWKBnSt7k4dkurABKp3HhMI6ZDAK8oOY4U2hbdXz0fduKp+1POK2awhulnqGKpYpuo5
Pp8Js7OnvrnyGGoJXAkzeaUOtIH//RxOC+8WIzCqaqhGHKd48nxQQT2zJo43PebubEWXtM89Tu51
oQV57qI42jQbx3EeEGdeZT4biZM86gW2QU+2ACTLAaYF9j4gaVCd1/df/G8igs27oGhk0Afz4ehl
aAS5yhvteDXx6UxxSNJu1aGPPus6zT+IP9a/Z5msMZs+KPgoVtrxTDMJUxOpSL5ywdnrZc4VCnYn
TViee8VFqxjNJJ25o60bZncRyU7DYZWWBAlyug6v9owinPfXJt45xlHnjZFeaBq+Lnr4qN5zCT82
7Vv0KXN6kTkKnc29k3org7KcXa7DhlNBPRXjUrbOQoUYFfRVXgRC6R7RW5Tp80PK+rc4Fj0hz9Vy
gSa98BobbqrcuFhx0OSjeavtEwDOqKW6H7AejN8+JRYF/vCwloWhqsKXVR88VMARPKXn/BVFujQG
gT6vEwYMKmtQsE9DZQysVYSI99kQPZZ9fa9JR/GhDw5nW0Vy/UeChpQX36fJtPXze0Vk5P0V9Lvt
rFouCorKWNQ9qhx02VWy7VD2adlxKlqp3FElNFS2HwTGf6uHVZgCzAY9Ss2ljeMeT8KUHT1jEa8M
4ZyrugH6/bbd4Vq3KhjzPeeP5MzqDJhG/4PA5Rx3mNSnewBhqbdMh/dz1NtL9B5ifkHgmieOhSzn
nONUSTNvr/5ZS3s50DNK3XaNHDv8+exQwMRV8UoVHgr4ryKbSk1UoqUyEFVUdabcjWjfqIgXKJoH
h59lFAfg8IeBJrhKQSR9T3XAzZxLs/DXKqCpNEF9xjxQBHBIhjYgfLUMEPfdxnmxHVHC5NCzSClj
7Vbl1SpXVByx0iCwkybTE9srwlKNn5eaEXOXSJlq1W2DBIT6LFVwoMa8VjsjYqdo8eXUnWu9eZIS
qFRUGnnZ76+nf0NQ8phtF9YPI3bXBdVydBYlGoRuYgNBgozeQPeMCTNj12SN3pdaX+o2VaZQBwSI
luSX85oEVMWL9+/kNxtR3QnQdNdhsSog+auNaFZ+BDqD4FjlIA0NfZu2F7VXnHjhBOZu59NOVzmk
CtrqhtTNJT5VCOWMOnpqSjSsrc9Vyq3SasldqnQ4LqpDnQcfPLd/zxpsECqc4JysqvV8dLM9kNLU
xdKO/JWCJKjvIwBBge/fVrG1f64EtGDz/ID+37aG7qIkKp9+RA//S133e1FOdcQo8blb8fd/nd1s
bo9/4dXv0874876UAM+r/1iD4m2Zlz8p8Z6mS/+4NnB/9Zv/tz/8U9LndiqR9Pn+Zm9ItVXf7g2h
jfkQ1U+vukDqL351gdxPugeQyCN8WKoJROT/Jf/jfjIJWsIBw8V7fOZA/El0oNUjdYNRggOoB5gX
1/u7CQQNQCeJIKO3HA7vf9IDOm420t5XLAvL5RYdC5rn69U+4iVdjTOGbEVrfLHt9sek9SfGbJ8p
CDhiXz8TL0Gz0cq+G3r6mM8j2In+JjMUQlFhYDQPtIE/pZsyrZe5h4VcKfA/q8PljMn34sVz/U3F
RPOM23mZPnG7JsM5Hozgrv+NstcNgU8+m+kr10l2fg3vTdN9B2tpL1pPYXQWZHdejvQKAqvEYfzP
rBRvERki7KIXWHil4VokoJFbBnAL32JO6qMSUooOiLs3X9RGZSymzESlkRQYM96LyjgTI1NA158N
ZgF+tdStdlEVLvqmc+wh2wKzKDGSB+z2Vmk4bi19OoB33uWO/CZARSGN0NzhW+Hp85dK63Ajstwe
wELabbR6WQ0evgpYeS7T7gktc7AVkqmgzYMM2yxYsKZSRBumtdta35yunRbQ/O6YztzOgwNoukgu
A5xSF/AKsLtTw/gYJeoprCkfmNoHaYsf8+ggukwGI9tNmkRoyaDq0xbtNuuRrWmHagm+6yYTYbUs
w3HlM8cyp/owj1m0ihwmgR6q3Ix5QnRO40uhi+8acAsTAm9J0UwLET2XsQQLZqPuOpqw9pHcFfP3
Lg2eMpD5C6R3cYzGlrnGxnHixS60El69V0fatknck058zSucBBL72+R6N9McXJUW9qmtvuwHcRsJ
RNXKpvluRAIXVFxFgjmuD2Xd79AA3aSV/C4spq7hDCYmCZ6SLF27NRCRUFQIo2l6gLL8flLa/L10
bvspvEYN6PMwSCqA4WeaI6di9AkOqcA76X8BY0M6YDTT8xCIqNdgLD6GqM4EhoiWSs1pCMJl4lQA
vV3s85xwCJb/BSF2+1QoKbLmOIC+irf/bSIsCeTbEfbm4ZGig+Y7EX//A6qXw6//Cq/yk6ErNTQD
zhhFjU6q+iu88iPmKLZDuCBZxWfg7ya780m15DnjdSDdin/2d3zlR1wQ9CX5COUK09x/EGDN41rL
tS1G29R6hlQybscBtg2aAtwGu9zpFpKp/ewal7Xsr32zOdFyHMj6eytjhJjr6BNbyQ4NH1QiHOQR
zFAj9zAuJKRVqQ3bNk12YfRo5nd1YO3cGkqQqK89m81pMZiXc3zCWj+k6NzrbrKLyugkEHa9wN1k
kwAzi417oXnbbGr36PfgLJXsxFg/er59LkKXOmofgRw2ZXc92iWQB3Nw/4jf/5M6vJM6kJG9t7Aj
Jkrrrmkf2qhrXq9x/vLXGjc+eWBdSRM4oj2LNPnlGhfC8Oh6Oi5FNiXZyzWOaBLH5S99QX70K4dw
GD+ZYH0BlwoG59Rc/2CNPxPlX57Krm2bnqCpQ2FsSfDLr5MIHXReZky6vhKxc24ONsAseaXI3loA
WHVa43RraKhO9d1dB9d9DrqbGc5zOhe7OgZfx9BWibUPeElGV73hAf9ZRjYAoQCfjHpat0jedz41
e2Qv+zyilOmuO0jNuY/nh5iXYzcyBci/TWO7cZ30Vg9Ou9lCoaoE8YWQTqI92VyOw2zppf31nDkb
RjkrzC6Wfs/kxMs2LHlc8bJlM6TwWRhWaM0m6bWb3E8PmOtwYiFilYL6Qp+ilsW2Q1dLauU9hghn
wgbbhekFDBd8z8BaxvNnkoOfcdGc5IP9ObARMZjpukfzhQJCIRELu/REs5F2c6J1bgwX/wXnx/9X
KTo5oQrh7+y09l9nD3X79Erj88+/+rXL5CeSF6ooTgQy4pdbTCXa8GAND5siCsO/t5j7ifSdASod
CtpopPd/bzF+JNitpOk0JSXNg3+yxfiTo8yXc4QjDiw482Qad4L7e9kf8kM/ck2M2DCuewTqitxU
gO9rsri33M9KyMDQv4oQxxJ3Wjc1okeO2EwQlb0Q+QIUCxrEicv+0vBvAFrB4HsCsLlADRpk8SmS
z4sq+lkY6EXkn3FbBPniw+oHczqYa7JKRGyDdUC3p27GrZ59rjnLMGiCeIdOomWt0gI6oah2EVd/
qB0EvMXTNO49yDOYcZA/oiZ+wegql/MqxWF+wgHTKD/HPbwevOMM5AJD8NFRS35VjrtGA0vXWsD2
6gWNMPCxCw1JmSS0V1w4QqsF0KpANtDBqRzXP4yl/KVb3w3iLg2fDIB0Hohal2wNsON67r1Tz2ce
MV03/rULNwgFlRzVYfuiHq3HqNe/NKlVrXHgLRbf9bnpGZ22/TZGhT3UvRRVIHw2fH089UYEewcj
Rz5PfGWyD/wDfNeClw/Ym6ay6ZyaAtew8qnKPtvdpRWh6sxRrSbpXu0voyo5mUmSY8boWAj2G3v2
13ZcYXD42OKqZlo1FAsOfvvWizE/oB2MQGQZ3DX2NeIjS/U/HfGkVKKA2CAWhEdvyBdFjYROPl54
GhharLfjp7JP11W29TR/V+MXWbVPk+WvvHZayxgAc7iL6XCP495tT+qRoKuYoCkKzsNjzZx3Aj4L
MQ1Nmbs8vSvdS81EllLT0A+B4aV56DU8IWaImDwzeC85mdonlLQQ8Qn3BmT4ridvT+plRpd3yNZG
z79WE6hcmGRYvyTGuK7aHjT7le5aK9HCT9LPGjyrZhEuzQwzzeLzND9GPAmsANL6skPkOxovJW4W
NVhMMx12dXMnohMTiluodQCCGlwfulXoakhAR1ultDiFzab16xNjmE+78Wn2kMKqzeV6n+OOaAMN
U60weZ0Xd3H1FFXmwY0tnn5zB+KjDZ7+eUA+i77XRVP8bN9N2Hfr6/W7v/DfJKNXXdy3o/H/rgOV
zatRwt9ZvfqTP0OxJUnPicUuvS24pkLyoz+Tekd+gq1umI6SgTDcZ1DNnz0TDXUIh0YxHUSdtF2l
/X+FY7QcP9EnoznATxl5eNL9J/H4df+bDzIVN4wc6nUUbo3UzLsCZKbMOeetVaTtchMbF+36xeP4
TadDXefvjOrv65OyvYzyXVzhEZVj3TkpwkojkD9bhBHK6h90Ut66vnF0/alv69K1wnULafJRB3h7
oYcFQrvv3/7rw+rv2+e1vbx9CwuLAEgbTZZWfjESF3/hwKgXuYEQYaPRooTe+tHg9Hlk9rtndYRG
bIxQrzurSPZxao++u561OeI8Gl1L4H0YiOBr2UqHDndYonaXZWUYbikhm/5rm6AijQapY2EKtqwK
WWvboLWCleThw3rpewTUN8juVulWlm0zLHJs6W4LB34SKgO2PHn/cb3u4v71uKyj2UIIwjaaDd4G
05Q1tkoEsSjdYkwKyFsLf3hzP655PXfvf9qzksRvHph11GNvS8eNnUzO+xZLu8nWLme4JegMMc4a
cPh1srsics6sOqG4HDeTKc9GZ/5IK0HlKb/7cLVkXsy3Gi3RBgd9Hk6gZqy+QnSMYVfpMnPCe+b7
aLd9sMTf2KLH5LlEnyoBGytcw48uUCnJCh/RLEw/sd9xw4g0HFKV98GHvfWtjrIyT0syOvCdg7WI
mMhJLLye3IAZChbxm/df21sfcRRybAgB/eDqyHePxffARWKpN5Jgh1ei9+X9T/gDWvq7l3MUdhyd
68/ZVO7jOLVQ24X4Vpo737eRBN9bLXrH142eVdhZGLFWmlD40R4GwoEaJWBju5j97kHWhZ9DSC8J
7Lspwp8TubNKc1VeEYw4wgOuNnp7Pg36OXHGpdOKLiiQujTa8Ssw7iAZllM2W8aA+rVV+gEp3YAP
B4d8GxVreJ+1TTbaRKGf4LGmpZnSyzYQyl4NxBf70MeN1vxwsQBOVDo6BKVAtVKMEfkaXizFj6Hw
JtsD/taNgXOZxUGqkVGaHutkUwRdoHz5mnABDWtc43Q8b7FWsvFQxedkuKiczAHPnWeh7X+XeuMM
F3lmtalcGMOEozfTya6ykR3OmqQoVzOaufpZgcx3eGHNsyd3CId4mJ0mcO+tsyoRX1N9os1SdsWq
Iq1JHfTHB1kfLNqnc59Vn8E1+gtRltcG9IJp4ZpDnYDIKjobLok1DMjyYByzDSbE5654O2S3UxFa
3jX/F/+uVMv7ne2iVIsHSRE4SwdXk4RioK5/2FoDvKEu5l7uOuYPwcM8wnJC77oSOOfkCRCYjTXB
PVn3c9WVm7LKpgpoUNUxZO0cfdqaczz4583QufW661gbeCX7UTRt4iT3552VJyA6sdMxjStRz7Z/
EVptPo0bG0O6NsGUpCvCFX7inbeebS2S9FX9DtbzZnbpBUMcSIIZsBbN/mRrYelF/S38hJ43DeQU
w5vR5lBsKdi0pdSiJoc21kpatWXlmrBesEt13KuoyVwB7FGf5UXlBVGjbP8wQ0M1fbbN4GzusO2h
8NdFjPFGJXJzxlMaWfPyzEL5KLzKZOAmXy14he5FyVivXRedlvin6NaG7bWX1XV6FQ6izxQ5KVbE
26i3cu1b6xJ3zmJNsx5YyXa5CSYAMHuTWW/xzS39yrqZJpGkV5qXxsW89HwMs67iNE3kZevMRrJP
W5QcSEiVdkqVlA0FyjzVxlkZOwPethPdbhoNmvfox24GJY3BSL3Qm8rzgUtNyZ0TyLgj2fYFtEhM
ovF+t9NcqbwEeGJmQGJKQzlzaiMusNjMdqhZQ1FamrmO7BsI0y6M+tM2GQehL9O00q21OQTsvq1j
hJmJ9u8k4/zb7BczVr/VZOoKB4BZZDs4uXmYQre6GyD7+ReZ3uvJg5m5pVPz6U1gGpQxlix/Tobf
69cp3LFp0/vUO+iPY5WIcnE75NZDDiIq3wnc6r9k4ezMKyyLpI8SdWv7D9VsV9m6s6Q73PepY2o3
peFDW5VxWQ6rAhdbTLS0pGQ1+zbxQyM5bHaaG04KKDgYYtPNEkxIVLHzYd9GZbV2C7vLAEEbZr3I
JkLR0vbR/Vr6spWw9CIP4yY8BERw0TZRGTxFztydZKQUyQLPSlIN3+i7tlz2npMWJ3mdUUGNI1WB
d1L2vS/LelniyedmBwxsbVFuGPNXprv1hlzZFqahKamkDVzUvV2dpoPIz4oaoHJymeEOAxwGI07l
egQjpFprZdWiTL/QsrYfw2BRuJnlzBC6ihw+Z+NEk2TOhBvsXG2wkyzQd87ytpqQoh7znorJmIKm
TJc9PfQ0WEpvdGoWmQxoP4+Vj0MS0pV2m0R7bcqjzF24Hkw7eC+5ad9J3zHm+yaZsujWjSJnwIkS
MwI8CUPHzJNzsx6LHghr7QjUxv25xIwbPQ573Iq4K7WN5+tVgu9Hy5h8WKGwE44HkRjQbpgCpTFw
RKPpCAsAZ20XKmXljD1EvmL2eB9bt5R6+y3zMxh5lTmV/sM0Ifa0SaHB+TptQ9wjt4PZms5VmeY0
IH3sWsvNIAqn+t7iYR1tUtfW4s9DWAU9ipBM4840bP7EJhNe7J2jLo1tk1vZlnaRSrxH6c/bsRtv
C5kmyTLN4pp8s2ZFrHsnSuJLTOtmMG1lYPbrMhmDYO+6FYIVadiN3a5MUY5aOhXD3LUokag6aU2j
KXdmIjJ958BA6mGScPhh9B76GA6MXtVvRCExMUIYw7P8U2i3Zn5NnNTMb341mMMmQMgcV3gpR8Re
vWKoHyokUMprRr2ZcYCGnEXFLpynyM6XPWReN1w5w2w5V71ZlphxasH0qItM9HsDly/7QlRtHa3g
3uTOoUFjqN64UY2EU1Km+ng2WkVpfEHeGsBLgSs2ym2hYOxbMe+0L3Hg0rwbXRuBlIouHzLaPoYX
DMk+qlNNnCV2NRa7AdeUmjlD1A5XUmiZtR5RN01g4TpT/TOJEn868XNmg9sxn9z2egzKIbhEfqNv
kW+2EdPFbC/LCncmm0e9ykdoNAiLbanVZpHCeeqi4gIJ1NQ+8fx+bq9Gr4VPQbfLkjGGc1yHThld
l3QcHnXcSLVTrav17KyAIv4tiUwUEuxGj+G9NojYDNoyhe7k/kA2pghGVKg8f9qiz43qWe12up8t
2xgu5XqoU6USmjQp0njE1r47xI6OGeLc1FNzYlQeuDNOyKAk27DM6Vb30Q2yVkVQsVQXZiDQT0MI
L0JgJQoKTdwUYRE12Pyh7zwa9JDSoDB2tjmCar6SKh0Aq4kw6whv3DBlm15z6tgZAQ8Tyl5sx7GT
bXBpkWv0OQQBuHEbApnoNig91NWuCDQJRxKwcIyugR5JbALowlFzxF/JqISfbvUZIPHn0LJnt9tk
Esb/fZIAUIYO7GPQE2LFWO1Gm9Bw5aV1iS1XjHdIUTOoxj6kOwR6bonvQWQpu0otYPqBlfdck2K1
bqr1zSYoitHvlk7eeEhMOAzevdM8wy9jD4A0R/DfC3wN8w3TrOE8R0xq57ZDHSixPDv/bNo+QLdV
7+kJMiT4byZJsSxwgJ1v43AOqh/Qk4GaLxIETcVDLPtItugQpBqoUlfTjMhYksZ01qEv9cbPNoYf
Gnm2yO20NrJTF2e+IlggXhN6FeP3BH0cjAoa26mWDnw8K4UTH/qzXDIysFLcDAiXxkNuuqgXQ8QI
m4lEEL0IHjJMBYMiPnchqBU0Vj0teBwTHXEjqCWRG3yfk77SR9LcoYAZMjJrcWh39WGnEoUkgtRC
LzSUzmpqcr24j60sR5fRGEHVf7ZDoPEBXPcGSetN51YR7VSfVyOYtpdoHpAPTZaGCGrScRTSiQ3t
aF9bWaVVBBazar9PUToA/ALj5s2wrZ1ET3B/SZx+OrXmRksVarKR/Lop/QwObS3dsr2TuLvQd8Ya
niNRr5EMK5juFA6ijrTKUfRHtRghut7UVygHNOKKVeEVGM9wUvVfTbttIM9lTJNgFTtlDekY+mTP
MsMngf7kbTnL1vqChkGmPQK2jOPvIV4NGYJbmiG7HB55mfkPRYuKTg2irUXAeBGljmdiqobFvWet
mtoqcZWYhKXQC7FrhGWwmD2ri38E3mxgiYLl0YwESjuyD8mxAnwxLrqqG3XyFksfBgQugyzKFriX
oja5Yrc01YMm5tKHX1k29vg1m1hEl4jR45G7gPPb6Pdy1hy8d6ilLGeBfnrr7z3NiytvlVqwKXwq
DENkzlrisN2intQUSHbUQjT9NxwLqulRyffNdI9FQdOisSH8sfTMJvGwgRiysDmt5tQ3vubhGCJA
0idutooCL0AQQw42fk3WFBEOyZXpVd01FBSoljUekprR1qtT1Z6upgHjDm3GDcTOcF6JvL7Rt5wa
vd1vkf4gmC5Nn8rmFkZZa0xYBtWBe4mtpu9Rtmm4zyF4F7mqiRDFOqazTYBM1V0G+bO9iqiEY2vF
VhSmtSy59PjdIc2HFZz5ExDv2TO/1rGhsUJptxboWWhiQIjfLLT6ezK0eXHFuhrEhI9qXY+qaQwy
lCrBzaX21PeR0ojCocO5anDZLs+aKsjSH24rMD3dO57mYILFWRGlB9z7grbdzbNOLbae3F7OWHcO
xtzfVjPO6QEt9lmO52wTzfrR2Tl6a1jlki3z0qsapmladv7QXmTzYDIcyHSvbs4Iktr4A12x2kKo
xLNFcZlM1AQBelZJiQqhZcWiOR2Dphqq9RQLvEDwrSzrHEtgGc64HH7rptbU8UXwOUZWHxTxb/RX
jjp7sxgauw/FvO/RjjZPZ31a4QPd4CP6/vXf6BxaR6093+aG7XSe9wLAVEtyszBH/6OLv9UIO2rl
ZYMn0tkUYo/rkxLF009MaV4a9nReRNreT0Y48/oHPUrVXv5dJ+oYjy4AEyLJaeC9amN93BbmSTsF
XyvP2oiQMJaUOfat7T6P2edzE60DJjTvP8M3WlOKKvqyB1ZATNJExzuy9HiXjHJXughlRkG8NGMM
Rt7/kDde1DMg5UWjbYqdKO89c94XQbpz/PauKD7SIn7r0up7vbh0OqVzMjXWvHea8FCk7QZ79w/u
+q1Hc9RIw2wRRRCNLtdgnrLpIBVNFHFXsrQ+kjZ+462r7/Ti3hEG0dopH+EFETdlFu9ju/vg0m+s
XvOoe1aGKUe+rNVQ4GLUGVD1V1V5ldqIaUyHfm4+WD1vLtyjLa6FMssnUc1QJ6fN4JSLGE/lSdz3
3XQ6Jc2yBGbXGiczbi9MG99fTW90H82jbd/MWhxnLZ8JhAUhkxgP2HT4Rzykv9rfz+IOL15J5rUz
0Z7nht5dPv3w069jdcicr+/f+RsrSo3mX75w5ezgMVxls/VY/M4b9AE2KbOarsg+eCFvbAcmSq8+
YdBTGYwB929GxiIIv5v9fzYXOMbT0CkIczEzZfIccxnYJ7OE0fzFDWwsxu9Lht7/2RM62s6G5QUm
jjvzPkOuo++Q0afIN5ci+c/2hTza05AbNTfIW7VejS+G8s1gLLPSvEM8nWttRjfjo5j+xg6UR5u7
Tao+xHyAzU3Pq8FrIKr3XvFAp2ZhVCc6fnbvP7E35lvHmptu2iL4gBQU7JvQX2B2Y+bLOSerGBPn
mxyYKb3/OfprvPNfW+OYs2majju2SVDv8C68xHknXIi4Weextf0/zJ3XctzKtmW/CB3w5rWA8o6e
FF8yKAeXcAmPr7+jeMzeobg6ij7RD/2gCpKSyGIVkLlyrTnHpAa75D7q5Q7ahn8e/nC3/OY+vw1c
/363zFMNbzf3m12WQ7JNFJbYuaqSjSHHP5GTf/cjftnkU40BlEOfZr+MlX5YOkrGcYoh+tbZtP7P
r9tvfsSvZh2GsuPYkdnFhCs/Ls1IQgttQE7pf3Br/WJX+ff78ivoO/dvM5F+GveoXGg2D2NGftQU
ONNrpnrzkbDxftkRggYK+5YajVXbNEZvZxJN9whFp72KWNyinBz1pzHo737lX+ZqMwcDixz1BDOK
5p/KxK62LYlwx7KL6en+dy/rLwsFA1RVS9o6e2tUaw79YTfEEY3G//Jdu/1qf9sH6nZaaH0m434y
ipexj+/8rrq6Xv/yn5/9b5bpX4GhjeQAPuigU2k2YbTEHrCmT/gnZNJvtplPO9HfnnyiZ3IStTbs
LXohOCEK3ECkJaSL+2305/QP78Dvfor5y0vke9Asq3hkggDW2yMiBRjF7EVIEpd1EYxi89+9Vr8s
AxnXj00s3LCXlvGtH+gb6TcT4X/+5r9ZPX/1vk5Qojl6av3eLultLXHYWYTUyd0wws42/zSS/dxe
/pdh5ifb6m/viB03ngsivd03yTygHmrpH5RRAsdgjqaE0RmVkpc6jo3obUSztcQqt0BO+5aTAGeE
M6DfkaiXQK9jQG4Y2Sab/LHJd1k8MFs89swDMwwySWUBgDRFjEUtmYkMOxViaPWtXZbTtXUq3UjR
qy3FQuZdXqW1sSdhaYxtepimm/8E6xePb3RvE/QFvl9UELSmsTFqWOF1bUxCIF+j3xq2ga7X+kkR
EQXRT5hVe1e6PrDJP1xbv2DM/r2o/RrqBTau5TRrx/six8zTZZaPq4b+Bz1IhRAWD4l0JLaYkcaV
9RCn5l4RedU26WloknSFkn7V6dMdrTiCGLgJkja5WGkd0YNcm3P/rpLs1OgVQnYWY/bk77ky32Ni
9vyYoUQiyqgv5fCHgvUXp/Vfv82vC2Ll14PLLbiXKr7lVYJUiW0Cg+I6Zc+cTq0sqrVV0EOrfHtX
ZRIEanuaSFSLPdH+4Vn85lK/mRL+vqQV0kjBZ7UJmdsNmuXZPWq6EyOWbC9WUEVOvGz/8z3121/3
l8XTJvvaTTN+3bpOiBIjAZkkndeK/JBpJuYycNV+aR3GrvF1xB1LE/ZcAuumo/WHu/p3e+Ln1/92
v80MVzJHwQLn6PlMQMCB5tD3PjePUr9Y5niHAxKo6DW+2ji5mTrS8ZPerpHuxx9egt8US58vzd+e
gNWJop4Gh5cAExE9n53WJJtUgLEEANj1hDFkS7y16U0G2uPnz/x/62j4nVPn/0erIxfq72V7q4p9
MeVt+Uu0d6Ox/Eu0h6nA8fUAmqNjYtPzuBT/5cQJ/g9QUqyMaBwwMXzq+f4l2uOvPMI5sMhYAAdv
Ruu/RHsmxgcdsTOGeNwN0H/c/yvRHqYg7ru/9gQXW4+BfYKIFp7mDcHwy5GN55BMeu/ra98i1F6a
8VXMzrIRHoEioiMXhQNQnFwbhAwnkyj7z3/y+fD59c+PZADavCyaw+dn3u2b/OOfTeRLVsaY/uMb
f/4Hqho4BwxP6TEeQSc3zz2jnwd67uGoGfXz50OAnpno21reWonB8qGkmu+yKZMPQIfvlU9MrNSa
vUKcHuJVr6JEqa/QueVGuurBKQDxIrdg65Ia0UyLuUreNKaeEjyP98O2AIWXAblwvUUTlBkfbPDx
1Ge5jstbizJrfh81FMlmmsf7to+1fZ8t8lTHBG6UfneqmHANJdvzlGbNBtjLvhNmz+s28+NRFY/l
ERMj5FoEEHcy1kN/DqwHkwhMkNzGOguaaqv5JWklSdOtbnSgnPnVeoCIvSknlT8u+tRG/jTjhNDM
cqNGpvi5ugR5op1jzRTnqiK8xhOHrGWKKv3ZiYaqs3f19Jim2hKVaEC2KWkild2jUl/8yE6Cbh/r
ebDKpX42GaassjHV31mQxulmsCIxwUzIqYOt7m99ejcrt6tjovoscwOf4U4b6nzrsg96COGW3Krg
o6OquHamuRo8J97ydlDJJDSQLW89z9hie9AzTGHlsfDmVw68zt4JkBRkrVyz+5OyLYg2V35ahIlp
P+uDVRGOw5PLx/d8TutwxktZYbKMlOZt7dhh1FGqZ0rjeJVlI9ESi07mIrkhnfOt7v3dIOZVWXQ1
l+38OhbGvZbooFrtheasdQTdWaJBqs+TAeR1hpY/GrSm55R4wz7fzsPIZTCcTb/aJgjOUVGtShUr
zKkZcXyhBj44LHPzZC1QiJulouPXAdJMXjupbVIo+GIYfqgOlTduyDOJoMe4XL4ZTQsl1+t+WkYG
lzjZWFXw7swiCY1542vLRYM1lKYWORNvhVV+s50EjnWZv+GyxUL0I88JEFOjc+qUwqPaWs6KZGPO
o63bXui2HNKh0Jn+B9uJcKW18GzBAPGNy498YsY3zH7SMoIOy1fxc2oJsDA8s5vBW8CPF1hpXcV7
3WfOhzmbRFNCkr9vuuaHtgj90OVf/an1Ny5KtjAuHNqzBt5n6ZJs7Bh3AHnTvWEM3g5lkB01RfMy
971/yGUbQ8Xut7N2LFpj3IqifPBzrvXOtL6USxdA0n8iyWDijZxkpOKes0Kenz8fEubk2zKtXv3G
JutMksLe51lY5ba1dvOsi1T9MWvddAicYTO0o9oSDXYh6CZdu7ryXrzU/EI0sftD2zNbZJkZyTmx
ivRkCd9ZlVjP15Pgp1pFcRg6YBH4+w7Yy7et74XSsC1MJFJs24lr2bS+j9wqXOlGWNka9tosP0lh
fcRWcRRj+zj2DBRdL/iu3BL3Rd3W+EwaM2rnai0c4xgQ6biycGGtukEd+yIhTjo9493AMuBPBWlT
04758anIXBZalF28x+UjcoALR5uLsBhY2em3xUo+WL7X+DGWtV9zXzYoWShglkiUN+iTXO772rnX
9YJI+dmOiJDG8ALfaMVUSQ/TUr54QtNXx6QbWcb1KvSEK/ZK898yPVBQ+LTNKEmErxoyhCzgeYeu
X6HjAHhIIPOqZxQUtexYK6ZEh1747RYwKe+JAvK2LJfEtfuDLJvh8PmRqNNw1qdiXbTDY0KOSbQY
GhOkUeBJfvUNeMPSxs/dDmZkZLgTbv8zFvNwQDQ0HPLZPbF5mlG+8Em7gLjisi4sQSjp7aGe8/0i
rXGbWvSy6gh9DHM1Ejy3mTst0SAdyNYZ1uZHmlDBuemsh0UChC0YXauAFKFxWUKnH7O14/pvGjnp
N9/cc+wbh8bKsGyLtIpUbhzzroz3U8Bg1qnSr3TR2o1pU9/n6nVypmFjgevegO9ADjBlyPR4m0uM
fuHwRbe7eZt7N0eSsbHRI0Uqmfk9gzcFR4vJ5IPlxiDYcnw/cimejVy79n6VHPMsQMOXmaER4/UZ
5uFB1gVGICcN2R+M9eAHPxQb7FN5hhAkdkiyUtQN4t3j3M2VqDgxkS1bWCQJciVcqLbvVJ0Bl2+C
YCOq5s6TIo/quvO2SOvEupLqi8+4MaobeQmWeeco+3sguq+9nm5F2ljHBsnLPLoDJwe1hMppHgEh
X805zddEM1A0pHcWwqyV15fpdhQcHFFYFqG1eDXc4zdkUa8Uo6jHdf2Yt/q6bOQbXa53GAkF4VDj
XdKU24xInw2J5kdEGWdkh29mTNoHGqkmQAA22OYFw+V2mK21gZ6RTHjW09s3CghsQLSR7bQRar7q
cN34VXytW2QHgbTfhqoihcLvnss0fie3PmmLIdLj+LqUDwriUTQH7MiZprPLzhizDpOWLGuUOiVD
/IG5vz6dSUh40RRsX9V0u1kaF+ZlO0N29268HY0eGWA+5GEXrOcKDoPs9fu5L9+HW1ySlrHHmKl3
RHvaPIt62ZTmRmq4/vtbjjrhmNtRnvORfBAG8EjO4KIwYF4jtngyRigLRs+vP7YSxqOsLy5Cu354
TElkKsf2OTf9n4XzfiPkzNT0gWy3SHmYrcpbQi8nyVoviARrpgtCq/metf37kgwfbk7T3yzUjz4L
Noo7ej0Nc8/Zun8iGDcLNd2yIj8AYYS8IFXT++AXz7VyX73O21goPnqRXYU5w3ukWYk1HSJ53S4c
KuUa5WwejpOvULLJn3N8XIaEXyBjzi+NUa7iZhLAM6wLYS5QpaLYZihkt/5PHfpo3iFrGWCYgqd4
s6G4h5V0QP07y8qxnGe0rkeyw2xJJlbvJDQRDVrmLSq4mgpV2ToxeCMzbFNkX+Dmr7IEXSUyU5ju
pcY1U86XRJbnDKEGlQactFY/TQMM49jmUguMTWaz4bOGAOZk0x8779numjrUkL7xUood+PyTpbGX
WelmobfoD8YaFB6WrZTeScpL27tmueoE7P5MM98ntN35pF0Sb6yPYnGjZJBidbR78dFlBfEN7cJl
XeXXyj+2U99eA1u7h6xUh3ab5EiAfJj8KgjBGG2yJ5OoOOpW7aOKWwjk9rxDWLCgVtT8TQYdbJzt
r4bffJnJ67DZmwJHP7tyui/T2g8bkR3GIoLcPLGB9uSUJM/ky4KONvhK0lx1uOmyZO/oWge7sTDP
yDSb6Pb0i6kZwrHrv3ZTuS317NwFkDyC9MQJRdsstbNVuR5OS/vDQy+6yucvhkWcyDTcg5SsPc1b
qSB91Zs0J43CiUi0v1/MWR2QMKerzWBMFxVTqTWlizGQpLhKk0dwRAQy9MfB1T7a/DgZd4Zlbmez
enFawaVOPqJQ/YOnuQ6UXNuNlLN2i4xdXL4OrIRO0hwrC3D+OMgo06N61M/xEmc7a4mBmmQ/JwaC
jWXAR7UwFRpzFSpL7NmP4fiSajOog01ITO3f2zMZMwa8qKhKKZI1+DuFue0Xg93b7A7VkD3i3NiY
Kaqw6pjqzbTzbBRD1uBuekZrq3zss2gqSeowc2KgRmkM0eSiUfL6YI935rnumWHxf3B4z1/6biIM
zOu3fcXFlfr3FGnHnu61RWnp56OxsUodBG5waMWw1WbrUeCTD2uHM1OBioUco95RqAN1lOpule0q
u/s2uMYpBwtCvs0gNs3k0YSnbnBMgptM614vhzoS8pVJCrGUc/bEKvJQTkS19fNCKaDRwigsq9qh
hIlSqobQkaBsSDybI1m6QP0T9DveDIDGJnw4yeKodcdLqld4bdOpeZLpkm5UXRaXCrXYEVmht2Zf
wMM+e/LF1uW8MZt6n9rTyzzHROYKdPm0JYnqdoY2cof0mzY24xpSojWVxn6ZVH3Qarc6SM+9b81M
IXzr9hoHqoP7bOs5J8IOK0FP339dF/1Pd0YbD9v/Fis+Bvmq0gxAE75cVuydL01q+utOWA+uNfZh
VRQPk+FzpLG0k9HSuq5RfK6ntqsOw+0BXaQWTcwUAOrfrK9SuCjqk5iaQkGMcZ8dx68PJHGsCZQg
vFFkT/Be0LS35pU6j+JHFi9y0eatMqZdOo8cWbzajGQHpFaXHtr1kbsfIfnh80Evy/ow5POHtSDW
m5cvlstL7cTtukoz5Na3h6YvtnlN27jTlx/L0H9dNDWFSNcqlq9hO/Wyv095hYMOu48onjhTbchk
esYxGBa1fl0cWe7bhiyexWb9QQOOsxYyQVG7oTcSvDTk+vtNr3tqCwOSMFPvNmm+c4uqjQ480uqK
59lu1qkzb4Jce+QKCtZenYAOxHXBeYo1Gznaj6nVZrzBixdiDxrDoa1e4mkkyqGKgWqnfs1Yj+pM
FyPCdW++ICbeeiNmWcqaO02PM/JhrMdeL4s1Uun9lE5uiMA0DvUBD4XnpB6Fx0Z1bX3n9CyMjU5U
ZpAKefcOdMdhO+hONMeydTIvbGSLytdlV23yRo0nW2hbVQ2Eg3F5h2wnaAmkVtxZRVPeabFFIE+s
ZTuXWI5eb882J9Y9no41gkEtbMxGrGWfjeGkm9N2Kd5LNaDtzINgF6SeuldVNWB/afci7khiyfDs
komNO6pLbfoGbhjnXX4W+jXjvBjZ9dchabZ9sQBCihvrbpoX8w4LTQ/KGS3jXAZ3Gv7cxpz1cw+H
z2JVioqBGytvOxU1N/n8lPkfVbuEdRwY90EGjRsT6LCBZ0zIA+a+JkXFl6d6tylttGtB7+ybOh6o
9OeNJh3atHWTrHOPWKua0m9qnZxRWjrc82vc5IkLkFCXaN+C9O1d3T4JWyXHwZk+nEK/dsJ9ZPuG
0FePb1LTtE1ppM8jKbn3FmfWWV9i+kDLdDA972fLghgWbqVtO/eHauOziTB2y2zizaT/v2Mwj2ON
OmwF6rTe5WZNg5znkdaqv7fVd90gx9HQIA4W8aX002ZbuZMKhRbs/Gomis24jE45rQtBksUi/AcT
UeM9owUZ4VBJI4pMDP9NE0coeTJV7NHshdrcc35irjEmjE1nJgwUYuzGS3IhSi45sFdYB6Im44Og
NzMViPeFDG5lYx4WHL7CwGcRbet9Ub0aM921LDO+eSpfDpib5oNXcvpx6qnH0T+8JX3WkqED61om
N5ZX/NbUebeJvexlnLUn8nbbzWjP8Q5jCWrlIDh8PmTDqA6GfJdI7L+6A8aU2IORY1fOwVRec3F6
k1u3SefX3CvZ9NW242j9FnvtutALP9J9GjGiRFQhcwwjPZYfq3tOKr/8WukaMVn1UhHd7nK7OglX
Iu41Okjz1cPcsR9yPKbpQxPfu2bvP4B9enHc2QkrtkJRZtURe2V/N0/cL1gpzZc+xT+ppl2hV9na
t6WzK7rla3n7np3LZKIgN4kWARIeXT/LxQNwm3Ir9FptfKU5BNMz/ibhl0W5OXph2yojXNwxjpx+
mXYaMcp9kBvIizybY2ZrbhynAri9EI3Ohv+QdxMRekkVr5NuCEKjzcRWzym6movUtajJBvfO5Jx4
1ynXvQO/uJMpQnbLOpeNEz8UugshvCw3XUGnMGRjsTcz9wlNX9pFWp48+HoXPyhXkYXWxOdq8upt
P/j9U66o0grNvxuN4urSMUA2aX5JTELAuuIjJQ1sa9bVV6bnMuoWxlvx0NMa8SVTMJEO9UbqEE1d
kZnrpWsEwuiCaDVk1sO5Fm4XFoSPRXFXZuvOEIC7imw8a4saxshoEsRJNYFlvcV4NyPgerOoyiEz
KIPYHBhj1LOahMqWxlqIwMJu6CVnLMBZFJtNFiroGnXnlxfw0Q8VbwmEOa09l53xz4c+d4e90fon
acuv1jgArG/q7vz5kLBkUulUT6XZ3KNSlbukDrpzdntIyIDAw1KV/bkY/MczspFl194+tcqJyOTb
w+ennw9FLO9gjpzUAMK1Kcnv/fwH//gIoXHhj/FlnF3OmIYJll5UaAlzuKOYia95Yy/XdCpojGFs
WkvCF68WgQmXqT4ronuuli+xb1o8v89PZ9Hp1+L2n6zBOuSIWba26d8l+QRRQvL7Xzx317lypsNS
maw0cW5R7PnDoRrFQzo2Wrae8sncIBvH6Fk5RF8VsRV5WW5ey743rrRHotT0XAR3Zn/0UcofyxLJ
Y17GReSMeX/00IEjXL592Bpdf0znCi6J7Zph03rdMUXzjQse8O7R2H9+RZME8WiEmKObrLtjUM7d
8fOjvx6guYCnbxFhG+TxHOXMlT6V9bbGLnTUSwyhqyZotWiuc8huup3XeFrdnoMi1Y5lN1gMQVEs
HCdT6qfJqo4SffuxW+L6+Pnp50OeYMy0jWDaNTBNogUf83qQaj+2unn1s/tsmuYHjKj4nBf9eemt
5ikLOF27F5FV6R1AkOCpb7YqcZfnylPZk1V+gCMkQvsZE8S8qSekMXVG3DrBNw8Dpd5z4iaPdlVq
Fwx68nkseOIOJ/WD0em3blh68GdC99RcMOx2FgenFYb2YgnU2XM6c60FvY3RlA5KJ5Mvpo5+2r52
Nn0yWl8JmvhEbZckUwgAbuSk3p7R0fBi1U0c3Co5BQFJ3DueId+wQOS7/gb1J6ruXets/cGeWh1w
4dWxSLjqt0rozYWRdfLSF/o5TVKLkDswsnMbvNgZW8ukXrFlmhcVAJnJA48QSj+7aPObxtWIcJ6Y
wML14b2X8hGCkvWox+W6Zdd+NbT5gqFi3tjuwZQJ4vZkCE6dngOg9Ps1eRxhh2eQ8wdeUbclxFTF
+z7RMs4OebBpTfdAXpyzShzyAipEk3bbrjPVVKFf1DutxN3cWdxsY+ytqxhSr1IxLXGiHKqU0qjD
qhIWtLyi232IJYMDjrEcNY9LKNCFRl086atGPjW+9oHD44zggII+9yMiH/vdZAjsH028amaPBWlx
5kPTJaHv9i+ZgwZ5Kskl5DL52ST2cw/dktQyFklIXi3NILrdNIViIxvOPh87QXZfjvQVSmidDQyq
kBSSKECpuwKLadPIMsp9Gqcfo6N2uUcImQ8cMSAt23M4uXlOSXzvaOQR5k0zWb6bqOdXulXuoOeY
O+6P+9wxEQL4CYFXooKhQFijlEG7tkUJBHESj4tKbdZVhS8QdRqHYjTya6/P+i04nTvmwvpqnrX3
PMgosMitWzk4i+sy2LiYh/YiFXjI6wpTbjaEXS3zdWAJa1XFg7mVtTSjYWhskrbNnvxO61vey5cU
6QFoS8E637Vb7LCAGmsXzZpWnuJmeTWVc1S+OT/WUJlzHSe1aDy2rq6UOyZL3BKVHimh+S82I6Da
xkVSS+2uL7qn0Zk5lVtavFMjknQFsyJsEh3h+6K+zPxrpYBEKtLc2Afs8UjtT4wbKJ+qKPNrTxnH
0UeQo1hW70t79LjSmEp+M60Sw4RGTqqjT6e8toA1aebGbyZnXSb5ZWg5nvZ+Kq9tI86eP1B7lG3D
FL0lVg2UzSqZBHtkAA30c5Lojz6rWyPcQ+2L6rgsGcGjMNZD/GLZnuF//Rw3Oe9pkI1bp6zrZ0sN
6WYoTA93DN2m0a+ep5HyvS9tm0VvqJ5NZvR7M6ac+/xb20we6sZKtiUC55VszPI5wGl4ZlL68/Mz
yy7tq1gI6KsDnLZBOu/gsdIOJUpgi0VlQ+Te/FwnKnks2Xo/Pyvhd+8wcVksJViSHHxMopDxMwXa
5ye9gCTns8QDxf8RT+JEnjRWu4o4cZL/3hLH0lbuu8pVcmgqLI66D+E9Kho8YxoOqUgZ6UtCZ4L0
IqMOyRl4rrqpiIKlYZQF17m8LTRMKTRChwkFasvmwQV2FQ0Uk6FKhudSmIdyMfa56wbRxIiSyRd1
zMKwcRV79DgKypLJTc/AezGPB0Crynsuk+QoxdQy90OumQVzeu/4fbYu6kZEn58yYa03XUPDyW2J
oe0lfmB5+3effzs5aPazlOP656dwSjhhD8GlE/pyasV4SpOxisMFwzh20zvO9PlmEm5McDu8gia2
2ghT8nDXyfHLgNPyMLpzf6dE0N+ZRr6GUMkxsBtbXD983ahquarIFz34ZHMMrfk4BMsmcZiw2lla
k9JzSozavRJ2DOl2mHZ2wtiuzySNKlE+ZVV+43pVedgn6q1fuq3jkDUzTB17spHMp0C8mwXcANtc
Dn3A0qnXjkZTH8N1NURNftECNlJPHrTOI2uBtm9rltoqtx6zghmyjkN9qhdwLpr51MuREY5DAipm
+v5h4mZtfUhlOV7liKY8h8imzzkT03uF1G2cOP6HJCBTNWOqmoLr54MiB9uvCQgaKbxCPyiHfTfT
DmU+nV0rYPI2J2xRZzMrfFBclWzu58ymd+TTyxg6/Yx/u9sCZis3zeKSj2uE9ZgkBEoxYRCjj+Gi
qOmNdtNjPKbqucuvBpxwAGc7baYfSQlNsavyF0dXJj+DsGTRwE4uTCzkMCp6FvfQcceGw95y0tv2
luInvLPBAkAYphG2xege2zk7ScOfNt0E26vMgKnF2aHx18gWsii17Wst/JrXLvnpT/kTxUtvehMj
b1mvK6qXu8Qcz4u1Y4i98Q3xwk3/Eed8YeyYfCq/oMULF0CjBVllFqS2aU+78BlJApFMmYg8mX83
eooy7XHM+gdwdRdfmFy32A+5sDgu0R0Z622n+i21YOa2IxPtYj2owg8HKyDPknjMEQKjk7VPHK8v
aUNnxzNe3LFLN507vbjG/IELl2yedMpXRTtOqyIovyoNxZgY66vpzd63ovXv2SRHijGfENmY4f7E
7dlJRt044vmja/uhtta25l9oMkvmeM03FCb2W1ZZ/trptHTXZ2YS9liKD2OL9ba1H3xz+BIQ5MWu
ptHBgv5BNftmoWgLvYFQ2C4veOdpn9Y4/8hDTSGCsKwHeZZDwQCRNiz6t2Jpv6nCade93tEoB2Rf
x6BLcj1rQlwI0eDk4zox4xOAn696AWxgdpcZEYoNdXWUGxs/pqGsB79Y3jRy3iNgAQcL9y5CiC+y
IhyrwRS/IpfhandIWqtJfp9NZk1jwBOYcIJ0ynwLpJXATwYpnaa3oWZgfqO4zldx8WGUI0PAMbsO
qc2U2cO1j7SE2OLQ89svAD2KWnxxa0OEc+buRpAJeJBZqkeyo20aoHXr0Iw1qX3bQtDOpqOlnH0i
7E1t1bw+Ayth767YjCHoTXe0iJqwTMX9DANkZSYoDJargwMgGjIcpcH4fTG4GYW5sHXZoKKFnpEZ
jKOwKXd5sh8Ufb1Bn6ZzVthrK8+vmuU/lVW7mZYk2Ms8+YnxflPiEoXETsxy0WHWnk4SsHMy6jkb
EZBuk4OL8bp0xg1o3X2DzX+fiuaRzGyXzNV0n9+av3WREyQnfYPbm4je0iTXc7b9+2C2iRrPOKxb
tawiHKaAaTTrLQcmgn3zm06PN0IX9ahm5kMJgyZUxrWCqFQ0rxiq3zouKcE3q6ASkpwKgs6fvhg5
IwGfJtgw2PABwHEY1WsyaPeYC0b1zbID4nsHelVCLvFx6hMuC+1kJuLq3dyholJvImOHZxqlz+hn
bk9gqf0XTqCI+dmsalyjQ9M+6rK6WEgVJvquDKc4TtMBdssu7Jz0oaeKpt3mbJOgeAgqcAG0hu4c
tPM7r9M2U8Oc1s+f3QGSV4rIAsH5T2V1lyaR99yGeNoVpSmW5ltNCa9vYiYENSKutUtGA+IQDFs4
XPduvRAWKzsSmQqaBpQd0irOHufuMr1JnJIvcDSSCA/ztcT7sBZx8DF1j+AWkygJEj+y2KyHtlQg
hqhGB8ZfSQnp22AMYbXPTcGqLmO4T/EtXC+9xS70zne9H+9GWn7oG8wXH30bJ8hyN9tgUrD1cm23
JicfAuOH+AzajQji1pnDiaJt8dSOUKQP5vgmeU9IPyhJx+zHTUPTM7raqFIjCYYWeiDA35feurY4
2TZvaSF2bkuAtnpJGJyvA6AVKIDHijIWVmYBF8mfxtOsjO45o0fRjcdZ1saqFEGJMsT8IQHj0G7j
hAuNqNPmJmziZRPrhO5CqbHn8rHI4JADSeIkR+i1q9nf7LizQiZ0LGP3qA+0EGdhenST9Ngx+yeB
0SVLD01EYtANNSTAaXtScdQPROM2JOUi3Qs1BADrlv2OKUYaQs5Ra89qnBWYomw9Uh+uUjr1ehGL
YyVveJAkf3ccOkDot9wajRbz1A/dYWly++nJzNuo80dA77Yarah0hyYyyErPulsnvHCOo2Gb60lj
05C+mR8T1oTtVBlYXFR2zjgvsRoA1LFzFJ2WgUPbaYyDVnWrJdH8PcOegfDZ+aPTnYH6aEfVL8Fr
FlRYCd5OI1Ynm+Rz1mZO9MAyvIOaXe+AoxzQj8E8Tv4UWt6fqnFV3873riiPOvicQ9nPewbuCWlk
sPcz2R3AFMG+dOj9V8GDoS/i4FQ0DW8AuRzgnEFKa59dy1Fqh5xdAOgvH30+tLMvDj3gemZrxgQj
KiHMqcRPf6hvD5SV2mF06JzHHYQfp6rj4+df6HR1IRSUfphopwwy00EOtzmgyWw9KLSj7f+wPLM9
ajgP14vA5bu496UMcJLqThcxR7cOuqZlB4Eyy2rEAdHVPx98fDFrFbAETV7P0J5laV2qTu5SPyXx
PDWsFgth3x58X6lda5OkdFPI2LcH2vL//EjDWbwP/DYMiCsoiqaJagVcaL5NjMbbw+dHmUNoubCL
ma3Q/Jqh+T38D1PnsR0pEqXhJ+IcCCCAbZLeyrsNR6oq4SEwgXv6+bJnFrOp092lrkopyYh7fwvf
4UJm5T/CNPd0VM1h7DsbnYrk1N1/+e+fxm4p9xF00ZQYyUnEdXoKpGPsDDUfIqOLj7HzsLSjWoOc
PQIaii0Y8QdB/D45BTEJUqtqTIxt0+TvdOzRrVmANmb//fY4+OLk2oV9WihA2wstz5nVWP/vl1ou
xil1TnbPYbdwKBEW3U+n//2FjJP/+6f7f0vbs+RNIrVkAlX77yt8TraTmkS+y2v/+b//lNeuf0yG
03+/hQbm//8J//03swHtDPqeAO0UaVkkl+lG0aW7G4wsOnJYqw0q+Z5lr4f3Clr9UJdts3aLHqlG
QxwbhnP7x+4WfmZ5/qihfkHWuNUNO/61uu6jKBLjYxpdFEELYbLYjpGFKTlfxnv6n2qzve9N1WE0
YwvJ5ehuuDCMp4FhOlSkMH1C+bw5i+RFCuWcNRyioT7kZMv1qDzUXnfK9L9f/mNQoeSTI6R/7jP3
D63q92WUz2GFQPGCCmGZVqwQ/cU3gu6i23mnRdcf//vdrJXsI4U8zFM3AwrfvyIqcnMVG10CuzWK
e67Ol0HrUSipItFJdRk8zE9+R8SKqbpVrRfz6Iv2wxfIBrygRC4Bh35JsE3gtKbcjfYfNAlI0UnE
+MEu5bPKu3cxcCr4ZrMHjBf1Opbutuvsaev41iuFnmj3UEAYuVnsSRphApIMK0YKTSHGJqCmTb01
zWlEsFMjn0kTecocF4USrTgraG0D1m5N6MquWPrDUhPJ63IxeOSRbawOx7DwHsCDbEaHOKrtNZoN
VgEVXyMr3Stp/8Ya50SqLSPMmpimxDF0I+PRzvI4LGYmPPijQ14EF8FimjXZRMh/tawXd/oQDvhg
5UcnUMSdBo1Emx3v/aQPR7QtXF/tSASxRnmjwDucgghKcOCo8FZB0MCTuMvGFMufXvbG2iG/D/lo
f2GmmkMnBmRv7zFkhMQ420FxMpeiA1ZWX5Nli403wRVMzu8SDQdENq+ZJjK6DyIeVy976vPlRvrR
SQ6blrTEVW2TzNxEwZk75smI+GhFryA2PzmySNVXX1WtQYQoLVhjr7uf1OLXqS0yrqc18qg0JF4B
xqZ7TDBJ9Q1l61KjaW4n4sdocsuMMZSVCAn8Gi3qO2A1/lYlsfN3TTVZF/R9TObN9/TGr3q234HB
3VFUyptl9tdJ2jTs2mZ49pqXSJS3abaPOGeJGSs78CH4WIvrEOzy8/4N8ArcMDX5WeWxuJUZz/E4
74cCFSQ5iccxAGr28x0BOzceD75zJ38pA/PWmeNTW3H7Dl4BF2UbB2Kpg1Urmveaip7wPjUWVp6G
k2sDVpPkxuSqWiSc5COCm/VM5tD0p2RyNl6x3Mjm+kS1ZnvxeUnSGXRm+Vc3uia6m4gMSgaY2mux
ACj2lEXIdUO++bHmzDM7a1kFmbeOBv/BgdLjTKYqRTQ3R9VX2XnrvEqI56igjAlau/DidmKU10lf
ndby9ioWP4bfvnCnXRA0BxV8U6UPjN7VxjbFJWlIqNbLa8uMsk7VSKPjRIbPQuq3ukPXzqGx2sci
BeErkuZK7iLRzqW/bxTspOzCwW0OjjSGLfFJL7Hzp1sUtTxei9Qt+qda86e2+mkVOPMTcCbt0z5D
S1ETVkBwK9t1wYqh9c2xmltX9ecixx5smP6lrVnpRrK0SbkKpc8sC+nkrSisZI/V5dVOkH8wfjYs
PzKeEewkSSgG6xWr2EHVfh96FuJQQDmnR09aNiguu57CHvKwzTF7AlF8YK1bRw6lqePUuqH+TF2m
P8MvHhZtbRJ6TdGujyyWcmOolNKAgvCkBugBWIrteTzGcWr8TZY/uVV+FgC1CJq8T3Il/vrQilOK
TGUU9QHTWRhnvNOUa7Zb9Z7n7nZwkGfqAQogztJfZV6wckB3LGTFoxvNQJFylP+Eus0J9qi5eM2t
5GbTlbS1LYT0QuUv6PWKjTE73j4FBNNx/KLc/q6urIhnoquzI2xz61degPKLgNLZsm5pl9VreyCz
VIniRWuIWGZwqJf6O607Z5PunSmN17mOX/pqAgTqogT0G7ljF0ED0sn3rQhpH+36hUm0Xc9z99O7
4tNy01vdXDjCir09slzF2WmIh5tDDmg+WeCVkC5FRZhIPVtfaUlNTz+8RWNGSD6w+NAD92LVzLjO
kZiD+XTj06gy+ijVuHL/cuB02zYDJsd48d52yGQz48RPR6xGrk6PkMJ132QwTw6fFF2/JSwnq/t7
2HBALWnqHCDjvtqZ/Da48mPbQUu8jwJwr5SmHzIb/50jGeKMqXfSra4s9S1HIAqVEgRtnp4Bbdba
xCGRqB9E5cZOk7pHueqZYJ/D5Fcs1D5Xd+mcOqEf48nJEOJFVKnnn5H1L69seiaWmTAaGezSzmaI
uGvV7gHMeByTiqBSr/WZNSH/G0BobexLZzr6KmEZzlyiVwaym6344mUV2qQcIQFmkCcqxH6xU7Th
NE4EoqWpuuIrgN6aOvQr+gkh6r9uEtZWFxjU5fw03N/UZBi/h84VYKlUcrHQMlb1nJ4ZF7AFhAsq
7lxU9RxEE5E87odpa3PfFd6jZ3QPTU2YXFMyaNdChjRlfRlmWfAtUBxCIIaLKih9JaKJGkRZ1+EV
8cfZrbNuLRRHsXWXrq3jbHJvA1H0FozqHAlE74F1ctNkQbKKDzXSDlFhhZKbQnrRquIS5vrzEVUr
ba64YatNPCT7Rkaoc6I1ZsX3ei4gPqfmnYy2zWIxnLF1Vibje107a1hOXo9tY4wEMWJrVuOWurRD
fO+ailzvgyOHr4nCyU//JJGN6gTWpBmrF82TsCJbiYF5/kXHxkRPCCAT7JDxOic014GFkj72k+8g
YeA2quyWgx4KP3rOI7LQqix9QHbiraZYGDSWceuY3XTJq1tGsvMmSled2f+aWf++zPV+rlVAyhEj
pBV0jK3nmbhC4kVoQeuq9wy+QVTZVyMRehjqTTjmvmxRHBX18C7L6hVGHrYduINRGpWJPMY+33jL
vmuCnoyZcinKmnZUE4ldP2wdSjENmpqrcdq6UUteaWRexeDvMt8j86ta2bHZ4CTIr3H5EAluhSJR
9cURH7KZk+NEQKJnDn9d24dP6iCOhTdy5aGCN1rvMJHZFEp7pgpWs4GnRItpo3saIeb2jEsTnza7
3xlXO8rvgWDxuJb5T9CB2bDKpbDhFPAu9+PZvJkpH9JYGh4towQxusUNn8YO/ZlBT4ImhAwtt6Ru
cSs4WfOC88Nw2VDzgVpt0HsY5WVA7qy+yPo8mJ6ThkHs5oeIUXVVIwvlmdN2BIO4i83WPI8Nr6sF
tJndEVV3BgRlyE1PsOVJ5/+0lPqknOR1UWa/10ZhorQzfqV3m+cGqcrS4h3Lu61CuIcGkCFxtBN2
+BRKr2u2fe6+l+jGm6TGWZYp2jJI6YsVmEcvQZSGPEPwzvXSm8MpDTz6z1z1Y8CIbNoBmamJHDOS
bPnJRN4gAnMnLCfZ7mb1BQl4csmvXRm2CO0Mzf9cME5548FAKwmrFynzyZDm1orzW0YOEe2e9i0g
b30dD+6KwK4/y/1nIVzDCedk2AfvXUOsoqv70AASrBYoRzG+U/4ONSD0uQuoCCGnC8mu0T7Mtd4k
MT/3zFV/bVbTEPj4yU3EsQsgSmeYmxWmknybQjENXfLOMWlcmsR/Hkg1y93ityLGNOyPhhG4q0nn
n2xZ77k/AZ74PyjKb+Tvw8PKyYVjLwkNc35ntdz7sjF4i2Tk/O3ObTqXLNCNQu3tra0lGREbxbfB
VQcLGfGBy3UO80B5l0JPoNRBOEatBX4fYExOu7+iBcAeewrmonF5brF2UUjus8kxzqfxC7K+gWt6
OGt96W3CZTHbJgyFznlpGnXvkMY9uDCq3MEof7n38PXbMtK/1IHwpCYcC57DTGmZw1pM9a2uPLHu
Jc8GAouVh4ix9+4FK05jMdlQgtfmWCHn5JmLG382SQZd/TLEM2Jbr7rGtvesK7C3vlLfyldP0CtI
z9X4CO6MrD9wP1xv3OSLKmD/Y5zjdPCA+kXLaQTnTAsKFI3WZw/oI0oO0M/DKgZok1u57wIrZh3i
HVHjCG7Z3+MySxLwx7pHXUY+btBhFU8E4dMl9geE/eusxexj1eN31uYOwHxmoqwoIlY669liUMNQ
8zVHC3GyPUgQ432PCw1kbMa31qGRVdUXIwxLgeAGqHNE67pUZxV45yBuru1QI4yLiq9KIbfsJutM
lNYiyDh1xjQ0qymg2sB/HSJpnlKP6a7I8r1XXtw7TIqvJ92Q3+gdIlxcktvEaPQIeOWmZ7iK92Rk
YmxlIw7K1dvEHE+oe4sr+sMwnYc7HDiiJQimBb/dosJc+95OsAYCsP2tScbNCBvZDy4KZN0gg8Se
GKY5pNRQI78pdVevPMNMjpI6HuLwwe4s97XCMEI68ijjf72vm5CBAht8y8PfBDfl1I8EJNUbnKcv
ZpvSrYJdblXyoWJBNUXYmd1OkEKxEbo/OGY2rr05vQ2Je7LjudqO2tyVmAYuFZ81fEj8lVFmbjuL
vWRxl2Ma2/GPBz+gg6kJ3ZoEXV+OYefYBH5M97yW4Wch0nFdeCDTtaExWemiC9G2gaajMHKx52eC
ezCIfICJxfyB5W22RQqzNJsjon5zl9ObkHGEYmddnkWQBqzcd300kleuz1lghAsK/vJ1YNUpEoTy
YZgCcSTL4V6bmd5Sb8p2PHoXgmh/+04uu7vCyJhQufSx3vuIzPlJ8pxkY3MmG/WH9lQ+iktDDCb8
fZYb8B4kdWF3tNaTZ0A3djxatmxy2NWUBqV7BLebvLiTilbZPe95Xki2Vt0Pix75s3WSs3yA4SFJ
W6FYxYxJ7u2mieJ9T0FmD4N1ThIUu0z+SOo8zIKLUxrHpnB+K9N58NrlRzkpDpq5TsMFXZwDIhUS
iZzckyResAVmm7gp9POcjm+D16ShzTXJSVEEPCiI9/HK8T+WkFwSOJj005W7sLRXHejDTEjryLco
c/EyoYhc1ZFIERr1f/2SDPTB5DUFln7CVYA/2ovfyMupVrSCfhZEi4R0XNECZfrbNpo4bua7wa81
PyUJutuMwF5Pyr0xgacY+bCRM6B9YokvW+afPqAYeoF75cCfwiDojOV8N7uiQt+9SkaRb+up+s7N
ZFPBeTj4lpA6UU8V4X75x+/LrROwb5i5J3Z5T2sTjh5MLxEgsiJmKcUzg1HKdEM3C06asOFtMNtX
e+pfc1Kv/6AHOgxz8+s5FrPDDE7aSHi/OJ936KUdXGHdj6Iyd0OhKwsElpiT75NFFVVKb3sSJXc9
oicccPTZ6xIezZa9WDvZnNyYEDHCZiaR9i+tl9mnQqV4Nd1i7+uo3Ukd3W0xXOjBVDunqJcv6Ygg
izi7xyaJWWWXGgTeqHAzb3i9pDnr9jHzKeAdqY7vM4T7ubOU27Ty4GoIkmWqbVFR9XW+mfDdg6cY
J1Mgxu+NoN65zY8AcM8J60ba6q/TkrTQ3PJOsjXqbVsjpSRB57dxaa8jwO1z8T5Z4XAex2g381wf
iR/njG8IWiYPs11XDioQDA4fgLF4CANof0atrQYl2fiSEXQk6mrje45BNx+vtXPjAgniJS2ddF22
3d6OrEcbNdmq9ga9jtOfNPDtU5uCMdoQan1BMnvDw23jKUIlMKcrtTTHggiAFexnmAVJd0Sc6THP
8SeOiIuINU0xAbH61biu1hEXEF2ApEmbaceeTAtVX9nrnEflLc2ZzGYCvpCmQjzFotiDNu0ngt8w
o1JVAd23l4SN7l2H/akvCqSzdrIlRxZhlfpTeH1PPus0r5IFHUkpcCnZA6h71opqJzI8mAswtx6X
D9G7T9Qqw8JVxTUisSQDqguLIc7WGFK7QxJkJzfg4G9qnHK2pnJXuubeMRwGTwlTnkhjOhJ8c8Lj
n5z9mEIt7Ys9ceOk4boEWNtGG6xHRyAAC+oZnqP4md0kPzlonVEsMhH48aWLsR/4w1RvAVn9Y6t2
s0WetQNvGecNliWigM3IlQdnbtqV2bqYqog0X5Hz9hIvUUHfFyt07tUf5Yhrv8uqW41CvcVDvHf8
Hg1u7j2wN1fhOLz4LXnkLrVohgtdn05IDKfqozcAy8ecjRresUCUrsxNNhFVkHVyRxvzcRm8fEs8
QGj2AuONTM/Vfz13Go7TTO2ts2i2Ux6D0FswtMz05IW8yX+abH6Tw4jWIuY9pKxEOg0MSzw/FibV
brka9EYaUXKQhbFy/WjcLJ5vrIp8+MQXvy2tg225464ZntpCDTgEIBnJh2U0pusK8rZ08RXbP7zE
T7th4nHwIZnDI8qGL3+IPyt3Mdel3LPl2gZIbdPq36hm8eP4Q2iUOkMo800RG/I5avP+xXQZjwJZ
yx3xvSe/Upe0FsQHteZXu0RgyNWQhCOhCbvJjT5bZfJ+WPGXdc+bmFySBjy1WKBCXJGaUj8+mAzF
fnQQDtjiMLzJSTPM+Yj9CISx3I7RuvPxCAwOIGxSEqIGyM0ezDLe4EVUPInDcBfZtdmhRLK2atN6
i7AdeK0BS61iC09qgHghXlmlT01zhc8jiVg5hE06v11G7wm3PW+FUW9k0z9ZDZxDefeUI8XnhnoJ
AiSZ+Jomure9Ypu6WwfEFjTPe5vsdt9MFEVAuJgbY3D3jJ5TaDqgET35CA092OsF20qoevdd2xUe
79wr116V7S0XYf1AecXGjwqm9th+M8opO9PuTBHBPojM6jxVDXrq4mN0FnXuvA5lcMPH1OHUNp2U
uyf4GKSIQ5VjqR3NLGem65cQNRpKuKY8dAWloOZUXyZ1nBUT8kCVApHL5HONTS3gtcstkDFBEEX6
g4iPUmmosMPYyBe3Hd79svhoy87gxgB9nALfWXuY6S0qR/nEqmN2B/gIrXLXmFF0qBWFHl6lTxP6
7b0PaXuyav8rHqnfNiGgNw4Hc1WvjcjyiDRBtgpSzwSk0ECaUfeWaf9QBXselfYKyk3GR7evS3HC
XUdNBLIIycCyh29pQURrcYLmQQKbYeamHQdoo+yTw+xn313EoIpFEVWtyzQbAFcsXajjeT9W40dc
it+ypsyhKKhl6Fy/If4JPKQ3PWoLAzM/0CI+QELod11Yxn5QAMRJbp6DQe2IKq82Q+65JEkwNJaZ
SVZEHQxY6ebseTLmh7KNzjOGihdvFN9mIpjrHLSHLvHfO2/AuXb37eCOJ4Tr1+5isAgMcyA/6tES
Pl2FYbYQNeLhlE6CP0aC2EJYHLtuNT8EMyOudtuvDDn/GV2MM3i3aTTlKaU1kWg/4jgAuMr8BelO
/gQnb+6ElzzkCbnTM80UjEJzgXiZE5ph4HKP+dqw3kdbxYgemYJPV4YgB9dRpEW9ciedXRJ3/JE2
wR2ers3DYLoIx1AYJ4KBy6kbnPaWdNaz8ZQzJ4GV81RNDjVFvm3/JfTibxsgO/0v3Ztkff9oR3pF
OMw56HxntzRGubK7iFnVUZepzK3VkLYZgoJszRbL2DRMZ/+hnJby3BgsTOU4mDs6h7/TpmAyomwh
GBp3izFoAfGNdWgkBIFxlEbeYe5lR3QCWMjUS41qP9qxW/recjcZtAWsBckFbSveZAFCFUGwrvpG
f8cmLopUuduk/4kbPOhT0h2k074YFdlrIkm/48o4eHqIQDTSl2USL6Xzz5Ty6AzTn4IK3i0B+TxY
I4B6a6A/yYMUa0/YFj5an0BXXBLRqVzkkcYa7MH1TxZ5r1ShHloxv9Bt9TgNv6Q+tOAZCEjL+hax
BWNauFra4lR3o2I9s9rzyNXY+4LQqTHuTMX0obP62hdIB0zyX9eZEjRTZa23KWX3SMXNZuxA2xEN
fwEUu3fmPzPSAcN7sMlZJfZKM3YPwXyaLOeZQDX0z9o7JWOUbE1C4sOxdHgrPk1K6Pd6gaYNSDkA
RINVaI0Ntm4mcAX2QyD8Jur4mVo0NrEjW79xT3Ur5vpo5Qn9VEZPVsnVhFCa+iS7Y0wJOhhCImTT
JT+gbIEzmwGHyjijtGUC0gQR7u9FpAJ/5Uo7HMwVoSor+yfqkDqlOdhZlOY/iT3b67rgYOKtbabq
MWoEjkTTNVYcZVSFjtS/DF5/XuoWWXMi7ZDPwJ/FMl5iu6qO9xedp9ljNBsjklVSWQj7BwhKKwxT
8jh69oKywr0ZjsXxkfTncRhe+bJhRcV54/Q0KrUEUAY82a6/tWj92GaV+6eQxZrCnIVLjGy+u8G7
6FW5tt1g3FJUNK26FEao8+Mr2t/fro3PjJvsLeXyN2e+XWUxNqQgs4G0++Yp48VtjUkc83zkTutB
KF2zAxfLCSUqCgZkO3grC9880u3xdddi8g7SqGtCL5jzN6UkiCwq+naLqEtXlet92oHCoOiPjyIt
0xCvbrIt2izfZeS0tEyVCIzG4gCOEYe5wf6AjBLNYBv/rYmrx52xZOB0TwHKB00aN14F+oo42YZQ
m2imLXp8RhsK97HLvPeclXBllBneKrLgFEa6xiIXrQx9soopSThNfv0zC92uJuXw0eTHVHaaIIDl
n0DCh7ao3RhU6jAtEusTZM+wQoQitCrEneRC+lMbSYfHW5J4/6j22038ZMdsmpmHp39pj3jQYvdz
GWC38yhR+vQSGKaCH4mpdaucrSHYfv2onHc0R/lh3fF662x5QJN1tNwpJLYII4USsMgp9T3KRsVO
NxRUQN5LHhhHwPglwDWkIFAPRR9n+V22H61bfk1D8ljboOCDF3frQGU/uiAI0J+gVOaIXvDRiDv8
FP0WGvQjilsofyLId33xnNMIR2BMM+4rK9gTFbEixMELyWupENzanzTxIMzg/qf04F8eUdORSu87
c8m6CqqoPA3RcqV97BjlTbrvlP1RJNGlLTo+5xVRNgVAny0okzTdt6G7hzqTpO9VPiajFhF/gMY1
eM0my91PuCp2MteXpdF/acH5WmZB+EpiQVGaXxJWk1Aryt0MzhLmeYfqW4tslvSd+Ac4BBiYqKRj
qcJjvVHuCbF6j+TH/KiHD3fC7UKC0altrCbs4l01WtYxx2Ebc1Ignq2gGum2XsW1961r8dws03ci
ynPW8nF0yRWU9hBvyzF3jln+ThgNGfrNh7oXlfYDKkJnRI2UPGWEApU9xKnn5Q+1IvaT3JuHvBtt
tIqRsxrKlBWfjgbR5BN6fbVxuA2RYZCVuGgmzKD6jZqoPiyN99YxonF27WY78Y4ecG6W5n/64U4j
MNFtTK/8HCYTh+9ZqCS/Laq7wux/Lqq/TpUdrali3i538ZaX2D2OedzXjUTRCXKJzcvZWrOzsnNm
K1t9VgV5kCQqXkwf2AJo+R2d9jMv6+B37UMKX1UM1C/n6JvJ/unWQy0vfJJ+TPIpULh6DC7skk5v
HYtk+YwGPpW2zBxyCpIWj4HCfzik9y66f137scBbxbwbK9tPk22n5g9XFi93rS59JZfJ7+ZQpsXP
iO+GfuQXhfTBsrNo71L8tmps/yw5lDtfJvvKyzDxojeDLPuVgpOtqKA+7/keOq4exwVZA+lV9UFO
W+EXwykpQenR6u6oNaGdJXLeuoSoh84M3mi0j27F9Kq8kmeZXUqU+Z34M/p15+8ch0eWM39LUUkG
stVdfSPij2qrbdJogxo5gjaGxn7TEWn+bm8zuDSo+aYlPfMh5Ic8Zxw1KOJjPSGZBN5wkwtlwM01
J0cDaagXJhYO2dqxwFTTzl8p5Hth4TTRbvBwxcuobxFSLM9LQhscY+O2DYpLqvgdo2CMNPsj5q4a
oG76NS0FT01c2CZP7EM6UonXj2z2KsogBxgDJhO7hyOR7RBeFojsUGTR2Z5jb2clyftgkboyY8G7
nwtUiIgJ1UfxgbjAA51umIcTxdHlg7PLpqOo+57qUIIw0+BEFEwvvHPOB3NdgmbKAGWGLTdd5Q5r
Pxsp0oqRsrIc3X9mgK/Be6Dp/p0jh91O13DySagyRxybTjzz9L1SVraGWVAAZK154tNA/pH37fT0
WreVLjfdrdctA3NMMZFrf87kloXCP9R5MD7JLrhWhp3ywfYxPffpryiXX0lI7bFuucAjIfauGJ5r
zq0one4CUYaTeZByW3h3ZMFDq+f6ZOkMNXJfKw/v3+pkkgc7zdnPYGhnOwXz2jAk+bFi7jZxvTws
YDDrMdjFTH6kzbDJ6Lo4+mObbsjF8Q0CWVR0HX1E1TRor2I0YmCkfhBOtvHq1B56M6lgV8VaEkSx
UhFqaZ5GrhNLXCsXtUzuKypkhDxUsAMxWjEbt8CGEmcokLm5uZbx5VFHtFoatlH8eGZoEUbJW4Z4
KmtwcKPxsU+JeY95C7iqUequBgDZVcMaSgKNc5jQEHT+XKEwS2hedBJEaWLCI0ujTYgps0OfPCA+
1tRItSKJafghYalGRbs1UM5aFXPDkKllTahucksJIPLJVjLuaZNkg5AVHqMrb4lHuIou8NETE8XL
qYLkWPf+Wt3R2BYRU+2IP7MijK/0z+6MXquJGHT+m1yKm6VZjzT5UCSWIE5yYUA73S+bCi3qPkWk
iWPBgE/Mu6tokhetEuOQ4brVrLQDo+ZkUb8JJnmYMkXwCl3xgz2hqGzVB9cC57axTs3smls2tAD1
s6rWb4Ee2nVNvhAG7nNRk9UUZenrpCoQ6tnZW/XGabpbWhOLkSBrT5R4c3z/DH5B65Z/qWgvwwJu
7nUC12TonKc5SNg6MZ5BCG3FYGyIu6fqyHA5ajtzOwn0A5JVpIzsDyew5FpV9tOUuUTjCHE2lP7U
7vAnilHYkVVyzqPktS5yl7CO8a3OgFRyl08mSofvJNOPS4d429GUNvL455oi19yAG+VRfasZVDYY
Mt6MJD9TKchMVlDAdTdWWuLIWfUoDBipWViXTnbVVpblM2HTa9wK2VDuyrbaGeQm0hw2nH2YbGCQ
5E9lzDcrmrv9gnVmGLynmsV1Y/X+qZLlLa/Hnw4buu7pv1XC2wR5J8NUAf/ygJD8Lfuzv3ByIAe+
Gd9kePCRsRH5mI51ycvvu9UvH4dHS5nPtLoBH9kK8jJbdrKX6R4U4Zq4ZrKuNbWYINBSlhcxjQdo
fL4mdadzIPKr7tqjLfaOW/+OhGiDVnFr+VI8FkhU7quKRQwMwZT5POzo5iLZbemvUdWSB5S+O2Zz
yMb+ahL/1hj/am8iYMVZfN7KPYVPrwKFI1Nfzf5sTa9yNi52izGTFB1b8R2hZkng6aIOdG6mEpuK
tH/4t5wtIc6PtSEe7oSWLJnHC3TJTHRk0oyoGhayTjalYZ6qgexMhw6WhWLVlbIeVSD7lYuRWbfB
S8ACQ4SifJmJTkenRHInIrtHq+4/59KAEFUgKMMcpZ8lyuHQJAATxbUUb6oxGCZHemOoR900i543
cVVtcJ89pF2OF8yuu68ur+Aukumee7gc58G/BgCyaChquOU8g2a1/B8/9ZuDnq3gcTA7bGIi/+za
PgKMz9Ej37/Ubcy1JXADlULHZxNshfo7AATVWaRwGrJ7dtrpOmjAHIR9+4GgtJOJKf85SONjNc3O
B8VSr+bkPs8ifZLC7PZxn2I2pFGRxAh7nwyu/9IggzqnZaARTfTHUSmNxorUJMqsqqvVS/PJy9Jn
vnL89DSZbbSsibDs3BYzsqo+fesnwxH5LvCcHiVO9fVo3UewimU8tdr+hFJqR0mzfALifNCjXX2q
2UBzRXzJDmKv/mRJWUsn6q5NkH40iUgeUVwj9A68VwF6xY0iGJQ8ssdHmCBCW8rPdBbB/d5RJ68O
8ncTiGO+/62WTp29qFn/k0ad7dYNngRkE9whnmFrBpy0yRkChvyOIcxFpwXjgMtdVfrLazJ5QUj1
06Glg3OLAzN55fZJ9+ZcqfX//uvSu0ffREL1378WbR1ccjv47CE3jpOXl2HmtdbD4njHIvdbDKfG
/GRzNjh+jTWFAM8dsR392uze08wmAyvBqRPwMVJx7r0GhHE/qxROom2qy5wuvx1ly4OBod+466Zz
QLbRYt63yYT3iYOEBYDfs8mUYHds77aAbE1Q3eR19g5g6tPd9U1VrY0YaUbNNEFsnLWi2PnoGHom
MfI++dK2UzJIEIASdkNbPVXWXiStf4vbTwySFDApJqt8vsRFUhCbh0J8BECsTY08zfvTODXOHIkT
spk3iJpROJTof8fA+jMhtBYBEFowH8GQXkWPPlbL4p+0pi9jyq9R8j+8ndlu40i6rV9lo+/ZYHDm
we6+kKhZsiXPmTeE02lzHiI48+nPR3fhdNUG9hluDgowSoOdtiSSEf9a61s902acnmAe2CmIHhV8
2LbQTlfSiP0Ab8O7Lidce67JasG8GYXzGsuq32VkkyBJEVtyo+Xv0H+1znymBfka9dqHpo3JtjQY
s5jdqx7PX5VrvQwZfiDRy9dQr6gYrffdpD+LKevXmWO+mZhE1yMmz1azLJS0EUAaNnC/Y6hT9ypc
AQc51Ib/u9PktCbIN1BFufAA5EpZ2bsmmBGyMo4TR1uZYyY3hpQHDGtvTTd+lH64ZSFN2UfjAPh3
1EZgVmYC0KxzGuoDGgCPnW0htfYeaBzKZSNsyB3lfYlGeLLVdtQj/fZ1F9amFW5DH+9/hQXD4PcN
De+s2uSjRnPTNMW+msRUVJUHpoLw23S0d9O55Yiy62zGHW2OCTNzgDkJIwv8qQLEVGHNWyDZN8/H
8TKHH7PvsL0gDZPHt56lbDYrOsnpGce+xpxLwu//KTwm27qHGDSywF65g7OvWNgYDmtjLSt+WhGl
c+ggJTTrPnAL8qSVCWawYzKPDVo7WBZ8Vu1SLyPxxWUhoPIMjbsm/bCn8chcRbnU2QtEHhF8Uq4W
HOV2fEfR6ja98I/a3sCtDP+L0WZVBrzwvLbTcCgaRfmJgbVcpOA3umtDuZDJAqgLrwgjDz7z2qE2
A12F6AVVaJIlj28zbaKrWfvUm55rRx40XfUReQ5YPcz8bXYwppbl2GIXnxyGSOo2+KwoiXLd04lC
Eg46qG9oP8ky70fQvQOjlAHXje/xNwhT3/pNdKum9EkWzb3FDAPC0FMSi0tCxnoVCo3S2sJ6Wt5Z
y8SDa9r5E00lpPlKcFU6RvYUbwNs8HVjc6ZjQPQ4egY1Y+Vr7zt3tu9hbCl/5Bih1kWiPySxPDjF
SIzev7PsEvxO+mRBGjak+1g00b3XOO+Y0x9DepElVyOGufoWZNSMk7L54XnTHZgqQqOaEcwdl1RI
xlwLxQny4ppzwjr15nIDUmle0ZGxAQX0Ci3Ao+c+Me4IwuKwNeYabpjBXxfhdRGOfkhLYt9m/dIR
+LO0oVjrM0g03sGVl6UU7briXXcTBqmOfTC8dMN2ZzOQJqRT9UlvHvOs+qRQd8JjZCLU5Pd6bHLc
GdPFz51VZPvPFH4DoWhIHLKu8ViurT3b8bdLFSuIRz7PXXNjrf9VNJRmY92Y1o2GRm/YKe312YlP
P/BS/dPu40W7GA+Je9+55AcihgQa8fq4mCjHzcmXGunadbH1z0Z8FzXGxjIgImFwWo8AGYmlVIZ5
jWHAsLlPjqmdIlzB52miEkuLeSji3uTKWe2E0X5kEIJwVjGDSjn4ZMkgtBv3Vey7D4WXvKmRS7vD
IbQCVjWxIapRFzAdpFq5aytn704+sb+q/Em+rkET786DCYnW6ZHAaqO5sfilav3ZMDHKUSe/GzPe
s2E+2YLgLyeFpXAexm6YIh7N4UhqTJaYpkPMaR5bFsDiRJmJ4pnBnGknly55cmU+2DWPMUzsC8g1
B8jgTDDFlGxtE02DpRkJ2Kx7rvO63KdATPS8fBCzgJBVDtEm0fMXwvGnlFDBLwMs6pDFRRC5HGGz
Vn5GSvVbz8aDHjUod2ZyRxJS3rlumzz0rnffVP09NQGE1lPxwa66PPaYsDc+oAM2A4AuSfpcI8T/
MXF2dUiEpA79dYZ/q4fUENALesKcCcnKS84LgeRYF7lxnCb3jYJye6tVjNZ0HbG4y6Pivonzoz6M
+bqcknXp29mDmUVnIjTI3jYaFYmsXWwlZ9uXtMlndghG0ZL7pGQPDkOhvrk4HxKnAAlcYjwrmL0x
4cE5KdyM5Ucy49/wopB1rL3TTXqmu2+IirklzuteyiLm2GN1U/Xkp+DNXGBkHcdRK+50k9n67BC5
E+OnHlJVOQzWBnoGeUYLUyyqdGvNmGK98d21ezYnkdsjkGDrpqEchAjwDbY0sK/i3L6C89syIP41
mlOzy/B+XjqB5SMD7w21EF0EmtaKDBOCpDl7/Bmh3GnhndRtfBVTMFfkKSl4R8k35k1owZdknwqP
aWhZUPcGWod4tFXt76rcvc9sQCNc/zcWVe2rKOLMwdhn7RoY0tzCj1aldKs72ee/UQCTLeTqg1an
6aXIy9fC5MLXRmR22AmtHcK0QdgWv1xCak3PGbqQgcHLTV67vraw1dc6HonASIkp5DaLu3DEqjQ5
KNzelH/KxCegM0JQI213cTm+T23zUQiC1iLxOcWGbKuB/a6dXxbGCQxyzZcmycR0Xv6cGln3kOb1
uSri/OoWCriwn9Q76p4Jh2v6/ag0/UwySzGk8W6GGrrbqGEBmwxZ7cdppzfRsG6hPvlF81sbYEdH
rvry+qa4tu74C4hqctXkz17Bu9dQ8RfzDUzFbm1QNRVY1lIcQMZqM3PX0JhfSa6ztJWuxBXJyTdH
lsWD8cI5rNrirfkaczbrjv5rhNmx+MU4XXG9K91V2s9kO+P4M+p8jcGsuh9T9VjOrnvsygVk5VfX
ueKMT+sryE4Nh54ZMfcfxMaGN7TWtB6wBNo0LcZrU9ZQ/ufwAU/+ZpxHjohQvcb1b0MgBiujfvBd
CD+SHCa5ioeZtnfObZUIOCKeCtQTupPSjWJWqCckwQ3UzqZ9xdaENy7GFeGr0Fkup88ynd/AOmP+
Et2y0FxyTjbLvIx2MtM21nkdPZu9Hd3oYse3RlyHORYtRg40U4TW1vAxzYbCYCtmmPtqGioCbpga
vHFQh7IthjessJvaH5JnLvH53dTaL1CtAreB1lr20blQVfYgXa++hjjAatupGdmiH7qxnj0Ydp0f
+nbiQwEl7+H7uRHJYsQCdnhtfvd9t748Rp39Q9rQGvX9jcqpBxBsU0Aaf+KCabtbTTVAOCZTXOuC
xaHLVEFjESpanXWJlV87fPQnNo13YEZ+9GkMkygerFXpeR+hozXATnB/APc016HU6y1w3nc3LziD
3iV66TBGF7DFjGZ8nQeUN0X4UDA8zXwj2lWjJtaZneVbmzlI5xhH3akwk/XRTnAyOSqtZ4cAcWzK
4W6XPWJP6Os/AdYBZerbl6HKddh46bgdK/e+zB8G8t6u5t9Rx76pKt3nBBkFVq3/KsYPo7rKrquD
yo189iLy3vM6J+AUBUNZ20RNi4siXfSmiSG6iz0SVK//UXg3nCWbPPWyt6QBezCgUI9EVKkzyPcl
16+wjY9RXYl3vl0HL8cUxje7U6Y7BoarUjtGUOM8cwga6EAMJTVWMAycSzBK3SB1/Pude+wtRLk2
AiWZuKDE5tZ5AC1fXrsx1V/M6rfEL7QrjIGse9W99nFWUyXV7vEt4zqp9cBSlKbISPqbuqLDy2AU
gY7BRL3I3voibU5tIaababo17zCn+xqfrSdYK/mThE1ioCA4bg3av1rPOhyOWZm/pmjguu79NnyW
pn5GVr9S4t3JUyQyrpRZ+NrGZQbMT0XPwvQ+jLJ5rWHkb1Tj8noW72ZGkME0FxxSEYR2wxa57Amg
psObM6HD+7WxAiwFpms2L41e3JT/mPdZcbAM4pK5Xahns7aY/fO9tK8fh5jIjzRoQSVpZcO4mIuV
NZosK1L7ecBeA6kLuidoz20XcUbzzKo798mbl9hfmjGbBPlwQ6G2b2CKnF3ocnAMewKVyQ7bB4dD
k9q3eeCVWaQ+rdJGMHr1yhMmmeqqvPZlEnOJcp9qf3I/C7GEOIr8WuAsYxWiXQ2Osy1Bljezip96
Vmi4JwfOUEhpm9ZcerkcccTDdUqE82vEb7aiE4b9Sp8+wSJ5S2tEkozc+gr1KNrkOhcrUTenoSSY
ohnMrul4iTkQyDH8NjpUGj5ITHDesaeNd6LX3xN8IGfhG5fWYak+g+bipAm0x55JP7tDxOQ1eaO1
Q1KSgyEmQcz153ghgaHmW6Ca1qpAQVPzfc3yLNBmV9uYqbcF0cDrCnh0LQzaHs0u2cpeDqxNREi6
xVcBW6+e1bB7FBk+n1LIn3ozfZEDxEge01XYsFvvwD9I46TT1HIWZMaYKXxZjDYJviCXesp6yIAM
sVUpebeZCq9s3/3Vf8xY+w9WbwL26+tNS0kPob2o3oU4X1ex1zzUsmleXQgx4+A8hXPz6MjeJ8Gj
7ypY8MFs0Tjb9wdll/HV0TFoR2QSwdNX/tZWxj0mqYplJe8/+Ag0OzgfJaljh03sAp3tXMfmpTRL
1gOPIbIUScn2t2Y54bbUHJKooGcJzp3cnBW2rrKfuIvUzqjzM/hElrJWwxlIOMRC/d9W65N1zmW3
ZziebyaTlULF3H1rma3NxxzoT4LVflvbBbUsPup8qryblSq1cZoWYyMfy9Sj7MBVBBO6vnBAMeVQ
pPHeeo2+N9yLFIS1K7pR8I09Do1mbWY9uwM9+FIkDH/R472TMw7JLhril4y4JQMvgy1mSqImH2tg
QgWJVMIymP44mafiFxBP6lzq2tklGHcRKYlSZ+wU0Lk+jVDakAIcdI4KcxyOJIiAlvleEKwaHaZB
rak/gWN4aGLrKSJiiX/G2+e1+2pnI1bknKnxOAJlVODReDKGoNBpLvrPFzK3+dYIky0dDCfB6GJv
WBZpFVAZMm6fw7g8zKrYSqd/9ztwkVRKgB2n1DOKsnPscVpmDSG8+WHo013BHE5Gxl5K56SEuhCu
g1lM5C5lm6QatpjFmycCXLp0ItrNsYVMs04T9RXruDj7Ze8RxTfbz4O+GSEQltgsHAncBDbiwQrN
+ylGWRxUYC9J6iaNc1wGzbjpFZYRNHKw0ZtY4J+WbklbR/jk2s2HLYQMJr18s/JGvldTeJg9nUow
CbQWvGPb4KYr0+HJgTbQ1EtfxlUVhY1ZJjqrmtZhkxiaT5IkbE4M7d88T79DhDyEgsqGzrd/iJ4F
prL7E41nD17oPnSgpZXgk+Pr6qfq4ifXyd5Dy99yLd4M3fBepKl5Zo33ACV7E76bvv0STUs8ZBh/
AEoC0TJFH2ZTLevex7ACoDaaELEg4vld/VzU5WeotaRcyOGafBzSEXOpgDDiE25hb2u+4zFkCEYx
Yq3bGjRiPnkVloQ29g+qtqwNU3x2xLLZUlSJ4NLb5lIRAUWva46Zk14Bl0u0r/CFIGpyRp7dDAzF
Tvpke3s3a8nW0BUUotSu9Sg50OxzM5c4e8OHKJC2dl8wFCv98UM0I3S4V72xMb1LybQhtzdAey3e
/jsT3/Fa1bAvS4rQ9/PYvxs0/i30NDDo1adU87NkSZlG1UXgyF1FgC0asr5jPVzEBJ48PrjsY7g4
Erpoi0cWcMl+rHJSRWxoUz32NyVy9Rohd3i28hjTKeecmhRRpDrWhITwM6fI1obpYXEucAV3Cvuw
wPjAKiEyEQYxGqiVwsOXzAxBunrc5zmUw+8B2YRXkHM7+nVD8WQRRtdOpTOi6ohjjWomt0PX8xEK
kRK5/EUmTnSchcZhpmFhE3tcrJmifFnOfCw8JX/nSyUUypUs7OaVgtHykPUNKa8ewVsV+JQjdgaW
Hb0Xvt3+sMMYDd3wtSdMEKyN47reJXg3V/0SLmCZEwbK6s/hYiZgdUTdDx8dFpIMF8MsBkHgktWR
bf1ok3vfTDhF72E+XL8/OTVXWvgeX341vuT0hRK6IyFB0nbV6wjg+BnTq84i5S7qcd3A3BSGc6Mp
gPmXVrtn06igbkJ9TsLsKbPjZpvLAlmShQ6TqZaxzYRaH7oJsDmPjVA6c9iqNrqrcx+0k2j2Q1XT
bWeucw6UNdJuFDDyht7b2HexoYujnjwwsengOJXVDYigsZu0LgFSU4FSxu0dOG5bHvyZsax09R8T
pN1P3QNC3kpBZw3YTDRDc5dG1s4imb6UpTH9bPOHJu9vkfUiSle8DtMrR/apt3uokEoT+yGyv8rU
A5wxB41V4nNzPc5a4W+85UAT/S0GnkD376XfPxhpaQWG0RcU5jxGFVPccMZtW8DC7CcTvI42vqQI
yYhE5FZKMEJ2ymJSrD1QUJUkqRsvPMk2kdbSwXHXNBNlRE2GD1LQj6NGbTVY26Qmy9AYFhFAn3NZ
jfOZgQVSfcQoSpfAJTRzjLZ0C77Dc1k3lfcct0T7u4l9jSDY2mYl6R3PM9Em1E06TJ0QRR+tLnmr
dFqg2P3a+66fT+TMsdOF823I5AtguofJwwmdjhfaOumMHaD2+0k5QSADXmSa/luxtTuYDu2UvqsK
U5fWPCMto4EnmNX5lO1LnBVz/DYJmV+w4pKKMIAbaO5LW1/nTppHu5g414Hc7AiNbt2U1DLp57yJ
2qNfpvox6zlyQtWS4HJ1a5sisUJ1Eocma/lQRTi93HT29pE/RliTeDHNPkH8i0GOZFwjOhvehltS
jhNqP41COgGLD2Ntu0T4OZFPEdkMN3pgXz4cK6e+EvLsi6JjCh0TK5r0pwJreBJyNiBvflfV/Yc9
Os8dTrmVW7XFes6oFURMHX3CNr3+MREN1CvxUqoPED0veS2ZepjWpnbC94jCdhK+/Itdp+4VrqUx
z17jfDewXTWj4hS5OJtoksPaspjsUvsOjxQZeqt7yVD5MewQ8TYZmCOKqkMDXlJK01nrTXEBSfyz
sKtT1FWYfuaWSr7EJuI6kLQR2LRU3N7FY48GLM91aD9ImggtXcf73yRw8yKEUmiEsG5xnqFOMBJr
u/jqzcYuVtSGxElEEOxM6OTYpx6YbSMeDr6axTHlEMMcrqKjKctq46EknfPGYhNaj/JRwIDDe5tR
8mD7OzcKifib2F3I9xLjwKkRFmlAhpkQ3qizeS1OsZqOSUv5BpqP2BnDxD/D+yFS/5KIlBVTxj6n
nAkNeoXOmFgNAboDrTg1SlbMfjipwIrmagoq7ckcRrh5Vb5yZlaqJihWGtC1zeRWUwDNVRI2KtZF
BAQ6TNOcMRnWCsNljdHNvB4xL3DrXcM2O5MCde56JfZcAeNd1ySvA5amcaxPyayI0SJgOar/UcXY
HXrTQ6L3+XMKdZU9F8th9s7YAThYs5m20SF/nD2qkeL+xzejHWvwsE74a7D/nVlykrjt/VU3Ur/p
zdXeKfJfJFYV3EbapnWXsj9iNBefMbcnO0UbTii2TRJpa9Mg1tHGEX8qlCWOce0Qho1au6r78KIU
j6DuY6JDHmeQG7ab0ayBkTBZpI9SHm2OlcemggDHkCm9eLwqmDsx9fAS1271haGXWZsIXxMnfx0L
4mw4B8kJz+wcZkFIVnHOiWboGX2JLSOK2FnSwDTwQgeDymBbdEAWXOe5Tzq1JymbHRT83K0Vdfar
X/eYKzL91+QuAz8vHO+l59XnrDEZrxiz/kt/dWIqVBtzsIMWJ+OhSmK47f74IuozFpTxFSIYJKw2
bjmGuEmUiT5Q28q23zftkWEDoO7ibISOdRhg1fPJxOXVq3enHbTLv7/EuvPHTfRozg+mM+7+fd+/
n+eMBd5cnbGcDQdwXn0/QlxKuzQtb3k7/fi+x6Yn4aCGhMo95Honwzrm0Ep+1nLpYQgolw8VaH6D
gsI/fUkpHPzTzeXR7+dFmbHwWADL4ZWA222AZpXmbu7bheNoYe+FZrOWKpuerJEdAfD8ASu9wOna
jMxhrdI9cZ4ODyIjJp9Z2HbGhZc+vCk6kBZUtblyjORJRfnDTLQIDI5g5j8sO4I6emvMrkUEMb/m
uQbglMrpOM+k6DBITcepWIoA3WHxunnFxWoyUhgDY8caNYjRDSgVggGs8WK2SkVN6kjFsAeoOXDN
Oyyln7Udf+TQ99gdlxtNabtpMdpNJV4NzxvgpzBmXod9N1/iONl01WJ2Th65aLhbgz6GtgKC3VGV
oTfdZaxqZqIrVz0ndEwHuRahjkn/Paz3irk68lxi0DbQfurJ+MjR8hgX9dMgxWMx+I/6DJmoJqUV
DskbiRM8HhTJxQbLZxP0RTL9KmpGc3b9WVQAeWuoWnV1Sxx2mRM/Iuxc5NjwTs9YIBQQYBpABwp3
LGtq79AKMbKMgFbWaq+ONV5gFrMNGMb3NhVbLTVfUs8/Q8Ju9p1nPwmzW4k4IdNm00QH/3njxHSz
5phDLAcTxoADxkQFamvns8+A0FOBgGNxG+qJf1p+E6rifzGhxJXQsftUadRuyJjjlFETUOE4f9Dj
JR8k5L5gfQXQ70j8gStD/9OM+XxMqQGuoXbgSBCOqpEFxVVA6DGZ2vZh+N4khMVzagw2QFigCr/1
+fyISiVXhWcAsHFqXgfDD7Ku/iHJXE8sCgPp85N7c+nCiYl3aMq+17XxRojC5JNJ4EFLxvr8/YX1
rpkHZezsTU8rDtXs1Ge5fPFA1B3/P3aDf4z/46OqJwBgcfvPy+P26T//0hb+z7/ebP51O/qsgvf2
/S83KHQi+n+jp216+KSqsf3nf/Kz/3jm/+2DfxR+P0315z/+9lF1Zbv8tAjX3p+7wG2au//78nDa
C6vi11/bw5fv+KM93HH+7tHLbbigBGzdZXb3v9rDPfF3F8lWtxxqVr8f+9t//NEeLsy/m55peUwy
ON1bjkWhd8NkJv7H3zTr74bhCc/3Ldsw0AZd8/+lPPy7Gvzf1eE2izvKyU1X99C2l//41es/tcz7
0CuHQiOwkYztvK3oFNJVY712lR3utLGudslUJz9wny2rrRaNGidrQs/EQSm9u59Srbtnrmex+cMB
30rnEdnqc+JwJcxnLip1Gx1MPfcuMDCjxLpEg+te1DhysjQ7JbcGiuY6Bbaz+dO7cP3XX/Af+H6v
IMXb5h9/E9Sy/6kTffnD6EYUDi+8bUHO8Wh0//Mf5nh4sLyR6bGPjT93G/1GShzMbbY0deP7wtmk
bsyzhzQJqjAjHCnlR9VbD5VVlqdSH6l462dj/3/4tf5a1c6vRe2LY5s6mT1MQDQg/vXX8imKS/Vy
0SuwIDAMGOPHxmw+sOz7J0Uig5WmPxw1aTfs3iskjGS09R9MJAKpovHwv/9tPIK8f3mZHJMXR3f4
RRCzKWt2vh//0/svBy8GbJlkdEwwmbJVuDOYOIeNKSkqBGGaKn2Pea88GwbAf7MhnjNMFYaMYXqQ
iYPfRbpddpcmyXxWNtatGB/JqRw9grMOGPnlwR5g6t2QT0BGhuFozEl4mdhWcco2ra1aOJb6pASO
U7KQZWdBiFmeMjNe29uz+9GCfUWlHNprHM0tg1W+4ftppg12cvmR1vL8fz3t+wFA1h6YlxK1Y3nE
GLSlCC9DtxG2cZlLSi7oZSnOPsThQ9QRRQgqK6Ukam61IzI27WrLU8j4KMq564NcHvzX91Y4JLqQ
WD0zYal233daCdvmaaIl+E93AjhmuWNzIl6+eeDCiwfDPNupiQ3cJpi2jSbbYru73Pa5IARuXXvr
sOr8i7d8mch1uYw+zt+3vu8XafbHg20zEWx32TJFDEJUZF8ykQ3NTlpsaXJDnr7vIylGvfSc6dPO
YI7HxELal+9Hvr90UXtnGT1c4OX+KnZZF6YZaZvl5/2X59I1qJ/7+FfoQR8MmjqTwTzRusamlkoa
3mn6LfSgDXtoZrkzYfZhlHJZ5imXmKKEiwhXUray233fXyRiZOyyNBUtz8g6cyQDCO7CcdFYi2pp
lBm/lNRpcqwmm1c8fU+HmfYb5Cdsyl75Yig5I4UirUIDiQJN4qqlDpCWrjz1MbJs6XXKg7CpPwHQ
2EiCGv0Bg+0HJZ+f9WAjJdCpDKK4bMad0Jls4oIjRZZ7T3QnDDuuFmDxNCzEocaKGEzFrrTcGyO6
8azSfNw2aBnYD6JoUyQkv/O2nfegzzO2TJW+Luwc80Im7hzO4msHitV58qinn7RyCOKOKaPVRjeu
k+G29aY3oamdlQ9nz2EbY/n6vJcRptdHM3XfUhufKH64Nig1bF4VEaVZsFeCwsx8vhGfyajVFH23
PxRO84AN1ZubEtsT2g9q1qjX9fXu6HXtdWm6HmSkbayJsaXSosPE9J9j/bFo8QfLtCrZb6pjjdCG
w4YyHtpH1tC221MMrhzQ8GPVMFaZovAji4dHxwyBfBF7SZqJQKXNpwn6F7glbedI5r5GQRGxXpQn
YTynCYq7bjFuHS+IjM0e8k8CPgJIdKNtCLwWeM1gn5XAwrEFoMfjd648XC3VcxR/zhJ44MIWW44c
TG0k9E37QiLlS7cpHFKm/RHpo9okYABh4BPG9wcSE+Uex++m7HZ+3zModvO3Sgxn+ozCgHY/EgQ/
OGv8jCbrA02dpG6uYYrKksv368uF46UeHf6Oin56V7+OmE6ISDyYbnibO+b9abjuXXllr3VK0uKe
UPXF9FQSCIfMLTgHKqABjXcRRlY5Ut3Ngu3eDTsVzHp4o6wrXmoxV51ObM3I7U/Vdjvgxg40/k4L
fG6yJq8PIHE+e99HgQdsJgUvWzbi99etFKeQlVy0lmnpIDV9J0YQQ5qM9i2O9oNb47w31RMq2K2l
a2o1tng0HHplgD2SADE3Y2s1oFCcPVN3EmPDCNSORtw09jbNzO4TgWyXmboVaEP9Qw0V3RwuDF+L
SvK21R9Fk1ylAY+HRc64quu83DIQm+z82PUIJhF0o6itkl1D4YThdNGxtnibkJDQz42fca5tcQnl
Z4FUEidut4NvRqtB7MJuISQj3flnnFAfa8zVK94eMMN0G9FnukkQUgIgXv6WDfcAEBOStFPTxkij
YwD7U1yzBAOV7xwZ/YIqdvXiKQNFyzm9+lGg8+PzJarL72HB5pKsCvcAMW40jPt7fRh2oiya4/cX
V/n0XdfMUimHhbvjNPS8YcPgjf/+37gyuF1A8HEyeJ6lxwPf94UJON9tFJn2XtqkO8q5Of77SwTI
7U83vx8wbM5DcqoPGTRw5pIvThLdqzL8qRn5fWZAFK8dDvMpowYipdcDkRUMjcMIIez31sQyzJrJ
VLZvguTPairqneASZug1+xggadIVt1ATwAZEmW3Ynm1la4rAQrsFPpenOiZP+wGSg0UZEJUGwt7Q
mGkGSbXIwrR6rpjPkF0mxNJjgqSgBq9xwjB1Ip23TmhJF+1p2sX1BEjOYh5e7UkMQbvPs+TZbRSx
znDckz2nUcRO8YSIH4kxp2xhvUs/VfewPZ9CrgBBtTjItLA7Z31CB1+iNlAv9nAHwGktOCrrtU6d
L2WpO12kTO3DL7K8o0Ny1s1drGeU1NNCBahiRHauzTLAC8LsOO1eU6e7AQt5LTPiaVGp4f8aXPgr
PSXDIQ4OQEHbQrPxzObhlYsm/2qvTjoDZdxOpwSD4cYF0T9p/tWsMqDjsbmZ0u5a43SCJ5YRtsEx
OI0mjq1cdVQCGI96+DiCM6Ut0kXFUm+Wg6TSKdugONv4jf7puMM17XlVZawIeBj2sQ6+3zCfPNvG
lNohZtLppExqQ/yDK/orYHZaZcb+j3XVtk/KO4ednskVVEveU789jdCR1m0qjZUSBN2xBn/IuXc4
Xa3ipt2qXr+lfAKc8uznWG/g0sBN9o2N6QtqpEK73lYeCNGoFkhCxI6ytqemlvKRxLsqJRUXgsna
sJm44FY70TfNlLb84fcXIdJo16XlwfLEzdWpx5ZNc5IMWG26DnHVF+c+894Ss3+kU+yY5+O9PXg7
Bl9SBzQIKHSPuHuoMON7VL6tiJSAK+CkC4EOo9X0CdgIE0M536vBuompvbZ4I1kcyAtzHfwUXA+9
tHqEUXLSKWbNsILBc26xOjCybKAEhSwEBZcfKgs2jfRwzzpir4UM1mROfy9WGJdKOlgrYADasmNw
OkDYbxY2YmgjpDgbwDh0D2jzh9GOOA8w/3g6XdfSyIMkFYfWjz7mOuJgJSuI6xTfMR7Le3dM2qMC
L8mc3N/EWc9wR8eTIF1ee4L9z4WO5tbEHIkxgqzM2v1UO0wNx/6KnsT4zOSSjWf3nDn0elqE1Rf3
Bp3SvBGEBuA1fGF2M0nlZN38CToaT/jSqMcHqN7Zo7rXJpwcc8hEBBc49GiDEgUmr8x9+7d8Gp4N
LXpFHDgSDIaioBLsGrbxYDAUx1CGMlxbL3HeY9uWeGta8MpDyqfM8fygmPNzks5nE7fp2qqZnxi9
ZgY5BvpWQwCLHiaD1QVj8C9T1XsLTJSHNaKaus9+tPN1apUPNIqc0w5+d+uF93Cj+8gC2Dnh3g/d
bl3LeIQzX0PHz4KywynB6XU9RyJeRxUgGGHLTT+B4MItSCX0icHl4iCfxFlHSjBmyz7PwDkBJiFZ
KiYnhsPnwbEdcp7Wa4XKv5l7Ago+3aiCtAo6jr1A4NEOCxmf56Yq9naJvwYOC6SC/hkivovjEX8K
fsSj3tM3iK34hx0bJzAZE4crE2PaH9E9N10t3+aIiaSeulRyICghZqzgSMQB5PAt1WGwkNwjOxwC
CDhuopJTLSCa/ZhCMe54xfykfaZf5UNk7lNVnuvKZfTeWvdelshjjO8cgL+761qOXt3/nU/+NUq9
T+G5qBA2iidroZMb2eDGsq8inIfNiEGr9imoYv7FsWnlTK/lzgv9O4psFiJqS0gzjVwS6C27pXTa
JC1k6BDhtGN87884PeeRUzulmy6V9KAXCnAEwOkam/fDikgLxlZ/Ub37BESoIn9eknHuvX6PSk5g
YON2CzQ9tldFXEEJgXwXjI7/qoX1jdqK31PVl0fdSHF0z4spusA/zMSui6qjlw7ZjDeG/5U5e7qV
WJ7w/ax/fcP395o9CajN970Ql5ceeuclT/u7kKu/0LCX/U+WzqtHUiSNor8ICW9e0/ss715QV3UX
ELjABAH8+j2M9mWl3tFMV2ZBxGfuPTcKjl4V3AlF4NnGLQN1if2EjVwLzHwfRbfUGlmnu1+hQ6Oa
ZkvXYXT/FDFLcYF1K6/KL6tDMBzmwaWJQx+VnWBggLdnVJou3vQhk7ELRSKFpqf5cBSIOqOz8M8Y
l7auciSPY8cBC06HXI6BAsoO+4szRCjgQ0pvg9NfLtEICVJ5ZQ4YUAS2Fy9jQzZAmrB/jWxP+OIr
U6RNUSh89tVa1B0wEBXc0iDNdnqIkGqTxYQyCxoWlI2MmOptZPgEBwHSrAjBlaiQfBZmSbQktnPn
MXnIt71kg6ok2U0muKiqaZ7Led6SlTLth9l6GWjcXEW2FxiOKTLgp2JF1C03L07MRgZvGkSRm0oD
kTEKDKeGelE4l95Gb2XP6secpFr5muivuTxPFAcYZSAV2LbLTGBx54zOKodVhG9xINe1DO587Jph
/1ifVAjoPtVRvS35DTWYjzeTwI6qMw8mTwLybGOOelnADelqmJHfxo75bLIh32UIEE7dOBJeYZIW
MwfjLglrAlV8nA7eEv1nd6SEZeBBTRiuiHgHqidG24M1Onu30sgi4nldxM6jDIpnnl6LCCHcEJBq
tOANIVGAarQ/apKltzJIzqqq133evSmMa2vStF54RtM985+7bKgIXYy01Kite7TKCxt4F8I4e3OC
almENf9sDVTeag3wTpn6///0VfU0lHBF0kK/FJ29l+1Qbqwi/Rny9hw5A2JEH+IiqD9kNizUZnQe
tW1ixclI/opLFBgiLk9dN3wsRZgMidKYSh+bAKMCqaxPt4MKBNxu51v6I3K6d0Kr2XG5YjESF80p
Wb5FlBwB6R8lu+i6VsflKZHoalBzeoj7eSU3mXKsVaHJO6ksPVFDi0d7nPU+qD16P/47ssOoqNnO
Qrz51TpJ2Qli8I/gmQwD5gHKKsxE00mykVq8BuwsF4dDSUN9Gsw3wzDl0gl81zwGDClnciko3WCI
DL4XbwtbfTKmZCcPVHxXRsch1A+R01zwGh9E8dg2jDoHVh6r2LOuiIaDrY6xlIRo3DrW1XY3/3QV
eZZjw6QfQeF2urVifGYLnjdjv6pYtfHv26+Iu3e2G8tj7GJVyP0Y5kwcEfzAs5Bm+XTIjGDbAy97
QdvcThy8AVTpOCDfAjc17Fx2McX0B9I2W1Os8KiEO9Kv2z2hb79o2WjCoYk4Bhm/gQDOQ1v5CGwF
ijfazx+lpbo2dfDGjhFEHnx5xzx7gIGQ3Gavg0zwpzf3dBgRj/rGV48EfdtDSk98gGVNiGxIhvJZ
lLwOyuTmH43vmtQXx0M27zO/jV3/S5DLin29C1bKin4oXk5eo7atb70hVMHlwN0g0CbwkYUFyoBM
r7BBjCZgMyaReTPb53wiPQ1FgVgz/bRW5s3TFaeNyqJ1rYAQALaiYDUM9NqU+LV2LwKTAVUxjnUS
6PwhmU7llL4C4hzXdMoJ8qO3HmU7nobiUiMeIsni4GSxtfHyAHdoQDCNHTYR5uuIcJdozjdeMzJL
GqmpvMhaZcipWvUsUQWCV+S0YV3aWDq/tnwQHrONzNBaxDBK0mDE0+HZ+IVm6On9EvrnYMpIfRez
ppG9NABMmLF1SElhRPN2EMklvhSxj6by8cYAhVi5jfgWLfssD0Y1uzfQ1IkT47nKQrG3l1V0bNQk
BvvWWZbTbSQdHhy76a7AasXsf82Lkz2huGRwjo2oGqC9Gs9tiyikGf+Eill9qRB5J4Cetl0cLnRh
xhEzF1G10O7Dsu9ODi9DbZasRlPnzRzF0RXEBRHELiCeJuvWBp7iOM0OHQgx5qggvIkhF+36pmZf
r0z/mlo8f8ozPwaMcLn6tiuKj3KwBAqPgFpT0eRE43gCxjvtReOEK0utUzUJNgaapGGCY/aG9xQ5
JSxyD+xU6/e0ifOhyqwAhCQ7QrnUUkRfeNt2spC80hO7BoASH7Oz66XWTgQHUeLgNFNyAPQwHaI+
BWoYpLsRnhQ1Gfdk5b1EMWY45KT2hjlNY/bNuiDYhF96szWx3Z/GubjHjv+R1li6Ql4+LHsxRS0S
gxQZViQDvEI5aHffKgrGwd2p8zAKFzG6p0g5HSbJyQRTjsmMzNnLDJ1pOxs2ZjctW4TKCjxNiDG+
ny/6GxTz1gMq1plchqWS/k65f5wkGjYAv/opSY6+C/0hIRPxxozrT2e3qH2g2q9YzXy3sz2eTPdI
q0M0RjEDJnfc8ygSspEo7gez+q7a+TLOJCyG/tzBFKS94C+HHfcD6n1eVTkniBmgHzENfE0T++Uo
VAVDTZ+HLiISFK7xXxuD6mCx2MnqNxtj4JCRpBKN6CHMclEMKPPdU+LP1BlX7JTGqindVzlN8NDs
wNolWYDrD5f4DkHnHpsPylwqy32gymc4v8VpaLK/2Jf8g82YOIS+S8bkIs1IXu12uPSBHNdpnp1j
LM8WC+kUTIcg0ZPXeLzMw/Td29NbEGh7/V/xo6GTqSS/yUz+mBFuBz8lxyMUOP2kckFmgPLGVHr3
Br2b3RdpDt0DS9pNI+MXMUoiAEt9ADSMHL/GNgUbutryxPIKmZMghw3Tn1zcsylReyLrQN60akN7
P8Cx4iHRvR4RbwN7k1xwOYID1TV/K6vYAB3bFL4cr01OXV0lKSSGbHKYFrNQ5029x67F+IP8UcLA
8Lg7FoUFqhlBaeQMw6cs8VMGSftWWYMgYzgdEeKz4fe6oN0Y9vBkmM2P5bUYH9FM10zEvckm6xFV
cVLdSgYIu9QfmMIxRCGBao054u532Mmnhh1A9beDzrZ3cNT2ExPBvEgeST8ijpssCCq6S41U3UeQ
srYRXu+NFIGVTR8hbHQcSxAxr113xNT6ZNjbaZ7yM2obCZWcbF3etm3M9GbVcg9sVeCNx4ml+4rx
LGZNcIlECEWAcfySVKkwrD97qZEiYgGxl9zXmZC3/dInWIuNyK2nfTuxCSsKMCJl8EF6DgKAkMV8
1NgV4bDVeMg5Rnnp7m6EaqqUPsRV/Z0yD+MdB7Ob+MwWmv7bRyawbfscASwtN7DJmN6KG2UZVtde
9s+MZPloGhHoyLi6B8TvlV50yEeOANPr3rRt+9uspYXNzI6U9pDr3DHfyzzPtg19AMNRuiTwtrw5
1Phx3qf7vmIroeSzGj9tyWuEHTc++sRM0Vk6x8nk0KmCr1A4BXN+MeyHoj8nE7xLPSX3Liju3J4m
6QWkC8d+xKds9ZuwCR+JyrLfhA5r2ViiHpCENCIyyPEOlHtJjYZXUJ0ii6lpC5TVY7rV+N4eqzHa
m8wpAJUSbSQ0eJSkvPhsilZmhOakphZzjRa/fBNh3SxOAhlbFn0WmXqgaA+2qQ0PZ5opPLKJIVeq
MbdMw2VUMeHUQZcswxNkxBlEDvszX/JThLKx4H1xuqAb7xJvYyUkFWPfFhJm59BU866D4RClDern
hA2HMc/7uJ/xYRYEBkfDBB1ixuFk9pgFwUMmjU8V2kW7WQ50icjHpkWb44cQ11QeHfu0bg55TOtQ
6If/vjqvct9wBP/g+GL0ZT4hSYbD68OPiUFVogOz4W/EmuE8d3Ywu59pQazZmCOBt1CEoO9HrMLK
FLtCwt0Qzu2GxmGht7PkgRsfh4zPotbt8WSG6Ory5KXWCGrElPn3emz2QwWgGIA6owW7OlWw48h6
y4gZZS5ScYmwUWep4zfA51Jx8AN+A6KiKMJHveo6GdJMTMWuXHITusl6Gg3HZCprrPsyPwZWHG5w
4lFqss/C7olA26+pVxTFmWWyZxU3q3KHXecXd3c2gITN8WvAm7Fmhv8MJ33hmvFTlwiGuhIAvGKf
qQ0jwYkbK1Tm3aeU7Z9EYpcvIWitbfMctCmz5YYKNYyGh6B2P9WwlQ20/tApiAzOxEX/OAXm0hii
lVWwotOSAS9EFZyT6aZr+Mu0CfPXx6UYh8OR0BxSdkmHyikjST87ZT6BbHZ99uz54AwsALMKQids
eG5aUrSp70e3+jLj8F5NQq/nhsQsZoYBfLcC1W7F4N+SrrUxTNS6DagVryrf07zaYjFlGHqI8adW
AM1FO5zboNg06Cs9N8MhB5ONhWv6hWH63TT2omZmCp3U3Fq18ZesmOygrehf3pDTS+fdkdMg3uZ2
cYWE6Y9jO7/canB64KE74tcgF8nVJ6tUL6LqecRDw0XLjO0Vt8Dk42UosHWSKPw0DW61mRl6cdBs
pXT3YgT/spz5IVfEVgMF2rGYdEySjtli0nSSD2yxoN9AEvpsevMkrXdsozAaB+ehUZi4e4BYe6MM
TmbHd72kwJGv9cRUrNxUzJ23I089jXh4dkaKLByFDwT2wIburcMQ4SDpJdnLY6QIpKLWYdJVDQ9j
SLJ1ksi3woPoWCfeQ2Y1v0ke+t9A7dd5aCJDBzKWV/JI33U3hDxYXnoszQYB7hS8BRF0jhQaZTwE
w1E7/Y9p+ta7L1xIOLk8N1b912u9+TwU7IsmfmB2RgzWMOwwCvQOSTr7CG9h6PeMP1xLvpdz7l4s
VAA7A6gO2AuCmbyp/Oe1bEdZiKFPm8QTAal/SS13FQUjvGEkjinHM4iXXyTCE4P4QoHrD0W+dhqs
ipsk5zXgCvyLW/VPaA7+R/WRJMVtiMYecSAY0czpjhWAseqTNpspkaazpqB8NukvtkHU4ihAmKm0
OewDB0tjRR9CZOpaG/IlTpkPRiCe0Bow2cQ7scHB1iHnh6NN2RvYDEKqLL8HDq7TELNWnWkwgppD
nmER8mai3aTUC/L2CwgJ9k7flQfI+iyrK3/tqfyn5kxbh4KreMp+uhGolMjdF1IU5LpoGF4l8W/n
iE3uEwaT5FW8aXT+wDb+IdOeBp1GUuaUmXu/Y6LkLserW5kPs2aPBUTPuLaVdQMel91KdOK7SeXj
UyyJGpod7uoxN3eV9H3izkkg8kn6K8k1C/zg0i+B0o7tZjtclm91xbXYLwEkmW1gM5b+KXZGn5vZ
feP6ODehfsVKxuDOiHcYGKHiFTH3Q/gV19krvJ6leJGMbMCVHx3HONcsHzi7XcILrPEblhwNdgRx
320yzjEuvKLE6ZaHap8sYFmnJn/FjLJNsTBojPDGiNwMfqSomNi7zq9AQry2/DTapyU5oBPdozFn
A/bDN+aOEZIlzzvgaL1IxkmN6iFmx8xfRBXfJxYsbJ/8Q0luhtue2rS5VpgaQJPxpMf+lcWRv2a2
s+1Z/57BTB8GlLrCbzHskkPIvLs/V4H3XIRfxZRBCh/QRg4MNVrWb7e+bdbzVLDoD/DEd6111lS8
7ki211S7M2lSZCbhmthnbfLUu6TCjcztMxJk3FY/pl3XrkSNRDyPqUnCBCpinViXzMdfHQ8swDT3
UrUgbpMHXrRss6SXrQJE1YzI2ciRKcMdk4p90iLXIVwmOMemhme6Hnt993p0KXHMf4Mb3ezUEXqR
uZFp9eSX8zOAj7O0WCNL2Hxrfe1qZ1GA8KIGxURQN905Nj8mObP6EPqNru5R097YxXTI8R2RMKV2
aKpujmg+BbM3EjiY9HuuYpOSv2F0XPIttHM0wuhBjvKTlPVoPduOZK+QXd2GyWE2dw+aaEqCdpjr
RIn9HWID13l0IOi02qSzRttktV/oD9jYhOOJGqzGSDp55NcNa6OO+VNGKxn6O5HBooRL7x88VbDn
c6JrgGuLhREAdC8jlVtLky/CqfCcNqi0JxKPEpU9a7LZD7KwbQB6NRvjRH0ERvXFJmJVUARcZZ1u
ZlC0CKAjqj1r2sb8Wx1msMHFX8iM08ZpR3YEediJ2yoS0dGSR0mgNlFpUmFlHRy59iGA38Vcp79M
dvKuuiHGele9uyU48CKvnpAx9dTupxhr4Kojm6MxTSDBM3/IGUF3s92g7yHPjQTte98pCLQ8nQQC
pZuxCDbgEvSlEhCxLfYdOEamo9dKB0EVeaVqJiAGXRXemGhlN92jFlEGexgbZM6iCLKf98S9+F7U
odzkvAhUVdV758h/qH6iPc/2e+zktEIR3GI/7k62FfmreOwiIlswGlZ5gMJHvvthAqU3LPqNDKOX
sj5z7AcYJkQBC4UgVtTx9rE2E5Ah4fgYuxjrUv6O2mu3VQ6yr6scb93YZoGSrHqp2N2tIBQkD6JU
VwWfqrTx23iFlx2cOcPhm/dMvrJgDTofRICRnIfsFbVIsG45RJlWwS8kGNX1aR68jj0KQlhG3S2W
n96wiVxvMFEE1tHuC/SQ66bLOEU82uusfGCFKxi6yyeQDiYQqm6XkyxqS0yBlQkCpoCd2kYA1TCU
HQm4oBCt8y97SZqQnNtNKH9loMzttcZCv17MletqNh4LEHuRz1jFzjW3ejYGK9zY+x5bTTsxJnZc
shln7awZyCf3KLM+8VSRqrtuYGaw9Zl3Q5SJbUhmAD2cBnA1xzh0+SNG5HevCf5iUztObfUsoL8c
c7N/i8ca5fVcvJR2jOSTgKuggsrmSfaXAic49GD4ILDNSVCj94mBmszFk3ti8iduccJDGGfew4wF
jC08vgs+Blz5fZcu4cdoQ3e1Kr8c9rOdwKwTGI9xabXco/lzC0CVLUiT7IcYrJ8+KoMoaKDqMD7D
9iEv2fuZVrdLSxQ2NRGza91l3y3QO4zk7yRK22t/zMKV926I0Lm6Kr12LDkA4nx5vuHtfOlcmU3K
mwPVtTBCdmlNT2x1+t4G5d6QuOS9LjlU8tQYetjbLi54uv4nHxEaCcUlACs/In7V3aAIn8mH8tC3
oROZho0nqFNROm7SCXdi7jKbiIAxcSaHEQc8U8tDowOaprrfQzr8yci+2uAGziGTRwfwk8m6n1xm
y/10mArSfTURsCs4O6x8/YaQE4BpAQBO/i9gXmBWyAW6EzKTuj16mQZr6xiu3ILFjxs06d43y59I
aXUgNOWnMuzfXI6M1EJaS/b2pVdGaythlA31EwNIZfyRdLqbPj94jltsByVg55S8YArBpBH5euuz
sAf/XuDSbn/sYkR478dfaKa25jCtEwrkjTNV2c7uGO2AiLmG9lsiuzsoTlDpbKbo+6jov9C1M8Nq
iCFjVBsCESHmDVGFLcC9oNicaaEwQWnmr+QzxtjJRI+bsCN/j9qaLce1D/rhGJog4erli04NjF4W
U4oplYyhRxYRrGXIi277rxY4zxC5j1VG3pGZk7o9N2f0GJoq7pLL9GIpP91NhZboYHgrmvkhNJIc
QaqOCchhC47H7z6eLPqJSXjEBElGrdBLCSIAFQrffzl8OpMvX0AOrdUncmdUU0l88yOrPXFhvrPc
0hc7IO5GMqZ0GGasy4E9qhrpHzIwS04dvPTEz5K0N96TqAzIIdMPLczUinnLa2SdejwghKZG3cYt
22vkOQPzOqzeBpGF7vJ8uzSMpNA6pygvfl3tPgl/Ng6+7/8EmfVVdMTa2rHxExb670BELR3OxBiR
VtCcH+ASo5CNf23MyZuQgJRjaQQb04d4j6sTuYWkH42dXe7mYluHGropjL9NYPbDOv0jrens+sBU
jWniXzcctU6ial+HyxVmUQBq4b+ZGo0FGTesiuX4YsyrDkY7SWDC36MxXAXMROZ0fMDEX7GfFM+z
CXcQ6Qz52LTHg11DylE3YQrO83j8qxziU/JUZdtkDJ5bpy1ZKFpE8LhX3xqe8CxHPWkiER5rU6nn
1k/QPmQvVmyD29W8Z6Ad1p7V2exUloAxFoxrn8t7O/EASZztS5N+kk3lbXurYSeVofZElrh3Fz4s
YhS+AiJUd70YH6Iq6OnxwDNW1FKHdjC+Ki6zFLQhK82eJC2fZYJZ36253nfacFGnmeiilYIkBNjL
aWfqSPfLw0jDLD6s1qnApEZuhtLFeDA5GrLeZb4nxQ2vbT4uLue83PotXXXc+b9+UGQYYZYqvyfz
OEfsZ/DB45gF4vxoTxkgAuvJxScVoB9w+yV+0wkChg0fSJRIoslx5BRD/zoSLCWS4pqMbXlkb3iq
m7A4Jn5Jkrh68RAs1VgIVq5OmasJ9AAV3iQ6EIjXgiUXxP7JmbLvDHuja/n2mzGR4la31FSmgMxe
l8HRrArNsRU+kALcXjDB1Ax0uWkTS20oUuDCS4cUWIvZNmhkbHpSl7caxAOiFyytdpu8dZ7Y2FI4
OxRcX+ApiU5k+/CadsYFYQDfuWt1Ty4nMwU3m22ziv/VbNh3GW6qvELC4QYIwhAluZu0y6YtucHb
7CuvXe8ehd4PuFoAMsRdGZTr8ZzsueCNd2QY22xOy0uyCPmzJoObVhlvMBGifWjUL2bAg1MEA3/p
bP5kwMpmTHwXz6rrjaXcl3G0cJ8rRkcta/ojv12Ulvj8NnbZe6eYSqDViwVqAmqjc/hoOPevSuvo
MEak7qqUeqtHmDP7cLjj5Bb1Kv5jhuOPB66OanS+9d3ALFZ/hoiwtgDaBEl1dPUSpBHRUsM45bc6
YiCFqx7bdZo8FsYYXtg5beqI3ydkUV5mDP273p7PBYv2GwLouy2db6s+sOEWW8d7jCBUHjor4eZ0
p+4uWADwU15FBlEuoUrf08ZXCBuBSsCclLAfz51DN+1P1M9MDzJnvJZpR/CLFf16TyydwW6OqPeq
YHrPTSJvKs3GrS7sbV+G74ue3GmzGzs28j/EAMxpZAzpGG9hOuA70O1OEdls52gfh7J6bqdZs5UI
Qmr+8ZCN7QWzN7qa+ssoNBuw+WHokE9kQZSuYw0psva+SaJib5GWMBAVGQYgTeh1SyQJPaoNtw/5
GJZ8i1pIdbL/nT6rDl5gFIHHZk05jD4dKfPR2K5/h5DUwxbVWizlvcCXZqkEXj+WPqsWZydsmDi3
XHN2H2ygo3/FEy69OSHhuxe/ua9O9OBQEI0Smg3ac9T1I+BTpnNxQQbhki3dzeNLwAq7mPgp7dpm
+9LzXAWxfcLok7EYVNuA0KG1EGzy08o79JiC9nAh+cbN8UelBvl1oHZN0Lf14G3EaBMwlFjMXycA
oqRVo0GZmu2Umm/Mr4Jd4iBB53tJc2gyxs1LUXjFs30j8G189AgIr3T5FBKLuy17+ZWRL0LwIcdC
VfkYZds82xE1dQzBRcNOCT9hqLDQbAnJWVB5293UQ3FhPEKzKYj2mhmatvCEK8pcw4fFGKKf2XZB
BSiWSjyNMCyOMnJOXoQbr3YPwHkRUEOTKsyrDrKJggyYHEvJS2x/9Uh4IEUxZbeYHhneAlTPrY8y
iB8ytQ8b2hLLD9644iyoDPYOHndEjc490tXRLSiD8TAaFkdFyi1ikB0ep8Ej6agU0c5rLlgnNGwN
wfOk78i96MkLvJeMqCIh5aqtUcJma2/MWUnldfpj9AAR/bAa14jAYYEEj4X+h54eQX8PlCJygKdn
zURIlIqQUVXPPnnJupnrI6IL/MYtt4NPFGeGMVt15IkGjslwj22qEoJAJfK/yJplX4kz0qk6ujEy
z+yWUOUWAuKqbzyc/JHtX4Ip4TMhmLVBXnhxsikXuHwWx4fe0WgxTQRgpfhyWbytBA7dHfF6aSuT
s/BOeJF7eNvzBzQnPu30M2CSZBZfspyI5mM8UITFGSg06HR0C8WmRKLmTfTrVYKUXoY7xwsfFO8q
KVzjtqlltldm+KPt5NMMXr1Su2SicGZKZFB4VLh7R79+IIQC4JoM9xEwyLWS5b/c4nFNFzmtm7m8
LxZ65X7UDHWpzFyyTUljLmiE4aHMBoSV0kF57aQd87NccM1mnISR95VSjZC9ihY/lLzpc6NQfDY4
zS2ayHR+UTVaRY+NKxY8cxWa1sUJQ2yanPr1K2KqHrcF3ZhkhYf4msDK8Jia5AaAfdj35DnYq9JD
FsqY546sINlWwfDSZLB2M/+lSf4Y6fRpa3pc3ZtUeWC4lLETKXRV/PgVrRSfNX+3u4kH55+HhzRO
DYj5ZUhMgEnXeWWgdYMvdp3S6ce2gOM4xnRiCDOsRsRuyE2tR9BGH0EpH+wh29umu7VL/WQo76M2
iuduDO4hGjN2/sOXVaUWcg/q8lbwYYU3fDQFgkLZfU9zclVJgqttfm1Qkwt0NWcyDGwypdpwU6T2
UxPE/CpJghZDD1WWdXU23QjTvbC5P7pN+jfUbsgaUf21feC+72E2H9HFrVOYqGxLuJF1bZ2NBFZU
W4PVcaZGX3uzOhlR+Nb6Vv08+/oURFB+HG8cj8LCgWJ7hrMN03/QPsq7Y5a/gCCjU6969JA5o0zf
KfojAxogCO2s7iIhRUCkL73APMOvAwbzTHIZ5PODkjusnEQbzBgFYI3yDLUsHlSDljvNbkmVEtQY
A2qpi2NogeAIw6DaanCbwm5AdPn8kiU09UzFN4YipIrEUb8GBvEu7HibhOkdpfYF5umDS2e+FmnK
kAXG7RztQVM/cZkSZxGUiwp9RF1WMZurzkmGknnMipcYpAk7/73KvXAzWc5DgBcgle4x0vbIwCx7
n9LuPYQiOS0YOLvi9BywpSwCX2L1dmB7L7Y5F4jfkktfLlkAiVg3WfmctvnfQgFAgToDk9F6MVOU
4ypj9JrEj21vv7KUfZ8Gg/QgzDNrFTNBlDPMcw2TpefZIn+IelMhpxqcdU1LjxJzMs/5aYwTfSgL
c9hOpvvPYozm8Uo0yEbRhJDj14LM8uwfThNMXnONV4hCxxEvnOnRPq6me1qn30FRfqI9Zk7QMWCq
GLVpm3GMO7mkDsCJrDroZZYDDgoI7OuQzOnWmJblnh9vya7pDujAnKQ6M/u45yGxEPP8ywAx22Oy
R/Cm6mjbDixqEv2de0FxgCLJSqC4B9mQb60mOzLZ+230t5m6aGib6VX09cnyx39V07a7dFzO0ag7
lQR/r2yZuBsSnTCwSfoJoqnLmb2fbbmLzLwgkG0PZW/HNPAgzExvMqd/5/u44aw/FJX37gjOvMa3
XsZA3IGdHIZFJOjilie97RSP8Mlsv9sCVaPJaT40O3p0/MCqnDGge4n2fmi92hxDGD6IXOeMSNLP
3mfgWg1v3PRHK2Z4YsOozHscDg5b46wSz1bPfijlGlHsa0vSAAEI0JI6+B/KoLi5BgqZmZd9k16i
Zp7WxeJ6j83wrU6acyBR2il3Jp+F+XpEGMpJjtXeMsiwUNzkICmfyAw9TlEKBy8vKHEZAaNMd9Vu
zpxp51fu3zHMT11YP9WIEEovO1HrpFt3nj+sUGlU3Gd4de+lNPUDurSVKvv5TMe862HY+6XWjPXj
vYjDp7YUHwzGmagj2fAS4+KYmn2t8VYJ1sc4Urjw6C8Tky5ptPlHaW+iglFfk6ujXULm9p6TitSa
fLyaS0h5qXFGmGDM3CDH4xK4/LIHRKOMLNGpotnX6bZQxgPHBAKD2NgkLZPeBLI2gQQs+/Lc2WWJ
fNay2aUdymOCqfdGBx3Ty8fvmQEeol7OoTLM71ZUfyfpdEhgiBH6IHyKMFatRSuzjQ7H5pFQwA9c
V49IustDZpEjivKnCLhwc/2oU7J4UP6/GRBs8ffi+qOQZNGkO2hqdczlFznXFgQDU+nx5mWkHtGQ
4VZzgkPVm+05qaeaVR9ARrs/kZS4SI0qWi+mXr4XffENPLmoIidz+h3Va+Y2m59mBD/XT+PaKu3D
HCQXTJH9ehJRsDeWmDe9ZNiglKjXxmhcqiZy2JIb1SYXvdwMBAAR1Bjnd+E4zhl8xUG5bXqp0MeR
oBncSrv1b5CWCpYmpGRTeEFHKVrCMKRxK4wUdKEi27AI73YdcH24DPcxLH/l57iNs7skiBftCBke
rOIRlIUH0yIjAPeGTU3qnn220td+xO3p1gHREcUR+9YIoyf8YOeKx1Qf7JaVRtfeBRG8iQZH3fAr
/C+iVJXkGrcQLwu7J1F2uGboHxNTXPyo2ebYfuqfLgsBhLIny5MeAPYkXp2Opzmw1ZsjSCIhyiYv
Pg0EWxTA6kv6PTXLIr+I0lXSO9Mp6v+OqmCwUQ5/xzJ4wckyrlwSzxAMhXtC0i5Sngs/TKGbO/oU
MkdqTRhnaYzTnLZwK0L7RTGUCptGwqAEkmXzYviOeBVlUjM3JxAY9CJbzM9i5kfDr5NHOn32M+Ts
NnmBARPgjqCEwnyoh1yeRpH9tm74RB186JegLagoQIH+4VCxzw6rGQ0jczPiXvTNgSOoYECRT02/
8lP/iBf26AAA8vCnrnW6tD022xLT93+TLromJkVuNT+FY/fQNNYDHN9F08g4ELRQi40i9JBxjc8a
7imD8SNVS7coWbAKMTvDA2DUmDKrPtnW0XjuMBdIt/4OLPkvHEhESKhjy2WEHLB2tGpCwCyFIL8j
mZK3q1xuORT7rYkdvLkb2vvnF9WeorddN456YAkKd9MJt8RClOdKp1dBZBo9c/dekiJ1TgEQ9XiW
+F2J+1y47TH1zXxNxQoBiZQhO3qpSt/YzT30mRSzwaaLnvI2+GNHK1eW/AgDRWBfEh41/he22VOX
DJKrHSjlsUehVE5ldYF+fQsQiU4w33b2aH16ThcchQcLt2uvTeFdXKi0JyeoX1O7fLK5sjon/lND
GmMcEU3Ij9vb2HbNwalhYwlFlQvd+tt2NAmDf0N3NpklZ1z9JYGGY2IhxqFEqxXcAB0kJ3BX5zzO
EQgyMtgYXj2+8u5uxuiI1id77Do41nmQ9Ico+k4roQgOmV+0zYmZS+hiYR36V2sMr4bI/hDiVz71
+f/YOrPdxpUli34RgUzOfNU8y7YsTy9E2VXFeUrO/Ppe1LkXp9HoF4OyVS7bojIjI/ZeOz/P4KNF
we/rD3a3p5jCXGSTu2xkH2meSzC+ZBOH6mwa6V90NDPbhWZcgg6aqSq4U6fZuASGsteWK0OznHMz
ldrSKcCzTpS8+MmNwxgG78JA0dCGq0zDGQWDHEpXWV9MCGnLwWez762PlnOdGzsh7iTDOIcIFMPU
7De6gDWUd/N5I5+OA8Jkfwzeg4p0N6cyt8j5SNYi3cMEr0qTfyo5cHPWCCysuC3qPE/+1Vs0TQAT
tkhC1Ro92UGk8Ci7BmF82tVXB3zb7CTe9K5enxz4wW1s5cBzxVtv1hecQcWRkO+9UKQ31YQR9xGS
UZC2KW2uULY0nAltZKEbOtRvbVe8oqci090l/q8MOOwbogXD7aTeokif9IktpsgwQwyRsQOM0650
WqXrkS4PZUFJ2G+wydvB3KZPk2nKrZZ8ORbpeHFY1Vvy6e9a2s7S5wrwhmd+kAGKNzA330mRQcvB
VA0gfIQTTtd13ITcIh0xwY1u90cj+QTgG6/KOZ7GCRih2Ohz4TebKx1Lwc5Xf0CGQPiHqq457bPW
qDtU0RvuvHrfRi6N5JzemiDZOyHnYCrRHQnpQ4w2sYk7eX8vDe+iUlQbASPyVU9NsE5xaeBG9vg5
wtaDgIk/vyN+Ww8zxCkAhWS0db2+3I0RR2NvA4qnwx9xzDw7PmRmf7Kb73Bqd9msQkwjd4OkiBen
JiW9wB+LqOvLUKlchRTReEodJFlyoPCLqU9V/YqOzISGBV0y9Np10li/nDIyDtkwMkjo820+Ebnb
tARfD81wFSYSHM//hXvrqLdettITI1mrFhtpNVm0pdJXmwwEkIA+5hcEPoMX9Usvbc/0AELggcSs
oOXYqql+R230Fy1ejrSSIKk8QUyq4VuK1PTbaHB1Uesj9wkxJGGWYRCOT2BrSZppGksvgfNqi6WP
zJWpuWnBuBYlXncxGog/a2gaSqNLRlt6VUjAEZ6wOfgG/U2OwyFU+S/co/XaJc2BWfZL5hAGi8A0
XkuWg2BCn6rRNM59GN+TzwyzYVo18xByVE30iIYkI1uKvLW8Ev0npNnav6h2tK71yB6WxjVd5GCI
VrkE2NZaMtkQUokbHNWvZ3wF6NkwoY53OUV3W9OmlVfxPNLJsd8OEO7T6yAYYFqJn1+QWy3HwDhP
GsIvYQUfkqV8PY3IJcTUA58xTwC6jnnePadxuNOjpn+FbkXJQOBTqAVXIwsEZRtOrUbW5hrE9aJp
/G0pvWqDdA2ICIJ1vJqAVpJOnXr5GvLDgCJsN32gmlUQ8mc1O8H7lWA5JreEtJcw7EPTjNhEMWdn
hjBY6pj+6DnuioFnxdPEbEqfnoDIvyd6/8TkLd5kmVy7c65IAfFg3Q4ZFjTBTyDxAM5V4QmAof0c
prq/wcdUbtCQ2njA3HQTzIlTju0a9I7Hz8IO8oPrwr3v8h4VF2/mzogy1oVnjro9gz9Wp3C6aZI9
oAtF9iJJZxlps7UmUr4mt19aouoP/B7QszvyUQM3iw6NTOtNMyE8kBNlXev2b45Oz3NggNchRNs3
sDzepyDd5wREUfrFTygizQ1RPslmrH/ISOvvkePWz6NNVCSpy+dY5Zc85awUFX8JLf1OCRveu2Z0
Q9pYP0nq0yi+ZPLVgxVQDZN2IGtopVtSEk4b5FdAJ/qpqR02A0DMJVjLTeeE5JREtrct3chcDlgm
cDtiMx9cbhC7YvAgcYpRyF3ztv+tWRZ6Xa2LnidAYOEDC9ja/S6E8HCdhoL/rGuf2MXQvFBVxVFx
SjO3PxakrVzLObt1yObRvTfdcnEcMCCIABshI5xq05Wuhpq615/gXMCIQ1cHHz+niyON5DeGVkHW
Ca/PnLjWTUQfMay6FLIO1o0VoFwonzpAXpvGKE5OY9Isz8pjrkXZPbBrWHXYHFeNRXZKB/yeQl1L
mNIW6b0rQmvdgSc9xUQFHjMnpnNDjpUWJeZl4ux2eVylNZ1qO0I6b09S26YOkiI3V+HZIq1lUWmm
u3GaMDx3Vb3s6t5a1rVbn0d87QeOvXKbIQx58tD9McGf/A/Ff+JVpzBNxo+MV2qLa9olU56HauKw
holNXslBSW7z00DK8Xxf6C+pG9lMKyuz2/X6TXOsasWx1rtOSetdH1fNqL0E6N4Pj0+5k68tg8Fo
ce5y9irAOH39c5WV7mVwHW/GTWi7Lu5eSx+vxOODgH5KaoLUN/x28fHxuTgBTWHHkVhreW7tmXgj
qu5k+TwO2nvgotCcOGBsJsvuz3S4hjMDnCjvtYop15yka3FGov54SmT7Aa93/LKUNvtqMnXyJ9sg
EWDc1UxCP504j7eNYs/yocEABDfEVs+btfQC4x5oWfdi8sgVQbfLDJOoviK9xTIy7wDi8bLUPzLN
shdD84AfR0o7cGYTh8IsSEdKEFC0SE/DVUki7i7WumUV2sjdrHQgoBP+OIRht0zWBA+s3UR4NXW0
sBhneBZFCntdYLFhSNunyYoE6iKTqkBpyTtEWN2V+56bsbfkWvaQ96uqaF66MT2bwirYswuxT3Mz
eNKKkeFiW45f2GNtHKkWpk8qhy3DSkV0EGgmGgJZ9zpqBMCZqC+OZAN3ryRthGsVuuamYYDymtkh
YXb0SUFwlcvHM+JOQXKxYF3Oz388K+qognRdvYyCUYjjKpuIy6A+BnV1riDDJOvJalCmpeyrrMEh
apuUqZHv8l7VmwT8qOE0f3r/F4Yk+TOJEXkROsMXWyh7W9VDMwNWjStyJWtZRnNgOuOcdZA6Pw7T
zF/zhfffC1c3tHtlqhctA1/sdAbcttE9TF4qKNd4aHuehQi2vkjNHbaNK4uz52cEpAyt8cookWNU
nvk/EVBMQobGlVWQ9GGj0l15ge8Rw+KXN8cpX11PGfsxrLJ1OZJiotms07Yq008L5kxUfZqdKYAJ
5fyxZ6EFg89zYnoBNz9Xqa9rc0EYIdA2+nOrVd8jATPbmmxTjD+9mZwnnzIjQVSiGPpXYsekfU/s
joXeQ1r4GX3j0Lae1uzBz9WnwQr7VZI39snKmuIiSeZbNn2V/Rj1sW4c70zFViRrvcmtVTIF9bVy
hbMCaESpPT/shDYd5oFSY2ikSjhRuTHLcvwYq+DH60BIORGtWdNtvpooyX4SV3y2s+ZpCL28uHJg
jw5hpwEVgJ1Oi+VNgaEgsQkpNRHv1Hyq6a5mTxYFOUP08nBKgZmxYg81k82dVSh6qajqtZ3vhN2N
KjA7WoOfLXw3HF5M48ZAWpwKXuSViET43ZFO0vtm/DmRC7TJgmZctgVuZVdaRO9prbEziW2fQ/ra
cItIIh5n46mzGvyq/GTkYTGtCgVZ0Jgxe7MVG9DW/7nCS21s3YS1xhK8/JFZ1J9Vqe8Rzti/G7N8
oRwOSBm/tb4Rnhp0tsueVs8XoOt7a4GkyCOT7N0gCpbC8cUbwhUNpxlXmgYU+XH1+KrbyIGQec9c
5VX45UaB/VvLm11dttYnpTaDGKPdtp4Ez9+kTbouFZHdIPziD+HCuaj08cvNmfyiIT7a1Rjcwqrq
UDzzYwbm22jo3oHUa5Nfzf0g5Tr6ni8wxHRXnd5pPhuyWtkl4DEUjHU6yv1QbQSMnic9pV+J+vWU
mHxbKy6sK80O8EqUk0uTr24t0alnDiP+gtdM2yo6VBs0HXTXhqx+jk1gcI8vjKIzT43FKXVerJxQ
e1GRpp8ej5D7dGcChy/zpzNz2BcWRtJUq6ARxjqVQUTS62QCAh1NLX4Z4U6dkqaW9jbO281jaayY
rV3+9yL5oeIwPdsdpW+p6+XVrJAh5UM9nHU87JRaqKKyPm1I/8QdcdRUTseHEiy0h9+DHeK78BP9
1hEKtZlslqFYb/8isEDamrcJGDzdIInWOmg+UMQajO7OG5GJO0V4rfuQqYwX3oJBqo1j93C+dI2Q
m8RV1LgBMLu+R9luAGTePT7H5HxaVcLV72Gd/OcpBYOiU5fBSSn7UT0nZHWdaren045NW0/YwzAF
xYiM2Qw/izFvXmag49JMyb8B6Va/GD6FQ92NRJW2DYMzYRIlUHTICpPqs4xMpCxR63Ezz53sX26m
83YwBed3YmKXU1N7W4lG7sWPiHhLGOJ/R97PENrz3p8ezBqE48qsZLNFSXNwnfQnHjr7t4XBRMWz
+6PUWs4ArY0EuPZ3Yg764VifPv97VWD0/b+f+/er/17NzA9KNn3Zpr74ahEyuLUf/WbjobHRNd2L
PQzjLhQ5ZY3DwMBOCdABffDy2N9N5eJ3p3NAdgRrcWaARXGS/iVKrDtQNv5igRo/DLuNVxNZbAev
4sRQkMCy4tStno20sMiI726A8dTzJOP6mTPpyFE0ZqUXAEHJYsP7zbTp2mCvXiNENZaV6dE6NTG8
hZ6pH1xGkGak69+Trv9zIf97MX+pU82nLOsTR8v4pWT0ee5kwJCcRiNz/oADdEY0Rkd+9klNlnUk
yQzhtuy2dTZ/G5+5XNrnvznvbWu/M+5p2djP86OusktmEJNVY1XOa2DEbnBGYxYAI8Koh7d7XDwe
miyJeF7gee9zUjuSNeV4Dh2eiiLoWX8aXdqHx1u1j9Px6pVozeyAb6tG0z4YfdK/N9Y5bqPxg/MJ
4tWIdqq7wsQdn/u5OmvjLDnKyaUW0tF7tNj9wgz1iClOVSjj3UQszcDqe/KjOl9HLpCuMMvpjuiI
R5xYu7WkPdFjAXrGYWltOq19rOW5AAPEWG0HWdG4l77pzw96pYgW9Qdrn8goPJOmGZwnN+mPvWB3
5CRdMZW81wMn72z4LKp7EXlzYxjt3f97ZTLPlshMLkhy0m0psFw4TB0+HdHtB8vq6Bl4cl9NtGHK
qjwF5dgsmvmVqazgfz9MkRDPUyAEgqJuyPKz7F/RMzKM8NsM4FU3gM8OKSOuKhomshpG50xD3DlC
ZFyplplTnjOnk/Udg2qwEkVPcpi+7aCl7+yo/KLNhWimlzv0YYjoicJjhwu3vYdoewppqXZV178h
HWYVJHw4qjmAm4rpBd4I3jiYLocuuFuID02j/92M9hld97VJsq1vNywI4woewC7POfJlcmc5+LSt
4GtMbNyu9VZV9bemuYRiR0iV8rz4Q0PS9bRfWAzbnanhFou5gdfxhI+TkoQ2jH/QQwHkL54ILXSj
Va1HL4XAEGdFf8lFexV57xwm3NoJ1JCt6Ua0deWKkrbcaBUaLxXs4dE0a6EwjEwl9beH2ixLsBzL
2IaYtOpmKdjE+MDGG4vBCGOzTQ8UbajD1BqyKHUL0iNscdu6GC5AVT5JCESw65IEngKfWNg+3ry+
yz4ba/6/gWYuNAfAhTIlCL0AXRdVW7GWaA01ksiPziAPKvEgpmpzZgz5pmXgvuotiA2h0zbV6QCA
6lG/rEy2WwmSD72wz5Cn989O0H306WdcIYoMRzI6Qs40XUQ+jIpoTbh+/QFYxd4U86+YSQIVWGP3
wkOHQTrwJukkP1ykQ8IKmd7pEX11YZhvUQLrzIeCQemfVhvakME8uy4qUay0ZlMZfrNIs4ijimZ/
l1OP/bRs5ZqD+7LP8nSjRdM3b4Fd4X5baKaXbVQXR9xkz6ma/y/DYHhrJfhw3ihqxUanKJbTr14M
/b7osgvUGALVWXZ3dW8/F6rQdoXEtjPBZkV0z0AjkfZz2XVfSehpq2qkj6RFituZ1FTH6r5Mzgta
0IbYiTGuGWCSUiH8FXMcMsp7hjiNHf3OyYRbOQpSTY3HKap4JlF+u9Dxhu0wq/NpQIwdHVG/7Vci
rGlFGla/aHJmHPi0QnnIysBCocmvBDz9p5iaD2N6DhRuQ3bGcFuO97o2vDUTXUDAjfog2+W18S1a
MBPystEut+g+1xLX9k5UWbgkS/SFgNh6S5LYKheNi4jhz8S7canXdbK358BXJvEX0Os4+Iz+ifhc
AJ6pAwOGyCXkOty+RnzkrjkLu0PJRDyGijgjWr5oAO+oS5rbRw7ceL0MqR/GO0kMzosRERXe2bXa
N9QhTtA7z6ULLKhM4l3ku9FV2e60ywI8z3mbUplk2FuykBi0zn0mqjVEpuWcow6R24iEJcv8v+1c
rThKbZUwEAEGefKlkmpY+X2PSCcLzkHYYn5ghYY5rzY3Z85vphv85CLd8FQSE+93iTzD2ORhJdc5
csUn23VYqGs4v0NL8ztvf2GZiLdOav3KEc3vuwZMkwbGASJotnSM7uYNLIGa9Ma9w9hLFTYIvClW
e1FyMLY5rI2lD+OLGaM2BdYBMqEgbkgj45absseeUrfyTA/FeI5t3XhGfYd9inskU/k5R1r/3JqZ
c8bksKFB8F6n8ciymu4Jh/Oek8w55rSOkKmjK4UL6DIzQa6SBVWxz6mFsP15grp8bG5CkEAxcAz6
AlL3jGYOcAxSkXYeJ+Mze3YLlX9JcIfo4X8DQmleHh8y9N+2rg3Xx6O+JQfaBkmwf9TXUSeMw1S3
334L0y5IBFxfRS1KZW1ddNti0REWy3kTh3djiv/awH1+h6ZYk3pnf1lZ9NkU2hH6nHFneQbMrM3m
uHnTFE5/MC0ik1XthSfGtMW5hYS9UsyQ7+wayyiIsx/RtUs7HhU/t3uyrCx+T1X902L6ec1MBJBp
bFxgZNXXLCKum759HIovsHXZTxrWnzEnldf/nMLE+NbnVofEjuyjXarV80ktxD/m+CR0WbrT7uMU
x6ifBt32cYQQ8TiuaR0RBDQ3ewjNgo/YoU/UbKo+u4vvE1Xm7OT4JbTO2MVIM1bC6OslnHjr+Oio
4ArMCUARfCcsTxpjV7lAh0+qktE0yCt88VME+Iuaacje+8aFsuUC2DfZsTdRXZYnNHDr0gDnAa1C
nUZR1afH1eODnfPzhzinQNvYe8NshzvvURhORhWs7UyTxzgZmGj1Pp2YoGHAaI0s/M6keIx2dUEo
krEpkcEu68kxb6akkYznCEO/P116dMmbPMOgzuHczR1aR1PtNWC35s4SbGyG4+8DbIRrI5X5FOZo
mFI8F+RZetru8ZBRmflEXTmstcmEI/SoCCN1QENj9yvZ669mLZqdsuwKu8EE36YszmwQnIIel7E/
FmfdluTTmQpvVMYpguPRIgxCeYrnD8IPYv5As+kGtMKeDsN4fHyIvAGR6L+PH1e+TkcbExvsg6A6
W0nlXx4fXF3858oqu7MmRnl4fL52PfbIx089GPqLYxoNQECvof+GyYutfGA0OX9AQZEBZJ8rWNog
czZM8jEMtnebWZ5723aSDdDP+GvGFdJbxEmlrPqJIL83GZTxPYbqBK1nULs+C6NXRzY/+kDLiLGB
vsrRGVEBmGKHbVy/Px4OGSh13l63kT0Nq4MgTriwrRsyO7LlBtLlOT4ku2qO7willT05IYk8TYO7
N9KT/AlaX7/M1OgdOjJYCIsePoomQ49pWN3Bc13tyYw1Epj6sqZNjcnfHxHEWab5XWo5SMtAlS8W
jbktNnFnjzcG2K991HpGj4+rnCjhHTmB9hGtirHTaEYvO0dBiJr7T8mYh+fHFf94Rjguq95AqGTo
BVaHiSkd8tnqmBgNlB+knQSYAJzcPLqQLrFtezUZrzb3Y61b8ZGZZ4kyKQvtA54P8nHTdFVTjrwr
zfzNiEL+Uc5HXpQKjWOuXbSaFC8t6WneFIwPdLrkj7/rvw8fB2IrydhxgomXrG138CHkp0ssIhnK
HyPtr70FPHTtaJPAoqbeEjqRLwq99qKwVbUbPfdPqg8G8r3U2FZpQpAnEOv3gLI4EvGqRZK1+bd5
Kotsi2DMu1g2VVIVy+oYDP5f187ap5Bc8yfYOH8eB2UTPsSqtnuGaYYpEaqKDrqbx9zEy4eTGzkc
HCNPW3sd8DzEIUZQuXNrPXuNMwSSpWYNNO+M7NUBFbcyiS0UfaBdjZ5JHqFk2U/FKZd5s/WZVV4N
k9CEAFBgiU84PuAV4sWLS88Dvl5m/zQU5/Wx62HC4D5lu9+Neql2NCGyHX6e6CbnuvBxbHZ6ctan
wv90o5E8JY83sZqe/cGcll6SVR9jEv0aiNP941T4jcOWXcsxSYSMCnUf3OCgeuKiiIGO1/h1utfI
HOQxYR8kMZCHmqbxAvgZRY42MlVsPgu6vCdqXGbDheN/TbOxfe4bStk2y5JAmeu/zwAp5X8NPMOQ
ZC7884aX5FwtIYG8e2AurykttDfgIk7Xdm8TCXFP7ug/c2DBtuB0aBxSGlx5vx9TLChkCTPucC1e
IAta6T/L08SC9AluUq50MECM32cNuR3XV0q9+ko33KK2mo+29ch5GyUva/vYIs/Mxsldx9mIYKGE
wj31BQ0zRxvCLUt6sGrKnCTdoeNFp+K7xdoQLGtgIF9jbp18y+S2D0bUnvC2WD0SDxLvfPdjWdbv
jtahwR3b5eNr7AvIfOPGJ4JyZgZUhX60SWhEUZS90sHNwQ+p7Ac47hKsDGZLGNiLmWrw0ni43HND
v044MVe68uF+AdLARAqYq1ahhRC677a+PmCoL1qL8SLK1wGT0Hpw2i8dPtauD3E91CL4a7U1XT++
hTeO5g5giaUCJhI5iVZ2W1C219XB12a/Xdr9DJ1xG8fS2aW46Lv0kjiJ9mwRbU6zPcMwkL2EDWq5
pKdRZk7dHqO4SbYgOBib+2DRmTeS1LvNVLCG2XR61wS6cjKqa7xuNWioORY0H0ms6DXoKj7tYCsp
V5iaQQXr0XXIODWEqfPOULrG7Y+SHT0/4U2vg6fhqa6zU6z6eA3mMjVNHZCTmWD5w+nK+2JtagQT
CSHw0ACeXGSkvwbscct+cjiLYkUh1zRaqIxeV0BYL/L7CpeXfNNdXeFlCjfmpItzQLGbTsJd01j/
qs0Zj8tfYSHcGUzGOIjUWndJhT7tdOdZTfhzUXLuhgTq0pR0Fw+A8KWX4bPijtubrWmBF3S42Rz5
IXpM+qicspUhEBd7JQfWnhDtFRl2Z6HpDPvtctpwXCuRSU4rpl9rXzovAfvZb8RFqbvGulQEqGys
l8LW7S2eqnZd5S0RccBwwhiFKxEioHocA94zSVfDHL0AYI2JVBWvoYSDXa+0gSOLuiZdgfjezY29
AWcedxDEh9HkzKnwqa1QmNHkKREQNaE8SsN/BZB2Rqbf7LP2LasQOimAX1F6ollYnKTIidqyRiiZ
1UH5BqGnWfDbRldFv0MkO/zw35pVHf0IYRywYTCxw5/O4NAgHLHxB2aghK2u01L+BAYplnV+7adR
bHNI/gn3wEo1LtT20NxlCeoS2T17nBPxT2F/MmcvrCXktoBZsPHip6Di7o55OjL4s8fcZsYGvA1G
SAtUI9nQkqW/1uZajO5rjY7hPA7tzgIRE4VYVEqXjAo//zLbwqFRIXbQoNbCHCqM5aNBr7PY6vrk
rPUBoHd6NjxUB5qGRSZo3Fnkymd9zW+21eDvoCq99tVI99pqc6KJ+VoB4ImjpH8AYrFg4cm3WQtw
CfJYTScnZKmQf/I8eh+CqkFQBnggtHZRBCYLoES3dMJDNmpQ3nS72iDyBbxVBd+ezJZpJtJTbRdo
xZv00nd2tQCtQRHeVs8I2WZ5+WhtccJ1vJWmeNN6jrELi3hrZaW+cVOG+v3kUo8Ai9+0MydsuNcV
uRDKAD86iGbchObC4e+4HiZgQ+QvwklH6Jzi4haAL1Pmq4sSPY+T3IdQon/Se1LBHUHLnkBcfZq5
2oHVX6qowAFOUoeja3sppq85dsEubZc/LucQknL8lRgFCrpO2Geqq5slo37nqDo+O7JC2A9mUjc7
2ikd542CKBaMJSFEhSYHLyt+GpOU3CdG28CLFb2Qhrmub+wdx3nCJuCfU6TSZ0SzH6ifiq0gqLC3
2WpAkeNN6OM9Vso/qfLP7jBCiTLdc184H9Dsvho3PLr+CAAhXbml9dM6aFHQI53sCQIALpdhS1EY
gILzNP2DKmrcGqh4eJ/cAsN/6QF77koF/k4PyCoonBfwhl9NiNvbK4t3lbtbx4K27SYoVuySVA/r
L1luYLgyZ1uhaqWJVDz3+WgjGAMjVtabHC/PLg9r46T3LlymN+boBhEs3R/UAwnaehdh81SvQz96
LUzvGyQB0Nxo3dK6WTQicdcMEWg2mbA9I96ugi1Nd9J3I4n+BKhmQ9PjN49YockpBqdq2ivZSfiF
7kdG4RlVp3S+N60m+2YbheoEPaHT22KT5B7iGKqzRXYsi+FVGX6yEZX9wVBijm4fAZC52ORiEo2p
dZgrBuYinYKnPqpWHGGvNCkPVeucfeliN80Bl0Q5L4R7TMwNpcg9Rdq/UVZLFsmDSNYmzPbLY5k6
cM9UZ29Mf1no9h/XxTfeiopOuTBubfXTx5C2e0Iu2SSgcylXvZAlglfAiGNqKT2+BN8ZHuddUdsv
cOIXkyiSJaUOmxIvt27Sq9PRgixrV5xqlDwpY0RI4RCy+Eegc4ol72XHATDVTiZMFVIGOoDHyx61
ezGlzrJDybcY4d8dY6WY0wXhZvLalqNy94Q4lsm2zgyn9cRexyK6guB8UcMM23XVAJOwRE7QAWlp
4GbRK4n4P4okQYB0CmIqSP7Q3Urz5G+gNwb9HySO8qclagsHkYI5H9aARh1EqLMNUjTgRARhKUxg
QwweS6SiNY0OYOF1T3B0kIl3IxzQfs94NCX3XULe6+yZSY18y63O+6/ELk8ySrjNI+OWlT7iew/3
gkROTP8WuBX8l4aRbU+8A2GcBmrzMuPoZvyOvPDVairFULNZDZwNMgfbBwJK7I45aFhFUTQp85Dp
yfdQe/6FkO+97iU1SRPVvSFE6Dqm7bOVin0k6aNOGt2AVrLghrVDELMRbicTfFgXKRhg7bjObedm
KohufkAAQTs2NLOBROq6Fzyx9897DEmeGuhHjisdnfgaKaeVr3ydrrSsrLXdm86OYTvOjY7ebGVU
75ospxc5VsBFAZ4uhsnkufH4FIdJvI0TPbyEpH8umHGDtKmbPzH+XESJU3Gv0o+01+wTDQoz21cx
hNRhws6slMIoZo4H0ZKkynooVjR7ajiT3LhWO2IQb8hriMNTQSpjhQlDY59bZjUlE06TVDfIVhyR
jCVJvZeteXSpA9edPp6bCut04aGRx/K/R1JWkX5pYZew48286dFzR0CML2Elp+F3b9CO8i2fyC7d
XZIeifc5+Yhr8HC5Kz+DTny74Se3JiZwG4aQXs0RA+6UbXM8MbpnPRmBfZ+AGyNtbMOdEhKBZmgf
jSp5xZZHJTKRQx2qBmg22pw+sanLvZ9wAv45KuRWSX5hbftCJYnYy/sdwE30s5yeL43xhWk5/qLk
UIgNUoPN5MCTK7r11Mg3s6TYmmoX2h3LimQwY7gQ+KOYVhAG/yU4eD2jDy6Gxn5CaXCvMbiFXQwz
iqRtogGSl6jHzstAMWcsQ2w2Q5GxzlcWuvAUKZGmvcaFJM3cQG/jNtp9RBu3dMM+XZNiFenNInCd
ZqHb1KGDtWT+jzlzIMHab/NND9iJTjLqsIGEPF7HcumRdLWSjtbj16yLpSGVfgnD4c0JGI5YCowK
sng8KwFqMOngIraT577WkoPwxmyNRXJapMHwCU1VMOWMV0VF2xmRmNi0VfRqmPW3n4r5kF1fRR38
SseLpZA4Td2vxgHwJhnpLH0WKoopSDs5wmkSlyQ9PmTJ1gI+Gwh1R3st8T33jY0gLjj7CvljOxmY
rKn2sJY0P26Hn6dSLgFtsl866jXJ0ufULz44QHD2wD5iZ/bZGkPOwDigNB0PYAXvSLGbJYHFm5EX
buUl3U1DJJKMhc3d7UXbDpwVi5wF6jG2b2rQXpPa4XXtMTDXg56teolvGElQotBaOUJj2TFde9ES
k92StSI1hMkYHCFSZsu3mETlhVUE2b6eV30j2US5o4GKwLzSo0ZiaLkgzgVrQyf3zn5Q1S30yYWN
LXEduN1cLz0TNrcEdscBmpokZuybZrtmrLGSVdScGsGt2XZw5DlPjJ8qzLCtEOi8yHX/rpvX1O9y
7MkkUSuh3QxvOLhCZ1E2jfNgxXd8TTskD/te815jpuELladfxJPg3u5wtEmaCqGx0VDCL5y9A22Z
7J9mVjF2lyKxkUkX5tGR7jKmbY+vWZG3hN68DPZw6DzwfNUeluoFR14NECK9tYgsl55rHytT5w5D
kUd50myCotoPJunUAiTrTDkJ0y8fxeFCRsChPHfgb9ygMYxqYKK6gjBOGvC2tTXcsiCOoBB53Z96
bH8IeHrcY41dMv68W/JKMghP0qEtNY1BVAZFaKbxwrE3Luh6gywV49qVZHfTH14NBeKFCJeX3Y9H
G8ig60fMaJh9GP18x0Y72QD2T1udN/VJDwFPdl017oPJ35lu+WNRN3WmN1vose83TnWrMhIwLO+Z
PXHY9tjx3N75caW8GT5G7UTUt9aNQ0QF4zMGnpNlGL/CoNj6FedWW6u/EC6vhat+k6oMYseqy21h
/tVxEulRa+3zdHwzhPs/jJ3HduRYlmV/JZaPG1nQwKtVkQPTkjSjMIoJFp0C8kGrh6/vjcjs6soc
9OpBDNzJoJNGA3Dfuefs88ZdGH+hWFE+tGxYnYZVdTGrpPvN8TgiJAJdBXdllFLkEKDDcgLc1ZAr
w5QTrd9deo2dPWTBnB/Tvpgx6WCjVfe1zp4mbtWliMSKiZG3u51/KwBW66CiMCfQ8cQkOk/QCSWR
w96YZu+qHW4Nh58FqzpnicrO2wI7mt7hkOlYS6oXO2XVqdfixVHeB5CKH88D7MHXq8dsr9XxF6wQ
d9HjVqZF7oWQK71w+r2rO+MSHKKRkVHN6Wr0QOGTGXyqEjqWhSPWWf2S4qtf0QvwkcSgKemm2Nuh
+Yl7FpCEOAnVyiXNf7RO9yz9OIWMQ/naojOhUPhPfn+zvZ6ep745tawJtABxTGgswBOLScIqCzIC
LmaNWoDS6jmjEntgJQk5oot3PJQNDuYsb4RODVpBdqtvHh2XfCPe3GK2JG2mkAQfN4YVFEkmT4Fd
2DO2GGTyO6/xXuLyMNjGtRh1KrExQTJRX8DDEakPfUA+Lt2IAt6jz6Drh0yGFNCxnLbJ8TTMLMWH
8LW9O7LnMqCcbZ2Y3KADR27TueEmCtVXg4Ax2VxMBbcg3HOnnCxrWZIyD8VjpmtX2YyXzmuNtRVS
g9E1OFucxvoO2+RUh/0lhYeoOekxkcG3XR2oO6zQsPOvLmJKB05VIFRwwvtqQhokiwEOTRMchmSo
V0RMVyDLCaLrTgqZH3mbCXgrvBHnhZadJbG6+Znq0k7ukmKfJuaEHmpDYMbHObibDjwVlcaKlzjm
ex42N2Xn95HrnNM6+50SLYhmdxc7ypCbmD42hCznYO3ABgjkAgERpoRaBPRnDTwH7IjKF8IamILV
0jeNbGnZXyoebc7MjVg07UI2bGFdWlkKjcc7g8HZzaq3+qopm80tT1Z8ptUWMuxDaSLvKDOv0Gbu
WDDTAdQ2wxrw8uPggdSR0Q/do5IYIYwb01j4IxNdSEpgmliA4m4hyCorHI3AQ5IbIEwi4WwyFl2Y
vOmgzTuJpZZ6LQiVyX2J7rborfx3+zyYay9i4pg6Ggb0IN3Zw8hzJOAaL2vE2Tp6pLxyXGC+uWWi
Pvlp96xLUeBN8T4cK32FBMLxLTY+sxKglVm4l3zkBt9TV+jGr5jBMVcmhFKU0T9y4V+zvHmuqTQh
YMupZG7OUx1hBLene8DN5pC5hrGsfBs1DaJsUoA9oj/HZKjGNAQ7LKHzhOTSR9exnA26i9sU5IGA
WzMlb3IYVeiquOhd2m4LqIk+mK2tPla3xIvnFjzC64TV93UugaPk7Ub5xtXuGQXHId8jpAKusXN/
Mfl7+FbvoO21SbJy0hraKrL0d+mbq6L1gpWTsv53zNPEuMlhCXSIl4NyysljRRXWfj/hRjbGcp2F
L13bn8iiPLrW7DIInPdZKfSRthd4j3GgirZf2Bv8vUn+qRvaQ9BrMGrCQcBwWaXU9wDhHwjqYx1o
+vIgsuxdQgUhIEvYWbFFzIFkH7TiNNStgX9fXVSVv+qQXteNPq1njy31NCv0tmPoOp8yq1adFcwF
61C7urFH+4KHMcGa7BWVTrht8fKVPxUGnKGH9xELI9q4Wgqnonx1pIVLw+IILqkmbb1i12jJPjX9
F5sdkINim3Tpfdp2t0SFD6mhUxpMYpuHZV/Xrx3uTkrCLmPFndVL5DZCxaoC92KQuTkKT6ugXJ31
lHMNz61NaLv9cqRZo55+UB/QgIORZSpMgKql1VZ2TrcmbfksZ7tgZdTs7PPiOa/ta6tzcSkeutyd
5SYmDcs2dR9MuJQL+75p3QTtnDS+D3tFcWaB8fmiBFNDVVPKFmpRv0ZHP2CKN0mGqI/O+I0mVHE1
A1WKzWA7xdkrzQUShdQ/F/RhNBiRTmWXvJeMfm7mnj1669bmkDAcaxY48Hrgrp70h9AFYV4EK9dv
rYOR5ju4Cs0yIZROnyHcJFhMuauBfYpf8W29DqW79ZW+r03vM3Gpqu+rK6/HCd/cvSy9aRmDXCPg
+mLG+eyLZ4JKyD8FSqyU1p6QhehS6NQxth0BIcWipM//HhTVF6ULj6M9jj2PdUa+506an6WN16IM
cPGHNi5bNouh9qRbXCg1F2hh8FGqyp5Qnn0lbHw3js8EFMKv1yEGhDhwyR5wvwfFo+r+MYBZA/v9
bDEoibjT7zSXtz2mN0IHbMPBQeWrvObfj+LpMY16bO/OgffCF3534gfkSmFBIAvy/MsNNXAnfxhS
PM7xyFJdBQL+bg3wbJj16cm94W9iM2V23B/xpvSGdsH7guQXeHfzzzGOlMsCb+wklIhy4ilLyMcC
XkMUi5a/FFgauVOM8PN1ESLDRd57GMQ/mkrstcUTKM9KcFq9bHnr0V1VMhEMRUy6i5uTzWlFc4Hk
OrQP0K4UxjljKylsUhmnpUe5E/SREL50Wj1lKTXrzFCf8dSeu4KFN+eqBWR0qLFkBaZQwZpnughs
gWrCO4O1OB7edBfVP3Y09NyDZqiSmOp14Y+8cCuCuWCbLYJESjCJQM0BgUFEuvXl/WS0FAXYRNQM
8hkExyuL8oAab94o7xly5zwwlUvWdeBuiKAkDo0NKljojF1l3n0yp0wUzlkUh+Mlqbdl4rxqpTr6
stkUIfU/OttSpPGE0vTMDmERy5hVlagvU3mqyv6Teo5NNds9/Lzqt4J+yWRKdyUxYQhxGF54rjiR
/ooscXLK6lHYzh6GHkomVVI4rOeI79otDUAWQwU3MLTfqlhRdaVfRGLxOzM4jgKX6dr8OUgDLjVE
24VbHIQb3Vem9tFWZMShdpmV95x9ZRWscWnhqwFKviOIVKz8LCdxWQ0vfn7r/e5VmYa39Ufz2kWO
3BCCSYktPmsJuAPfujYJlbVYG+nSI14+GC/hXMia2d1RL0pY+niQrWwMWSJVD7L1qWKLH+ziNRfF
R9w68SbRshONwGCtMMAurS7n5I/MjUDjf5IXXJqJVi1qTf+mOIEXVum3Ee9dAD1ymWvNM5r/+5BE
D5Tj0CdXXEJFbSpdvTSV8bzSY0pbpfH+188s9aei788c00kcjchL2p03oT67M/PHcrOviffyQdDD
jaPKuWbEx1WAoCKFdND123dRRPkaToakdO6Cw/lG8od8J9b8pu+PFdB+osH5jpw9IAlRPbiiW5Lg
oZaLx6PZgKdhNIpoMAD9FL/mNSnigfccj8GOr5k6LsfwioRp3Z9qEb3ATHjNW+hcceX9KJhMLEyF
Y5wbGsh6LaVa3jdPPZxdZC+sj/lOaulvfWL5bcmdqSH/pU6KOY4s8oIw7nPVRfesJ6lu44ZgfJey
eK9l/RXqIN08jo4S6RPywxl7e73oGvd7yLGwFDWTz9QCnnfVPc49CrAzHNc4zXQJkGsc+gdUGmI1
sA5V2m2AWDyk0OhSku8M+FeymcPGAYdkkggxcFnYFz0hDwOzMN8hLZMh0lkEquymsqvraq+mOSLh
2MYZtMuIbs02nh0FqskdnSlL6mS7VZhFD6LyTxzKwVIGxpmq5Efb1zcUDKwgMGi72UKaEhtZJS0a
W+inF4LTPrPhNK9INkMwLj1/XFR4AVa62b82/L0ftL/Roo4DOYR94GnP0tf384UrnefCwKdNUxbH
OeYcl4JgwbW+oBYeH3qv3Xp6jBe+x+rKa4orNe9fMAHWhQ0Pyy7AinPgmTuhy6y4x/Py6eTdIdfh
2NQl4nOahBs3TFd+r0EeHrAG9uENKs6Tl4VfpQFgMJzmwbtg2Bf9o6omjibJQz5itsSHtAj1cc9j
zlsUvLiC+5DRm6+En065PHk5jRx6Fi1dKbhsfH+Ly83cKpKqjcMwVajzzM9bOBbnS2HF16CEPsFo
GVT5Y4C6yZgabICnnLPQ2ZqQvhq/vUCsuhlZ/KUTM5zM6TOnJmlpOc0z+7GbZhs3dlTH3qHvvuVo
IMj4Mn2sPKY8hmL/0bTzr9EiI+2zvBnnMo8k7h41BkJle7c645ZkDjW43d5OtxNLY3SxXY/tbEtD
ib4JKZNA6Vtqw9S/Q6FdkJVe5Y1hrwWeXGoT1aVxyt+tf4N39ebgKgOmhECnZc0h4mZIH/e1V1uh
p7NjkYeShXEByzclJlOzj/uAoGl8MJA9VpELrp86hXXZ8tfKec2K4p7OVf7Svcoyeo4UJ+zBbfZz
AbHAeerScC/obCf7l/bWWkMm4OHPw2Kc0MOkpM0A2ry74j59n3raWjcoMfBDZEt6r48jyKCy+KSl
qk6cGx6zjdVGNejx6Oi03WNAhtFPx7smAZfYiemUl9q9vbV8SvpkpjS0Inpamx6XYlZ9+Fp7ozpI
v4dncExLz7nzgh7JR1q37Iu1IT9zdcetiHJyw7w1YXWfTKBIvQuhLiy6XrGv+ggUOMVQ5GSAVGnD
ihJWXHwUA7ql3FtFu3cxigbqYgnqVUKH33TeQ0ByWNf6Hesb2O7lXD89qTFdAaFAoAfpPjDr8o6J
J9w4RMr6pHiOxeASry52Wge/uOQurhPzIbaLSa5vshcDgF46AjoaU56nmaNoxiLr3FfjBtzF7L7o
H1tOGtvWUNku5YbKIwJ6diKuJgPvJpWUE3UvFbNmPbEJlp27sVJNWyrZnnFtUhbNdofH9qP04NR4
DjasqdvPrc6gQHb5yFSVxu6DZ6DbFe6Tm3JPq7inERGZ2/iy1zCeyxp9srxMwSvct9ilzROHmpPl
lfV+3g9oEBJXhYXKR8aCASDjqFFmwXJK6LDqQ3omShO1SrLnIY3ZKy59SMaQC8fzqCWv7L69XV+k
j01ZGKverznFrwN3irByv5PsQaAbMRJ1FLcA06cTM2u2GqwY3S4PodxiicParv/U/bma8vdqkOUm
GQrAOZZBZVjKAcr0AWkM1UgSZzjDRYH5SZafRSmdD6xkaoPPliQn+iE9W97U3Nm8LHWNxV/0NOKU
iI+dVW5kOXer6N9dCEODrMTrrrYqLjyXK9uL7pI+/Bqw+Zw7vTn0n2EL7DU11iR0aWJxps9wDNst
0vxriGQXhfKtz0hseQV+zKYyj1QGVhvQ0Y+6lCYwh/w7G0Q1+0XjVc2RSNUU6GLy74q5f7n89MyI
UynfEZrerhjYCQIjgg/E4pTDeZxUX3rtZPu4eTE6htcIUNKKyf/Qm8DKGHFEEMJo0A4gqp5VlTTb
1HlzNYYkpEzMEGYLPFn7VoLwB9N2skQIdpxolU/TvYCCyrEbJmPfPrZxTv6ekvg1D5BVB1yNfc6X
oN9lwUCIf5aUoiqcg5/Pjlzz5uCR4g2F2tUUn13TgWhxmcbnlm2/tE5QJyH3O9Mj1v8btfLfpmVt
h8y74Za/8dybf2cOxbVYLVjRCKKQAwNGH8L9zfew3aK7oOSOCWPDSAxmdkg/deF/6M+Qi94HqqWw
67EzCFLcsRllpCSUFgKn0SK9Ot3E4taTPzjLugWxQO70wVcRVMYqSCklisKvJEYvhtpAlV8Gfmtu
qhramkd0Jg9W9GOmPYZHDZamzf4sLE1jKWE2Fzgca6uslnpekJDDqe97mHNw0CetL3ahhTza5dgY
gSMO0Cqz311oEZmOuLiknTxadfOVasbOw/MMy7pjgeperRQ3HMgPY3QK1u57lttcjlw+i6xJnvE8
qQ6lVVD0xQM6ucO0y3ZKchAx0sDC29Gtgka8yLF5HNuah6GN6CuS9iG3iCWj7zSrtGwxYYnqCb3r
zpQVPwudFuHwPUsC+QzgTDhv+iR/nZjJRNJctMwaCI8VrWtDTncM8v9ycKYnzgT24ge982EicLFo
xxExy8XS7tbrtAHwo4BJFJOJAYb+8qQdLviigaAzjLQBuMEq/KlScWR1eGz4KWEbZJc0rK7Ik/Oc
MoUc0utseoqOQPlh5k3OtfcruZsKeujEpm4LXCIKZS8hLMbFBITDOeeBCUOMrEjbbehY0whL1N9x
8hIqcjcQh1Y4HG7Uq5Ovx7TgT48ToUjMXE9uxU2URkPwXDNI/FU1yQ3mIVSgRKGiFPXe6pkFWSHG
iHPxFwUqm1pD3/HBNoBcxMnSrmxA55jR8xg1ymDgXJZElBjGcNXlTUX7p7zmNGbGPis8o4S5P8lR
XwvI9WbevHIR7dLYUMyg9LRZ+q2bcW5N/uMO6OOVO93Z09nsJ+SIihKMKJlVdeJZByP/recENmK2
/e3Yf8929CW59DV9qwE364Kq0QkzYechy2ra+Io8mS0aKH8rrS3ZPEL4ZsB0Adg3VC6GiD5Dz0yM
5s3xvwTfqVFzYruls9ZMun4U+jAaMQVKErxENH3Vhvhr1b+IwJpbSGhmxa6vMvhCQuPIbmxD0Yll
bpWHqHkoG12ymHCvJU0rEZVTtGyys+fJTKV42xAuwi/CdwXDSb6MPhJ2571Swo2rKi3XjDT4ybLq
MuIW40fy2MVZzaYfrfuxJL0GLOXqtyjUgILf9DjVdlnvPPmxfIfXBNhsupROD5kvxrFijp8DjOQI
w+SyE6yuS9qV2JL0+7h0QNBR1gL/G5qTbiqWfKwEfffjr78IyhyYMsjznpOcF8IjgubMs1KPrums
fEzGSURkwUH6sOZv6A7OXWcnySRAoGNw44dKxVugnBoWzVLk/G6HyT5YEHKDabq6cGDX8ByeLXdj
Zj1VqoFTsbQQrNtz1C1/H7fjO1qHYluavZujOo5o631svfIGE4hWDtiFcK7TIDsPPu/Zly611yJ5
oAIcrFDlnzGmjpx+MWOFbBMaN9mx0Xh1O21pp2jDTgaFNhvuuW+uOmO6UgC0MG2JHxk8FuNBUtHv
aomVp64jeXRpYvwqkXGbKrhWOjodaIC3kdmnigCTmNZ4N42VBVYzT8ni4/c1XLz+Nmu5fEjKG+gb
d4kErB0NAdcHKPixMj3x5gr3IBNkA5YpkL20aXj1M863VvwetW07N8AkW52anvcOTHLc5hd3NEgx
VVbJk0Mb1xYTyI1b3ybopr0W+cWzT+HgIQrY3ZZjVLwbZvakLDqHNdspj4o8xSlM4VTpJjM7u9pX
IUtOx7I3t6A4zfNUcvo1c5gHnLsdoq1ZfZdHZbNHt2LgGoMPhwHnfaCZboUB1zpqvaye2CsRpnWz
90yUB93zqmXP02OfuT1FFU/wUvWDawztqo5x9oo+ID3x08+5a9mBmyUWe2rw6Swb6viaktR4TJY3
7cqDFTvOylZtdG9OPKbTjD2vb3oPde7Jc1lXsAFjqbEjxOjDCb2450mx9hVjGq4rzCXzC4kyxleu
8+6k8kJ/nF9EGvzCS2E5FAu3eg1vhGS/2cXPtVPNuTdSBqqg+zTGbcs2hRJVZHN3wGYZD6TjWR4I
I3iWU43SIZ6G0I0OWWv9FhbnN2wrDyTGOG1NmF2hxHhEMDtQ1zrMmaF97wMeqjn+BnqNAdO60Y8T
w1/CyUC7H2E3aRBGFk9h5W3Tks1/ku+1XFaneU85+ANwbT99N8hUrSHtBgtogcQqXdDyTTKHA9It
/PEv4BftukWXNKvNFOjRxqt4gYomXmGbYzbu4zU01/lsiTRjiXPiS3vlSXzvPqJcFAU3zdPfIGgA
J8qzfg3q0PH3JZu5VezQWhFPxW9rwrOOkQLZZg70WM5X7LZgVC3zIjXrrdIt3hHD2aURe2fFXbFI
FExSViKjcp8o/zQuAwPmkJ9KO4yvvea61GRuIurLF4WHdRHziEmnKeI3m2S1y2FquwVOXW2k/Sc/
ZGXxXBsglbMDB1d/WWrWtFGJQbgxbaPNgBHYd0AnC4ilujLpp7frJfw8dt5DWpHukMAMqEiS92SR
rC0miZq+wekYWY6xCWJWkIJgAtVE5QZPeI7Qiy4fOxM09khDXciqtWXpO45pfUyFcdyPQHEczNKa
R3XRmzESjx1EgwG5/2m7vOdi4YBLzwjmQETpCKzuzvVrZn6NbYuWZK8a3eiHEAB6O/UhAZZwmUuV
rZwGX7FH2eXaSL4KGFR7I0ieK0/Ey19//Mff/+s/Psf/DL+LC21HYZE3f/8v/vxZlAoiEz7zf/3j
33frh/Vf/8d/f8a/fcL2u7j7kN/N//OTzo+bp3//hPnb+O8vyj/7z29r9dF+/Msf1jkxP3Xtvmv1
8N10WfvXN8APMH/m/+8H//j+66s8qfL7z1+fRZe381cL4yL/9c8P7b/+/OW5f71A/3h95i//z4/N
P+CfvzYgAD+jP7Zd/JF//Pv/9v3RtH/+ou37by7OZN3zLVp2bN21fv0xfP/jQ/bfHIweumd4hotP
wRG//siLuo3+/OX8zXO4SQlf120OX5Ywfv3RFN38IfNvhunpiNmeZ7q2rdvWr//z8//LL/D//kL/
yDt5oeunbf78Zdi//ij/8Xuefz7HNSz+bR8YouViwOc/Pv758RCzROaz/1fgFRb9bLxnR4dqIEEL
65iRrC398cJQuykMmOh18xENEcYJSyP9ZZ86rePUSrqINMFkbP/HS/jP7/BfviPHd/79e/IsXinb
Mh3b4V5tzx//H98TngrPc2foU6XVRzvLfqh6S1d5i8nQxH5jsnWNAJNb1I9i6/DFttfxtOv9R911
dxOZU5aQoPhlwCO6yFamVukb4bOFM0X2iqtS0oG41Yo23I2WvKWxenNDFe2ILy7I2pMwagCAs5/9
ykNsGFU1tbD3uJfZ0rrzQzyYDmQG1oXDvWvZKxF9DAKIluOaQHUT0UJ1HfdV2c4W9oOdNK9VpJ4V
dAdsi7STA4nc1JbvbAsq6HEJN1mtDo3ST5T/YQPGTKLASK8aF13FV3ZMeALJeKQ6PfJxfJuc/Nvh
big41LruTFPkXC7ca1bZA+jRgKqsoTpAYvpO1i0M5ofBngFi/sp3CcaMlnPmWS9QJweqMOWxGTTj
nn6PlRhH1hpWjZfY7i92Gj1kTqjwIUgNBHz1YJGIPITeFCNzUM4QkmDmJt/LdVuaa10PO84qyllN
3nCsxyCe54UO1ut076lc0TARvxQoPevOHy6yROzMSNVr2ZSuIHmx8QYfZ5PoidJmJcA3bD0lEVp9
E6QHeb9hvJUmjrkk9kHRduh2qHBHk4InZgZQkw6Rs2zg6DHm6WZKsgZXKeNNq4DcUGeulPqM8+Aj
XVj8izsNWjQ+dv45Tx+2dnotFatPRxP1KlTp76Id104jnY1v8VSGJvygCvuWj8V0Gco6WRhWQbVG
qg7O7OD1DKLIMkZncf1mVUwcSGEZXhJrek9LajyKojKWZJ+mmJMQOjJLjNLCvIomMtZOsox8IGC6
HTJiWKAXUvdQSAqeHVIZK/EWiaLcAi3+CkuEkhHTrtPg5tRd+G6ZiYFgxP7fWdVDTSek6UfpenCt
cF0O/AZifWDqjv1vsxF7/LxUmkj6c5GJ0JBnIA5uD6R4VhQebofZKY/rxdv0LknLwbv5TvE50ly6
Kh2F4ZfR4tXrsMMo/EwUFxVLOa11K/2IY/oZQ6/9TfkzaJe2fpR99F6I4US3O4befjpPUQFuGXI4
/3pePrDdeLJbxAKnb1+NcGS34EEckt0aPg00YMzdoAZZMHkfrinLfW+lJy2oLkPnogK74Xvr6k+T
X3/bU6ffj1V9JKYAyRBDntEBt9AV0bL6oCwAn30w7VK9QF2Y9AjCug1egbsX03oLkEZeYeZDhe65
u7VBexwCz2M431Ef0iyoN2cfIeK5cbAXS2vKvpVl/257BKBeuRyP6HLSLP9LK/UHzqHfTQb5SHmU
HvSu9aDpH6MColVYP+xXCNtOFt1W+Dz1iF+4y7XAGp60RNAvGxKR2zo9EUshqWtk1dMgUE9GMZ4b
3diJ1qYWyXZOlX7sRXvoAzYcsbnj4f1SkcoNCrkhHY1FvXJ0KI1w63QON4uq4QfwDPupxEcCcOmr
KfMvI24BcFra3ICA77rqgHaH/oLg/iWlcWc7FOQzgJ01EYXomiW/8UsoeJQDcVoREoeIvn24VH7t
6tfJq0/J1GJFpc9rpRtnWwTVSdYcNV2+JzN8JafO0V93MCRx90T3MeSm7A/cytY20cNV4VBZRlHh
l5AccYIWc53pFilEB5igEUsxfN3BAec6gFPlty+ccX5ootkmjN44p8PvWDfwUSvn2bKyx74fQRLw
Xq79nO1wxM1z9BJo7uqMf/4SZ80Ju9Mdu6gdeLK9k7Bj16TbrR3NXkaeM62SQOMkzQtILj1aNXPI
Uc5QX+ouqjX41g0ptV0Fv2QMqHcclAVYtSh3sVYBAjH9eD/6yTsGKAsXhmYtTboGDBmifxOF2/v9
2gBEYkr8liEbvRrycOXUj2GtcXAu9gBKcAHOzS+5vWoU7JWqF/cls35J2iDuo4vsdCr1nrTaPpF2
eMh5cXg757BHMqjQ6H+KmNqPbEgiVKrmmTQ6bIWCfcDgs6iJxC9485cc5Mnf6nF+Y8fgMQ2zu62q
qLyn5eNo58m+Dh/yNH5zRwQf/LL7OvU4PKEYD75a1VYrVr1mptChc1CgY6f2GG0qYFpgatJirdkz
E5ly7iRnP1GUV4Ef8d7uUFuQ959CU+vWukO7Zy+uXtt2d1GN5b7ANV6aYXgyqki8BCQLslS+dWlV
XkEAoPLoqwhr07Z0eLTDdph8KEQDMPJ9gFGksZyS2jYbMHr87Js10QdTfqNX7jEYFDBNndcGHxFN
Ob1+ieV0cPVMX0Rj+0o/o0v7SftaOPjf/KB/UdwAbFrKtoz9I65TVt2RSx0AfPHIMrcQ1qhGYl19
iEVNbYLuHyeTpJHv02BUwh6GoJbMNK9abYSmnZxMPTpi50QhdMZpIlgwUm81lmtVFmsH74YXDE9p
za0g9Tgl1Fm+zwqs1F2NnGxayDNmneyl7OJHX1rOIvdoJVGTTem2h8FAnIdRe0fj7NaxFXYQoYen
nokDicije1Q2YofjuEQHolciuitbLNkukNijYWDHTVS17hnCFpy/Fq5n10go+n3beVdzXhvXvfXE
q8kb0U+vRVbHWwgnX15Jttqxlk5CvsmayUEVgOEuZxdtZxPsm5kcL1rdZJumbgxzyDAJHpis98nA
PftlzTPHMGh3jgLOMKBp+2ORjKcp13kWUFWp+359qDPtrcn67MT/bxAokB6fXtyjymBSlS7RLqeK
79xyNGcf24Yrvt1WpMsW5Wi5W0DBjwl94stEdxnYPFpYTDXiTPPhoEpCJGfGSZwyyXg0OlabU9CH
m8ZftWHBzOE8yLF4tUV+bexI33rOmSxScdac7MOvY26ABEto9cU5LnxKvqq9EY2g4nzEG5tHlF4W
j43m05WKvw7TX7YeenTtiV42/CBxfW4qNdd+k43k+R5e42E66bw9KdhqP2qCwEds1UCojQkCqO+p
U+lmu5oZdU12O6KPwV3EmJrZ8VC6owH4R5Et4jtvyKLDX+lspzdA5AUkiv/6o6elm95kPbxiTWDt
CY7QVY57kXlwOsH4UXe6b7PNz7YjT9F1UKM1ABsOLpPQT/sGS/YxH0eNsduhVxNP5zkPzZjkK2uo
yKeAHq/hfuLdcNdxhlmQFdwCd4PxXZTRg9QozwyxM8Mav6NW61g1ob+LI9Nd+4lxlH0dPNJhQxQk
AgTSameNVoKg86Y9ZeNPjtKqdREdXLuhq01Dp6QNQmPLHV5GKLlIBeFP6NLRoPeQdglX7Qwf6nQ8
wT1TDuIFJ5dDoYOeE5W+NixH3wMMIxRukI2I6gTodZqlLAoAZ2MjWsVpxMZFlltzBO2R059D7DEX
2wy9BlpaTlcIoTM5bRIb1HHhOaeUHQ6FN/5OYxYh5gWoJvrRpv6oIgsXmDkCuOer0Na80WZbVZKz
t6ONqDxGE9WLyn4aYk8nja7/LoIRxE9k4BxP8Iqk2TRxwbTDm17Mxu4AJZO3+j70Sa9ocnruS716
TjWBNdCf6NGmLigcio+g5LWavKveVTjla685G6y6WUZJEwaPNnesR8iWpnXkWMihKPmJMXKQs8Rg
Xtk5uHPZ2/Pbk5dXK8tNTo+wV09Myk205SFaclhAjLZs81olN0itNBCn+FKZe+Uq1nuxg+lFDWOu
sAcaDHSshx9BvlrwXLxIoDdha9BChpopa481OeyNEt6j0SK/JrBlrGzPqr+6aGOuHWVJpQaOsQN5
UfNpsMjFh8AgFjJt8mNj95uM+sglAKh0R2dtshnj/nOaGuNONrT7ldSmb62JMBN4oXWdAIxKZF5v
cqMGduPh3i/CYq2bo75SA3OhofEOD43sbcAsvM2NVJ2bierjFr0bhD74GKcaqDfp9Onov1UDDWkV
adaT0ONzVTgjgKqK6gnduOWDMI7evB/MoHQd60H7SkwfN2hmb1PDEfupJV035iyy/azzcb8Q8gpK
71KPyaeRt+x7x2rY5RJrqeXn3toaDfu+p6F0zMzhoU6Lle5QuBnjoTcznqhlEMJFGZa1GuWhNfoP
N6+mfVaxLtEDOMmd6ktgYGhPPfBBrHWHljF+bXmus+nL9JOnNhJuPb5HlRs90eE7ifI3zCh3P6kY
wyV2/CmDmsoLg285qGCfEqc2rTo44OHCSaFzgY16SY7UyrZ4eag4l0C+tClirqoEzunCuU1a8JnE
mxD2+h1VAeU5jfxP+MbV0oc7hrSL9W/kgK+b5pE7lrmFdcbOrRP11nTUI/VcHbkhY6ENGNONzKSw
fXTvUWclTy7OIQygWwMM912n2T8pgC8EWQas+Ca7pLuXAVY06MHcY9zzX6yjFAWfrEbLb8JaK/Pi
Rk2xs8z8s1bSXNchBcGkCOjyCkuaK+X4VWHMI6OLFuEx3K4drFH/m70zWW6bybLwq/QLoCIxA1uO
ICVS87hBSJYFIDEjMT99f6iq7rbdlh2971VFuOyfJIbMm/ee852hgmBGmLJ5B3h5lYYuwl2JZp63
ajXNxVYOufEcaxhMQW1WYorOmdSdoGFpUD0hQwQ2LgABL4dRaAJvw+xQqlVeJW9+Fz0xwTLdvD6g
XOSt7QhwSvX2bkGo4UDoV4mbJ5yoKBjKpIfBT1AwRtQ8oJlAFqj5ykBtJDnXfG11qQU04if4u+BH
mqcI2ZlWmfUN+wGLWjIz+KAapmmp9yxVvDSpSenPRk4J4iA5HFXCr/4syjrcOi6yjZHjwz4tjDuH
JMt0iC81BGAbAYBvS86RYiDu4GBD940Zbz1maXpgpg15fMwDp0Aih4mn23aRTtVSwHSq0+ZFM8pv
xFnPJ1H5q54qEVT+wckmc9PBXsNxhjHRmcdsyxzlEpnxSOBxTtI1rhAtXru2nx17wTgt1kHFhLn6
3uJTZ7dMicaZj31JekXquyvDnYYts2aqD0gaRHxnuNqSPLuoomhXQki9qOkuY5DArsIY/kCQHDWA
YPqjwHXu3N5gLRbeNT6zJ37vbd+rB1s2MlCsjPPI8Dg0HpK0eJhHWgi55x+6qaO9Rl6PxeiyH43b
UKbPqtHg3wnvyMfSV4A7khJ6hcIWCIIp1APbaRH06L5YWalsUR5latShEOrkrIlsS+gwp/q2edem
yN0ZHY4D5pLEicWuOmJihSDAYGWTTnoSaCm0OqvxH5XgNJXaITbl1q+2c88cNvX9l8IlwsXRoFz4
2GOg8NA5oR6vW6oFmaJcIUnmGTgW3ahZ33RJTRqwFh7bJroh3vB7QnASY3hspkxknDWOL04zA6LL
tsyvGhGuHxwxdhcdCxxhZc7cHUuXEl5CKwBtirCiCodP9iDFmAHJXzPY29gHVmeR5JnQuxqBGW8i
mTLHZ/9YR43xyhLKMTa1BXdloqmRNlTU8ysgBPfG8x+kNB908lQvK9QoFU71DYV5cVC0BTDP3SN7
vEtmkFLGGN7gRBzy6bqz2BxEGpc0qryNnlvfXfxJJJS2WMwVlpeGRNGmuzQn8FIdrcekT+2jgiqy
sgFRH/OC6kGrgtFx/G1Z23h4RPEKvTA/4DnneaIQSUwPXnpHCALSUPC6tLW2XVLpR8fVrJ1bRNAS
zVVSlTOBHrc947V1BepoxZkLa11jb4UyvkdRZwcSBkk49sDQo9ldZRlLhYqqba30AzaUG0Q4mACI
HuTcou9TTwXAbznGI+coLOtqUEh2SlkXBzYtlGdp/8naFLh5n53KxNi3csgeBtKNYGS7nEfptjbk
Cmj64qarYfy12MEAuTNgiaP7RGTNhhce776ykXaK4bET+vU8ueKE1eXDI3qjU1BjGkujHI6ol1vd
JjdG7VIwAU1fjAHP/lOyYEmHusLXv5xiG/cGaO52zpEpFNFyWrIggKadDNfk29zqMPz2jFtAaiB8
2JQhanKscvm+rxYwQ7PFfa1tPNfaT808bCkMJkRD8d7xk/qi0ktWd/I28CCNG92geyOMUjGLutGb
iRta8x9LBPQY8N1mWeyKJq+OoS7iU5cMW6tiOGQCltpOSXIoZYJ2O1dXldU8g4R4BBxwHXaqvZLD
0kX09TWGY/LYTM5KRj/ijahaFP5vUVvru1x4ZPb1tK49a/hml97OAcLQLqFXBtY0oonOY0auIRBB
kom0q7ZVF+lMfJ8Yed27YdA31Oo2iX+8eog13mXc0yr0XlRR3yiyCAAEBjal4fBP9Q1aBL9/GGya
gG0xPvC1d1Zu3U/eeCs7UtFax/9sI3ENpIMk18l/JhahhcsDcqDEgBOTnjOadbORjbVpUJoX8JwF
bFXG3OlVMjTHAesQqA602mhgLJ309UKya6dFVTIXz8S2gf07m/TzCmzmGxGy0RQumgejQMfiaBE0
Sf+l6UhVmY6TYd+lLoiZGtMcFk2XGDA85+jw8jS875pyV4cMzZDiy7Umlrf7bk7SR6RlaIivypy2
R+Y9VR1rLBE6dGgvlBkTbFIMcMH6Q54yOOcqfyjeEt0uL1Xp8WORfWTAAxOB3i7igME++iYa1Iak
tXX8BTP0biYtvDMm1J8jZW4+2fgM0ttOcF8KfQZ8mCJ2xYJYzMatC2Ch5JQfNfH3yPAf0sx/NVR7
GJR3JZrhlhnN7ezNI2oemE98VOmdiuwOeFZ24S5JYUuYSjaFH45h7OmuEe1Tw1CykdfTN+Moatsl
IwXjrMwMxmxOT8/LElq1RvmspzR9hBzNMwIR0pDhXmWCNyK6CtFsrtsTCrDHvnIfmon8JIgWMEqi
srkwJ+dVR8tFuM77YOXIl4v+ckDiCPzAumH4Y19ELXu1Y8hbZ9Q2THJfFnjXhRIwd6gJHHqqZV0e
55xm4pwjGSoGzl2hUZ/MzuGS6Y5+SND7ZRhEV7b7MpattukcJ1pZUY55YbCeestwjgRykLRsuNu2
L2/QaBOVU95oJWzp3vmsE/87XrUexQyNXjSbmEu6vcjSjuXQZSoAt67RygsjCyOmFzHODaAeA930
C7rODSqeK8z9r4kHIkU4xav0i8Dr8BSJPtmM9C5jJ6fZw+Y+4alp61efmdaKgv3MGajhwSCqBKnS
Rdo8EdWoZYdM65BmFYwJDLvZpzV2k5AcJuwH6ZV5XeRtukfSzxzaid9bzsZ7TpAJRvzA8+WjVHm4
4ybfR8NgoVZSxbHSMV3EDilj2qM00hP+Cj8w06WdgXxgbbA74QuP11nbw4n1aBpkqjuabfFoWZG+
NkfnOp0DS+j2dafH1DGhuye+8MYEXXxS8bAv+uLW413fNmJgy/T2bShvih7AC7Ehw9LsJZ+F0Ydm
Ndau9gk+U6M466ELSiEhW9HCLzp45K39cxb4//PmL+fNjIAZyH81b37L0uyt+PiPg1r+R/00cuZf
/tfI2f0HI2UhHIc1wyIsmv/r3yNnR/+Hadnwfpivess8mrnyv0fOy6Ra6JbPMBgipo+7mlHwv2fO
mm38wxfC9jwf36Dtevr/aei8zJT/Z+asGbrlWox1dYbrP851/TKHCghcEPwIwhboSsHstARCyvBN
N+ut69IYS5L7Hy7Rb+bJ7hcf9ssQeRzduvT1kbEuFIo1UcwWxt5y5+pgETxR7AnXKP71uP7rbvzm
o/SvftgyZP9hYB15MgdjNNEw6PXLeNnX8RyQuIKBbaNNAI6dqn8lMqXdSH1Qp9oyj7FjMvjoh5mN
XvOQWytWfRiSReVvOKB+03TK3j9fCW7S76/78uc/fD071nxSNowi6LSMqYcgS6DXrIdp8C8ZDDtr
V6TZenCJqbfo8wK+bD/rwvOZ1jCDzyoz+PP34PH77e03fv4arddL21a9u49Jsa2EeBlBBKgx8m84
rGHAQXbMRNdGE9NVfxEVuD9LCv7nkeN5//Gnj4bOqXkwlyO9Xm6auHGxWbYHhWgXHMnl3MOFTbz4
Fh1EQysIRY6dhd22sRK59rrmyp6NB8Sm0VblPWNcEogYbn/WBmggUkJf7S77gDu+9KLLs9S1Dfr1
ZAW2BEtFRld5iN3uYJCGyHwHva3uWmJF9Mxn52baFm1zdpyXJkrbpp9KpEyORfTcKht/jfsmlUaO
H13TTVYWKLscGyEysTPr3lZnVuQKOwO543YXn7OO/WHq3XGn2+4naoRpLaEm4JMyBnxD8aGctFPp
ccaJWkXQlEtfsaeuUFm7+DN6QvwYql8mNkG7ws3lajYSAikt0+E5TfRnz5sKYBajcUqx+mKKAYvZ
E+u5TcfY/ttT+tULK36+VWlLvtZA1FZAX/HatnVg+KBeOQhWw3bSnTPGGqwL4qwy02DAjeLaREG/
CS0uf+tN0B7r/ns6MGUcF86i0UXt377a8hV+s3AtC+qPT5HsQzXQjCIsowQyAM7zWdMacwv1AGa8
JIsgwe4cVlkQdTAH3cpELfTfy/xvFpYv3hixrDc/vLiRCZjGpFoIPBftvlZiRMkH7wUp8I3CFLOe
owpEZwfja4jbevfnD11W49/92OX+/PChhSbSKqUrGujJxEFxnnepsixiEER84Sb53Z8/5RcB0n+/
meKXzSAuHV36UREF6RAdPY5A9LApt6uOMsbnKjIY6RhrZNMB76JC1KKV0DppYVSu4pzTQAIbSv3m
L99mWQ9+96N/2S06uzfHGch6kBhNu1dZ+gCKPcbnNV83IZQLV7/p1fyBMZ1lkSt+qBV68r98+FeP
1y/bh8EDr9cwZQIXoLAczq2pPU86cIuhsmUgQux3Vanu2q4O9KyJy7987he7lvhlW6hg0klbdtwB
CxuX1MUj79tH47tvbWptDdgmgWpU+JdP040vLvHy5z88V53up72FMTKYhZ3TN0ZjpTd0Ay18x5uu
M1Dxd5eD8m/NuKGJYFbzlsNedGFF0dVfLvRXj/YvuwGmdBlVmJWCbrbJ8nGJyegalV9phGKgfboB
yC6OhZrZmbzPmCYcDi4m7yrmHOeRK7WIk6ddpYcMC2g//+VbfXUffln4wnLolSAXKuhoLBhDfeUp
4mVKN9dus1AZm6kePiJIGrCQh1ua+uNeq3Qkht3i8Zk/tOU8mxJCEEYEHTA3c7eoamng/eXr/f7p
RMv4832bkCqYlkseRhYlx7xjuDNryZ0Ckbgtc1xqTXiZ4q3Fga3ZH9JSf6nfzN8/L1h+f/5cnXwu
3DhVFGA7ichEkWx/EUc6PcXgbPf5DFWJmC1LXsw+KZ9eV22oHC4QNDKPFP1HOi8nrBwXPru9HTBN
F5vGWVB0kffulfOl2VXo6dpTquvH1ieN2M/7b6VmAQCZ75MWuMnoRQet7Om/2Z27tWgGX/z5ojq/
fxJN/5dFdo6NHOZDEi/aHn8jHaAN1AX+sbbleI9sKD3rueNd2+MEhatqNQRNZnvGmfmO2fS+SDLM
OxN1rR3NIAZ6KTBNpVfCY+Tv+NjlOj91+G/DokCob4PJS5NN7zp3Wj1c+AijV4Mq5sMMOHGd5ILe
YtJ8eqV4iAqNrkv9WWpIwyTmR9c371oOw6vcTq8qARE/pJW0EoUiv9Gmo4J3vw1G0kTW2M/PdVaR
NWoYJny7Si7TD38VZmgiMwRzK/w5d1Hb0hnFS9CK6YG8Rnj/Vb1v+xruaK4PK8BqxKPoRCHnwuwh
sCE7yYdJ3/YaIopUPvz5Dvx+azX9X7afsshljck43CO9wlAGr2XFSBYOchJIg1RjzUbe1DZqa1oI
Jv7ymb8vcUgL//mRHshUKoy5oBMA5WCzBC1uIFZtSl/eaJ1/l4428KemVSsdJvGKp/bNHRWwVq0O
qJxjJHTah2e7T0NvGLz7Df1F8KxZme9pUD2wf24nB9CfcPja5dSc4FNjsEiBaDSESfVF0mIdxWk5
ZNX1hAOQPEYD7x1InirFGZWa8jIU0luD4JHcYqRcAt18XubNGifVpcPxcN3Ombf24XPVtkuCWhHd
2fRP0iWU15Q6ROaeeHfW2K2lc5wrJdxgy7a2cjnvVDpy4lDQK4tqLTCHctq0LeoS/gKvpcrxUYGq
8OPqwWrSZ6NrQ6S2+LAcPf2IDFCaefHJr6UEy71H3UaiWUkDvH0T7UDDMl22bdKOMdrNk2OvWsEI
wfXi96QsaVuhylmVBWGYwO2asSB8oCJUJtaw/YaLKMu9prX3XDvERqatvG574xRV2mUtDXtr8RCs
//wQfPUM/LLZi6iMmXoB4iGqJ2KUZcJ8mXBFMfSoV2Igtz0SkfmXJ07/avH+ZY+XHktJm4ooyEfv
CG+djDjVf1gyvQbj8IEIkccerSsKWay2WZP6mz//Sv2rn7ms6j/s9iNwmIZPJuLSVp9y5GfRrSOI
CGwJ+SZatbNT573v5uvWyYqd0jl34oWPFp6Wsao6Zi4YlHxOUeNzNKBjcTX99Oev9vvt9p/S+h+/
WVdj/ghnuqyqzq+YKNzUUGM3PnFfqy5xd1mOYUPFs/WX+21+dSV+2d51mo7MfJEdezJM933H8SrT
YNr0PGQISZ6sGbX3XLkeugYZb2EamNjekQU4FMWFp8gRkaS0ZuNxJqPzTIbKXovLa05zTyLHeo7U
M1sbadpva0BZWtEPGz/LTwwKEb2CvV5NHgs8g0p6qjpTMsMNb1pi123LZN03813p29YBZbUFdo8j
55+v8hflHrypnx+APtL7qmm8PFA+5I88k82KcFj/ItKnah/bcP2Q7yyCMXkLGPJCJ+qbGXoFhQ17
z5+/wxdXfmlo/Xiny3w0sjhzoBPK7t43/PhooRiVRnjbWEtCrR4Gf/4ge3md/vfxAQbFz5/kOaLr
jWwswSo7qOjRzbEoMTnGCL1yGYeQes1jn44oyVzvgnyl66zw640aKLw7C2kYMaff0hDpTZ+jDnKT
6M5CKLZuatyhmm8/hmXymuToquIocgNdDPfDVKaXJfkaVqE1QYn3d1uNhVpNrY8UlahOoHH1s0wJ
TZIqPqe0/7cagc1ryyZLMDGzozM7105pXuMVXahP87UKQSXSOVSXYUqhVdfqw1eAC+B73tXSvK5F
ru/rqXVul7jRE0On7vnPF/CLFpXp/bIdz1oRFZ6UcQCyHn5S7NyAgGSsW2kk2VNTIml4Fcp97LTm
rBKQd5VdI8DvYJOSb1f/5YH58mv8skEX1Qz6peM+kkPGdeuHfpsjO+EKzvaqUvQW8H4SRjCkn9Xc
A+YwA5NE5hOhZos9poj+8vZ89eT+sknUhh6zPJguRBUVHyPdg2FTgcHKuJsqtc9aXPzl0V3ehd89
ucsT/cM6bbitkzKWSqB0hW/91N0oRLj83h4FeE46r4PZ3Yqqv3Z5fnX5/NfBH3/Pz5+YtLU/+p5Z
BFS+1BVxfDfX+rIvDc4qa9W97/obP9H10+iQMVajSyEhFe0MdMGHeUGA+o5dEwfmWZvBND3E7DHM
7Fmn1nWr/Hq0SpdgsKa8J6Du00G3cDdanNXr0duZaNd2RdWd86p1sUJO5qpJsQ04QivAIvG3LFzI
m6nz8hVoJWtrg49knYKVXxJHCfirY0JJUdj7/lOT5tCWEPJtCib1ecWEfq5oAZJL+zFn1s63ugDH
NL3BKb9kpkZ2E9Gsa9iH88aIirsKH/GO8BvwmPBysze8mv6mSG2m7G14NiFzr1uC27LyFts3NpkR
WaTSK6QteReCBG0D4L3lPmNTwMkhL8uCNJ1eWpJcS7A1C8/ZWtd5BUw2S6EPmYB5UXExILN9E1l9
5W9jj+OFOwNxAub6At0EUKxmv3XhdOdIrpDtj6+1hjgtLBe+nA15CZEoLhWnoXbIUogK2SXyY579
Hj0EXNfzoCXR4zCgpRZ+AaiXCzdsCrQDW1Wa9X4cM5BdS71j+1qBptXTPrIQPmqJi9YzEFTVyChF
Oz61oXJXSPLep5ksHphM8WvlVJtW0hNUg0yA1ApMu25I3Tm/mToGsdElwEH6MGpz+YmL5sNBQbti
/qufYogAcO9xkFpe3GxEL6CVZKLdSh/OcT5KeZCRFqAVQkGTmpcZ2R8vWeJSgHZdfWCsPe1Gd9wi
Z9jONgrk1Iz902RQVSVpi4Kih/IW9fBCacy2Jw31GeqhTpmB6qBOy46VFcFPe+qAecBn8PNNPajl
AN9/M4zE3uemMwZE2htQq+qzpC0OLrKKT6jKT7moQ45p7ePginMy1Yiu3e57ESfPnhwueihv6znk
RFiU7tsgSbURk8uKHse31ZxMV2aJlCq1aGID6X2bMz0P6tQ9SoHwoZomLCJD/dlV+l1ckpSTCFAH
RjuiuxZ9fopSOW+VBu3FT1FyuDYGhtrjndSK8XZyFUhsYm+aJsRCkmsug4UZzW3RuNua+7MdVWY/
iozqOVNkKMQ6cre4AW1q1b5/rQgpetRCi+yZpjGJs/BAGzqhcSaMM2EEnZDZVfgY/podAEjQHijI
BF40lISk9FbtK5LSAqudsx3a5oMsuQD37XcSetV9Pc/uS4Q3/t3ByfI+OXESOI29qxfWSZkqzs+D
mq+L3uAF9UhlZWY7bPISf5vei3uDM0iEtXgdxgulSdaPmPfPcMbb+7YUJybZ58xsWJQEYJdYw3Li
pNV7QZzJpIx935fTp5S5FYQhfGGPfLLVqLUvfSp3wzRCpB4S5OCp8UQ4i7WjUKlPQFnDz8j2jX2G
ev/d7sXeQKlzxr0JZF70pJMbuJDcPg1Q1sPCT4ek2ulA6x7GrLMOmp33pHZMRCUQTLaRJqkDFQ4D
pudgSShLtn5ojjsbEh8557CUujTad04d7Ya5Q9hAgooWYfTKE2F8Txzr2xzFOJyzHue2beZ7v28j
koo1tAEkyGSBHnfnOp3v4nR+1NMZQYkP7l/VzbR2yQGxIoX+z8Z+OOsvObUgaUruIl/iNyQSR007
OejcjLtGlHjO0zj7vozRSnzM7hMOGd4rNX+TRXNPPweqiz8ifmwhGElngpEXgamYfX/mIJl/6xuJ
vIlr71v6PUyjnjA00T9A/yvgXJgK30w7o3upIIhft1WP7NKyT7aQbjC73nLILKUTpGXy3Ujlh2qT
MFCYqZmO4zNMiFmN5hs3w3bK5YJ81FNftZG1Lhx/2MICeSBVMXAXQ13a4uhqrfF70/T1bqynBb/X
OWdLxRXjnkLsAGAc/HkIdJXVZLnU/l4gHVkT7QMpxGjpXEGwJOCIfKrYx73lm7611TI/W/e6R4LY
PEwbB4T8TiuN7BJmJZ4HvaseEOUvVpUY1YXEimRM+MwyFMLx+KTi+M1IKESjsaGVklPQ2QWjikqe
e8aUa60f413oA8TSaHxtLRRTK7sSlwJdJljK1mff0m5Cc3h3Ib2t6EL7Lwjxj8hf73H52c+GZpUw
USaDrKGSM42Uzjbi7M376jzJeSJJPZsndLc93lTbpUdAyjXzo/zZgP6Amo9ej94Cjsmqnje5sOtT
Yxvdhv5PvANm6eHmHy/qyIBWmHV37dTq+7hLn3RpjaDwvfYiG72zrinvaFseU1WtwExjxfnJoDFA
HZnRunPIIB7NR5oMiIw6RkZcp3rL32qv1KCyvd/q1W6w/IPHIlGW8YeT+m9a753E4KFoxLPmR0uJ
vbTK08UOBX//iWE6jdqunF+StvTIxLOi56I2xl1o2/nG9dUNyu3x3mzyT2DVYms5TomwSL07AkFs
lHgMWYDjYEvMZcCZUD0TLdHge+N8PAvvnqMSfkClAbAdam6SiAAH0ovY0Binv0GRQfQ1eQojppPM
ZiLV1QjGZk4Fm1YHuD7F5Qu50x5PMY5UUh3BK+qIQLXhpkLoDmsAPN48AtsxKp7Hohn6nVDtQ+Jm
V8YIG9hjzUF93FYbklF9ZMrGQwMImi8xvdpDNxxGVsbcyKlXWhJvJBYVXqYloKSqiCT00mqHtizG
M9vq2rYtMEp0c/UEI9c+aJGh7V2DOruXBbRImk9JjENLhwJU60uEi8SgA/eNWiFseD1G9lB/4mJw
XgH7AvAw5V++9ynSfN2TNQRZ89jVjoeCvNgM0UBKE0FV6xjKCbncZZBMzhug7fvKVHTDzISuVX7y
wvitKuvveNBAZcv6vSMBDaF2eJfr3gnEq0UDc3H4wbGpnUkEXphZTEnnVzYCvpULwCIs5m+WbAZ0
R9a00araORUa8jSdXaRuEti5s3Z0gJJATr/OKDRWox4djUL71kXxhcRXf3SafLhCe/c9NsaPGGId
Zt34quJgubFz/8mwKrCrqHEpJk1AYbQpXWT2O0T93puw8U+zjQIawh90EG7vHYwpfO9z/Tb1+TW4
r71galrvgQaqezbd8aYvcybX1hlbT049R4/Tr9xHWHPVdhC+fmRS/Wb4aBC6kHOs0zyhzlgDA7lM
h8bdF0QFbOrKPIoQv5sdQ+1x2ZfzztJeUKyxlDRmg4kzPouSTdRw+NKh04SBN7bJMVPz/aS55pqs
3n5deAREVcqTNPrTD4g6zSnHh/4eJxDEqTl12phdcTtM9EWsOBpvCKGMsKEQ7QTmHcEcMpjr1rVu
u2ygzGBuEtjtxNPfsw+tZjkmVzZT7GOR1BkmmpTXtCFJZtQlD7UCD5DLR5AehP4sgJEC1sDWdIrq
EvwC6BO6ZI1wQPhnkFvz3hl3g10+C6KGUVOgtiqxx7GXUgo4elJDrCpeS4tXAYAY52lUjVWT0tSN
8gyK6dDg7Rcoxwf7KYbavUEpDSrFiAwwfCWIz8FswHvNIgjz9mGeWmNbwh/bRnlpXTZVedssmjbo
i6StkAuybqUHhpDTKD+nXQjK3Xu9XE0O6siUodxSnGGo0nU/fJmUjRg4Q0PNRIActz7d45aH9q+x
FFV09ne8OahIQ6PZZyntJybN5q7NourMUPahjwsoQo2BpK1rrhNGFOQ8VQGdLYYsvR3v3clFOV3a
dHOLnFTq9Ir4s2+pXRAxQPbnyyzzEVVw/2AYI1mUsVWdEKIkhBgiQa/hdiNNvyCFSeyRzkd3E0mP
H2aUVfs8nB6nOlb0ShvM/5lxjUzg0knSA9XaVRhjlaiy9ipaVmatJS/PnhJ5i4UC/JdDAR5xmKam
r1pEdeWzVlMau1l7g4b9Y9STeWWMkJumOjrpRL6ViC/QFwiEx/17j9ZuJcoZOF7eKVyzNsP9UHa3
IYDni9ib7Ve3gzHa9U+pTQSe5UVP2IabtVUNe5HTXvNLO9wlnGLoCVVBDDcmGayPvsRiqfOiVpq+
TnysWePg4ACqFhNxgjt/wgo3eLTu+gRtRs2+SVGcbUhFx7gmikXnnHOd+Qco/ZkH5oxfVqNtwJq1
UY7nTFXDULOCMjLql0GCiMmpD4KOXf7QqSa8AFdU7Lj84rnEKk1tXkQ3k23VFx4knS22mmZbxJCE
4Flx7Sqz3A+ROR/J47xSIt7aIzb62eGCx64xB3Kc2c2ggcHz6nNQA94tR8gb14kwPLv3gBYGEfpo
ZEbjJs64LIy1iq0yFFInt/YCSUzvVu9QP2m+QyIPGl4Skbig3OhbozRvQqPALARGltYBwyz6tSu8
W9DxSGL8VL3lY5YovNPoTnsT/M3O4snrTOAXnK9SQlonUOMmtuGsYZjEiR+brac1R3/Efujw9pha
DH1xGGBQCoYqHgEETWp9SPJz8Zan9ta2ffGt19EmG7DMgJZ71Q5M0jVvcxp0Bjg1nb7AIhZmZSn8
nF9DK70vbUiA9BVQUSqCpDR172XiIQbWtE6IPmO+2F5PChKklYes7Hi8dHKzbG7gukghhyXuwo6I
s9M4yvmmCSPiZ+NWWw0acn/QLjgooTYcmvyRmrIjBqknyXvuMKFAqYIai8SLc5RhY2NugGGvPOl8
i4rybhBGciiKqSZhldsB1haK4hh/I8sNqbrLrtgz89547Babapw4+k9YXePi21zm5mUV60etqS49
C8CfEdP5YoBBf793rHMxNN6eqGQ6CjOU2cxt4mXbh53ih2TlDY649OvM3JAY7r7DboGaFPYDSp44
Xk0x4O2J1PFFb81kKPavuC8kUfhzu8Dol/eWToBXgBTIWVUPfUlqWG84r0bqnJ3G8m8La7gmtP29
GvvnmadBa5BvWcQ1YnR5MYvxLEDrC2N2cCV5SxBjafMrwz18v2ybevZlFyfiwjdZAmX9mZS+GSQA
7fdRDTdzrmd9Ldscn7755lV0huqQCoU7IvcqLQ5TaopV43nuTpZEecWewCwPHTUhq54omvYe+wBL
4DxGAbz6QIrG3FsT7xuxh/GqCdlbLCP/gAtJFyXMdn4laRo3dnPNeJ8B0VwHqScgrC1dDatkbWpH
7ldOWIdn0Sx1pX529NnE85ufnWxRH+vFfVxnIJ6bZ1B5GMElKZRd/T12nQcvIt9g9EIJdssbLtAf
g7kNnds8T032wpruKy4JygKFF1SRyDdxIlwvj2zXMZQodNWvhQ72tHP7azMJXwjOC2xaCcIA760q
eVK6e4w76qYBMMWusLtrDh8+rmX64MuUF7lptGrN6XosmBqPzWSsjFh7QMK1d/EaYbvnAiyHf6OA
ZuGNHLXx1z7jaMKexi+vVDVvdI4pqEXq96qpr6iosU0nBT3itiArIHuephh1ZctTDjP4sqWU2/PH
kCr77gIZqLlspKDv02FE5tT6jF91JpMxb2g9EqhBV/RI49Hl4aye4ZfKbYMoYEM+7Tobi4GSJdEo
Y/KrbqmitQWq6THGXhtq4PplMkBhSCpzmz81Y3w/NHVxa2pNuumy/nqy7ZfGJ+trgL8wMIuG62oP
+Dhaej/m8nKm7ocbF/LsaxwSYOElAAJrIEgqT8+yqeSe7ESD2HhyEDM/fw3b3ASunbgrTYToRsw0
P8WYaAMX9gJEx4K8jSS5IqDjGI8U2JKtfMX+gZIOEOOq6MdxPdYSB2YJpbnregkG2gDwqtyTG3pX
5GjeECcbrgcPMlxL8NIGU12z6c0YP5YxDrtSNvp6JsMDgKx2IHrxTclWvSVpTWyJHxLNlVlHoqXr
QCFRxtdq1WdkoSYU6rz0NnGVORtX6DeDmzukMXT32Bjco4og9aJKDffTkJyMsb9OYDIdQ5PM0tK7
nCzLvTKc4WATJJIVktF1HZvgW8Y3TcL155ZeIuNRByxg5BUl8R3HW/ci7Z0LEpfcje/KJxESMNYm
8rIPFzRJwuUjTpkhJASvXZERJ8oquvFyaRx8EaNXI3uwqehyQcEq10s7uJYStnoB8c4lAxtQenzo
DTjAVpl5Oz2aPys/ofwcoSkV6ih6ouD0cb7Ia4DvLQfJC/CDV+h2SBeruunSjfo7cg2rtYBm6Su0
K8LPvrW8Ud44exu7JMqTmeV+4udkfnnbYiPawrsIQCx2awxp9G6SnJBePNg9qC3W90UxSsTxWKur
/+TsTJrjVLot+ouIgEzaqaqXVJas1tKEkGQLkr4n4de/hUd+FbekiG/quDcQFGSePGfvtevZ5wsW
DKV8Ez3ZzDn4msY/GkMHPwFis4kWSvocy2LYmZb7Wwi4Hli0jIs6S6/N2fRWheMgOaqhpxvxS9/7
iPUgJcuytSC7AkXwaR52ZVWvlVp8Ci4pU24NS7dyiNyul3yfZmxyQAflxxCLn6bhRKvMbm+E4oxc
NLM61IMF/2NiC+Y7csgdWvmy6bqLzmhyigQSnCenuKIdTyJPjRrJJoqJpAOSydr5GMO6A/4y3QcW
tsRIaTKG6dfLagTJhOXiRoUNvrzUZVNRISSrWa/70H42mEJd5HoYDrzKNyR6sOuUskOTHd0bUYBS
ts6iKxyd8ZEImZr5BXfedOKxnjyHHlLt08YIEwzh9L8sx/4ZuOo+iEf2ZHKk0ebgpwrLBokFDOU8
IWFzbk28E5BoyGa4lGRlsyNhY8lGllbMZ96PaXAPoc+n3GnzMsngg1gkv6N5zbehAF4tS5XuDAjY
eyOujO1YZVcAjx4cW8/HaOJ2giEmDJFIzJwcs21Gv5bo3Nexwg+shkJAU7Fqfj351s0YlFqQX4xd
gHaMNfVm5VR6PTv8tZKMgmiwWrJEYHHkujfXPrb90fPMjUljHydYWGDe9F9piTDM1dyraUUVeVWa
LHpBA4STJVPoYPr0C8s7KLf+8Hg0XuBQ+mk8VoUpx13ojAkBBHx9OEJLLtTSdUoMvW5KCHUsb6C2
MrUhtWXPLq2wXPnxOoxVRC5JSuhbE/82gPnQ9GxeRTESNzvbu9nAtu8g5lkVkfm4hNnjznwMMvNW
p0l/BODIt5D5rBjTb7jA0H6tJNqoKj24jE/BxJs/C1NUx9mr0DEl0UtacwkztugwkomJIBX6ett7
aNiJr70XCJEJvYM+jaE7YF4EEUZHauu6hHR5XLU3wCVDpW4vjIno0NzhwdPaoa0aGwxSdEBLTHxO
k6dgI5AK7cfuh0QJcRkmU7Vt1YzQC6/USiKrvLDN7sMddLdvQ32DI3C4nDy2XhHWF65ZPf+dRtUZ
esqCDiA5cJylMkl+uUc1MfkT+nHw220gqD2RFa6npAwu25aF3sgQfts+sbJJBf1SRnO3DwvJK2oT
mubSiMMN9xlo+5W6uF01PaJks3WX3h2PECkD4wyzSO+xk9LjC5PPrIvRVtWBuyOXpLqgoQtbxivw
oA3jg/ZsXKyzRPVUkwEYNp84+VkGg+5mKtE2GkMCSZ2GdNc54gEhBy5k23A38Gg+iKmFxWNNB6QF
L0Ms3xNDPfaz/Kl6+yHI9YPo+KjyBYs1Vt6nA2MqtsuPlpHc1gz6p7KDvtDi5oqF0nu0wB6IqI45
eVRfKw91Cl0hcNZhiStTVzUVF5Ybb3E4Klx61oQc3Siz52kai5sSHM4eQoTDWYOOLKEKj3EkPgfc
3lQNnoGNy/auhVbh1eC1pPKhkEB7Afc7IPaV5TOwvpHhnJEZ+ieC16asjdwmNWpvtIxlEsAQDp/r
OjHGG9PJPr8e3p8bIZ8IXDSZNxGx2OleNqTWuKl/U5H2EDnjsBraEdgFUzFwfPn/pt/xToQlenYc
SPZhtI8cGsdlwGihD+KXDkAggRPeUyuqje7tP1/f3JlJvLfc9D/zcaxzs5t2brSHEfySWihWyoKl
AiT1tWibZDPW/fbrK/21Qf3HKN47EZHwIkW0kFzCg/AoQmiont18opljh8UKpXR8YeYtvHDf44hv
2Y/KigRZu8mlsKM31g9rhe0EhgWDHXgww/94/yfCDLRRyxfnFyxM44Nfi0/NbHINtoJph3IerdQV
m6/v31nEDf91/yfiC+UU4JtMGz5jyDSRJsYH2injohOkxGfkwDlDSR/HO3QNSj5CKAc8zHUOt7nJ
9tBz/J0XMKPpFunU5EsalTE5kDE9PX9JkHNV/oqq8s5kOrZyTDSRPqNxjA7E95JvzX9EI08F9mPg
ma+T9ICVddVN0DTPTmsROzDFx9FqPUSvHcNzqkqXE0xdBa9h3x3sfskPxD9Hdx9ZNo2aCJF22O46
Onpr/JLBNmvjArQ87v2S31MtCQ2FnQ9rfJgLazz55mO0xBnJn3eiHRmDIHAi11b7oKeDRI/S3LVB
XLKgu/xmTXhX2ynYEBa3qSQ7MMv1JmN3ayqyzEXv5hsv6LyNxaHnciRy8tLrqehwI6yKKSMirmlI
MsuZsTkRkDEzTwzqgZTIqHbB4jA78iXhYEVd4nSiktjaZZrjl0ZValdabegp8A43HYianKo0LuYK
8BlTNwGBNWBAbpLce8Aw/gBk1ryALkaQcz3RlQZs/FgFMa3V1GaEL7p8WkMzo9ER9c2+mUJ7E7n5
r9ikG2eajCITRWJfmO+zcOK8D7Vg39Xxr6iPr/I2izaOaogPhMuH9L+sxH1uZJQdOmEq1VX3ZtzU
B6gVQECKGtcFk3JB0wZxolT0c832zjByB3hp1K4zP3yYAX9w0nCBSqGsXcmOHHWHtuXKb2xAc4RN
sBm4b37sEPEBPgjuBeOY0azeprL7CWgO/kcZg3znkJcjh1rRpLW3lrZZ1WrEQOA+3RCBu72V4FFI
mRz3nTW70LDpgDs8/G0yFMUqis1+26ngfa4bUFM1ADER+teQdp/SchaXk91TWhIDbbpW8TIFeO5a
nFwXGMv5n90E7mACDPjrL9o69yqeiIvgHc1D0o7GTiNJ5phYMpdm7B/nw0MXYyRjNg30LwIbMJne
Jg+it68vfEbc7Z1IjCq7nbKEMGIOQ4AdkoFxnRMjsAxb5zLOGHwNRmRejRbAgqwFUPD1Vc9JHr2T
3XbUC/MEUsfeCaiNvZSQ2eUdIwskILLclZcOWlvgFrApu97dx32S/+g8IC2R5Pf75o9Ynu1/raIn
uzFeDZ8+NG+85xLeEfTFWxRMb+xgjAhLPnyrQwhC+0Fuw1SUK46FDY6moDvgPpFXts0s9+u/RCxb
xH/8Je7JRp2NItCE5Sb7nExjN2KaAqqeUU+fXcbkEP0c8dFBfW+Bh0XypsitdCcwdx3LST8blp1v
8zC68QpQ7I3bTlct4aaMRvPhxwDcGN2atSorI1xbJkmQQK/SbVDqlwlHwUViCPebCurM/u+e7P9s
DfSRq7jcj+B3sFtEO6n1KzMg0CktU7PZDe6+fl5nyij3ZPsnzDzvQkWWNr2Fm7oP4YLp4r3E5r2C
h47EN6j/ZAV9yq8vZ535SP5aU/6pbMCFRXELAn7vM69BSfxatlTvRpJ/lkn3058aOvGFeTd2GmS/
juojXbT5ZoyqfV+3f0BkZyt/9A/YFZ7mrmBSH5ZyX/lu9M3zOLd6uCf1AHFsAsWwE6BSicWBBPjP
ABgywJp7oFkddhbf3gB/ewBqP60Cn5HpN09m+V7/68U92UHhOINaQ/G/F4pAiyI1QQsNJEHCxNoA
2DIZMyXQKHABAqJKiUhwftld+vL11f++Wf919ZNFM4UXWeqYp18uBh/k6Ggjw+olyPBI4A+GWNwR
1lKH00EI16dDhXC7M5HVjXkHFqsgUCSpm8dwTptdCcoNm5SuD5MKg40yyGEwbWDH8IfqbeN0PtCt
ns1GhZihjfl5moOJlisVrpmWlxb9LI7ruFzTLCLWoC2aOzFNT3RubrCx/FIQ3Nbs79jOQpu4N8dU
264VV6U7kkI6HOyCZLPBU+PlOPowK5scwh6PE96W8YsJiL3NavGkAudHuUQc5BzL18JkPhHE9k7E
g3G0Q/MFVJ3apX16zC35HpX6yLy5pVcKPRPYIGg/U91WdE1XYVNGRyyDT1//Euc+EMHr8c8HgmYI
TXfsFXupy7Wqq6sCsgtMQOPK7FFOpzBgQt0fmVt94wo7d8GT/cMd/Gps65rTGkfQxjAQQ/2Nh5DV
c5d462ZMn/NIhCtiB4391/colpv5r7ftZLvoE9/VcZVm0AfkAXWpXmHBtNa1ggAJjC9aUU9FcJMo
VqxAZevWFtVaj9mIMYo2G4+82gzN8GNCgLgrBWphU0Kd8jzncRCjt8fRgtYoXoYlY/X+9R99bqNd
ghP+/WUwOw5jT5t8P2fqmegxB9L7+F47k7NBy3wt67+T5N/lXKW7JoZLrCZIYxMyrO8qm2UN+o/H
5pxsCwhyVV03LaieFMZ7hn9vbfeeSymLfL216EqRH0Osl3F0s9DcxZb3ksnkoBECEMMUvKdOll8k
ovn59RM5s3c4J3tHYGvF7sgp1cPryKy5HNGDjHwo7a8+x+MzdVbIQL+4/vpyZ3Z2Z/n3f74Mkk2t
rHJrY1ehNt57cN83fYpy1rXllWyKb76/czd1sv4j/ynGoajSPb4HDMGV9DfmAKahCKcXSeVMa9J+
J1X67eubkmc+v7/n0n/uCkw3KSEVwvTZtB99gzOhzvKt4yBusWFFBGZ4sD3CVe3h0C4mlRFlDMsC
ld7Qdxe6oB8IR+dXXLf3WVUkq3JC/1zMjrFbhhMMmyWT2rFaF8uIYjl40opjvO42FdI3h2iorhrV
viAqdZ1J/GvK6x4QBoAwFuhwW/N5not7CLbY2P7yUxk7orZu/3x9++e227/eln9uP8yJkMvJmwCV
kbUMGNKrzjAvYeORNxgTLdR3ICtsKFnVeEcC0jfdHHmmXnVOVtkGN66KyRHYtwPJSn16hZiTbpsB
lVTZGuWnafb85DUBFGGwQ60AebbxkAJE+qmGyoFD1I62sveQ54zufZD7GNlqjKkdidqXRuYy9pEv
7dTiNZA1CZgW+Wplj2qr0JiJ3USvqylKt4Vdvea1Zu5HL+VGe+KPx1Djmyry3HJxsrIvaAGDXRW9
W4X2KI0mtW3m7joJgRP/jz/fyUI+ydjRISa2vdG4wxauN/xd9OqjcccA5zGAZWLL5nYesoeYgLtv
7uvcSmyfrMQVgGTsu0GKfcT4w7mTKET7URvoi8uyiFelznsmWAREj+nV6HLg93RRYjQM5Td75plF
wj5ZiKPWhz/PyXHfzZC8MoI2t4ijn2NtDluWqE3PJ7JxEdT8jyu/fbLUGpoKKVM4KsvYxUuBccMm
cxgH9qXOdHpNZzpcux5Tpik2YI4bc7nWJsHivZNd1oiTV16VBitXuNM3i/G5J3CyGEdSlqEN+X6n
xXwDWe7GrgJkPYazH2v7kxqaLsrsx/tv3rOlCP6Pne80nGcUdWAHJnZG5PNkDDt19WDRV9k3VnyN
lukTKaED/Z8oA7s3gwP/vXkl6eOva6efmQFUdOcqQ+y+/nPO3fxJqT7PU5kF2gDMDa+CGZIzraNQ
DO/GbGyJrMc9RmvnB9Bh++LrC57hlkj7pDzvulCjU1FqXyXmo3biemf7U7lyWvu6Cp14Uwnwsmkp
3hA4kr7povMEYBGhIb8IG3pNypSPX/8p4syqYp8snTPfXpqFHqY5GvtV7mNkQu63KubiYe4RRU4t
ZZoLdJKgAz3fZC65zkqiQs9s7ElAeg36zXtXNmJVBTIBml54286jk5zOvrEa7SFeAyBarAZttGch
fvKHwb8k4/2bQo7QqzNv08nCCLx/CDWy/z20Hij5Lk+pk2RxR6r16R82H0UgJ8aV9rSdDe/DJ7ny
LsjxVAwiv/InBU50Tq2DrNpfui+OOWYVgQ+PvVlpBmqxxVbKaHVuXQAL5sBEwkTOgu2I8WBeYSSP
LRwslvYOwFA/hc2/1/EIRZZZJ1yuA8hvE/sLU6M0KatfVi1/MUBBxaOr99jnNBXXNTpBeSsrTNse
k01t9GSRd/NtYkKMKluC9HxCuC8nPMeAuNM7vCvcmt+CpEjRLo4gcpE2oMFwhxm8ZXNpOyLbO257
A2+dSRtT4TIa3KMgkmNL1atXRj9Mq0iSh9TX8XXXzQFlhjc8pkEKP7by7+j3zlAPSR1tuqObkHwF
F5lOZlIx7I3qGxIfOU/7agui8BIhzwNqBQ4bYXucGh9FpNHcCFGLTV9y2rBUc+MJBEiJhznfH4MF
SYohafTqW7MmV3DiNVo5Khl3BsTw2DFQt1X0w6tiJkovHz8rHdy3me88gdX68ID5F6ZPQru2SAP2
w3GNdPMDHSkE+hLBROkjoilpkG0SFSKoatrnriBLY2z4cePJ7tg6M4S+nF5RFNDUd1rNzB3rKw29
n1U7/TJ1fW+kzqc0JKaIEf1hX0DZyNkYVp6B0WAK1YPICowfDpRgC59cniJj6yzxRkbDj0ojyXSa
FhjraPm7ocAnHkcdRAOsGiXD7IsZvDV8hup16tFlw/1cAhRoDRvVcz/ICS6qtatiXoQuREBgtShQ
0dxNF30mL4UgJxXdIJ7A4aeXTDdAda9twTxg0R+V89BvQmHcWyHxv1kJcb5MkSg6y1ttdv5NF/mL
eWEOrrsxv3LIB1m7IGy6AOo40+hXd65eneWpkqvg8hs4Px0/Dlao+V8HsyHLOmpHppDike8Mmrs3
/AqGEakW8UGpnX14PvHcY2092A5jOz+Rd12hxJUDWJdVHXB0NSzjr5pfJk6c4dhlyWMZMpBpRk1G
DeexdMrHdcqoepW7aEXj1K02TmNgOzDzu6Qp7zLRh8yeAwKwKyYkvoLMFzdHN+7Ftqm8S5Tz4w6o
dU4GBf9bQuG9nm3LhXtM0kUw+Hx1iHfrHhkFVbW/IRECl3SK6N9aPmByFYkWM5FigkyXGxLCrvKi
vMTIhefTtT+1Cn4RQKwuJ1SO0JAR2Win92/Q5dx/vTKfq6Xtk2Kslhlpjy7sGs/k4DkKU/K9knhj
lJdDNYWMUpz7TprWqivcg2GhzPn6wksR8h+b89+jzT81fOWmus09jjCKL52NKl0pZherzCJyleqe
Ojr1t19f6sxpSZ4UXiKwm1lUEtU+Pjwvi94dVDID/lzW1JaPIx2uYU78ULn/zXZ3Zqv/y1f4597c
uIYBBJR9bzY4U6X6RC/aIMomacItmuhA9Ju59Wm2f1fbnnuYJ4VVg+o4tPwpAxRhfcalIIJDIkEU
WQmyw4J6RHjuakhiXvuqOWLTuy5t5yXx+5s0I0yYwV5GDEqfXOkm1Ksc88nXT365/n/9yEs58M+D
6GZdFH4MSCuaTOOycl2EiSVeZZapoSGr4+urnLv7k8qqQQ8KipypvtJEz83MppoWBRPtnOvQgW+Y
kB399ZWsZbP/rxs6KakmRBb0UCHOzcIneSAg6KVgNzX9mcD6rE5xSKAQnEfv0XQJVQvrHnsXSpuv
L3/uRT6polRVFwjzBS+yGLFZB/RU8dP8tODwoq11zfXgZ94CnDrAq/e++VDPHZzkSeGjA69wRgFA
vphd84eYAUrm6CIRqLVA91ROdMngVAeJPnRKjGdJMsi27hiKaCt8+PrGz9WP8mSVQmYlOZYsVqLR
/Rg1ViPc4z2uEojyReBSxjvtu4xld6dLcR0KwJhTA8W+CwFxe0n2NImkWUUV6HJkPdEWSX7DTID4
YBkglfam6rPqyftxEJIaJuJB3YsHOuvfrLJnfjhxcvb0I+ibkwu6AN3UrRqjduO4Dwjfsidh248M
irBiNebnNw9reRn/4yU9DUq1cPsoNrpoXyga2Hi2mDP1oXvQnQVVaRmSuMWQr7qMWTTpHrs+JRvG
i8giihsc2ex9latu7KbTF5ZBRHYkX7oZ0LKzDMCr/MWrMRvg4N7X8rsx6N8z6X/9zcu3/c9KMfkh
HqCS5I6+C9odeo0PqLdk23fy3R1gd2fJJZUl0QV9g6sORylaL3/loY5ME+c1denZJ51m7KyIH5kj
6CQq63a5SN5jG8dxpB6wGY/MdN1nmaPbp9hFxMsbRYUoHvw8+J21kdoR0DNt+Zh/5nNAYDzxbs0S
YSVdJv46OfTg2zZ69HHpL1c0CjJzFDBiJJAx+cpVOvweMlJzLGDhH1NJtUYT5Ztv4Mym8nd2+c8T
0graqZ3S44efg69lKbLiumtX6ThcYwFZGSzgm9x1vjnwnNP4/P0U/7leF86uTd8w3Re0TX76dsdJ
Ncc7YUfpJbbGx9g1ob5I/dMxADKlhWGva7NGBmvSdMy13gdN9ZuEjwdp4H/5+tU+V62Ik6XejTtp
zWGb7EnXeVQ9eo10iB6SSbyWM7EfcWa8elj5vB5VooHU65vrntlhxMmyr0gP6cHdqH08phyOK3Mm
hKd58SesB7yQ5r2jm+/GuGfvUfz/TyE23Hoe8yjflya+d1dW27CsDipJM17qWT4MFprdjO+ibvHE
Febuf3y2J+s8h+aqmNwp3FmL2FXM4a4ak1dvlo8SRcc66EhPw8Z6xCjyozGyb7qBTPzONAf+yoP+
edNywBEQEuJkX+MhRacTZkR+WdZFzKu9kYn4XaT4pnxLzju5qJ0C3d8Wc/+ItnK6MGIdXpbSHC78
UD1aUsI3mEUJwC+ZSHIgFrdyGAt5vDYXlongrBk9Zy0QNjMIIDCV15j/dbJojgydsyrdpt1yALQQ
ZinmhKP6RYDU+4jDlmig2mvXVtNdWlEEwm2J8R2VJPQVVElgdHrNoX660CrGQr6M+1RLfG4FnPnY
k6KOYRoBQRVuGmGZcOhleCGS6NecLbZWdtUtOphmQ6riD1bmEAkkR0dC6qsLXXrvnRgRpJv0qkAx
TiuD1jGq6ys319PCVQHirBYstM+BX3rOK+8qpD2i64FHYMtY6dm6aZr5KlqQ/EaAe27CZ5IOlb8N
rOoIZY0MVsPp1xWG67yTrzJK31vEP2sVpJpZ0XC0R0seizLjkOAAsDTS+qlUMl/jdrjBGUmWcrtk
lKmkXKWF9znYzfvgk3fWeDHZALK/i8rE2k8VkhIm4PCCCqgsxYLvc+J4w4hq59tGt2q6wt9UfVdd
VDQJVT1g9rbJ751c64FMjscmxs9JQ5x935rN20D208VQ47OZs+m97cH/qIDSF7NzuM4sfW8RdcSx
BgnGmM35ktlCYz3siFAqXmIMzrtW9feeWz9J2wDZkRXmytBiR9jWsx8xzBlroqDoyl5E/ZRtbVwR
q1nYr+yb8FqGOT9Ix0HBxwIBU2DGlWWA+ouybNUIN8P7Wy2arYTsn0UIPyb5bVjVzwmESuoZzDdh
4pCF0P4hJOwGlSghDsX0FpIYAmmnvUY0QvnqePeOYx6bCX+Frj38G/SrIQX9idtgCWoe059pod4M
27yBP4pq3SRsp8nLN2A9lw3xpr+tXpAvqyjaXFVmBxG7RJ3M5RP1E5KashdropinDe7lt9zIjVVH
sC+WLfyamNofwev+CEkhAcwybptohF9tu6Q+zdnvCFEbLolfQ0lsYiCLdNN6JWbQoCdBCIYmkVsy
WtsYRi7ARv6ocipVySR2a03d++D2H2aLCLEahud8wnVXGPN46C2cUZixwk0/A9BIU+Izek7SWRl8
ju4UIGIzBUKyIKLhAz4lhgxu+fIl7NA+N910Jbt2xpDZmQtp1cVinBGJ2uJ864cfRkJjJDGxfshR
Gg+zQiaLKjXbhKRu1DYN2Nr3VmGPlm223SsM9CCseB+m1H3s7RHX4EJ4NggCT+lehBJln9MD93Ah
koooIEc0gkOQiQpEuW3d23M1/lAJ9j42ru3ccjiwB4+HMU4PVtgrwvb86tiJul3NY7nP0s6j0ICB
2A90LdL+Nioj+jQVW2pAijlsXdpEJbE8GCmslRH77+CY3QempzVqCUhx9mxjfgLoViyOHFtm7zFJ
QPgPw0PTE5ipcTpdjH2RrROdEv9hQotYgrKw2toYCcIH3fd/HG2JCyvJ0f/r5gm/O7EZVlDwWcJr
NZ3uOkoM+7KHKHPfuwVFFT+oDX3nRzmSsNE2AbxxaWJSIkEV+8y6LsuAuNjg6M3GQ0+VTnbAeMSF
AhIt6txN2iBPGpr+EY/EqxCLGhvJK2FXDPXBw3IFuykZEiFVjUv8d5aJ2NaVC3qYdoUJepfUNvkO
mvjej+jIxDkOB3J5002jOjzXtBx3s2Xf4vwguyEPPgannonK9kt8Nx7YQTlsXTldRRGDT3JoEYmg
flz7g4l8hdHAahAAIUknpnkoCqLG4uYtyYxdCfKMWOzgpVc24b4+vgL+IOyZjWkxTpAmOo96JmdS
45ItLVLVcvsoh2ErB3JVLLt57k0S3zI/unaj5iE3E5yxiQfAyDOeGRd/Wl1MBwlYvpryH6yOzFTt
P3KE6hwTEl12ZEpSoh2VYpUcydqDpdFgLDKDEsehQ7Q1q48fQH130JzZcPrWje3/yVKS2BWvYm2U
xSazagQbPCHpVftO4ayCjYHDKKMXi0n+TyLzaDMuie+R8B9Emzw0OZFTuYMZfuzexCACrJ8GQRKV
na3CyCC6daQhByfPJgQNFxQ1db6Sqf+mCY3B+QKtAyXxRLBaiV24GNhjcMQoQXTVlNbFqo/88GYc
sCwhpsPgYwBknP9Kd5qI84yNhW9CcHcxx8NtI+E1VKZb73MjvjUWGzTo1ycjku9mGv7OMn00Jq/a
iAALEE80MXii0E84P+BUXgG3eaNRw/jPaa9pGpCHvsjX+wnGrND6U4VwZmIbxcbQVC+c+f9+F9k6
88jr1dVwPRENvUkTevq+ER+CKXyZoxq1rIf2mp4H7nDReasE2xruW/WrigBfJpP3bAmbPkE7+FfT
UJKJV9gALtHSioC6YQ7LzzYaeHJdwxMCw+APHemuQjvMa/JgxXDOvxlrsjrZFZ12hLXCu32hK2Hy
ogXPlgc8gR7xH03vMGmbjyYPTBpd0dMwhe3WCaxrGQbPZYeDJye3rw7obFJJ4VrsfwEDJmjIsP0H
ch2rTQu4iVWtT7ZGESMwKq7zvqM5j592bbrDI8PFQ1Tjo7OXnzpIUY5k9oVSGKY7gim3/VIELd7Q
fcbitNPEXHLYTNUVdtnPqR4ua0/vRE8+t/L6S/I12D5KAzEI9hs+sgybCzwPc2of21liv9Yg5g3Y
EsufGrdLcoXFdwzy/i6pHCLIzT8s+NeNC3er8aD0mEHFewXsAPOYvAl6yB6NwLbqhFdZGUf0WQGO
JDHGfEmXf8jZqlyin/shugvd+G5IMRwFfNs7pzF/uxhRecIgVymWr5jSsHmZuUM28nAwunFTRP6L
7Kxb3pTNBFiUhYQw3SJv3oJc/gGCwTbcJ2RiiEujCl4Slqx10yDJGfnXvE5/KJLmVlQxyWq2+9/x
mGjaztZ+sMMBZxcm5w7cA2BFdTOj51kVnX9MdbYDVyoOmBFYNEU9bhjocDrNrWus8rdFg99oJqiM
QopCxO2VWMvWao9RgtZJwkxYGx3ghSHDEfj3S1YT1BkdVtZOtjSa/jKYE25GSfLN52V99BngwPkb
ooONPX7NcCVfx27h7iG9wKBwF8xSDfgHZpu5Rjwkb0SZ1dfFAJxiCMBoYcn+iLLizUgJaCQ/cMSf
y65tymTi1fLE4l2pYMVhPfMLYt5k7pIkjkRZeajyPcnoXgDd9YwMo7vpoHfNh6eEYS7dPrmrFste
6hdriBrdunWIUXW8rDgCh4MYWQfXQD+g2Xr1Psit9o5DXXsc+rF58NVEp7YsxLTJHdJwTCHHq75F
xqiVswSiDMWurRlyJEhMbwO8VPc47zVDsuCzCZOFF5EcbbeLt7iQV63CgEJAuOKU4dGdy4iqRaPG
O7A86sD2mgutaxNzcWMdptrCuKpzDMmaHCAGJ+OxjzNO+a6DvbJRsMTCGEnh3PxpqGQ8ie7W8ovk
gjFHsS4H562jB7AdOQlTfELcKc1uoXkYwWpW3nNE+rvIeIJRTGMM/wn6Ztor69FkTJVMxYNVmeH1
kEItEiB/XJjYyg+JTy3DdEuBwrRW9dEaCll/MBOi7k0BGK4NPzJHR7c25+EL/DzgJaCnEFos7ZUn
wkfigeEEtfO9jyDWUN4+wqAB7Dd/7DAQXBCobu280QcC6XHCXqPDozsO+iJwGHkOC3E7zM1jVSBi
9iPrusmmJxF3NIYUnhZljh+xcglZTNO7vOHn1kDlAst/AP+T39tjgH2l1dfYO5npWL1/0EKiaIBd
AEixrK/HEHFUCTCEuAQ/3fKmYXVu5XybCgt9Zyb8reHV6Z3dj6/jYE+IUak6Y7ah6zofmN+4yT0q
EZMVi5z5ImQYl/P6adsN1lUnfrdW5201zArI+PoTsx0gB0M9j9qfFh5+s4H4cI9z85czA0WbiP6b
sTjsBs1bjXtUkXk5YxwzjMek0j+q2Wu31D7vxcxgLQ6DByFsWvmuyz83ubfFna+3suUbm1X9yDSs
e0q9vKKSJHyV/Et6FC0vau57BueMArYImdPohOvPNuHsV5O7eTE3UMwLHtaSQ82eb3XII2vcFlXY
A1FxxvuM58XuHtxxOJ12RYOcAP7+W++G4drrSYiy/Yry0ur6jezIe7PpCpM02t8aOn8mpvZVZs3v
gLdYDvGiMYk+3KimnorrjTu2dNvqFkcqhw3752BJrJr1Unso6xEb8dUorGZjtZyDoWy8+YZXgI0n
cdYKlmgZxbbXSs1LazTRvo2kt+FL50two/KY8GZ7ka2urSUtQFnlp9nk8brpIu4VEgpYwFHv2Lyi
PenZC32FbL6LeCDqVjBPZWmrR/qG8RXvz+XAtrLp/G6J3EDnFaRWvfZkb7GaLw9MTOLSG73upxdB
F3NQ4nJIVdmuNXIejZihYjDC482p6AGw46UG7kunnFw0AUwOc45Fz8KrzC2uDImc23IOyAtu8GgC
f5pSMsEgIJk8PK12KMtgX4bZD0s7BhmG0v0R67o5uG16GyDEozbuwm2flFD2MSk94cMft6NRtxtz
jl61Mm6m0LU2JjhujqIY7TMTO5O/mMYCN3hKp/ktdmDZSPHMevwTOWV0CPwQ6xJnTRGEO4pztlPj
sZmCBwcBIGiTF8Wp4gjbfqWaYe9X3d4VFHttF6+IIkXloCAaVMH4Exaf5IJRtbNEjlx9MkmHjuHP
SeaxBYg4u4pxNGX5rQPcCLjIIuzbU1auZF0/uzRFV1VH0IfDD9Y74zGfrOy6n72jTokxnVSzr0JS
Ces/puFBztSBeme+PK+duER1obP5lgnB0e97Y58VfE8L5csszMtJEbjacTzfATca93NO2QRksdyl
lSZ/3Pw/5s5syW4jTdKv0qZ7qLEEIhBjrbo4+5L7nryBJZlJ7PuOp58PLE01xSmKPXdTJisTxVzP
ARAR/rt/fumw5XSX0U5HSpmwX8TBAkCJOZr6FBj0hhscc+LSTHfJhJSQsn7XtpoJm4JHqi2/2HRJ
2a1ZpJ8aMD78LLG9jRLxbFeKT2Sfhblhvh1KDB1cMLdZHfsnrySczJP2USCGYy6sX/wlpVw5YoLv
MSWvdmJeZFCrjqZDADNqCmObqyTcibapLvtITtR0jZjBOkD1cmUOzngVNmK6JOsb3Jg5u1CSKe1t
4Ld67cOopIQxmi8TMKi73PFeMrSs9eKE4TQ3N48UZ/D605Qzgl+qzna8PBIdvL22JOCVprG5Q6Kw
jokzPYu0ehh76y2T7bC3KnhyDSQCv7V3NPzZx9kZ2w0nsvk5wk+zS8LwlnL1u8JjHWM8Me0s33wa
IH4ghciTn2VMbsw5o6d64uzpsukI5vlNGimLK4UhWEpsua5iQM3cSwyZkxqKBGFD7hRa5ls7mU8I
C+XFlDbujmLQeDcWcxyvdQw8owxAAHahCi+bSj0xSEg2TjDeZ0PPztiTbJqd1Kk2pP055mjBldKp
uLyUUtw0pj1cKuV6L5b41pow+e5D0hQwFrsiWsnlIhddgb8E8WfUF0sd657M6PAcTPO4q0J2U4We
vbUkksdtRiPG8hzZOEQhd0Pbs6M04XXkQwmkOerZlLttBpOfAFWKp4Is7kBlfd/rAxXbBuPIkiWb
J/ABuY2OzihMTwYCA8QSKBeVjUGC1j9M6Y4V4D/ivELU1D/Alsr3SQLRGA4BkwUgG6lX1ndGjOJu
4nXY8MvUR43WvmAPodupgaYVAwkjEvVDHvhqq4oq/OJk7at0gM4YNmerbs64qnlZ9iU4RJhY1bUh
LJMOUJP3KQvva1aTTTk776ZHUDMUyMFFVqmzm/lHzSaRXtoe12TGaTyupnGrKtpFRh/dMTf6HQ8k
iZMSm7OXteFGpsBzADI9dfN8CC0DlUjmkNyCYtWEegs/ZFrBkfyqjbKEkMpXr0LrSUl2VDS0vnoO
R5MocvnBis8jJwCoElO3aQOCvLWsIOSCHIyqob7n2Q34cQZO54cL4bpLSPPWc79jk51fz9VwM9nB
U+lZlJdQ5ryz2JFzh5cOu/IYkHYW09tsRfHVoFntS4OmicpnNxUO7NZp+abAnIAFudaEd4HFCuPE
J+wjJKAiSm7EqF9BIE2YoRUGvmTakEa6KaloFYUE0+rV/ZZtSwrEd9wM1mL/z8GeToijWzHGzsau
u0NIiHQNrLddc3Vw66paQ4exl/FDkHHCINUJPfezO84PzuR/1Kwe9CGgfoRpc8OAGD9FRf+yzWyV
azyho0ui4FZ2jF4EeG1tdTN6kKsvVNkbK7NJzj7YcEoB0J1nnlklrv8HyeADnqsCj1lmzhbzwJso
jGDXCfHPjyp8NaxDUEtrCUKOT9TXCvWanCCHHJ5Ylg4XQ2PKHn/mGUChrHsrUjJRY2qjVyYgAecZ
XKKsLluvr/Zxi+VFBe6D7CFVjEbJOSq4SsP4dtRUaKchF5eB26mwibn55lvjZ/el2X61Kg6XWSLK
daxBJyxHRS/jlI4QtgQY7HLnpVm3rzwoJBQI7CCH7Md2fDUK+dFNubfuoywi0Iusbc/tVVGM58ZK
jA1xXL4j081V2bpf0QzglPQM9EPavyKZ33JlvflS7uusp+V2qQ6cuw6fE72UrQpve0bvG0Q+aJVK
XLnxFG7GsflkSFQLZ0KzGQrvJc2Gjsxv/RJSYI0CQcgjtg/CU29dFH9Vvj1tZpq9NpzGJGPN/DLw
2i9+BDuKqzDfRnTMPMaaiXKeRjdgPlknfL1DgOGCIQO8ZVwKh9WLXrko0r2hwv56SOpLKFkZ1BJx
wyF7saFNT9wKhzwlXwAJGuBOWT/Bb3lsalLBsZ7Ees67atM2zVUYDLRBFmw6Exntx8LI9mar0p0x
Bt3WLd1jOdufptF8nUA6EnYv23PIAWzMBMidwX8fWo6TbuIxPBq8ZZM9r4l6vlrCqLHBRfjhwuvQ
p/induS116M70xq+n10qKdr6azTLJ8doL7Tj44WbQ6DruKlXyMQAU8p6vKTK7CGprU++EJo+CKj4
60qKk197J6/mqvddYpFWOvfnAhvcau55GtE53e5KG3aCNQjjQuMIh+cPuMaNiifQTJz1igC1Nne6
82w6N0EdTFealwjq+LyywBlnkjunT/lAhzb7bdB14SbpWJ5yFvAj1vVqNy0PZnMmTx+qWWyHvnyj
IivfsIzFnLb88Bgu178JYI36+Wo1wHjqtHszFdYFG4O31pYPdqkubV4cVGsRAPfUPpbGYYHMFJ+r
LtfcjTxJCwQfZBROORVSDSeyka1F92yAPl5P3PS5530qI1QqYjKv0dTHn1UVQ9asWN1omnqV9vKy
pvgaTWWNXFCxswLd9wRdaNq6gqHdPNi3zUA8KpnCfq8iUu4gAcSVNeGBDBbXqBd2nPWCz607NKco
XhBTzcgoL6SZK3CYHNB3ugU69KUZNdoIsFmmqZ577ZcMUyy5qGdZ9VVmpdgYXR1ewef4FLvcAzyY
ES1ZzS/57ZqVblh0sZDGYIDdeTe7S2w7ZTNZ6PxB2pggwf4vVZccKDyzPHNsTLehI20GZWzep3Ly
NkxjLgPHBqw/Nuw2ionlIIgvcgcSTarKW2uIT1XMzZxEHWcDUwb7uZR3QutPQR9UV02dMSctin3Z
MpwbMn1TF3a37aDEsSRJXqF6kDMKhk2GEvvgSoT+J1Zt8srYOGZIoqY3viijf2GfBvbVudM2XGPF
ZvNY0h6+pvUnYM7AxrE3FakAOol5y+v4PqyK/DgPTgDBNbPPta/TPbJyfJPrxvlUE94/ZhOsnSFJ
KPomgOun3dkfRHTsccGuR9XyuNTQGDLINNC7kk2regPOGnBBRrkiYV4l0j1TTwfLcIz6axJzwvUR
vQPdAyRmAsGJMh4/PJyjp7oF0hdkMto1qYsk2OAASbrQPgQQtE9+4E7HqYB/zwbosmph19mMVgFN
IBi6gWiPFAwhqQNo99kgrkEy9ZtS9j6+Epib9BykjP/wOydOHe8CL0DNlagpcEXrkxlyiPOHhRrm
wLk0xJweCwdk0lxOMxTCTK4g1vMsGVlKGR0OO1TwkTi/f6tmfK22iqMDBsjmXCamsZxQSfiz/0VV
k+7Lt3/zRyO6tqfR35WGEhtdgapq3a5lXsTRL0La68zCgmIEzy+d7DNURYJaNqbl2ABuVHKah0lx
Z5Z+hsITlldhTL8R2I980/P03bq+Awx5sRPjK3gIotZkBYKWwjOs2DK1ZSyQhfbNLGlwYEe/ydJ0
X1iiOSdhfcf1yW89NI8pVoHdUkPGsTjdQxwSFyaFbNyR7XU+ui/u1NwCDd1h7lG7QLx6xUUqvCeE
JhyyCVbvRvs1A445P4xOUd9w0jd2fplk9Fmw5yakcuvX5l5ShD3JKrlpcTTz2LQyFiRxLXuYl9DN
+i1br/hKRlJeFeC3GdeWCvoHdD0OKcY5YYi5c2uKUgwBQTURBGUhXE27wh159tAMkFfz1RhzOPFU
hGLmc9d3sc2jjqbftcFsbwcVKdxRNziyAzX9c9dHxq0cynzvjJzZrSjhlzShn9pjIA45HvVV54C5
02YPpJMgKoswPW6iGs+VwWDGtyyIc9OW16Xe+X1+OQTFRd3V3hbKVMr0rHyogu7l22fGWYNHuIof
HRmzI7XKW5eRvJ+Q6a4pkdhiZ1Mbm2bol9lg0gGlNWfgaiJBUrsRjCxDpP+TjYbzbhUIPLEs9vHy
Iw326G2ByCP8YHna5FrJDXiDcZX5FouVFuBMDK7q5dvRp2JStZOe7BRFuYVgvwb4wznGGBck/CW2
xwzE2PDiTQygwG1/cjFjnupmoY8s3wwUAdBZn70YrIBpHQX9B1tq0A8sa8fMaS+bUd1bYcbpx/Ou
G9uk8nGKj3lafVZJ9lD37pfcRC9FFIEoDRgMoapEoqFSZBtV1tLeEj63NAYGCu9aXDXPi3Ehpz+G
24VnCQ0WxcaIqCXO8HYMg31sjfa11A19nRZygS0X8Fvvtbshmy6daWbop7HQToH6LJ2YsgaPMXfK
2WcnW/YakF5R5S0EJknAAqBfbK/MmSBCX7svoYZfiS6wynSxsaj76Ssn57aq0S1n61Mook9EKSGJ
TfHaH+z6zilSMgSzpQ7UL9yIFk6XTdojbsDu5rPzrH0BxD0EQ5Yw/MNu+dXPk49pRJgXbfoFYHtN
e2Z+ktlwh+zOBt02X7nrXEBD/l0cuQwiDOb9thPYqE5GtskDzRUQFNVaZOYa8bTftn372PcIsHUP
yr2c7gwFI9Sx29u8tIoDTbPW0bfqWyjTIN07j0C/MV8aQ8AQILAfhozixn5ykFF51MRodOB5yoxn
5FiuQhPTjWDawQvnn8dlez0X0ZXR1GDMFqwuPt7dZMMV47Z4K+soXGtZOQcqNiHA4bKQtfNe895u
h7G+YuITbMdETki0ALpd9xhMVbInXKjocJtHmn588kTsTaitnFS2XZJQlcxvOgUM03AJWGoqYG7n
tKPNyU++sstHivIQQ4LpMRYTNTGMqspl8GFVIdAXd6bBxn6agSOHHkWvgHIJu2KPN2Zr5aj4FmVN
MfSKs+0wY3POKpoqLDeo74Hv0nLjZ2df1vnRtGsOTg62n2GGY45s2J0nwdE+yjEQkG8iXJqxuxzV
ZVEXn0JI8nuzcuZNPLf4fyZdrbRmYy5oLxAT4mjr8gXHER5PlbcTCD/4hCmP1Q3doTjO0WAZi91n
Pou9w+yM4205bunr/QChNyCwE1QxPOnf6Wh6FEOAuzBNXgVVTExCFKVq7vjZBB+7Kpc3otbC2MgB
vgZFfWsk9mpTqNy6SUuuIVKxl8RmWDmUa21cDnVJNzBwnl+GpMz2jWs/yMWiVcT+I5Zc98A2mRpN
bb+3Qj3LpILerd1NrwHPGqJhJ0Kt1UrGSbMbxjDbqUnczIsfgT2RJi+RJxddhE1l+XkM9ljWIlDN
CWaq1CSnoZLrLKiOfQIwKnXL6djOMWr4POJrolOVrSrDdimYngO9wZWRBQxYFT2m/RSMF1qlKAQL
l9pJAcEPTAxr0BabtNT6SBvBjDzfPOLziTaOE7wAwl24MfLdcTrvEC4aJVXI9jajoRGJ09sXtLCs
2EPiRAm9Ya1E8laHXnsKzEmwx5D9AUMj/PJwvJrCDoBCdSxqnpiaYsqVtuLT2Pb3YTrespU5M+6Y
SXphTDKGxcSh9fUU+7yWk/Pk50jxdeDjo6gQMGTUndCSR0QJ8ytmqvsUQ3wZcThNlnyPq/vzuMQO
ncS6nbtlg8Nss4cVvpqyEBqCWV35vX0h+oBtH7pXJzIKzRYjVzgMcGUYOwBxDxl8dhdG2Ue73kiM
lVe0x7nl1FAr/0vbeXKrHVZuuyjApIJo2+GU6Hh6aM6FjCE2RY2OLqz0S+kOnxIPbquu01t/ssJ1
r3ilmOA+xj7Zn17Q72GNmuL1DgWakdB7ZpJUSQ3y5pUInxEbJMUxZb6rGTxOQ+/suxIjoO9A4hOt
u29q66q38cDIGhWFapqT6zH7xdz5gZaELpqLh6hjNtZGnsMlLt6QlrF7SUVXQ96SWR6Cxyxvpt0C
WFxlFTdC6Nou7hBSYaJvPpic9xscXhzwPMHYoQgTyrgZ+lUZ5za7CbsHmZrxHsL4GW4xcRe3viqE
1e4UK5ZrMgocTWdnd2xOqJIdj/Q8WJibAkyPUf6QJr65KSOPrRh7CtxCbsii29UkSrE5ull5ylX3
zBvHo1TWdxyo9rHr3M51/lnFSXDXELsiBzfrXURdEwAvZNOw9b78wkm6uHH/jZn7G8fnO0NnEaLS
eRz0Dxn9bWtRhzeeLm67muQA3hVKv1PrnPVIdBqPDlebOiWD/QaCbHHFeTco97/ytP7ECm/9EP2x
YP8QpurjQ16qa2Gqp9Kw7i1dnSB0XxCEQ5MMvXRjpEg2jnfovTkFvRod0C3u//7F+Ilt+1vr7Hev
hR1a0s6RdQ+lLAAdw6Ngv+TuQdhB980qlvfifcJ5/vff7Wfm4W9u7u++3ZSpzEttMs9VKT9ldSR2
rVe8ULIRr6LBuZ+6Hsb4qIo1PRHzDofoL+ziP6OzWD9EfTyVVEmM8wLVcWY8WPXqAspPQmKVg3Dd
4susSD2tJ6jLN5Oq4DrjduENmFCz5F0B4dp3234bFzzWQtx/KyYPVBLMDXOxlCyDszRaecXwVvfR
8e9frJ+kMr7lpr97rVzm/5Uu5wATQFrc+oHybisjeVpqldpZtDdWpscrZgaQ8cgP/P33/Jmt3vrB
Sq5GkrTIZxCrECUUrAGKnj8Z8LNXvQ3SuJs5diXDYt/xS2c3mRgphwIiRI3dm4VoRuzJHfdr1Fn3
qYqz9S9+rJ+km7+Ff757LRwfeUaKVu19jBZdZt53KrnzeziMqhd7t7W+GoX5kTfNEQbIr+z8P3sD
fnCcG2VO/pV6zH2q+62J/axmB7gWNkP5SKSfM9PeepV/3RRufvj73/NnQaJv9813v6cs+5zHcJ+Q
TkjlurZ6ChfcsV83ObszFTbsEMsD081pUZ2vG04y+M+892wY39MAZbPXRHi7ujDQ6fGrdEP+YZnR
NaJetM45PpLfpdJcF7T26Sbv9nlZdJukNF7+/ue3vl0n/+bZav4QJWpIv5NJro191pTUfzanweA8
7/ZDehKCXqjK9OuDwXwRl2I4ARrFgAObebpJUAjqyrur+vEp9qtn4UEy0aFXr8eRY64dzMNlNFny
yJyF0lJ3RiY2om43MDk9W5o3fazcM/4euRmVO22LILhLJAwfG0kVUbTbC5RXykBCAKzNvAgIV7kx
tTurHUE2R757dCX2VY++lJWLMxWTSo2sXjOiCNuW3RHQIapw1p4XfsWNQbWSZBtrWZ9pZmTCNlqP
wC8BkMaq3DSWQb9eiWpPCzrqXya7fcdg/KRyWo2BvJUXXcKxGw+Wwo8wH20SPJguKYkyxVkNvDAp
x4u4tZmp2/ZOWlSOmvYsKKII9JkYmHXtZvAqa6P4nKoGl0SeuQBDW+++REBg+jgM/F8aIOFrMpM2
ZClOK9MVgbwLslz7bhD32Nx23QJ9x1darewZTytFFfY5SbMHMK3c6P5ownA3mJMnfjus0lh+zVs8
On0ev1EJ9MTYbzgIugUphA3dYzVk8dFtvcVYmoitxK5531jgrBzDFb8IZPwkjWH+sGQSUOh7J3fj
Q9L20zuQ90/mFLL9Fr78BUjnW1rn313DS8zmu5uwTmSTmrplmY3wqgCfLUGssnsfjXTG/WRn+4xt
7DHGNrzKOSQkAXxU+tFKbLI46HLJ7gdx7tmyYKz2Le0eaUXKvXJUTRLfAYzj0kTZuCazx/JLacTD
GrHgV3HTn6zo5g9hWzIWTiOq2CM3ZxYHaDZXKXUNN2SB9DHQ3BAQn7GVdEP8i0X9Gxvr371eP6yt
OTNkz6YK4KCsZNr3dvQw4LVdYYiu4AOZ9zOrPidX7mdK3dJ7jqLJVlEH0vvYk6K2vXBsHe+wTvsM
aueQw0botts+0qduGB/MMjmrnkFqaeT3QhGJt8Z2WskASyaOM7QfO34LLW/5797KJnaBGa64lTka
1reOutZ4M2wuR3JxuCiBhq5kE1Dh0hCRiPFQIxV5N0HZXweMPLiQLYzgFOpwrOt4ghTBAWG7pGJF
NWuVxKcySqptz+1eItesUaLvTB8wWECdFmvnP7dl//ll/F/BR3Hzz1ev+cd/8ecvRTkBiQzbH/74
j8P2bvtfy2f86yP++vH/2H8UV2/ZR/PjB/3lc/iqf37XzVv79pc/bHOwl9Nt91FPdx9Nl7bfvj4/
3/KR/9O//I+Pb1/lYSo//vjtS9HxHOCrBVGR//bnXx3f//jNWsDp//n91//zL5df4I/f7ql3y/m3
/+tTPt6a9o/fDNf5XUvWBEU82RXSU1xq0OG//ZX3O9MX11JaCMdh4879kBd1G/7xm/zddC3haogL
tpKWzZ6mKbrlb6zfPQeIntaWNE3TkdL+7f/8bH95b/77vfqPvMtuiihvG76u+LcPJVO7P9wBJiUx
FYicpUkgSJ8QaL3rSKZ0sNI3RCsuFvlDgQyJDdEr9pPXyT0FHhxqWnJiR8/3sodE1P6+60eQ14Nf
HajGaLYOZVCM7GrqbbFaG8ZJGKq5JCfVUyroWRcZvbprZZafA8OIt1QB6Mumz8RhTkvxhQByfElB
oiIwnOUUFoXFU4Cx56YxEnHGJdk/CLS9zTgb+HO9gSqLNPMvEzTGwzI32dWTFaEXYm87Kcgw1GKG
oO8IOucMHzNBBiao5nNcyuwcFi0tPiQe6PnU6VHoXL5HlZg/mtHGyq2pC+n7zN47EwZMjlBkr7N5
yQtSw9wslqPgUU4z0a1yGtqPzjWs1Qy5ES+VwNcsyuDUWLbyVtTal2czmsVz3sfyKFm/qWC1gNgM
NionqSBxAmo/7YHf1ktj8Hic46Z7G+3ROmAJxkMPh2UxgVVkyoS5w3mb8RJUZsGsy9D7tFZ5v1Nx
UN47U465taT0c5+70n8qHEmpnTcNT6bZOnsKF5MLL0ENbRh9bwTVg4+47HDVK8bquKqdo2DIv3Q1
YcelKmfcw4eMSLgxbLL9zD4wVaU4Cz0d2wQJk+2QpuVdOU7GbtItawRWm8uBsBHBmKq56tHvr5J2
Mo+lVP3JsDP1ygsRHLshSK+LwnIIYhnBo42V/B5VAi02VX1+H+Xd+AXTXXsflC3WiQL976uq52pT
VTlSgvTBJ+YZ7F0GIfYOO6Z7hBAqP3qtnHIdGF55jiJlnlvav7d0yONqcVMmZCh77rNZzsPtjF0U
YHhpPttWTBByhk8cuLI9RgZDoyplfKKtyrrwRkqUsW95u3SYhgu3M93dSMrsiwVN5YDZp38wEt/a
MBcFhRM1TB1wkVwXZGmvxAjmeHbIFoAY8DH+QW1xigGzfN5hCdAiH4D+oS8putKRmcfglMuhvQmG
wdpPRTcHGy+O6PyoKv/JyNvw2bQcv9rkvo5fUi67i5asn7mywHNCUR7EOi1j7yqXU8aJEVhBrUjW
UUdJp3zjB0Roxu61tySGNHLEAKFC+d569bT2DTDm7eJjqsekw4cPVeuq61MMtVFk8k6r7J0+4PLG
qtz5Zg4Tbxs0Bk5jk9y7O7DrJaM4+5tpKNkPCyJWyhXVtR3kyVd0r/SLkXjllshK9cZYot/pYSK3
pxuWt7TtsDHSSRi7wn/Uk4ksA65+0xY+jS0BXYQ3nKydoyyZ1htza75FrXbXjTv4W07b47UtUtTs
EA+fjQKLKQaMEs2KjmCiMz+HTVZscfXqcE8i0Nllo0vWCeZPe2XI2aAgZUyZ91AS7n6y2jI8gZsp
X81AdeRN2ta58GPIOZkI0y+FX+ibOOfqrf1+egWvMywtJU1CLE7SCND4cQluNA1PJQVaxw5bFUXu
M9Z3hNTiCCrYvRuoqyRgkjHi2TD1S04Mybn8g47qUjf15MecyxbkfuTcJmWJwdouqsLfiMmIBLWv
0XDTtGM4bRgWI4O1doqHTGb03humrc7TqJJLs6kDVALXtri3RKtXINhJnvWV1YwrhzPHc9RzyvHa
pvhseovjghnf8CaHQNRUNsdEP6cFOIX9XljkD/PEeS+GtP7azWl8yW6A9rW+xUKhSxfPxYLWGxgA
M02Hy39MeNoxJg39MN4Is8KmOsgCF1tlivdIOlqtbcZEZwKp6H9WSv8qO39ZH/vOwHWAL7Ii2i55
R+ZpTlwmsLGZUSI7TDVVGylFmsDwqSTzsBmwZ4XoKk8VCfq9Gff4yMwqVbdtboGiIuGj11SdGvqx
ijSaNlJJOngnJrPMZUkYmeJm1H0lHpGnzE8Wt1u+Hvu0i9dhXxqX1A27JBoEmnJcjawphh+q+KKa
srQ+2VPESY5Msi8oPsVveYPCyGHEQAA/MvYWFpux5ZWMcMBJLDrUlSVRFN21XUJkJOho9GJs7Qvn
nWnqGyUK2OCbJE3VjtV0Bifq9AUvbNPjJ9jVKbaVS6K0bn+2G6ewIK0SIMsILJN9O8kgrNQx5CpI
N4MagVDQA9KRzmadgG5VIwW47liMu9oJYg7Ujtcypwv95FNnax4xHU3w75bP+Ltwsa8Z+Cq7Vd8p
YhaTYQAGi7jPgIE61RbUo/1sdMp5CAEE01dDY+S9VTMsx+Ss7AsHKyNDytZAeSbjs4GMxRM9jMW3
SAq6VYjJ36h7+VhRbPjoxmYC98QNurscRuFl4cXhE3Z7fTZtG5NtPeFet8m4BRGupM7L+0vZ2AVY
qzDq0lWaafHSz2H17th5F68aYWb7aG66k1k1HgAkaWRPXmDYxzpx28eFhnFOeS/eqrGTHSPYrr9l
QNCf52HAD+GAQL0mfDo+6l6FJv3Ggx7WM06vo19QN5nG3nRMqiZ4YgCrrs00re6Dpq+AXLDzw3vg
GkupJh7PNGzveF+ZE1GIISJqobv8ujemxNkHHUXda1Mo/9xWTfbg1bWFhYc4A9I8z8L7wqDPDpPx
3O0SnpdXOZH5N1+XJvD7MJguTPw1j5rJ3853OIupycycnbIH+6Eai+7YTk1mbw3g1dfZ5LbpKzcH
SgLeOHVI0rmm4klo4z6Y03HbyBbrn2OkOS6HKWZA5rjX08jrvOKYagGjyRgQ21LMz3NoZfspsDCF
uth5XpRGTCcTM8CSMyj6dBxGHQZ+MabMvmN8UITBfJi69jFe5WMbLuervNxQb+o9ebESIFN6vA5k
aCbUsEhg3OTjZjAh2pHvk6i96zGPyycNBJybYUzzfTDY5kVYsQ/bTK0EMDqntMjzCNwaA91lszMY
K8eFTJ5nMyW+sWISwQDzEGYxjQ9xMkWHoHJrgOWkFY+K+tajMurxLjTj4bU3QoI/uWLzsdK+wkSn
qBzgZZ7XEeNsMrHB6F44gtELz9Amf/KSNt9jzujNzWw43m1DNg6Th+rEYejTJy1Dbk8noGDZi8rg
aEkn27dCxhdxW0a0kcQJhR0pPgWIVUcsVtOxphn6Q8iAtDhzrffOHkjnULKLZGNEF1kxePdUc8T7
tg8VNbrCdhn0shmZYehdRGwtaQbtQhanxCOgTjqWqYfj4aVySTrix3+enJI8LV2KR22hh7aQPG4o
rY73eajL9zwI2HzG/nysXdp5Cx9bgmVYHi4+L6bYWcgt9tjeXU+OTYuGkbvP/qwBkVTMrYq8ekU9
sjellQdfLZ3ShZZl6VXGwDteydAs93GyWNQj9m1mKiitcwkHtOwRN1PezbS3DgQL6M8FFJDQkpoB
UFbHAHjoYyGX9FthUo6NpYQJyNrLapxEDo+pixQqINGyuk/Y/yj3HLXJfBMlEuUrMfTGpjmGXXuv
riJ4S7cRIW9muiwBtJiZARaz4GtqzUrBPDLAEiheovvcKZqXvHLVpqrpxhGgBR9EWai1tGL/CCG4
+hx5prsNSYjeTVOqd1lXVmdH0Be6+XaM/PNE+5ez2r9Oyf+Tc/T/l0dk9KafH5FvSM/99XjMh/95
PJbe71IpzrgSQdb2rEVW/vN47Fm/O8zyXJMjMPFDIBv/Oh4b5u+mZSO08j/L4uRsmQ6jsj+PyFyY
vztCK1u7jtISP7D6fzkj/0BQkktpinZcZbvucia3f6SpeHTpGX3HClgNpgXiiHjAEJTPRivjfZVX
z81M5rw2CCNZla3IauIaSMp6W7MRXVUgeKnWoWG2u8hLD0Wy+cIhY2aB6+5MYzmpthgovth19nmk
iD0Juvvc7r72YbSLuphC0GgfFPbLjAZFdCpt2eRCnXdcnkuxTxVjO4Cl1E99pQA2KXlu7adsCupt
3/nbNjF2ln5xG6J/+VK0+M9r9C9Sz/fygb3oiv+tn5Ez8BzT4Z1APxCmpZwfZi85lY6jsZx7NcEf
gIw7mi2Xsq5z7zTH2KM4ivOvOBP0FPMIr7WU2yJqP4IclwCT1Wmrh6VMdrjsOcFtxOBeWGn3hdYk
dRqqU9AwsGltSNxFafmnmKytTUO9NnLjF7/It2nMX38RrhPP9TT/aHSaH3Foto5Y10tzG+RWirlI
3uQldtI6mm49mQdrtAA20EnMuf7BxPuyT2IYOCZB4u/ujD9v+u9fUW3rhUb0/Y+iXMcSaD6uLbne
vslP32u5kdOwukVZv010dsruWMeIsgywLJPwASlOHeBvESSDVYDQa9r7Oe4xcvsO9d9SX0nXm4mm
GUuBjnMxDjmJO9MJO5rT6XsKav2sUgb2nvXQcXa6A3cw9JhLeoivLSxOKMqXmOU+a7whsA8dsQlz
XT9hw2orXV/kk3kdz5VGhEd6nxLatTVN7qIqu6PPu+xmDm81BLujS+ZslwYcgQtShE7yFthM4J3s
qZ/NU4509HKJjSZ6UzZ+S981VlYblLAy5niTc7rBEmbR0Fl/qUrse7RLx0dmdpSRJemmCv3u4CWh
vggUN0Xdk+bBGVEF1Bpxla4jJepjRyJ8hxaa7DLPfgysOdx0ZhVAFXL9q94Hs09SZO1N87xHK1r2
rfHbWIn0crEfWebwkLP4Gek5SxFjShVdSI823eJ/E3VeS5Lq2hb9IiLw5jUzIW3ZLP9ClMUKEAj7
9XfQ+0Tcl47q2r3LZApJa605x0wqeyuX99bB4285LgJu8AN9AFa+Sac3mfXbfcK5+tBhN+ndwY38
drqDckxmyewF4YpM32rGQPSbXjw5WQHjF9/GHrFvfWZxvgXUN4HuVmdh95+Uinj39BENl+X8uEo+
JgjumYDxTsyu6C6aKuNwGB2xUc1006DtQjUBd5X44q1spjaiJjzWNlrOvhT+bi5hRMjZh1WUHJFS
GZ/tSDIWF6f4gnZmCP0efyD58GdLLmtUZ7zgzpOYj2loK+ZBep486aUcOJHJH+haDFtD86JlhgqX
CmswPZQ4gjv8Q+CqCr3+ygZXITYBJ5hzTG9Vk5vbFEAr7apzwroZnXnbC1RX9P/uUtoWUeqwYXq6
bKnyq/R+SUjj1e3bpu9ABOv63pMD0fBLd51H98kX8a2UXfeKcONR82lOqRjjY18j7cip5ELbNG5m
a0WRf6s5/korCwrF3HK5GlGjdoP72Akvj+pGqMgK1N9Uk+I3c6cqNesc4543WzySAodUNdkbXRh/
PD0fKVbccLjEbRpH2mokJwau8+KdNKeRkhDnW44msc6xcugV87r1gWnjNIkM5DE0cO6o38r7pCfY
Sa9lDI6qK+/c2UQnT1seTQndQSN744LOJN1fKK6RlFpL3JxoW/ZoYuwbjGrGpcnIondpjTQ/NSGI
O6vXCt5N7WdY52lLUNBhtblLm29NgIUDHdqma4oUlq6Fv6siuqfqrDdcVE+d49LyWM1FcxN8BRrc
0s461XCkWNfGCFzRgJ+l0xdc+vzJqvI3C0F2BAfooQXvvwlsfiEMO7uSEuU3wEi91CLdFtNS3XcM
OQcKZMLs56dijWbWpMUYsHceTJ31NhvItxgo2cNk3hlqvsxzIUJJ1K43uFZUBN5fPr4Vcu4vIucK
OSqH3a3qI5IUEGp23rM1WflWeTwGkq9K/SSgHSBAAiV6BsLcYSDQzAgMevucdOujSp10FOaT0sUD
0Tc3EK3NDU5QjFaY6PJpfpto7sIZnfsQZvrOtOBiF4Qd0lD67MiBLIugg6XUv5qW/01hlTz3aVWc
SJ14lZZ/55V51LTGZ1yQC2gFK2i4/S1NhzBvzfnSdYI9VzcVzI0rMjDjBPUO/FRZznujt6BUE1TM
dYiwejJ3HxDddixF8YamS5ysDKdeEBuXjAKV+VAjo0ZQh9jzfCiH/sCgqblU+vjq5ZDVGleL97m9
1hP6ixvX9X01+Y+UZyDQiq7d54j+cKVb3qlnrAQIxsQZm1C1az7Zm5PYOb4FR0Kdh7HSTngKzUNT
qPOSe+vqX4V/TW18+oFGAZOE1ILlATOsGeoNx3reXUXuF29a3oSV/zCLIfi2PbDEdHusbbrQQhzz
bo/nPQ6bhazExt1B0we3DYeSbJVmR55BNX0T2P7lFwmuDj14KDM39LXgNpmt8+I8BNK5S01/dV8H
yz4u25elDPiVuvmjHlS8pUxchev6ttNQcJodkRt4y+Dx1d4t8MuTW7svuGTKqJk0A2kk/jy4xler
tVfDTY6fs5teF4vOSK5X7j649UuRREMtPjEINmxWpUUwJN02k5bJtvb97y7FFDrmjFHNzlwT6W4H
vxrP1myX9zTbdTjQM0bAGt1avk+DwozBzjkeX3PGmg22tHOb8c5P9eKx6MRysZPm0QCk9kgLqHjs
y1tgT3GYuvQQq7b+36dHuuxcCZvy+O9/RIGGyRUrPIAZNG6e3+Dm498u1ZBc/G56mYkdl7b3ohAC
3JIknz23LoPeQh/fuGi3R5zrSHwVJ7Y3xdahMvAGssBltMwOOayzf2ph7CN+R+Wu49bhavLgjNkz
gcbmduy6kVLJe8EDfycT4rpwGKl9ky9vk549x/ROoyl1i3DWABYr9cokymKryN8JvkM3POShObYf
plc81V5t7KxVk18hwV6DliB4McG020ezr+eDsn+auH31pcccFi34ZCXXfLXEtwYmvqo9LeMy0Xqn
skwXk5OSrmLv1+V5qnDGEzob5r68V8ioQkEleCprdV2s4S7tAw3ze/47ZE6wo+T3NvMv+h0dN3PL
D+PqX5ylm8nz/wYPVJc1vLCa8rCuUKl40sMIiQN/yx76p3MlGNoCDLpt1VjL8nJH0B/qeMAdbsZu
1oKFT9qPAQ08dcD0FQyduMfA8AfcUGxj0f30vdwbXTJu53lvQwNEaUP8mNWO/YM5+g9FkRBoSwfh
Ymv6HZpPRE3kFaJw55c0iTu9L8rmUphF/zj45TMTtQWHUvfndA5tgq+2SRDrZgifmlq7koJj8Ht9
D4PHAVhq9o0sii8cUCC05vJ3cUG4aFMRbxo9IR4gByzXOQUClrwptp7e3luZC5qqEzgNh1u31uh6
N190ciDFrvhFvPo/fbJUt+bYvHqYXG4muziWI4Yjt6x/cr1sbi1Gzpsh4X/xMsHVwJfHJNEZSlrc
cWng7pvSu3PbhuHXZFxTqEyhP6oHZU7q3LfNsi7QJdTanB0290+DtZvr2NguzZ1IBcYR3WLqOdFC
HYqO60AM+rh1YSsZAGzzLGCGZc3dvnXLLxriUVY694Nr85xDzaGmWwikH1N3syQeFyYi0Hd+r3+m
tQUEOKOj1gFKc+r2NC5O2JlG9Wgq/VeLMd13rYZhuqlucSKe2razbnwXsgyirdcFvVBf996NNtlR
YwfxFS0+ExWXWWIVY94xG0QDNVQqaN+wvhIXB8HILIN+HJm42BQcXG55BXeuEbY8YP0jKi6QZH6A
58hlDozTrUOmWO7Rc9ILr3P52Db5FiwLUY6TOCEGFHfFhEXCw8kXdX7tRG4Sv5VJb54IejZPGAAu
6GXLrTanl4VonZ2viW1e5giaibaYM3ef4ruzAyHvcSMeYuSGm5FrYbhApT8FOWOzgLgmVWNg9fw7
FHrZYyvT9tYMEqAJ2NAapWH5KoZI16rf1JsVpsEUOOIUU+AMoPkydeZHf2mqMcHoC9jJKKtHRCMb
wx6rA16j53ryvZ1recZWGiQtwfjI8Jcc/arGd1XFL7Qb8o3vJVDuCu3cGI61q4Wm7YIaOF8dQ7l1
ZGXsde7sXFOVfpAIZJBVgrcrA+DPtn8OTNRTA+Gtewv2Tf+sJbhE9cbsHjwu9pO1coQz0HScbuzC
1QeStwJ7v3uABAQTjojqtCPLEojAxmtK2FMETjFwyd6aNPBAZM0HBrkP47DAaAla2rG8qjScvpFp
7bmgU+xZR4A5uAFcl+DDCttMn56SRRVhZVr3Wqc+iDhuptVl4s2R3VvsfCCyPPTntZmDWrCjTPB1
MHDuOE5I08SsmtPV7qajO6TowCbrtxu0jy4XZ3Mpb2G0ANMRXNbM2iepa4z/YuuBRUlKhrCak8YD
FslJ5z4LOkF12REgJAbOLHmZ1rYE95gbWKafcVzeFQ0HysB4RBT1r0FcGoREh2E9pJDQ8PNwcZ2j
LsW4UZ7xiZ2N62IG9N2AA+toI111bd73VvNCotbWacyjzY+W6XgpLBL/mLerF8B5yZ3P41XVR98x
X2kxhc6KrR9Mdnwb47WZAC+dDbR3GdcwLLs97ctlSdKt58+3pRjeofYtG+ZxeiRlLjYaXdfRuQad
+1l1yZ0hvSsM8BvXLJ8cp7ojqPTWo3OZp/LYl+ajo3X91jTeyyIhmjNwb+n0vs6+ecREeVVO3COa
a3BjZlx08vm4VAxidBtClVY90dOCmB6IvSbsJ80A1zYb/HaZa95QtFtZ2mygJ9/VdvkUd8mDaelR
7Et9E2RU+nWNHdu9TeLmAKjuM3bkNVth0non75KWfzC56kHwa8ArS7fW+oCp4qhKeU59FzNJ+W2S
8whKLNS1X70gOl3L8e7HDCBxfHTbCbRZvDB0nppHsdzbBlBTyEpT198zj8qPOaInDEsXPZ2Puau5
1KUKeiFXSdTHh2Wfsx9bOX4jBRi1t3EYBXMEi8rfQ7/lSK4sTlWnP+jNRAKfERAVcpGyNnd5pd2M
1OtJegLqxsQ5KfCaJ+QYyZI4cm5nZJIjPm+N+iNmXLxtOi6KI/g0BTXG8CFrQ5DDf7e8Qym5yzNc
wCPoG/q42wVcEFEmDw6LTg8YYMbfhbJxTQcet1Z7iRDrot4qvYBJwoqYXaPMDScDvENOSW651DED
EKEO+wZmXkvxIJYaXnjZRJ3KvkUfX7CCe5sua27XdxaZPA7U3o3KQlLWa3u3Gvdj33JxhICA+Xev
i8HfDY69rS2D8BLiJ+yg6eAWzDvkLl1oOh1KCErHFqB1i15iXOQbbrajhyc3DOhc4EezCU+Oj5Ws
PscaASpTv4zgzi000JmLbfCjDeNRGyvYc3277LCfmNse/lRKP5TXA+PrQNxPUbtvaUpKofDM507B
d9PBPA3ydShmtUuE94LG6W/Jp9faHLYJNVnE2OabYd5DOhmXvtS/Oi+Zd1PClDx36RHIetiLxX+t
hfMgYXDsdE//wE3wKZsq4PqLsF66Y+RULoQtFFum05AesEz7ZC5ucbN/DG75Gyt6ObVtPk+Dfop9
/V7hJIci+I2ESW3EomaIFsUcWpUbtXZ9deXPuEZ1BeMC+q7ODqPlFhETyBskQVdbIBRPnPeYzI+7
HPhRZVWPEqxDjOkkU/V7rjQOYK0HgJ2UpwSfXVIbSdRCMsHm0VW78pjPzvvsrc7CYRtbZr4bSMyl
tMe678QlHKNEHFtGV7a5RhyhGtmQeztvFxYUdtbd7Bt/WSurGwgpu7h08qtMCu85xi0mU9e55qyz
Z6N7dfsFFPGsqb3j192zzffm1JwfBZOfZ0aLp8JrDVQazXqfQ9JABNa7aOvgBsRE+syb56KIVw5S
B/5qzMzl/qVA/Ptr580C/0p9zCYvgAjqL88SLUdkdfCMU8/jwLDGz9pKtib8UWXikCerEs9q6wSP
VGzoW4iAMXERHxbDE+/weDEtBcUr4MMGSKcZ8JYp8T5hidbQ5AAzNBsaGx50ITfwnvssO7epSU8h
yN6Aw3a3iuhb0Zf1e6Eb8V7OmogGxrXvTeHeg7dxCafw9oy51Xms5nEzrd8VhFe+szLSrYAXLq+B
8ZUsTfVedZzSmiIbx+/HKRwdf3xHYHM1las/LlpR3doSzqgNqO3JFt0pF0G/bYdBXbLB8Z/GxTqI
KWkuqcpIkzT17rCY2SOEsKvm91w7ZvstzpKTYQ3+dUTFjQZpPow9R7vTTrdI7bqrhF63dcY5DY3G
oQNj9skF4Bx7i6R5U9XFWi9WB9VS4fVc2N9HvXseZpKt2Ny5BJv+V1ZwGv37p6g14JqSWAV4cGEm
l07PqqiOkgnWR97BMgaqf59WVdgu/YztI9DD0Rvzo5QaBlrXfDGsxT1Xg4lAmEysd7+xk+0iNCq9
1UhftpTt0oPKzj2cwNrkXNDrZH/FaYQ0HwBp58hd2nyPkgU/W3G9XYL6pc9m9H+192m7aU7lZT65
fZmuK+RmQc0U5hOK8qbLL522+FEGUYpQ7bNKzQL8cz4CDu6nsByWUzYkV3/oA3Y4+WfEqOMDb9gt
gLv4+cSVZMNpX1UDY5Tkr1q0JiKzJXISr7mDWKlP1YOdk0XYw4NHGoBkPRGVdcm5StAiZM4bg2tH
ZdUwIfRTLOxF/0T3FzasPvRXBOt77pH1uQSWMlfjl8a0Keze6toj3VgtLv1aFwZbf3ImLs0MTx/t
2j9o61gWjc3HkJN17ZGkcgP7GTeEV0XGjJ5KMcvs3c4+Bqn2mwBBzYACFkLQH6mssLYz/I16gEBL
03c6Ax9Siz0rnHsk3QA3qoMn/deJKKQ9QsldUeo6D/B8HGbxZFsOAunFxTQPxmAjPKM/AhJadpYB
bcIqvEdm1C9IX281RuUYNJUIhdnc9YkB3zBQ8b6csw/uwQBUl/FpEMMdjvyPtCXkvc8cbsatmeCE
rGnAM0bIRXpSygexHVzL9daUNFhaEiOL6ByNkQTLeVyVKtxBY6K1qLeqiVFCkhAACXZf2+VNU587
b9iCfw0OfumbcBOAK50WOnFO64mj0wIUc1ienHx0zxuumlg/B2QFa5KAJpBSm0GZHDuQbw6NcooV
B2VCNu9UC8Y0T4obq8KlV7N08cm3qj7pOZptkDJPmvdHNE2VucHh37epC7WcSvrTSV85h4mreImF
wKhPynHAT5W9ne5HQ92Zo8VLH5POXoKyWho0p0AFiHditE1fp3AYAMYnfenmkA4w86IAl5GG6ZSb
kHli/madcFRaJ1WxzVq9ySSAkZa1/mydTeR6vX7P//6qMT8o3dIGcQpNt2dBaARt7t1xvvPUsMa/
CWS2+bQdUjjYIFWG5OBzW59g+bd6DZkCvxcjogdR5XhtPgVr4DBKswixT9ySG7Dv9EwddF0HhvdT
VJQYfllhS40BJYgKLTyA4q+hXLAOK+clFuN1WJCnL0Ao8Z575NE59BECHXstnpn36joQNhN5zHoJ
eB8hJzhNhLSJKPiavVQ1WMirDOW7NR+Z7ahN382vSe77G5GggRFTf5d1PyZptQ5tyaShYcPWRjhA
i57FRqda/Qrf4iK+zJ8qsFSYG/KhJz4O+Xx3osND8TBh8R5rh0Z25WG3z7wSHwysmLiH1OSuyIZR
Gy+Qu4gZfgdFsIBkyF9VDNnBN42/AdDiQHsYnX75axfqIH2L6iupnU2iURfj4jg4q/i+GeS0ocoK
dlbsP5VVByNo9m8K/L3h1JpHJjMWEMskxwzkJYCkDSMq5TxDMuiqcEw7Hr0Z63aSPy06uNFlhvsx
+8htE2VshM8MQFrTbz8MyZnTKNiwHUknEw8Nrl2CpZ9MvTrbi0kyH68fwp38zmqjJKADqvQ46ial
cWeIEf85LvOjpCEQoUAoZClogj0M9o0+2CGhRg5mMCE3/Szdze2q4XyYmDMuRgCfXWXontfbsd25
XJsLzdr6RuvR7STyLB5Z4QGxBEwdj37uH1B41rtFGCIy1Ww9upxzTAKo1Xs7aklHjPAT/VbDYzbC
msrqto26YcNcX0aubJ9TdpcIJg36XdR1kRD2cI5nsgdUspxGrliNButwydIHvSuBTKaMPwua3cqz
OVPhNMl6QRAjSzYRJNlWuY7pzRRJUHEtdPnu5O5jUCQuKMXywWZU73wAHxrApu/amv7HjFsI8kf1
ytoPhHgzsHztaNeVW1AO863l34JDJi6zYwuCSFnmdr934NyRpQz7Nh3DZAGGnRSNc5K0lYpSaqEY
LCAUMHD8IK1C1TXikPbaR9yymaOhd+BsVdDvJ1k+tcDecs03r+951cQ7c418tJk5l/kSVVV98Irq
0maDEbJ/kXdSA0a1pOIxzfLnmMoXqx2zlljxR2sOXDeJ3VyC7uJmDZteEe/NCvvUXE3sZf8+p4ak
PhXdMh1b865Zgn8AAz6FLIo9b/0j60o6X2N8j+am+u/zGhbk0///lUONiSo9GKgrAh6o8OLivw//
/UNpIK/VR3vcuUwG//df/vuwKoczaKtsD1eO9zjNY3GqR0Oc/n3Edv0JpuDOqRN9D1jlJtW06jAv
PpLJSgkyJ0ea0or9h0ZPhN+B55HLQyOkEQHPGWlTFmfDTgH9xWOyr1rtyx1t7vz2zFBIlQ+DK4at
7jqPvQZUqonvScuZCeHgckJj8rdZMXM9YQJKT+FcKTIlHaIX9qgDtqPuzVc/u/cdAikJYOFIIrWD
FYaSHT8Q4BIeFSBW/Z0ry+zYS+OtRNxwMWP9t+ECuEmUm4VaYPya8WKFoiWqxdO6Y8OdkgV4b41e
dxldHlIb4duErzAaDH6jBWGpyFEqgYuhLz3LvV9Mz90wbNzRLzdScBsv6J8wf83wSlm/btXHW3Px
EEGJkqAI4DjPZqHDM0eD7dkHSj1iNWkwBX45njnR780+lZxLy85bdC+sy/YcpNi+AhlfqKJ9rh6Y
8dc8+63p9Jg2kVRF3NqY6nF3xGsfk/vTEZJCCvJPoOtt1MyXmmvTeVbTt+F76xWw+gog2K2KmMcM
cTr7xQCPr3ktCuOkGpj2w0DKXOKLAHuseMLtidglW3xMfVRS7US+eUo8cTYSLjCGdu+D3BhTGkXr
im3M6X9rl//XPeJjsNfl/99SXxfxv4/+rfAlSMbI1WlZrEva7DrW/7+F/e8PzQJXBYnD4qq2BIgg
jPlB+PrByHXQ/U15oM8BdGGWBHwbMKTSLttlogWKPvPszTFlkqmNEhyZdUwBZV6GsrrVVfzZaSQ2
ej2n0hCvCQ+2vkRNnB8Mj80LKztPBY2dW8SFNLBoUIR2uuDk1OYfQzjDzYQTbYfi9K+TP6IKli30
MND30IiHhKp+diPLYlMtLI26NoNDBfHrxVmcaoWvY2CojG/ZVTr0Wvk9pTYoSUQCyDXiw0hQqhiz
+aZn0LRtRYdS2a5pASCzNUVDKmM7vghzCaA+8nLPI8yfwtDpmTaAPZRWN7gFl3vNMzxIXovYdZl6
dIb7Pv+i2VdGpoarwB4O9mgQ5NYN/Y3d9seSzXgXW8QcJB9pUEnMpwHIGyIme1GMW6ODYOHdzl6b
4rstp9NkHzyxQlmVcR39STvFDMSioUf9F5Tpi2dBoc3hJQFPHlZlDOPaILCetX+eGCTpoT6iGu+J
iyC8zt8qTbi7xDDEgerpn+CDwVcbOrLoI1KgL81sxC8CiNLedFuwLcHkwQXhgs0cMIMENOgGMgv6
kTqvSEqRTE+QEi2ofktOjw3H9At7s3/qIHJuvIkzcSCES5/yqKLdG1lSONuhGu4YylZo7pFJLAt+
DT2tv3JTekxvMpOhDQi2xGQ6Vvuc2ByXZAO4x+lowluDFT7xsmJ7sByyEhaaEkSkThsZO7S0IY0z
Jh5CGSesTxsPolWYBy+LSWiZqwu76o8aYya7Sf6WafoULe4HdV/L27DzRydgdhG/0NqQAIfpBXVO
nW9rFkJkNVBDduXaJBidEJJvHllpWx0au7AobvvIEG9mkTzZTjLu43q8aH3jnoK64l4W27yZNTC/
XGcHr8FCDNWShoWqc3p0PRaa+Qe+nfHrwT7pjXHT6n57JJzpb6E2yIycrSkuAL961Xmm9owNqfZZ
HBe7wYYJlU4i3bcts+vFXt6ZZZT3VV2jJ/UFdDmr2Tn4qclFG48lfQwxxL+ODyZyMB7txnzCWsH0
ik6NcmHgjQbQ2Ir313foO/K8PXlo7JGdp7uO2wGRao+mj3gI9Vu5EzMHRCf37HyAkAqmq2WWWHvR
uwX9ebBfcU1cVMadbaPV8QPO2QQfEz3vZrlyKFIo5VMSDiUOiby8GzXQMPRVjoYoaadgN6BHHbz4
KCKgn5UMdBckx8u5qavdWLXpLg6k2LGyo8QDrGwmaLhVaYYeopkNF6aCQtcIfXHNgcFE+MZZMTMN
fwkscDCtXy4GZ426ajPK9Ba/XkzWyIKkQEGi1JvLwqFmyrzeDXFpRKAW3nzXHA/OjGIvMSd9U061
c9D4XpOupscFKO9ARMCMlP0m1T2UXYvLA9mZ3Zb78l+tv+XYah64A4eTifQbPLxL2czzgFkABK/q
uzDVuLIuxGd2SCn8lkeklW0P4Mcatmaxgp0yraD5pM8bjBHz2cHLsPWz6T2wS48loJGIMq2BMmpa
IIB1LqOCEZBM057B119aBKWbpmhQoiBNUqb8spEtSv1TL8lFK5rnIMFpu/hxvqvppKTwaDYi9T0C
cubr7CTHpqU56WRue2AjtKIcJzCK+jhSRSa3E8bFHVQJx3e6XeZBjZrnoSVOiLcUE2hKbkB21uPF
OEx54m3noEI3GTPbcyHuT7F680eAkozvq51ayG6hgX9wfeenMEg3SG586D85rr+wJJ2JmIzfrpZA
1kykWXF7djqLFeq0XagceS4cGs0pEry5DYJwGLBlTMTU2Q3FkJqQi0GrOZGXhw/IH8+S0QRvIvW8
nUFoJwIC4SstGcOls0K7YmnfbRQ5Zh98JVDt46zU94yJiJp3y5HsTGqJOAPQiZt+1obr5KKC4h2U
DFLMt8SD5WBwT16CuNl3oBF5TiBm24itO93UtoAGPcbhPZ58bwUhuZ9tMZlnk+dEg65DkuhWtzjX
aaldBLLw44Cvq5OknSwEa9E2lzM9fRhWrdVHQckL2i4T+zhHvFqDiSiXNyn+dwYZ1FvcGQGVIv5m
3t0hxGPokQ9H5dt/5nofmZxQQAnYDMatL0baOoyT9/b671mHpxm7PJoHQF7jADg6ux8AIXtu9qx4
2ogW6rpdUed2iOY/3xCmQsYRo9mtIe18m8w9JL1CBxdkG9fGpF/GAsTEDThNoe5qrUodyHL29zyt
T2IazoZTY02f7ZEYwHPaZn9WEzP6rXji0EOlW1PGQCAIksRTCoSS9mfIgYI4P9BI9yIayqauYUTE
gHpKH+dWgbuLp5UGzYZb64dsyKoItDIiPMd4SU3jdWp55vFG+JfJNS5qHumfJeKt1zPjgiDtrjeS
OOILYaEt4+d2rJCoiF2TLcmF1jumjD5DNoGIEguMiyAEiLDXUBLSDtqi4uCjVhxAkL7ir0Q66Gs3
NLNw4lR7kMkF3LsZRBUV706fq93qaVuHiuidlQg2DOBDUnzGBzWIg5GsbjF9OfbBP9kPFq3C2+UO
B4hWhviknsFJ7Tyj/HJsukKarOlrJa/9P6qUh22otzHcNG75w2UmJ5qIHCYzJ0y+xeK8MX3tpTPg
RVdYXkLhjWDJ5tcC+GVbdEB1Oeia7KnNixHbvjgaaf409lxpKzaJ58H2y9BBscba8eUezOINQOMN
Zoeoq2yOVR64YgK26HFVSgP7WQCM5wIWQ58W0G4ddWvIkk4KfFA6qhUQAvVWu0/dEH+Jou8PraXt
EomSlJ6Qol11SglYkbRfUiNkOLLY5cvU6sPZMuMjfKAVZG9Sb84T9AAUROXCyLYukOs63cG01His
CG4MM4fgJl1Ca6kZzdFz+dHtfleOcrqrR7gegQD5HGjYad1a/RQOoQgLhlurJB2gdRWRKlzIJM3w
mckR7jnzXgwj0CwfLREO/Jsi9AMbszRuDsqRZm+2Th4hMuVRG3xjU7AZovQqL9kEfZIdkSpa865U
sHAMg4dG+MktjjzQkIyldPEbV4SVohxcT0KUEZjX0TRoAZ5XI9HowUpvmwbq1MqY947kzU0FUrjO
Qy9oUv7Q7ohLghcSJA6vfQtnZXmIgdzDEnwYeg+V40gLDmeyC+q98snUaCdEjpldbOkFo7ZdAZVG
uvPAm2+hnmHDBVCIB3pXLil+JuTJ0EHDgj0chooBtS4hmUGrrxP2vFJn+K+qhyHvr0nvvfAV7V0s
aT1MdGAAK1KWJEIAxqN07fPlqRXaFesjQ4aojnFFtUoxBF2bMSOdbMSPoWo7gsQaBRZNtdtZlg/a
6GOJtt8wnZ2mPPgLkuJDpZi8XEQV7vThBcUdyG/Qbyp+Un3yUxSYsixEM3oyvsk0ECFADBog5UVq
4tJYqPhndlJfMYFEEhO1RQ6iJa8jNA80/L1jQEKcmcvDNJ+xJstQd6lsuJ4ewBwRLWX/6e36JpXO
cMCVyXJHwxKlsuGyaLJq4yPjrgbhE6pyC+lOIP/aYOToGOWXkU5fcNH3hT4D4NPT9wl5Hk+6u52A
yG5a+qQk50mw1LI5uF75hBvauEUcd2bGOOyNlF01wzA1dGGjVopMYHXwUNb9u91p8XhNuzZcUCja
8aeaEEJSqJkh/uCnIeu1c1AnuOkCVGh2n99oZvdJI3rLzOmPkF/j2Pn0eZ6Y6kUc7t9+PO78tn+i
kps4JettZU0nk2ozqlL1gdaVXzDD5Js3rYjY88NYT3+Yad2OhdlFOjZJpzkkVvzZYwbdzEOabN1O
cnzNNapsn5etfaXeB5bXcGoDH0AG4p7KeTVtSSYW+aH1WiIMgohvVW/cAN3DEKuTdAyyvdyGNpw8
FE32wWrRj1UjPR5rRB0xMSbgG67rQtGy+R6am7O1cDZTC7q/E3TNeXjGL4zYjfn+ssQvrkAVGkOQ
7L1bOZKC0xclDBRmG2Q1EjxV6yX9ETTL9FQ7OrBWyiemBksMPs2mJpiAhbpOR/KPlBHwtlNkBVoA
/jHQogLh50Fw9hsvF0tN77jenI3VUGr5Op6ADeyNm3G9eHCn5Dj+EwYNPeUz9kGhd0HjftBB5e0W
qzwheDsq8kMZhvn4u5pHqAWHuUuJSimZN/lRqz1nhFjRQhFXQhb+rFl7KGQqdzSxAebrJE8W9jpE
7re27OCsTRyMNtHINodjMNRHGTDxjPViV2lAHc3hVw8ypEuphGVTU2fb93mSfvUkQfK254jDyzlK
CHnZKtu4wc4PjlPCgLLfnISWaTxdRRl/V9geiRmhAz3OyXOFOiqYijcwWNzT02IvsCkSsQYX/v9I
Oo/lxpEsin5RRsCbLUnQO4kiRXGDKElV8N4kgK+fg57lTFdXSySQ+d61U/93Kqdnhkncw6nqbJjy
UDoCXQbVnATQhp6jHUYo2I3WZy8Cdvd2iFW+8ctdhgsKgVPFpDOhcCjtB20dxGHSrxAN/jkexfd8
ZE1ZvUdNuMli1NIinG46hpiqhBec0aSxE3/jdkBHrWDEzpkOhEZeucXwkLuzkedMJJoDlp3cLSkZ
4otfpyGS2JAASRl5kuTl/pAY4GndcOGFO2v9O1sAX26tGsDqxg8x5tdadWqvCbJzh0PdUJm8/ssD
laHyo8+DsKMxo9QcjONPPBi6V5ndrXVxpERkuroxFzJdjgurJFE5dIEnUlZrWXyqExl/Wud89J25
rBOXhXYeLUV/zX06fVjc45ClFUaB5CRhVBzl8buMJD06DUW419Y3LvVozqHeA1qBAKFc7r9CrXiB
46CXLGfpRSnXmoUBYqy7h69yUHQk25pqSDrKby6IlS0abvuyT40L8MvKjusfVxmfSZjwjFj+bX5O
jA7mnO1mRY6qicxDcRnekYGr+kVCN4ZFw1vTRYSC5IxMuiRHIpGZxy9OlzABJBtbt2DCDQpLdJY7
KowbQyVpN+OlBPZddBHPk/879T67WYdJgJxpNK20IDvzhn1mNzhGobHRK3ODiMBcKs50I3Qs8+Bh
Vx0aschZd0lyDNORM3MOxPcp3khaGgGK2kFyxpkMQisXhk2PkK3f4s49iAwBsgg/cpSGzVDsaG4G
4ebndkJ3EyriBKWZzx1jdzUDxylsMu0DZHMjWlHefXDBrPgNtXaXpXJZcqdHln2zh+rkjvaFU4Vs
9mZh0nKysNWaKO+03REWszZ72GlyO6+6HiKDrVn/U4TMJuuz3ifvGZR0MTX70FRRlQ/1Ts/znUog
uz1lB7SH52gEgG5U7L+ROnnEECoM5s1mPjxVjXK2+UOslVpfFqSYTaXhxb48lJKpNy/maNIBCxKR
IEF1TioS0239zY/lTdJvVybDmgZU/uJMZQ0N+c9YyYsyihcf/rbVLAhTAtP8wkQlHPg/WprsHVIc
JifdWzik1rapngJOOst1h01I6othUgEyvtDRz3zaNbPbI8K+pSwQIRVeFDhn3GU/wj5lqX5G0klq
f1ZuUyIPymn2Qo8KoHSgAJiXh/kb0YwMUVnLtTqTLpEsvBL12MLt2nVQYMBu5MMd819eO8zWoYfJ
6+Fm49/Y54lVK6o2U/OUT9aXXlG6M/bpI4hjlNGVfyZOeKEP4mskbQxRiXIpHPcSjzhrkkQ/dnr2
XqbDQzf5qisKEhIbQo7iRLF0fPfaOvSdI3zfG6axdTv30RX/xhjelHUQXIQ7hcWF92RA0gYXniv9
UZsvK4q88SqRoONq5Q1K+JsuFS+y+U0mQBmzcmlVUu+49sIVI+27qbrJ0kKHjxwj2UowgqXUOaSn
yf6jk3OPoPGlJp26QNz1tJ0mX0BrvSKkKm5lHVkFP9VcfcbVX0MIknwFSuAYqnpVV2ejKLf6kgCJ
JqabpKCUZ2xJkCF9ZxmOdoKIAtuGEVWFp9h2zlxrXyMVeYht7xzCwpY9dWJD+1lM41/iIDez5pp3
FLSX14KAIrAF33zrcNBkjQg2rdRuFhNdJDG9N8WOVMZV5eofOT0cirY3FTpPyIcIdLiaqSRhM74T
8GwutTn5JR0GKNxW/O0N8UZW9i/K2oRz31phm/5jagg5Rm40NXzVpAR4hHc09OOo5BsXyakdywuZ
N8luVEjrHErnpFA3JZi7Ggz4sanikiAAxSJTYpVP7qPO+ViHCHQBk37kpM0yehLWztWcEj6Cv9RV
tWvYBr+ZHexGZLiu7vrofGMii8F1qBSRGGxWjZ+zZlsKc0r4bcTU3Qz4DycFE3jh5IdOgjn5o1i1
TrAXbvWCId43vsoUrzzbGALSGJMHaAfC2YRjgaBCKD3XaTxpnTWtP+cxwJovGeg1KGeFNGq6nSRq
rO3Y4zO3q3td9aSecHLAQhCHlL8MFTG3TOAGTFt7CIc+MQoR3EWXqBg4OuveQ1a5gcJTOqJWVJXu
WDMipBbIAFDQpxViaFREvJZ5fIlscSdKYZMVVQuK94/wOqT6pMAOinnqS+NKtiNgRMBPlacOREX6
gSbpmlshI6CPyjVax3r3FQZHA1fsmaKdS86Vm2LtLd3gu0+sj1ZXH1OS7Yecn7jt1A0p7GAMyKsY
UvVzjCfLjbRDOzrmklQSj4Zc0Ju0KtYWuk1ibThm1Uh6g60sU5xTSXJQKtvTu3MYIdolq7yvwDjq
EbjTyanAKdmvXK1uPTbF98Dm8wHTfCktrSqT2T3ZdrahRf5k1LGITBWWOeTgbNiDle9ayIlEfWUw
OZ7ptjeVqL6xT7ypZxfubQ1roPVAnbHT2rrywkm+qMArKLhYFmXzDNiHuZS8oNfeSQp9s3GE/hcq
y4F41/PsqyuMm94pLdnnD+aBAtKwe2Q8LKTu3so0utCrsC8i5egjxh74IBVDP5Je8yQTcy6bgJ8l
RsTSnvMEU0cE0jtD36wNs/+cvRz+/BkbKJdQEBpfam4+LBm+St1dJX15KM1JeMGQ7bq4PZa9/KSV
gS/bUfmbiehJzOCPY54gljhUsPjYav5dlNHTCcW4rkCCohKYiv1vQ07sBbSPNdytYH7VW0AyvSpY
P826OEj1G3U17r1ThlgzC8cLxkXU/b1oiOFQNohieGGJn0bhs9RLEhML0kF6H1UICKdtSlDRIEaG
bu/0QR5knb2oGG01carhB+0Y0jV91V2AbFV9N5NebuoM0nhKt1wBlhd17a9STA+rs66O1V6J4Xk5
fXu1C1Zvy3Y8RFoIerVx6yf48l3GPGQYQXWn4B47i0qiDyhDDKK1UsAJNxDF2KaBG1In591V8dIj
woGCqL7BHvdkqzyAX4lRR+2CR7LD8oEXa/lyJcFtRjJ+Fbaw1n4RX3CCAvC4xidYRo7JCLhZQW5e
2hmZkOADOUBJld4S5pbIR9KbJmAw/KdEDCJjDkykmLKuzKxcl+rTl8q4smwTbKkvF001h7EhTsN0
RuvBSZ+KuzkhgLPq6C5aNotqju+KwDZJCUGeOq2FlrqosbEeUWrO+5hcoQV+G+AdlFaYFEL3NmjY
v5HysaSk3Vl5G8aSzlhRY6pF31clwT1y/HerEdpBAZhciD6kMJrSMMDHsmoRUAksY8xipDq4+56b
ukwenWm/DCwri4q0hkWSZ8c+NHU0ExVIB38WQI/e4ZQ5gcbMXT2pH0OUv6Whv6cwwAfG6lJSDHB4
FtUa50VBo8NsR2zmCuyHrk/0qSlMUpEjzkFBtKXxcFsc2L7UPzIkkThz61fFBhuPbbVz236TSu3T
VtqLpZtnYpxI2WlwDMa9bi5QetDjwHxqaAm8ekEJRLlVu/ZFeyjyTKoRkPRm3L8O0bnUnvxx4FiD
xC2XRlsdLTX7x9W78aV6qqHRT3o5XEFhz0nPWYTN8EXmkrHQG7Fzh3HZT+BqCpUaLm5KLaqR7g5P
uGN8c9P4IOlNJbZ1oVcNEvSqp4lhYjxgVwQVQK610LoVrdemRn1qWW1zXXzxRnMso4wva+0YAaXG
eU9j3IgdvRj2lojWTW3eplG9k4u/ipJptqwQScwPtGjjmKfSiqI16Xl3FDYnJa/p6kbcaiznJbp3
xGffQlSa832EvB2EUiOsxgqgmg39IJN8jQ3gwpzK3fXpdvqwjUS2y4GgeBFWqZFcmlB/cLaziHXJ
Ag3TgUCzXSNC8NrmSP4xRO4cGmzZj0oTsBzjeCT0ajM/vaPoPLeDa0F/Vi1KXV5opUMbGVU7raL3
O8Uonxt7ww4mDhksenUpf8e8/w2xyZiw0QsSUsW+oKkL4xU8Zq/Zi5yjbhnG3V7ivy+QLNclkHvu
IrUiFJBnatS+eEv/TnFFV6OR7u3MxGI4RX9dSgHXgV4L0D8T4i7/qRu+xQm7bdmJ/iBa2EOh6Zhe
ZXW3KvnoqrCl9BgXxtBBszRYDBjQ67vqoiSLVJiVyK9q5F9/0iq46oQErKxYnJwk67aZEq5MBdMr
+Tlh+aexqqNw6guqrktSULBGLwuNJ3Q5AUTA7oA4Pny7PFhqetcGbmgfGKGQ0YZudFT4qheqyd02
plMdMTVkvYi8TEV7kmE75JYmu7L1FBROcELkFZY0OvJTh7G8l0l3EGK8agiDMft+t2W+FaWteWmq
fyZxfQRXW5Axfp/A9FjoIHJsJHhW5UhiQ52zb/XkcnVbUzHPYxn/umRlLm0E0UvX9Le9FOmW0LZd
2b7ZTrFFY7BR7BKR6RzPOfifRV5jJxMb+PeFToo8X2n7mc6GxxZeBq3DdEGCTwtEguTSAfSnTvJf
X7evxlDAt3B7ucZAKYgimK11BAl+RdNaat06LVg1bngKIvYgZZLrzLbPIX0matqvLR8/sEN9up6W
+xIzwKjOzZZUtKsJTpfZRSyYLeuRBQVFDxiPfppyMoKVApmZZPftnR6UK9qyAh0pCcVT3mPvCvoV
j5y71DnL1haLoROkO73D0D1grMboY/r2tUvcr5hRjrbL9kBbz9uYTtuCrp3loBA051OGbhDal4/W
VUmKL22iCAg+FqjGKpqtXUw4GTFPgmao39SciVVhzzgh6+raUcJ3g77OjToU6boHnE5xfGxRJ63L
qdunv7xo75nCE1KjnV3SznwHf1F2WvzroG0C+jT5jrMx5degmHkiNyssgwNeDsbaJH0iNnEXNoWo
bA8xhd6KSqQpVZ4QWXLRdTmK7f4fxSLTSkPphnLuKwyFfczNXdwP/VZGab7COG3oCiLgiuIu7rHY
hMvFXQGGbYMdmGTDrn1zOFAzheBKN9F59dMhHQusnNLHb3FRsEzUMgNbkdy5aaFGno+aY6mO2tOg
OGPlsN8O2ny7UWM5xeocQa9z3lgcrsz2aoy2vyzupcz3wbi3i7LzCtw8qdKMW2ElxFXG3NulXfto
qQCPhIPhnBLKyggijGE5J9hP2GrqFSXhByIvmiNnqy717jYGtK0r5anmicmF/iV05RpbczI5kR4k
2zWLtHaHBdHkcKbpt2UgbUorm4guhQyVg5tzJrL4uxtUxV+pht2GKtFeYVvEwQWq4tsnjfgsx2BD
1PoQi2eD5FSGq96hQJiw3nDtw96sh+XQRfiutOg3DJINqyUvSWDRM01OGMXP/NsDcnrFSV6Dg+wB
L+IqoE7jmMYUwpf1R4gopXc/3Ey1PWnkDZ/j0sJdulQRsytmCuM0z9QM+Whrqhd81zFVwfQck3u5
niAHKvydy14d3n0dAiJr9e+BKoj94H7kUx2tfdUnnmEs0XzJw4iyDcyMlU2pXXZqpq8Zs+5JzSFg
qfY6LbkrYUR3TcX/wnhPbkMeh9exLq9Vpyg3xZUdARm1siw7gGVDn5DuQN+fcDl7pa4Xl1lmSkGR
Ir7aCVO5Hqf5qbYj592pwg+GBE5boj8v9YSexjC0EsVkr90T5ZLoVE+GEQ6LKOmPmVZs6GmHueG5
p0n3O5dah61BbVeTaSt7+TBNt/uqpSh3SUbbWdiBoRJg9tLz7mS7Y/WB1cM4BBI5qivpeBOspXaA
MrzOh2ZH0WF9DjtuoKwenC/2ooBAYkM79dBxGyQXuJToN1REKF/SjXEUFiI/TnZUHSyNXlLTod3G
6IsXapKe5E9VEDhclHffVXbtVK3jTiseLfYEbBf8iGMaktXAp5ghJXKQ6Lxs2yF4DvBn898nmSgv
g3bRp0rcyi5TMlrnSNak5MH/ylLtMLSW/EBtLA6ZAsZjD7J8BGblmVFbLdB0TefRolQBXEJf6ZSl
VyRde+gjEFeKr1qxqOmo/LexBONzM/ZnApGd8Y08BRc3OCWIyPAA6AV0V4e0TdPUN0OJVpm8WLR1
L8yE6Fa7Qz1iRM+useLtMAUS5GVRmVRFTYN1okeHcd4O35txqPYAfACKFaGLRUOJMNRIjdBtSaLX
063ZCF1UEXX86oNshH4eXsxSuxpJQczrEWOvxEzLojeFGyPU76Or99yy6htJmAv6jeiszacz0LwY
zRqwwP0ilGdd4RFltoEPNLY13iF+T/iAkCd+MTgTLw1qUiV8SztuQCdQgRVkcXW1mHgYMvwqgezT
tf6QJn1jOLM4yfg/cMWnmCrM2WvW74gCs9nj0NGgqUAEk9eePvwMEWWWldlHpCeS49swgo4wLigF
cMn7W6DKZ2P21d5x/KvaUQcfK+rFMWSz7pGejoQPc49WV6p3NG4REg14B+ao0GcbkfSkfNIhZk4l
V1oI8q/hEDFchSkCihMwMlWxzCXWm2tZ2drV32Mc8ryTNEw7myGmVl3wrWg1+jpT58GLkn8mkFAz
V91UlfyN8McXZqQtEFlmtM8C3Fql6dmCy70sEw8zisU1TGjLoEkABqJRVxbNqHVD/9jUJfHKidxq
ZY3gk/XIgAKKteinkSqYAJoafodlaui8xME4aJaAlBETqJrHWy3/tvKhpwC3GxY+uA3cKHuOUZ4q
MZzh/WDL9b+d5WNvzR+qYGtMI3VcW52+1fPm6TdMG9mgeFqpINBzFBT5g4Fe+g3BGOUYnaltKpZN
ZJWY45C6pHNpFxFqCIKxj9vtWtHIcpBUj0mzWrdB9AvmSjF4j2DKLGpCd7F8kNyOdKiJH4AlT78a
r3gtILp5g1v5oZuAdfpwE5QHTUq+zRzjMaBiXAVD7lkUtIvi7zTRWqW33ZrfrfA13BqaedLqAb9p
ckBoGMPKFcbCppi6aL9rPEfbUrXf0InrO/WYN+pHn3CoowZ6IL9Lg+otJ+/hmvTVjgsLvQQIfxX8
63ztx4n4JLW+wWQrryk23YA52iMJgYWZlK4EIE1DPRSSJgHkMRsvlOCdn6pC1jmY1KW3iMBsSRS4
Xvm7rGm2ucv6aEVI7JoIHwYbaJFgV+I63/L2/80BunXgWdigc+5WHyncL1xV2awK3UA4H7fviBf5
BtraR53Z3ETjkp+DCqD9LxWJ7s4mtoi+r8OzH1bmaurEsGBqzJr4nvQOTh0y0nZ1udMGsziDrRmJ
ny05bN6o+KF+JWy+UqFujbr5zY34ZiL3nkW7gA5l/E3yzrGftr7+S7R8sMg7xUVMZ9KeZNgLEDOu
9vSrx6K9bEjaJKaU7YDMtFlpaQnSdPSktzHB/5MpcFxbK+uww6Hlo+A2RsanJGIt6mv3p8P8EQwp
DamO/auTol00fks9NOtsh9IufnO4HxY677RDPcuss2QFSwV0WBxsYs1/TfdeNf80enUoEUEQHI2q
SJReNISoBvNd2NPNW0QymPlblzw1VLNVRTFsq+XLXCsfhmU8sk7DvB/8Be56WMpwA0nFATepR7XH
mYPGmKO96haNjhEdnDMFTF80tQIZ+W/UCKSKfKwt0FoliXbQZPlvC75imvGqaysybaNcXXftjXgH
5kYdCCXWhouFNc7UT+hJY7RnM1tbOJAQSEhMgfQWKdEyqb+izKk39CB+EBe+H6T/HB39TWrqhzlJ
7BDDwKvKAxg3n2pt4vaNq184WdbHJi8XVLqOc2kO1NG21tiXyHlGEvjT0y9MXLg31cQ5D7gwnXa+
q9xqidPsLzI/TgRjusUjyt5EUw46iTHogQQmNuJwigyDXZ09wyGAZDGnH6PvqLVhtQ4s+4/96mLO
0K4wT+jsf5zwnFnwk3w/csHzUD3ptY5W5cjhpFTbTLhYJF1ghn5glO4LFH0QrxQnn6VMTnnTerBY
GI8qtHdThyMXCgvo2V8p8jRUs6PWIZtqoFmZvF/Uk4nkT9cS6UY95a+mP+Hf/yeM4SsQa8I29vyj
fehWG82sSdIyFbpL5fBGDDZxQMGLNHyUDx4hffw3yJAiHiO5GWppb9UxfHKHnRh2tnGcSyy4KEhr
Nh5N/yMDgo2UGHeXU6IccXP0sTFJWqWOSDD2kV0COy/qcKx35LEd4RaPOLg9oj1W+BKpCCXfnzE0
fSKGUFf8wDYX585BVSX4uRRffy+AKZcIlbaAtX8B5x1TH3nnkmib6DdBMCNwd4yXNWtPRiJgj3Dx
NxMC+rGg67f4TAgSz0Qu10Zov+ktxB8ZGsAPdbod4PE20mxv+X9GpQQPQmOuMpPZh5IJe5UOkI+m
695JS/lsyrre43/l5kQaHvQs570BLMSA6Mm4uCfh8B5P2QfsylKX2YYtu4Xif+Yjw1WrcZk6fo1+
XP9LohpeuIJsCJWUtImsYwxQEkECbvR6Ry3Uru2zjaPACTehXCm+hYuDhAByb5QdMu0dwwhKlmsy
saI4cXGpeB8TUpRgDM+dRdPX8Ge0lUcfNbgVSPQ712NzMHt7umAYe/hT/kex6+9Em9u91VJQQkQO
jqRJ0r342XhsuROxcw1nPt2tRQh2pIYHtMdY79iZdUN70ItrKemPW69NPGW0wSDNVflUYlsAaJeX
IsytVZrl/oqofcQitc062/DBNA2wfbMb/PRlI1b2ZbMNaFEfLFKXxyFF9BLep8h6Y6SZPaRkCj3d
uPRJ2hwaTyVwafBVfUVt3j7uCVOdml0N/GI4+FankgUXpQdZ1uMmI94sMiX7QrOvVCdYWQEazApq
k8Tr1iy/2cWuZYjpbra8eEokVyVobFyk/YsoJQDljiHFmtZ2mscbUx23uYy8uke5TfegWGEhpQEI
G2ZdcXG4Nf5ydCYxlB43bbJUjfxXLZxb7oIvjpgzRmaoJaqqlpFhiQv4EKDrLFvjgdTvbs94TN5o
PyoyWXqnfxtGgNZpr7oTXxBkbworY0hG4Am1fMQ/dCuwIHZOuDP14M3SBfZBjas+KsYTSXznKUXR
lMTaxh/tjaUygrojsYFYRz3bOYgpPiq99nQy/lRvXJH22TQIy12vYSpGZ7rCtvY+avK7MtpbAUAh
G/AMN+XN1wmMCwb/g9Qy5hWejgah08gs1wjfE2JiVp9MiCyt2Ue+9UOCzyVJ0ak7IwIOMh9Ko+eu
L71pqtCZFG+ujT2KIHGQdcaUXgee9QNmEduML+T+HokUoz5FdXjhzbvi1leC1Hfa6N6DXBR4tstD
UtffjMeLpGyfdUwPi4MtbUBPH/brXJu4m3TXWcKaXXtJ23Fi4X8Lswh/vy+2k8TLTLM7uas38qhO
SKW0pTlZxyAWb5LWk5X0KdAN7LMepJwJWRFxElETRvy/Bq9gW+I5pW/2mD6qCI1RVdA/i7wCZxKj
oDSuprLXlH8utj44VF4w3Hs2E7EibWby9L0Szbpp0EJZSUCpONIaGtegBNgn8z5MsaOtouLS2yQd
oSkgFSBoSyrWSAIamcT8xjmR7lYsMxQfBUXrel/8umr6clX1r7rokNxwecT0ikR3iXVs4QBhky9P
yLwTFVsVKXYuku8ANBFNA7G0OCBQ6kiRtLvWRSKCWoGkAbIIN1Zv/LMDtyFatn5Wbvg5qO2xSLtb
Y/Do1oWeLYd/1gRuWaerFjYLV6lYEYw4LgtMBk0c/SZleLaRaU1u9R7W6A2KON9ac8k6TPOhj+1j
CegMTQOeIlAG8FeGPY3WblK/Mj0wPYLsUYunAdAvmrjewSpgus0eseNv1MO+iwB1lNDF2cGDrdni
y9Dak0Z6T4EJ1VfHF4LDj4w5DS+AsS5wtNN6e9FHJVrLULxFcfrCT3rPbJ5zsmbII9AeWmhL/k79
rx5jnpyqitnB+cFjNC2MjimjCSMs6nWALFSkZMmb0bpwIdmLZ6hH73nrnEunAu4bgs0guqVa4KIm
RvZQNPzAZKN/ClTWm25krFbSL4v5JpiTdKq7I/LEg7BhMxu0t0lT7Y10uqdj3UPRfioasWY9qopV
GwZbjS9jY9IOtxj+aKF5LzK2EH7nWhN/fCu82MXeCTgL6cXxl51a3od4PPWphaIz1j0tVK51xIoF
lYkXsMAeIdl0DE/TYA+NIfg26gkJHclA8HQ3/DFHAuSf1tQeO5tgrArfAl3tAO7OBs9Yv6lNfgBo
s3Vd9j+YVebXNsq4TTNKiBF4ND/Us6oE+5S86UuXUyioxkMVm89Y1Buj4qpIp3j0Gsg/+WP63IIJ
OD1Ihdj3ZLKsXFp+DRQJ5lhBBhUXNZg5fEJI4K47xcPeCChtj/XKNIqL7HntJNp5i1jSheVYhhek
GkN4hoBHudWWSZMJIa0Lo1L7lWv965gLGDK3nQ3BgIVp6TgVH3YEIjj21r7WykM6gAP0AGHx1J6E
n/yE6lDhNms+cM+SLchG7K3NQj3GNVdSGOW7YJDjIjFXFBI8XdAR4DrQfdT0kYQl9UnFRy/WLtmD
oXa6ZlUb6JIKPf1nju4LCTB2b2hlNhEG27CSXt8vY5VD2W7f3A4dWJ8Vrtf5/Xoc8q8iEB+YVziz
wC+kKq5oMPaVNutesIMv/cl6zCNVU+NIRG4uPGs0MP4kMC9Ce6fOXs7uKQ4afZELGkrSgI9H07Pf
2DD3adj/4EW6/Zc+0WgJmZczOyIdvka74FCKkCbj+EEodhLh3DaQtTd3AFbIwBshglEtSTBps0Fa
T+UfTg/NWGvViRL0DyPl+Kty3P/N2Kzn38NS6t3MhbettnNzIBo25Z86zO5jzzppBpRDS+NkhMXe
NM2/Pk9GhVVsYVmS8nAfdZVoj5DqMzdXzPIY+K8svfjS/MTYtElLe1qqenmJ6wkJcvUWWf6uD8wf
J552hjA2QxY93SpC5C8gmAMSVOGXKDbAVBo02J4IAHFafY9FPLTmFS/u906NBMwQus8QGPP02GL0
xsY4uTPY7gevBOvnUeIBsRvrVJc+hAXTbxRpPtc8fJGCuLVXvzt7/GNQRbdqx2qOkum9uv5/gjA4
rS0+fdvQFor66MrZOUnu/ao04IuZC7V+F0+dPI4yW08qboZOge4tauONJeA+2hTSaDD3iJeie9eC
ZY+kyEK/RN4Y8Bx0eOAXSar9c90NtywYR0MSs0NrRVaehwz7fKiRggB1fiWQ5jo3ubkFKaFCaFc/
K6+20T6DEkWmwkKuKqcEsRFFKg8xRBd+HID74aCU1mcr4t0MB5AnSUF1g+jVQnYcKfVzzOk2KZxw
HbRNw8zGum4hcuorZGL9OHkOYhIOlCXAYk88Or9Kr/tvAGF8CeYPaZwHmZHe5pB3qUyeSn2RN1X5
00Y5PdStuiQxqAjTmGAT5Wcw2J5yQrtnKvyl+DiTSOYlRMOlbxNqm/TXKmB3FrNdQFXFux/nP/Eq
2Db1QExgMnMtEY891fTLWjovQryYB5PxhmXliK1lHCJEmNxIi6jKv9I8RQKQDw8ZkuyjGDygBVOO
lUS/EhZmldr6KjWz75Y8z1VAoTXY2bJIYqB7ovtjh7a8ZlyoEQqQnoTuyVHfAjSLhA2wSzTDzjcU
MurtKF5xID0cvyGXJoXmbF2K9WAFC6osCV5BZQYfQjNf7IVBe9XK9mYJ508Cze5Kpl99IvdsVu+b
cdHCgQi0smP5Nfriy0bSONa8oGPjh1QFRRijTT6wplO/sry5O0b+Zsn2RrTsrJOBOsBf/5SOVwyc
XXphXTP0N6spUn9cDWDY0pOnGYFhBJBtOEvhuiqcsPYjEqi6QsJKDZ3BJ2JLNlL8E84Ub/XKjkFw
Ao5QzevuhE99k20782XxxalsSrNUY+1UJsHHwVeozGe1aeaEYjwsEHz41srLGm4V3SF9X++u7kCC
SEQw6CJv9XGVzW30gDcG1cNGfrPaRnqNTDXm3POk5dQqah0aDCHI1CDD05+1FJOBf+7NTquvFAVl
KfQS62A3rvMmW7XtAnQLfquiHqAufwEuCOykdjebQLAqtKCLOsVN0bj+QWuA9WC8MSzO/BQjioKd
mD0aTJPWOKpwNo6V3MF5viOLndfIL0XQPNw4fI0JWjGl5FKYK+hQGhxwtSUrIjO2VUP+ZpxtxxZ6
FG6eBMOTDw2AhineiAg9Aoa4ZCcrvA8W1qIhljWTr9jXxSxPZHtq3fo3MNw3rdAXfaj+dH7+C2VR
kcy5TzL/b2ChFgtHJCbt1dDDI1PN3yyBXrD9MsNSnuPVavtrObpvhryl/JNV3AX7xDWOJXZUxUA7
3UJgRcH4yyy3tkyEWRYmaPTZtKfbA3ZV3xG7sfijDU3y3RunLkAE7QYQkIbT8WshkQutgAca0zKA
Xb30VetatUBjA0G1gwEFUO6dxv5UAATOpJFuLFe+jzKowBwbrDVzKuZcJZ81BSJS7j+7n/PB4luo
Et8fcMtaQgcNxsbh9yg/YjsCcWxPbM3xwrf0JfLKgPmGtBufIGMsPlB+XR+TCtEcTbvn6+sfNmr2
Mk/IkZLlMw4ZynqJOIBkS39scTa7x2bWTUnN+HH9kLuIk5WO1D9xzk2b1J80ZbheGbt/Qie89yAX
dRd+aylUg2Otx5S9pxaXTMkZ9PTyMwauqrFNLMhY57lLd03Cg9QjDjP6f64w/qiUT5hJliwnUuww
PavsXmVLvroFRJmE2Ewcg/3a0sfHmMzzMUPQRIkDvVOdCTTqN/x9o6GTvmjkfxs0icwn0DDteBUB
ojyzUi6dsJ2FwTKUZyh54dz42NzmGiZACZig6/+RdF7LkSpZFP0iIhIPr+W9Ucm/EDJ98S6BxHz9
LDQvCql7Rre6Cshj9l67gfznuzBDIga+RsOxHqdyU86G/KT7jur61pJ+RzryUsv9FaXaC+ibDyQf
rzm7x31uCRibVNPeVG3R9PEsmrrfSENZpzWfGi3WMg7LrWOaX9xLJzsc7woU4rxJflgBhTzd0oPU
gp/eLrdBpYYtV+Rd5ta6c+vHiK0XBKTfLHB/L22v+sE5QKRUPe7NKBTLDhyuQ6owLNMVCEOrr2ar
Bh+nD9lxNlg6KB7jNlplRsTx5dnOqun8ZzQ2a7dhgyKolIKS09Irk23XmkCpG2kg7iekUg9v5Us3
fxLdLO5x1Wc7dj+ur/5p2NcTaOkaVCBZbk2J7DdpoJlQ+3rcKNxNEUmuS5ADWCajDGoYc2eH20nP
WS/Vexz9G7/FFEFUgY3hxz7mKTJBQ8seGgxDCtf8okFOTQzNf65Dts1Asrua1YYPbNvTPSTq1hHk
H22mqS5Z0oYbj9ylhQdvweB1qMjcoANecR6VFTi9pmCJGuL3DIvwhdnXvm4QEtrJi22Z56aDlmL5
w6ER2sMzyxAvvyoAY14JWn2JYobglHzxrkzNn9HVzwWopiEKToMqz1UrN61DKHTCTZacB61K0KwS
zuhnZ9wU29QW15i65HmU9YNFodJBfxly2foxYuTEYsrPxLfgIQQlON20+pr03RwdCw7tGw+GfFn0
/bWKOvohfEY5/FQw04x8Uja3gqGeDUgjI2sUkw1ysl44xAm5OHgG7bllIYgohEAX9IJMZv0Yphvj
sNA2H0GqHqkFuzUL7XLdpCwlG/8IUw4nbq4Rc1NgSm8pG9mR4q2FXzyQNwASVWmPCSnYMiZHDhaA
sbFS+aOzd+e6YyhgQEAHGBGcUFFvfWN4jQWfYJWxnDWwpti4C7SsqxDpY+0tUVXNF2wymcu/awyr
6FfmjFDeLuDNvzytudKhxmvLar5VHT+PkyY2VW0mx5IJP25v8cjD4QOHFqp4f8zXA+SWg5veDddj
JxqOBrEBVDmOlNnGC612HUfDq8Xw+GLHPGdp05nZjZwwYRpRKyAYKoKomR3ZnINdgfIQZSbJm96W
69Rkt7fH89+yRGjJEID00lPbVSzwROq/+L3OSLZT+bqxfJ6yax37uVJFsWqMuVcacmIlY2bM/kVG
8ZNgHobvlphgUZUbam0McjH1CcSOJQNaxy2h8vmIKgJlbEdQSpKZMA73ZRbM+G/50WIMHsDEGpxG
tdIPJhOXBeiAW1KzNdQtf59343th8lCu82LrMRUIeTFKEddegSoFLIKyveV3MZtxN/OhHjFSG3mI
hkXwYQ+M3oq5XNfsyduVOn0nq6BRBR8Z5TjEwO/C5g0JE1ssmja96JpLsF+C5yXKt2aZHiybasJJ
y5ep7RSrRPFjoFktKhMTVREgReFyUSraU8DS4RrqnDTIbMzZTlWUGTMI1OjzA5USCqR6FFxEFWyH
gPfV+QoUNWdUUdeMCQCuVPbfM1/DmoS2bPr60SXOfyqfnjoKw45svsx5xjpzSsei3Vpsc/UgndZR
Q21uzivmFhrvIU2CF6cZWbx0wbNTFtR9lnjCUJ8tO78g4wXBvFXsGwHRzvBgmzReMl4EIt4Ae85i
SqyMBWAdH0gMe+vNWKBMVb+ZDjAKJsdczpHFjrYVC8I2YKG1r4JD1Q0eGSDtGX/MxUm4odVonfMm
ZArhEFchRucdsPOyHmlxpuZVK+L8ZIkf8uvWVWDBK+70RxemVxuI1qx2MldDp3YtTWQlhFx5pf6h
GBIxkfkkN4WQ2L7tDkMGGmoqn+OSUZmV/gL7dPNArD3WHKLy7zpzlEDIZVhEJsAo62dAAt7Nsh+F
RQDb3cfAPGKuAyYGcGC4xM1iO7gxgLMCPRvWAyRQM92qAak8Y/41tOWrVg9AEFDKmLhZBwc8sJ2z
hzCWrQkHYsL7sx6d8ARE4dSm3n8Jb1DospZwGL5wsvfLubsEMXOiPrxZVgb8R7c3KSmuuARfkNcQ
uJhPPnFGrHQEALaFXfpvjQEqeW5Z3Hxa18L91w4lD/tOm+OX/kkJnaHU3bMLTDtK+11vLbWQVW3l
aOhOkNPbacgpx0JCxvWpmKjD9RFMEEefLIL30je+hTc/rSqKh6h5naroc5DaMRmAPlkpwmFiOhcs
kze2lmOUZIUeObPsLV6p4c4DCmqAhyURUAJjPzr8wJvp+z0Mf0F5XoZUT1k8K4tmpR4GdsN0f5iV
0IsZKTEOLBDa5laRTg6Vtc4PdsgmqD0OFTflMPhnhOJoPvzks1POmx4Xh0Egdh+S/+zUWDU1908r
OGQaWW21muukFf4ZsCinn3EWNikZnVdcO9sHyTODeO4ZSUAruzTd/Zx03JVVsNMS7X20TR6CGnZ2
nW1TIV9d3XIPbizgO8KAYmnLMt2tCKxgqQpLS12zGm9lVbwjM7KYOVm0CI35FGGKSvzuMdn9qWur
R8rSsqgcdHvZjur4UaF6DMb8LjsPa3/FCNRdmm5/Adt+5eiFkOfL92AWffkjigwepRTYVL5h+pqI
8NPOwMMItr9YWtejpY8sDPtpE+nfg92fp7gqfsRAEpp7VE57t1yNM5a4rBnWkZw8zGjrrBrIFMqn
T2MwUMjpXg6+bcSVjs6DjD9juIx5thpssF3c7peao/BomEi10oFFtSVDxC+p597apJuwfnCQyib3
N4ZTAFP6zSuXyjTvmxviFIa6Y5DvnXYdRVl883trvNkD6nSSZ9u107GlNjCcGzFlTR15ya1myw2F
ECu9rzvuqU+yve520w1a9HTTKUsPANDeEfV/2qjR2ujw919iCUgqDFgO7i93hzGYmIKXLJqJDIl8
YJCwFqPM1m2WPYdxwi7VHw+Tn/hr3u8FlmACDVW/D4V17m2dSxOUuyoh0CiQSBPcQlahOsL6/F+c
JParLe375I5HT0veq4QEbS81cmx0gzzR7DXnIu2wvMsfkfXhZ8sta/6XJGzIPPQvx0yFFO/hvRjH
4YFF29kAxCzAfuE/Tht6Q+qHEaRQlfy00RlktfHkEBKFOdxzF2mKuDxPA2+dQgE3ekff92RUbWPb
rp5TLDCMizz1i7BwzQ45gKd1qHvPXFXpnulAvwpy+jDG3BqqJVGdo4advDEZ+Sd5z+tqvuwJJZDr
0fP7pT2/0AQHwZL1HvrSzjuI0iUKOO/OnWHA+xjy7kZrnUE9QGynx8MN+RadB5Iky4oHshGimakP
vCbXDByb8ZDv5ht0lYzlLyYKBGux7ewNx4UGHrLOAqbDaZnV337KeqnGiJp3qXM5dV2JGEjvf4Vm
22sUw7jAfAuoXijvVpaLX2QtN6OJxjefbpL3JcJ/lbZkwJVdfLQE4SMSjEhLetRNkyVHeH3U61j+
+k73ZYKgfRmyOVfP9Z9z0cUbpEjqmlThZhIRvNsO7WnaOv7dZgyJE9iq/YTInrK8kHFPshlhQk9p
ZSQ7yo1pN2EtPZd2fdErHHQl//teedN3IPehA5EImeC0kiqQGy7PDKFY72GfF2I9hfaXOzDc03R1
plWfR0KwV7SdKzr97jfInmweaEXDsr4BBxM4E5KwihpaYqRe1Emi301FSichw0DF5x+BCjJT93Vy
OszZk+NAEEWQiXe3yGsy6eFdc/EJ1nRQuYgtOv/9FJU2y18f9HUSvDGGLteGk4wrhouNld89fWLv
RkhebaaMOWi8GYF5/Yi93fPHux3W9NGmDR3KJ9Ill9WV58GS3dl0yxGMXAto0T22cyNuk4vfwo7B
q/bqdarkt2jBteUTKfDQpY09rXK/BytLPBNmeM1ExwpeCKmLlAYx13Xb3/EpNBf+gRtslcyLBn1k
o5ngzJUNIR7AxAk9Dw/GFa0X4zasFxM6zTtYmQbFvLb/+0nngIY4GJ/s0QXw3NiXCRhyR9DgiqY6
WOMfi++Fb9kXl8CICon3ye6H5TRz6txa3Vs7a5E9wtoArBYiblwZhRK70C/5AAOf9qoyTnY8JndQ
Z0qbGCEUDNF9tnxxnj8N0C4IC+imJVLlZ6LJmovwQ9LWcEIhlyDmrc5ucoiYqOisS8qcOW3VHM2e
R5fVNOp3zDbz52FWo7ikPQMyFDIvHalQNFBJeoKZSiippk4dH3KPsdawjOBDlbjZx/psVEqexwjH
FQCgpcvTs7LmAfOkjWcSQYHCDJT7zMyyCamNpTti1RCtd7Ax/zm/k5fyZJlK/CjGcMM+uQ4gosTM
/lYWyO6F5zs/xvSIU5Bjw9ZHhXPMHTZOTYzdVAB5yk1eJjh3eDYu0mK/9AFuMuuoC8STemw/6RXQ
pMBxt3qIoiweY++E2RVdncHZ6LJu8SEPoweSA4Bmb5eE8VMqu88gKD6DLr9IyEmLnIt/lbssm7Up
BXiHPQsF2JQA4B5mU4JhbwsDVzTBdPpZc9ExVVEAmkV44yppun2vwOu7NThdju7LoBIGqS66j1zE
wTLEllZ06F3HLtimAYHJEz5DnPyY4n26cA38Ofo0ubMYeHvRUUONteid7obUEdwrj1hhPfD+sMi1
sVRoY4iWR8uQ23T4NnrtK5Txt40ubsGTFjAp/w8s0/06Ccev1MzOzKjQA5ahuTPyGJdVO6w6XnND
cMcSNsay9sAX9DILN015siBjrUaD31wXxjpKeLCRSl1An5TAWQiDkg77er/jIZ/2e5GzTEkYEZZQ
EolNmZZNnfP3od2c/77URP25UTRLyOUaeCo+bXrjsUAbZTctYFo53fDKs3TzWM1Afj1jpTjoRj+j
qUm97iJ4KN5knwjPQFlNUcqwkxyQqv9GjhovrbAfV2r8qknWPZOEiifPbfdDab6GBmQogNEsf9Hn
YGiyWhXPGPLv0s50HJT/ucDCGyQ5jqeFZ4NABq3O9+XsZOIpQl4OsqjFkHOmNtG6ETn7wgYC/jgB
5KI0uofAGzdDi10ibh2SsTV2Eg4xhcgAKRA1WBvrAok5LpLUQ+zjP+IcCXIV6v7OYrZHl6B4edsx
6j5BnZNQQ7D5puor8yVIXyKfttA07WnXxQyV5hyr2uX/Qge2Z4dKw99S24HkX+aJcPcJJW88eHuW
OnxEukcr0RvnGF/ZfGQtHZJeT6bzULToOxml4Pu735KM2CVLq7cg8T8r3le7YrpWga5zGS8sRmER
o0zHSjLrhgAo/kUtBVXi4GCfv1Q9n5HsNdjnLHWWXddDDZ4vg8rdoPudrcJkDLH+utac8dw9+Bc8
qHwtuaCimOiLI2eLGQuTfaKtRCkpcrEZb0WGQIaIDZ1GkmVdVlooHMJfTTgrR5UQjD3BSghZ9RIk
ORj8jKIla4gJcz24OL0svnA3gpOcPIh5I3rI0qAIYbLmgmLMbkD1WRZYfL5RlROYMiuGQDB0DAwx
xmv9KhVms61E8O66nDxpREhjoV4CWojQn9DmANNZtpX9D0JIsXYhUjiFKu4zuhF04sYv2cGW0y2M
uP3CF7OJy4PblFurld+xYLqSd5B1B7xKo0+vp0N/duIvv6luHshGtFeNsYnMqL9oRrLNcXjko+rJ
P8KJaUtx0hGtcCzk11LngTOOvbFozQChCiSF2pkwvWMT8UoVbjqT3Uuv8SwoKXpXfiOGpTM7OsIB
l0Yy6A6MJRMSE88hpGsU1lup0IcFNiU9HP2lX3EMe6pHo2ZMv1o2HejdylXJP5u5HFLjIUdfN7Ak
0tMDXtaKB0qExgNHAbjutY1RJ0+nk9EPhJXlTGo7FsLlM0OQG4wJMvMcuCuNy5DVTriS9YBlImKI
OWdhb0iHi7Zy8PoQ97lMR7K+jbZ6x8Q415UoF0z+hVP/MqnW2uSxeBXEw0ACRwLqkmgH+DraZaa7
dhyiAif/uSkTEEZ6d9PBoXmR6+/TyUfn3IufXNhgqnLW8W2Oxljh8AMzgPUcmdIWvxddHcnHPYJj
4Ws3kRicg3Z09fUv4v+yDajdV5PyKTEQIRQebknYTo1rT2vG5dRH7HLxJNfESAUY13vvSvBlvMKp
uc0ie8EjczPD/Xmo/uhdN0+YSqr2pLmYMr770qrP2vyl6YwzAbyIYLPyAi1mWmnsnpYY7ruDwawn
9nWbTDyCCLrwDZ6ScWBLZizDMkTlpRNdyGnnrXPnpkA/LAfThsqWkYfgu+RHWUJ+jlqNWjc4k1Cz
zqR5hx+GbyFmSPic9FNK2HB75VRnbjNp77KyPloFcojpbr1PM3ApvbeCBY30oMj3cAXYphWJNWfQ
7qDP6qb6bkscbqWPlC9BF6KScGZOGHubLCXblCvir+ek6AazFMIdwougizjiF+M0PPMpUrOC8sXW
WJoHfvLCW9bQZ8Ce+yyb9DPX7JWIDDJEKoovIofx0IORMDHHdXS1YduvmLP+R+jNd2+0jyYhqZf+
nv0CBxC5LXsLSEMXcHY6GfAFS4f9k2k3EEC8V4gnohATgjYO5QqKKU8p55ToSmfHGrIFNFPaFuPX
EP0vdo5R71GR6UzaI5dVmU24RVVtTS47bONDzS41SnemxrY9HdBI262Dd8Spt/2UM6Gkekun8h/r
Z+DQOtYMSRj70g+0aTFq8qOE31PF/fQ2kXwR2zopetO8TfF6Fo8rqGTW2m/xvVFF4Q6FrU+wIovz
gA6O3Zmvbo42YBo0cEH0sVoCB8eWHiaHMtDeSGzWBvR8lIN6T7grZmBsFt0/O4xWPWihEymNmExA
L9EII7Nued1sBRs8dqzdiPqT/9r2qzL3zm8r6mThN5g9fJsoatHVQF+pw6I4eqEQ/25V/3ByYVAb
87inil5McbJTdrMn+Fp+aXy6KOeOAofavDC8A93F4J7R8EMq3ret+SzQemECTSgqKwhEI7gyu66p
4PBwcrmM73kZPnWsPae7kEwlomFlZgn6oLsOc6QIjFc23QkITdwQ8Qv1y2egF8eSxdlf7IC9n1c9
kRXsOIVvhhgOncUzdHKTYCenDLhvznVTPpt5sMe4tU4wuuPLdp/jzDUWsYbsPiGNL+VQSnlgLCYD
4gkZXeu52gF09eqV+F11MmQdTZETgCo+Z47HJ84KhGQFbMXHKZ6gUcT7sBOvVan69eTgCJnVCY3G
xMyL818z45NVE35re8rRe0//CZGIzdi2D22grkTdhsSEYXnZoQ04hXnxkzIQXlVgnKo2PfQ59xwZ
dCtTuv9qO995bv4qyvDcRem9RV+DG3Mja6KPzeaGBg9SDuXNaSJWjtihDGnloW+oRac+erHcBP+f
9sPwA0Vx9tA1SpO+FWJhYAQBvbbL8wRvbhg3R6cD1qTrDcpC/KtOeA+H6btkF+uOnEKZW/zXCs9a
sBoy3Uh78mm1oSdoR9Txr40OB56l9toX5dVqnW6ZA0uddhknFSpO6IgOW53RU9t0Al7tqm1RDyRy
dsO2HYjfIfB6WeEmG8D/07UvSoVjVi1xwr6H6JfI9f6uPQf03IAZyVz4bvU6mrzfacmWPwqS15+R
zvjaUGZ7+ChgEmUG6RVMyXXUAXxEgo24+BgxjLZ2Hp901k1mvU1Z6gVJ+ESAJIOCejzJYL6LB0Ds
WULZi7Vmhs4PVgzU2gzXaQIEnhODwxwNqVYOb06CZb0vsFiEuKIQ9bMS4xEtML+AsQMKtGaWlOxj
/qtI2vyTl+nvyuQMaKHXOSziCfWsFmKeQTPNYgU2kTipef8mCg6IIqcoUmj/bf5pBYuJSkDhY5s1
ALGPqQPgw8QrLbuSGQ9QzG3+gwq/9a/S1b8dCN5LQ0b60kJNz2no4f/ZBhYWqzyBEJq7enmC0PNr
j9G1xnOmde5bKPOeaXmI060MEFS1dOBDu9IGeQBxM0MQGQ+oRN373DDX4VOlIRPLe5p7w5OkzJt4
RAfIpOzwnIVqoqNnqEeRY8pFjwUPsi5zRubtyRkjyIy5uZuS6T/kXSywFfD1Tvev2kgjA4M9js4j
M6mmrL67AvRNQbyHr/qvuMZIHdqUMl5cRSwvDCYLBc+CsIgvxshy1vdBoYn0kHU1toRZXY3WNvT5
hn02LzSXS7vRaf3QqUyCjBk5WRTYpB/lLPVr4a3sxn8OAhtFdPTUuszmhpm7pmpKiIDLAK5leIHU
+S615Mk0QDqlxid4uJxNuFNw/1L9yeBVRIj1DdnekwC9ZhAqBkcVd3Q4b2ymEwJjc2/lP7T76Mw5
GqJ82jplCYsssV4hJ7C8TkowHG3pMiRJLlp1hYEG1dae3FVV0J8nlBFe3YulnV1dr2tXxNt/MgO6
zxUhD3qAosAiIhfA31DrzU5rLcSFhmAyNSjEOsOuTwYWdmJdCpie5Bmtg7r4bdqGtGqgd4glLK6d
jkg/J/im1XoJalNbxJN2y9n0jbMpQmdMO1Q5cCFO2FBgNKKVgWFJSgq/JC7iFSF+CIwy8cq8JDy3
Nc+b0bDcLebWfG3zKD8jf90XrP7vWT6GByKfWPxHkgpUdOMhRJZ06FF4DlpoMOhOo6e46MUNEuTf
D5GTnyaW3g8GXanZfcJn7LYAOrk+eNyETA2PoZSvRPY456A5lMZYreEP4ZAxy+gRgeZjY1r5a1QG
bwUWj4tRuxqBxew3w0J6d9tglUn3s1Km1Z+V7trHzKy4+vU+OeW8aFxOFhUbuABSqzDCBdon2ZzB
QUcW+lT7AHA8tPQ5DpANF5fxUnnvLC6we9Jzv2VwYMEeQzH/+1E1FYItQ/NY51d7mTK8VoCBlsbI
iHRMYeO3NYpLqpGlMo3+wsxri2MzeXLMocMupicb0W3DqGQeyzd9rGFIEp28+zH+cY3xYOcF1jEA
4pGTCbt2oJWdiDsYYU4ziWrSuDt2IZrUQpf1UStGXHJjSHUvswslgY40oETxrDEnUFGHnJf5ttZX
42qSQXWWE1yfHvDh0jFsqKgaTPxGds3STVeWrdEwVRYS5YbdQZ7mig1MZDLn734CghKwiBf2w0mD
g4+BhbG0VBUDwyRAHjxGn6Uv2tOYpFcnUNpZS0tcqk1zD1GJs3Yeqo8WpgJKrAFuKYomh4J4GdX9
FkjqsBMtGm8vdiVCyeq7bMroStpgcq69Fnj0pIuXJApWmsYuKhwn1uC6lexB+5Eg7Tf1ebSaBy06
Yn2SAL+UIN85LeKSFc0403oog7upafaNKcTebyyeb9IMt6rpAwRqgbvyWECtlAi4hjjHrw2wo4Vo
cYQnoIQ2dDrQ4pN2H9HJMY8EWgfREO+E4f56BMP/k+67h6pyq3ceK6W0bXSicSdd7byoMFi9NmuN
mKljUgmPtBqfxhngARej9G4aHt114WCbLTwC0DwD8FXHhfMF5n0zUMr+S0PjRgwPwwGBgmGiCzqT
CYVqD13MK0xkj2f0yOhIqnXI0PxKT9EcUTXQG1Tx+Ikj7qYxfnuuyUdYtlOKxY8U2eUE0el90kdk
l0Xb7C01kV9WzVHs6JlOoOb0I4XR3w/SqPV103gucnx8KYuu6s5t6LW3v7vFoc36+8nIUYWHUSCX
BU3lXqugn/etrr3mohWouMtPYuz+k0V/VI1mPwt7tJ8HTOHaVDwzqdMOISaSxeBbeK6siCSCvtkL
aTzC3kp+3N56RD0LjjB01Xn+Y08fzrpvC4DV2rhXHdJtCxAElW3sbvpkpI0fu/41i5vp0BHqcnEq
YydzO7j/fTG0j7hDTdrnnfU853YjbHSqO6psEjFxko4oyD76VnlLan7EDYadH7PJYHkzF2om6WLz
62dHdROoUpmto75PawbzpvoAUxb+S7OGC3+y8o0I4QNihyB/okoBmE0DmEkWaC0kT0hl8fju5Iin
1SitKxtBa89gD5d69Gu27J/mvycuwt92YURSTuKsXVXySE9sG1F4/J42Xv34+yNdK/8zJJJqSarL
WrLCew4Gt9kg14OzUejh81Sn1rlyT1FtPlJXd95bBNIbq1bmVkbk9rJzOYghdR5aZQ+XwIj5XfOf
s1slfKFRKxyMpPTFZfri2YNBKMOMEWxcIDA1/CpZ477/+1tpgMZpWG7AGJBIuALHexcd/XTWFt5J
0v29GOW0+vtzQkTeGAoBZuMA30qrMCCfZXe9jfTvKEfH0SW5ujtImhbSHqbVyBARBm5SfWYJ8atV
r38nTuEshylyzsZUU0IAR0Fq1AZY5p18H5BWiGiWT57VWbVWVg+1vrZgDniRuc3qIXrojfjMoESt
pY722Izt+gPnKia7QWEzLOrrWPPm98KvH/9BeUyWinX1Rx4iEpKQYU56CZQkbsLd359jtqLUnzKG
af342Tf6Q29l9wgE+alazvQ4QcoqXUhKiKSNE1Q/nSOwwNs1/sVdUCGnmJoDrbBeYrREourVOz7M
epcd4A01V1816mi77oFbd7SZs0rkFsWUbuLRlCc3JV2mwAUTcG8uFOq/rc/z+NKBAlliH9Z3NX9D
HFAG+sSx3KOfQ7Pvom7YgMt1thoj/NGckQ+8NS8665FYSfVmqcQ8EXa19FqkgRmLj9c61Mwt25Jm
7UtdP3OwpJylVbO1wmQ4h4N27QNfPiPaew41j5gxuohan3thIpAXuSbz89TqWL7hF2+oEeHgcfBj
kedHUruJsWnSW2eX1ksVUUqRqya/SmxLnltbHzTJJ8eM0Bea6s2dsQh+5sFHi9rhbRLuxvak/VWQ
K7fssuiFE7naSdvQL7aFiu3v6nKCYIUTP/6IWLagMkjPeq/co9nWjNkqPfpunOqMel97sfIKtroi
yrJhKNqXAO9SiyFB0E7i20js1VhNzX/M2tGTkvQQSmUecMm023AYMR7JqX/L9W6TgOI3Bi+41jUh
0onmPzE8Ns7l/JPnkt4XRLmN7qJCcpQ5zj6i2f87dQPEg6MmpuMEOHGFe7Z+wSPg0sCG1YeZFj95
OI0/3aTP5B36TNp1ZD/qiWl6+ZU2qOyrxkvfnImPzwi75tEPpFm19yEs+tM0f/n7TrS+OlWOimfC
Y7ZuiiZ6bbGoVyUz615ALwHDjZYchPl7gyPAsl3eYvB75M5o8tRakUHbby2jNvj8u/Z5xLJv7QL/
orMhvrYVeMTWk8GzFdZHL0e5JAErn8ZO0hgGwruKjhgis7ZuuhoPsV2MgDiVgQdroFjFJb/RWOiy
QYxtTA2B8dlmzS3zY/oCsM7go9Uba33WmVK/47KJt3pcQziiv0gUn3rBXAg8I2olqya0QFeOgS5P
eoxLIo3ePkoh7vgmgQwlDDe3wi7sus9/x5zVVgW7bjJlIPd6a8W0hPmW56Ee0A82qOr7gAQRRY5t
b0sLu8oQ5RgOFeFgtRnv6YzGjTvhdAYbTHcwDeN7OwhvM6WhthZjuWtyw3ixLPztwInFMcWQZ2Uq
l4vcdqtDJLzh5lsQK4CnaFuS46hreLiMvbya/CJo1XW1bovYYARJGhTrrVdYEvUW1upTHAHGpfQf
32GkQijTXevAEGd8n/pz7UP9HDJLB6JHiN1Jr4J208Vln5AFHxKOU8K1GOxRsgrISaLPDPNIKlM3
l0uXv/2Ize1yUorGLklaHmzZKPV1SOLNLmjmKRya2icSm76b3GTl0+Qe9ukXmL1QGPmmZxbw940G
4OIjMpsX9LJPyneGS5sr9WwpBiKGiAVJb909nxRrC7f8jjAzL2LfH9+VTwhMnj4MryGM+O8V+IG3
j2M2N6ZuvvcIkHDMZKvKVMWNNWh8DIX+b+ysPeJL6+F53VM4yHSj9XG1jxMtO/59pynMkDFraWQE
4Xm0oZ1Bfo52UdGKc5z7/2lTGO26mv1jxkXYknwdLqLuys0hDp1Tia3uGW+NiR3UnsrumkGGBjMi
OVniEIyfRj4n9xGEmi5JdtPEKeIz09BwjSGwW2BrmklhGI9YnNWHriEcBs50tf17QqriW8+GAIRt
88PGnstwTJ3mKB3jrcA/VJrOr8L4MBQtyCygAchXy/Pfl1zz4C34IOl0hEb3qtK2k6+KS9D3LtkF
RnLzMD/qLXJ7ooQ2HVlcEmFSEOz+fzUCfuh3nqiQtUtnWNst++aOhOqa/O6H7hfzrGiINzZka+yL
k3tzxqcyec5YeD4QGKqHmliOWWHa7OKhe4kmt3sSfnYnxnt8tsop2GcF53Ba+clloEFZqFZsAq8o
nuF5OFevSbGum+GrqCSWQluBcuZChsFBhocI433bBc3KmllxnE0OfhpTHv4uJICBiplCy+fswK/w
Wn1bBGO40kpKYq3UBERb5ZL30pv9DlnfgUhN+yFTHZn3kOKZNl8mG98LrSY6z9bINn8/ugCoSwf0
Imn2f59d71sMZMJQ2xWpRooPAL4ibS691cIy7iVSik5anKORdfr7DpV/vRrCPn6bZJJcbc0GcDOk
IP+J4OuM1t+5CCOYYCxaHfKa4zJDm7sx2cl/pYYNG6IeTAwUQRfJdg7iKaQqNsRqaPutblQgg9jp
XUqNodGANxTPZWM/snJZCX3clcFUr4KBmKmiSe/MkcMlH9CmiKsvXLkksmKGdMIqejJcEhLasQh/
7M656AqfxxS71xRx6g0Iw0eH6/cd6ey0FmyeTWSqPFWVFx4Bq/IaA3vL9t99ZBa7xED2X/Yk9Vtl
6S+UPPjPfdT/f1e2lZnOhmrbWc9ryjdnrKBcmbA5vCRj4mY78SEy8MyX6dDt/sfd1WwnjmTpV+Hk
ZmYWUAr9a053nZPGGGMwJo3tTHvDkUEtCQkJ9AMSq36NWc9qFrObN6g3mSeZL4SVSQjKpK3oKk/X
wqewyUtwFff/3u86HiF3Aqb7L7DiF8VS5FYBRgTUAG1rGBcbbIQC2pqYXqE5E7NGitwv/CDsqA6H
yD9jBLyJAlMT8KbKykVrhL80ZtkCK7uo4il+YF9vf4Ohue7SyIA6m/uAM43T1e0E2Zx2iNmMERDR
xghOUJvPDHsUy0HYdxIv7WC8B2Dp8+EEu3+GrjQ32vIa41aYxJn0t/pI0HWvn/krdCBKiD1FNK0j
RjW8caqlj3YAfQ3sdcBmrYy2uEa1xQa+NwDCLiLbWV6taAUhXCjoKbOFsKvHOjgDu99PJ9u7NaYi
L5zNRuo10xCZZoEoV7Z6nWDS/TbAlyvszHKRf8UuELHbpF3AzWwpPNmO0yGBGs0cDGKiGBAtbw1n
NsmA25WE6fI+UCngZGRjbb2PPX+ENoI7WMg9Tl14awi8pStIrtdPMnXedmFEN0stxJRXskKrPSS1
kxJUvzMAhfVzZF/7ImZ2+8VLgEij9y2P77bOVhqEwniDebbreYpZitVSAJxK8Xo1C1YbNDsCk6ad
uhgtOFusVKHnCsFX7K4IL+0AXQJFqiUV0ISmpOi5luBA3avYOd7OmrJ8mc9F50qgWYzM3TxuNFHv
NfOtMHAS9BPHE4BXrESktZ38UpMXApIcy/lFrKEFWVqsey5tCo6gkQaeCuTbTFsI6MQl6rmDrcOZ
2EbaA2Dra2Jg0liZYRhkjTqb/k1HkwkS1ehpiR9i1wYuvYumrQU0z61urAYKei6/oo+/F4QxYMkg
yudbTPnE8CxlFys4qEEN5QW5SMIkpMky74Ksg/w8yzZpN5SgvLWJ+xA4AVyeWBisYk8dhCIctY2t
CY8ZGsAAnnGXuGtvvF3gW2RN9A7ZSLyiXKj0I+ptuwTjEWpg6xdrUUapOM6+TMQE/gAa0e9s3PsL
F9HSo648zRMxMpHI2nRSFKAvmk3nptnM8kEzBG5eIE+y3f9hdCIfbDB3HayAj1W8I5fy+SWipZf3
uviC+nKj9B10HAIRDyFN8QOdAvGN4OvodZ4AQhToXlcJMppfJeC0dICErrSNEHhpErYNPEbOZZwn
YWdiK0J/s8GhyMTXL+gA5T3dmrdKvI6RxVrXXkrCQ3OBYYONgD3oxUsdu6iC+WSYbsN4SAxbul/F
2VPxCjNs6AYlQjbArvalv86fwiQVL1IUdy4By+E/6jqK8Sp2/MCO9DGoiF0Z/gKQmPisx5WjnPtL
DJEgTzwWlYkO7GEXiDBR7KNBwkOjqrdedxVv7Q3slWzArUMyKAjSBw0tIGfQAshl0Zdbog7nCO1G
xSsdg5EurDIGgaQnwcZey9gRANc1kTrGypZuN+JqEAFS5ZuwCZwehnw1wEFN7pcYyr2XlWu3OdGf
9SXQmFJlvkUrymoySlw4pq5ufN14zg1qhKsbbAOwe5KCWuZc03uF/Q7g4Qwd0cagwsLr7pzElSZp
SLkA3TSYaIsr7LVZXAWC39MCKTxfZZEyDiaAUJl4zr22DJPziHJw6wi9DAM+hiAtrwWpGd9KrhOi
fBkI54GClHScbTdflnp2mcSqjPY3TMAVTyVFQ8xlvtJ6IlQGUErz6EtzmZiOMHGHEaDkVXRMP2PE
DRig4lYbYoAYBUMbO33R15q3i/vqi/INtvZoGPBQ5F66km7FIMNRojj4ZmQqxkTwH5aprOwHDduJ
m/T3CsZH0Fu61boJMOj9PLtJt5o9Kn5gz710sdHlRTvxpDHYJwwKZoEv8IS2vn0Ff98ZT4CrT8HR
HwGujv3TmEIg7vob8tfyU4oC2SpEBnCRhSqQe9bNSzcR5x3U1uCSy/Zwo08IRiUz7cqOCBKI6Tz9
QozNo4YMKcqvjt4nWAnWB9j+o4ZGCAzAIKO7TfSbLUCozjdz9OTleUjuiIut3vEcrlZzDkMZx3Ps
KPCtwgkVBSwhs8PoxkbMjlEodOQ6QEaZeAQIRZhHGfrrTXiNvlFUTykCwxeyUC7yoKckvvPY3Apq
T9NCCbC1kv043yCs8pvbJ5nICCZiLXxwjcdsvpS+pkqKmCLwALbobqwc638egEknhoQijBjCDdoo
m/citv1ssVPnWsD4yxxQnjoSuc31JcY1Qvhj4WJxqapAf8YSFmREMcunNANgSzbd+RXk9HkCPKTR
ZuVhJadiqN3IRnUkBgRu34Yq/boKnd7C3zZvPTsmQyySgGYTk60SXyDYt69twQlGi69owbuS9Bgo
HzpBLqSPFLJ9ucQSgFt16yMeAZvlZGWp6tK9AiaJeA/fcQwnOboRlUS6F1ZGX9nOzyeAnO75GJYZ
Fj8wXqldAHEKyMBaCkA5dT20nXQ9XqB2ejGJ/SWKBBOkdNJ42lz3lislmgUE8/xu7CB5jVn73sLL
vkUeOmGdBTlbTETnPncxdKMFmXSDabktijTe/WoNAGMMZTrXcym38dAQsIRZ/iUT3BywuVjH9eNI
IWC8MTWyHPz4vbIKjG60AUSTuCZYyuUma8xDl/9K3qy+uhrKvgrWShdfXQthTVaZvBNRP4jR9xXm
M3/tqhdN2LjLTI6Tx0wZFhFqvIKGN1ytI29zLJCkAZARZuiA9AYa5leG6PFd4RpMQyOyAQS8REP2
HMgViWsD1jBfkVGUAMxC3cSr5xggJPNYx24kouSAuEWaBktVyHBB03QO8lDY0XOVrbQEPf+4Emg6
Fq/XRSgboGaEUqX6ZaF66jRN3Cc1xuyzgMaHLjJ5AGuaSKNYj/2+D7jq8wCroL8JOhKfStMFwhR6
Ktco2GdN8mgAOd5wbSw2pJdDxBp2jGNlA09RRkvBEwdAx518iZ2Nd5lnOvCYFH0LBNSn4prJ/iLs
rxXauSkuRj6Jg1HxezVASxja6rBnR1kBwFuL13cbBDk9RUCshD6s7BL4w0bXBUaLrvjqtOmgpyQS
Y/WLDUjvHuaYVxdxPitsfmJjYs5W4Iu7eQ8bIQB1iKmSjbcE1vPCftoiyh/6kg4vAA51N0daDpkl
/BDoD/Qtj2QA4NPqdW+ych43qScC/c/1btG3mmE6SQG+qiTZl8U9Bj5yNIgj4dn1EVBC+TQH6Lra
9uZ+CPBZrPaF+4MhGHSXLdDScBNISInMtwhXvLWBxGgSbM7OZYB7DbfNOWDX6CoTg4JgG35qPCdA
X5svUQrCKoYnL8XmK7IiedfB+PYw30j5EJNccODQ/b7RMbesKNmzL4e3igiDI0Aosb8UU+iZjPLd
EmjwRWnIgG9HxIn6ICkbG91fj4DGV2+3fn4lqLr+BWPrQH9M0BcKVMnzIqQBdkne9hUDi3QN9wro
k/YA67JXHTdJjFHxfwE6aAaCon7bLICXKy+SDTCX6bjo2tYGeeBFd34iX5FFc/3o+IBQszOsY2tO
ZJSPA8+4A/4a9noJWtYpXm4ywP0uQppmRT3qLF4JLvZRwhx5TSJcG2vijeYGGLqO/MCchDAyvo3B
1e1CdLvO2gE2Ui56T8KqOUAKfvip8cuvf/llmv27bYWj0M/tMIh//QteT0M0dru2k1Re/nrZue0U
/+L7O9j3/9q1wqG5sOJX33Q9vrirvoEe4ztRfOzLsc7NxGRedILETfIvqRXltxbA+5LX/7r7Avh+
lNAodIPkLjwg8VNvKr7o7xJqoLSLc93lS+uvn6ZhGgD44NaysQPs08uferO/fiKaWvB8x/LvRyq+
zWsUfBPE0xlIK2JLkkVR0WVFklSDyORTww8Du/xzSxFhopDklDF+omN2Yv8Zf//AIzx4/euVrK4c
nKHz2hfYcadggSjWZIGktlR8eUlRNILRF0GVGBYQSWsZOlHpl5eI+OEYoOKJQewqnHzLFVBboorq
sqIaii4Ims5eAaOFiyEpKlEl9CQaggj2/BDzD3EFyO5I72eBKLZkQyJIoeoqkXDj2SugGS1sExKI
qEJWNE2S5Y/Gghe5fD8HIASKCg5gMAjNGoamQrHs6QEiSC1NwvUwJFElGsD1PxoHREmrKQciviKQ
DwzRIPhBdA2ivs8CUWgZVEOIEBMDY9IfjgWE1FUFTaElEtxzdK6IaHQi2CthsEwgUsswYA4E/BnL
Q8jO/uwZ19+ziQcaitH1HO2BtBPOWqIgK4QoKlQeuIFmcpYFotaClkDsKaAh5CNaBMxb1xQFqaUK
iqwC00XGeA2sAwjuiwKRWxoB8oSkazAaqHt9OG1AT1zLKhKlRSRBhbIXdEXQJYG1ipCSlkCwe0SG
1VARrH44kyAKda2iSloaJo0NUcfDNqSKPjSMFp6+LsNq4JaosB4f7hKQupdAFlrlFaeO354INKUW
/EXJEMAdEVyAWfxwX//FTamhCQ24RQo1A4ohijttv88DQ4dnbBhggCAbuiCrMBYfyzU06hoDhbQI
fAHAJRu6pOuqhmhjjwVEaMmCoBqyLkNGVOPjqQFSNzxqikpL0TAyoCmw+uh31ir2UJJbEjzG4uvj
fz6gX6TU9YsQH8DeE8nAkxZRF6cGdv8WwCtSdB1BNKSBRkgfzhgQoa4ggAWIkTHWC7cQbrIgV1kg
t5AhQJmVaouP6BWJZBe6v18dEtxzXH8Bvi+BriPU+d2/BYiRdCKIoioDqUTEXflo2hCAEcWR3s8C
Be4/Ih8JjjH4qRc+xh4LmiKsIpKTMtCaVHiOGCX/aDzAJa3LAygDEbVFBMm7B12RBCRMoCzRCIGk
kiwjcfDRWCDW1odEbSHIUGmULMuyXtyrvWuA0KClwzdSoCwgB0Uk/bH8Amknm+8XBBU3HaPPaGSk
yRIFORNGFzQNFZ4j4HOgDQtd8JaEyU9E098zzG0ggs6KBLRrxXtZ7JNvKOPxQwJ7+WVIufGJeSdN
SO9o/0hQ/8rkp4tM+94faWZy7yXz3l1af++vZZq+ONXLZ72w4/CgzME6NF8OHpS/vHStyIymTl78
IX/5UrSW8NdPn/9mO2bgxonJZNMRwPw4ykHW/Xs0+SrlrRU9m+6cJYy7UZtwtLAC1ywJ0cw39Epd
qmcmlhWbMyt2SlqUMM3w1qV8nZvBwoxKQgVZHgd20upDg2NT97BnEdaduSUdelaaTKxLtW0unsMZ
+8xkoT7dceQ2BmbgMZeBWvbaB8Z2DpYoh4t7iWJSo09/jD/flmekLC5c0rpH7gWzEFjbLJOLPCgH
ylWqHMTiylyyqgEec8mUo7W+n9I6/TzCnGJVnSF9VZ/0EBvUHTy/yGJuBpFIfdrjMD1Om4NI982t
6TmHLOEg1wMzjMsvX1xkGvHWvW7X5tQMD0SEOmq1KUP2Qr9ylxUOLL42fSybslheqBxUBgibeVWm
achdlxVDa2n6JZni0dFcRl2qIzMyp5bfAMiViWn5kmBBn7p99el7B64KMTjI9gi+o7vEUD77DEWa
6q576LEb2OYSaqMkRdlRhOB1Kd85pksZzRCmQVZtwubcPeQ08p48SLsbVu8X5craJ04jj7qFVTWH
ukz9M99vn60j7KB5n7rnfnCtJDAXJaHiavBQdRjHidLliyDuUyeKKHA4dz8NzNhxo2OfoKEQUn7k
+y35eBmZiZ8f0yUSQdGx/idcu7OZbzU6ZpyUxCj/UcF5lTrU2k+5ImMsAQzhoh9hEZb7oHcCgXfd
61PYB7PRTyPX/9+//0fsmbnZuMXicUbZaOiolGSk6Op+3B22ckXNgRUnLH0RoHK0xlaX/tiCL++l
x545VoIif8ThM85DbxY2fmncmR6CPXdhlsemz54mshSFw4Ppm6kbud4+bdRJkQmkZZi6bBqZTd9t
Th3XbMZxWtKj53/5DA6Peox4+AhlDqpjYGLet+J87FhzUlUfy398b1Js/07+p0yDvP3vLw+KMhYp
PE34qfwPki8BHvCJ3E84tczgxHs+Qn6ok0Zmxf8UX3Vsf1Y7fv5b5E4Z2cPmwvLClVbjhZc/qXA/
BwnSXEmFLIGyrUm3ygCaCqwI8dtOCq6GS0aFEjSZHJi0txHdxaefF1aVsSK61WrS/pzGSWRWQif0
Aeo1GbGLe4+cGZ0UxoEW2+fHn6cK6P1ndMpLcvaV5O6BoO+f/uWf7/+qg29KM7hFFpv5rPIv5S9f
y8CiYTyy2WiXRxB2m8ZVgeBh++/gwVt5KVdU5+Leli9LhZDuN3//qKMwqv2PMQg7gS0fQ3GAd9yD
V+7Mn1UQ8J9RD2AU84EcVp/Crnb02lX8jORkFDFUTxr7n6BKtRJ7VsLBvTqzfNtN2ZjsQH++nQdY
xQrGNhCvNy6taGthCVUlyUwrZxYV/ePDDj8VdeDwZpTCCu8IFXJ0oKTfcfjUt80Kr0+L5+lHeG7R
2gjjJ9Mu/rpc6EVgA5sYUTlcuA7QrivCAa+w9mnbW2vqNG6tZfrsu9OSHn10tNGwLi8u3KDKC42D
G39hRqF1LFI79DXeft0uIjOYMg6SzkGwu+4znBg4iSVTKYt5pA+7mJkKYtZ6GQfe7NvZ0LWihRkw
RpFH/NiNLIvlrsFBONpRiFkqRscTgQPdyxT504hhAnpwy0f4e57BadXTQ6a6oiMI4SDNvcT02dMS
Dly4sqLKBcNsQn0mXCE/dW3mFlP9L0a76qqdgYn1Jext4FHyHbiJk1Y9lGJWr+6BAc2zNr3qkTnw
eOBCvScWAJwsl+UznVWqe+xBmlmorqcRm67hkZy+Dv0ZeFKekWpLpI/Ll++XvOswMKdhSWdHloOI
IBmasIflkYceWoljRVRTME5VMW9a99khZN+YrK7gYZoxcFxVbLTVr+5pRyiAp3Ylc2dwEJDbEFaO
FTxR4KCJqURXW4XQx1WfE0iOQmtGbsBcYrTCciC9NFklIdLRjbqPboz9zc9mNCspUZkTRR4s3lgz
1nhgEVL5Ke/XEOMN1kXtpK4ktjsyh9t270VgMeNcioe5t7SSaTjtT9wHbmLNGn2Ue2chGz0eZjbf
Tv4BztUU9w6LtBiNISoceAKNDANl2RF7oXkEN2O0AVZkW+NwQ9BiYDXCv0EMWZOqYDS5vDLvv3+7
XCo6USw0VbGnJ4bKw5+7Daee6TMtGKgIShi0rH/6PnDc18yTNDC5hLH9U6SP5SD/mHQaTf7/MybT
bGTjGZ+Eg4n4TLuYGKInH+xp7XUWJjEaMxiyhAddGGBGQnk0kZyhuSGYueV1pqaBR59H2zEZC8nD
KpRZHaqr4Eg22rQHbf/gMgf1XRBt/Ov5bfvfGNIcLhtad60oZLFWZA73oh2ilYDtHlQ4+CNteErI
8TR25cXgaFJN4RB1tc2l1XiwohnjRygcXLVzLH1DNyhzuVUOPiuQoZfJ/u3g0UbYWaVmEkLF+Y0u
9n6ynbF06quu49qJ3KTScMvDe+gkjovV4oy249FccgcJ76LZnaWsc7DpXfOZFUKdw13rYvaD4cFp
F+G0JTm8CIRHMNf+7X8SqzH7l946dNleSsLDTvWtIGdYcaTI/3anfeA+Vx0AwiMYQAtWmDiMHYGD
V1/ccN4KF2QuiZmZaZvxlE28Ex5mBLnLMGG70QiXgAiN1xtGBwMFpT5/kaKqEOUgxdcwpNNqPo2D
7r02U2jfamYGSDAc+BBuqZZcpYz5BLJYfdJDFz53SabILfJQ7AVVVqtj/r/8mPcHmjtlic1xcWym
Jbni1IftL29XP7fw6GeMVhPp9Htdo/zStXPQwSXyKMugB9SqJBkBPcTh0JiCjMzGwMKUVEmtyClR
yJ76HFkcdEfxiOTH6YzNb4g8bN0dFj2X37lggcRBpMe//WfYuAsXv/1X0eIwin7772Dqsl1uosSB
13cp2vxZUSxgJuo+wzsz2FaVncijSfvePpBCHpUwBMEeGkgaF2bMPk0eVSVMB7sVL1bkMSk13pjb
w5kVlYN8Px243cAoLG/5+xX0k7t4Np83rMpQuSnRQwGnOKavX+U/L0tX9NL+E6bpjjYOA7fj4z6J
3ZBK3Uexf5OoiAAyYP9XHS5tqGcmdqSzOUAeJa12vqz0ufGY2+hiWLYxRlfhsnz2hTMmcDCQPfQ0
MUR5OAi9ODItpoqAJWPlp7xf6+Gsq5JKwQAeRb2rMKp4M1xqNf0Uu6+ZzBaRTkru6TTGwEIjLJty
QU96yZT3s/YGte6SSsFaHsbkCyC42aDH4HALxmY6cxufI7PqCQgcIp8xYNDZ0ITH/P9LEZaeudFZ
uBghtOJ9bgObvXz5/kf4FQNwjTPgTpSkCieaR1r50cIQK0OVRzdsl/aDoOm4gJ3fp46NeTyU5ufn
tHGdxszTxKwbNBGPJkj4+8/H+kyx90UB3JCOyUCAEANh6XT2/Zhxe8XksVC8zJDBHr4QY4QZk/ni
xxW3A7My9Suc++f/x9lry3e3rL/LQWbaIUazMZrKznzxCCk6fmNs+msTEwb7d5vCU77uR5+2AV1U
NyxE9szNPhwnS9/cKwIomBmdrCuPWBiC0/7m6RMPweDItFPmxABzLz/o/UpvhFIBOywLONxTZPcv
bCkaf5DAFUNvjGy+SAyY+ONe/L8D7GrjMbApPR5OCe0IP5gS4NHad21lbiU1TfH0fzyA94GLjRFQ
JI0RTelZRbrpmuaSgbtXki50Lg+BenEoxsmBJ0Exhet+j+/l6iNTm4XF+P1PgO74qYGgNvoUn58x
bVyedqdrANqo66+lXXb0/zwBRtFwd8S6Mrz/Ff5hRvNzlD6zOrdk9/s1LuaZXWjy4n6fmdEzcsEl
0eJ6ly/qfIKNJaKseaPYsHWvNT0t7DFr3jjUdmh5HekE2CGGNI/AYWiuTdRgjoB18MD3aps5wr5j
XiyPPv125e7xqFSehws3qHhrPPKpJd3jrTmvQgv8pMKDLauaSB7d7xcgO3WacAlnMDQpW9jgUay7
RBaDLQ7zGKu+grBUHiPhEQO/sANd8MC7OCjk8mjloj3JMa3ZsbkdHmH2CPN6SUijEbZywiPNN07Q
Ap4kcaG2h9baZVUVD/AlfMQgnVayJzyaku8w0uDOzFlx9rvw2azUCXkMKNM5/x1z2riYYXxMKYqH
ABvpm2MscOnBxRQpHEXU34rmy51qOEB549HjcoZWCWwPxUcCc+Gophd5CMX9+NVPOBmQnY4gzzCc
VWmwEnnE0m3EuwB2LJ2LwoPh0ZkxNlnHS9Q4+OW7+ALbtuH2uykrwTzaPnb04SahJdi3Fvk+VxQu
3Q4JJiMizHTsU5YEg0fTJwRrp/YZ2kQ7HW7tu+Kdl+LSH5QOKLBq6oYSr6QO/iy4DgqBUW09OT3i
9uc9iB2wzz/hg4hsGjWx7bSv4gj+pDt7BsTayiA1jwmns4g2YjASzMF40Bw5kzrm0ZTaDv2w2lLN
AyOzM4UvzyaNeeSmdp4x7YevNFef7uw4bZ0vTN+jw73HvCaNQ3WymwKtnkkzAFKwvCXvTzSM0UmK
9DFzNQgPoBCKOIwcCWNACV21QoWxDo7OyIrSkkqRMePRb38fpdXDijwk5AE9k1vkP5kHhw215Rf4
vQf3TjNw7J/tFcReukimvmVGv/4fAAAA//8=</cx:binary>
              </cx:geoCache>
            </cx:geography>
          </cx:layoutPr>
        </cx:series>
      </cx:plotAreaRegion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F1733-1557-4D0F-8909-A20622FA8AF8}" type="datetimeFigureOut">
              <a:rPr lang="en-ID" smtClean="0"/>
              <a:t>20/03/2020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ECDC5-9D8F-4236-A02C-0A629BB516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5910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22 Winning nationalities (from) </a:t>
            </a:r>
          </a:p>
          <a:p>
            <a:r>
              <a:rPr lang="en-ID" dirty="0"/>
              <a:t>107 represented countries/regions (over)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10 years</a:t>
            </a:r>
          </a:p>
          <a:p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ECDC5-9D8F-4236-A02C-0A629BB5161F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3550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741" y="1701471"/>
            <a:ext cx="8837057" cy="3619535"/>
          </a:xfrm>
        </p:spPr>
        <p:txBody>
          <a:bodyPr anchor="b"/>
          <a:lstStyle>
            <a:lvl1pPr algn="ctr">
              <a:defRPr sz="68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9567" y="5460590"/>
            <a:ext cx="7797404" cy="2510089"/>
          </a:xfrm>
        </p:spPr>
        <p:txBody>
          <a:bodyPr/>
          <a:lstStyle>
            <a:lvl1pPr marL="0" indent="0" algn="ctr">
              <a:buNone/>
              <a:defRPr sz="2729"/>
            </a:lvl1pPr>
            <a:lvl2pPr marL="519836" indent="0" algn="ctr">
              <a:buNone/>
              <a:defRPr sz="2274"/>
            </a:lvl2pPr>
            <a:lvl3pPr marL="1039673" indent="0" algn="ctr">
              <a:buNone/>
              <a:defRPr sz="2047"/>
            </a:lvl3pPr>
            <a:lvl4pPr marL="1559509" indent="0" algn="ctr">
              <a:buNone/>
              <a:defRPr sz="1819"/>
            </a:lvl4pPr>
            <a:lvl5pPr marL="2079346" indent="0" algn="ctr">
              <a:buNone/>
              <a:defRPr sz="1819"/>
            </a:lvl5pPr>
            <a:lvl6pPr marL="2599182" indent="0" algn="ctr">
              <a:buNone/>
              <a:defRPr sz="1819"/>
            </a:lvl6pPr>
            <a:lvl7pPr marL="3119018" indent="0" algn="ctr">
              <a:buNone/>
              <a:defRPr sz="1819"/>
            </a:lvl7pPr>
            <a:lvl8pPr marL="3638855" indent="0" algn="ctr">
              <a:buNone/>
              <a:defRPr sz="1819"/>
            </a:lvl8pPr>
            <a:lvl9pPr marL="4158691" indent="0" algn="ctr">
              <a:buNone/>
              <a:defRPr sz="181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0E18-3E56-4E77-9C58-D1D4646F675C}" type="datetimeFigureOut">
              <a:rPr lang="en-ID" smtClean="0"/>
              <a:t>20/03/2020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067C-F134-43F0-872D-A38868F60E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932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0E18-3E56-4E77-9C58-D1D4646F675C}" type="datetimeFigureOut">
              <a:rPr lang="en-ID" smtClean="0"/>
              <a:t>20/03/2020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067C-F134-43F0-872D-A38868F60E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427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0023" y="553520"/>
            <a:ext cx="2241754" cy="88105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4762" y="553520"/>
            <a:ext cx="6595304" cy="88105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0E18-3E56-4E77-9C58-D1D4646F675C}" type="datetimeFigureOut">
              <a:rPr lang="en-ID" smtClean="0"/>
              <a:t>20/03/2020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067C-F134-43F0-872D-A38868F60E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2021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0E18-3E56-4E77-9C58-D1D4646F675C}" type="datetimeFigureOut">
              <a:rPr lang="en-ID" smtClean="0"/>
              <a:t>20/03/2020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067C-F134-43F0-872D-A38868F60E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8084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348" y="2591918"/>
            <a:ext cx="8967014" cy="4324670"/>
          </a:xfrm>
        </p:spPr>
        <p:txBody>
          <a:bodyPr anchor="b"/>
          <a:lstStyle>
            <a:lvl1pPr>
              <a:defRPr sz="68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348" y="6957501"/>
            <a:ext cx="8967014" cy="2274242"/>
          </a:xfrm>
        </p:spPr>
        <p:txBody>
          <a:bodyPr/>
          <a:lstStyle>
            <a:lvl1pPr marL="0" indent="0">
              <a:buNone/>
              <a:defRPr sz="2729">
                <a:solidFill>
                  <a:schemeClr val="tx1"/>
                </a:solidFill>
              </a:defRPr>
            </a:lvl1pPr>
            <a:lvl2pPr marL="519836" indent="0">
              <a:buNone/>
              <a:defRPr sz="2274">
                <a:solidFill>
                  <a:schemeClr val="tx1">
                    <a:tint val="75000"/>
                  </a:schemeClr>
                </a:solidFill>
              </a:defRPr>
            </a:lvl2pPr>
            <a:lvl3pPr marL="1039673" indent="0">
              <a:buNone/>
              <a:defRPr sz="2047">
                <a:solidFill>
                  <a:schemeClr val="tx1">
                    <a:tint val="75000"/>
                  </a:schemeClr>
                </a:solidFill>
              </a:defRPr>
            </a:lvl3pPr>
            <a:lvl4pPr marL="1559509" indent="0">
              <a:buNone/>
              <a:defRPr sz="1819">
                <a:solidFill>
                  <a:schemeClr val="tx1">
                    <a:tint val="75000"/>
                  </a:schemeClr>
                </a:solidFill>
              </a:defRPr>
            </a:lvl4pPr>
            <a:lvl5pPr marL="2079346" indent="0">
              <a:buNone/>
              <a:defRPr sz="1819">
                <a:solidFill>
                  <a:schemeClr val="tx1">
                    <a:tint val="75000"/>
                  </a:schemeClr>
                </a:solidFill>
              </a:defRPr>
            </a:lvl5pPr>
            <a:lvl6pPr marL="2599182" indent="0">
              <a:buNone/>
              <a:defRPr sz="1819">
                <a:solidFill>
                  <a:schemeClr val="tx1">
                    <a:tint val="75000"/>
                  </a:schemeClr>
                </a:solidFill>
              </a:defRPr>
            </a:lvl6pPr>
            <a:lvl7pPr marL="3119018" indent="0">
              <a:buNone/>
              <a:defRPr sz="1819">
                <a:solidFill>
                  <a:schemeClr val="tx1">
                    <a:tint val="75000"/>
                  </a:schemeClr>
                </a:solidFill>
              </a:defRPr>
            </a:lvl7pPr>
            <a:lvl8pPr marL="3638855" indent="0">
              <a:buNone/>
              <a:defRPr sz="1819">
                <a:solidFill>
                  <a:schemeClr val="tx1">
                    <a:tint val="75000"/>
                  </a:schemeClr>
                </a:solidFill>
              </a:defRPr>
            </a:lvl8pPr>
            <a:lvl9pPr marL="4158691" indent="0">
              <a:buNone/>
              <a:defRPr sz="181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0E18-3E56-4E77-9C58-D1D4646F675C}" type="datetimeFigureOut">
              <a:rPr lang="en-ID" smtClean="0"/>
              <a:t>20/03/2020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067C-F134-43F0-872D-A38868F60E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150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4762" y="2767597"/>
            <a:ext cx="4418529" cy="65965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63247" y="2767597"/>
            <a:ext cx="4418529" cy="65965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0E18-3E56-4E77-9C58-D1D4646F675C}" type="datetimeFigureOut">
              <a:rPr lang="en-ID" smtClean="0"/>
              <a:t>20/03/2020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067C-F134-43F0-872D-A38868F60E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38966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116" y="553522"/>
            <a:ext cx="8967014" cy="2009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117" y="2548596"/>
            <a:ext cx="4398222" cy="1249028"/>
          </a:xfrm>
        </p:spPr>
        <p:txBody>
          <a:bodyPr anchor="b"/>
          <a:lstStyle>
            <a:lvl1pPr marL="0" indent="0">
              <a:buNone/>
              <a:defRPr sz="2729" b="1"/>
            </a:lvl1pPr>
            <a:lvl2pPr marL="519836" indent="0">
              <a:buNone/>
              <a:defRPr sz="2274" b="1"/>
            </a:lvl2pPr>
            <a:lvl3pPr marL="1039673" indent="0">
              <a:buNone/>
              <a:defRPr sz="2047" b="1"/>
            </a:lvl3pPr>
            <a:lvl4pPr marL="1559509" indent="0">
              <a:buNone/>
              <a:defRPr sz="1819" b="1"/>
            </a:lvl4pPr>
            <a:lvl5pPr marL="2079346" indent="0">
              <a:buNone/>
              <a:defRPr sz="1819" b="1"/>
            </a:lvl5pPr>
            <a:lvl6pPr marL="2599182" indent="0">
              <a:buNone/>
              <a:defRPr sz="1819" b="1"/>
            </a:lvl6pPr>
            <a:lvl7pPr marL="3119018" indent="0">
              <a:buNone/>
              <a:defRPr sz="1819" b="1"/>
            </a:lvl7pPr>
            <a:lvl8pPr marL="3638855" indent="0">
              <a:buNone/>
              <a:defRPr sz="1819" b="1"/>
            </a:lvl8pPr>
            <a:lvl9pPr marL="4158691" indent="0">
              <a:buNone/>
              <a:defRPr sz="181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6117" y="3797624"/>
            <a:ext cx="4398222" cy="5585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63248" y="2548596"/>
            <a:ext cx="4419883" cy="1249028"/>
          </a:xfrm>
        </p:spPr>
        <p:txBody>
          <a:bodyPr anchor="b"/>
          <a:lstStyle>
            <a:lvl1pPr marL="0" indent="0">
              <a:buNone/>
              <a:defRPr sz="2729" b="1"/>
            </a:lvl1pPr>
            <a:lvl2pPr marL="519836" indent="0">
              <a:buNone/>
              <a:defRPr sz="2274" b="1"/>
            </a:lvl2pPr>
            <a:lvl3pPr marL="1039673" indent="0">
              <a:buNone/>
              <a:defRPr sz="2047" b="1"/>
            </a:lvl3pPr>
            <a:lvl4pPr marL="1559509" indent="0">
              <a:buNone/>
              <a:defRPr sz="1819" b="1"/>
            </a:lvl4pPr>
            <a:lvl5pPr marL="2079346" indent="0">
              <a:buNone/>
              <a:defRPr sz="1819" b="1"/>
            </a:lvl5pPr>
            <a:lvl6pPr marL="2599182" indent="0">
              <a:buNone/>
              <a:defRPr sz="1819" b="1"/>
            </a:lvl6pPr>
            <a:lvl7pPr marL="3119018" indent="0">
              <a:buNone/>
              <a:defRPr sz="1819" b="1"/>
            </a:lvl7pPr>
            <a:lvl8pPr marL="3638855" indent="0">
              <a:buNone/>
              <a:defRPr sz="1819" b="1"/>
            </a:lvl8pPr>
            <a:lvl9pPr marL="4158691" indent="0">
              <a:buNone/>
              <a:defRPr sz="181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63248" y="3797624"/>
            <a:ext cx="4419883" cy="5585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0E18-3E56-4E77-9C58-D1D4646F675C}" type="datetimeFigureOut">
              <a:rPr lang="en-ID" smtClean="0"/>
              <a:t>20/03/2020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067C-F134-43F0-872D-A38868F60E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2311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0E18-3E56-4E77-9C58-D1D4646F675C}" type="datetimeFigureOut">
              <a:rPr lang="en-ID" smtClean="0"/>
              <a:t>20/03/2020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067C-F134-43F0-872D-A38868F60E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15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0E18-3E56-4E77-9C58-D1D4646F675C}" type="datetimeFigureOut">
              <a:rPr lang="en-ID" smtClean="0"/>
              <a:t>20/03/2020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067C-F134-43F0-872D-A38868F60E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9659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116" y="693102"/>
            <a:ext cx="3353154" cy="2425859"/>
          </a:xfrm>
        </p:spPr>
        <p:txBody>
          <a:bodyPr anchor="b"/>
          <a:lstStyle>
            <a:lvl1pPr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883" y="1496911"/>
            <a:ext cx="5263247" cy="7388280"/>
          </a:xfrm>
        </p:spPr>
        <p:txBody>
          <a:bodyPr/>
          <a:lstStyle>
            <a:lvl1pPr>
              <a:defRPr sz="3638"/>
            </a:lvl1pPr>
            <a:lvl2pPr>
              <a:defRPr sz="3184"/>
            </a:lvl2pPr>
            <a:lvl3pPr>
              <a:defRPr sz="2729"/>
            </a:lvl3pPr>
            <a:lvl4pPr>
              <a:defRPr sz="2274"/>
            </a:lvl4pPr>
            <a:lvl5pPr>
              <a:defRPr sz="2274"/>
            </a:lvl5pPr>
            <a:lvl6pPr>
              <a:defRPr sz="2274"/>
            </a:lvl6pPr>
            <a:lvl7pPr>
              <a:defRPr sz="2274"/>
            </a:lvl7pPr>
            <a:lvl8pPr>
              <a:defRPr sz="2274"/>
            </a:lvl8pPr>
            <a:lvl9pPr>
              <a:defRPr sz="227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116" y="3118961"/>
            <a:ext cx="3353154" cy="5778262"/>
          </a:xfrm>
        </p:spPr>
        <p:txBody>
          <a:bodyPr/>
          <a:lstStyle>
            <a:lvl1pPr marL="0" indent="0">
              <a:buNone/>
              <a:defRPr sz="1819"/>
            </a:lvl1pPr>
            <a:lvl2pPr marL="519836" indent="0">
              <a:buNone/>
              <a:defRPr sz="1592"/>
            </a:lvl2pPr>
            <a:lvl3pPr marL="1039673" indent="0">
              <a:buNone/>
              <a:defRPr sz="1364"/>
            </a:lvl3pPr>
            <a:lvl4pPr marL="1559509" indent="0">
              <a:buNone/>
              <a:defRPr sz="1137"/>
            </a:lvl4pPr>
            <a:lvl5pPr marL="2079346" indent="0">
              <a:buNone/>
              <a:defRPr sz="1137"/>
            </a:lvl5pPr>
            <a:lvl6pPr marL="2599182" indent="0">
              <a:buNone/>
              <a:defRPr sz="1137"/>
            </a:lvl6pPr>
            <a:lvl7pPr marL="3119018" indent="0">
              <a:buNone/>
              <a:defRPr sz="1137"/>
            </a:lvl7pPr>
            <a:lvl8pPr marL="3638855" indent="0">
              <a:buNone/>
              <a:defRPr sz="1137"/>
            </a:lvl8pPr>
            <a:lvl9pPr marL="4158691" indent="0">
              <a:buNone/>
              <a:defRPr sz="113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0E18-3E56-4E77-9C58-D1D4646F675C}" type="datetimeFigureOut">
              <a:rPr lang="en-ID" smtClean="0"/>
              <a:t>20/03/2020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067C-F134-43F0-872D-A38868F60E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7321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116" y="693102"/>
            <a:ext cx="3353154" cy="2425859"/>
          </a:xfrm>
        </p:spPr>
        <p:txBody>
          <a:bodyPr anchor="b"/>
          <a:lstStyle>
            <a:lvl1pPr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19883" y="1496911"/>
            <a:ext cx="5263247" cy="7388280"/>
          </a:xfrm>
        </p:spPr>
        <p:txBody>
          <a:bodyPr anchor="t"/>
          <a:lstStyle>
            <a:lvl1pPr marL="0" indent="0">
              <a:buNone/>
              <a:defRPr sz="3638"/>
            </a:lvl1pPr>
            <a:lvl2pPr marL="519836" indent="0">
              <a:buNone/>
              <a:defRPr sz="3184"/>
            </a:lvl2pPr>
            <a:lvl3pPr marL="1039673" indent="0">
              <a:buNone/>
              <a:defRPr sz="2729"/>
            </a:lvl3pPr>
            <a:lvl4pPr marL="1559509" indent="0">
              <a:buNone/>
              <a:defRPr sz="2274"/>
            </a:lvl4pPr>
            <a:lvl5pPr marL="2079346" indent="0">
              <a:buNone/>
              <a:defRPr sz="2274"/>
            </a:lvl5pPr>
            <a:lvl6pPr marL="2599182" indent="0">
              <a:buNone/>
              <a:defRPr sz="2274"/>
            </a:lvl6pPr>
            <a:lvl7pPr marL="3119018" indent="0">
              <a:buNone/>
              <a:defRPr sz="2274"/>
            </a:lvl7pPr>
            <a:lvl8pPr marL="3638855" indent="0">
              <a:buNone/>
              <a:defRPr sz="2274"/>
            </a:lvl8pPr>
            <a:lvl9pPr marL="4158691" indent="0">
              <a:buNone/>
              <a:defRPr sz="227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116" y="3118961"/>
            <a:ext cx="3353154" cy="5778262"/>
          </a:xfrm>
        </p:spPr>
        <p:txBody>
          <a:bodyPr/>
          <a:lstStyle>
            <a:lvl1pPr marL="0" indent="0">
              <a:buNone/>
              <a:defRPr sz="1819"/>
            </a:lvl1pPr>
            <a:lvl2pPr marL="519836" indent="0">
              <a:buNone/>
              <a:defRPr sz="1592"/>
            </a:lvl2pPr>
            <a:lvl3pPr marL="1039673" indent="0">
              <a:buNone/>
              <a:defRPr sz="1364"/>
            </a:lvl3pPr>
            <a:lvl4pPr marL="1559509" indent="0">
              <a:buNone/>
              <a:defRPr sz="1137"/>
            </a:lvl4pPr>
            <a:lvl5pPr marL="2079346" indent="0">
              <a:buNone/>
              <a:defRPr sz="1137"/>
            </a:lvl5pPr>
            <a:lvl6pPr marL="2599182" indent="0">
              <a:buNone/>
              <a:defRPr sz="1137"/>
            </a:lvl6pPr>
            <a:lvl7pPr marL="3119018" indent="0">
              <a:buNone/>
              <a:defRPr sz="1137"/>
            </a:lvl7pPr>
            <a:lvl8pPr marL="3638855" indent="0">
              <a:buNone/>
              <a:defRPr sz="1137"/>
            </a:lvl8pPr>
            <a:lvl9pPr marL="4158691" indent="0">
              <a:buNone/>
              <a:defRPr sz="113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0E18-3E56-4E77-9C58-D1D4646F675C}" type="datetimeFigureOut">
              <a:rPr lang="en-ID" smtClean="0"/>
              <a:t>20/03/2020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067C-F134-43F0-872D-A38868F60E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603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4762" y="553522"/>
            <a:ext cx="8967014" cy="2009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762" y="2767597"/>
            <a:ext cx="8967014" cy="6596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4762" y="9636053"/>
            <a:ext cx="2339221" cy="553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50E18-3E56-4E77-9C58-D1D4646F675C}" type="datetimeFigureOut">
              <a:rPr lang="en-ID" smtClean="0"/>
              <a:t>20/03/2020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3853" y="9636053"/>
            <a:ext cx="3508832" cy="553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42555" y="9636053"/>
            <a:ext cx="2339221" cy="553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5067C-F134-43F0-872D-A38868F60E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912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39673" rtl="0" eaLnBrk="1" latinLnBrk="0" hangingPunct="1">
        <a:lnSpc>
          <a:spcPct val="90000"/>
        </a:lnSpc>
        <a:spcBef>
          <a:spcPct val="0"/>
        </a:spcBef>
        <a:buNone/>
        <a:defRPr sz="50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918" indent="-259918" algn="l" defTabSz="1039673" rtl="0" eaLnBrk="1" latinLnBrk="0" hangingPunct="1">
        <a:lnSpc>
          <a:spcPct val="90000"/>
        </a:lnSpc>
        <a:spcBef>
          <a:spcPts val="1137"/>
        </a:spcBef>
        <a:buFont typeface="Arial" panose="020B0604020202020204" pitchFamily="34" charset="0"/>
        <a:buChar char="•"/>
        <a:defRPr sz="3184" kern="1200">
          <a:solidFill>
            <a:schemeClr val="tx1"/>
          </a:solidFill>
          <a:latin typeface="+mn-lt"/>
          <a:ea typeface="+mn-ea"/>
          <a:cs typeface="+mn-cs"/>
        </a:defRPr>
      </a:lvl1pPr>
      <a:lvl2pPr marL="779755" indent="-259918" algn="l" defTabSz="103967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729" kern="1200">
          <a:solidFill>
            <a:schemeClr val="tx1"/>
          </a:solidFill>
          <a:latin typeface="+mn-lt"/>
          <a:ea typeface="+mn-ea"/>
          <a:cs typeface="+mn-cs"/>
        </a:defRPr>
      </a:lvl2pPr>
      <a:lvl3pPr marL="1299591" indent="-259918" algn="l" defTabSz="103967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274" kern="1200">
          <a:solidFill>
            <a:schemeClr val="tx1"/>
          </a:solidFill>
          <a:latin typeface="+mn-lt"/>
          <a:ea typeface="+mn-ea"/>
          <a:cs typeface="+mn-cs"/>
        </a:defRPr>
      </a:lvl3pPr>
      <a:lvl4pPr marL="1819427" indent="-259918" algn="l" defTabSz="103967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7" kern="1200">
          <a:solidFill>
            <a:schemeClr val="tx1"/>
          </a:solidFill>
          <a:latin typeface="+mn-lt"/>
          <a:ea typeface="+mn-ea"/>
          <a:cs typeface="+mn-cs"/>
        </a:defRPr>
      </a:lvl4pPr>
      <a:lvl5pPr marL="2339264" indent="-259918" algn="l" defTabSz="103967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7" kern="1200">
          <a:solidFill>
            <a:schemeClr val="tx1"/>
          </a:solidFill>
          <a:latin typeface="+mn-lt"/>
          <a:ea typeface="+mn-ea"/>
          <a:cs typeface="+mn-cs"/>
        </a:defRPr>
      </a:lvl5pPr>
      <a:lvl6pPr marL="2859100" indent="-259918" algn="l" defTabSz="103967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7" kern="1200">
          <a:solidFill>
            <a:schemeClr val="tx1"/>
          </a:solidFill>
          <a:latin typeface="+mn-lt"/>
          <a:ea typeface="+mn-ea"/>
          <a:cs typeface="+mn-cs"/>
        </a:defRPr>
      </a:lvl6pPr>
      <a:lvl7pPr marL="3378937" indent="-259918" algn="l" defTabSz="103967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7" kern="1200">
          <a:solidFill>
            <a:schemeClr val="tx1"/>
          </a:solidFill>
          <a:latin typeface="+mn-lt"/>
          <a:ea typeface="+mn-ea"/>
          <a:cs typeface="+mn-cs"/>
        </a:defRPr>
      </a:lvl7pPr>
      <a:lvl8pPr marL="3898773" indent="-259918" algn="l" defTabSz="103967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7" kern="1200">
          <a:solidFill>
            <a:schemeClr val="tx1"/>
          </a:solidFill>
          <a:latin typeface="+mn-lt"/>
          <a:ea typeface="+mn-ea"/>
          <a:cs typeface="+mn-cs"/>
        </a:defRPr>
      </a:lvl8pPr>
      <a:lvl9pPr marL="4418609" indent="-259918" algn="l" defTabSz="1039673" rtl="0" eaLnBrk="1" latinLnBrk="0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9673" rtl="0" eaLnBrk="1" latinLnBrk="0" hangingPunct="1">
        <a:defRPr sz="2047" kern="1200">
          <a:solidFill>
            <a:schemeClr val="tx1"/>
          </a:solidFill>
          <a:latin typeface="+mn-lt"/>
          <a:ea typeface="+mn-ea"/>
          <a:cs typeface="+mn-cs"/>
        </a:defRPr>
      </a:lvl1pPr>
      <a:lvl2pPr marL="519836" algn="l" defTabSz="1039673" rtl="0" eaLnBrk="1" latinLnBrk="0" hangingPunct="1">
        <a:defRPr sz="2047" kern="1200">
          <a:solidFill>
            <a:schemeClr val="tx1"/>
          </a:solidFill>
          <a:latin typeface="+mn-lt"/>
          <a:ea typeface="+mn-ea"/>
          <a:cs typeface="+mn-cs"/>
        </a:defRPr>
      </a:lvl2pPr>
      <a:lvl3pPr marL="1039673" algn="l" defTabSz="1039673" rtl="0" eaLnBrk="1" latinLnBrk="0" hangingPunct="1">
        <a:defRPr sz="2047" kern="1200">
          <a:solidFill>
            <a:schemeClr val="tx1"/>
          </a:solidFill>
          <a:latin typeface="+mn-lt"/>
          <a:ea typeface="+mn-ea"/>
          <a:cs typeface="+mn-cs"/>
        </a:defRPr>
      </a:lvl3pPr>
      <a:lvl4pPr marL="1559509" algn="l" defTabSz="1039673" rtl="0" eaLnBrk="1" latinLnBrk="0" hangingPunct="1">
        <a:defRPr sz="2047" kern="1200">
          <a:solidFill>
            <a:schemeClr val="tx1"/>
          </a:solidFill>
          <a:latin typeface="+mn-lt"/>
          <a:ea typeface="+mn-ea"/>
          <a:cs typeface="+mn-cs"/>
        </a:defRPr>
      </a:lvl4pPr>
      <a:lvl5pPr marL="2079346" algn="l" defTabSz="1039673" rtl="0" eaLnBrk="1" latinLnBrk="0" hangingPunct="1">
        <a:defRPr sz="2047" kern="1200">
          <a:solidFill>
            <a:schemeClr val="tx1"/>
          </a:solidFill>
          <a:latin typeface="+mn-lt"/>
          <a:ea typeface="+mn-ea"/>
          <a:cs typeface="+mn-cs"/>
        </a:defRPr>
      </a:lvl5pPr>
      <a:lvl6pPr marL="2599182" algn="l" defTabSz="1039673" rtl="0" eaLnBrk="1" latinLnBrk="0" hangingPunct="1">
        <a:defRPr sz="2047" kern="1200">
          <a:solidFill>
            <a:schemeClr val="tx1"/>
          </a:solidFill>
          <a:latin typeface="+mn-lt"/>
          <a:ea typeface="+mn-ea"/>
          <a:cs typeface="+mn-cs"/>
        </a:defRPr>
      </a:lvl6pPr>
      <a:lvl7pPr marL="3119018" algn="l" defTabSz="1039673" rtl="0" eaLnBrk="1" latinLnBrk="0" hangingPunct="1">
        <a:defRPr sz="2047" kern="1200">
          <a:solidFill>
            <a:schemeClr val="tx1"/>
          </a:solidFill>
          <a:latin typeface="+mn-lt"/>
          <a:ea typeface="+mn-ea"/>
          <a:cs typeface="+mn-cs"/>
        </a:defRPr>
      </a:lvl7pPr>
      <a:lvl8pPr marL="3638855" algn="l" defTabSz="1039673" rtl="0" eaLnBrk="1" latinLnBrk="0" hangingPunct="1">
        <a:defRPr sz="2047" kern="1200">
          <a:solidFill>
            <a:schemeClr val="tx1"/>
          </a:solidFill>
          <a:latin typeface="+mn-lt"/>
          <a:ea typeface="+mn-ea"/>
          <a:cs typeface="+mn-cs"/>
        </a:defRPr>
      </a:lvl8pPr>
      <a:lvl9pPr marL="4158691" algn="l" defTabSz="1039673" rtl="0" eaLnBrk="1" latinLnBrk="0" hangingPunct="1">
        <a:defRPr sz="20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microsoft.com/office/2014/relationships/chartEx" Target="../charts/chartEx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microsoft.com/office/2014/relationships/chartEx" Target="../charts/chartEx2.xml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6C2B542-7CDB-4C6C-8D31-817BDD281932}"/>
              </a:ext>
            </a:extLst>
          </p:cNvPr>
          <p:cNvSpPr/>
          <p:nvPr/>
        </p:nvSpPr>
        <p:spPr>
          <a:xfrm>
            <a:off x="0" y="8371889"/>
            <a:ext cx="10396538" cy="16136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Flowchart: Manual Input 30">
            <a:extLst>
              <a:ext uri="{FF2B5EF4-FFF2-40B4-BE49-F238E27FC236}">
                <a16:creationId xmlns:a16="http://schemas.microsoft.com/office/drawing/2014/main" id="{152C9B8B-9E81-41C4-9B17-98D3B1FEDEA0}"/>
              </a:ext>
            </a:extLst>
          </p:cNvPr>
          <p:cNvSpPr/>
          <p:nvPr/>
        </p:nvSpPr>
        <p:spPr>
          <a:xfrm rot="16200000" flipH="1">
            <a:off x="5320263" y="-3194714"/>
            <a:ext cx="1469612" cy="8681138"/>
          </a:xfrm>
          <a:prstGeom prst="flowChartManualInp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80850C0A-4B16-4619-8D68-FFE70E1AFB9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31166084"/>
                  </p:ext>
                </p:extLst>
              </p:nvPr>
            </p:nvGraphicFramePr>
            <p:xfrm>
              <a:off x="1111699" y="1880091"/>
              <a:ext cx="8925497" cy="549000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80850C0A-4B16-4619-8D68-FFE70E1AF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1699" y="1880091"/>
                <a:ext cx="8925497" cy="5490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80850C0A-4B16-4619-8D68-FFE70E1AFB9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03502340"/>
                  </p:ext>
                </p:extLst>
              </p:nvPr>
            </p:nvGraphicFramePr>
            <p:xfrm>
              <a:off x="-320911" y="2345209"/>
              <a:ext cx="10575442" cy="549000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80850C0A-4B16-4619-8D68-FFE70E1AF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20911" y="2345209"/>
                <a:ext cx="10575442" cy="5490002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72A60F2-414B-429F-A204-EF0C01796695}"/>
              </a:ext>
            </a:extLst>
          </p:cNvPr>
          <p:cNvGrpSpPr/>
          <p:nvPr/>
        </p:nvGrpSpPr>
        <p:grpSpPr>
          <a:xfrm>
            <a:off x="715126" y="8442965"/>
            <a:ext cx="1679064" cy="1404600"/>
            <a:chOff x="418368" y="8372779"/>
            <a:chExt cx="1679064" cy="1404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7F53F9-7315-4CEE-9568-C8195ACBA198}"/>
                </a:ext>
              </a:extLst>
            </p:cNvPr>
            <p:cNvSpPr/>
            <p:nvPr/>
          </p:nvSpPr>
          <p:spPr>
            <a:xfrm>
              <a:off x="587058" y="8372779"/>
              <a:ext cx="1331843" cy="7468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sz="6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pitchFamily="34" charset="0"/>
                </a:rPr>
                <a:t>22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3153C3-5024-47A5-8305-8C462ED2A738}"/>
                </a:ext>
              </a:extLst>
            </p:cNvPr>
            <p:cNvSpPr/>
            <p:nvPr/>
          </p:nvSpPr>
          <p:spPr>
            <a:xfrm>
              <a:off x="418368" y="9030556"/>
              <a:ext cx="1679064" cy="7468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pitchFamily="34" charset="0"/>
                </a:rPr>
                <a:t>Winning</a:t>
              </a:r>
            </a:p>
            <a:p>
              <a:pPr algn="ctr"/>
              <a:r>
                <a:rPr lang="en-ID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pitchFamily="34" charset="0"/>
                </a:rPr>
                <a:t>Nationalities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E13E55A-0285-4684-B32E-8B97F70C97C1}"/>
              </a:ext>
            </a:extLst>
          </p:cNvPr>
          <p:cNvSpPr/>
          <p:nvPr/>
        </p:nvSpPr>
        <p:spPr>
          <a:xfrm>
            <a:off x="4558338" y="555036"/>
            <a:ext cx="1480828" cy="711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D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Who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AA4C94-7C9F-4F7E-AEB4-6CBE3F1794E3}"/>
              </a:ext>
            </a:extLst>
          </p:cNvPr>
          <p:cNvGrpSpPr/>
          <p:nvPr/>
        </p:nvGrpSpPr>
        <p:grpSpPr>
          <a:xfrm>
            <a:off x="2957630" y="8438987"/>
            <a:ext cx="2027375" cy="1408578"/>
            <a:chOff x="3885375" y="8358440"/>
            <a:chExt cx="2027375" cy="140857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B4E46C-6342-4AEC-AEAC-77CB9B27385B}"/>
                </a:ext>
              </a:extLst>
            </p:cNvPr>
            <p:cNvSpPr/>
            <p:nvPr/>
          </p:nvSpPr>
          <p:spPr>
            <a:xfrm>
              <a:off x="4079928" y="8358440"/>
              <a:ext cx="1679064" cy="7468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sz="7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pitchFamily="34" charset="0"/>
                </a:rPr>
                <a:t>107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F67F5D-D509-420F-92CF-ADEF463A20DA}"/>
                </a:ext>
              </a:extLst>
            </p:cNvPr>
            <p:cNvSpPr/>
            <p:nvPr/>
          </p:nvSpPr>
          <p:spPr>
            <a:xfrm>
              <a:off x="3885375" y="9020195"/>
              <a:ext cx="2027375" cy="7468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pitchFamily="34" charset="0"/>
                </a:rPr>
                <a:t>Represented Countries/Regions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F2F2A28-4244-4D20-BCC7-D9DC4A99DE41}"/>
              </a:ext>
            </a:extLst>
          </p:cNvPr>
          <p:cNvSpPr/>
          <p:nvPr/>
        </p:nvSpPr>
        <p:spPr>
          <a:xfrm>
            <a:off x="3454517" y="1076711"/>
            <a:ext cx="2518652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D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REIGNED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57F82B-8EF0-42F5-830A-13E099CBA3C3}"/>
              </a:ext>
            </a:extLst>
          </p:cNvPr>
          <p:cNvGrpSpPr/>
          <p:nvPr/>
        </p:nvGrpSpPr>
        <p:grpSpPr>
          <a:xfrm>
            <a:off x="5831458" y="8472171"/>
            <a:ext cx="1331844" cy="1259989"/>
            <a:chOff x="5807693" y="8379575"/>
            <a:chExt cx="1331844" cy="125998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CF6ADE-67F0-4504-9CD6-5C247AE8FA35}"/>
                </a:ext>
              </a:extLst>
            </p:cNvPr>
            <p:cNvSpPr/>
            <p:nvPr/>
          </p:nvSpPr>
          <p:spPr>
            <a:xfrm>
              <a:off x="5807694" y="8379575"/>
              <a:ext cx="1331843" cy="7468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sz="7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pitchFamily="34" charset="0"/>
                </a:rPr>
                <a:t>10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7D7663-2E3B-4F46-8582-4A0E20120E7C}"/>
                </a:ext>
              </a:extLst>
            </p:cNvPr>
            <p:cNvSpPr/>
            <p:nvPr/>
          </p:nvSpPr>
          <p:spPr>
            <a:xfrm>
              <a:off x="5807693" y="8892741"/>
              <a:ext cx="1331843" cy="7468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pitchFamily="34" charset="0"/>
                </a:rPr>
                <a:t>Years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AC881A-A05C-4F8C-927A-D5B1F2B2C7A1}"/>
              </a:ext>
            </a:extLst>
          </p:cNvPr>
          <p:cNvGrpSpPr/>
          <p:nvPr/>
        </p:nvGrpSpPr>
        <p:grpSpPr>
          <a:xfrm>
            <a:off x="7700375" y="8438987"/>
            <a:ext cx="2027375" cy="1408578"/>
            <a:chOff x="7792190" y="8368801"/>
            <a:chExt cx="2027375" cy="140857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7BDF957-121E-4764-B98A-F4B648C662EF}"/>
                </a:ext>
              </a:extLst>
            </p:cNvPr>
            <p:cNvSpPr/>
            <p:nvPr/>
          </p:nvSpPr>
          <p:spPr>
            <a:xfrm>
              <a:off x="7987669" y="8368801"/>
              <a:ext cx="1679064" cy="7468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sz="7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pitchFamily="34" charset="0"/>
                </a:rPr>
                <a:t>252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EFA0EA-A3F6-4E5E-A13F-19A0F88FB8EC}"/>
                </a:ext>
              </a:extLst>
            </p:cNvPr>
            <p:cNvSpPr/>
            <p:nvPr/>
          </p:nvSpPr>
          <p:spPr>
            <a:xfrm>
              <a:off x="7792190" y="9030556"/>
              <a:ext cx="2027375" cy="7468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pitchFamily="34" charset="0"/>
                </a:rPr>
                <a:t>Tournaments</a:t>
              </a:r>
            </a:p>
            <a:p>
              <a:pPr algn="ctr"/>
              <a:r>
                <a:rPr lang="en-ID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lin Sans FB" panose="020E0602020502020306" pitchFamily="34" charset="0"/>
                </a:rPr>
                <a:t>Held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924D897-F714-4D8E-AC84-D0E30B17DABE}"/>
              </a:ext>
            </a:extLst>
          </p:cNvPr>
          <p:cNvSpPr/>
          <p:nvPr/>
        </p:nvSpPr>
        <p:spPr>
          <a:xfrm>
            <a:off x="6840379" y="555036"/>
            <a:ext cx="2303685" cy="711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D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over the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B67074-63E1-4888-8E7F-C484D4B66D9F}"/>
              </a:ext>
            </a:extLst>
          </p:cNvPr>
          <p:cNvSpPr/>
          <p:nvPr/>
        </p:nvSpPr>
        <p:spPr>
          <a:xfrm>
            <a:off x="7076990" y="1070043"/>
            <a:ext cx="3457548" cy="746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D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Last Decade?</a:t>
            </a:r>
          </a:p>
        </p:txBody>
      </p:sp>
      <p:pic>
        <p:nvPicPr>
          <p:cNvPr id="33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3BB1CFBD-0A69-48C6-A273-E97B803C9AD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98" y="555036"/>
            <a:ext cx="1199429" cy="1199429"/>
          </a:xfrm>
          <a:prstGeom prst="rect">
            <a:avLst/>
          </a:prstGeom>
        </p:spPr>
      </p:pic>
      <p:sp>
        <p:nvSpPr>
          <p:cNvPr id="36" name="Flowchart: Manual Input 35">
            <a:extLst>
              <a:ext uri="{FF2B5EF4-FFF2-40B4-BE49-F238E27FC236}">
                <a16:creationId xmlns:a16="http://schemas.microsoft.com/office/drawing/2014/main" id="{922B1DAF-C98F-406F-8821-D185E999B024}"/>
              </a:ext>
            </a:extLst>
          </p:cNvPr>
          <p:cNvSpPr/>
          <p:nvPr/>
        </p:nvSpPr>
        <p:spPr>
          <a:xfrm rot="16200000" flipV="1">
            <a:off x="875092" y="-442621"/>
            <a:ext cx="1471393" cy="319709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259"/>
              <a:gd name="connsiteY0" fmla="*/ 2760 h 10000"/>
              <a:gd name="connsiteX1" fmla="*/ 10259 w 10259"/>
              <a:gd name="connsiteY1" fmla="*/ 0 h 10000"/>
              <a:gd name="connsiteX2" fmla="*/ 10259 w 10259"/>
              <a:gd name="connsiteY2" fmla="*/ 10000 h 10000"/>
              <a:gd name="connsiteX3" fmla="*/ 259 w 10259"/>
              <a:gd name="connsiteY3" fmla="*/ 10000 h 10000"/>
              <a:gd name="connsiteX4" fmla="*/ 0 w 10259"/>
              <a:gd name="connsiteY4" fmla="*/ 2760 h 10000"/>
              <a:gd name="connsiteX0" fmla="*/ 0 w 10259"/>
              <a:gd name="connsiteY0" fmla="*/ 3520 h 10000"/>
              <a:gd name="connsiteX1" fmla="*/ 10259 w 10259"/>
              <a:gd name="connsiteY1" fmla="*/ 0 h 10000"/>
              <a:gd name="connsiteX2" fmla="*/ 10259 w 10259"/>
              <a:gd name="connsiteY2" fmla="*/ 10000 h 10000"/>
              <a:gd name="connsiteX3" fmla="*/ 259 w 10259"/>
              <a:gd name="connsiteY3" fmla="*/ 10000 h 10000"/>
              <a:gd name="connsiteX4" fmla="*/ 0 w 10259"/>
              <a:gd name="connsiteY4" fmla="*/ 3520 h 10000"/>
              <a:gd name="connsiteX0" fmla="*/ 25 w 10025"/>
              <a:gd name="connsiteY0" fmla="*/ 3758 h 10000"/>
              <a:gd name="connsiteX1" fmla="*/ 10025 w 10025"/>
              <a:gd name="connsiteY1" fmla="*/ 0 h 10000"/>
              <a:gd name="connsiteX2" fmla="*/ 10025 w 10025"/>
              <a:gd name="connsiteY2" fmla="*/ 10000 h 10000"/>
              <a:gd name="connsiteX3" fmla="*/ 25 w 10025"/>
              <a:gd name="connsiteY3" fmla="*/ 10000 h 10000"/>
              <a:gd name="connsiteX4" fmla="*/ 25 w 10025"/>
              <a:gd name="connsiteY4" fmla="*/ 3758 h 10000"/>
              <a:gd name="connsiteX0" fmla="*/ 0 w 10130"/>
              <a:gd name="connsiteY0" fmla="*/ 4711 h 10000"/>
              <a:gd name="connsiteX1" fmla="*/ 10130 w 10130"/>
              <a:gd name="connsiteY1" fmla="*/ 0 h 10000"/>
              <a:gd name="connsiteX2" fmla="*/ 10130 w 10130"/>
              <a:gd name="connsiteY2" fmla="*/ 10000 h 10000"/>
              <a:gd name="connsiteX3" fmla="*/ 130 w 10130"/>
              <a:gd name="connsiteY3" fmla="*/ 10000 h 10000"/>
              <a:gd name="connsiteX4" fmla="*/ 0 w 10130"/>
              <a:gd name="connsiteY4" fmla="*/ 4711 h 10000"/>
              <a:gd name="connsiteX0" fmla="*/ 0 w 10065"/>
              <a:gd name="connsiteY0" fmla="*/ 4890 h 10000"/>
              <a:gd name="connsiteX1" fmla="*/ 10065 w 10065"/>
              <a:gd name="connsiteY1" fmla="*/ 0 h 10000"/>
              <a:gd name="connsiteX2" fmla="*/ 10065 w 10065"/>
              <a:gd name="connsiteY2" fmla="*/ 10000 h 10000"/>
              <a:gd name="connsiteX3" fmla="*/ 65 w 10065"/>
              <a:gd name="connsiteY3" fmla="*/ 10000 h 10000"/>
              <a:gd name="connsiteX4" fmla="*/ 0 w 10065"/>
              <a:gd name="connsiteY4" fmla="*/ 4890 h 10000"/>
              <a:gd name="connsiteX0" fmla="*/ 146 w 10016"/>
              <a:gd name="connsiteY0" fmla="*/ 5158 h 10000"/>
              <a:gd name="connsiteX1" fmla="*/ 10016 w 10016"/>
              <a:gd name="connsiteY1" fmla="*/ 0 h 10000"/>
              <a:gd name="connsiteX2" fmla="*/ 10016 w 10016"/>
              <a:gd name="connsiteY2" fmla="*/ 10000 h 10000"/>
              <a:gd name="connsiteX3" fmla="*/ 16 w 10016"/>
              <a:gd name="connsiteY3" fmla="*/ 10000 h 10000"/>
              <a:gd name="connsiteX4" fmla="*/ 146 w 10016"/>
              <a:gd name="connsiteY4" fmla="*/ 515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6" h="10000">
                <a:moveTo>
                  <a:pt x="146" y="5158"/>
                </a:moveTo>
                <a:lnTo>
                  <a:pt x="10016" y="0"/>
                </a:lnTo>
                <a:lnTo>
                  <a:pt x="10016" y="10000"/>
                </a:lnTo>
                <a:lnTo>
                  <a:pt x="16" y="10000"/>
                </a:lnTo>
                <a:cubicBezTo>
                  <a:pt x="-70" y="7587"/>
                  <a:pt x="232" y="7571"/>
                  <a:pt x="146" y="5158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28" name="Picture 4" descr="Olympic games logo Free Icon">
            <a:extLst>
              <a:ext uri="{FF2B5EF4-FFF2-40B4-BE49-F238E27FC236}">
                <a16:creationId xmlns:a16="http://schemas.microsoft.com/office/drawing/2014/main" id="{1052DD51-BB89-490E-B688-B6969A4E5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12" y="255118"/>
            <a:ext cx="1799263" cy="179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E6DB9CA-75F6-43BC-988B-4CDFB5DB5664}"/>
              </a:ext>
            </a:extLst>
          </p:cNvPr>
          <p:cNvGrpSpPr/>
          <p:nvPr/>
        </p:nvGrpSpPr>
        <p:grpSpPr>
          <a:xfrm>
            <a:off x="906295" y="5125018"/>
            <a:ext cx="1270558" cy="2522478"/>
            <a:chOff x="906295" y="5125018"/>
            <a:chExt cx="1270558" cy="2522478"/>
          </a:xfrm>
        </p:grpSpPr>
        <p:pic>
          <p:nvPicPr>
            <p:cNvPr id="1032" name="Picture 8" descr="Image result for indonesia flag png">
              <a:extLst>
                <a:ext uri="{FF2B5EF4-FFF2-40B4-BE49-F238E27FC236}">
                  <a16:creationId xmlns:a16="http://schemas.microsoft.com/office/drawing/2014/main" id="{00E220E2-20C6-4AEB-9C97-7246F26F5D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599" y="6455286"/>
              <a:ext cx="644379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south korea flag png">
              <a:extLst>
                <a:ext uri="{FF2B5EF4-FFF2-40B4-BE49-F238E27FC236}">
                  <a16:creationId xmlns:a16="http://schemas.microsoft.com/office/drawing/2014/main" id="{9145C467-F9FD-4FEF-849B-89086DAA3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620" y="6011986"/>
              <a:ext cx="646358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Image result for china flag png">
              <a:extLst>
                <a:ext uri="{FF2B5EF4-FFF2-40B4-BE49-F238E27FC236}">
                  <a16:creationId xmlns:a16="http://schemas.microsoft.com/office/drawing/2014/main" id="{BD3F3EB8-169C-4A0F-9807-2DDE7F52A8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23" b="1295"/>
            <a:stretch/>
          </p:blipFill>
          <p:spPr bwMode="auto">
            <a:xfrm>
              <a:off x="922621" y="5563647"/>
              <a:ext cx="646357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010B25-B8D5-4174-9E0D-4D2B5EE01F04}"/>
                </a:ext>
              </a:extLst>
            </p:cNvPr>
            <p:cNvSpPr txBox="1"/>
            <p:nvPr/>
          </p:nvSpPr>
          <p:spPr>
            <a:xfrm>
              <a:off x="1636320" y="5563647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dirty="0">
                  <a:latin typeface="Berlin Sans FB" panose="020E0602020502020306" pitchFamily="34" charset="0"/>
                </a:rPr>
                <a:t>416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B6C70D-61E4-45A3-8500-BCD62C0A2A90}"/>
                </a:ext>
              </a:extLst>
            </p:cNvPr>
            <p:cNvSpPr txBox="1"/>
            <p:nvPr/>
          </p:nvSpPr>
          <p:spPr>
            <a:xfrm>
              <a:off x="1640836" y="5995001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dirty="0">
                  <a:latin typeface="Berlin Sans FB" panose="020E0602020502020306" pitchFamily="34" charset="0"/>
                </a:rPr>
                <a:t>168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F48F4A7-C030-4CD2-86C7-24921E354BE9}"/>
                </a:ext>
              </a:extLst>
            </p:cNvPr>
            <p:cNvSpPr txBox="1"/>
            <p:nvPr/>
          </p:nvSpPr>
          <p:spPr>
            <a:xfrm>
              <a:off x="1636320" y="6378462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dirty="0">
                  <a:latin typeface="Berlin Sans FB" panose="020E0602020502020306" pitchFamily="34" charset="0"/>
                </a:rPr>
                <a:t>154 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01CCDF5-C64C-43CB-9A71-4EB86ABE93A5}"/>
                </a:ext>
              </a:extLst>
            </p:cNvPr>
            <p:cNvSpPr txBox="1"/>
            <p:nvPr/>
          </p:nvSpPr>
          <p:spPr>
            <a:xfrm>
              <a:off x="906295" y="5125018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dirty="0">
                  <a:latin typeface="Berlin Sans FB" panose="020E0602020502020306" pitchFamily="34" charset="0"/>
                </a:rPr>
                <a:t>#Trophies</a:t>
              </a:r>
            </a:p>
          </p:txBody>
        </p:sp>
        <p:pic>
          <p:nvPicPr>
            <p:cNvPr id="1038" name="Picture 14" descr="Image result for japan flag png">
              <a:extLst>
                <a:ext uri="{FF2B5EF4-FFF2-40B4-BE49-F238E27FC236}">
                  <a16:creationId xmlns:a16="http://schemas.microsoft.com/office/drawing/2014/main" id="{BB662DDB-81F2-4336-A433-6E577C669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348" y="6870283"/>
              <a:ext cx="635140" cy="3600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7D885D-2FCE-42CF-8DC9-BA575DBC5E3B}"/>
                </a:ext>
              </a:extLst>
            </p:cNvPr>
            <p:cNvSpPr txBox="1"/>
            <p:nvPr/>
          </p:nvSpPr>
          <p:spPr>
            <a:xfrm>
              <a:off x="1636320" y="6823160"/>
              <a:ext cx="5297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D" dirty="0">
                  <a:latin typeface="Berlin Sans FB" panose="020E0602020502020306" pitchFamily="34" charset="0"/>
                </a:rPr>
                <a:t>135 </a:t>
              </a:r>
            </a:p>
          </p:txBody>
        </p:sp>
        <p:pic>
          <p:nvPicPr>
            <p:cNvPr id="1040" name="Picture 16" descr="Image result for denmark flag png">
              <a:extLst>
                <a:ext uri="{FF2B5EF4-FFF2-40B4-BE49-F238E27FC236}">
                  <a16:creationId xmlns:a16="http://schemas.microsoft.com/office/drawing/2014/main" id="{8E6CF033-9F07-4355-9B2B-875F50FC4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620" y="7287496"/>
              <a:ext cx="63514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A4C51CE-36F2-4FC8-A713-A5F548BC01ED}"/>
                </a:ext>
              </a:extLst>
            </p:cNvPr>
            <p:cNvSpPr txBox="1"/>
            <p:nvPr/>
          </p:nvSpPr>
          <p:spPr>
            <a:xfrm>
              <a:off x="1647132" y="7252545"/>
              <a:ext cx="5297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D" dirty="0">
                  <a:latin typeface="Berlin Sans FB" panose="020E0602020502020306" pitchFamily="34" charset="0"/>
                </a:rPr>
                <a:t>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2481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72CBBE-1778-4511-B582-921424BD29B4}"/>
              </a:ext>
            </a:extLst>
          </p:cNvPr>
          <p:cNvSpPr/>
          <p:nvPr/>
        </p:nvSpPr>
        <p:spPr>
          <a:xfrm>
            <a:off x="5198269" y="2438400"/>
            <a:ext cx="2821781" cy="2800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6A3C232A-625D-4A41-B8D4-AFCB91A4A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6174" b="5614"/>
          <a:stretch/>
        </p:blipFill>
        <p:spPr>
          <a:xfrm>
            <a:off x="3162299" y="1543051"/>
            <a:ext cx="6806831" cy="4572000"/>
          </a:xfrm>
        </p:spPr>
      </p:pic>
      <p:pic>
        <p:nvPicPr>
          <p:cNvPr id="7" name="Picture 6" descr="A picture containing table, sitting, brush, white&#10;&#10;Description automatically generated">
            <a:extLst>
              <a:ext uri="{FF2B5EF4-FFF2-40B4-BE49-F238E27FC236}">
                <a16:creationId xmlns:a16="http://schemas.microsoft.com/office/drawing/2014/main" id="{C3A2D01A-70B8-4332-9A2D-416D43C067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5" r="16660" b="1"/>
          <a:stretch/>
        </p:blipFill>
        <p:spPr>
          <a:xfrm>
            <a:off x="6244683" y="6399958"/>
            <a:ext cx="4151855" cy="3996580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BDCF617-205A-493C-9BCD-242D249C36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4" t="-2270" r="-6603" b="7000"/>
          <a:stretch/>
        </p:blipFill>
        <p:spPr>
          <a:xfrm>
            <a:off x="-442022" y="0"/>
            <a:ext cx="3898900" cy="3332337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2" name="Flowchart: Manual Input 1">
            <a:extLst>
              <a:ext uri="{FF2B5EF4-FFF2-40B4-BE49-F238E27FC236}">
                <a16:creationId xmlns:a16="http://schemas.microsoft.com/office/drawing/2014/main" id="{FEEE21A8-83D9-4D7C-9A6D-73E4239371C3}"/>
              </a:ext>
            </a:extLst>
          </p:cNvPr>
          <p:cNvSpPr/>
          <p:nvPr/>
        </p:nvSpPr>
        <p:spPr>
          <a:xfrm rot="5400000">
            <a:off x="1520906" y="5016091"/>
            <a:ext cx="3327823" cy="6029820"/>
          </a:xfrm>
          <a:prstGeom prst="flowChartManualInpu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 </a:t>
            </a:r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Women’s Singles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for the first half of the decade, 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China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showed its domination but later declining.</a:t>
            </a:r>
          </a:p>
          <a:p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Nevertheless, 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Japan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started to 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rise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since 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2014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 Japan took the share and won most of the tournaments in 2017 and 2018.</a:t>
            </a:r>
          </a:p>
          <a:p>
            <a:endParaRPr lang="en-ID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ID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Spain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has also won 11 titles in the last decade, making them the most winning countries in this sector from Europe.</a:t>
            </a:r>
          </a:p>
          <a:p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endParaRPr lang="en-ID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BBE1E-273C-4F22-8A41-441CC79DCEA1}"/>
              </a:ext>
            </a:extLst>
          </p:cNvPr>
          <p:cNvSpPr txBox="1"/>
          <p:nvPr/>
        </p:nvSpPr>
        <p:spPr>
          <a:xfrm>
            <a:off x="3859765" y="1317276"/>
            <a:ext cx="6200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dirty="0">
                <a:latin typeface="Berlin Sans FB" panose="020E0602020502020306" pitchFamily="34" charset="0"/>
              </a:rPr>
              <a:t>8 Top Performing Countries in Women’s Singles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8AC23-7B3E-4ED6-8C91-B04CDAE72E19}"/>
              </a:ext>
            </a:extLst>
          </p:cNvPr>
          <p:cNvSpPr txBox="1"/>
          <p:nvPr/>
        </p:nvSpPr>
        <p:spPr>
          <a:xfrm>
            <a:off x="6290802" y="60960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Berlin Sans FB" panose="020E0602020502020306" pitchFamily="34" charset="0"/>
              </a:rPr>
              <a:t>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68EB98-526F-4CF0-9000-9FA096589CCD}"/>
              </a:ext>
            </a:extLst>
          </p:cNvPr>
          <p:cNvSpPr txBox="1"/>
          <p:nvPr/>
        </p:nvSpPr>
        <p:spPr>
          <a:xfrm rot="16200000">
            <a:off x="1727130" y="3690175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Berlin Sans FB" panose="020E0602020502020306" pitchFamily="34" charset="0"/>
              </a:rPr>
              <a:t>Total Tournaments Won</a:t>
            </a:r>
          </a:p>
        </p:txBody>
      </p:sp>
      <p:sp>
        <p:nvSpPr>
          <p:cNvPr id="8" name="Flowchart: Manual Input 7">
            <a:extLst>
              <a:ext uri="{FF2B5EF4-FFF2-40B4-BE49-F238E27FC236}">
                <a16:creationId xmlns:a16="http://schemas.microsoft.com/office/drawing/2014/main" id="{3AB3C226-1FA5-47AB-B425-52BB6C0D3C54}"/>
              </a:ext>
            </a:extLst>
          </p:cNvPr>
          <p:cNvSpPr/>
          <p:nvPr/>
        </p:nvSpPr>
        <p:spPr>
          <a:xfrm rot="16200000">
            <a:off x="6464560" y="-3293144"/>
            <a:ext cx="692508" cy="7297030"/>
          </a:xfrm>
          <a:prstGeom prst="flowChartManualInpu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D" sz="3200" dirty="0">
                <a:latin typeface="Berlin Sans FB" panose="020E0602020502020306" pitchFamily="34" charset="0"/>
              </a:rPr>
              <a:t>                      Women’s Singles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673656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E783991-509E-4167-8EE4-0A4C25B14A87}"/>
              </a:ext>
            </a:extLst>
          </p:cNvPr>
          <p:cNvSpPr/>
          <p:nvPr/>
        </p:nvSpPr>
        <p:spPr>
          <a:xfrm>
            <a:off x="2603883" y="2317653"/>
            <a:ext cx="2444179" cy="2800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2CD11E04-634F-4FC0-8DE1-79AEAC485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" t="6500" b="6840"/>
          <a:stretch/>
        </p:blipFill>
        <p:spPr>
          <a:xfrm>
            <a:off x="361950" y="1480065"/>
            <a:ext cx="6734527" cy="4349238"/>
          </a:xfrm>
          <a:prstGeom prst="rect">
            <a:avLst/>
          </a:prstGeom>
        </p:spPr>
      </p:pic>
      <p:pic>
        <p:nvPicPr>
          <p:cNvPr id="11" name="Picture 10" descr="A hand holding a racket&#10;&#10;Description automatically generated">
            <a:extLst>
              <a:ext uri="{FF2B5EF4-FFF2-40B4-BE49-F238E27FC236}">
                <a16:creationId xmlns:a16="http://schemas.microsoft.com/office/drawing/2014/main" id="{01FE9511-0416-4620-980E-4116083B64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9"/>
          <a:stretch/>
        </p:blipFill>
        <p:spPr>
          <a:xfrm>
            <a:off x="0" y="7415009"/>
            <a:ext cx="5198269" cy="298152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</p:spPr>
      </p:pic>
      <p:pic>
        <p:nvPicPr>
          <p:cNvPr id="9" name="Content Placeholder 8" descr="A picture containing text, map, food&#10;&#10;Description automatically generated">
            <a:extLst>
              <a:ext uri="{FF2B5EF4-FFF2-40B4-BE49-F238E27FC236}">
                <a16:creationId xmlns:a16="http://schemas.microsoft.com/office/drawing/2014/main" id="{22590043-5EF0-40C9-AF3C-1362981AB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97" t="6707" r="5158" b="-1679"/>
          <a:stretch/>
        </p:blipFill>
        <p:spPr>
          <a:xfrm flipH="1">
            <a:off x="7093531" y="141985"/>
            <a:ext cx="3803650" cy="3416299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2E95F9-A56F-497C-970B-EBFDE99EED58}"/>
              </a:ext>
            </a:extLst>
          </p:cNvPr>
          <p:cNvSpPr/>
          <p:nvPr/>
        </p:nvSpPr>
        <p:spPr>
          <a:xfrm>
            <a:off x="7252591" y="3216143"/>
            <a:ext cx="1977792" cy="74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Flowchart: Manual Input 6">
            <a:extLst>
              <a:ext uri="{FF2B5EF4-FFF2-40B4-BE49-F238E27FC236}">
                <a16:creationId xmlns:a16="http://schemas.microsoft.com/office/drawing/2014/main" id="{42D5DFBD-0FD1-4275-9755-50304ECB5D43}"/>
              </a:ext>
            </a:extLst>
          </p:cNvPr>
          <p:cNvSpPr/>
          <p:nvPr/>
        </p:nvSpPr>
        <p:spPr>
          <a:xfrm rot="16200000" flipH="1">
            <a:off x="6394887" y="4739170"/>
            <a:ext cx="2606444" cy="5351678"/>
          </a:xfrm>
          <a:prstGeom prst="flowChartManualInput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China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showed their dominance, followed by 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Malaysia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in Men’s Singles. </a:t>
            </a:r>
          </a:p>
          <a:p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Other interesting point is that, we can see the 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steep incline by Japan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 Men’s Singles since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2017.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Besides Japan, 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Chinese Taipei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’s performance also has been 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rising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since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2018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en-ID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endParaRPr lang="en-ID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C8677A-81DD-47DC-BF69-36788C7A6F2C}"/>
              </a:ext>
            </a:extLst>
          </p:cNvPr>
          <p:cNvSpPr txBox="1"/>
          <p:nvPr/>
        </p:nvSpPr>
        <p:spPr>
          <a:xfrm>
            <a:off x="1113711" y="1186948"/>
            <a:ext cx="5755102" cy="510778"/>
          </a:xfrm>
          <a:prstGeom prst="flowChartAlternateProcess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dirty="0">
                <a:latin typeface="Berlin Sans FB" panose="020E0602020502020306" pitchFamily="34" charset="0"/>
              </a:rPr>
              <a:t>8 Top Performing Countries in Men’s Singles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05B2A2-AECE-49E2-B803-8046C4198DDD}"/>
              </a:ext>
            </a:extLst>
          </p:cNvPr>
          <p:cNvSpPr txBox="1"/>
          <p:nvPr/>
        </p:nvSpPr>
        <p:spPr>
          <a:xfrm>
            <a:off x="3507615" y="592712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Berlin Sans FB" panose="020E0602020502020306" pitchFamily="34" charset="0"/>
              </a:rPr>
              <a:t>Year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E7E73-67E6-4F7F-8525-8B4265650C5C}"/>
              </a:ext>
            </a:extLst>
          </p:cNvPr>
          <p:cNvSpPr txBox="1"/>
          <p:nvPr/>
        </p:nvSpPr>
        <p:spPr>
          <a:xfrm rot="16200000">
            <a:off x="-979234" y="3470018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Berlin Sans FB" panose="020E0602020502020306" pitchFamily="34" charset="0"/>
              </a:rPr>
              <a:t>Total Tournaments Won</a:t>
            </a:r>
          </a:p>
        </p:txBody>
      </p:sp>
      <p:sp>
        <p:nvSpPr>
          <p:cNvPr id="17" name="Flowchart: Manual Input 16">
            <a:extLst>
              <a:ext uri="{FF2B5EF4-FFF2-40B4-BE49-F238E27FC236}">
                <a16:creationId xmlns:a16="http://schemas.microsoft.com/office/drawing/2014/main" id="{6BD9DA44-9938-4380-B0D3-39741CB9F8F8}"/>
              </a:ext>
            </a:extLst>
          </p:cNvPr>
          <p:cNvSpPr/>
          <p:nvPr/>
        </p:nvSpPr>
        <p:spPr>
          <a:xfrm rot="16200000" flipH="1" flipV="1">
            <a:off x="2892744" y="-2936555"/>
            <a:ext cx="798605" cy="6598511"/>
          </a:xfrm>
          <a:prstGeom prst="flowChartManualInpu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ID" sz="3200" dirty="0">
                <a:latin typeface="Berlin Sans FB" panose="020E0602020502020306" pitchFamily="34" charset="0"/>
              </a:rPr>
              <a:t>    Men’s Singles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237669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089605-E4E4-4AF1-A3C3-1029E19F2D48}"/>
              </a:ext>
            </a:extLst>
          </p:cNvPr>
          <p:cNvSpPr/>
          <p:nvPr/>
        </p:nvSpPr>
        <p:spPr>
          <a:xfrm>
            <a:off x="2686050" y="2099007"/>
            <a:ext cx="2455069" cy="2800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ED966A5-50C9-4142-A075-5D507D41C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" t="9177" b="5272"/>
          <a:stretch/>
        </p:blipFill>
        <p:spPr>
          <a:xfrm>
            <a:off x="552450" y="1480065"/>
            <a:ext cx="6445751" cy="4101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6A37C-1B3D-4D26-AFA3-DE08FECC2F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2" t="-1" b="-2275"/>
          <a:stretch/>
        </p:blipFill>
        <p:spPr>
          <a:xfrm>
            <a:off x="7760170" y="0"/>
            <a:ext cx="2636368" cy="2787805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4BD931-F636-4BA7-8480-A6FE1A277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1"/>
          <a:stretch/>
        </p:blipFill>
        <p:spPr>
          <a:xfrm>
            <a:off x="240562" y="5834455"/>
            <a:ext cx="4233374" cy="388833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8189A3-6E27-4D19-B315-603F00E5CFB2}"/>
              </a:ext>
            </a:extLst>
          </p:cNvPr>
          <p:cNvSpPr txBox="1"/>
          <p:nvPr/>
        </p:nvSpPr>
        <p:spPr>
          <a:xfrm>
            <a:off x="4739048" y="6200078"/>
            <a:ext cx="5096327" cy="3415963"/>
          </a:xfrm>
          <a:prstGeom prst="snip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Meanwhile in Men’s Doubles, </a:t>
            </a:r>
            <a:r>
              <a:rPr lang="en-US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Korean dominated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the sector until </a:t>
            </a:r>
            <a:r>
              <a:rPr lang="en-US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2015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and its position was </a:t>
            </a:r>
            <a:r>
              <a:rPr lang="en-US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taken over by Indonesia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which from 2014 has continuously accumulating their number of won tournaments.</a:t>
            </a:r>
          </a:p>
          <a:p>
            <a:endParaRPr lang="en-US" sz="20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China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consistently bagged </a:t>
            </a:r>
            <a:r>
              <a:rPr lang="en-US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at least 3 trophies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every year in the last decade. </a:t>
            </a:r>
            <a:endParaRPr lang="en-ID" sz="20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81FE10-B81B-47FD-BC6C-D75F13C27649}"/>
              </a:ext>
            </a:extLst>
          </p:cNvPr>
          <p:cNvSpPr txBox="1"/>
          <p:nvPr/>
        </p:nvSpPr>
        <p:spPr>
          <a:xfrm>
            <a:off x="1159743" y="1065363"/>
            <a:ext cx="5929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dirty="0">
                <a:latin typeface="Berlin Sans FB" panose="020E0602020502020306" pitchFamily="34" charset="0"/>
              </a:rPr>
              <a:t>8 Top Performing Countries in Men’s Doubles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CA8DB8-392C-442E-81D2-AE7FBE489C6D}"/>
              </a:ext>
            </a:extLst>
          </p:cNvPr>
          <p:cNvSpPr txBox="1"/>
          <p:nvPr/>
        </p:nvSpPr>
        <p:spPr>
          <a:xfrm>
            <a:off x="3531851" y="558165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Berlin Sans FB" panose="020E0602020502020306" pitchFamily="34" charset="0"/>
              </a:rPr>
              <a:t>Year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C71CBD-9F95-471B-96CC-AEF891A03D8E}"/>
              </a:ext>
            </a:extLst>
          </p:cNvPr>
          <p:cNvSpPr txBox="1"/>
          <p:nvPr/>
        </p:nvSpPr>
        <p:spPr>
          <a:xfrm rot="16200000">
            <a:off x="-825275" y="3205192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Berlin Sans FB" panose="020E0602020502020306" pitchFamily="34" charset="0"/>
              </a:rPr>
              <a:t>Total Tournaments Won</a:t>
            </a:r>
          </a:p>
        </p:txBody>
      </p:sp>
      <p:sp>
        <p:nvSpPr>
          <p:cNvPr id="13" name="Flowchart: Manual Input 12">
            <a:extLst>
              <a:ext uri="{FF2B5EF4-FFF2-40B4-BE49-F238E27FC236}">
                <a16:creationId xmlns:a16="http://schemas.microsoft.com/office/drawing/2014/main" id="{906886EF-9776-42B3-9483-5CECF2144D1B}"/>
              </a:ext>
            </a:extLst>
          </p:cNvPr>
          <p:cNvSpPr/>
          <p:nvPr/>
        </p:nvSpPr>
        <p:spPr>
          <a:xfrm rot="16200000" flipH="1" flipV="1">
            <a:off x="2892744" y="-2936555"/>
            <a:ext cx="798605" cy="6598511"/>
          </a:xfrm>
          <a:prstGeom prst="flowChartManualInpu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ID" sz="3200" dirty="0">
                <a:latin typeface="Berlin Sans FB" panose="020E0602020502020306" pitchFamily="34" charset="0"/>
              </a:rPr>
              <a:t>    Men’s Doubles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3319064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0668A3-8473-440B-BD91-D2BBE217489C}"/>
              </a:ext>
            </a:extLst>
          </p:cNvPr>
          <p:cNvSpPr/>
          <p:nvPr/>
        </p:nvSpPr>
        <p:spPr>
          <a:xfrm>
            <a:off x="5739948" y="2039681"/>
            <a:ext cx="2338377" cy="280035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37C9612-A0D5-4515-B21B-99C6E74884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" t="7640" r="-6672" b="3523"/>
          <a:stretch/>
        </p:blipFill>
        <p:spPr>
          <a:xfrm>
            <a:off x="3415524" y="1082417"/>
            <a:ext cx="7445191" cy="4692491"/>
          </a:xfrm>
          <a:prstGeom prst="rect">
            <a:avLst/>
          </a:prstGeom>
        </p:spPr>
      </p:pic>
      <p:pic>
        <p:nvPicPr>
          <p:cNvPr id="5" name="Content Placeholder 4" descr="A picture containing text, map, drawing&#10;&#10;Description automatically generated">
            <a:extLst>
              <a:ext uri="{FF2B5EF4-FFF2-40B4-BE49-F238E27FC236}">
                <a16:creationId xmlns:a16="http://schemas.microsoft.com/office/drawing/2014/main" id="{96086685-E602-4579-B993-EBE1621DE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8"/>
          <a:stretch/>
        </p:blipFill>
        <p:spPr>
          <a:xfrm>
            <a:off x="6057790" y="5979684"/>
            <a:ext cx="4033948" cy="3656841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6D5345-18EA-4D1A-A997-4EE1348937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2" t="-1" r="1" b="-3400"/>
          <a:stretch/>
        </p:blipFill>
        <p:spPr>
          <a:xfrm flipH="1">
            <a:off x="0" y="0"/>
            <a:ext cx="3014432" cy="2920809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B649D4-8515-4ACE-AB25-AC4BC5ED6F92}"/>
              </a:ext>
            </a:extLst>
          </p:cNvPr>
          <p:cNvSpPr txBox="1"/>
          <p:nvPr/>
        </p:nvSpPr>
        <p:spPr>
          <a:xfrm>
            <a:off x="304800" y="6451799"/>
            <a:ext cx="5738447" cy="2862322"/>
          </a:xfrm>
          <a:prstGeom prst="homePlate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Women’s Doubles also experiences </a:t>
            </a:r>
          </a:p>
          <a:p>
            <a:r>
              <a:rPr lang="en-US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change in domination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 </a:t>
            </a:r>
            <a:r>
              <a:rPr lang="en-US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China 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at first majored in most tournaments, but the three pairs of </a:t>
            </a:r>
            <a:r>
              <a:rPr lang="en-US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Japan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’s Women Doubles </a:t>
            </a:r>
            <a:r>
              <a:rPr lang="en-US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turned the table around 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</a:t>
            </a:r>
            <a:r>
              <a:rPr lang="en-US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2018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</a:t>
            </a:r>
          </a:p>
          <a:p>
            <a:endParaRPr lang="en-US" sz="20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 can also see </a:t>
            </a:r>
            <a:r>
              <a:rPr lang="en-US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Korea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also started to show their </a:t>
            </a:r>
            <a:r>
              <a:rPr lang="en-US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rising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performance in this </a:t>
            </a:r>
          </a:p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sector since </a:t>
            </a:r>
            <a:r>
              <a:rPr lang="en-US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2018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en-ID" sz="20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BDA68-3466-47E9-B7ED-71A319675FD5}"/>
              </a:ext>
            </a:extLst>
          </p:cNvPr>
          <p:cNvSpPr txBox="1"/>
          <p:nvPr/>
        </p:nvSpPr>
        <p:spPr>
          <a:xfrm>
            <a:off x="4094813" y="828290"/>
            <a:ext cx="6393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dirty="0">
                <a:latin typeface="Berlin Sans FB" panose="020E0602020502020306" pitchFamily="34" charset="0"/>
              </a:rPr>
              <a:t>6 Top Performing Countries in Women’s Doubles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B680B-12B7-410A-B992-D08FF746F22C}"/>
              </a:ext>
            </a:extLst>
          </p:cNvPr>
          <p:cNvSpPr txBox="1"/>
          <p:nvPr/>
        </p:nvSpPr>
        <p:spPr>
          <a:xfrm>
            <a:off x="6624497" y="568342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Berlin Sans FB" panose="020E0602020502020306" pitchFamily="34" charset="0"/>
              </a:rPr>
              <a:t>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B4514-A805-4E83-A5C6-4C4EFAE84F44}"/>
              </a:ext>
            </a:extLst>
          </p:cNvPr>
          <p:cNvSpPr txBox="1"/>
          <p:nvPr/>
        </p:nvSpPr>
        <p:spPr>
          <a:xfrm rot="16200000">
            <a:off x="1964475" y="3243996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Berlin Sans FB" panose="020E0602020502020306" pitchFamily="34" charset="0"/>
              </a:rPr>
              <a:t>Total Tournaments Won</a:t>
            </a:r>
          </a:p>
        </p:txBody>
      </p:sp>
      <p:sp>
        <p:nvSpPr>
          <p:cNvPr id="12" name="Flowchart: Manual Input 11">
            <a:extLst>
              <a:ext uri="{FF2B5EF4-FFF2-40B4-BE49-F238E27FC236}">
                <a16:creationId xmlns:a16="http://schemas.microsoft.com/office/drawing/2014/main" id="{F612276C-D063-4EF7-A9E6-78CF99C7E2F2}"/>
              </a:ext>
            </a:extLst>
          </p:cNvPr>
          <p:cNvSpPr/>
          <p:nvPr/>
        </p:nvSpPr>
        <p:spPr>
          <a:xfrm rot="16200000">
            <a:off x="6591173" y="-3166532"/>
            <a:ext cx="692508" cy="7043805"/>
          </a:xfrm>
          <a:prstGeom prst="flowChartManualInpu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D" sz="3200" dirty="0">
                <a:latin typeface="Berlin Sans FB" panose="020E0602020502020306" pitchFamily="34" charset="0"/>
              </a:rPr>
              <a:t>                      Women’s Doubles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399251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4D9BD3-8D7A-4F14-9ECD-58EE86A51E3A}"/>
              </a:ext>
            </a:extLst>
          </p:cNvPr>
          <p:cNvSpPr/>
          <p:nvPr/>
        </p:nvSpPr>
        <p:spPr>
          <a:xfrm>
            <a:off x="5879443" y="5503310"/>
            <a:ext cx="2616857" cy="2800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5F9B5A6C-6B5B-42EA-8AB7-CC1E9DCF7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" t="6732" b="6461"/>
          <a:stretch/>
        </p:blipFill>
        <p:spPr>
          <a:xfrm>
            <a:off x="3837127" y="4729363"/>
            <a:ext cx="6545872" cy="4300337"/>
          </a:xfrm>
          <a:prstGeom prst="rect">
            <a:avLst/>
          </a:prstGeom>
        </p:spPr>
      </p:pic>
      <p:pic>
        <p:nvPicPr>
          <p:cNvPr id="5" name="Picture 4" descr="A picture containing map, drawing&#10;&#10;Description automatically generated">
            <a:extLst>
              <a:ext uri="{FF2B5EF4-FFF2-40B4-BE49-F238E27FC236}">
                <a16:creationId xmlns:a16="http://schemas.microsoft.com/office/drawing/2014/main" id="{BB320712-0A01-4101-85D3-9AE9996BAA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5"/>
          <a:stretch/>
        </p:blipFill>
        <p:spPr>
          <a:xfrm>
            <a:off x="3957640" y="917116"/>
            <a:ext cx="3219450" cy="3009030"/>
          </a:xfrm>
          <a:prstGeom prst="rect">
            <a:avLst/>
          </a:prstGeom>
        </p:spPr>
      </p:pic>
      <p:pic>
        <p:nvPicPr>
          <p:cNvPr id="7" name="Picture 6" descr="A picture containing map, drawing, text&#10;&#10;Description automatically generated">
            <a:extLst>
              <a:ext uri="{FF2B5EF4-FFF2-40B4-BE49-F238E27FC236}">
                <a16:creationId xmlns:a16="http://schemas.microsoft.com/office/drawing/2014/main" id="{79D29FAB-4879-4D8F-A5BE-18E4356E54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77"/>
          <a:stretch/>
        </p:blipFill>
        <p:spPr>
          <a:xfrm>
            <a:off x="7177090" y="1095536"/>
            <a:ext cx="3219450" cy="2830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C787B4-65E4-4C69-B214-B6704CE72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946973"/>
            <a:ext cx="3837127" cy="2556042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D13A32-CA54-4F26-A2CC-BC700B5D90DD}"/>
              </a:ext>
            </a:extLst>
          </p:cNvPr>
          <p:cNvSpPr txBox="1"/>
          <p:nvPr/>
        </p:nvSpPr>
        <p:spPr>
          <a:xfrm>
            <a:off x="403495" y="1366838"/>
            <a:ext cx="3030136" cy="5083135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Once again, </a:t>
            </a:r>
            <a:r>
              <a:rPr lang="en-US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China topped this sector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followed by </a:t>
            </a:r>
            <a:r>
              <a:rPr lang="en-US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Indonesia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Average number of trophies China has brought home is higher than any country (±10).</a:t>
            </a:r>
          </a:p>
          <a:p>
            <a:endParaRPr lang="en-US" sz="20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Last year, </a:t>
            </a:r>
            <a:r>
              <a:rPr lang="en-US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China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brought</a:t>
            </a:r>
            <a:r>
              <a:rPr lang="en-US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11 titles 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home</a:t>
            </a:r>
            <a:r>
              <a:rPr lang="en-US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Other top countries 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outside China each took </a:t>
            </a:r>
            <a:r>
              <a:rPr lang="en-US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less than 5 trophies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1D73B0-9807-43E0-9A31-4E32E3538BE5}"/>
              </a:ext>
            </a:extLst>
          </p:cNvPr>
          <p:cNvSpPr txBox="1"/>
          <p:nvPr/>
        </p:nvSpPr>
        <p:spPr>
          <a:xfrm>
            <a:off x="4231773" y="4498530"/>
            <a:ext cx="6003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dirty="0">
                <a:latin typeface="Berlin Sans FB" panose="020E0602020502020306" pitchFamily="34" charset="0"/>
              </a:rPr>
              <a:t>6 Top Performing Countries in Mixed Doubles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24FD49-07AF-4D0A-AD0C-9A936090B516}"/>
              </a:ext>
            </a:extLst>
          </p:cNvPr>
          <p:cNvSpPr txBox="1"/>
          <p:nvPr/>
        </p:nvSpPr>
        <p:spPr>
          <a:xfrm>
            <a:off x="6858733" y="907586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Berlin Sans FB" panose="020E0602020502020306" pitchFamily="34" charset="0"/>
              </a:rPr>
              <a:t>Year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4C236B-0D1C-4E5F-883B-A3C0F636CAD4}"/>
              </a:ext>
            </a:extLst>
          </p:cNvPr>
          <p:cNvSpPr txBox="1"/>
          <p:nvPr/>
        </p:nvSpPr>
        <p:spPr>
          <a:xfrm rot="16200000">
            <a:off x="2367794" y="6718819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Berlin Sans FB" panose="020E0602020502020306" pitchFamily="34" charset="0"/>
              </a:rPr>
              <a:t>Total Tournaments Won</a:t>
            </a:r>
          </a:p>
        </p:txBody>
      </p:sp>
      <p:sp>
        <p:nvSpPr>
          <p:cNvPr id="17" name="Flowchart: Manual Input 16">
            <a:extLst>
              <a:ext uri="{FF2B5EF4-FFF2-40B4-BE49-F238E27FC236}">
                <a16:creationId xmlns:a16="http://schemas.microsoft.com/office/drawing/2014/main" id="{12DC39A5-144D-4591-AD4D-560910E99DD6}"/>
              </a:ext>
            </a:extLst>
          </p:cNvPr>
          <p:cNvSpPr/>
          <p:nvPr/>
        </p:nvSpPr>
        <p:spPr>
          <a:xfrm rot="16200000" flipH="1" flipV="1">
            <a:off x="2892744" y="-2936555"/>
            <a:ext cx="798605" cy="6598511"/>
          </a:xfrm>
          <a:prstGeom prst="flowChartManualInpu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ID" sz="3200" dirty="0">
                <a:latin typeface="Berlin Sans FB" panose="020E0602020502020306" pitchFamily="34" charset="0"/>
              </a:rPr>
              <a:t>    Mixed Doubles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762995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455</TotalTime>
  <Words>241</Words>
  <Application>Microsoft Office PowerPoint</Application>
  <PresentationFormat>Custom</PresentationFormat>
  <Paragraphs>66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Berlin Sans FB</vt:lpstr>
      <vt:lpstr>Calibri</vt:lpstr>
      <vt:lpstr>Calibri Light</vt:lpstr>
      <vt:lpstr>Microsoft Sans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INTAN DEA YUTAMI</dc:creator>
  <cp:lastModifiedBy>INTAN DEA YUTAMI</cp:lastModifiedBy>
  <cp:revision>53</cp:revision>
  <dcterms:created xsi:type="dcterms:W3CDTF">2020-03-19T22:55:40Z</dcterms:created>
  <dcterms:modified xsi:type="dcterms:W3CDTF">2020-03-20T11:05:40Z</dcterms:modified>
</cp:coreProperties>
</file>